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4" r:id="rId5"/>
  </p:sldMasterIdLst>
  <p:notesMasterIdLst>
    <p:notesMasterId r:id="rId77"/>
  </p:notesMasterIdLst>
  <p:handoutMasterIdLst>
    <p:handoutMasterId r:id="rId78"/>
  </p:handoutMasterIdLst>
  <p:sldIdLst>
    <p:sldId id="834" r:id="rId6"/>
    <p:sldId id="4338" r:id="rId7"/>
    <p:sldId id="4339" r:id="rId8"/>
    <p:sldId id="4340" r:id="rId9"/>
    <p:sldId id="4341" r:id="rId10"/>
    <p:sldId id="4342" r:id="rId11"/>
    <p:sldId id="4343" r:id="rId12"/>
    <p:sldId id="4344" r:id="rId13"/>
    <p:sldId id="4345" r:id="rId14"/>
    <p:sldId id="4346" r:id="rId15"/>
    <p:sldId id="4347" r:id="rId16"/>
    <p:sldId id="4348" r:id="rId17"/>
    <p:sldId id="4349" r:id="rId18"/>
    <p:sldId id="4350" r:id="rId19"/>
    <p:sldId id="4351" r:id="rId20"/>
    <p:sldId id="4352" r:id="rId21"/>
    <p:sldId id="4353" r:id="rId22"/>
    <p:sldId id="4354" r:id="rId23"/>
    <p:sldId id="4355" r:id="rId24"/>
    <p:sldId id="4356" r:id="rId25"/>
    <p:sldId id="4357" r:id="rId26"/>
    <p:sldId id="4358" r:id="rId27"/>
    <p:sldId id="4359" r:id="rId28"/>
    <p:sldId id="4360" r:id="rId29"/>
    <p:sldId id="4361" r:id="rId30"/>
    <p:sldId id="4362" r:id="rId31"/>
    <p:sldId id="4363" r:id="rId32"/>
    <p:sldId id="4364" r:id="rId33"/>
    <p:sldId id="4365" r:id="rId34"/>
    <p:sldId id="4366" r:id="rId35"/>
    <p:sldId id="4367" r:id="rId36"/>
    <p:sldId id="4368" r:id="rId37"/>
    <p:sldId id="4369" r:id="rId38"/>
    <p:sldId id="4370" r:id="rId39"/>
    <p:sldId id="4371" r:id="rId40"/>
    <p:sldId id="4372" r:id="rId41"/>
    <p:sldId id="4373" r:id="rId42"/>
    <p:sldId id="4374" r:id="rId43"/>
    <p:sldId id="4375" r:id="rId44"/>
    <p:sldId id="4376" r:id="rId45"/>
    <p:sldId id="4377" r:id="rId46"/>
    <p:sldId id="4379" r:id="rId47"/>
    <p:sldId id="4380" r:id="rId48"/>
    <p:sldId id="4381" r:id="rId49"/>
    <p:sldId id="4382" r:id="rId50"/>
    <p:sldId id="4383" r:id="rId51"/>
    <p:sldId id="4385" r:id="rId52"/>
    <p:sldId id="4386" r:id="rId53"/>
    <p:sldId id="4387" r:id="rId54"/>
    <p:sldId id="4388" r:id="rId55"/>
    <p:sldId id="4389" r:id="rId56"/>
    <p:sldId id="4390" r:id="rId57"/>
    <p:sldId id="4391" r:id="rId58"/>
    <p:sldId id="4392" r:id="rId59"/>
    <p:sldId id="4393" r:id="rId60"/>
    <p:sldId id="4394" r:id="rId61"/>
    <p:sldId id="4395" r:id="rId62"/>
    <p:sldId id="4396" r:id="rId63"/>
    <p:sldId id="4397" r:id="rId64"/>
    <p:sldId id="4398" r:id="rId65"/>
    <p:sldId id="4399" r:id="rId66"/>
    <p:sldId id="4400" r:id="rId67"/>
    <p:sldId id="4401" r:id="rId68"/>
    <p:sldId id="4402" r:id="rId69"/>
    <p:sldId id="4403" r:id="rId70"/>
    <p:sldId id="4404" r:id="rId71"/>
    <p:sldId id="4405" r:id="rId72"/>
    <p:sldId id="4406" r:id="rId73"/>
    <p:sldId id="4407" r:id="rId74"/>
    <p:sldId id="4408" r:id="rId75"/>
    <p:sldId id="433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 id="{51EA1DB7-E9A1-EA7E-BECE-6D1D96FCB56E}" name="Michelle Ralston" initials="MR" userId="S::michelle.ralston@clarivate.com::6c5ea95a-0bfe-494c-9b65-68369a8d94ef" providerId="AD"/>
  <p188:author id="{25E884D6-BB1A-F1FE-D2F1-C1E56C44C8CF}" name="Kevin Shehan" initials="KS" userId="S::kevin.shehan@clarivate.com::08a9fb75-bfa9-4619-a08a-5a0f62c1c5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BCDB2A-CD68-485A-AF02-25DD06F909EB}" v="119" dt="2025-09-16T19:33:50.6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64" autoAdjust="0"/>
    <p:restoredTop sz="85470" autoAdjust="0"/>
  </p:normalViewPr>
  <p:slideViewPr>
    <p:cSldViewPr snapToGrid="0">
      <p:cViewPr varScale="1">
        <p:scale>
          <a:sx n="54" d="100"/>
          <a:sy n="54" d="100"/>
        </p:scale>
        <p:origin x="52" y="44"/>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D8BCDB2A-CD68-485A-AF02-25DD06F909EB}"/>
    <pc:docChg chg="undo redo custSel addSld delSld modSld sldOrd">
      <pc:chgData name="Kevin Shehan" userId="08a9fb75-bfa9-4619-a08a-5a0f62c1c55f" providerId="ADAL" clId="{D8BCDB2A-CD68-485A-AF02-25DD06F909EB}" dt="2025-09-29T23:27:54.357" v="12462" actId="20577"/>
      <pc:docMkLst>
        <pc:docMk/>
      </pc:docMkLst>
      <pc:sldChg chg="addSp delSp del mod">
        <pc:chgData name="Kevin Shehan" userId="08a9fb75-bfa9-4619-a08a-5a0f62c1c55f" providerId="ADAL" clId="{D8BCDB2A-CD68-485A-AF02-25DD06F909EB}" dt="2025-09-15T23:17:46.709" v="32" actId="47"/>
        <pc:sldMkLst>
          <pc:docMk/>
          <pc:sldMk cId="1637256743" sldId="657"/>
        </pc:sldMkLst>
      </pc:sldChg>
      <pc:sldChg chg="addSp delSp modSp add del mod">
        <pc:chgData name="Kevin Shehan" userId="08a9fb75-bfa9-4619-a08a-5a0f62c1c55f" providerId="ADAL" clId="{D8BCDB2A-CD68-485A-AF02-25DD06F909EB}" dt="2025-09-15T23:19:34.103" v="95" actId="47"/>
        <pc:sldMkLst>
          <pc:docMk/>
          <pc:sldMk cId="4258539784" sldId="824"/>
        </pc:sldMkLst>
      </pc:sldChg>
      <pc:sldChg chg="delSp modSp add mod">
        <pc:chgData name="Kevin Shehan" userId="08a9fb75-bfa9-4619-a08a-5a0f62c1c55f" providerId="ADAL" clId="{D8BCDB2A-CD68-485A-AF02-25DD06F909EB}" dt="2025-09-18T14:32:36.803" v="5463" actId="478"/>
        <pc:sldMkLst>
          <pc:docMk/>
          <pc:sldMk cId="1575880147" sldId="834"/>
        </pc:sldMkLst>
        <pc:spChg chg="mod">
          <ac:chgData name="Kevin Shehan" userId="08a9fb75-bfa9-4619-a08a-5a0f62c1c55f" providerId="ADAL" clId="{D8BCDB2A-CD68-485A-AF02-25DD06F909EB}" dt="2025-09-15T23:17:36.470" v="31" actId="20577"/>
          <ac:spMkLst>
            <pc:docMk/>
            <pc:sldMk cId="1575880147" sldId="834"/>
            <ac:spMk id="11" creationId="{19A4FF03-FCB4-74A0-4F2D-0EA9929DDDA1}"/>
          </ac:spMkLst>
        </pc:spChg>
      </pc:sldChg>
      <pc:sldChg chg="addSp delSp del mod">
        <pc:chgData name="Kevin Shehan" userId="08a9fb75-bfa9-4619-a08a-5a0f62c1c55f" providerId="ADAL" clId="{D8BCDB2A-CD68-485A-AF02-25DD06F909EB}" dt="2025-09-16T18:10:00.666" v="2121" actId="47"/>
        <pc:sldMkLst>
          <pc:docMk/>
          <pc:sldMk cId="2726084627" sldId="893"/>
        </pc:sldMkLst>
      </pc:sldChg>
      <pc:sldChg chg="delSp del mod">
        <pc:chgData name="Kevin Shehan" userId="08a9fb75-bfa9-4619-a08a-5a0f62c1c55f" providerId="ADAL" clId="{D8BCDB2A-CD68-485A-AF02-25DD06F909EB}" dt="2025-09-16T18:10:47.971" v="2140" actId="47"/>
        <pc:sldMkLst>
          <pc:docMk/>
          <pc:sldMk cId="3428013065" sldId="894"/>
        </pc:sldMkLst>
      </pc:sldChg>
      <pc:sldChg chg="delSp del mod">
        <pc:chgData name="Kevin Shehan" userId="08a9fb75-bfa9-4619-a08a-5a0f62c1c55f" providerId="ADAL" clId="{D8BCDB2A-CD68-485A-AF02-25DD06F909EB}" dt="2025-09-15T23:27:44.592" v="222" actId="47"/>
        <pc:sldMkLst>
          <pc:docMk/>
          <pc:sldMk cId="1433013584" sldId="2496"/>
        </pc:sldMkLst>
      </pc:sldChg>
      <pc:sldChg chg="del">
        <pc:chgData name="Kevin Shehan" userId="08a9fb75-bfa9-4619-a08a-5a0f62c1c55f" providerId="ADAL" clId="{D8BCDB2A-CD68-485A-AF02-25DD06F909EB}" dt="2025-09-15T23:21:41.575" v="173" actId="47"/>
        <pc:sldMkLst>
          <pc:docMk/>
          <pc:sldMk cId="1358023569" sldId="2497"/>
        </pc:sldMkLst>
      </pc:sldChg>
      <pc:sldChg chg="addSp delSp modSp del mod modClrScheme chgLayout">
        <pc:chgData name="Kevin Shehan" userId="08a9fb75-bfa9-4619-a08a-5a0f62c1c55f" providerId="ADAL" clId="{D8BCDB2A-CD68-485A-AF02-25DD06F909EB}" dt="2025-09-15T23:26:59.266" v="194" actId="47"/>
        <pc:sldMkLst>
          <pc:docMk/>
          <pc:sldMk cId="4271184387" sldId="2503"/>
        </pc:sldMkLst>
      </pc:sldChg>
      <pc:sldChg chg="delSp del mod">
        <pc:chgData name="Kevin Shehan" userId="08a9fb75-bfa9-4619-a08a-5a0f62c1c55f" providerId="ADAL" clId="{D8BCDB2A-CD68-485A-AF02-25DD06F909EB}" dt="2025-09-16T00:35:04.113" v="419" actId="47"/>
        <pc:sldMkLst>
          <pc:docMk/>
          <pc:sldMk cId="4042207427" sldId="2510"/>
        </pc:sldMkLst>
      </pc:sldChg>
      <pc:sldChg chg="delSp del mod">
        <pc:chgData name="Kevin Shehan" userId="08a9fb75-bfa9-4619-a08a-5a0f62c1c55f" providerId="ADAL" clId="{D8BCDB2A-CD68-485A-AF02-25DD06F909EB}" dt="2025-09-15T23:29:14.021" v="300" actId="47"/>
        <pc:sldMkLst>
          <pc:docMk/>
          <pc:sldMk cId="3033060382" sldId="2511"/>
        </pc:sldMkLst>
      </pc:sldChg>
      <pc:sldChg chg="delSp del mod">
        <pc:chgData name="Kevin Shehan" userId="08a9fb75-bfa9-4619-a08a-5a0f62c1c55f" providerId="ADAL" clId="{D8BCDB2A-CD68-485A-AF02-25DD06F909EB}" dt="2025-09-16T00:36:10.445" v="470" actId="47"/>
        <pc:sldMkLst>
          <pc:docMk/>
          <pc:sldMk cId="2204338208" sldId="2512"/>
        </pc:sldMkLst>
      </pc:sldChg>
      <pc:sldChg chg="delSp del mod">
        <pc:chgData name="Kevin Shehan" userId="08a9fb75-bfa9-4619-a08a-5a0f62c1c55f" providerId="ADAL" clId="{D8BCDB2A-CD68-485A-AF02-25DD06F909EB}" dt="2025-09-16T00:37:52.026" v="593" actId="47"/>
        <pc:sldMkLst>
          <pc:docMk/>
          <pc:sldMk cId="328037874" sldId="2513"/>
        </pc:sldMkLst>
      </pc:sldChg>
      <pc:sldChg chg="addSp delSp modSp del mod modCm">
        <pc:chgData name="Kevin Shehan" userId="08a9fb75-bfa9-4619-a08a-5a0f62c1c55f" providerId="ADAL" clId="{D8BCDB2A-CD68-485A-AF02-25DD06F909EB}" dt="2025-09-16T00:25:32.954" v="398" actId="47"/>
        <pc:sldMkLst>
          <pc:docMk/>
          <pc:sldMk cId="2326466793" sldId="2517"/>
        </pc:sldMkLst>
        <pc:extLst>
          <p:ext xmlns:p="http://schemas.openxmlformats.org/presentationml/2006/main" uri="{D6D511B9-2390-475A-947B-AFAB55BFBCF1}">
            <pc226:cmChg xmlns:pc226="http://schemas.microsoft.com/office/powerpoint/2022/06/main/command" chg="mod">
              <pc226:chgData name="Kevin Shehan" userId="08a9fb75-bfa9-4619-a08a-5a0f62c1c55f" providerId="ADAL" clId="{D8BCDB2A-CD68-485A-AF02-25DD06F909EB}" dt="2025-09-16T00:25:01.393" v="393" actId="478"/>
              <pc2:cmMkLst xmlns:pc2="http://schemas.microsoft.com/office/powerpoint/2019/9/main/command">
                <pc:docMk/>
                <pc:sldMk cId="2326466793" sldId="2517"/>
                <pc2:cmMk id="{3663C3A0-9006-9040-BF2B-0E8ACAE1E6D1}"/>
              </pc2:cmMkLst>
            </pc226:cmChg>
          </p:ext>
        </pc:extLst>
      </pc:sldChg>
      <pc:sldChg chg="addSp delSp modSp del mod">
        <pc:chgData name="Kevin Shehan" userId="08a9fb75-bfa9-4619-a08a-5a0f62c1c55f" providerId="ADAL" clId="{D8BCDB2A-CD68-485A-AF02-25DD06F909EB}" dt="2025-09-16T00:38:28.215" v="613" actId="47"/>
        <pc:sldMkLst>
          <pc:docMk/>
          <pc:sldMk cId="105702446" sldId="2518"/>
        </pc:sldMkLst>
      </pc:sldChg>
      <pc:sldChg chg="addSp delSp modSp del mod">
        <pc:chgData name="Kevin Shehan" userId="08a9fb75-bfa9-4619-a08a-5a0f62c1c55f" providerId="ADAL" clId="{D8BCDB2A-CD68-485A-AF02-25DD06F909EB}" dt="2025-09-16T00:42:21.406" v="692" actId="47"/>
        <pc:sldMkLst>
          <pc:docMk/>
          <pc:sldMk cId="1302993743" sldId="2520"/>
        </pc:sldMkLst>
      </pc:sldChg>
      <pc:sldChg chg="delSp del mod">
        <pc:chgData name="Kevin Shehan" userId="08a9fb75-bfa9-4619-a08a-5a0f62c1c55f" providerId="ADAL" clId="{D8BCDB2A-CD68-485A-AF02-25DD06F909EB}" dt="2025-09-16T00:43:11.656" v="711" actId="47"/>
        <pc:sldMkLst>
          <pc:docMk/>
          <pc:sldMk cId="1275309135" sldId="2521"/>
        </pc:sldMkLst>
      </pc:sldChg>
      <pc:sldChg chg="addSp delSp modSp del mod">
        <pc:chgData name="Kevin Shehan" userId="08a9fb75-bfa9-4619-a08a-5a0f62c1c55f" providerId="ADAL" clId="{D8BCDB2A-CD68-485A-AF02-25DD06F909EB}" dt="2025-09-16T00:44:11.167" v="727" actId="47"/>
        <pc:sldMkLst>
          <pc:docMk/>
          <pc:sldMk cId="1482079360" sldId="2522"/>
        </pc:sldMkLst>
      </pc:sldChg>
      <pc:sldChg chg="delSp del mod">
        <pc:chgData name="Kevin Shehan" userId="08a9fb75-bfa9-4619-a08a-5a0f62c1c55f" providerId="ADAL" clId="{D8BCDB2A-CD68-485A-AF02-25DD06F909EB}" dt="2025-09-16T00:50:01.542" v="779" actId="47"/>
        <pc:sldMkLst>
          <pc:docMk/>
          <pc:sldMk cId="1331342467" sldId="2525"/>
        </pc:sldMkLst>
      </pc:sldChg>
      <pc:sldChg chg="delSp modSp del mod">
        <pc:chgData name="Kevin Shehan" userId="08a9fb75-bfa9-4619-a08a-5a0f62c1c55f" providerId="ADAL" clId="{D8BCDB2A-CD68-485A-AF02-25DD06F909EB}" dt="2025-09-16T00:50:58.148" v="809" actId="47"/>
        <pc:sldMkLst>
          <pc:docMk/>
          <pc:sldMk cId="4282348598" sldId="2526"/>
        </pc:sldMkLst>
      </pc:sldChg>
      <pc:sldChg chg="delSp del mod">
        <pc:chgData name="Kevin Shehan" userId="08a9fb75-bfa9-4619-a08a-5a0f62c1c55f" providerId="ADAL" clId="{D8BCDB2A-CD68-485A-AF02-25DD06F909EB}" dt="2025-09-16T16:19:25.059" v="871" actId="47"/>
        <pc:sldMkLst>
          <pc:docMk/>
          <pc:sldMk cId="3116418400" sldId="2527"/>
        </pc:sldMkLst>
      </pc:sldChg>
      <pc:sldChg chg="addSp delSp del mod">
        <pc:chgData name="Kevin Shehan" userId="08a9fb75-bfa9-4619-a08a-5a0f62c1c55f" providerId="ADAL" clId="{D8BCDB2A-CD68-485A-AF02-25DD06F909EB}" dt="2025-09-16T16:22:25.731" v="983" actId="47"/>
        <pc:sldMkLst>
          <pc:docMk/>
          <pc:sldMk cId="1858926315" sldId="2528"/>
        </pc:sldMkLst>
      </pc:sldChg>
      <pc:sldChg chg="delSp del mod">
        <pc:chgData name="Kevin Shehan" userId="08a9fb75-bfa9-4619-a08a-5a0f62c1c55f" providerId="ADAL" clId="{D8BCDB2A-CD68-485A-AF02-25DD06F909EB}" dt="2025-09-16T16:23:37.430" v="1000" actId="47"/>
        <pc:sldMkLst>
          <pc:docMk/>
          <pc:sldMk cId="333764323" sldId="2529"/>
        </pc:sldMkLst>
      </pc:sldChg>
      <pc:sldChg chg="delSp del mod">
        <pc:chgData name="Kevin Shehan" userId="08a9fb75-bfa9-4619-a08a-5a0f62c1c55f" providerId="ADAL" clId="{D8BCDB2A-CD68-485A-AF02-25DD06F909EB}" dt="2025-09-16T18:05:03.410" v="2023" actId="47"/>
        <pc:sldMkLst>
          <pc:docMk/>
          <pc:sldMk cId="3640147092" sldId="2530"/>
        </pc:sldMkLst>
      </pc:sldChg>
      <pc:sldChg chg="delSp del mod">
        <pc:chgData name="Kevin Shehan" userId="08a9fb75-bfa9-4619-a08a-5a0f62c1c55f" providerId="ADAL" clId="{D8BCDB2A-CD68-485A-AF02-25DD06F909EB}" dt="2025-09-16T16:25:40.197" v="1030" actId="47"/>
        <pc:sldMkLst>
          <pc:docMk/>
          <pc:sldMk cId="463761885" sldId="2532"/>
        </pc:sldMkLst>
      </pc:sldChg>
      <pc:sldChg chg="add del">
        <pc:chgData name="Kevin Shehan" userId="08a9fb75-bfa9-4619-a08a-5a0f62c1c55f" providerId="ADAL" clId="{D8BCDB2A-CD68-485A-AF02-25DD06F909EB}" dt="2025-09-16T16:27:14.883" v="1074" actId="47"/>
        <pc:sldMkLst>
          <pc:docMk/>
          <pc:sldMk cId="1156417666" sldId="2533"/>
        </pc:sldMkLst>
      </pc:sldChg>
      <pc:sldChg chg="delSp del mod">
        <pc:chgData name="Kevin Shehan" userId="08a9fb75-bfa9-4619-a08a-5a0f62c1c55f" providerId="ADAL" clId="{D8BCDB2A-CD68-485A-AF02-25DD06F909EB}" dt="2025-09-16T16:28:01.196" v="1126" actId="47"/>
        <pc:sldMkLst>
          <pc:docMk/>
          <pc:sldMk cId="2513918393" sldId="2534"/>
        </pc:sldMkLst>
      </pc:sldChg>
      <pc:sldChg chg="delSp modSp del mod">
        <pc:chgData name="Kevin Shehan" userId="08a9fb75-bfa9-4619-a08a-5a0f62c1c55f" providerId="ADAL" clId="{D8BCDB2A-CD68-485A-AF02-25DD06F909EB}" dt="2025-09-16T17:39:42.500" v="1635" actId="47"/>
        <pc:sldMkLst>
          <pc:docMk/>
          <pc:sldMk cId="3782143883" sldId="2535"/>
        </pc:sldMkLst>
      </pc:sldChg>
      <pc:sldChg chg="delSp del mod">
        <pc:chgData name="Kevin Shehan" userId="08a9fb75-bfa9-4619-a08a-5a0f62c1c55f" providerId="ADAL" clId="{D8BCDB2A-CD68-485A-AF02-25DD06F909EB}" dt="2025-09-16T17:40:01.082" v="1641" actId="47"/>
        <pc:sldMkLst>
          <pc:docMk/>
          <pc:sldMk cId="3345151217" sldId="2536"/>
        </pc:sldMkLst>
      </pc:sldChg>
      <pc:sldChg chg="delSp del mod">
        <pc:chgData name="Kevin Shehan" userId="08a9fb75-bfa9-4619-a08a-5a0f62c1c55f" providerId="ADAL" clId="{D8BCDB2A-CD68-485A-AF02-25DD06F909EB}" dt="2025-09-15T23:29:45.178" v="330" actId="47"/>
        <pc:sldMkLst>
          <pc:docMk/>
          <pc:sldMk cId="1545871141" sldId="2544"/>
        </pc:sldMkLst>
      </pc:sldChg>
      <pc:sldChg chg="delSp del mod">
        <pc:chgData name="Kevin Shehan" userId="08a9fb75-bfa9-4619-a08a-5a0f62c1c55f" providerId="ADAL" clId="{D8BCDB2A-CD68-485A-AF02-25DD06F909EB}" dt="2025-09-15T23:30:10.145" v="338" actId="47"/>
        <pc:sldMkLst>
          <pc:docMk/>
          <pc:sldMk cId="3587541252" sldId="2545"/>
        </pc:sldMkLst>
      </pc:sldChg>
      <pc:sldChg chg="delSp del mod">
        <pc:chgData name="Kevin Shehan" userId="08a9fb75-bfa9-4619-a08a-5a0f62c1c55f" providerId="ADAL" clId="{D8BCDB2A-CD68-485A-AF02-25DD06F909EB}" dt="2025-09-16T17:40:16.599" v="1647" actId="47"/>
        <pc:sldMkLst>
          <pc:docMk/>
          <pc:sldMk cId="4028558611" sldId="2546"/>
        </pc:sldMkLst>
      </pc:sldChg>
      <pc:sldChg chg="delSp del mod">
        <pc:chgData name="Kevin Shehan" userId="08a9fb75-bfa9-4619-a08a-5a0f62c1c55f" providerId="ADAL" clId="{D8BCDB2A-CD68-485A-AF02-25DD06F909EB}" dt="2025-09-16T17:41:47.026" v="1715" actId="47"/>
        <pc:sldMkLst>
          <pc:docMk/>
          <pc:sldMk cId="538602961" sldId="2548"/>
        </pc:sldMkLst>
      </pc:sldChg>
      <pc:sldChg chg="delSp del mod">
        <pc:chgData name="Kevin Shehan" userId="08a9fb75-bfa9-4619-a08a-5a0f62c1c55f" providerId="ADAL" clId="{D8BCDB2A-CD68-485A-AF02-25DD06F909EB}" dt="2025-09-16T17:45:17.970" v="1856" actId="47"/>
        <pc:sldMkLst>
          <pc:docMk/>
          <pc:sldMk cId="127789634" sldId="2549"/>
        </pc:sldMkLst>
      </pc:sldChg>
      <pc:sldChg chg="delSp del mod">
        <pc:chgData name="Kevin Shehan" userId="08a9fb75-bfa9-4619-a08a-5a0f62c1c55f" providerId="ADAL" clId="{D8BCDB2A-CD68-485A-AF02-25DD06F909EB}" dt="2025-09-16T17:46:35.400" v="1868" actId="47"/>
        <pc:sldMkLst>
          <pc:docMk/>
          <pc:sldMk cId="473929907" sldId="2550"/>
        </pc:sldMkLst>
      </pc:sldChg>
      <pc:sldChg chg="delSp del mod">
        <pc:chgData name="Kevin Shehan" userId="08a9fb75-bfa9-4619-a08a-5a0f62c1c55f" providerId="ADAL" clId="{D8BCDB2A-CD68-485A-AF02-25DD06F909EB}" dt="2025-09-16T18:30:47.444" v="2333" actId="2696"/>
        <pc:sldMkLst>
          <pc:docMk/>
          <pc:sldMk cId="807481948" sldId="2552"/>
        </pc:sldMkLst>
      </pc:sldChg>
      <pc:sldChg chg="addSp delSp modSp del mod">
        <pc:chgData name="Kevin Shehan" userId="08a9fb75-bfa9-4619-a08a-5a0f62c1c55f" providerId="ADAL" clId="{D8BCDB2A-CD68-485A-AF02-25DD06F909EB}" dt="2025-09-16T18:40:25.283" v="2707" actId="47"/>
        <pc:sldMkLst>
          <pc:docMk/>
          <pc:sldMk cId="232991691" sldId="2554"/>
        </pc:sldMkLst>
      </pc:sldChg>
      <pc:sldChg chg="addSp delSp modSp del mod">
        <pc:chgData name="Kevin Shehan" userId="08a9fb75-bfa9-4619-a08a-5a0f62c1c55f" providerId="ADAL" clId="{D8BCDB2A-CD68-485A-AF02-25DD06F909EB}" dt="2025-09-16T18:35:42.151" v="2569" actId="47"/>
        <pc:sldMkLst>
          <pc:docMk/>
          <pc:sldMk cId="4128829130" sldId="2555"/>
        </pc:sldMkLst>
      </pc:sldChg>
      <pc:sldChg chg="delSp del mod">
        <pc:chgData name="Kevin Shehan" userId="08a9fb75-bfa9-4619-a08a-5a0f62c1c55f" providerId="ADAL" clId="{D8BCDB2A-CD68-485A-AF02-25DD06F909EB}" dt="2025-09-16T18:06:44.291" v="2050" actId="47"/>
        <pc:sldMkLst>
          <pc:docMk/>
          <pc:sldMk cId="1353242926" sldId="2557"/>
        </pc:sldMkLst>
      </pc:sldChg>
      <pc:sldChg chg="delSp del mod">
        <pc:chgData name="Kevin Shehan" userId="08a9fb75-bfa9-4619-a08a-5a0f62c1c55f" providerId="ADAL" clId="{D8BCDB2A-CD68-485A-AF02-25DD06F909EB}" dt="2025-09-16T18:37:17.709" v="2614" actId="47"/>
        <pc:sldMkLst>
          <pc:docMk/>
          <pc:sldMk cId="1044834231" sldId="2558"/>
        </pc:sldMkLst>
      </pc:sldChg>
      <pc:sldChg chg="delSp del mod">
        <pc:chgData name="Kevin Shehan" userId="08a9fb75-bfa9-4619-a08a-5a0f62c1c55f" providerId="ADAL" clId="{D8BCDB2A-CD68-485A-AF02-25DD06F909EB}" dt="2025-09-16T18:37:41.151" v="2648" actId="47"/>
        <pc:sldMkLst>
          <pc:docMk/>
          <pc:sldMk cId="3228977551" sldId="2559"/>
        </pc:sldMkLst>
      </pc:sldChg>
      <pc:sldChg chg="delSp del mod">
        <pc:chgData name="Kevin Shehan" userId="08a9fb75-bfa9-4619-a08a-5a0f62c1c55f" providerId="ADAL" clId="{D8BCDB2A-CD68-485A-AF02-25DD06F909EB}" dt="2025-09-16T18:44:30.887" v="2726" actId="47"/>
        <pc:sldMkLst>
          <pc:docMk/>
          <pc:sldMk cId="4218782494" sldId="2560"/>
        </pc:sldMkLst>
      </pc:sldChg>
      <pc:sldChg chg="addSp delSp modSp del mod">
        <pc:chgData name="Kevin Shehan" userId="08a9fb75-bfa9-4619-a08a-5a0f62c1c55f" providerId="ADAL" clId="{D8BCDB2A-CD68-485A-AF02-25DD06F909EB}" dt="2025-09-16T18:49:39.997" v="2970" actId="47"/>
        <pc:sldMkLst>
          <pc:docMk/>
          <pc:sldMk cId="883228089" sldId="2561"/>
        </pc:sldMkLst>
      </pc:sldChg>
      <pc:sldChg chg="delSp del mod">
        <pc:chgData name="Kevin Shehan" userId="08a9fb75-bfa9-4619-a08a-5a0f62c1c55f" providerId="ADAL" clId="{D8BCDB2A-CD68-485A-AF02-25DD06F909EB}" dt="2025-09-16T18:38:32.066" v="2674" actId="47"/>
        <pc:sldMkLst>
          <pc:docMk/>
          <pc:sldMk cId="811687141" sldId="2563"/>
        </pc:sldMkLst>
      </pc:sldChg>
      <pc:sldChg chg="addSp delSp modSp del mod">
        <pc:chgData name="Kevin Shehan" userId="08a9fb75-bfa9-4619-a08a-5a0f62c1c55f" providerId="ADAL" clId="{D8BCDB2A-CD68-485A-AF02-25DD06F909EB}" dt="2025-09-16T18:39:35.875" v="2687" actId="47"/>
        <pc:sldMkLst>
          <pc:docMk/>
          <pc:sldMk cId="3954814262" sldId="2564"/>
        </pc:sldMkLst>
      </pc:sldChg>
      <pc:sldChg chg="addSp delSp modSp del mod">
        <pc:chgData name="Kevin Shehan" userId="08a9fb75-bfa9-4619-a08a-5a0f62c1c55f" providerId="ADAL" clId="{D8BCDB2A-CD68-485A-AF02-25DD06F909EB}" dt="2025-09-16T18:53:30.852" v="3071" actId="47"/>
        <pc:sldMkLst>
          <pc:docMk/>
          <pc:sldMk cId="864428350" sldId="2565"/>
        </pc:sldMkLst>
      </pc:sldChg>
      <pc:sldChg chg="delSp del mod">
        <pc:chgData name="Kevin Shehan" userId="08a9fb75-bfa9-4619-a08a-5a0f62c1c55f" providerId="ADAL" clId="{D8BCDB2A-CD68-485A-AF02-25DD06F909EB}" dt="2025-09-16T18:51:31.482" v="3020" actId="47"/>
        <pc:sldMkLst>
          <pc:docMk/>
          <pc:sldMk cId="3220479494" sldId="2566"/>
        </pc:sldMkLst>
      </pc:sldChg>
      <pc:sldChg chg="delSp del mod">
        <pc:chgData name="Kevin Shehan" userId="08a9fb75-bfa9-4619-a08a-5a0f62c1c55f" providerId="ADAL" clId="{D8BCDB2A-CD68-485A-AF02-25DD06F909EB}" dt="2025-09-16T18:55:03.912" v="3111" actId="47"/>
        <pc:sldMkLst>
          <pc:docMk/>
          <pc:sldMk cId="4243779280" sldId="2568"/>
        </pc:sldMkLst>
      </pc:sldChg>
      <pc:sldChg chg="delSp del mod">
        <pc:chgData name="Kevin Shehan" userId="08a9fb75-bfa9-4619-a08a-5a0f62c1c55f" providerId="ADAL" clId="{D8BCDB2A-CD68-485A-AF02-25DD06F909EB}" dt="2025-09-16T19:21:21.120" v="3259" actId="47"/>
        <pc:sldMkLst>
          <pc:docMk/>
          <pc:sldMk cId="3957958303" sldId="2570"/>
        </pc:sldMkLst>
      </pc:sldChg>
      <pc:sldChg chg="delSp del mod">
        <pc:chgData name="Kevin Shehan" userId="08a9fb75-bfa9-4619-a08a-5a0f62c1c55f" providerId="ADAL" clId="{D8BCDB2A-CD68-485A-AF02-25DD06F909EB}" dt="2025-09-16T19:22:01.949" v="3298" actId="47"/>
        <pc:sldMkLst>
          <pc:docMk/>
          <pc:sldMk cId="2353351825" sldId="2571"/>
        </pc:sldMkLst>
      </pc:sldChg>
      <pc:sldChg chg="delSp del mod">
        <pc:chgData name="Kevin Shehan" userId="08a9fb75-bfa9-4619-a08a-5a0f62c1c55f" providerId="ADAL" clId="{D8BCDB2A-CD68-485A-AF02-25DD06F909EB}" dt="2025-09-16T19:22:28.622" v="3310" actId="47"/>
        <pc:sldMkLst>
          <pc:docMk/>
          <pc:sldMk cId="2185623888" sldId="2572"/>
        </pc:sldMkLst>
      </pc:sldChg>
      <pc:sldChg chg="addSp delSp modSp del mod">
        <pc:chgData name="Kevin Shehan" userId="08a9fb75-bfa9-4619-a08a-5a0f62c1c55f" providerId="ADAL" clId="{D8BCDB2A-CD68-485A-AF02-25DD06F909EB}" dt="2025-09-16T19:24:48.957" v="3398" actId="47"/>
        <pc:sldMkLst>
          <pc:docMk/>
          <pc:sldMk cId="2075047622" sldId="2573"/>
        </pc:sldMkLst>
      </pc:sldChg>
      <pc:sldChg chg="delSp del mod">
        <pc:chgData name="Kevin Shehan" userId="08a9fb75-bfa9-4619-a08a-5a0f62c1c55f" providerId="ADAL" clId="{D8BCDB2A-CD68-485A-AF02-25DD06F909EB}" dt="2025-09-16T00:36:37.371" v="505" actId="47"/>
        <pc:sldMkLst>
          <pc:docMk/>
          <pc:sldMk cId="2933716235" sldId="2611"/>
        </pc:sldMkLst>
      </pc:sldChg>
      <pc:sldChg chg="delSp del mod">
        <pc:chgData name="Kevin Shehan" userId="08a9fb75-bfa9-4619-a08a-5a0f62c1c55f" providerId="ADAL" clId="{D8BCDB2A-CD68-485A-AF02-25DD06F909EB}" dt="2025-09-16T19:25:29.941" v="3444" actId="47"/>
        <pc:sldMkLst>
          <pc:docMk/>
          <pc:sldMk cId="2082251170" sldId="2646"/>
        </pc:sldMkLst>
      </pc:sldChg>
      <pc:sldChg chg="delSp del mod">
        <pc:chgData name="Kevin Shehan" userId="08a9fb75-bfa9-4619-a08a-5a0f62c1c55f" providerId="ADAL" clId="{D8BCDB2A-CD68-485A-AF02-25DD06F909EB}" dt="2025-09-16T19:26:03.918" v="3470" actId="47"/>
        <pc:sldMkLst>
          <pc:docMk/>
          <pc:sldMk cId="1695038335" sldId="2647"/>
        </pc:sldMkLst>
      </pc:sldChg>
      <pc:sldChg chg="delSp del mod">
        <pc:chgData name="Kevin Shehan" userId="08a9fb75-bfa9-4619-a08a-5a0f62c1c55f" providerId="ADAL" clId="{D8BCDB2A-CD68-485A-AF02-25DD06F909EB}" dt="2025-09-16T19:26:22.195" v="3480" actId="47"/>
        <pc:sldMkLst>
          <pc:docMk/>
          <pc:sldMk cId="531395966" sldId="2648"/>
        </pc:sldMkLst>
      </pc:sldChg>
      <pc:sldChg chg="delSp add del mod">
        <pc:chgData name="Kevin Shehan" userId="08a9fb75-bfa9-4619-a08a-5a0f62c1c55f" providerId="ADAL" clId="{D8BCDB2A-CD68-485A-AF02-25DD06F909EB}" dt="2025-09-16T19:30:38.949" v="3518" actId="47"/>
        <pc:sldMkLst>
          <pc:docMk/>
          <pc:sldMk cId="3773418529" sldId="2654"/>
        </pc:sldMkLst>
      </pc:sldChg>
      <pc:sldChg chg="del">
        <pc:chgData name="Kevin Shehan" userId="08a9fb75-bfa9-4619-a08a-5a0f62c1c55f" providerId="ADAL" clId="{D8BCDB2A-CD68-485A-AF02-25DD06F909EB}" dt="2025-09-15T23:22:58.636" v="181" actId="47"/>
        <pc:sldMkLst>
          <pc:docMk/>
          <pc:sldMk cId="620538616" sldId="2667"/>
        </pc:sldMkLst>
      </pc:sldChg>
      <pc:sldChg chg="delSp del mod">
        <pc:chgData name="Kevin Shehan" userId="08a9fb75-bfa9-4619-a08a-5a0f62c1c55f" providerId="ADAL" clId="{D8BCDB2A-CD68-485A-AF02-25DD06F909EB}" dt="2025-09-15T23:27:56.205" v="225" actId="47"/>
        <pc:sldMkLst>
          <pc:docMk/>
          <pc:sldMk cId="634211300" sldId="2669"/>
        </pc:sldMkLst>
      </pc:sldChg>
      <pc:sldChg chg="delSp del mod">
        <pc:chgData name="Kevin Shehan" userId="08a9fb75-bfa9-4619-a08a-5a0f62c1c55f" providerId="ADAL" clId="{D8BCDB2A-CD68-485A-AF02-25DD06F909EB}" dt="2025-09-16T00:35:37.970" v="437" actId="47"/>
        <pc:sldMkLst>
          <pc:docMk/>
          <pc:sldMk cId="1142004683" sldId="2673"/>
        </pc:sldMkLst>
      </pc:sldChg>
      <pc:sldChg chg="delSp del mod">
        <pc:chgData name="Kevin Shehan" userId="08a9fb75-bfa9-4619-a08a-5a0f62c1c55f" providerId="ADAL" clId="{D8BCDB2A-CD68-485A-AF02-25DD06F909EB}" dt="2025-09-16T00:37:09.493" v="564" actId="47"/>
        <pc:sldMkLst>
          <pc:docMk/>
          <pc:sldMk cId="1908873657" sldId="2674"/>
        </pc:sldMkLst>
      </pc:sldChg>
      <pc:sldChg chg="delSp del mod">
        <pc:chgData name="Kevin Shehan" userId="08a9fb75-bfa9-4619-a08a-5a0f62c1c55f" providerId="ADAL" clId="{D8BCDB2A-CD68-485A-AF02-25DD06F909EB}" dt="2025-09-16T16:20:40.495" v="884" actId="47"/>
        <pc:sldMkLst>
          <pc:docMk/>
          <pc:sldMk cId="543697113" sldId="2675"/>
        </pc:sldMkLst>
      </pc:sldChg>
      <pc:sldChg chg="addSp delSp del mod">
        <pc:chgData name="Kevin Shehan" userId="08a9fb75-bfa9-4619-a08a-5a0f62c1c55f" providerId="ADAL" clId="{D8BCDB2A-CD68-485A-AF02-25DD06F909EB}" dt="2025-09-16T17:57:08.244" v="1888" actId="47"/>
        <pc:sldMkLst>
          <pc:docMk/>
          <pc:sldMk cId="2357808758" sldId="2678"/>
        </pc:sldMkLst>
      </pc:sldChg>
      <pc:sldChg chg="addSp delSp modSp del mod">
        <pc:chgData name="Kevin Shehan" userId="08a9fb75-bfa9-4619-a08a-5a0f62c1c55f" providerId="ADAL" clId="{D8BCDB2A-CD68-485A-AF02-25DD06F909EB}" dt="2025-09-16T18:01:20.715" v="1934" actId="47"/>
        <pc:sldMkLst>
          <pc:docMk/>
          <pc:sldMk cId="3890056309" sldId="2679"/>
        </pc:sldMkLst>
      </pc:sldChg>
      <pc:sldChg chg="delSp del mod">
        <pc:chgData name="Kevin Shehan" userId="08a9fb75-bfa9-4619-a08a-5a0f62c1c55f" providerId="ADAL" clId="{D8BCDB2A-CD68-485A-AF02-25DD06F909EB}" dt="2025-09-16T18:14:59.644" v="2248" actId="47"/>
        <pc:sldMkLst>
          <pc:docMk/>
          <pc:sldMk cId="2343237586" sldId="2680"/>
        </pc:sldMkLst>
      </pc:sldChg>
      <pc:sldChg chg="addSp delSp del mod">
        <pc:chgData name="Kevin Shehan" userId="08a9fb75-bfa9-4619-a08a-5a0f62c1c55f" providerId="ADAL" clId="{D8BCDB2A-CD68-485A-AF02-25DD06F909EB}" dt="2025-09-16T18:34:21.830" v="2501" actId="47"/>
        <pc:sldMkLst>
          <pc:docMk/>
          <pc:sldMk cId="4277757835" sldId="2681"/>
        </pc:sldMkLst>
      </pc:sldChg>
      <pc:sldChg chg="delSp del mod">
        <pc:chgData name="Kevin Shehan" userId="08a9fb75-bfa9-4619-a08a-5a0f62c1c55f" providerId="ADAL" clId="{D8BCDB2A-CD68-485A-AF02-25DD06F909EB}" dt="2025-09-16T18:46:25.125" v="2838" actId="47"/>
        <pc:sldMkLst>
          <pc:docMk/>
          <pc:sldMk cId="3798797894" sldId="2682"/>
        </pc:sldMkLst>
      </pc:sldChg>
      <pc:sldChg chg="delSp del mod">
        <pc:chgData name="Kevin Shehan" userId="08a9fb75-bfa9-4619-a08a-5a0f62c1c55f" providerId="ADAL" clId="{D8BCDB2A-CD68-485A-AF02-25DD06F909EB}" dt="2025-09-16T18:47:47.274" v="2896" actId="47"/>
        <pc:sldMkLst>
          <pc:docMk/>
          <pc:sldMk cId="3542065168" sldId="2683"/>
        </pc:sldMkLst>
      </pc:sldChg>
      <pc:sldChg chg="addSp delSp modSp del mod">
        <pc:chgData name="Kevin Shehan" userId="08a9fb75-bfa9-4619-a08a-5a0f62c1c55f" providerId="ADAL" clId="{D8BCDB2A-CD68-485A-AF02-25DD06F909EB}" dt="2025-09-16T00:39:25.653" v="649" actId="47"/>
        <pc:sldMkLst>
          <pc:docMk/>
          <pc:sldMk cId="3728247817" sldId="4260"/>
        </pc:sldMkLst>
      </pc:sldChg>
      <pc:sldChg chg="addSp delSp modSp del mod">
        <pc:chgData name="Kevin Shehan" userId="08a9fb75-bfa9-4619-a08a-5a0f62c1c55f" providerId="ADAL" clId="{D8BCDB2A-CD68-485A-AF02-25DD06F909EB}" dt="2025-09-16T00:40:19.909" v="658" actId="47"/>
        <pc:sldMkLst>
          <pc:docMk/>
          <pc:sldMk cId="3372053662" sldId="4261"/>
        </pc:sldMkLst>
      </pc:sldChg>
      <pc:sldChg chg="addSp delSp modSp del mod">
        <pc:chgData name="Kevin Shehan" userId="08a9fb75-bfa9-4619-a08a-5a0f62c1c55f" providerId="ADAL" clId="{D8BCDB2A-CD68-485A-AF02-25DD06F909EB}" dt="2025-09-16T00:41:29.523" v="673" actId="47"/>
        <pc:sldMkLst>
          <pc:docMk/>
          <pc:sldMk cId="3184996662" sldId="4262"/>
        </pc:sldMkLst>
      </pc:sldChg>
      <pc:sldChg chg="addSp modSp add del ord">
        <pc:chgData name="Kevin Shehan" userId="08a9fb75-bfa9-4619-a08a-5a0f62c1c55f" providerId="ADAL" clId="{D8BCDB2A-CD68-485A-AF02-25DD06F909EB}" dt="2025-09-16T19:33:50.639" v="3532"/>
        <pc:sldMkLst>
          <pc:docMk/>
          <pc:sldMk cId="2432623637" sldId="4330"/>
        </pc:sldMkLst>
        <pc:spChg chg="add mod">
          <ac:chgData name="Kevin Shehan" userId="08a9fb75-bfa9-4619-a08a-5a0f62c1c55f" providerId="ADAL" clId="{D8BCDB2A-CD68-485A-AF02-25DD06F909EB}" dt="2025-09-16T19:32:08.186" v="3524"/>
          <ac:spMkLst>
            <pc:docMk/>
            <pc:sldMk cId="2432623637" sldId="4330"/>
            <ac:spMk id="4" creationId="{D335494C-6F03-D4C8-0509-C5019708D09C}"/>
          </ac:spMkLst>
        </pc:spChg>
        <pc:spChg chg="add mod">
          <ac:chgData name="Kevin Shehan" userId="08a9fb75-bfa9-4619-a08a-5a0f62c1c55f" providerId="ADAL" clId="{D8BCDB2A-CD68-485A-AF02-25DD06F909EB}" dt="2025-09-16T19:32:27.308" v="3526"/>
          <ac:spMkLst>
            <pc:docMk/>
            <pc:sldMk cId="2432623637" sldId="4330"/>
            <ac:spMk id="6" creationId="{702528CA-5C58-CBBE-BE94-9AB638BBFEF5}"/>
          </ac:spMkLst>
        </pc:spChg>
        <pc:spChg chg="add mod">
          <ac:chgData name="Kevin Shehan" userId="08a9fb75-bfa9-4619-a08a-5a0f62c1c55f" providerId="ADAL" clId="{D8BCDB2A-CD68-485A-AF02-25DD06F909EB}" dt="2025-09-16T19:32:49.331" v="3527"/>
          <ac:spMkLst>
            <pc:docMk/>
            <pc:sldMk cId="2432623637" sldId="4330"/>
            <ac:spMk id="7" creationId="{EEFD054B-B905-252D-B47E-8F863E74F910}"/>
          </ac:spMkLst>
        </pc:spChg>
        <pc:spChg chg="add mod">
          <ac:chgData name="Kevin Shehan" userId="08a9fb75-bfa9-4619-a08a-5a0f62c1c55f" providerId="ADAL" clId="{D8BCDB2A-CD68-485A-AF02-25DD06F909EB}" dt="2025-09-16T19:33:25.499" v="3528"/>
          <ac:spMkLst>
            <pc:docMk/>
            <pc:sldMk cId="2432623637" sldId="4330"/>
            <ac:spMk id="8" creationId="{0F0DA966-B641-FA46-87A4-39949D7B1981}"/>
          </ac:spMkLst>
        </pc:spChg>
        <pc:spChg chg="add mod">
          <ac:chgData name="Kevin Shehan" userId="08a9fb75-bfa9-4619-a08a-5a0f62c1c55f" providerId="ADAL" clId="{D8BCDB2A-CD68-485A-AF02-25DD06F909EB}" dt="2025-09-16T19:33:43.524" v="3531"/>
          <ac:spMkLst>
            <pc:docMk/>
            <pc:sldMk cId="2432623637" sldId="4330"/>
            <ac:spMk id="10" creationId="{3778F5DB-EB29-2EE8-988A-F6212AC73B65}"/>
          </ac:spMkLst>
        </pc:spChg>
        <pc:spChg chg="add mod">
          <ac:chgData name="Kevin Shehan" userId="08a9fb75-bfa9-4619-a08a-5a0f62c1c55f" providerId="ADAL" clId="{D8BCDB2A-CD68-485A-AF02-25DD06F909EB}" dt="2025-09-16T19:33:50.639" v="3532"/>
          <ac:spMkLst>
            <pc:docMk/>
            <pc:sldMk cId="2432623637" sldId="4330"/>
            <ac:spMk id="11" creationId="{59BF67F9-A5CC-459C-E286-85B587B7F23C}"/>
          </ac:spMkLst>
        </pc:spChg>
        <pc:picChg chg="add mod">
          <ac:chgData name="Kevin Shehan" userId="08a9fb75-bfa9-4619-a08a-5a0f62c1c55f" providerId="ADAL" clId="{D8BCDB2A-CD68-485A-AF02-25DD06F909EB}" dt="2025-09-16T19:31:35.020" v="3523"/>
          <ac:picMkLst>
            <pc:docMk/>
            <pc:sldMk cId="2432623637" sldId="4330"/>
            <ac:picMk id="3" creationId="{941CC29C-77EE-4DD6-F209-E699874EEE01}"/>
          </ac:picMkLst>
        </pc:picChg>
        <pc:picChg chg="add mod">
          <ac:chgData name="Kevin Shehan" userId="08a9fb75-bfa9-4619-a08a-5a0f62c1c55f" providerId="ADAL" clId="{D8BCDB2A-CD68-485A-AF02-25DD06F909EB}" dt="2025-09-16T19:32:17.085" v="3525"/>
          <ac:picMkLst>
            <pc:docMk/>
            <pc:sldMk cId="2432623637" sldId="4330"/>
            <ac:picMk id="5" creationId="{1C7EF521-DDD0-0CA2-6070-587198D3EF0D}"/>
          </ac:picMkLst>
        </pc:picChg>
      </pc:sldChg>
      <pc:sldChg chg="delSp del mod">
        <pc:chgData name="Kevin Shehan" userId="08a9fb75-bfa9-4619-a08a-5a0f62c1c55f" providerId="ADAL" clId="{D8BCDB2A-CD68-485A-AF02-25DD06F909EB}" dt="2025-09-16T18:51:08.058" v="3000" actId="47"/>
        <pc:sldMkLst>
          <pc:docMk/>
          <pc:sldMk cId="859432950" sldId="4331"/>
        </pc:sldMkLst>
      </pc:sldChg>
      <pc:sldChg chg="delSp del mod">
        <pc:chgData name="Kevin Shehan" userId="08a9fb75-bfa9-4619-a08a-5a0f62c1c55f" providerId="ADAL" clId="{D8BCDB2A-CD68-485A-AF02-25DD06F909EB}" dt="2025-09-16T16:26:31.866" v="1069" actId="47"/>
        <pc:sldMkLst>
          <pc:docMk/>
          <pc:sldMk cId="3719099785" sldId="4332"/>
        </pc:sldMkLst>
      </pc:sldChg>
      <pc:sldChg chg="delSp del mod">
        <pc:chgData name="Kevin Shehan" userId="08a9fb75-bfa9-4619-a08a-5a0f62c1c55f" providerId="ADAL" clId="{D8BCDB2A-CD68-485A-AF02-25DD06F909EB}" dt="2025-09-16T19:19:50.439" v="3178" actId="47"/>
        <pc:sldMkLst>
          <pc:docMk/>
          <pc:sldMk cId="2608626304" sldId="4335"/>
        </pc:sldMkLst>
      </pc:sldChg>
      <pc:sldChg chg="delSp del mod">
        <pc:chgData name="Kevin Shehan" userId="08a9fb75-bfa9-4619-a08a-5a0f62c1c55f" providerId="ADAL" clId="{D8BCDB2A-CD68-485A-AF02-25DD06F909EB}" dt="2025-09-15T23:30:36.422" v="345" actId="47"/>
        <pc:sldMkLst>
          <pc:docMk/>
          <pc:sldMk cId="1428702019" sldId="4336"/>
        </pc:sldMkLst>
      </pc:sldChg>
      <pc:sldChg chg="add del">
        <pc:chgData name="Kevin Shehan" userId="08a9fb75-bfa9-4619-a08a-5a0f62c1c55f" providerId="ADAL" clId="{D8BCDB2A-CD68-485A-AF02-25DD06F909EB}" dt="2025-09-15T23:19:26.331" v="93" actId="47"/>
        <pc:sldMkLst>
          <pc:docMk/>
          <pc:sldMk cId="1610442068" sldId="4337"/>
        </pc:sldMkLst>
      </pc:sldChg>
      <pc:sldChg chg="addSp delSp modSp add mod modCm">
        <pc:chgData name="Kevin Shehan" userId="08a9fb75-bfa9-4619-a08a-5a0f62c1c55f" providerId="ADAL" clId="{D8BCDB2A-CD68-485A-AF02-25DD06F909EB}" dt="2025-09-18T12:52:59.361" v="5202" actId="14100"/>
        <pc:sldMkLst>
          <pc:docMk/>
          <pc:sldMk cId="2829468600" sldId="4338"/>
        </pc:sldMkLst>
        <pc:spChg chg="mod">
          <ac:chgData name="Kevin Shehan" userId="08a9fb75-bfa9-4619-a08a-5a0f62c1c55f" providerId="ADAL" clId="{D8BCDB2A-CD68-485A-AF02-25DD06F909EB}" dt="2025-09-17T18:39:34.805" v="4275" actId="20577"/>
          <ac:spMkLst>
            <pc:docMk/>
            <pc:sldMk cId="2829468600" sldId="4338"/>
            <ac:spMk id="13" creationId="{9DE0808B-2B5A-5F52-A884-61618600AA54}"/>
          </ac:spMkLst>
        </pc:spChg>
        <pc:spChg chg="mod">
          <ac:chgData name="Kevin Shehan" userId="08a9fb75-bfa9-4619-a08a-5a0f62c1c55f" providerId="ADAL" clId="{D8BCDB2A-CD68-485A-AF02-25DD06F909EB}" dt="2025-09-18T12:52:59.361" v="5202" actId="14100"/>
          <ac:spMkLst>
            <pc:docMk/>
            <pc:sldMk cId="2829468600" sldId="4338"/>
            <ac:spMk id="15" creationId="{5A424977-2C9E-24FC-0336-8A0DD7AA3067}"/>
          </ac:spMkLst>
        </pc:spChg>
        <pc:extLst>
          <p:ext xmlns:p="http://schemas.openxmlformats.org/presentationml/2006/main" uri="{D6D511B9-2390-475A-947B-AFAB55BFBCF1}">
            <pc226:cmChg xmlns:pc226="http://schemas.microsoft.com/office/powerpoint/2022/06/main/command" chg="mod">
              <pc226:chgData name="Kevin Shehan" userId="08a9fb75-bfa9-4619-a08a-5a0f62c1c55f" providerId="ADAL" clId="{D8BCDB2A-CD68-485A-AF02-25DD06F909EB}" dt="2025-09-16T20:57:07.927" v="3786" actId="20577"/>
              <pc2:cmMkLst xmlns:pc2="http://schemas.microsoft.com/office/powerpoint/2019/9/main/command">
                <pc:docMk/>
                <pc:sldMk cId="2829468600" sldId="4338"/>
                <pc2:cmMk id="{611150E3-BB5C-4418-9423-F5E28EFC8070}"/>
              </pc2:cmMkLst>
            </pc226:cmChg>
          </p:ext>
        </pc:extLst>
      </pc:sldChg>
      <pc:sldChg chg="add del">
        <pc:chgData name="Kevin Shehan" userId="08a9fb75-bfa9-4619-a08a-5a0f62c1c55f" providerId="ADAL" clId="{D8BCDB2A-CD68-485A-AF02-25DD06F909EB}" dt="2025-09-15T23:19:20.397" v="91"/>
        <pc:sldMkLst>
          <pc:docMk/>
          <pc:sldMk cId="3640544737" sldId="4338"/>
        </pc:sldMkLst>
      </pc:sldChg>
      <pc:sldChg chg="modSp add mod modCm">
        <pc:chgData name="Kevin Shehan" userId="08a9fb75-bfa9-4619-a08a-5a0f62c1c55f" providerId="ADAL" clId="{D8BCDB2A-CD68-485A-AF02-25DD06F909EB}" dt="2025-09-18T12:52:52.234" v="5201" actId="14100"/>
        <pc:sldMkLst>
          <pc:docMk/>
          <pc:sldMk cId="2588234640" sldId="4339"/>
        </pc:sldMkLst>
        <pc:spChg chg="mod">
          <ac:chgData name="Kevin Shehan" userId="08a9fb75-bfa9-4619-a08a-5a0f62c1c55f" providerId="ADAL" clId="{D8BCDB2A-CD68-485A-AF02-25DD06F909EB}" dt="2025-09-17T18:39:39.564" v="4277" actId="20577"/>
          <ac:spMkLst>
            <pc:docMk/>
            <pc:sldMk cId="2588234640" sldId="4339"/>
            <ac:spMk id="13" creationId="{212E3F2B-9EB5-8D4B-0EAF-7BE68D5B78E6}"/>
          </ac:spMkLst>
        </pc:spChg>
        <pc:spChg chg="mod">
          <ac:chgData name="Kevin Shehan" userId="08a9fb75-bfa9-4619-a08a-5a0f62c1c55f" providerId="ADAL" clId="{D8BCDB2A-CD68-485A-AF02-25DD06F909EB}" dt="2025-09-18T12:52:52.234" v="5201" actId="14100"/>
          <ac:spMkLst>
            <pc:docMk/>
            <pc:sldMk cId="2588234640" sldId="4339"/>
            <ac:spMk id="15" creationId="{54220C09-5D27-AEA6-4E98-CF36E923771B}"/>
          </ac:spMkLst>
        </pc:spChg>
        <pc:extLst>
          <p:ext xmlns:p="http://schemas.openxmlformats.org/presentationml/2006/main" uri="{D6D511B9-2390-475A-947B-AFAB55BFBCF1}">
            <pc226:cmChg xmlns:pc226="http://schemas.microsoft.com/office/powerpoint/2022/06/main/command" chg="mod">
              <pc226:chgData name="Kevin Shehan" userId="08a9fb75-bfa9-4619-a08a-5a0f62c1c55f" providerId="ADAL" clId="{D8BCDB2A-CD68-485A-AF02-25DD06F909EB}" dt="2025-09-17T18:39:39.564" v="4277" actId="20577"/>
              <pc2:cmMkLst xmlns:pc2="http://schemas.microsoft.com/office/powerpoint/2019/9/main/command">
                <pc:docMk/>
                <pc:sldMk cId="2588234640" sldId="4339"/>
                <pc2:cmMk id="{F3CC9585-2ED9-41CF-9CC4-34F9E07DA899}"/>
              </pc2:cmMkLst>
            </pc226:cmChg>
          </p:ext>
        </pc:extLst>
      </pc:sldChg>
      <pc:sldChg chg="new add del">
        <pc:chgData name="Kevin Shehan" userId="08a9fb75-bfa9-4619-a08a-5a0f62c1c55f" providerId="ADAL" clId="{D8BCDB2A-CD68-485A-AF02-25DD06F909EB}" dt="2025-09-15T23:25:29.978" v="185" actId="680"/>
        <pc:sldMkLst>
          <pc:docMk/>
          <pc:sldMk cId="874782512" sldId="4340"/>
        </pc:sldMkLst>
      </pc:sldChg>
      <pc:sldChg chg="new del">
        <pc:chgData name="Kevin Shehan" userId="08a9fb75-bfa9-4619-a08a-5a0f62c1c55f" providerId="ADAL" clId="{D8BCDB2A-CD68-485A-AF02-25DD06F909EB}" dt="2025-09-15T23:25:52.781" v="187" actId="680"/>
        <pc:sldMkLst>
          <pc:docMk/>
          <pc:sldMk cId="3001085971" sldId="4340"/>
        </pc:sldMkLst>
      </pc:sldChg>
      <pc:sldChg chg="addSp delSp modSp add mod">
        <pc:chgData name="Kevin Shehan" userId="08a9fb75-bfa9-4619-a08a-5a0f62c1c55f" providerId="ADAL" clId="{D8BCDB2A-CD68-485A-AF02-25DD06F909EB}" dt="2025-09-18T14:39:37.236" v="6320" actId="1036"/>
        <pc:sldMkLst>
          <pc:docMk/>
          <pc:sldMk cId="3219382907" sldId="4340"/>
        </pc:sldMkLst>
        <pc:spChg chg="mod">
          <ac:chgData name="Kevin Shehan" userId="08a9fb75-bfa9-4619-a08a-5a0f62c1c55f" providerId="ADAL" clId="{D8BCDB2A-CD68-485A-AF02-25DD06F909EB}" dt="2025-09-16T20:57:42.244" v="3789" actId="20577"/>
          <ac:spMkLst>
            <pc:docMk/>
            <pc:sldMk cId="3219382907" sldId="4340"/>
            <ac:spMk id="13" creationId="{EFBC60C5-7BE2-1B03-9DEC-461589B04452}"/>
          </ac:spMkLst>
        </pc:spChg>
        <pc:picChg chg="add mod">
          <ac:chgData name="Kevin Shehan" userId="08a9fb75-bfa9-4619-a08a-5a0f62c1c55f" providerId="ADAL" clId="{D8BCDB2A-CD68-485A-AF02-25DD06F909EB}" dt="2025-09-18T14:39:37.236" v="6320" actId="1036"/>
          <ac:picMkLst>
            <pc:docMk/>
            <pc:sldMk cId="3219382907" sldId="4340"/>
            <ac:picMk id="4" creationId="{0E7A07BB-1EB9-6073-1543-D29AFB528E06}"/>
          </ac:picMkLst>
        </pc:picChg>
      </pc:sldChg>
      <pc:sldChg chg="addSp delSp modSp add mod modClrScheme chgLayout">
        <pc:chgData name="Kevin Shehan" userId="08a9fb75-bfa9-4619-a08a-5a0f62c1c55f" providerId="ADAL" clId="{D8BCDB2A-CD68-485A-AF02-25DD06F909EB}" dt="2025-09-18T14:33:04.461" v="5471" actId="962"/>
        <pc:sldMkLst>
          <pc:docMk/>
          <pc:sldMk cId="3079176044" sldId="4341"/>
        </pc:sldMkLst>
        <pc:spChg chg="mod">
          <ac:chgData name="Kevin Shehan" userId="08a9fb75-bfa9-4619-a08a-5a0f62c1c55f" providerId="ADAL" clId="{D8BCDB2A-CD68-485A-AF02-25DD06F909EB}" dt="2025-09-15T23:28:06.197" v="231" actId="26606"/>
          <ac:spMkLst>
            <pc:docMk/>
            <pc:sldMk cId="3079176044" sldId="4341"/>
            <ac:spMk id="6" creationId="{ED6860DD-C31B-238E-8338-11359BB41221}"/>
          </ac:spMkLst>
        </pc:spChg>
        <pc:spChg chg="mod">
          <ac:chgData name="Kevin Shehan" userId="08a9fb75-bfa9-4619-a08a-5a0f62c1c55f" providerId="ADAL" clId="{D8BCDB2A-CD68-485A-AF02-25DD06F909EB}" dt="2025-09-15T23:28:06.197" v="231" actId="26606"/>
          <ac:spMkLst>
            <pc:docMk/>
            <pc:sldMk cId="3079176044" sldId="4341"/>
            <ac:spMk id="7" creationId="{8BAFC668-44DE-E1BB-2F33-D3450C70C567}"/>
          </ac:spMkLst>
        </pc:spChg>
        <pc:spChg chg="mod">
          <ac:chgData name="Kevin Shehan" userId="08a9fb75-bfa9-4619-a08a-5a0f62c1c55f" providerId="ADAL" clId="{D8BCDB2A-CD68-485A-AF02-25DD06F909EB}" dt="2025-09-16T20:57:45.632" v="3791" actId="20577"/>
          <ac:spMkLst>
            <pc:docMk/>
            <pc:sldMk cId="3079176044" sldId="4341"/>
            <ac:spMk id="13" creationId="{C6A003A6-0DA6-A7EF-6E16-D452DE44C658}"/>
          </ac:spMkLst>
        </pc:spChg>
        <pc:picChg chg="add mod ord">
          <ac:chgData name="Kevin Shehan" userId="08a9fb75-bfa9-4619-a08a-5a0f62c1c55f" providerId="ADAL" clId="{D8BCDB2A-CD68-485A-AF02-25DD06F909EB}" dt="2025-09-18T14:33:04.461" v="5471" actId="962"/>
          <ac:picMkLst>
            <pc:docMk/>
            <pc:sldMk cId="3079176044" sldId="4341"/>
            <ac:picMk id="5" creationId="{C0602FB1-AA84-B3A5-8BAD-69C76DECCFD6}"/>
          </ac:picMkLst>
        </pc:picChg>
      </pc:sldChg>
      <pc:sldChg chg="addSp delSp modSp add del mod modCm">
        <pc:chgData name="Kevin Shehan" userId="08a9fb75-bfa9-4619-a08a-5a0f62c1c55f" providerId="ADAL" clId="{D8BCDB2A-CD68-485A-AF02-25DD06F909EB}" dt="2025-09-18T14:33:39.231" v="5559" actId="962"/>
        <pc:sldMkLst>
          <pc:docMk/>
          <pc:sldMk cId="2821095442" sldId="4342"/>
        </pc:sldMkLst>
        <pc:spChg chg="add mod">
          <ac:chgData name="Kevin Shehan" userId="08a9fb75-bfa9-4619-a08a-5a0f62c1c55f" providerId="ADAL" clId="{D8BCDB2A-CD68-485A-AF02-25DD06F909EB}" dt="2025-09-18T12:54:05.733" v="5208" actId="123"/>
          <ac:spMkLst>
            <pc:docMk/>
            <pc:sldMk cId="2821095442" sldId="4342"/>
            <ac:spMk id="2" creationId="{40843E92-73BC-1191-C4B1-41BD7B4DBD03}"/>
          </ac:spMkLst>
        </pc:spChg>
        <pc:spChg chg="mod">
          <ac:chgData name="Kevin Shehan" userId="08a9fb75-bfa9-4619-a08a-5a0f62c1c55f" providerId="ADAL" clId="{D8BCDB2A-CD68-485A-AF02-25DD06F909EB}" dt="2025-09-16T20:58:10.453" v="3815" actId="20577"/>
          <ac:spMkLst>
            <pc:docMk/>
            <pc:sldMk cId="2821095442" sldId="4342"/>
            <ac:spMk id="13" creationId="{F5154A25-F7D3-E079-7E43-C28DBC87E6D0}"/>
          </ac:spMkLst>
        </pc:spChg>
        <pc:spChg chg="add mod">
          <ac:chgData name="Kevin Shehan" userId="08a9fb75-bfa9-4619-a08a-5a0f62c1c55f" providerId="ADAL" clId="{D8BCDB2A-CD68-485A-AF02-25DD06F909EB}" dt="2025-09-16T20:59:37.810" v="3878" actId="20577"/>
          <ac:spMkLst>
            <pc:docMk/>
            <pc:sldMk cId="2821095442" sldId="4342"/>
            <ac:spMk id="16" creationId="{16404425-610B-8A9D-748D-196E957F5EBA}"/>
          </ac:spMkLst>
        </pc:spChg>
        <pc:picChg chg="add mod">
          <ac:chgData name="Kevin Shehan" userId="08a9fb75-bfa9-4619-a08a-5a0f62c1c55f" providerId="ADAL" clId="{D8BCDB2A-CD68-485A-AF02-25DD06F909EB}" dt="2025-09-18T14:33:34.230" v="5557" actId="962"/>
          <ac:picMkLst>
            <pc:docMk/>
            <pc:sldMk cId="2821095442" sldId="4342"/>
            <ac:picMk id="17" creationId="{3A856B8D-6364-35A7-88F2-AE5C53169F9F}"/>
          </ac:picMkLst>
        </pc:picChg>
        <pc:picChg chg="add mod">
          <ac:chgData name="Kevin Shehan" userId="08a9fb75-bfa9-4619-a08a-5a0f62c1c55f" providerId="ADAL" clId="{D8BCDB2A-CD68-485A-AF02-25DD06F909EB}" dt="2025-09-18T14:33:39.231" v="5559" actId="962"/>
          <ac:picMkLst>
            <pc:docMk/>
            <pc:sldMk cId="2821095442" sldId="4342"/>
            <ac:picMk id="19" creationId="{EAFE5DB7-5FD6-3FDA-BB6F-0ADAD9FDF840}"/>
          </ac:picMkLst>
        </pc:picChg>
        <pc:extLst>
          <p:ext xmlns:p="http://schemas.openxmlformats.org/presentationml/2006/main" uri="{D6D511B9-2390-475A-947B-AFAB55BFBCF1}">
            <pc226:cmChg xmlns:pc226="http://schemas.microsoft.com/office/powerpoint/2022/06/main/command" chg="mod">
              <pc226:chgData name="Kevin Shehan" userId="08a9fb75-bfa9-4619-a08a-5a0f62c1c55f" providerId="ADAL" clId="{D8BCDB2A-CD68-485A-AF02-25DD06F909EB}" dt="2025-09-16T20:58:10.453" v="3815" actId="20577"/>
              <pc2:cmMkLst xmlns:pc2="http://schemas.microsoft.com/office/powerpoint/2019/9/main/command">
                <pc:docMk/>
                <pc:sldMk cId="2821095442" sldId="4342"/>
                <pc2:cmMk id="{985AA2F0-65FD-47BE-8DDE-1215F9DB74D6}"/>
              </pc2:cmMkLst>
            </pc226:cmChg>
          </p:ext>
        </pc:extLst>
      </pc:sldChg>
      <pc:sldChg chg="addSp delSp modSp add mod">
        <pc:chgData name="Kevin Shehan" userId="08a9fb75-bfa9-4619-a08a-5a0f62c1c55f" providerId="ADAL" clId="{D8BCDB2A-CD68-485A-AF02-25DD06F909EB}" dt="2025-09-18T14:35:46.441" v="5691" actId="962"/>
        <pc:sldMkLst>
          <pc:docMk/>
          <pc:sldMk cId="3784027164" sldId="4343"/>
        </pc:sldMkLst>
        <pc:spChg chg="mod">
          <ac:chgData name="Kevin Shehan" userId="08a9fb75-bfa9-4619-a08a-5a0f62c1c55f" providerId="ADAL" clId="{D8BCDB2A-CD68-485A-AF02-25DD06F909EB}" dt="2025-09-17T01:57:07.415" v="3922" actId="20577"/>
          <ac:spMkLst>
            <pc:docMk/>
            <pc:sldMk cId="3784027164" sldId="4343"/>
            <ac:spMk id="13" creationId="{FD198915-4B36-9307-4F19-3FB79CE82255}"/>
          </ac:spMkLst>
        </pc:spChg>
        <pc:picChg chg="add mod">
          <ac:chgData name="Kevin Shehan" userId="08a9fb75-bfa9-4619-a08a-5a0f62c1c55f" providerId="ADAL" clId="{D8BCDB2A-CD68-485A-AF02-25DD06F909EB}" dt="2025-09-18T14:35:46.441" v="5691" actId="962"/>
          <ac:picMkLst>
            <pc:docMk/>
            <pc:sldMk cId="3784027164" sldId="4343"/>
            <ac:picMk id="3" creationId="{391E5016-67E8-F5BA-E977-D3303EB6A816}"/>
          </ac:picMkLst>
        </pc:picChg>
        <pc:picChg chg="add mod">
          <ac:chgData name="Kevin Shehan" userId="08a9fb75-bfa9-4619-a08a-5a0f62c1c55f" providerId="ADAL" clId="{D8BCDB2A-CD68-485A-AF02-25DD06F909EB}" dt="2025-09-18T14:35:34.460" v="5677" actId="962"/>
          <ac:picMkLst>
            <pc:docMk/>
            <pc:sldMk cId="3784027164" sldId="4343"/>
            <ac:picMk id="4" creationId="{46B34D21-42C0-7494-E01B-25ABF8AD06D0}"/>
          </ac:picMkLst>
        </pc:picChg>
      </pc:sldChg>
      <pc:sldChg chg="addSp delSp modSp add mod">
        <pc:chgData name="Kevin Shehan" userId="08a9fb75-bfa9-4619-a08a-5a0f62c1c55f" providerId="ADAL" clId="{D8BCDB2A-CD68-485A-AF02-25DD06F909EB}" dt="2025-09-18T14:35:56.612" v="5705" actId="962"/>
        <pc:sldMkLst>
          <pc:docMk/>
          <pc:sldMk cId="2146355211" sldId="4344"/>
        </pc:sldMkLst>
        <pc:spChg chg="mod">
          <ac:chgData name="Kevin Shehan" userId="08a9fb75-bfa9-4619-a08a-5a0f62c1c55f" providerId="ADAL" clId="{D8BCDB2A-CD68-485A-AF02-25DD06F909EB}" dt="2025-09-17T01:57:18.795" v="3935" actId="20577"/>
          <ac:spMkLst>
            <pc:docMk/>
            <pc:sldMk cId="2146355211" sldId="4344"/>
            <ac:spMk id="13" creationId="{858FA5F8-7B32-4FC3-6166-47C9AEAA7C9F}"/>
          </ac:spMkLst>
        </pc:spChg>
        <pc:picChg chg="add mod">
          <ac:chgData name="Kevin Shehan" userId="08a9fb75-bfa9-4619-a08a-5a0f62c1c55f" providerId="ADAL" clId="{D8BCDB2A-CD68-485A-AF02-25DD06F909EB}" dt="2025-09-18T14:35:56.612" v="5705" actId="962"/>
          <ac:picMkLst>
            <pc:docMk/>
            <pc:sldMk cId="2146355211" sldId="4344"/>
            <ac:picMk id="2" creationId="{6B1D740D-3069-1FF7-5D8F-EA4005337BF2}"/>
          </ac:picMkLst>
        </pc:picChg>
      </pc:sldChg>
      <pc:sldChg chg="addSp delSp modSp add mod">
        <pc:chgData name="Kevin Shehan" userId="08a9fb75-bfa9-4619-a08a-5a0f62c1c55f" providerId="ADAL" clId="{D8BCDB2A-CD68-485A-AF02-25DD06F909EB}" dt="2025-09-18T14:36:01.722" v="5719" actId="962"/>
        <pc:sldMkLst>
          <pc:docMk/>
          <pc:sldMk cId="250327133" sldId="4345"/>
        </pc:sldMkLst>
        <pc:spChg chg="mod">
          <ac:chgData name="Kevin Shehan" userId="08a9fb75-bfa9-4619-a08a-5a0f62c1c55f" providerId="ADAL" clId="{D8BCDB2A-CD68-485A-AF02-25DD06F909EB}" dt="2025-09-17T01:57:25.912" v="3946" actId="20577"/>
          <ac:spMkLst>
            <pc:docMk/>
            <pc:sldMk cId="250327133" sldId="4345"/>
            <ac:spMk id="13" creationId="{4D5996FC-F0C3-88A0-3312-E93113EF7587}"/>
          </ac:spMkLst>
        </pc:spChg>
        <pc:picChg chg="add mod">
          <ac:chgData name="Kevin Shehan" userId="08a9fb75-bfa9-4619-a08a-5a0f62c1c55f" providerId="ADAL" clId="{D8BCDB2A-CD68-485A-AF02-25DD06F909EB}" dt="2025-09-18T14:36:01.722" v="5719" actId="962"/>
          <ac:picMkLst>
            <pc:docMk/>
            <pc:sldMk cId="250327133" sldId="4345"/>
            <ac:picMk id="4" creationId="{39F004DA-0625-9AC6-EAAE-DE28B43DDAD6}"/>
          </ac:picMkLst>
        </pc:picChg>
      </pc:sldChg>
      <pc:sldChg chg="addSp delSp modSp add mod">
        <pc:chgData name="Kevin Shehan" userId="08a9fb75-bfa9-4619-a08a-5a0f62c1c55f" providerId="ADAL" clId="{D8BCDB2A-CD68-485A-AF02-25DD06F909EB}" dt="2025-09-18T14:36:13.684" v="5757" actId="962"/>
        <pc:sldMkLst>
          <pc:docMk/>
          <pc:sldMk cId="3875744879" sldId="4346"/>
        </pc:sldMkLst>
        <pc:spChg chg="add mod">
          <ac:chgData name="Kevin Shehan" userId="08a9fb75-bfa9-4619-a08a-5a0f62c1c55f" providerId="ADAL" clId="{D8BCDB2A-CD68-485A-AF02-25DD06F909EB}" dt="2025-09-18T12:54:18.513" v="5209" actId="123"/>
          <ac:spMkLst>
            <pc:docMk/>
            <pc:sldMk cId="3875744879" sldId="4346"/>
            <ac:spMk id="10" creationId="{4F3D61BD-93E3-82D3-378D-89CD02A06CEB}"/>
          </ac:spMkLst>
        </pc:spChg>
        <pc:spChg chg="mod">
          <ac:chgData name="Kevin Shehan" userId="08a9fb75-bfa9-4619-a08a-5a0f62c1c55f" providerId="ADAL" clId="{D8BCDB2A-CD68-485A-AF02-25DD06F909EB}" dt="2025-09-17T01:57:41.468" v="3961" actId="20577"/>
          <ac:spMkLst>
            <pc:docMk/>
            <pc:sldMk cId="3875744879" sldId="4346"/>
            <ac:spMk id="13" creationId="{AA3D5B15-93B1-7E3D-22B4-9772D9505F4F}"/>
          </ac:spMkLst>
        </pc:spChg>
        <pc:picChg chg="add mod">
          <ac:chgData name="Kevin Shehan" userId="08a9fb75-bfa9-4619-a08a-5a0f62c1c55f" providerId="ADAL" clId="{D8BCDB2A-CD68-485A-AF02-25DD06F909EB}" dt="2025-09-16T00:25:29.175" v="397" actId="1440"/>
          <ac:picMkLst>
            <pc:docMk/>
            <pc:sldMk cId="3875744879" sldId="4346"/>
            <ac:picMk id="8" creationId="{858592DD-8D8B-69D7-A852-72DF3EC3BB8F}"/>
          </ac:picMkLst>
        </pc:picChg>
        <pc:picChg chg="add mod">
          <ac:chgData name="Kevin Shehan" userId="08a9fb75-bfa9-4619-a08a-5a0f62c1c55f" providerId="ADAL" clId="{D8BCDB2A-CD68-485A-AF02-25DD06F909EB}" dt="2025-09-18T14:36:13.684" v="5757" actId="962"/>
          <ac:picMkLst>
            <pc:docMk/>
            <pc:sldMk cId="3875744879" sldId="4346"/>
            <ac:picMk id="9" creationId="{80439A9A-FAB1-8C33-84D6-F94711621E86}"/>
          </ac:picMkLst>
        </pc:picChg>
      </pc:sldChg>
      <pc:sldChg chg="addSp delSp modSp add mod">
        <pc:chgData name="Kevin Shehan" userId="08a9fb75-bfa9-4619-a08a-5a0f62c1c55f" providerId="ADAL" clId="{D8BCDB2A-CD68-485A-AF02-25DD06F909EB}" dt="2025-09-18T14:36:28.509" v="5781" actId="962"/>
        <pc:sldMkLst>
          <pc:docMk/>
          <pc:sldMk cId="3231734191" sldId="4347"/>
        </pc:sldMkLst>
        <pc:spChg chg="add mod">
          <ac:chgData name="Kevin Shehan" userId="08a9fb75-bfa9-4619-a08a-5a0f62c1c55f" providerId="ADAL" clId="{D8BCDB2A-CD68-485A-AF02-25DD06F909EB}" dt="2025-09-18T12:54:27.315" v="5210" actId="123"/>
          <ac:spMkLst>
            <pc:docMk/>
            <pc:sldMk cId="3231734191" sldId="4347"/>
            <ac:spMk id="3" creationId="{E208DD8B-0CCB-0356-40C4-695695E87510}"/>
          </ac:spMkLst>
        </pc:spChg>
        <pc:spChg chg="mod">
          <ac:chgData name="Kevin Shehan" userId="08a9fb75-bfa9-4619-a08a-5a0f62c1c55f" providerId="ADAL" clId="{D8BCDB2A-CD68-485A-AF02-25DD06F909EB}" dt="2025-09-17T01:58:50.681" v="4014" actId="20577"/>
          <ac:spMkLst>
            <pc:docMk/>
            <pc:sldMk cId="3231734191" sldId="4347"/>
            <ac:spMk id="13" creationId="{2F329CEA-24EA-98A0-0F72-0D083D93014D}"/>
          </ac:spMkLst>
        </pc:spChg>
        <pc:picChg chg="add mod">
          <ac:chgData name="Kevin Shehan" userId="08a9fb75-bfa9-4619-a08a-5a0f62c1c55f" providerId="ADAL" clId="{D8BCDB2A-CD68-485A-AF02-25DD06F909EB}" dt="2025-09-18T14:36:23.637" v="5779" actId="962"/>
          <ac:picMkLst>
            <pc:docMk/>
            <pc:sldMk cId="3231734191" sldId="4347"/>
            <ac:picMk id="2" creationId="{18F6369F-0A80-7AE3-9B9C-6B18696E45A0}"/>
          </ac:picMkLst>
        </pc:picChg>
        <pc:picChg chg="add mod">
          <ac:chgData name="Kevin Shehan" userId="08a9fb75-bfa9-4619-a08a-5a0f62c1c55f" providerId="ADAL" clId="{D8BCDB2A-CD68-485A-AF02-25DD06F909EB}" dt="2025-09-18T14:36:28.509" v="5781" actId="962"/>
          <ac:picMkLst>
            <pc:docMk/>
            <pc:sldMk cId="3231734191" sldId="4347"/>
            <ac:picMk id="5" creationId="{8C90BDE6-0B16-0EAC-AAB9-605561F62C43}"/>
          </ac:picMkLst>
        </pc:picChg>
      </pc:sldChg>
      <pc:sldChg chg="addSp delSp modSp add mod">
        <pc:chgData name="Kevin Shehan" userId="08a9fb75-bfa9-4619-a08a-5a0f62c1c55f" providerId="ADAL" clId="{D8BCDB2A-CD68-485A-AF02-25DD06F909EB}" dt="2025-09-18T14:36:56.880" v="5821" actId="962"/>
        <pc:sldMkLst>
          <pc:docMk/>
          <pc:sldMk cId="3774118922" sldId="4348"/>
        </pc:sldMkLst>
        <pc:spChg chg="add mod">
          <ac:chgData name="Kevin Shehan" userId="08a9fb75-bfa9-4619-a08a-5a0f62c1c55f" providerId="ADAL" clId="{D8BCDB2A-CD68-485A-AF02-25DD06F909EB}" dt="2025-09-18T12:54:32.885" v="5211" actId="123"/>
          <ac:spMkLst>
            <pc:docMk/>
            <pc:sldMk cId="3774118922" sldId="4348"/>
            <ac:spMk id="11" creationId="{3E977EF7-64EC-4DD5-0A4C-213687CAC91D}"/>
          </ac:spMkLst>
        </pc:spChg>
        <pc:spChg chg="mod">
          <ac:chgData name="Kevin Shehan" userId="08a9fb75-bfa9-4619-a08a-5a0f62c1c55f" providerId="ADAL" clId="{D8BCDB2A-CD68-485A-AF02-25DD06F909EB}" dt="2025-09-17T18:29:08.085" v="4044" actId="20577"/>
          <ac:spMkLst>
            <pc:docMk/>
            <pc:sldMk cId="3774118922" sldId="4348"/>
            <ac:spMk id="13" creationId="{3892FD73-8C24-3FA3-FF4E-934E025E95F6}"/>
          </ac:spMkLst>
        </pc:spChg>
        <pc:picChg chg="add mod">
          <ac:chgData name="Kevin Shehan" userId="08a9fb75-bfa9-4619-a08a-5a0f62c1c55f" providerId="ADAL" clId="{D8BCDB2A-CD68-485A-AF02-25DD06F909EB}" dt="2025-09-18T14:36:36.206" v="5793" actId="962"/>
          <ac:picMkLst>
            <pc:docMk/>
            <pc:sldMk cId="3774118922" sldId="4348"/>
            <ac:picMk id="4" creationId="{E8B8CBF1-7872-7663-E121-16A5A86D9CF2}"/>
          </ac:picMkLst>
        </pc:picChg>
        <pc:picChg chg="add mod">
          <ac:chgData name="Kevin Shehan" userId="08a9fb75-bfa9-4619-a08a-5a0f62c1c55f" providerId="ADAL" clId="{D8BCDB2A-CD68-485A-AF02-25DD06F909EB}" dt="2025-09-18T14:36:41.991" v="5805" actId="962"/>
          <ac:picMkLst>
            <pc:docMk/>
            <pc:sldMk cId="3774118922" sldId="4348"/>
            <ac:picMk id="8" creationId="{54190783-5CBB-8340-A77C-BCF10ED14431}"/>
          </ac:picMkLst>
        </pc:picChg>
        <pc:picChg chg="add mod">
          <ac:chgData name="Kevin Shehan" userId="08a9fb75-bfa9-4619-a08a-5a0f62c1c55f" providerId="ADAL" clId="{D8BCDB2A-CD68-485A-AF02-25DD06F909EB}" dt="2025-09-18T14:36:56.880" v="5821" actId="962"/>
          <ac:picMkLst>
            <pc:docMk/>
            <pc:sldMk cId="3774118922" sldId="4348"/>
            <ac:picMk id="9" creationId="{1519FB01-425C-9E5B-F331-DB4840D3675A}"/>
          </ac:picMkLst>
        </pc:picChg>
      </pc:sldChg>
      <pc:sldChg chg="addSp delSp modSp add mod">
        <pc:chgData name="Kevin Shehan" userId="08a9fb75-bfa9-4619-a08a-5a0f62c1c55f" providerId="ADAL" clId="{D8BCDB2A-CD68-485A-AF02-25DD06F909EB}" dt="2025-09-18T14:37:29.817" v="5931" actId="962"/>
        <pc:sldMkLst>
          <pc:docMk/>
          <pc:sldMk cId="1623055236" sldId="4349"/>
        </pc:sldMkLst>
        <pc:spChg chg="add mod">
          <ac:chgData name="Kevin Shehan" userId="08a9fb75-bfa9-4619-a08a-5a0f62c1c55f" providerId="ADAL" clId="{D8BCDB2A-CD68-485A-AF02-25DD06F909EB}" dt="2025-09-18T12:53:51.014" v="5207" actId="123"/>
          <ac:spMkLst>
            <pc:docMk/>
            <pc:sldMk cId="1623055236" sldId="4349"/>
            <ac:spMk id="2" creationId="{DDC5487C-62E3-76F9-DAA0-C0F54FA0022B}"/>
          </ac:spMkLst>
        </pc:spChg>
        <pc:spChg chg="mod">
          <ac:chgData name="Kevin Shehan" userId="08a9fb75-bfa9-4619-a08a-5a0f62c1c55f" providerId="ADAL" clId="{D8BCDB2A-CD68-485A-AF02-25DD06F909EB}" dt="2025-09-17T18:40:02.642" v="4283" actId="20577"/>
          <ac:spMkLst>
            <pc:docMk/>
            <pc:sldMk cId="1623055236" sldId="4349"/>
            <ac:spMk id="13" creationId="{61ED7D82-7A22-932D-34D9-59D152A2B6C2}"/>
          </ac:spMkLst>
        </pc:spChg>
        <pc:picChg chg="add mod">
          <ac:chgData name="Kevin Shehan" userId="08a9fb75-bfa9-4619-a08a-5a0f62c1c55f" providerId="ADAL" clId="{D8BCDB2A-CD68-485A-AF02-25DD06F909EB}" dt="2025-09-18T14:37:29.817" v="5931" actId="962"/>
          <ac:picMkLst>
            <pc:docMk/>
            <pc:sldMk cId="1623055236" sldId="4349"/>
            <ac:picMk id="10" creationId="{DC9199A7-248C-452E-3612-C08A3843966D}"/>
          </ac:picMkLst>
        </pc:picChg>
        <pc:picChg chg="add mod">
          <ac:chgData name="Kevin Shehan" userId="08a9fb75-bfa9-4619-a08a-5a0f62c1c55f" providerId="ADAL" clId="{D8BCDB2A-CD68-485A-AF02-25DD06F909EB}" dt="2025-09-18T14:37:23.289" v="5927" actId="962"/>
          <ac:picMkLst>
            <pc:docMk/>
            <pc:sldMk cId="1623055236" sldId="4349"/>
            <ac:picMk id="12" creationId="{F4B7ABFB-F8D4-F7B0-A25E-323DA699EBEE}"/>
          </ac:picMkLst>
        </pc:picChg>
      </pc:sldChg>
      <pc:sldChg chg="addSp delSp modSp add mod">
        <pc:chgData name="Kevin Shehan" userId="08a9fb75-bfa9-4619-a08a-5a0f62c1c55f" providerId="ADAL" clId="{D8BCDB2A-CD68-485A-AF02-25DD06F909EB}" dt="2025-09-18T14:37:44.975" v="5995" actId="962"/>
        <pc:sldMkLst>
          <pc:docMk/>
          <pc:sldMk cId="837477886" sldId="4350"/>
        </pc:sldMkLst>
        <pc:spChg chg="add mod">
          <ac:chgData name="Kevin Shehan" userId="08a9fb75-bfa9-4619-a08a-5a0f62c1c55f" providerId="ADAL" clId="{D8BCDB2A-CD68-485A-AF02-25DD06F909EB}" dt="2025-09-18T12:54:42.136" v="5212" actId="123"/>
          <ac:spMkLst>
            <pc:docMk/>
            <pc:sldMk cId="837477886" sldId="4350"/>
            <ac:spMk id="4" creationId="{28FB5F65-AE5D-334A-A4AB-251FAC5984E6}"/>
          </ac:spMkLst>
        </pc:spChg>
        <pc:spChg chg="mod">
          <ac:chgData name="Kevin Shehan" userId="08a9fb75-bfa9-4619-a08a-5a0f62c1c55f" providerId="ADAL" clId="{D8BCDB2A-CD68-485A-AF02-25DD06F909EB}" dt="2025-09-17T18:40:06.838" v="4286" actId="20577"/>
          <ac:spMkLst>
            <pc:docMk/>
            <pc:sldMk cId="837477886" sldId="4350"/>
            <ac:spMk id="13" creationId="{AB6D76A2-0FE7-96F1-6659-A44DE2131CAC}"/>
          </ac:spMkLst>
        </pc:spChg>
        <pc:picChg chg="add mod">
          <ac:chgData name="Kevin Shehan" userId="08a9fb75-bfa9-4619-a08a-5a0f62c1c55f" providerId="ADAL" clId="{D8BCDB2A-CD68-485A-AF02-25DD06F909EB}" dt="2025-09-18T14:37:40.208" v="5993" actId="962"/>
          <ac:picMkLst>
            <pc:docMk/>
            <pc:sldMk cId="837477886" sldId="4350"/>
            <ac:picMk id="3" creationId="{7B2872ED-F9A4-2247-31B3-F984897255CB}"/>
          </ac:picMkLst>
        </pc:picChg>
        <pc:picChg chg="add mod">
          <ac:chgData name="Kevin Shehan" userId="08a9fb75-bfa9-4619-a08a-5a0f62c1c55f" providerId="ADAL" clId="{D8BCDB2A-CD68-485A-AF02-25DD06F909EB}" dt="2025-09-18T14:37:44.975" v="5995" actId="962"/>
          <ac:picMkLst>
            <pc:docMk/>
            <pc:sldMk cId="837477886" sldId="4350"/>
            <ac:picMk id="9" creationId="{46367CEF-761D-D2F9-CD4D-7B830726514C}"/>
          </ac:picMkLst>
        </pc:picChg>
      </pc:sldChg>
      <pc:sldChg chg="addSp delSp modSp add mod">
        <pc:chgData name="Kevin Shehan" userId="08a9fb75-bfa9-4619-a08a-5a0f62c1c55f" providerId="ADAL" clId="{D8BCDB2A-CD68-485A-AF02-25DD06F909EB}" dt="2025-09-18T14:37:59.664" v="6067" actId="962"/>
        <pc:sldMkLst>
          <pc:docMk/>
          <pc:sldMk cId="1416733243" sldId="4351"/>
        </pc:sldMkLst>
        <pc:spChg chg="add mod">
          <ac:chgData name="Kevin Shehan" userId="08a9fb75-bfa9-4619-a08a-5a0f62c1c55f" providerId="ADAL" clId="{D8BCDB2A-CD68-485A-AF02-25DD06F909EB}" dt="2025-09-18T12:54:46.627" v="5213" actId="123"/>
          <ac:spMkLst>
            <pc:docMk/>
            <pc:sldMk cId="1416733243" sldId="4351"/>
            <ac:spMk id="2" creationId="{72669229-9F42-10BF-51F4-CE349A5442FF}"/>
          </ac:spMkLst>
        </pc:spChg>
        <pc:spChg chg="mod">
          <ac:chgData name="Kevin Shehan" userId="08a9fb75-bfa9-4619-a08a-5a0f62c1c55f" providerId="ADAL" clId="{D8BCDB2A-CD68-485A-AF02-25DD06F909EB}" dt="2025-09-17T18:40:19.052" v="4292" actId="20577"/>
          <ac:spMkLst>
            <pc:docMk/>
            <pc:sldMk cId="1416733243" sldId="4351"/>
            <ac:spMk id="13" creationId="{66EC3796-20D7-083B-9700-538280D29B45}"/>
          </ac:spMkLst>
        </pc:spChg>
        <pc:picChg chg="add mod">
          <ac:chgData name="Kevin Shehan" userId="08a9fb75-bfa9-4619-a08a-5a0f62c1c55f" providerId="ADAL" clId="{D8BCDB2A-CD68-485A-AF02-25DD06F909EB}" dt="2025-09-18T14:37:55.180" v="6065" actId="962"/>
          <ac:picMkLst>
            <pc:docMk/>
            <pc:sldMk cId="1416733243" sldId="4351"/>
            <ac:picMk id="10" creationId="{304FE53C-ACCB-C890-FE99-3F6E9588475B}"/>
          </ac:picMkLst>
        </pc:picChg>
        <pc:picChg chg="add mod">
          <ac:chgData name="Kevin Shehan" userId="08a9fb75-bfa9-4619-a08a-5a0f62c1c55f" providerId="ADAL" clId="{D8BCDB2A-CD68-485A-AF02-25DD06F909EB}" dt="2025-09-18T14:37:59.664" v="6067" actId="962"/>
          <ac:picMkLst>
            <pc:docMk/>
            <pc:sldMk cId="1416733243" sldId="4351"/>
            <ac:picMk id="12" creationId="{E6A32277-9E6F-DFB4-6A81-0185AE5581AB}"/>
          </ac:picMkLst>
        </pc:picChg>
      </pc:sldChg>
      <pc:sldChg chg="addSp delSp modSp add mod">
        <pc:chgData name="Kevin Shehan" userId="08a9fb75-bfa9-4619-a08a-5a0f62c1c55f" providerId="ADAL" clId="{D8BCDB2A-CD68-485A-AF02-25DD06F909EB}" dt="2025-09-18T14:38:09.273" v="6111" actId="962"/>
        <pc:sldMkLst>
          <pc:docMk/>
          <pc:sldMk cId="422393271" sldId="4352"/>
        </pc:sldMkLst>
        <pc:spChg chg="add mod">
          <ac:chgData name="Kevin Shehan" userId="08a9fb75-bfa9-4619-a08a-5a0f62c1c55f" providerId="ADAL" clId="{D8BCDB2A-CD68-485A-AF02-25DD06F909EB}" dt="2025-09-18T12:54:52.902" v="5214" actId="123"/>
          <ac:spMkLst>
            <pc:docMk/>
            <pc:sldMk cId="422393271" sldId="4352"/>
            <ac:spMk id="3" creationId="{A4ECCD26-ACD1-AF3D-9CFD-064DC19CDFFA}"/>
          </ac:spMkLst>
        </pc:spChg>
        <pc:spChg chg="mod">
          <ac:chgData name="Kevin Shehan" userId="08a9fb75-bfa9-4619-a08a-5a0f62c1c55f" providerId="ADAL" clId="{D8BCDB2A-CD68-485A-AF02-25DD06F909EB}" dt="2025-09-17T18:40:23.871" v="4298" actId="20577"/>
          <ac:spMkLst>
            <pc:docMk/>
            <pc:sldMk cId="422393271" sldId="4352"/>
            <ac:spMk id="13" creationId="{A6327A78-A09A-5E65-545A-D2F4A42FEA01}"/>
          </ac:spMkLst>
        </pc:spChg>
        <pc:picChg chg="add mod">
          <ac:chgData name="Kevin Shehan" userId="08a9fb75-bfa9-4619-a08a-5a0f62c1c55f" providerId="ADAL" clId="{D8BCDB2A-CD68-485A-AF02-25DD06F909EB}" dt="2025-09-18T14:38:09.273" v="6111" actId="962"/>
          <ac:picMkLst>
            <pc:docMk/>
            <pc:sldMk cId="422393271" sldId="4352"/>
            <ac:picMk id="4" creationId="{E5A01F1E-CBD0-B0FB-1A4B-4F882BE6C8A7}"/>
          </ac:picMkLst>
        </pc:picChg>
      </pc:sldChg>
      <pc:sldChg chg="addSp delSp modSp add mod">
        <pc:chgData name="Kevin Shehan" userId="08a9fb75-bfa9-4619-a08a-5a0f62c1c55f" providerId="ADAL" clId="{D8BCDB2A-CD68-485A-AF02-25DD06F909EB}" dt="2025-09-18T14:38:33.052" v="6177" actId="962"/>
        <pc:sldMkLst>
          <pc:docMk/>
          <pc:sldMk cId="2706329637" sldId="4353"/>
        </pc:sldMkLst>
        <pc:spChg chg="add mod">
          <ac:chgData name="Kevin Shehan" userId="08a9fb75-bfa9-4619-a08a-5a0f62c1c55f" providerId="ADAL" clId="{D8BCDB2A-CD68-485A-AF02-25DD06F909EB}" dt="2025-09-18T12:54:58.266" v="5215" actId="123"/>
          <ac:spMkLst>
            <pc:docMk/>
            <pc:sldMk cId="2706329637" sldId="4353"/>
            <ac:spMk id="2" creationId="{A4ECCD26-ACD1-AF3D-9CFD-064DC19CDFFA}"/>
          </ac:spMkLst>
        </pc:spChg>
        <pc:spChg chg="mod">
          <ac:chgData name="Kevin Shehan" userId="08a9fb75-bfa9-4619-a08a-5a0f62c1c55f" providerId="ADAL" clId="{D8BCDB2A-CD68-485A-AF02-25DD06F909EB}" dt="2025-09-17T18:32:36.970" v="4120" actId="20577"/>
          <ac:spMkLst>
            <pc:docMk/>
            <pc:sldMk cId="2706329637" sldId="4353"/>
            <ac:spMk id="13" creationId="{F6D146D7-05DC-039F-5653-B1617204EFA7}"/>
          </ac:spMkLst>
        </pc:spChg>
        <pc:picChg chg="add mod">
          <ac:chgData name="Kevin Shehan" userId="08a9fb75-bfa9-4619-a08a-5a0f62c1c55f" providerId="ADAL" clId="{D8BCDB2A-CD68-485A-AF02-25DD06F909EB}" dt="2025-09-18T14:38:26.415" v="6173" actId="962"/>
          <ac:picMkLst>
            <pc:docMk/>
            <pc:sldMk cId="2706329637" sldId="4353"/>
            <ac:picMk id="5" creationId="{8653D6B1-9537-34DA-E34D-A82EC111A6DA}"/>
          </ac:picMkLst>
        </pc:picChg>
        <pc:picChg chg="add mod">
          <ac:chgData name="Kevin Shehan" userId="08a9fb75-bfa9-4619-a08a-5a0f62c1c55f" providerId="ADAL" clId="{D8BCDB2A-CD68-485A-AF02-25DD06F909EB}" dt="2025-09-18T14:38:33.052" v="6177" actId="962"/>
          <ac:picMkLst>
            <pc:docMk/>
            <pc:sldMk cId="2706329637" sldId="4353"/>
            <ac:picMk id="10" creationId="{BBE68AEF-993B-EB69-CEFA-62A604EF7C59}"/>
          </ac:picMkLst>
        </pc:picChg>
        <pc:picChg chg="add mod">
          <ac:chgData name="Kevin Shehan" userId="08a9fb75-bfa9-4619-a08a-5a0f62c1c55f" providerId="ADAL" clId="{D8BCDB2A-CD68-485A-AF02-25DD06F909EB}" dt="2025-09-18T14:38:30.869" v="6175" actId="962"/>
          <ac:picMkLst>
            <pc:docMk/>
            <pc:sldMk cId="2706329637" sldId="4353"/>
            <ac:picMk id="12" creationId="{A39A29BE-0C3F-B529-33B3-3AF0B23CBA08}"/>
          </ac:picMkLst>
        </pc:picChg>
      </pc:sldChg>
      <pc:sldChg chg="addSp delSp modSp add mod">
        <pc:chgData name="Kevin Shehan" userId="08a9fb75-bfa9-4619-a08a-5a0f62c1c55f" providerId="ADAL" clId="{D8BCDB2A-CD68-485A-AF02-25DD06F909EB}" dt="2025-09-18T14:38:45.942" v="6253" actId="962"/>
        <pc:sldMkLst>
          <pc:docMk/>
          <pc:sldMk cId="1067468144" sldId="4354"/>
        </pc:sldMkLst>
        <pc:spChg chg="add mod">
          <ac:chgData name="Kevin Shehan" userId="08a9fb75-bfa9-4619-a08a-5a0f62c1c55f" providerId="ADAL" clId="{D8BCDB2A-CD68-485A-AF02-25DD06F909EB}" dt="2025-09-18T12:55:31.725" v="5218" actId="123"/>
          <ac:spMkLst>
            <pc:docMk/>
            <pc:sldMk cId="1067468144" sldId="4354"/>
            <ac:spMk id="11" creationId="{1ACE3884-5DD3-4F86-13C6-FF34F1D35C8C}"/>
          </ac:spMkLst>
        </pc:spChg>
        <pc:spChg chg="mod">
          <ac:chgData name="Kevin Shehan" userId="08a9fb75-bfa9-4619-a08a-5a0f62c1c55f" providerId="ADAL" clId="{D8BCDB2A-CD68-485A-AF02-25DD06F909EB}" dt="2025-09-17T18:32:44.093" v="4123" actId="20577"/>
          <ac:spMkLst>
            <pc:docMk/>
            <pc:sldMk cId="1067468144" sldId="4354"/>
            <ac:spMk id="13" creationId="{166188EF-3572-56CF-0AC4-D93731CE3A46}"/>
          </ac:spMkLst>
        </pc:spChg>
        <pc:picChg chg="add mod">
          <ac:chgData name="Kevin Shehan" userId="08a9fb75-bfa9-4619-a08a-5a0f62c1c55f" providerId="ADAL" clId="{D8BCDB2A-CD68-485A-AF02-25DD06F909EB}" dt="2025-09-18T14:38:45.942" v="6253" actId="962"/>
          <ac:picMkLst>
            <pc:docMk/>
            <pc:sldMk cId="1067468144" sldId="4354"/>
            <ac:picMk id="3" creationId="{D34E6251-2171-BBDB-A83A-F980415DBDFF}"/>
          </ac:picMkLst>
        </pc:picChg>
      </pc:sldChg>
      <pc:sldChg chg="addSp delSp modSp add mod">
        <pc:chgData name="Kevin Shehan" userId="08a9fb75-bfa9-4619-a08a-5a0f62c1c55f" providerId="ADAL" clId="{D8BCDB2A-CD68-485A-AF02-25DD06F909EB}" dt="2025-09-18T14:38:55.077" v="6255" actId="962"/>
        <pc:sldMkLst>
          <pc:docMk/>
          <pc:sldMk cId="1039600495" sldId="4355"/>
        </pc:sldMkLst>
        <pc:spChg chg="add mod">
          <ac:chgData name="Kevin Shehan" userId="08a9fb75-bfa9-4619-a08a-5a0f62c1c55f" providerId="ADAL" clId="{D8BCDB2A-CD68-485A-AF02-25DD06F909EB}" dt="2025-09-17T20:14:40.110" v="5099" actId="12"/>
          <ac:spMkLst>
            <pc:docMk/>
            <pc:sldMk cId="1039600495" sldId="4355"/>
            <ac:spMk id="2" creationId="{1ACE3884-5DD3-4F86-13C6-FF34F1D35C8C}"/>
          </ac:spMkLst>
        </pc:spChg>
        <pc:spChg chg="mod">
          <ac:chgData name="Kevin Shehan" userId="08a9fb75-bfa9-4619-a08a-5a0f62c1c55f" providerId="ADAL" clId="{D8BCDB2A-CD68-485A-AF02-25DD06F909EB}" dt="2025-09-17T18:32:52.881" v="4125" actId="20577"/>
          <ac:spMkLst>
            <pc:docMk/>
            <pc:sldMk cId="1039600495" sldId="4355"/>
            <ac:spMk id="13" creationId="{D8649472-EF8F-5D44-E091-17219973C82C}"/>
          </ac:spMkLst>
        </pc:spChg>
        <pc:picChg chg="add mod">
          <ac:chgData name="Kevin Shehan" userId="08a9fb75-bfa9-4619-a08a-5a0f62c1c55f" providerId="ADAL" clId="{D8BCDB2A-CD68-485A-AF02-25DD06F909EB}" dt="2025-09-18T14:38:55.077" v="6255" actId="962"/>
          <ac:picMkLst>
            <pc:docMk/>
            <pc:sldMk cId="1039600495" sldId="4355"/>
            <ac:picMk id="4" creationId="{61D7F455-B8AA-1B22-47D7-EF1E389FAB82}"/>
          </ac:picMkLst>
        </pc:picChg>
      </pc:sldChg>
      <pc:sldChg chg="addSp delSp modSp add mod">
        <pc:chgData name="Kevin Shehan" userId="08a9fb75-bfa9-4619-a08a-5a0f62c1c55f" providerId="ADAL" clId="{D8BCDB2A-CD68-485A-AF02-25DD06F909EB}" dt="2025-09-18T14:39:10.513" v="6277" actId="962"/>
        <pc:sldMkLst>
          <pc:docMk/>
          <pc:sldMk cId="2891926618" sldId="4356"/>
        </pc:sldMkLst>
        <pc:spChg chg="add mod">
          <ac:chgData name="Kevin Shehan" userId="08a9fb75-bfa9-4619-a08a-5a0f62c1c55f" providerId="ADAL" clId="{D8BCDB2A-CD68-485A-AF02-25DD06F909EB}" dt="2025-09-18T12:56:00.818" v="5221" actId="1076"/>
          <ac:spMkLst>
            <pc:docMk/>
            <pc:sldMk cId="2891926618" sldId="4356"/>
            <ac:spMk id="11" creationId="{1ACE3884-5DD3-4F86-13C6-FF34F1D35C8C}"/>
          </ac:spMkLst>
        </pc:spChg>
        <pc:spChg chg="mod">
          <ac:chgData name="Kevin Shehan" userId="08a9fb75-bfa9-4619-a08a-5a0f62c1c55f" providerId="ADAL" clId="{D8BCDB2A-CD68-485A-AF02-25DD06F909EB}" dt="2025-09-17T18:32:59.425" v="4128" actId="20577"/>
          <ac:spMkLst>
            <pc:docMk/>
            <pc:sldMk cId="2891926618" sldId="4356"/>
            <ac:spMk id="13" creationId="{5F952511-E338-DF58-C696-03673C3D684F}"/>
          </ac:spMkLst>
        </pc:spChg>
        <pc:picChg chg="add mod">
          <ac:chgData name="Kevin Shehan" userId="08a9fb75-bfa9-4619-a08a-5a0f62c1c55f" providerId="ADAL" clId="{D8BCDB2A-CD68-485A-AF02-25DD06F909EB}" dt="2025-09-18T14:39:10.513" v="6277" actId="962"/>
          <ac:picMkLst>
            <pc:docMk/>
            <pc:sldMk cId="2891926618" sldId="4356"/>
            <ac:picMk id="3" creationId="{2A360A1D-97CC-31AD-D606-F839F5D00EAF}"/>
          </ac:picMkLst>
        </pc:picChg>
      </pc:sldChg>
      <pc:sldChg chg="addSp delSp modSp add mod">
        <pc:chgData name="Kevin Shehan" userId="08a9fb75-bfa9-4619-a08a-5a0f62c1c55f" providerId="ADAL" clId="{D8BCDB2A-CD68-485A-AF02-25DD06F909EB}" dt="2025-09-18T14:39:39.192" v="6322" actId="962"/>
        <pc:sldMkLst>
          <pc:docMk/>
          <pc:sldMk cId="2966873615" sldId="4357"/>
        </pc:sldMkLst>
        <pc:spChg chg="add mod">
          <ac:chgData name="Kevin Shehan" userId="08a9fb75-bfa9-4619-a08a-5a0f62c1c55f" providerId="ADAL" clId="{D8BCDB2A-CD68-485A-AF02-25DD06F909EB}" dt="2025-09-18T12:56:04.996" v="5222" actId="123"/>
          <ac:spMkLst>
            <pc:docMk/>
            <pc:sldMk cId="2966873615" sldId="4357"/>
            <ac:spMk id="2" creationId="{A4ECCD26-ACD1-AF3D-9CFD-064DC19CDFFA}"/>
          </ac:spMkLst>
        </pc:spChg>
        <pc:spChg chg="add mod">
          <ac:chgData name="Kevin Shehan" userId="08a9fb75-bfa9-4619-a08a-5a0f62c1c55f" providerId="ADAL" clId="{D8BCDB2A-CD68-485A-AF02-25DD06F909EB}" dt="2025-09-18T12:56:12.386" v="5223" actId="123"/>
          <ac:spMkLst>
            <pc:docMk/>
            <pc:sldMk cId="2966873615" sldId="4357"/>
            <ac:spMk id="4" creationId="{EADA990C-1492-2615-B4EF-443DA5435627}"/>
          </ac:spMkLst>
        </pc:spChg>
        <pc:spChg chg="mod">
          <ac:chgData name="Kevin Shehan" userId="08a9fb75-bfa9-4619-a08a-5a0f62c1c55f" providerId="ADAL" clId="{D8BCDB2A-CD68-485A-AF02-25DD06F909EB}" dt="2025-09-17T18:33:03.242" v="4130" actId="20577"/>
          <ac:spMkLst>
            <pc:docMk/>
            <pc:sldMk cId="2966873615" sldId="4357"/>
            <ac:spMk id="13" creationId="{5828DBAD-4DDE-6A3D-075C-500FB0CBCE1E}"/>
          </ac:spMkLst>
        </pc:spChg>
        <pc:picChg chg="add mod">
          <ac:chgData name="Kevin Shehan" userId="08a9fb75-bfa9-4619-a08a-5a0f62c1c55f" providerId="ADAL" clId="{D8BCDB2A-CD68-485A-AF02-25DD06F909EB}" dt="2025-09-18T14:39:21.601" v="6313" actId="962"/>
          <ac:picMkLst>
            <pc:docMk/>
            <pc:sldMk cId="2966873615" sldId="4357"/>
            <ac:picMk id="5" creationId="{920AFECA-11D5-6570-7C10-B4827AB9E5AA}"/>
          </ac:picMkLst>
        </pc:picChg>
        <pc:picChg chg="add mod">
          <ac:chgData name="Kevin Shehan" userId="08a9fb75-bfa9-4619-a08a-5a0f62c1c55f" providerId="ADAL" clId="{D8BCDB2A-CD68-485A-AF02-25DD06F909EB}" dt="2025-09-18T14:39:39.192" v="6322" actId="962"/>
          <ac:picMkLst>
            <pc:docMk/>
            <pc:sldMk cId="2966873615" sldId="4357"/>
            <ac:picMk id="9" creationId="{0BF29202-73BF-1DA2-914B-A820220C460C}"/>
          </ac:picMkLst>
        </pc:picChg>
      </pc:sldChg>
      <pc:sldChg chg="addSp delSp modSp add mod">
        <pc:chgData name="Kevin Shehan" userId="08a9fb75-bfa9-4619-a08a-5a0f62c1c55f" providerId="ADAL" clId="{D8BCDB2A-CD68-485A-AF02-25DD06F909EB}" dt="2025-09-18T14:39:46.962" v="6346" actId="962"/>
        <pc:sldMkLst>
          <pc:docMk/>
          <pc:sldMk cId="2936833761" sldId="4358"/>
        </pc:sldMkLst>
        <pc:spChg chg="mod">
          <ac:chgData name="Kevin Shehan" userId="08a9fb75-bfa9-4619-a08a-5a0f62c1c55f" providerId="ADAL" clId="{D8BCDB2A-CD68-485A-AF02-25DD06F909EB}" dt="2025-09-17T18:34:03.505" v="4140" actId="20577"/>
          <ac:spMkLst>
            <pc:docMk/>
            <pc:sldMk cId="2936833761" sldId="4358"/>
            <ac:spMk id="13" creationId="{E2374659-C34D-F80A-FEF4-16BA3A563927}"/>
          </ac:spMkLst>
        </pc:spChg>
        <pc:picChg chg="add mod">
          <ac:chgData name="Kevin Shehan" userId="08a9fb75-bfa9-4619-a08a-5a0f62c1c55f" providerId="ADAL" clId="{D8BCDB2A-CD68-485A-AF02-25DD06F909EB}" dt="2025-09-18T14:39:46.962" v="6346" actId="962"/>
          <ac:picMkLst>
            <pc:docMk/>
            <pc:sldMk cId="2936833761" sldId="4358"/>
            <ac:picMk id="3" creationId="{B52B840C-98E2-2500-B8A4-68D3401118F3}"/>
          </ac:picMkLst>
        </pc:picChg>
      </pc:sldChg>
      <pc:sldChg chg="addSp delSp modSp add mod">
        <pc:chgData name="Kevin Shehan" userId="08a9fb75-bfa9-4619-a08a-5a0f62c1c55f" providerId="ADAL" clId="{D8BCDB2A-CD68-485A-AF02-25DD06F909EB}" dt="2025-09-18T14:39:54.401" v="6370" actId="962"/>
        <pc:sldMkLst>
          <pc:docMk/>
          <pc:sldMk cId="3596978663" sldId="4359"/>
        </pc:sldMkLst>
        <pc:spChg chg="add mod">
          <ac:chgData name="Kevin Shehan" userId="08a9fb75-bfa9-4619-a08a-5a0f62c1c55f" providerId="ADAL" clId="{D8BCDB2A-CD68-485A-AF02-25DD06F909EB}" dt="2025-09-18T12:56:38.297" v="5228" actId="123"/>
          <ac:spMkLst>
            <pc:docMk/>
            <pc:sldMk cId="3596978663" sldId="4359"/>
            <ac:spMk id="2" creationId="{2AF527CF-E192-61F9-CA4B-89AFEF278522}"/>
          </ac:spMkLst>
        </pc:spChg>
        <pc:spChg chg="mod">
          <ac:chgData name="Kevin Shehan" userId="08a9fb75-bfa9-4619-a08a-5a0f62c1c55f" providerId="ADAL" clId="{D8BCDB2A-CD68-485A-AF02-25DD06F909EB}" dt="2025-09-17T18:34:11.086" v="4145" actId="20577"/>
          <ac:spMkLst>
            <pc:docMk/>
            <pc:sldMk cId="3596978663" sldId="4359"/>
            <ac:spMk id="13" creationId="{DA419168-203A-F8A2-A5D3-F6432D4AD56E}"/>
          </ac:spMkLst>
        </pc:spChg>
        <pc:picChg chg="add mod">
          <ac:chgData name="Kevin Shehan" userId="08a9fb75-bfa9-4619-a08a-5a0f62c1c55f" providerId="ADAL" clId="{D8BCDB2A-CD68-485A-AF02-25DD06F909EB}" dt="2025-09-18T14:39:54.401" v="6370" actId="962"/>
          <ac:picMkLst>
            <pc:docMk/>
            <pc:sldMk cId="3596978663" sldId="4359"/>
            <ac:picMk id="5" creationId="{7B6538F6-B72D-80FB-5AB2-25F2C4C3DABE}"/>
          </ac:picMkLst>
        </pc:picChg>
      </pc:sldChg>
      <pc:sldChg chg="addSp delSp modSp add mod">
        <pc:chgData name="Kevin Shehan" userId="08a9fb75-bfa9-4619-a08a-5a0f62c1c55f" providerId="ADAL" clId="{D8BCDB2A-CD68-485A-AF02-25DD06F909EB}" dt="2025-09-18T14:40:13.326" v="6426" actId="962"/>
        <pc:sldMkLst>
          <pc:docMk/>
          <pc:sldMk cId="515142181" sldId="4360"/>
        </pc:sldMkLst>
        <pc:spChg chg="mod">
          <ac:chgData name="Kevin Shehan" userId="08a9fb75-bfa9-4619-a08a-5a0f62c1c55f" providerId="ADAL" clId="{D8BCDB2A-CD68-485A-AF02-25DD06F909EB}" dt="2025-09-17T18:35:18.477" v="4184" actId="20577"/>
          <ac:spMkLst>
            <pc:docMk/>
            <pc:sldMk cId="515142181" sldId="4360"/>
            <ac:spMk id="13" creationId="{129D6033-C5B3-6BD9-20BE-7837990D5EFC}"/>
          </ac:spMkLst>
        </pc:spChg>
        <pc:picChg chg="add mod">
          <ac:chgData name="Kevin Shehan" userId="08a9fb75-bfa9-4619-a08a-5a0f62c1c55f" providerId="ADAL" clId="{D8BCDB2A-CD68-485A-AF02-25DD06F909EB}" dt="2025-09-18T14:40:08.442" v="6422" actId="962"/>
          <ac:picMkLst>
            <pc:docMk/>
            <pc:sldMk cId="515142181" sldId="4360"/>
            <ac:picMk id="3" creationId="{CAD53A0D-613E-A17E-A211-4D84AA96E4D1}"/>
          </ac:picMkLst>
        </pc:picChg>
        <pc:picChg chg="add mod">
          <ac:chgData name="Kevin Shehan" userId="08a9fb75-bfa9-4619-a08a-5a0f62c1c55f" providerId="ADAL" clId="{D8BCDB2A-CD68-485A-AF02-25DD06F909EB}" dt="2025-09-18T14:40:03.719" v="6420" actId="962"/>
          <ac:picMkLst>
            <pc:docMk/>
            <pc:sldMk cId="515142181" sldId="4360"/>
            <ac:picMk id="4" creationId="{C42C8564-1BE9-1D35-6A8B-74A2D27DEFEC}"/>
          </ac:picMkLst>
        </pc:picChg>
        <pc:picChg chg="add mod">
          <ac:chgData name="Kevin Shehan" userId="08a9fb75-bfa9-4619-a08a-5a0f62c1c55f" providerId="ADAL" clId="{D8BCDB2A-CD68-485A-AF02-25DD06F909EB}" dt="2025-09-18T14:40:13.326" v="6426" actId="962"/>
          <ac:picMkLst>
            <pc:docMk/>
            <pc:sldMk cId="515142181" sldId="4360"/>
            <ac:picMk id="10" creationId="{5174DA34-B534-0522-1127-DBAE40A32A0E}"/>
          </ac:picMkLst>
        </pc:picChg>
      </pc:sldChg>
      <pc:sldChg chg="addSp delSp modSp add mod">
        <pc:chgData name="Kevin Shehan" userId="08a9fb75-bfa9-4619-a08a-5a0f62c1c55f" providerId="ADAL" clId="{D8BCDB2A-CD68-485A-AF02-25DD06F909EB}" dt="2025-09-18T14:40:33.780" v="6484" actId="962"/>
        <pc:sldMkLst>
          <pc:docMk/>
          <pc:sldMk cId="2300134748" sldId="4361"/>
        </pc:sldMkLst>
        <pc:spChg chg="add mod">
          <ac:chgData name="Kevin Shehan" userId="08a9fb75-bfa9-4619-a08a-5a0f62c1c55f" providerId="ADAL" clId="{D8BCDB2A-CD68-485A-AF02-25DD06F909EB}" dt="2025-09-18T12:56:51.362" v="5230" actId="1076"/>
          <ac:spMkLst>
            <pc:docMk/>
            <pc:sldMk cId="2300134748" sldId="4361"/>
            <ac:spMk id="2" creationId="{070E588B-A768-E816-117A-087C5FBC6DFB}"/>
          </ac:spMkLst>
        </pc:spChg>
        <pc:spChg chg="mod">
          <ac:chgData name="Kevin Shehan" userId="08a9fb75-bfa9-4619-a08a-5a0f62c1c55f" providerId="ADAL" clId="{D8BCDB2A-CD68-485A-AF02-25DD06F909EB}" dt="2025-09-17T18:35:29.288" v="4190" actId="20577"/>
          <ac:spMkLst>
            <pc:docMk/>
            <pc:sldMk cId="2300134748" sldId="4361"/>
            <ac:spMk id="13" creationId="{CBCAE738-761E-B700-61FE-7C2CD135CDC0}"/>
          </ac:spMkLst>
        </pc:spChg>
        <pc:spChg chg="add mod">
          <ac:chgData name="Kevin Shehan" userId="08a9fb75-bfa9-4619-a08a-5a0f62c1c55f" providerId="ADAL" clId="{D8BCDB2A-CD68-485A-AF02-25DD06F909EB}" dt="2025-09-18T12:56:54.033" v="5231" actId="123"/>
          <ac:spMkLst>
            <pc:docMk/>
            <pc:sldMk cId="2300134748" sldId="4361"/>
            <ac:spMk id="15" creationId="{769470C5-AEB3-D1AC-2CD7-EB395E7DFB87}"/>
          </ac:spMkLst>
        </pc:spChg>
        <pc:picChg chg="add mod">
          <ac:chgData name="Kevin Shehan" userId="08a9fb75-bfa9-4619-a08a-5a0f62c1c55f" providerId="ADAL" clId="{D8BCDB2A-CD68-485A-AF02-25DD06F909EB}" dt="2025-09-18T14:40:33.780" v="6484" actId="962"/>
          <ac:picMkLst>
            <pc:docMk/>
            <pc:sldMk cId="2300134748" sldId="4361"/>
            <ac:picMk id="5" creationId="{486EAEF0-4CFB-0A72-407D-C5A9F1904477}"/>
          </ac:picMkLst>
        </pc:picChg>
        <pc:picChg chg="add mod">
          <ac:chgData name="Kevin Shehan" userId="08a9fb75-bfa9-4619-a08a-5a0f62c1c55f" providerId="ADAL" clId="{D8BCDB2A-CD68-485A-AF02-25DD06F909EB}" dt="2025-09-18T14:40:26.624" v="6480" actId="962"/>
          <ac:picMkLst>
            <pc:docMk/>
            <pc:sldMk cId="2300134748" sldId="4361"/>
            <ac:picMk id="9" creationId="{6FC3C818-7F54-D1D5-B13E-5FFBD8C43D2C}"/>
          </ac:picMkLst>
        </pc:picChg>
        <pc:picChg chg="add mod">
          <ac:chgData name="Kevin Shehan" userId="08a9fb75-bfa9-4619-a08a-5a0f62c1c55f" providerId="ADAL" clId="{D8BCDB2A-CD68-485A-AF02-25DD06F909EB}" dt="2025-09-18T14:40:31.631" v="6482" actId="962"/>
          <ac:picMkLst>
            <pc:docMk/>
            <pc:sldMk cId="2300134748" sldId="4361"/>
            <ac:picMk id="14" creationId="{72A8ECCC-C3D7-ED79-F1B8-897D6E6C676A}"/>
          </ac:picMkLst>
        </pc:picChg>
      </pc:sldChg>
      <pc:sldChg chg="addSp delSp modSp add mod">
        <pc:chgData name="Kevin Shehan" userId="08a9fb75-bfa9-4619-a08a-5a0f62c1c55f" providerId="ADAL" clId="{D8BCDB2A-CD68-485A-AF02-25DD06F909EB}" dt="2025-09-18T14:40:51.629" v="6514" actId="962"/>
        <pc:sldMkLst>
          <pc:docMk/>
          <pc:sldMk cId="2277303418" sldId="4362"/>
        </pc:sldMkLst>
        <pc:spChg chg="add mod">
          <ac:chgData name="Kevin Shehan" userId="08a9fb75-bfa9-4619-a08a-5a0f62c1c55f" providerId="ADAL" clId="{D8BCDB2A-CD68-485A-AF02-25DD06F909EB}" dt="2025-09-18T12:57:30.681" v="5238" actId="1076"/>
          <ac:spMkLst>
            <pc:docMk/>
            <pc:sldMk cId="2277303418" sldId="4362"/>
            <ac:spMk id="3" creationId="{7803C534-59CB-362A-6244-2DBE7B29BCF3}"/>
          </ac:spMkLst>
        </pc:spChg>
        <pc:spChg chg="add mod">
          <ac:chgData name="Kevin Shehan" userId="08a9fb75-bfa9-4619-a08a-5a0f62c1c55f" providerId="ADAL" clId="{D8BCDB2A-CD68-485A-AF02-25DD06F909EB}" dt="2025-09-16T16:25:21.663" v="1024"/>
          <ac:spMkLst>
            <pc:docMk/>
            <pc:sldMk cId="2277303418" sldId="4362"/>
            <ac:spMk id="10" creationId="{0E821CB5-5248-59F0-3625-49D538ED447C}"/>
          </ac:spMkLst>
        </pc:spChg>
        <pc:spChg chg="add mod">
          <ac:chgData name="Kevin Shehan" userId="08a9fb75-bfa9-4619-a08a-5a0f62c1c55f" providerId="ADAL" clId="{D8BCDB2A-CD68-485A-AF02-25DD06F909EB}" dt="2025-09-16T16:25:21.663" v="1024"/>
          <ac:spMkLst>
            <pc:docMk/>
            <pc:sldMk cId="2277303418" sldId="4362"/>
            <ac:spMk id="11" creationId="{EA90D8FA-BA65-28BB-8524-C36842671F89}"/>
          </ac:spMkLst>
        </pc:spChg>
        <pc:spChg chg="mod">
          <ac:chgData name="Kevin Shehan" userId="08a9fb75-bfa9-4619-a08a-5a0f62c1c55f" providerId="ADAL" clId="{D8BCDB2A-CD68-485A-AF02-25DD06F909EB}" dt="2025-09-17T18:40:37.221" v="4300" actId="20577"/>
          <ac:spMkLst>
            <pc:docMk/>
            <pc:sldMk cId="2277303418" sldId="4362"/>
            <ac:spMk id="13" creationId="{3CF649CC-21EF-8093-C3A0-C8B6567127D0}"/>
          </ac:spMkLst>
        </pc:spChg>
        <pc:picChg chg="add mod">
          <ac:chgData name="Kevin Shehan" userId="08a9fb75-bfa9-4619-a08a-5a0f62c1c55f" providerId="ADAL" clId="{D8BCDB2A-CD68-485A-AF02-25DD06F909EB}" dt="2025-09-18T14:40:46.527" v="6512" actId="962"/>
          <ac:picMkLst>
            <pc:docMk/>
            <pc:sldMk cId="2277303418" sldId="4362"/>
            <ac:picMk id="4" creationId="{16EFDDDC-530F-8620-3916-3E4D4F0B63CF}"/>
          </ac:picMkLst>
        </pc:picChg>
        <pc:picChg chg="add mod">
          <ac:chgData name="Kevin Shehan" userId="08a9fb75-bfa9-4619-a08a-5a0f62c1c55f" providerId="ADAL" clId="{D8BCDB2A-CD68-485A-AF02-25DD06F909EB}" dt="2025-09-18T14:40:51.629" v="6514" actId="962"/>
          <ac:picMkLst>
            <pc:docMk/>
            <pc:sldMk cId="2277303418" sldId="4362"/>
            <ac:picMk id="8" creationId="{38430EE9-480F-6129-1E15-33C8E147D5DA}"/>
          </ac:picMkLst>
        </pc:picChg>
      </pc:sldChg>
      <pc:sldChg chg="addSp delSp modSp add mod">
        <pc:chgData name="Kevin Shehan" userId="08a9fb75-bfa9-4619-a08a-5a0f62c1c55f" providerId="ADAL" clId="{D8BCDB2A-CD68-485A-AF02-25DD06F909EB}" dt="2025-09-18T14:40:55.019" v="6516" actId="962"/>
        <pc:sldMkLst>
          <pc:docMk/>
          <pc:sldMk cId="3568710441" sldId="4363"/>
        </pc:sldMkLst>
        <pc:spChg chg="add mod">
          <ac:chgData name="Kevin Shehan" userId="08a9fb75-bfa9-4619-a08a-5a0f62c1c55f" providerId="ADAL" clId="{D8BCDB2A-CD68-485A-AF02-25DD06F909EB}" dt="2025-09-18T12:57:50.773" v="5242" actId="1076"/>
          <ac:spMkLst>
            <pc:docMk/>
            <pc:sldMk cId="3568710441" sldId="4363"/>
            <ac:spMk id="2" creationId="{1DB3D780-7AF5-F51C-2720-3921F78B113F}"/>
          </ac:spMkLst>
        </pc:spChg>
        <pc:spChg chg="add mod">
          <ac:chgData name="Kevin Shehan" userId="08a9fb75-bfa9-4619-a08a-5a0f62c1c55f" providerId="ADAL" clId="{D8BCDB2A-CD68-485A-AF02-25DD06F909EB}" dt="2025-09-16T16:25:24.658" v="1025"/>
          <ac:spMkLst>
            <pc:docMk/>
            <pc:sldMk cId="3568710441" sldId="4363"/>
            <ac:spMk id="5" creationId="{63563A5E-A2E5-8AF9-07BB-BBE4EBEEBA02}"/>
          </ac:spMkLst>
        </pc:spChg>
        <pc:spChg chg="add mod">
          <ac:chgData name="Kevin Shehan" userId="08a9fb75-bfa9-4619-a08a-5a0f62c1c55f" providerId="ADAL" clId="{D8BCDB2A-CD68-485A-AF02-25DD06F909EB}" dt="2025-09-16T16:25:24.658" v="1025"/>
          <ac:spMkLst>
            <pc:docMk/>
            <pc:sldMk cId="3568710441" sldId="4363"/>
            <ac:spMk id="6" creationId="{C9DF95AE-72D8-41F5-845F-4F0AC4D68D96}"/>
          </ac:spMkLst>
        </pc:spChg>
        <pc:spChg chg="mod">
          <ac:chgData name="Kevin Shehan" userId="08a9fb75-bfa9-4619-a08a-5a0f62c1c55f" providerId="ADAL" clId="{D8BCDB2A-CD68-485A-AF02-25DD06F909EB}" dt="2025-09-17T18:40:43.588" v="4302" actId="20577"/>
          <ac:spMkLst>
            <pc:docMk/>
            <pc:sldMk cId="3568710441" sldId="4363"/>
            <ac:spMk id="13" creationId="{E35DA238-06FE-8BA6-7E96-39B94DC567F0}"/>
          </ac:spMkLst>
        </pc:spChg>
        <pc:picChg chg="add mod">
          <ac:chgData name="Kevin Shehan" userId="08a9fb75-bfa9-4619-a08a-5a0f62c1c55f" providerId="ADAL" clId="{D8BCDB2A-CD68-485A-AF02-25DD06F909EB}" dt="2025-09-18T14:40:55.019" v="6516" actId="962"/>
          <ac:picMkLst>
            <pc:docMk/>
            <pc:sldMk cId="3568710441" sldId="4363"/>
            <ac:picMk id="7" creationId="{70266851-717F-5B99-B310-9DE464A862E7}"/>
          </ac:picMkLst>
        </pc:picChg>
      </pc:sldChg>
      <pc:sldChg chg="addSp delSp modSp add del mod modClrScheme chgLayout">
        <pc:chgData name="Kevin Shehan" userId="08a9fb75-bfa9-4619-a08a-5a0f62c1c55f" providerId="ADAL" clId="{D8BCDB2A-CD68-485A-AF02-25DD06F909EB}" dt="2025-09-16T16:21:27.713" v="939" actId="2890"/>
        <pc:sldMkLst>
          <pc:docMk/>
          <pc:sldMk cId="2619274656" sldId="4364"/>
        </pc:sldMkLst>
      </pc:sldChg>
      <pc:sldChg chg="addSp delSp modSp add mod modNotesTx">
        <pc:chgData name="Kevin Shehan" userId="08a9fb75-bfa9-4619-a08a-5a0f62c1c55f" providerId="ADAL" clId="{D8BCDB2A-CD68-485A-AF02-25DD06F909EB}" dt="2025-09-18T12:58:15.190" v="5246" actId="1076"/>
        <pc:sldMkLst>
          <pc:docMk/>
          <pc:sldMk cId="2854784970" sldId="4364"/>
        </pc:sldMkLst>
        <pc:spChg chg="add mod">
          <ac:chgData name="Kevin Shehan" userId="08a9fb75-bfa9-4619-a08a-5a0f62c1c55f" providerId="ADAL" clId="{D8BCDB2A-CD68-485A-AF02-25DD06F909EB}" dt="2025-09-16T16:25:26.407" v="1026"/>
          <ac:spMkLst>
            <pc:docMk/>
            <pc:sldMk cId="2854784970" sldId="4364"/>
            <ac:spMk id="3" creationId="{8ECD1E86-3661-ED1F-8AAC-EF644A700BA2}"/>
          </ac:spMkLst>
        </pc:spChg>
        <pc:spChg chg="add mod">
          <ac:chgData name="Kevin Shehan" userId="08a9fb75-bfa9-4619-a08a-5a0f62c1c55f" providerId="ADAL" clId="{D8BCDB2A-CD68-485A-AF02-25DD06F909EB}" dt="2025-09-16T16:25:26.407" v="1026"/>
          <ac:spMkLst>
            <pc:docMk/>
            <pc:sldMk cId="2854784970" sldId="4364"/>
            <ac:spMk id="4" creationId="{EFF7780D-6052-0233-96B3-2CDD43748CA5}"/>
          </ac:spMkLst>
        </pc:spChg>
        <pc:spChg chg="mod">
          <ac:chgData name="Kevin Shehan" userId="08a9fb75-bfa9-4619-a08a-5a0f62c1c55f" providerId="ADAL" clId="{D8BCDB2A-CD68-485A-AF02-25DD06F909EB}" dt="2025-09-17T18:37:31.281" v="4226" actId="20577"/>
          <ac:spMkLst>
            <pc:docMk/>
            <pc:sldMk cId="2854784970" sldId="4364"/>
            <ac:spMk id="13" creationId="{6CDC6938-687A-0370-79A3-AF9539853E0A}"/>
          </ac:spMkLst>
        </pc:spChg>
        <pc:spChg chg="add mod">
          <ac:chgData name="Kevin Shehan" userId="08a9fb75-bfa9-4619-a08a-5a0f62c1c55f" providerId="ADAL" clId="{D8BCDB2A-CD68-485A-AF02-25DD06F909EB}" dt="2025-09-18T12:58:15.190" v="5246" actId="1076"/>
          <ac:spMkLst>
            <pc:docMk/>
            <pc:sldMk cId="2854784970" sldId="4364"/>
            <ac:spMk id="15" creationId="{769470C5-AEB3-D1AC-2CD7-EB395E7DFB87}"/>
          </ac:spMkLst>
        </pc:spChg>
        <pc:picChg chg="add mod">
          <ac:chgData name="Kevin Shehan" userId="08a9fb75-bfa9-4619-a08a-5a0f62c1c55f" providerId="ADAL" clId="{D8BCDB2A-CD68-485A-AF02-25DD06F909EB}" dt="2025-09-16T16:22:10.346" v="980" actId="1076"/>
          <ac:picMkLst>
            <pc:docMk/>
            <pc:sldMk cId="2854784970" sldId="4364"/>
            <ac:picMk id="5" creationId="{4CE2F292-8885-DF47-49C9-373A229A1A09}"/>
          </ac:picMkLst>
        </pc:picChg>
      </pc:sldChg>
      <pc:sldChg chg="addSp delSp modSp add mod">
        <pc:chgData name="Kevin Shehan" userId="08a9fb75-bfa9-4619-a08a-5a0f62c1c55f" providerId="ADAL" clId="{D8BCDB2A-CD68-485A-AF02-25DD06F909EB}" dt="2025-09-18T14:41:05.545" v="6538" actId="962"/>
        <pc:sldMkLst>
          <pc:docMk/>
          <pc:sldMk cId="1187236760" sldId="4365"/>
        </pc:sldMkLst>
        <pc:spChg chg="add mod">
          <ac:chgData name="Kevin Shehan" userId="08a9fb75-bfa9-4619-a08a-5a0f62c1c55f" providerId="ADAL" clId="{D8BCDB2A-CD68-485A-AF02-25DD06F909EB}" dt="2025-09-18T12:58:44.898" v="5248" actId="1076"/>
          <ac:spMkLst>
            <pc:docMk/>
            <pc:sldMk cId="1187236760" sldId="4365"/>
            <ac:spMk id="2" creationId="{769470C5-AEB3-D1AC-2CD7-EB395E7DFB87}"/>
          </ac:spMkLst>
        </pc:spChg>
        <pc:spChg chg="add mod">
          <ac:chgData name="Kevin Shehan" userId="08a9fb75-bfa9-4619-a08a-5a0f62c1c55f" providerId="ADAL" clId="{D8BCDB2A-CD68-485A-AF02-25DD06F909EB}" dt="2025-09-16T16:25:28.311" v="1027"/>
          <ac:spMkLst>
            <pc:docMk/>
            <pc:sldMk cId="1187236760" sldId="4365"/>
            <ac:spMk id="3" creationId="{DB5AA97D-3B8C-E6D7-E64D-51C1B73482A4}"/>
          </ac:spMkLst>
        </pc:spChg>
        <pc:spChg chg="add mod">
          <ac:chgData name="Kevin Shehan" userId="08a9fb75-bfa9-4619-a08a-5a0f62c1c55f" providerId="ADAL" clId="{D8BCDB2A-CD68-485A-AF02-25DD06F909EB}" dt="2025-09-16T16:25:28.311" v="1027"/>
          <ac:spMkLst>
            <pc:docMk/>
            <pc:sldMk cId="1187236760" sldId="4365"/>
            <ac:spMk id="6" creationId="{1E6FAD3B-FD42-178C-22A8-850953BDC563}"/>
          </ac:spMkLst>
        </pc:spChg>
        <pc:spChg chg="mod">
          <ac:chgData name="Kevin Shehan" userId="08a9fb75-bfa9-4619-a08a-5a0f62c1c55f" providerId="ADAL" clId="{D8BCDB2A-CD68-485A-AF02-25DD06F909EB}" dt="2025-09-17T18:37:55.044" v="4230" actId="20577"/>
          <ac:spMkLst>
            <pc:docMk/>
            <pc:sldMk cId="1187236760" sldId="4365"/>
            <ac:spMk id="13" creationId="{FA065A08-28C2-8A07-13FF-53C5CEBCD347}"/>
          </ac:spMkLst>
        </pc:spChg>
        <pc:picChg chg="add mod">
          <ac:chgData name="Kevin Shehan" userId="08a9fb75-bfa9-4619-a08a-5a0f62c1c55f" providerId="ADAL" clId="{D8BCDB2A-CD68-485A-AF02-25DD06F909EB}" dt="2025-09-18T14:41:05.545" v="6538" actId="962"/>
          <ac:picMkLst>
            <pc:docMk/>
            <pc:sldMk cId="1187236760" sldId="4365"/>
            <ac:picMk id="4" creationId="{13FFEA66-C684-C31C-9266-C7FCA366E567}"/>
          </ac:picMkLst>
        </pc:picChg>
      </pc:sldChg>
      <pc:sldChg chg="addSp delSp modSp add mod">
        <pc:chgData name="Kevin Shehan" userId="08a9fb75-bfa9-4619-a08a-5a0f62c1c55f" providerId="ADAL" clId="{D8BCDB2A-CD68-485A-AF02-25DD06F909EB}" dt="2025-09-18T14:41:33.783" v="6562" actId="962"/>
        <pc:sldMkLst>
          <pc:docMk/>
          <pc:sldMk cId="326670470" sldId="4366"/>
        </pc:sldMkLst>
        <pc:spChg chg="add mod">
          <ac:chgData name="Kevin Shehan" userId="08a9fb75-bfa9-4619-a08a-5a0f62c1c55f" providerId="ADAL" clId="{D8BCDB2A-CD68-485A-AF02-25DD06F909EB}" dt="2025-09-16T16:25:30.390" v="1028"/>
          <ac:spMkLst>
            <pc:docMk/>
            <pc:sldMk cId="326670470" sldId="4366"/>
            <ac:spMk id="5" creationId="{0F1FC1D7-E393-64B3-2646-965CB6A86216}"/>
          </ac:spMkLst>
        </pc:spChg>
        <pc:spChg chg="add mod">
          <ac:chgData name="Kevin Shehan" userId="08a9fb75-bfa9-4619-a08a-5a0f62c1c55f" providerId="ADAL" clId="{D8BCDB2A-CD68-485A-AF02-25DD06F909EB}" dt="2025-09-16T16:25:30.390" v="1028"/>
          <ac:spMkLst>
            <pc:docMk/>
            <pc:sldMk cId="326670470" sldId="4366"/>
            <ac:spMk id="7" creationId="{19712276-C908-E7F8-EDCA-2471C6D3D9F6}"/>
          </ac:spMkLst>
        </pc:spChg>
        <pc:spChg chg="mod">
          <ac:chgData name="Kevin Shehan" userId="08a9fb75-bfa9-4619-a08a-5a0f62c1c55f" providerId="ADAL" clId="{D8BCDB2A-CD68-485A-AF02-25DD06F909EB}" dt="2025-09-17T18:38:13.858" v="4236" actId="20577"/>
          <ac:spMkLst>
            <pc:docMk/>
            <pc:sldMk cId="326670470" sldId="4366"/>
            <ac:spMk id="13" creationId="{D17A9CDC-915A-B5FC-3342-AEF6BD287D55}"/>
          </ac:spMkLst>
        </pc:spChg>
        <pc:spChg chg="add mod">
          <ac:chgData name="Kevin Shehan" userId="08a9fb75-bfa9-4619-a08a-5a0f62c1c55f" providerId="ADAL" clId="{D8BCDB2A-CD68-485A-AF02-25DD06F909EB}" dt="2025-09-18T12:59:03.534" v="5250" actId="123"/>
          <ac:spMkLst>
            <pc:docMk/>
            <pc:sldMk cId="326670470" sldId="4366"/>
            <ac:spMk id="15" creationId="{769470C5-AEB3-D1AC-2CD7-EB395E7DFB87}"/>
          </ac:spMkLst>
        </pc:spChg>
        <pc:picChg chg="add mod">
          <ac:chgData name="Kevin Shehan" userId="08a9fb75-bfa9-4619-a08a-5a0f62c1c55f" providerId="ADAL" clId="{D8BCDB2A-CD68-485A-AF02-25DD06F909EB}" dt="2025-09-18T14:41:31.805" v="6560" actId="962"/>
          <ac:picMkLst>
            <pc:docMk/>
            <pc:sldMk cId="326670470" sldId="4366"/>
            <ac:picMk id="3" creationId="{69E27CE5-A4B8-505D-6D70-2574D110BB15}"/>
          </ac:picMkLst>
        </pc:picChg>
        <pc:picChg chg="add mod">
          <ac:chgData name="Kevin Shehan" userId="08a9fb75-bfa9-4619-a08a-5a0f62c1c55f" providerId="ADAL" clId="{D8BCDB2A-CD68-485A-AF02-25DD06F909EB}" dt="2025-09-18T14:41:19.826" v="6556" actId="962"/>
          <ac:picMkLst>
            <pc:docMk/>
            <pc:sldMk cId="326670470" sldId="4366"/>
            <ac:picMk id="6" creationId="{86126643-3B67-4DB9-4B2F-0EE13F67A25B}"/>
          </ac:picMkLst>
        </pc:picChg>
        <pc:picChg chg="add mod">
          <ac:chgData name="Kevin Shehan" userId="08a9fb75-bfa9-4619-a08a-5a0f62c1c55f" providerId="ADAL" clId="{D8BCDB2A-CD68-485A-AF02-25DD06F909EB}" dt="2025-09-18T14:41:33.783" v="6562" actId="962"/>
          <ac:picMkLst>
            <pc:docMk/>
            <pc:sldMk cId="326670470" sldId="4366"/>
            <ac:picMk id="11" creationId="{7BE7C28E-02EB-9DBA-B383-87CC81895151}"/>
          </ac:picMkLst>
        </pc:picChg>
      </pc:sldChg>
      <pc:sldChg chg="addSp delSp modSp add mod">
        <pc:chgData name="Kevin Shehan" userId="08a9fb75-bfa9-4619-a08a-5a0f62c1c55f" providerId="ADAL" clId="{D8BCDB2A-CD68-485A-AF02-25DD06F909EB}" dt="2025-09-18T14:42:20.196" v="6676" actId="962"/>
        <pc:sldMkLst>
          <pc:docMk/>
          <pc:sldMk cId="873454183" sldId="4367"/>
        </pc:sldMkLst>
        <pc:spChg chg="mod">
          <ac:chgData name="Kevin Shehan" userId="08a9fb75-bfa9-4619-a08a-5a0f62c1c55f" providerId="ADAL" clId="{D8BCDB2A-CD68-485A-AF02-25DD06F909EB}" dt="2025-09-17T18:38:40.215" v="4250" actId="20577"/>
          <ac:spMkLst>
            <pc:docMk/>
            <pc:sldMk cId="873454183" sldId="4367"/>
            <ac:spMk id="13" creationId="{B690BB5B-1AC4-A44B-BA2B-7FBDEF6909FF}"/>
          </ac:spMkLst>
        </pc:spChg>
        <pc:picChg chg="add mod">
          <ac:chgData name="Kevin Shehan" userId="08a9fb75-bfa9-4619-a08a-5a0f62c1c55f" providerId="ADAL" clId="{D8BCDB2A-CD68-485A-AF02-25DD06F909EB}" dt="2025-09-18T14:42:15.890" v="6674" actId="962"/>
          <ac:picMkLst>
            <pc:docMk/>
            <pc:sldMk cId="873454183" sldId="4367"/>
            <ac:picMk id="2" creationId="{E29D4C69-A7AD-6267-FB40-BB50CFC8AB97}"/>
          </ac:picMkLst>
        </pc:picChg>
        <pc:picChg chg="add mod">
          <ac:chgData name="Kevin Shehan" userId="08a9fb75-bfa9-4619-a08a-5a0f62c1c55f" providerId="ADAL" clId="{D8BCDB2A-CD68-485A-AF02-25DD06F909EB}" dt="2025-09-18T14:42:20.196" v="6676" actId="962"/>
          <ac:picMkLst>
            <pc:docMk/>
            <pc:sldMk cId="873454183" sldId="4367"/>
            <ac:picMk id="4" creationId="{20726E38-840D-CAFF-F4C5-9833CD1773C3}"/>
          </ac:picMkLst>
        </pc:picChg>
      </pc:sldChg>
      <pc:sldChg chg="add del">
        <pc:chgData name="Kevin Shehan" userId="08a9fb75-bfa9-4619-a08a-5a0f62c1c55f" providerId="ADAL" clId="{D8BCDB2A-CD68-485A-AF02-25DD06F909EB}" dt="2025-09-16T16:27:11.473" v="1072" actId="2890"/>
        <pc:sldMkLst>
          <pc:docMk/>
          <pc:sldMk cId="1854421160" sldId="4368"/>
        </pc:sldMkLst>
      </pc:sldChg>
      <pc:sldChg chg="addSp delSp modSp add mod">
        <pc:chgData name="Kevin Shehan" userId="08a9fb75-bfa9-4619-a08a-5a0f62c1c55f" providerId="ADAL" clId="{D8BCDB2A-CD68-485A-AF02-25DD06F909EB}" dt="2025-09-18T14:42:45.880" v="6704" actId="962"/>
        <pc:sldMkLst>
          <pc:docMk/>
          <pc:sldMk cId="3528341945" sldId="4368"/>
        </pc:sldMkLst>
        <pc:spChg chg="add mod">
          <ac:chgData name="Kevin Shehan" userId="08a9fb75-bfa9-4619-a08a-5a0f62c1c55f" providerId="ADAL" clId="{D8BCDB2A-CD68-485A-AF02-25DD06F909EB}" dt="2025-09-18T12:59:21.833" v="5251" actId="123"/>
          <ac:spMkLst>
            <pc:docMk/>
            <pc:sldMk cId="3528341945" sldId="4368"/>
            <ac:spMk id="8" creationId="{7F8A7F08-B476-9954-537A-125FE53A70FA}"/>
          </ac:spMkLst>
        </pc:spChg>
        <pc:spChg chg="mod">
          <ac:chgData name="Kevin Shehan" userId="08a9fb75-bfa9-4619-a08a-5a0f62c1c55f" providerId="ADAL" clId="{D8BCDB2A-CD68-485A-AF02-25DD06F909EB}" dt="2025-09-17T18:38:55.786" v="4262" actId="20577"/>
          <ac:spMkLst>
            <pc:docMk/>
            <pc:sldMk cId="3528341945" sldId="4368"/>
            <ac:spMk id="13" creationId="{DE3E3D69-36C3-E791-1260-E9273E0220A3}"/>
          </ac:spMkLst>
        </pc:spChg>
        <pc:picChg chg="add mod">
          <ac:chgData name="Kevin Shehan" userId="08a9fb75-bfa9-4619-a08a-5a0f62c1c55f" providerId="ADAL" clId="{D8BCDB2A-CD68-485A-AF02-25DD06F909EB}" dt="2025-09-18T14:42:45.880" v="6704" actId="962"/>
          <ac:picMkLst>
            <pc:docMk/>
            <pc:sldMk cId="3528341945" sldId="4368"/>
            <ac:picMk id="3" creationId="{23A91074-1445-F4D8-BDDE-118F9D90B8E5}"/>
          </ac:picMkLst>
        </pc:picChg>
        <pc:picChg chg="add mod">
          <ac:chgData name="Kevin Shehan" userId="08a9fb75-bfa9-4619-a08a-5a0f62c1c55f" providerId="ADAL" clId="{D8BCDB2A-CD68-485A-AF02-25DD06F909EB}" dt="2025-09-18T14:42:39.447" v="6702" actId="962"/>
          <ac:picMkLst>
            <pc:docMk/>
            <pc:sldMk cId="3528341945" sldId="4368"/>
            <ac:picMk id="6" creationId="{8D92C5E8-F06B-313D-222A-1224536508FF}"/>
          </ac:picMkLst>
        </pc:picChg>
      </pc:sldChg>
      <pc:sldChg chg="new del">
        <pc:chgData name="Kevin Shehan" userId="08a9fb75-bfa9-4619-a08a-5a0f62c1c55f" providerId="ADAL" clId="{D8BCDB2A-CD68-485A-AF02-25DD06F909EB}" dt="2025-09-16T17:38:47.959" v="1622" actId="680"/>
        <pc:sldMkLst>
          <pc:docMk/>
          <pc:sldMk cId="2318862751" sldId="4369"/>
        </pc:sldMkLst>
      </pc:sldChg>
      <pc:sldChg chg="addSp delSp modSp add mod">
        <pc:chgData name="Kevin Shehan" userId="08a9fb75-bfa9-4619-a08a-5a0f62c1c55f" providerId="ADAL" clId="{D8BCDB2A-CD68-485A-AF02-25DD06F909EB}" dt="2025-09-18T14:42:52.522" v="6710" actId="962"/>
        <pc:sldMkLst>
          <pc:docMk/>
          <pc:sldMk cId="3943348233" sldId="4369"/>
        </pc:sldMkLst>
        <pc:spChg chg="mod">
          <ac:chgData name="Kevin Shehan" userId="08a9fb75-bfa9-4619-a08a-5a0f62c1c55f" providerId="ADAL" clId="{D8BCDB2A-CD68-485A-AF02-25DD06F909EB}" dt="2025-09-17T18:39:11.881" v="4273" actId="20577"/>
          <ac:spMkLst>
            <pc:docMk/>
            <pc:sldMk cId="3943348233" sldId="4369"/>
            <ac:spMk id="13" creationId="{8087DE78-1B97-6082-28F8-FBE6375F277C}"/>
          </ac:spMkLst>
        </pc:spChg>
        <pc:picChg chg="add mod">
          <ac:chgData name="Kevin Shehan" userId="08a9fb75-bfa9-4619-a08a-5a0f62c1c55f" providerId="ADAL" clId="{D8BCDB2A-CD68-485A-AF02-25DD06F909EB}" dt="2025-09-18T14:42:49.083" v="6706" actId="962"/>
          <ac:picMkLst>
            <pc:docMk/>
            <pc:sldMk cId="3943348233" sldId="4369"/>
            <ac:picMk id="2" creationId="{E48D4622-F0A8-93FB-066C-AF9F92A6166E}"/>
          </ac:picMkLst>
        </pc:picChg>
        <pc:picChg chg="add mod">
          <ac:chgData name="Kevin Shehan" userId="08a9fb75-bfa9-4619-a08a-5a0f62c1c55f" providerId="ADAL" clId="{D8BCDB2A-CD68-485A-AF02-25DD06F909EB}" dt="2025-09-18T14:42:50.871" v="6708" actId="962"/>
          <ac:picMkLst>
            <pc:docMk/>
            <pc:sldMk cId="3943348233" sldId="4369"/>
            <ac:picMk id="9" creationId="{80741161-4F33-599C-D408-BBF9A33934DB}"/>
          </ac:picMkLst>
        </pc:picChg>
        <pc:picChg chg="add mod">
          <ac:chgData name="Kevin Shehan" userId="08a9fb75-bfa9-4619-a08a-5a0f62c1c55f" providerId="ADAL" clId="{D8BCDB2A-CD68-485A-AF02-25DD06F909EB}" dt="2025-09-18T14:42:52.522" v="6710" actId="962"/>
          <ac:picMkLst>
            <pc:docMk/>
            <pc:sldMk cId="3943348233" sldId="4369"/>
            <ac:picMk id="11" creationId="{0349C337-EAB0-F00F-362A-895E48586F53}"/>
          </ac:picMkLst>
        </pc:picChg>
      </pc:sldChg>
      <pc:sldChg chg="addSp delSp modSp add mod">
        <pc:chgData name="Kevin Shehan" userId="08a9fb75-bfa9-4619-a08a-5a0f62c1c55f" providerId="ADAL" clId="{D8BCDB2A-CD68-485A-AF02-25DD06F909EB}" dt="2025-09-18T14:42:55.896" v="6712" actId="962"/>
        <pc:sldMkLst>
          <pc:docMk/>
          <pc:sldMk cId="1824185547" sldId="4370"/>
        </pc:sldMkLst>
        <pc:spChg chg="mod">
          <ac:chgData name="Kevin Shehan" userId="08a9fb75-bfa9-4619-a08a-5a0f62c1c55f" providerId="ADAL" clId="{D8BCDB2A-CD68-485A-AF02-25DD06F909EB}" dt="2025-09-17T18:41:30.109" v="4314" actId="20577"/>
          <ac:spMkLst>
            <pc:docMk/>
            <pc:sldMk cId="1824185547" sldId="4370"/>
            <ac:spMk id="13" creationId="{AFCEA48C-DF89-F8D2-999C-18046E45305B}"/>
          </ac:spMkLst>
        </pc:spChg>
        <pc:picChg chg="add mod">
          <ac:chgData name="Kevin Shehan" userId="08a9fb75-bfa9-4619-a08a-5a0f62c1c55f" providerId="ADAL" clId="{D8BCDB2A-CD68-485A-AF02-25DD06F909EB}" dt="2025-09-18T14:42:55.896" v="6712" actId="962"/>
          <ac:picMkLst>
            <pc:docMk/>
            <pc:sldMk cId="1824185547" sldId="4370"/>
            <ac:picMk id="3" creationId="{BC8974AC-22EF-9738-E320-77CEA9B1CA2C}"/>
          </ac:picMkLst>
        </pc:picChg>
      </pc:sldChg>
      <pc:sldChg chg="addSp delSp modSp add mod">
        <pc:chgData name="Kevin Shehan" userId="08a9fb75-bfa9-4619-a08a-5a0f62c1c55f" providerId="ADAL" clId="{D8BCDB2A-CD68-485A-AF02-25DD06F909EB}" dt="2025-09-18T14:43:14.128" v="6718" actId="962"/>
        <pc:sldMkLst>
          <pc:docMk/>
          <pc:sldMk cId="1801769598" sldId="4371"/>
        </pc:sldMkLst>
        <pc:spChg chg="mod">
          <ac:chgData name="Kevin Shehan" userId="08a9fb75-bfa9-4619-a08a-5a0f62c1c55f" providerId="ADAL" clId="{D8BCDB2A-CD68-485A-AF02-25DD06F909EB}" dt="2025-09-17T18:41:45.187" v="4326" actId="20577"/>
          <ac:spMkLst>
            <pc:docMk/>
            <pc:sldMk cId="1801769598" sldId="4371"/>
            <ac:spMk id="13" creationId="{1CB6E46D-AACD-4736-F88A-AD36BAAE7553}"/>
          </ac:spMkLst>
        </pc:spChg>
        <pc:picChg chg="add mod">
          <ac:chgData name="Kevin Shehan" userId="08a9fb75-bfa9-4619-a08a-5a0f62c1c55f" providerId="ADAL" clId="{D8BCDB2A-CD68-485A-AF02-25DD06F909EB}" dt="2025-09-18T14:43:08.717" v="6714" actId="962"/>
          <ac:picMkLst>
            <pc:docMk/>
            <pc:sldMk cId="1801769598" sldId="4371"/>
            <ac:picMk id="12" creationId="{7D93D415-6FC0-C0A8-2508-33185074E2F8}"/>
          </ac:picMkLst>
        </pc:picChg>
        <pc:picChg chg="add mod">
          <ac:chgData name="Kevin Shehan" userId="08a9fb75-bfa9-4619-a08a-5a0f62c1c55f" providerId="ADAL" clId="{D8BCDB2A-CD68-485A-AF02-25DD06F909EB}" dt="2025-09-18T14:43:14.128" v="6718" actId="962"/>
          <ac:picMkLst>
            <pc:docMk/>
            <pc:sldMk cId="1801769598" sldId="4371"/>
            <ac:picMk id="18" creationId="{BB0A9258-FE81-63FC-9F73-D2E936290DF9}"/>
          </ac:picMkLst>
        </pc:picChg>
      </pc:sldChg>
      <pc:sldChg chg="addSp delSp modSp add mod">
        <pc:chgData name="Kevin Shehan" userId="08a9fb75-bfa9-4619-a08a-5a0f62c1c55f" providerId="ADAL" clId="{D8BCDB2A-CD68-485A-AF02-25DD06F909EB}" dt="2025-09-18T14:43:50.994" v="6888" actId="962"/>
        <pc:sldMkLst>
          <pc:docMk/>
          <pc:sldMk cId="991350727" sldId="4372"/>
        </pc:sldMkLst>
        <pc:spChg chg="add mod">
          <ac:chgData name="Kevin Shehan" userId="08a9fb75-bfa9-4619-a08a-5a0f62c1c55f" providerId="ADAL" clId="{D8BCDB2A-CD68-485A-AF02-25DD06F909EB}" dt="2025-09-18T12:59:55.049" v="5254" actId="1076"/>
          <ac:spMkLst>
            <pc:docMk/>
            <pc:sldMk cId="991350727" sldId="4372"/>
            <ac:spMk id="3" creationId="{49E650DF-5512-7AF2-95E6-CAAD335F7A49}"/>
          </ac:spMkLst>
        </pc:spChg>
        <pc:spChg chg="mod">
          <ac:chgData name="Kevin Shehan" userId="08a9fb75-bfa9-4619-a08a-5a0f62c1c55f" providerId="ADAL" clId="{D8BCDB2A-CD68-485A-AF02-25DD06F909EB}" dt="2025-09-17T18:41:55.919" v="4337" actId="20577"/>
          <ac:spMkLst>
            <pc:docMk/>
            <pc:sldMk cId="991350727" sldId="4372"/>
            <ac:spMk id="13" creationId="{CC9D838D-F5A6-F04C-6027-04459ECA477C}"/>
          </ac:spMkLst>
        </pc:spChg>
        <pc:picChg chg="add mod">
          <ac:chgData name="Kevin Shehan" userId="08a9fb75-bfa9-4619-a08a-5a0f62c1c55f" providerId="ADAL" clId="{D8BCDB2A-CD68-485A-AF02-25DD06F909EB}" dt="2025-09-18T14:43:50.994" v="6888" actId="962"/>
          <ac:picMkLst>
            <pc:docMk/>
            <pc:sldMk cId="991350727" sldId="4372"/>
            <ac:picMk id="2" creationId="{37E97F71-1193-C8D7-7DCA-4F49A4B9DD39}"/>
          </ac:picMkLst>
        </pc:picChg>
        <pc:picChg chg="add mod">
          <ac:chgData name="Kevin Shehan" userId="08a9fb75-bfa9-4619-a08a-5a0f62c1c55f" providerId="ADAL" clId="{D8BCDB2A-CD68-485A-AF02-25DD06F909EB}" dt="2025-09-18T14:43:32.850" v="6822" actId="962"/>
          <ac:picMkLst>
            <pc:docMk/>
            <pc:sldMk cId="991350727" sldId="4372"/>
            <ac:picMk id="9" creationId="{273AB824-DC7C-1CE9-E062-210B9FCFB67E}"/>
          </ac:picMkLst>
        </pc:picChg>
      </pc:sldChg>
      <pc:sldChg chg="addSp delSp modSp add mod">
        <pc:chgData name="Kevin Shehan" userId="08a9fb75-bfa9-4619-a08a-5a0f62c1c55f" providerId="ADAL" clId="{D8BCDB2A-CD68-485A-AF02-25DD06F909EB}" dt="2025-09-18T14:44:31.244" v="6946" actId="962"/>
        <pc:sldMkLst>
          <pc:docMk/>
          <pc:sldMk cId="3536968363" sldId="4373"/>
        </pc:sldMkLst>
        <pc:spChg chg="add mod">
          <ac:chgData name="Kevin Shehan" userId="08a9fb75-bfa9-4619-a08a-5a0f62c1c55f" providerId="ADAL" clId="{D8BCDB2A-CD68-485A-AF02-25DD06F909EB}" dt="2025-09-18T13:00:03.684" v="5256" actId="1076"/>
          <ac:spMkLst>
            <pc:docMk/>
            <pc:sldMk cId="3536968363" sldId="4373"/>
            <ac:spMk id="8" creationId="{13EFBBF6-05F1-27F7-2541-7090C6A8E2D2}"/>
          </ac:spMkLst>
        </pc:spChg>
        <pc:spChg chg="mod">
          <ac:chgData name="Kevin Shehan" userId="08a9fb75-bfa9-4619-a08a-5a0f62c1c55f" providerId="ADAL" clId="{D8BCDB2A-CD68-485A-AF02-25DD06F909EB}" dt="2025-09-17T18:42:20.064" v="4349" actId="20577"/>
          <ac:spMkLst>
            <pc:docMk/>
            <pc:sldMk cId="3536968363" sldId="4373"/>
            <ac:spMk id="13" creationId="{09693D4B-7F2F-B96E-3D19-F43581D26625}"/>
          </ac:spMkLst>
        </pc:spChg>
        <pc:picChg chg="add mod">
          <ac:chgData name="Kevin Shehan" userId="08a9fb75-bfa9-4619-a08a-5a0f62c1c55f" providerId="ADAL" clId="{D8BCDB2A-CD68-485A-AF02-25DD06F909EB}" dt="2025-09-18T14:44:05.254" v="6908" actId="962"/>
          <ac:picMkLst>
            <pc:docMk/>
            <pc:sldMk cId="3536968363" sldId="4373"/>
            <ac:picMk id="4" creationId="{613C8CDE-6F40-C064-982C-30A98C7DC507}"/>
          </ac:picMkLst>
        </pc:picChg>
        <pc:picChg chg="add mod">
          <ac:chgData name="Kevin Shehan" userId="08a9fb75-bfa9-4619-a08a-5a0f62c1c55f" providerId="ADAL" clId="{D8BCDB2A-CD68-485A-AF02-25DD06F909EB}" dt="2025-09-18T14:44:31.244" v="6946" actId="962"/>
          <ac:picMkLst>
            <pc:docMk/>
            <pc:sldMk cId="3536968363" sldId="4373"/>
            <ac:picMk id="6" creationId="{291C2940-CB67-4B6A-C3CF-37029B993C83}"/>
          </ac:picMkLst>
        </pc:picChg>
      </pc:sldChg>
      <pc:sldChg chg="addSp delSp modSp add mod">
        <pc:chgData name="Kevin Shehan" userId="08a9fb75-bfa9-4619-a08a-5a0f62c1c55f" providerId="ADAL" clId="{D8BCDB2A-CD68-485A-AF02-25DD06F909EB}" dt="2025-09-18T14:44:52.950" v="6972" actId="962"/>
        <pc:sldMkLst>
          <pc:docMk/>
          <pc:sldMk cId="1964696366" sldId="4374"/>
        </pc:sldMkLst>
        <pc:spChg chg="add mod">
          <ac:chgData name="Kevin Shehan" userId="08a9fb75-bfa9-4619-a08a-5a0f62c1c55f" providerId="ADAL" clId="{D8BCDB2A-CD68-485A-AF02-25DD06F909EB}" dt="2025-09-18T13:00:25.856" v="5259" actId="14100"/>
          <ac:spMkLst>
            <pc:docMk/>
            <pc:sldMk cId="1964696366" sldId="4374"/>
            <ac:spMk id="3" creationId="{52478F34-F2E6-B804-902B-A82F52DFF5AF}"/>
          </ac:spMkLst>
        </pc:spChg>
        <pc:spChg chg="mod">
          <ac:chgData name="Kevin Shehan" userId="08a9fb75-bfa9-4619-a08a-5a0f62c1c55f" providerId="ADAL" clId="{D8BCDB2A-CD68-485A-AF02-25DD06F909EB}" dt="2025-09-17T18:43:17.886" v="4361" actId="20577"/>
          <ac:spMkLst>
            <pc:docMk/>
            <pc:sldMk cId="1964696366" sldId="4374"/>
            <ac:spMk id="13" creationId="{2B4AD0A9-B27F-9D3A-F30D-AB346A22CCCE}"/>
          </ac:spMkLst>
        </pc:spChg>
        <pc:picChg chg="add mod">
          <ac:chgData name="Kevin Shehan" userId="08a9fb75-bfa9-4619-a08a-5a0f62c1c55f" providerId="ADAL" clId="{D8BCDB2A-CD68-485A-AF02-25DD06F909EB}" dt="2025-09-18T14:44:52.950" v="6972" actId="962"/>
          <ac:picMkLst>
            <pc:docMk/>
            <pc:sldMk cId="1964696366" sldId="4374"/>
            <ac:picMk id="2" creationId="{591EFA2A-5CBC-155A-EEE8-D55B5017915E}"/>
          </ac:picMkLst>
        </pc:picChg>
      </pc:sldChg>
      <pc:sldChg chg="addSp delSp modSp add mod">
        <pc:chgData name="Kevin Shehan" userId="08a9fb75-bfa9-4619-a08a-5a0f62c1c55f" providerId="ADAL" clId="{D8BCDB2A-CD68-485A-AF02-25DD06F909EB}" dt="2025-09-18T15:36:18.102" v="7056" actId="962"/>
        <pc:sldMkLst>
          <pc:docMk/>
          <pc:sldMk cId="2006024497" sldId="4375"/>
        </pc:sldMkLst>
        <pc:spChg chg="add mod">
          <ac:chgData name="Kevin Shehan" userId="08a9fb75-bfa9-4619-a08a-5a0f62c1c55f" providerId="ADAL" clId="{D8BCDB2A-CD68-485A-AF02-25DD06F909EB}" dt="2025-09-18T13:00:33.466" v="5261" actId="123"/>
          <ac:spMkLst>
            <pc:docMk/>
            <pc:sldMk cId="2006024497" sldId="4375"/>
            <ac:spMk id="9" creationId="{F41A1A55-6A2C-48B2-9BC0-116E9A155A0B}"/>
          </ac:spMkLst>
        </pc:spChg>
        <pc:spChg chg="add mod">
          <ac:chgData name="Kevin Shehan" userId="08a9fb75-bfa9-4619-a08a-5a0f62c1c55f" providerId="ADAL" clId="{D8BCDB2A-CD68-485A-AF02-25DD06F909EB}" dt="2025-09-18T13:00:29.776" v="5260" actId="123"/>
          <ac:spMkLst>
            <pc:docMk/>
            <pc:sldMk cId="2006024497" sldId="4375"/>
            <ac:spMk id="10" creationId="{BAC4E20D-F2A0-509E-1C37-6500DA6B69B4}"/>
          </ac:spMkLst>
        </pc:spChg>
        <pc:spChg chg="mod">
          <ac:chgData name="Kevin Shehan" userId="08a9fb75-bfa9-4619-a08a-5a0f62c1c55f" providerId="ADAL" clId="{D8BCDB2A-CD68-485A-AF02-25DD06F909EB}" dt="2025-09-16T17:56:33.585" v="1878" actId="20577"/>
          <ac:spMkLst>
            <pc:docMk/>
            <pc:sldMk cId="2006024497" sldId="4375"/>
            <ac:spMk id="13" creationId="{68752185-3046-7C54-AEAC-F976537FC7E0}"/>
          </ac:spMkLst>
        </pc:spChg>
        <pc:picChg chg="add mod">
          <ac:chgData name="Kevin Shehan" userId="08a9fb75-bfa9-4619-a08a-5a0f62c1c55f" providerId="ADAL" clId="{D8BCDB2A-CD68-485A-AF02-25DD06F909EB}" dt="2025-09-18T15:36:18.102" v="7056" actId="962"/>
          <ac:picMkLst>
            <pc:docMk/>
            <pc:sldMk cId="2006024497" sldId="4375"/>
            <ac:picMk id="11" creationId="{70A13995-88FA-0122-C248-91F773273F53}"/>
          </ac:picMkLst>
        </pc:picChg>
      </pc:sldChg>
      <pc:sldChg chg="addSp delSp modSp add mod">
        <pc:chgData name="Kevin Shehan" userId="08a9fb75-bfa9-4619-a08a-5a0f62c1c55f" providerId="ADAL" clId="{D8BCDB2A-CD68-485A-AF02-25DD06F909EB}" dt="2025-09-18T15:36:37.845" v="7128" actId="962"/>
        <pc:sldMkLst>
          <pc:docMk/>
          <pc:sldMk cId="2658670437" sldId="4376"/>
        </pc:sldMkLst>
        <pc:spChg chg="add mod">
          <ac:chgData name="Kevin Shehan" userId="08a9fb75-bfa9-4619-a08a-5a0f62c1c55f" providerId="ADAL" clId="{D8BCDB2A-CD68-485A-AF02-25DD06F909EB}" dt="2025-09-18T13:00:45.548" v="5264" actId="1076"/>
          <ac:spMkLst>
            <pc:docMk/>
            <pc:sldMk cId="2658670437" sldId="4376"/>
            <ac:spMk id="4" creationId="{2C2901C7-C400-C2A7-9FC7-5EB00642FA63}"/>
          </ac:spMkLst>
        </pc:spChg>
        <pc:spChg chg="add mod">
          <ac:chgData name="Kevin Shehan" userId="08a9fb75-bfa9-4619-a08a-5a0f62c1c55f" providerId="ADAL" clId="{D8BCDB2A-CD68-485A-AF02-25DD06F909EB}" dt="2025-09-18T13:01:03.887" v="5269" actId="1076"/>
          <ac:spMkLst>
            <pc:docMk/>
            <pc:sldMk cId="2658670437" sldId="4376"/>
            <ac:spMk id="6" creationId="{E43C36E4-C60E-17AA-A8B0-3CEE8AE73F48}"/>
          </ac:spMkLst>
        </pc:spChg>
        <pc:picChg chg="add mod">
          <ac:chgData name="Kevin Shehan" userId="08a9fb75-bfa9-4619-a08a-5a0f62c1c55f" providerId="ADAL" clId="{D8BCDB2A-CD68-485A-AF02-25DD06F909EB}" dt="2025-09-18T15:36:23.551" v="7058" actId="962"/>
          <ac:picMkLst>
            <pc:docMk/>
            <pc:sldMk cId="2658670437" sldId="4376"/>
            <ac:picMk id="8" creationId="{757A4302-001C-76DC-FC3A-B4F31CE2F565}"/>
          </ac:picMkLst>
        </pc:picChg>
        <pc:picChg chg="add mod">
          <ac:chgData name="Kevin Shehan" userId="08a9fb75-bfa9-4619-a08a-5a0f62c1c55f" providerId="ADAL" clId="{D8BCDB2A-CD68-485A-AF02-25DD06F909EB}" dt="2025-09-18T15:36:37.845" v="7128" actId="962"/>
          <ac:picMkLst>
            <pc:docMk/>
            <pc:sldMk cId="2658670437" sldId="4376"/>
            <ac:picMk id="12" creationId="{E2F78E2A-1868-2D56-A2B5-5DD0E8F19987}"/>
          </ac:picMkLst>
        </pc:picChg>
      </pc:sldChg>
      <pc:sldChg chg="addSp delSp modSp add mod ord">
        <pc:chgData name="Kevin Shehan" userId="08a9fb75-bfa9-4619-a08a-5a0f62c1c55f" providerId="ADAL" clId="{D8BCDB2A-CD68-485A-AF02-25DD06F909EB}" dt="2025-09-18T15:39:19.743" v="7336" actId="962"/>
        <pc:sldMkLst>
          <pc:docMk/>
          <pc:sldMk cId="3442145838" sldId="4377"/>
        </pc:sldMkLst>
        <pc:spChg chg="add mod">
          <ac:chgData name="Kevin Shehan" userId="08a9fb75-bfa9-4619-a08a-5a0f62c1c55f" providerId="ADAL" clId="{D8BCDB2A-CD68-485A-AF02-25DD06F909EB}" dt="2025-09-18T13:01:12.389" v="5271" actId="1076"/>
          <ac:spMkLst>
            <pc:docMk/>
            <pc:sldMk cId="3442145838" sldId="4377"/>
            <ac:spMk id="3" creationId="{EF9823EB-0529-92D9-2ED1-354042903199}"/>
          </ac:spMkLst>
        </pc:spChg>
        <pc:spChg chg="mod">
          <ac:chgData name="Kevin Shehan" userId="08a9fb75-bfa9-4619-a08a-5a0f62c1c55f" providerId="ADAL" clId="{D8BCDB2A-CD68-485A-AF02-25DD06F909EB}" dt="2025-09-17T18:44:29.170" v="4388" actId="20577"/>
          <ac:spMkLst>
            <pc:docMk/>
            <pc:sldMk cId="3442145838" sldId="4377"/>
            <ac:spMk id="13" creationId="{1D139730-FF91-DC94-A099-3F21B32BDAD5}"/>
          </ac:spMkLst>
        </pc:spChg>
        <pc:picChg chg="add mod">
          <ac:chgData name="Kevin Shehan" userId="08a9fb75-bfa9-4619-a08a-5a0f62c1c55f" providerId="ADAL" clId="{D8BCDB2A-CD68-485A-AF02-25DD06F909EB}" dt="2025-09-18T15:36:51.566" v="7242" actId="962"/>
          <ac:picMkLst>
            <pc:docMk/>
            <pc:sldMk cId="3442145838" sldId="4377"/>
            <ac:picMk id="2" creationId="{DF985754-0AAC-5210-5E20-8CFC17632ACA}"/>
          </ac:picMkLst>
        </pc:picChg>
        <pc:picChg chg="add mod">
          <ac:chgData name="Kevin Shehan" userId="08a9fb75-bfa9-4619-a08a-5a0f62c1c55f" providerId="ADAL" clId="{D8BCDB2A-CD68-485A-AF02-25DD06F909EB}" dt="2025-09-18T15:39:19.743" v="7336" actId="962"/>
          <ac:picMkLst>
            <pc:docMk/>
            <pc:sldMk cId="3442145838" sldId="4377"/>
            <ac:picMk id="10" creationId="{A295F380-6B9E-5292-FE83-A66D1C2E14A1}"/>
          </ac:picMkLst>
        </pc:picChg>
      </pc:sldChg>
      <pc:sldChg chg="add del ord">
        <pc:chgData name="Kevin Shehan" userId="08a9fb75-bfa9-4619-a08a-5a0f62c1c55f" providerId="ADAL" clId="{D8BCDB2A-CD68-485A-AF02-25DD06F909EB}" dt="2025-09-16T18:08:33.808" v="2054" actId="47"/>
        <pc:sldMkLst>
          <pc:docMk/>
          <pc:sldMk cId="3417057251" sldId="4378"/>
        </pc:sldMkLst>
      </pc:sldChg>
      <pc:sldChg chg="addSp delSp modSp add mod ord">
        <pc:chgData name="Kevin Shehan" userId="08a9fb75-bfa9-4619-a08a-5a0f62c1c55f" providerId="ADAL" clId="{D8BCDB2A-CD68-485A-AF02-25DD06F909EB}" dt="2025-09-18T15:40:11.398" v="7560" actId="962"/>
        <pc:sldMkLst>
          <pc:docMk/>
          <pc:sldMk cId="913187997" sldId="4379"/>
        </pc:sldMkLst>
        <pc:spChg chg="mod">
          <ac:chgData name="Kevin Shehan" userId="08a9fb75-bfa9-4619-a08a-5a0f62c1c55f" providerId="ADAL" clId="{D8BCDB2A-CD68-485A-AF02-25DD06F909EB}" dt="2025-09-17T18:45:49.731" v="4422" actId="20577"/>
          <ac:spMkLst>
            <pc:docMk/>
            <pc:sldMk cId="913187997" sldId="4379"/>
            <ac:spMk id="13" creationId="{E7C43708-9F8D-4BCA-0CCE-CCFC5E16CFC0}"/>
          </ac:spMkLst>
        </pc:spChg>
        <pc:spChg chg="add mod">
          <ac:chgData name="Kevin Shehan" userId="08a9fb75-bfa9-4619-a08a-5a0f62c1c55f" providerId="ADAL" clId="{D8BCDB2A-CD68-485A-AF02-25DD06F909EB}" dt="2025-09-18T13:01:17.798" v="5272" actId="123"/>
          <ac:spMkLst>
            <pc:docMk/>
            <pc:sldMk cId="913187997" sldId="4379"/>
            <ac:spMk id="15" creationId="{769470C5-AEB3-D1AC-2CD7-EB395E7DFB87}"/>
          </ac:spMkLst>
        </pc:spChg>
        <pc:picChg chg="add mod">
          <ac:chgData name="Kevin Shehan" userId="08a9fb75-bfa9-4619-a08a-5a0f62c1c55f" providerId="ADAL" clId="{D8BCDB2A-CD68-485A-AF02-25DD06F909EB}" dt="2025-09-18T15:39:54.495" v="7422" actId="962"/>
          <ac:picMkLst>
            <pc:docMk/>
            <pc:sldMk cId="913187997" sldId="4379"/>
            <ac:picMk id="4" creationId="{61320EEF-34AF-2030-05B6-40B7C1771744}"/>
          </ac:picMkLst>
        </pc:picChg>
        <pc:picChg chg="add mod">
          <ac:chgData name="Kevin Shehan" userId="08a9fb75-bfa9-4619-a08a-5a0f62c1c55f" providerId="ADAL" clId="{D8BCDB2A-CD68-485A-AF02-25DD06F909EB}" dt="2025-09-18T15:40:03.454" v="7480" actId="962"/>
          <ac:picMkLst>
            <pc:docMk/>
            <pc:sldMk cId="913187997" sldId="4379"/>
            <ac:picMk id="6" creationId="{4C3BB52E-109C-234A-6AC1-0252218F2355}"/>
          </ac:picMkLst>
        </pc:picChg>
        <pc:picChg chg="add mod">
          <ac:chgData name="Kevin Shehan" userId="08a9fb75-bfa9-4619-a08a-5a0f62c1c55f" providerId="ADAL" clId="{D8BCDB2A-CD68-485A-AF02-25DD06F909EB}" dt="2025-09-18T15:40:11.398" v="7560" actId="962"/>
          <ac:picMkLst>
            <pc:docMk/>
            <pc:sldMk cId="913187997" sldId="4379"/>
            <ac:picMk id="9" creationId="{E64EF03C-448A-E764-A7BE-613CF23E5EC3}"/>
          </ac:picMkLst>
        </pc:picChg>
      </pc:sldChg>
      <pc:sldChg chg="add del ord">
        <pc:chgData name="Kevin Shehan" userId="08a9fb75-bfa9-4619-a08a-5a0f62c1c55f" providerId="ADAL" clId="{D8BCDB2A-CD68-485A-AF02-25DD06F909EB}" dt="2025-09-16T18:05:26.737" v="2031" actId="47"/>
        <pc:sldMkLst>
          <pc:docMk/>
          <pc:sldMk cId="2506971762" sldId="4379"/>
        </pc:sldMkLst>
      </pc:sldChg>
      <pc:sldChg chg="addSp delSp modSp add mod ord modNotesTx">
        <pc:chgData name="Kevin Shehan" userId="08a9fb75-bfa9-4619-a08a-5a0f62c1c55f" providerId="ADAL" clId="{D8BCDB2A-CD68-485A-AF02-25DD06F909EB}" dt="2025-09-17T18:47:20.360" v="4438" actId="20577"/>
        <pc:sldMkLst>
          <pc:docMk/>
          <pc:sldMk cId="2449339368" sldId="4380"/>
        </pc:sldMkLst>
        <pc:spChg chg="add mod">
          <ac:chgData name="Kevin Shehan" userId="08a9fb75-bfa9-4619-a08a-5a0f62c1c55f" providerId="ADAL" clId="{D8BCDB2A-CD68-485A-AF02-25DD06F909EB}" dt="2025-09-16T18:09:18.112" v="2116"/>
          <ac:spMkLst>
            <pc:docMk/>
            <pc:sldMk cId="2449339368" sldId="4380"/>
            <ac:spMk id="8" creationId="{00000000-0000-0000-0000-000000000000}"/>
          </ac:spMkLst>
        </pc:spChg>
        <pc:spChg chg="add mod">
          <ac:chgData name="Kevin Shehan" userId="08a9fb75-bfa9-4619-a08a-5a0f62c1c55f" providerId="ADAL" clId="{D8BCDB2A-CD68-485A-AF02-25DD06F909EB}" dt="2025-09-16T18:09:18.112" v="2116"/>
          <ac:spMkLst>
            <pc:docMk/>
            <pc:sldMk cId="2449339368" sldId="4380"/>
            <ac:spMk id="12" creationId="{00000000-0000-0000-0000-000000000000}"/>
          </ac:spMkLst>
        </pc:spChg>
        <pc:spChg chg="mod">
          <ac:chgData name="Kevin Shehan" userId="08a9fb75-bfa9-4619-a08a-5a0f62c1c55f" providerId="ADAL" clId="{D8BCDB2A-CD68-485A-AF02-25DD06F909EB}" dt="2025-09-17T18:46:01.451" v="4425" actId="20577"/>
          <ac:spMkLst>
            <pc:docMk/>
            <pc:sldMk cId="2449339368" sldId="4380"/>
            <ac:spMk id="13" creationId="{E58E44A3-2AE6-3AF8-A077-7094BDAC5174}"/>
          </ac:spMkLst>
        </pc:spChg>
        <pc:spChg chg="add mod">
          <ac:chgData name="Kevin Shehan" userId="08a9fb75-bfa9-4619-a08a-5a0f62c1c55f" providerId="ADAL" clId="{D8BCDB2A-CD68-485A-AF02-25DD06F909EB}" dt="2025-09-16T18:09:18.112" v="2116"/>
          <ac:spMkLst>
            <pc:docMk/>
            <pc:sldMk cId="2449339368" sldId="4380"/>
            <ac:spMk id="21" creationId="{00000000-0000-0000-0000-000000000000}"/>
          </ac:spMkLst>
        </pc:spChg>
        <pc:spChg chg="add mod">
          <ac:chgData name="Kevin Shehan" userId="08a9fb75-bfa9-4619-a08a-5a0f62c1c55f" providerId="ADAL" clId="{D8BCDB2A-CD68-485A-AF02-25DD06F909EB}" dt="2025-09-16T18:09:18.112" v="2116"/>
          <ac:spMkLst>
            <pc:docMk/>
            <pc:sldMk cId="2449339368" sldId="4380"/>
            <ac:spMk id="26" creationId="{00000000-0000-0000-0000-000000000000}"/>
          </ac:spMkLst>
        </pc:spChg>
        <pc:spChg chg="add mod">
          <ac:chgData name="Kevin Shehan" userId="08a9fb75-bfa9-4619-a08a-5a0f62c1c55f" providerId="ADAL" clId="{D8BCDB2A-CD68-485A-AF02-25DD06F909EB}" dt="2025-09-16T18:09:18.112" v="2116"/>
          <ac:spMkLst>
            <pc:docMk/>
            <pc:sldMk cId="2449339368" sldId="4380"/>
            <ac:spMk id="38" creationId="{AF1D12E0-1DB8-4524-9546-A96B02104279}"/>
          </ac:spMkLst>
        </pc:spChg>
        <pc:spChg chg="add mod">
          <ac:chgData name="Kevin Shehan" userId="08a9fb75-bfa9-4619-a08a-5a0f62c1c55f" providerId="ADAL" clId="{D8BCDB2A-CD68-485A-AF02-25DD06F909EB}" dt="2025-09-16T18:09:18.112" v="2116"/>
          <ac:spMkLst>
            <pc:docMk/>
            <pc:sldMk cId="2449339368" sldId="4380"/>
            <ac:spMk id="41" creationId="{F68E08A4-9985-4F5F-BD63-C8A86AD143CB}"/>
          </ac:spMkLst>
        </pc:spChg>
        <pc:spChg chg="add mod">
          <ac:chgData name="Kevin Shehan" userId="08a9fb75-bfa9-4619-a08a-5a0f62c1c55f" providerId="ADAL" clId="{D8BCDB2A-CD68-485A-AF02-25DD06F909EB}" dt="2025-09-16T18:09:18.112" v="2116"/>
          <ac:spMkLst>
            <pc:docMk/>
            <pc:sldMk cId="2449339368" sldId="4380"/>
            <ac:spMk id="42" creationId="{2BA3105D-9CE3-4DE2-999F-F69B518AFF33}"/>
          </ac:spMkLst>
        </pc:spChg>
        <pc:spChg chg="add mod">
          <ac:chgData name="Kevin Shehan" userId="08a9fb75-bfa9-4619-a08a-5a0f62c1c55f" providerId="ADAL" clId="{D8BCDB2A-CD68-485A-AF02-25DD06F909EB}" dt="2025-09-16T18:09:18.112" v="2116"/>
          <ac:spMkLst>
            <pc:docMk/>
            <pc:sldMk cId="2449339368" sldId="4380"/>
            <ac:spMk id="3088" creationId="{00000000-0000-0000-0000-000000000000}"/>
          </ac:spMkLst>
        </pc:spChg>
        <pc:spChg chg="add mod">
          <ac:chgData name="Kevin Shehan" userId="08a9fb75-bfa9-4619-a08a-5a0f62c1c55f" providerId="ADAL" clId="{D8BCDB2A-CD68-485A-AF02-25DD06F909EB}" dt="2025-09-16T18:09:18.112" v="2116"/>
          <ac:spMkLst>
            <pc:docMk/>
            <pc:sldMk cId="2449339368" sldId="4380"/>
            <ac:spMk id="3091" creationId="{00000000-0000-0000-0000-000000000000}"/>
          </ac:spMkLst>
        </pc:spChg>
        <pc:spChg chg="add mod">
          <ac:chgData name="Kevin Shehan" userId="08a9fb75-bfa9-4619-a08a-5a0f62c1c55f" providerId="ADAL" clId="{D8BCDB2A-CD68-485A-AF02-25DD06F909EB}" dt="2025-09-16T18:09:18.112" v="2116"/>
          <ac:spMkLst>
            <pc:docMk/>
            <pc:sldMk cId="2449339368" sldId="4380"/>
            <ac:spMk id="3092" creationId="{00000000-0000-0000-0000-000000000000}"/>
          </ac:spMkLst>
        </pc:spChg>
        <pc:picChg chg="mod">
          <ac:chgData name="Kevin Shehan" userId="08a9fb75-bfa9-4619-a08a-5a0f62c1c55f" providerId="ADAL" clId="{D8BCDB2A-CD68-485A-AF02-25DD06F909EB}" dt="2025-09-16T18:14:46.376" v="2245" actId="1076"/>
          <ac:picMkLst>
            <pc:docMk/>
            <pc:sldMk cId="2449339368" sldId="4380"/>
            <ac:picMk id="43" creationId="{9BB5D1C3-7B56-4736-BE6F-8CAE0A5A5B81}"/>
          </ac:picMkLst>
        </pc:picChg>
      </pc:sldChg>
      <pc:sldChg chg="addSp delSp modSp add mod modNotesTx">
        <pc:chgData name="Kevin Shehan" userId="08a9fb75-bfa9-4619-a08a-5a0f62c1c55f" providerId="ADAL" clId="{D8BCDB2A-CD68-485A-AF02-25DD06F909EB}" dt="2025-09-17T18:47:32.289" v="4442" actId="20577"/>
        <pc:sldMkLst>
          <pc:docMk/>
          <pc:sldMk cId="3719643462" sldId="4381"/>
        </pc:sldMkLst>
        <pc:spChg chg="add mod">
          <ac:chgData name="Kevin Shehan" userId="08a9fb75-bfa9-4619-a08a-5a0f62c1c55f" providerId="ADAL" clId="{D8BCDB2A-CD68-485A-AF02-25DD06F909EB}" dt="2025-09-16T18:10:38.681" v="2139"/>
          <ac:spMkLst>
            <pc:docMk/>
            <pc:sldMk cId="3719643462" sldId="4381"/>
            <ac:spMk id="9" creationId="{00000000-0000-0000-0000-000000000000}"/>
          </ac:spMkLst>
        </pc:spChg>
        <pc:spChg chg="mod">
          <ac:chgData name="Kevin Shehan" userId="08a9fb75-bfa9-4619-a08a-5a0f62c1c55f" providerId="ADAL" clId="{D8BCDB2A-CD68-485A-AF02-25DD06F909EB}" dt="2025-09-17T18:46:29.608" v="4430" actId="20577"/>
          <ac:spMkLst>
            <pc:docMk/>
            <pc:sldMk cId="3719643462" sldId="4381"/>
            <ac:spMk id="13" creationId="{5F563E02-6AD9-6D5C-DA86-12FDED884A97}"/>
          </ac:spMkLst>
        </pc:spChg>
        <pc:spChg chg="add mod">
          <ac:chgData name="Kevin Shehan" userId="08a9fb75-bfa9-4619-a08a-5a0f62c1c55f" providerId="ADAL" clId="{D8BCDB2A-CD68-485A-AF02-25DD06F909EB}" dt="2025-09-16T18:10:38.681" v="2139"/>
          <ac:spMkLst>
            <pc:docMk/>
            <pc:sldMk cId="3719643462" sldId="4381"/>
            <ac:spMk id="16" creationId="{00000000-0000-0000-0000-000000000000}"/>
          </ac:spMkLst>
        </pc:spChg>
        <pc:spChg chg="add mod">
          <ac:chgData name="Kevin Shehan" userId="08a9fb75-bfa9-4619-a08a-5a0f62c1c55f" providerId="ADAL" clId="{D8BCDB2A-CD68-485A-AF02-25DD06F909EB}" dt="2025-09-16T18:10:38.681" v="2139"/>
          <ac:spMkLst>
            <pc:docMk/>
            <pc:sldMk cId="3719643462" sldId="4381"/>
            <ac:spMk id="20" creationId="{00000000-0000-0000-0000-000000000000}"/>
          </ac:spMkLst>
        </pc:spChg>
        <pc:spChg chg="add mod">
          <ac:chgData name="Kevin Shehan" userId="08a9fb75-bfa9-4619-a08a-5a0f62c1c55f" providerId="ADAL" clId="{D8BCDB2A-CD68-485A-AF02-25DD06F909EB}" dt="2025-09-16T18:10:38.681" v="2139"/>
          <ac:spMkLst>
            <pc:docMk/>
            <pc:sldMk cId="3719643462" sldId="4381"/>
            <ac:spMk id="23" creationId="{00000000-0000-0000-0000-000000000000}"/>
          </ac:spMkLst>
        </pc:spChg>
        <pc:spChg chg="add mod">
          <ac:chgData name="Kevin Shehan" userId="08a9fb75-bfa9-4619-a08a-5a0f62c1c55f" providerId="ADAL" clId="{D8BCDB2A-CD68-485A-AF02-25DD06F909EB}" dt="2025-09-16T18:10:38.681" v="2139"/>
          <ac:spMkLst>
            <pc:docMk/>
            <pc:sldMk cId="3719643462" sldId="4381"/>
            <ac:spMk id="27" creationId="{EF99D5CE-A25E-4AFF-8A97-73D7B96259A5}"/>
          </ac:spMkLst>
        </pc:spChg>
        <pc:spChg chg="add mod">
          <ac:chgData name="Kevin Shehan" userId="08a9fb75-bfa9-4619-a08a-5a0f62c1c55f" providerId="ADAL" clId="{D8BCDB2A-CD68-485A-AF02-25DD06F909EB}" dt="2025-09-16T18:10:38.681" v="2139"/>
          <ac:spMkLst>
            <pc:docMk/>
            <pc:sldMk cId="3719643462" sldId="4381"/>
            <ac:spMk id="29" creationId="{00000000-0000-0000-0000-000000000000}"/>
          </ac:spMkLst>
        </pc:spChg>
        <pc:spChg chg="add mod">
          <ac:chgData name="Kevin Shehan" userId="08a9fb75-bfa9-4619-a08a-5a0f62c1c55f" providerId="ADAL" clId="{D8BCDB2A-CD68-485A-AF02-25DD06F909EB}" dt="2025-09-16T18:10:38.681" v="2139"/>
          <ac:spMkLst>
            <pc:docMk/>
            <pc:sldMk cId="3719643462" sldId="4381"/>
            <ac:spMk id="30" creationId="{DDCA8D03-E2E1-417E-A82A-902275896E64}"/>
          </ac:spMkLst>
        </pc:spChg>
        <pc:spChg chg="add mod">
          <ac:chgData name="Kevin Shehan" userId="08a9fb75-bfa9-4619-a08a-5a0f62c1c55f" providerId="ADAL" clId="{D8BCDB2A-CD68-485A-AF02-25DD06F909EB}" dt="2025-09-16T18:14:54.248" v="2246"/>
          <ac:spMkLst>
            <pc:docMk/>
            <pc:sldMk cId="3719643462" sldId="4381"/>
            <ac:spMk id="31" creationId="{99014B8D-37FE-6989-FBD9-118831E34782}"/>
          </ac:spMkLst>
        </pc:spChg>
        <pc:spChg chg="add mod">
          <ac:chgData name="Kevin Shehan" userId="08a9fb75-bfa9-4619-a08a-5a0f62c1c55f" providerId="ADAL" clId="{D8BCDB2A-CD68-485A-AF02-25DD06F909EB}" dt="2025-09-16T18:10:38.681" v="2139"/>
          <ac:spMkLst>
            <pc:docMk/>
            <pc:sldMk cId="3719643462" sldId="4381"/>
            <ac:spMk id="32" creationId="{00000000-0000-0000-0000-000000000000}"/>
          </ac:spMkLst>
        </pc:spChg>
        <pc:spChg chg="add mod">
          <ac:chgData name="Kevin Shehan" userId="08a9fb75-bfa9-4619-a08a-5a0f62c1c55f" providerId="ADAL" clId="{D8BCDB2A-CD68-485A-AF02-25DD06F909EB}" dt="2025-09-16T18:10:38.681" v="2139"/>
          <ac:spMkLst>
            <pc:docMk/>
            <pc:sldMk cId="3719643462" sldId="4381"/>
            <ac:spMk id="34" creationId="{BCF81021-D691-4819-A746-C3901ACF1A3A}"/>
          </ac:spMkLst>
        </pc:spChg>
        <pc:spChg chg="add mod">
          <ac:chgData name="Kevin Shehan" userId="08a9fb75-bfa9-4619-a08a-5a0f62c1c55f" providerId="ADAL" clId="{D8BCDB2A-CD68-485A-AF02-25DD06F909EB}" dt="2025-09-16T18:10:38.681" v="2139"/>
          <ac:spMkLst>
            <pc:docMk/>
            <pc:sldMk cId="3719643462" sldId="4381"/>
            <ac:spMk id="35" creationId="{A1482E8C-AA77-4D26-9D1E-A78D868F2399}"/>
          </ac:spMkLst>
        </pc:spChg>
        <pc:spChg chg="add mod">
          <ac:chgData name="Kevin Shehan" userId="08a9fb75-bfa9-4619-a08a-5a0f62c1c55f" providerId="ADAL" clId="{D8BCDB2A-CD68-485A-AF02-25DD06F909EB}" dt="2025-09-16T18:14:54.248" v="2246"/>
          <ac:spMkLst>
            <pc:docMk/>
            <pc:sldMk cId="3719643462" sldId="4381"/>
            <ac:spMk id="37" creationId="{A94D4A62-E582-58A2-32A7-F8501B91BC68}"/>
          </ac:spMkLst>
        </pc:spChg>
      </pc:sldChg>
      <pc:sldChg chg="addSp delSp modSp add mod modCm modNotesTx">
        <pc:chgData name="Kevin Shehan" userId="08a9fb75-bfa9-4619-a08a-5a0f62c1c55f" providerId="ADAL" clId="{D8BCDB2A-CD68-485A-AF02-25DD06F909EB}" dt="2025-09-18T15:40:46.736" v="7650" actId="962"/>
        <pc:sldMkLst>
          <pc:docMk/>
          <pc:sldMk cId="1420095775" sldId="4382"/>
        </pc:sldMkLst>
        <pc:spChg chg="add mod">
          <ac:chgData name="Kevin Shehan" userId="08a9fb75-bfa9-4619-a08a-5a0f62c1c55f" providerId="ADAL" clId="{D8BCDB2A-CD68-485A-AF02-25DD06F909EB}" dt="2025-09-18T13:01:44.821" v="5275" actId="1076"/>
          <ac:spMkLst>
            <pc:docMk/>
            <pc:sldMk cId="1420095775" sldId="4382"/>
            <ac:spMk id="2" creationId="{0DB1676D-CD36-34B8-2FAA-61AA26F53132}"/>
          </ac:spMkLst>
        </pc:spChg>
        <pc:spChg chg="add mod">
          <ac:chgData name="Kevin Shehan" userId="08a9fb75-bfa9-4619-a08a-5a0f62c1c55f" providerId="ADAL" clId="{D8BCDB2A-CD68-485A-AF02-25DD06F909EB}" dt="2025-09-16T18:14:56.576" v="2247"/>
          <ac:spMkLst>
            <pc:docMk/>
            <pc:sldMk cId="1420095775" sldId="4382"/>
            <ac:spMk id="3" creationId="{137AADA3-EFCB-C39F-29FA-27998932A643}"/>
          </ac:spMkLst>
        </pc:spChg>
        <pc:spChg chg="add mod">
          <ac:chgData name="Kevin Shehan" userId="08a9fb75-bfa9-4619-a08a-5a0f62c1c55f" providerId="ADAL" clId="{D8BCDB2A-CD68-485A-AF02-25DD06F909EB}" dt="2025-09-16T18:14:56.576" v="2247"/>
          <ac:spMkLst>
            <pc:docMk/>
            <pc:sldMk cId="1420095775" sldId="4382"/>
            <ac:spMk id="5" creationId="{7AB24407-055F-FE87-E569-6B413CDE4E80}"/>
          </ac:spMkLst>
        </pc:spChg>
        <pc:spChg chg="mod">
          <ac:chgData name="Kevin Shehan" userId="08a9fb75-bfa9-4619-a08a-5a0f62c1c55f" providerId="ADAL" clId="{D8BCDB2A-CD68-485A-AF02-25DD06F909EB}" dt="2025-09-17T18:46:51.853" v="4435" actId="20577"/>
          <ac:spMkLst>
            <pc:docMk/>
            <pc:sldMk cId="1420095775" sldId="4382"/>
            <ac:spMk id="13" creationId="{34B0058F-C10B-D4ED-215B-03C433DA6E0C}"/>
          </ac:spMkLst>
        </pc:spChg>
        <pc:picChg chg="add mod">
          <ac:chgData name="Kevin Shehan" userId="08a9fb75-bfa9-4619-a08a-5a0f62c1c55f" providerId="ADAL" clId="{D8BCDB2A-CD68-485A-AF02-25DD06F909EB}" dt="2025-09-18T15:40:46.736" v="7650" actId="962"/>
          <ac:picMkLst>
            <pc:docMk/>
            <pc:sldMk cId="1420095775" sldId="4382"/>
            <ac:picMk id="10" creationId="{50DCCF17-82CF-D2E3-995B-B0511D50732C}"/>
          </ac:picMkLst>
        </pc:picChg>
        <pc:extLst>
          <p:ext xmlns:p="http://schemas.openxmlformats.org/presentationml/2006/main" uri="{D6D511B9-2390-475A-947B-AFAB55BFBCF1}">
            <pc226:cmChg xmlns:pc226="http://schemas.microsoft.com/office/powerpoint/2022/06/main/command" chg="mod">
              <pc226:chgData name="Kevin Shehan" userId="08a9fb75-bfa9-4619-a08a-5a0f62c1c55f" providerId="ADAL" clId="{D8BCDB2A-CD68-485A-AF02-25DD06F909EB}" dt="2025-09-16T18:26:20.950" v="2284" actId="20577"/>
              <pc2:cmMkLst xmlns:pc2="http://schemas.microsoft.com/office/powerpoint/2019/9/main/command">
                <pc:docMk/>
                <pc:sldMk cId="1420095775" sldId="4382"/>
                <pc2:cmMk id="{AECDBEF9-EB2E-4957-A9FC-7F6F9C2269B8}"/>
              </pc2:cmMkLst>
            </pc226:cmChg>
          </p:ext>
        </pc:extLst>
      </pc:sldChg>
      <pc:sldChg chg="addSp delSp modSp add mod modNotesTx">
        <pc:chgData name="Kevin Shehan" userId="08a9fb75-bfa9-4619-a08a-5a0f62c1c55f" providerId="ADAL" clId="{D8BCDB2A-CD68-485A-AF02-25DD06F909EB}" dt="2025-09-18T15:41:20.596" v="7948" actId="962"/>
        <pc:sldMkLst>
          <pc:docMk/>
          <pc:sldMk cId="2177951293" sldId="4383"/>
        </pc:sldMkLst>
        <pc:spChg chg="add mod">
          <ac:chgData name="Kevin Shehan" userId="08a9fb75-bfa9-4619-a08a-5a0f62c1c55f" providerId="ADAL" clId="{D8BCDB2A-CD68-485A-AF02-25DD06F909EB}" dt="2025-09-18T13:02:46.977" v="5284" actId="1076"/>
          <ac:spMkLst>
            <pc:docMk/>
            <pc:sldMk cId="2177951293" sldId="4383"/>
            <ac:spMk id="8" creationId="{656F80B8-99BB-BFFE-7030-499446789596}"/>
          </ac:spMkLst>
        </pc:spChg>
        <pc:spChg chg="mod">
          <ac:chgData name="Kevin Shehan" userId="08a9fb75-bfa9-4619-a08a-5a0f62c1c55f" providerId="ADAL" clId="{D8BCDB2A-CD68-485A-AF02-25DD06F909EB}" dt="2025-09-17T18:47:46.887" v="4452" actId="20577"/>
          <ac:spMkLst>
            <pc:docMk/>
            <pc:sldMk cId="2177951293" sldId="4383"/>
            <ac:spMk id="13" creationId="{2A87F656-7B8E-8F4F-6A7F-217BD2148C80}"/>
          </ac:spMkLst>
        </pc:spChg>
        <pc:picChg chg="add mod">
          <ac:chgData name="Kevin Shehan" userId="08a9fb75-bfa9-4619-a08a-5a0f62c1c55f" providerId="ADAL" clId="{D8BCDB2A-CD68-485A-AF02-25DD06F909EB}" dt="2025-09-18T15:41:06.430" v="7808" actId="962"/>
          <ac:picMkLst>
            <pc:docMk/>
            <pc:sldMk cId="2177951293" sldId="4383"/>
            <ac:picMk id="4" creationId="{59E483F4-19AD-75AD-36EB-00342458DCF2}"/>
          </ac:picMkLst>
        </pc:picChg>
        <pc:picChg chg="add mod">
          <ac:chgData name="Kevin Shehan" userId="08a9fb75-bfa9-4619-a08a-5a0f62c1c55f" providerId="ADAL" clId="{D8BCDB2A-CD68-485A-AF02-25DD06F909EB}" dt="2025-09-18T15:41:20.596" v="7948" actId="962"/>
          <ac:picMkLst>
            <pc:docMk/>
            <pc:sldMk cId="2177951293" sldId="4383"/>
            <ac:picMk id="6" creationId="{BA36E5BF-E921-7526-C3F5-9E5115CB41BD}"/>
          </ac:picMkLst>
        </pc:picChg>
        <pc:picChg chg="add mod">
          <ac:chgData name="Kevin Shehan" userId="08a9fb75-bfa9-4619-a08a-5a0f62c1c55f" providerId="ADAL" clId="{D8BCDB2A-CD68-485A-AF02-25DD06F909EB}" dt="2025-09-16T18:29:31.702" v="2309" actId="1440"/>
          <ac:picMkLst>
            <pc:docMk/>
            <pc:sldMk cId="2177951293" sldId="4383"/>
            <ac:picMk id="7" creationId="{0085D9D0-C958-0E92-AE7A-4FEDD047AF71}"/>
          </ac:picMkLst>
        </pc:picChg>
        <pc:picChg chg="add mod">
          <ac:chgData name="Kevin Shehan" userId="08a9fb75-bfa9-4619-a08a-5a0f62c1c55f" providerId="ADAL" clId="{D8BCDB2A-CD68-485A-AF02-25DD06F909EB}" dt="2025-09-18T15:40:55.324" v="7728" actId="962"/>
          <ac:picMkLst>
            <pc:docMk/>
            <pc:sldMk cId="2177951293" sldId="4383"/>
            <ac:picMk id="12" creationId="{D5A0F13F-05F6-A0FE-350C-809072A79EA9}"/>
          </ac:picMkLst>
        </pc:picChg>
      </pc:sldChg>
      <pc:sldChg chg="add del">
        <pc:chgData name="Kevin Shehan" userId="08a9fb75-bfa9-4619-a08a-5a0f62c1c55f" providerId="ADAL" clId="{D8BCDB2A-CD68-485A-AF02-25DD06F909EB}" dt="2025-09-16T18:26:34.559" v="2288" actId="2890"/>
        <pc:sldMkLst>
          <pc:docMk/>
          <pc:sldMk cId="3869888581" sldId="4383"/>
        </pc:sldMkLst>
      </pc:sldChg>
      <pc:sldChg chg="addSp delSp modSp add del mod modClrScheme chgLayout modNotesTx">
        <pc:chgData name="Kevin Shehan" userId="08a9fb75-bfa9-4619-a08a-5a0f62c1c55f" providerId="ADAL" clId="{D8BCDB2A-CD68-485A-AF02-25DD06F909EB}" dt="2025-09-16T18:32:42.812" v="2433" actId="47"/>
        <pc:sldMkLst>
          <pc:docMk/>
          <pc:sldMk cId="4226345250" sldId="4384"/>
        </pc:sldMkLst>
      </pc:sldChg>
      <pc:sldChg chg="addSp delSp modSp add mod modNotesTx">
        <pc:chgData name="Kevin Shehan" userId="08a9fb75-bfa9-4619-a08a-5a0f62c1c55f" providerId="ADAL" clId="{D8BCDB2A-CD68-485A-AF02-25DD06F909EB}" dt="2025-09-18T15:41:34.322" v="8036" actId="962"/>
        <pc:sldMkLst>
          <pc:docMk/>
          <pc:sldMk cId="2553568057" sldId="4385"/>
        </pc:sldMkLst>
        <pc:spChg chg="add mod">
          <ac:chgData name="Kevin Shehan" userId="08a9fb75-bfa9-4619-a08a-5a0f62c1c55f" providerId="ADAL" clId="{D8BCDB2A-CD68-485A-AF02-25DD06F909EB}" dt="2025-09-18T13:02:21.723" v="5281" actId="1076"/>
          <ac:spMkLst>
            <pc:docMk/>
            <pc:sldMk cId="2553568057" sldId="4385"/>
            <ac:spMk id="2" creationId="{3224D208-9E8D-C0B9-C415-EFF08DDD4D6C}"/>
          </ac:spMkLst>
        </pc:spChg>
        <pc:spChg chg="mod">
          <ac:chgData name="Kevin Shehan" userId="08a9fb75-bfa9-4619-a08a-5a0f62c1c55f" providerId="ADAL" clId="{D8BCDB2A-CD68-485A-AF02-25DD06F909EB}" dt="2025-09-17T18:48:19.135" v="4469" actId="20577"/>
          <ac:spMkLst>
            <pc:docMk/>
            <pc:sldMk cId="2553568057" sldId="4385"/>
            <ac:spMk id="13" creationId="{52C6BFFD-584D-335C-D8CA-415F06D37FBF}"/>
          </ac:spMkLst>
        </pc:spChg>
        <pc:picChg chg="add mod">
          <ac:chgData name="Kevin Shehan" userId="08a9fb75-bfa9-4619-a08a-5a0f62c1c55f" providerId="ADAL" clId="{D8BCDB2A-CD68-485A-AF02-25DD06F909EB}" dt="2025-09-18T15:41:34.322" v="8036" actId="962"/>
          <ac:picMkLst>
            <pc:docMk/>
            <pc:sldMk cId="2553568057" sldId="4385"/>
            <ac:picMk id="11" creationId="{06F51F4E-B783-0B14-CA5A-058F92674398}"/>
          </ac:picMkLst>
        </pc:picChg>
      </pc:sldChg>
      <pc:sldChg chg="addSp delSp modSp add mod">
        <pc:chgData name="Kevin Shehan" userId="08a9fb75-bfa9-4619-a08a-5a0f62c1c55f" providerId="ADAL" clId="{D8BCDB2A-CD68-485A-AF02-25DD06F909EB}" dt="2025-09-18T15:42:40.374" v="8422" actId="962"/>
        <pc:sldMkLst>
          <pc:docMk/>
          <pc:sldMk cId="2446953938" sldId="4386"/>
        </pc:sldMkLst>
        <pc:spChg chg="add mod">
          <ac:chgData name="Kevin Shehan" userId="08a9fb75-bfa9-4619-a08a-5a0f62c1c55f" providerId="ADAL" clId="{D8BCDB2A-CD68-485A-AF02-25DD06F909EB}" dt="2025-09-18T13:02:51.520" v="5285" actId="123"/>
          <ac:spMkLst>
            <pc:docMk/>
            <pc:sldMk cId="2446953938" sldId="4386"/>
            <ac:spMk id="4" creationId="{E24B1DED-E167-F61B-CC3B-0A8C3B7F7E1D}"/>
          </ac:spMkLst>
        </pc:spChg>
        <pc:spChg chg="mod">
          <ac:chgData name="Kevin Shehan" userId="08a9fb75-bfa9-4619-a08a-5a0f62c1c55f" providerId="ADAL" clId="{D8BCDB2A-CD68-485A-AF02-25DD06F909EB}" dt="2025-09-17T18:49:20.973" v="4481" actId="20577"/>
          <ac:spMkLst>
            <pc:docMk/>
            <pc:sldMk cId="2446953938" sldId="4386"/>
            <ac:spMk id="13" creationId="{89DEA393-DE93-2392-D60F-F7D955B975BC}"/>
          </ac:spMkLst>
        </pc:spChg>
        <pc:picChg chg="add mod">
          <ac:chgData name="Kevin Shehan" userId="08a9fb75-bfa9-4619-a08a-5a0f62c1c55f" providerId="ADAL" clId="{D8BCDB2A-CD68-485A-AF02-25DD06F909EB}" dt="2025-09-18T15:41:54.676" v="8166" actId="962"/>
          <ac:picMkLst>
            <pc:docMk/>
            <pc:sldMk cId="2446953938" sldId="4386"/>
            <ac:picMk id="6" creationId="{516FAA24-3924-8F61-72AE-07A307329E65}"/>
          </ac:picMkLst>
        </pc:picChg>
        <pc:picChg chg="add mod">
          <ac:chgData name="Kevin Shehan" userId="08a9fb75-bfa9-4619-a08a-5a0f62c1c55f" providerId="ADAL" clId="{D8BCDB2A-CD68-485A-AF02-25DD06F909EB}" dt="2025-09-18T15:42:40.374" v="8422" actId="962"/>
          <ac:picMkLst>
            <pc:docMk/>
            <pc:sldMk cId="2446953938" sldId="4386"/>
            <ac:picMk id="7" creationId="{A8838E09-2462-96DE-2376-163BC41E8C48}"/>
          </ac:picMkLst>
        </pc:picChg>
        <pc:picChg chg="add mod">
          <ac:chgData name="Kevin Shehan" userId="08a9fb75-bfa9-4619-a08a-5a0f62c1c55f" providerId="ADAL" clId="{D8BCDB2A-CD68-485A-AF02-25DD06F909EB}" dt="2025-09-18T15:42:24.383" v="8406" actId="962"/>
          <ac:picMkLst>
            <pc:docMk/>
            <pc:sldMk cId="2446953938" sldId="4386"/>
            <ac:picMk id="10" creationId="{14108641-DF44-0065-00CC-46ACF279B53D}"/>
          </ac:picMkLst>
        </pc:picChg>
      </pc:sldChg>
      <pc:sldChg chg="addSp delSp modSp add mod">
        <pc:chgData name="Kevin Shehan" userId="08a9fb75-bfa9-4619-a08a-5a0f62c1c55f" providerId="ADAL" clId="{D8BCDB2A-CD68-485A-AF02-25DD06F909EB}" dt="2025-09-18T15:42:57.230" v="8550" actId="962"/>
        <pc:sldMkLst>
          <pc:docMk/>
          <pc:sldMk cId="211263823" sldId="4387"/>
        </pc:sldMkLst>
        <pc:spChg chg="add mod">
          <ac:chgData name="Kevin Shehan" userId="08a9fb75-bfa9-4619-a08a-5a0f62c1c55f" providerId="ADAL" clId="{D8BCDB2A-CD68-485A-AF02-25DD06F909EB}" dt="2025-09-18T13:02:56.678" v="5286" actId="123"/>
          <ac:spMkLst>
            <pc:docMk/>
            <pc:sldMk cId="211263823" sldId="4387"/>
            <ac:spMk id="2" creationId="{E24B1DED-E167-F61B-CC3B-0A8C3B7F7E1D}"/>
          </ac:spMkLst>
        </pc:spChg>
        <pc:spChg chg="mod">
          <ac:chgData name="Kevin Shehan" userId="08a9fb75-bfa9-4619-a08a-5a0f62c1c55f" providerId="ADAL" clId="{D8BCDB2A-CD68-485A-AF02-25DD06F909EB}" dt="2025-09-17T18:49:36.013" v="4491" actId="20577"/>
          <ac:spMkLst>
            <pc:docMk/>
            <pc:sldMk cId="211263823" sldId="4387"/>
            <ac:spMk id="13" creationId="{ECD2ECF0-2DFB-9E06-1216-93100CFF14E5}"/>
          </ac:spMkLst>
        </pc:spChg>
        <pc:picChg chg="add mod">
          <ac:chgData name="Kevin Shehan" userId="08a9fb75-bfa9-4619-a08a-5a0f62c1c55f" providerId="ADAL" clId="{D8BCDB2A-CD68-485A-AF02-25DD06F909EB}" dt="2025-09-18T15:42:57.230" v="8550" actId="962"/>
          <ac:picMkLst>
            <pc:docMk/>
            <pc:sldMk cId="211263823" sldId="4387"/>
            <ac:picMk id="11" creationId="{AA6F0596-D2E3-EA4E-02D1-189C381C1485}"/>
          </ac:picMkLst>
        </pc:picChg>
      </pc:sldChg>
      <pc:sldChg chg="addSp delSp modSp add mod">
        <pc:chgData name="Kevin Shehan" userId="08a9fb75-bfa9-4619-a08a-5a0f62c1c55f" providerId="ADAL" clId="{D8BCDB2A-CD68-485A-AF02-25DD06F909EB}" dt="2025-09-18T15:43:17.900" v="8774" actId="962"/>
        <pc:sldMkLst>
          <pc:docMk/>
          <pc:sldMk cId="4065111686" sldId="4388"/>
        </pc:sldMkLst>
        <pc:spChg chg="mod">
          <ac:chgData name="Kevin Shehan" userId="08a9fb75-bfa9-4619-a08a-5a0f62c1c55f" providerId="ADAL" clId="{D8BCDB2A-CD68-485A-AF02-25DD06F909EB}" dt="2025-09-17T18:49:49.102" v="4510" actId="20577"/>
          <ac:spMkLst>
            <pc:docMk/>
            <pc:sldMk cId="4065111686" sldId="4388"/>
            <ac:spMk id="13" creationId="{DDA35C2F-7732-C37A-18B3-6CE0CA2D76BE}"/>
          </ac:spMkLst>
        </pc:spChg>
        <pc:picChg chg="add mod">
          <ac:chgData name="Kevin Shehan" userId="08a9fb75-bfa9-4619-a08a-5a0f62c1c55f" providerId="ADAL" clId="{D8BCDB2A-CD68-485A-AF02-25DD06F909EB}" dt="2025-09-18T15:43:17.900" v="8774" actId="962"/>
          <ac:picMkLst>
            <pc:docMk/>
            <pc:sldMk cId="4065111686" sldId="4388"/>
            <ac:picMk id="4" creationId="{BABE46FE-2522-4AA7-1794-1A933ECC0663}"/>
          </ac:picMkLst>
        </pc:picChg>
        <pc:picChg chg="add mod">
          <ac:chgData name="Kevin Shehan" userId="08a9fb75-bfa9-4619-a08a-5a0f62c1c55f" providerId="ADAL" clId="{D8BCDB2A-CD68-485A-AF02-25DD06F909EB}" dt="2025-09-18T15:43:06.307" v="8646" actId="962"/>
          <ac:picMkLst>
            <pc:docMk/>
            <pc:sldMk cId="4065111686" sldId="4388"/>
            <ac:picMk id="9" creationId="{114FFBA6-142A-5C07-6D95-8AEBE9C1347E}"/>
          </ac:picMkLst>
        </pc:picChg>
      </pc:sldChg>
      <pc:sldChg chg="addSp delSp modSp add mod">
        <pc:chgData name="Kevin Shehan" userId="08a9fb75-bfa9-4619-a08a-5a0f62c1c55f" providerId="ADAL" clId="{D8BCDB2A-CD68-485A-AF02-25DD06F909EB}" dt="2025-09-18T15:43:39.794" v="8959" actId="962"/>
        <pc:sldMkLst>
          <pc:docMk/>
          <pc:sldMk cId="1534806609" sldId="4389"/>
        </pc:sldMkLst>
        <pc:spChg chg="add mod">
          <ac:chgData name="Kevin Shehan" userId="08a9fb75-bfa9-4619-a08a-5a0f62c1c55f" providerId="ADAL" clId="{D8BCDB2A-CD68-485A-AF02-25DD06F909EB}" dt="2025-09-18T13:03:02.282" v="5287" actId="123"/>
          <ac:spMkLst>
            <pc:docMk/>
            <pc:sldMk cId="1534806609" sldId="4389"/>
            <ac:spMk id="7" creationId="{283B8CBC-AA97-705B-059F-93DED84A8B8C}"/>
          </ac:spMkLst>
        </pc:spChg>
        <pc:spChg chg="mod">
          <ac:chgData name="Kevin Shehan" userId="08a9fb75-bfa9-4619-a08a-5a0f62c1c55f" providerId="ADAL" clId="{D8BCDB2A-CD68-485A-AF02-25DD06F909EB}" dt="2025-09-17T19:29:54.393" v="4521" actId="20577"/>
          <ac:spMkLst>
            <pc:docMk/>
            <pc:sldMk cId="1534806609" sldId="4389"/>
            <ac:spMk id="13" creationId="{2BA4E518-54C4-5B2B-79FF-FF36969EFF7D}"/>
          </ac:spMkLst>
        </pc:spChg>
        <pc:picChg chg="add mod">
          <ac:chgData name="Kevin Shehan" userId="08a9fb75-bfa9-4619-a08a-5a0f62c1c55f" providerId="ADAL" clId="{D8BCDB2A-CD68-485A-AF02-25DD06F909EB}" dt="2025-09-18T15:43:26.276" v="8853" actId="962"/>
          <ac:picMkLst>
            <pc:docMk/>
            <pc:sldMk cId="1534806609" sldId="4389"/>
            <ac:picMk id="2" creationId="{098A4D0B-8DD5-C029-C0AF-53C4D867FA9A}"/>
          </ac:picMkLst>
        </pc:picChg>
        <pc:picChg chg="add mod">
          <ac:chgData name="Kevin Shehan" userId="08a9fb75-bfa9-4619-a08a-5a0f62c1c55f" providerId="ADAL" clId="{D8BCDB2A-CD68-485A-AF02-25DD06F909EB}" dt="2025-09-18T15:43:39.794" v="8959" actId="962"/>
          <ac:picMkLst>
            <pc:docMk/>
            <pc:sldMk cId="1534806609" sldId="4389"/>
            <ac:picMk id="6" creationId="{9300C0D4-2D82-6312-1B56-638A7046A196}"/>
          </ac:picMkLst>
        </pc:picChg>
      </pc:sldChg>
      <pc:sldChg chg="addSp delSp modSp add mod modCm">
        <pc:chgData name="Kevin Shehan" userId="08a9fb75-bfa9-4619-a08a-5a0f62c1c55f" providerId="ADAL" clId="{D8BCDB2A-CD68-485A-AF02-25DD06F909EB}" dt="2025-09-18T15:44:24.157" v="9172" actId="962"/>
        <pc:sldMkLst>
          <pc:docMk/>
          <pc:sldMk cId="682909693" sldId="4390"/>
        </pc:sldMkLst>
        <pc:spChg chg="add mod">
          <ac:chgData name="Kevin Shehan" userId="08a9fb75-bfa9-4619-a08a-5a0f62c1c55f" providerId="ADAL" clId="{D8BCDB2A-CD68-485A-AF02-25DD06F909EB}" dt="2025-09-18T13:03:07.196" v="5288" actId="123"/>
          <ac:spMkLst>
            <pc:docMk/>
            <pc:sldMk cId="682909693" sldId="4390"/>
            <ac:spMk id="8" creationId="{FCDBFFD7-C8EB-D080-DB41-E9EF0A186607}"/>
          </ac:spMkLst>
        </pc:spChg>
        <pc:spChg chg="mod">
          <ac:chgData name="Kevin Shehan" userId="08a9fb75-bfa9-4619-a08a-5a0f62c1c55f" providerId="ADAL" clId="{D8BCDB2A-CD68-485A-AF02-25DD06F909EB}" dt="2025-09-17T19:30:50.434" v="4550" actId="20577"/>
          <ac:spMkLst>
            <pc:docMk/>
            <pc:sldMk cId="682909693" sldId="4390"/>
            <ac:spMk id="13" creationId="{23E25882-4D69-ADDA-6A1C-19631F74A994}"/>
          </ac:spMkLst>
        </pc:spChg>
        <pc:picChg chg="add mod">
          <ac:chgData name="Kevin Shehan" userId="08a9fb75-bfa9-4619-a08a-5a0f62c1c55f" providerId="ADAL" clId="{D8BCDB2A-CD68-485A-AF02-25DD06F909EB}" dt="2025-09-18T15:44:15.445" v="9062" actId="962"/>
          <ac:picMkLst>
            <pc:docMk/>
            <pc:sldMk cId="682909693" sldId="4390"/>
            <ac:picMk id="4" creationId="{AFE44DF5-EC4D-8240-8AA5-5F8B01954A80}"/>
          </ac:picMkLst>
        </pc:picChg>
        <pc:picChg chg="add mod">
          <ac:chgData name="Kevin Shehan" userId="08a9fb75-bfa9-4619-a08a-5a0f62c1c55f" providerId="ADAL" clId="{D8BCDB2A-CD68-485A-AF02-25DD06F909EB}" dt="2025-09-18T15:44:24.157" v="9172" actId="962"/>
          <ac:picMkLst>
            <pc:docMk/>
            <pc:sldMk cId="682909693" sldId="4390"/>
            <ac:picMk id="10" creationId="{40E7533B-7FE9-35D4-5DBD-E7033BC3ABA7}"/>
          </ac:picMkLst>
        </pc:picChg>
        <pc:extLst>
          <p:ext xmlns:p="http://schemas.openxmlformats.org/presentationml/2006/main" uri="{D6D511B9-2390-475A-947B-AFAB55BFBCF1}">
            <pc226:cmChg xmlns:pc226="http://schemas.microsoft.com/office/powerpoint/2022/06/main/command" chg="mod">
              <pc226:chgData name="Kevin Shehan" userId="08a9fb75-bfa9-4619-a08a-5a0f62c1c55f" providerId="ADAL" clId="{D8BCDB2A-CD68-485A-AF02-25DD06F909EB}" dt="2025-09-16T18:39:28.541" v="2686" actId="20577"/>
              <pc2:cmMkLst xmlns:pc2="http://schemas.microsoft.com/office/powerpoint/2019/9/main/command">
                <pc:docMk/>
                <pc:sldMk cId="682909693" sldId="4390"/>
                <pc2:cmMk id="{B6ACD375-8317-4E30-87A9-0F4E94629F07}"/>
              </pc2:cmMkLst>
            </pc226:cmChg>
          </p:ext>
        </pc:extLst>
      </pc:sldChg>
      <pc:sldChg chg="addSp delSp modSp add mod">
        <pc:chgData name="Kevin Shehan" userId="08a9fb75-bfa9-4619-a08a-5a0f62c1c55f" providerId="ADAL" clId="{D8BCDB2A-CD68-485A-AF02-25DD06F909EB}" dt="2025-09-18T15:44:48.411" v="9394" actId="962"/>
        <pc:sldMkLst>
          <pc:docMk/>
          <pc:sldMk cId="2635367292" sldId="4391"/>
        </pc:sldMkLst>
        <pc:spChg chg="add mod">
          <ac:chgData name="Kevin Shehan" userId="08a9fb75-bfa9-4619-a08a-5a0f62c1c55f" providerId="ADAL" clId="{D8BCDB2A-CD68-485A-AF02-25DD06F909EB}" dt="2025-09-18T13:03:20.282" v="5291" actId="14100"/>
          <ac:spMkLst>
            <pc:docMk/>
            <pc:sldMk cId="2635367292" sldId="4391"/>
            <ac:spMk id="7" creationId="{482DBC50-D667-ED36-60CA-4E78AABAB515}"/>
          </ac:spMkLst>
        </pc:spChg>
        <pc:spChg chg="mod">
          <ac:chgData name="Kevin Shehan" userId="08a9fb75-bfa9-4619-a08a-5a0f62c1c55f" providerId="ADAL" clId="{D8BCDB2A-CD68-485A-AF02-25DD06F909EB}" dt="2025-09-17T19:30:57.293" v="4555" actId="20577"/>
          <ac:spMkLst>
            <pc:docMk/>
            <pc:sldMk cId="2635367292" sldId="4391"/>
            <ac:spMk id="13" creationId="{EB6B919C-FFEE-307B-8585-058356ED3CB1}"/>
          </ac:spMkLst>
        </pc:spChg>
        <pc:picChg chg="add mod">
          <ac:chgData name="Kevin Shehan" userId="08a9fb75-bfa9-4619-a08a-5a0f62c1c55f" providerId="ADAL" clId="{D8BCDB2A-CD68-485A-AF02-25DD06F909EB}" dt="2025-09-18T15:44:41.114" v="9306" actId="962"/>
          <ac:picMkLst>
            <pc:docMk/>
            <pc:sldMk cId="2635367292" sldId="4391"/>
            <ac:picMk id="2" creationId="{BB57898E-C8EA-2819-F284-1C03D2B022B4}"/>
          </ac:picMkLst>
        </pc:picChg>
        <pc:picChg chg="add mod">
          <ac:chgData name="Kevin Shehan" userId="08a9fb75-bfa9-4619-a08a-5a0f62c1c55f" providerId="ADAL" clId="{D8BCDB2A-CD68-485A-AF02-25DD06F909EB}" dt="2025-09-18T15:44:48.411" v="9394" actId="962"/>
          <ac:picMkLst>
            <pc:docMk/>
            <pc:sldMk cId="2635367292" sldId="4391"/>
            <ac:picMk id="6" creationId="{5E83E718-0B65-AB0B-5308-E2D8F7119719}"/>
          </ac:picMkLst>
        </pc:picChg>
      </pc:sldChg>
      <pc:sldChg chg="addSp delSp modSp add mod">
        <pc:chgData name="Kevin Shehan" userId="08a9fb75-bfa9-4619-a08a-5a0f62c1c55f" providerId="ADAL" clId="{D8BCDB2A-CD68-485A-AF02-25DD06F909EB}" dt="2025-09-18T15:45:23.593" v="9672" actId="962"/>
        <pc:sldMkLst>
          <pc:docMk/>
          <pc:sldMk cId="3805667980" sldId="4392"/>
        </pc:sldMkLst>
        <pc:spChg chg="add mod">
          <ac:chgData name="Kevin Shehan" userId="08a9fb75-bfa9-4619-a08a-5a0f62c1c55f" providerId="ADAL" clId="{D8BCDB2A-CD68-485A-AF02-25DD06F909EB}" dt="2025-09-18T13:03:28.566" v="5292" actId="123"/>
          <ac:spMkLst>
            <pc:docMk/>
            <pc:sldMk cId="3805667980" sldId="4392"/>
            <ac:spMk id="9" creationId="{2C829F64-67AA-4BD0-2969-A2B0B5DEAFBD}"/>
          </ac:spMkLst>
        </pc:spChg>
        <pc:spChg chg="mod">
          <ac:chgData name="Kevin Shehan" userId="08a9fb75-bfa9-4619-a08a-5a0f62c1c55f" providerId="ADAL" clId="{D8BCDB2A-CD68-485A-AF02-25DD06F909EB}" dt="2025-09-17T19:31:11.086" v="4565" actId="20577"/>
          <ac:spMkLst>
            <pc:docMk/>
            <pc:sldMk cId="3805667980" sldId="4392"/>
            <ac:spMk id="13" creationId="{EF23DD73-BF46-1BA8-A554-DFFA7D65894F}"/>
          </ac:spMkLst>
        </pc:spChg>
        <pc:picChg chg="add mod">
          <ac:chgData name="Kevin Shehan" userId="08a9fb75-bfa9-4619-a08a-5a0f62c1c55f" providerId="ADAL" clId="{D8BCDB2A-CD68-485A-AF02-25DD06F909EB}" dt="2025-09-18T15:45:13.106" v="9560" actId="962"/>
          <ac:picMkLst>
            <pc:docMk/>
            <pc:sldMk cId="3805667980" sldId="4392"/>
            <ac:picMk id="4" creationId="{B408E335-4F4B-1257-3BCA-AD9F69D2FB06}"/>
          </ac:picMkLst>
        </pc:picChg>
        <pc:picChg chg="add mod">
          <ac:chgData name="Kevin Shehan" userId="08a9fb75-bfa9-4619-a08a-5a0f62c1c55f" providerId="ADAL" clId="{D8BCDB2A-CD68-485A-AF02-25DD06F909EB}" dt="2025-09-18T15:45:23.593" v="9672" actId="962"/>
          <ac:picMkLst>
            <pc:docMk/>
            <pc:sldMk cId="3805667980" sldId="4392"/>
            <ac:picMk id="8" creationId="{BACC2E72-3FC3-9452-F09D-33739C824839}"/>
          </ac:picMkLst>
        </pc:picChg>
      </pc:sldChg>
      <pc:sldChg chg="addSp delSp modSp add mod">
        <pc:chgData name="Kevin Shehan" userId="08a9fb75-bfa9-4619-a08a-5a0f62c1c55f" providerId="ADAL" clId="{D8BCDB2A-CD68-485A-AF02-25DD06F909EB}" dt="2025-09-18T17:08:10.905" v="9880" actId="962"/>
        <pc:sldMkLst>
          <pc:docMk/>
          <pc:sldMk cId="3577952134" sldId="4393"/>
        </pc:sldMkLst>
        <pc:spChg chg="add mod">
          <ac:chgData name="Kevin Shehan" userId="08a9fb75-bfa9-4619-a08a-5a0f62c1c55f" providerId="ADAL" clId="{D8BCDB2A-CD68-485A-AF02-25DD06F909EB}" dt="2025-09-18T13:03:42.805" v="5294" actId="1076"/>
          <ac:spMkLst>
            <pc:docMk/>
            <pc:sldMk cId="3577952134" sldId="4393"/>
            <ac:spMk id="2" creationId="{875EA060-BF2A-E52F-729C-38D657C34118}"/>
          </ac:spMkLst>
        </pc:spChg>
        <pc:spChg chg="mod">
          <ac:chgData name="Kevin Shehan" userId="08a9fb75-bfa9-4619-a08a-5a0f62c1c55f" providerId="ADAL" clId="{D8BCDB2A-CD68-485A-AF02-25DD06F909EB}" dt="2025-09-17T19:31:42.496" v="4593" actId="20577"/>
          <ac:spMkLst>
            <pc:docMk/>
            <pc:sldMk cId="3577952134" sldId="4393"/>
            <ac:spMk id="13" creationId="{A2BA9553-F3BF-55F5-EF00-AFC97AF0931C}"/>
          </ac:spMkLst>
        </pc:spChg>
        <pc:picChg chg="add mod">
          <ac:chgData name="Kevin Shehan" userId="08a9fb75-bfa9-4619-a08a-5a0f62c1c55f" providerId="ADAL" clId="{D8BCDB2A-CD68-485A-AF02-25DD06F909EB}" dt="2025-09-18T17:08:10.905" v="9880" actId="962"/>
          <ac:picMkLst>
            <pc:docMk/>
            <pc:sldMk cId="3577952134" sldId="4393"/>
            <ac:picMk id="14" creationId="{CBF65C86-4F80-2E6A-8167-DBE19AC9BBF4}"/>
          </ac:picMkLst>
        </pc:picChg>
        <pc:picChg chg="add mod">
          <ac:chgData name="Kevin Shehan" userId="08a9fb75-bfa9-4619-a08a-5a0f62c1c55f" providerId="ADAL" clId="{D8BCDB2A-CD68-485A-AF02-25DD06F909EB}" dt="2025-09-18T17:05:50.570" v="9786" actId="962"/>
          <ac:picMkLst>
            <pc:docMk/>
            <pc:sldMk cId="3577952134" sldId="4393"/>
            <ac:picMk id="16" creationId="{8B63000F-7C29-CBFD-F21E-B9919FE6CFF3}"/>
          </ac:picMkLst>
        </pc:picChg>
      </pc:sldChg>
      <pc:sldChg chg="addSp delSp modSp add mod">
        <pc:chgData name="Kevin Shehan" userId="08a9fb75-bfa9-4619-a08a-5a0f62c1c55f" providerId="ADAL" clId="{D8BCDB2A-CD68-485A-AF02-25DD06F909EB}" dt="2025-09-18T17:09:55.520" v="10208" actId="962"/>
        <pc:sldMkLst>
          <pc:docMk/>
          <pc:sldMk cId="664131123" sldId="4394"/>
        </pc:sldMkLst>
        <pc:spChg chg="add mod">
          <ac:chgData name="Kevin Shehan" userId="08a9fb75-bfa9-4619-a08a-5a0f62c1c55f" providerId="ADAL" clId="{D8BCDB2A-CD68-485A-AF02-25DD06F909EB}" dt="2025-09-18T13:03:51.988" v="5296" actId="1076"/>
          <ac:spMkLst>
            <pc:docMk/>
            <pc:sldMk cId="664131123" sldId="4394"/>
            <ac:spMk id="4" creationId="{B825E869-F2B0-D742-3771-6A6528D3BF63}"/>
          </ac:spMkLst>
        </pc:spChg>
        <pc:spChg chg="mod">
          <ac:chgData name="Kevin Shehan" userId="08a9fb75-bfa9-4619-a08a-5a0f62c1c55f" providerId="ADAL" clId="{D8BCDB2A-CD68-485A-AF02-25DD06F909EB}" dt="2025-09-17T20:09:58.984" v="5070" actId="20577"/>
          <ac:spMkLst>
            <pc:docMk/>
            <pc:sldMk cId="664131123" sldId="4394"/>
            <ac:spMk id="13" creationId="{4D2D8668-2031-720C-351D-88813FCC0FCB}"/>
          </ac:spMkLst>
        </pc:spChg>
        <pc:picChg chg="add mod">
          <ac:chgData name="Kevin Shehan" userId="08a9fb75-bfa9-4619-a08a-5a0f62c1c55f" providerId="ADAL" clId="{D8BCDB2A-CD68-485A-AF02-25DD06F909EB}" dt="2025-09-18T17:09:40.162" v="10034" actId="962"/>
          <ac:picMkLst>
            <pc:docMk/>
            <pc:sldMk cId="664131123" sldId="4394"/>
            <ac:picMk id="6" creationId="{27302A07-1CBE-6274-7212-F696CC50E300}"/>
          </ac:picMkLst>
        </pc:picChg>
        <pc:picChg chg="add mod">
          <ac:chgData name="Kevin Shehan" userId="08a9fb75-bfa9-4619-a08a-5a0f62c1c55f" providerId="ADAL" clId="{D8BCDB2A-CD68-485A-AF02-25DD06F909EB}" dt="2025-09-18T17:09:55.520" v="10208" actId="962"/>
          <ac:picMkLst>
            <pc:docMk/>
            <pc:sldMk cId="664131123" sldId="4394"/>
            <ac:picMk id="7" creationId="{7C609DAA-FADB-A397-0BF3-544960186FAE}"/>
          </ac:picMkLst>
        </pc:picChg>
      </pc:sldChg>
      <pc:sldChg chg="addSp delSp modSp add mod">
        <pc:chgData name="Kevin Shehan" userId="08a9fb75-bfa9-4619-a08a-5a0f62c1c55f" providerId="ADAL" clId="{D8BCDB2A-CD68-485A-AF02-25DD06F909EB}" dt="2025-09-18T17:10:51.448" v="10514" actId="962"/>
        <pc:sldMkLst>
          <pc:docMk/>
          <pc:sldMk cId="3786653989" sldId="4395"/>
        </pc:sldMkLst>
        <pc:spChg chg="mod">
          <ac:chgData name="Kevin Shehan" userId="08a9fb75-bfa9-4619-a08a-5a0f62c1c55f" providerId="ADAL" clId="{D8BCDB2A-CD68-485A-AF02-25DD06F909EB}" dt="2025-09-17T20:10:09.654" v="5072" actId="20577"/>
          <ac:spMkLst>
            <pc:docMk/>
            <pc:sldMk cId="3786653989" sldId="4395"/>
            <ac:spMk id="13" creationId="{7A0A4FA2-DD80-A7A0-E9A7-5941013DF66A}"/>
          </ac:spMkLst>
        </pc:spChg>
        <pc:spChg chg="add mod">
          <ac:chgData name="Kevin Shehan" userId="08a9fb75-bfa9-4619-a08a-5a0f62c1c55f" providerId="ADAL" clId="{D8BCDB2A-CD68-485A-AF02-25DD06F909EB}" dt="2025-09-18T13:04:02.098" v="5298" actId="1076"/>
          <ac:spMkLst>
            <pc:docMk/>
            <pc:sldMk cId="3786653989" sldId="4395"/>
            <ac:spMk id="21" creationId="{E6D05B58-B61E-5419-D706-1F95D8D90DCF}"/>
          </ac:spMkLst>
        </pc:spChg>
        <pc:picChg chg="add mod">
          <ac:chgData name="Kevin Shehan" userId="08a9fb75-bfa9-4619-a08a-5a0f62c1c55f" providerId="ADAL" clId="{D8BCDB2A-CD68-485A-AF02-25DD06F909EB}" dt="2025-09-18T17:10:42.763" v="10456" actId="962"/>
          <ac:picMkLst>
            <pc:docMk/>
            <pc:sldMk cId="3786653989" sldId="4395"/>
            <ac:picMk id="16" creationId="{51683E31-41FA-DDC8-A845-5616C52B4AE7}"/>
          </ac:picMkLst>
        </pc:picChg>
        <pc:picChg chg="add mod">
          <ac:chgData name="Kevin Shehan" userId="08a9fb75-bfa9-4619-a08a-5a0f62c1c55f" providerId="ADAL" clId="{D8BCDB2A-CD68-485A-AF02-25DD06F909EB}" dt="2025-09-18T17:10:51.448" v="10514" actId="962"/>
          <ac:picMkLst>
            <pc:docMk/>
            <pc:sldMk cId="3786653989" sldId="4395"/>
            <ac:picMk id="18" creationId="{002C04CA-7B0A-30F6-D6B2-1ED981FC94C2}"/>
          </ac:picMkLst>
        </pc:picChg>
        <pc:picChg chg="add mod">
          <ac:chgData name="Kevin Shehan" userId="08a9fb75-bfa9-4619-a08a-5a0f62c1c55f" providerId="ADAL" clId="{D8BCDB2A-CD68-485A-AF02-25DD06F909EB}" dt="2025-09-18T17:10:32.652" v="10410" actId="962"/>
          <ac:picMkLst>
            <pc:docMk/>
            <pc:sldMk cId="3786653989" sldId="4395"/>
            <ac:picMk id="20" creationId="{4F7B06A6-2C4A-D834-3CEC-9D86AD20FD7C}"/>
          </ac:picMkLst>
        </pc:picChg>
      </pc:sldChg>
      <pc:sldChg chg="addSp delSp modSp add mod">
        <pc:chgData name="Kevin Shehan" userId="08a9fb75-bfa9-4619-a08a-5a0f62c1c55f" providerId="ADAL" clId="{D8BCDB2A-CD68-485A-AF02-25DD06F909EB}" dt="2025-09-18T17:11:08.837" v="10592" actId="962"/>
        <pc:sldMkLst>
          <pc:docMk/>
          <pc:sldMk cId="2411023453" sldId="4396"/>
        </pc:sldMkLst>
        <pc:spChg chg="add mod">
          <ac:chgData name="Kevin Shehan" userId="08a9fb75-bfa9-4619-a08a-5a0f62c1c55f" providerId="ADAL" clId="{D8BCDB2A-CD68-485A-AF02-25DD06F909EB}" dt="2025-09-18T13:04:10.151" v="5300" actId="1076"/>
          <ac:spMkLst>
            <pc:docMk/>
            <pc:sldMk cId="2411023453" sldId="4396"/>
            <ac:spMk id="6" creationId="{35DD163A-CEE1-048A-73B5-3AB0F824D791}"/>
          </ac:spMkLst>
        </pc:spChg>
        <pc:spChg chg="mod">
          <ac:chgData name="Kevin Shehan" userId="08a9fb75-bfa9-4619-a08a-5a0f62c1c55f" providerId="ADAL" clId="{D8BCDB2A-CD68-485A-AF02-25DD06F909EB}" dt="2025-09-17T20:10:27.715" v="5076" actId="20577"/>
          <ac:spMkLst>
            <pc:docMk/>
            <pc:sldMk cId="2411023453" sldId="4396"/>
            <ac:spMk id="13" creationId="{F2ECB5EA-FF17-EDAD-AA2A-E7D6EE1464E1}"/>
          </ac:spMkLst>
        </pc:spChg>
        <pc:picChg chg="add mod">
          <ac:chgData name="Kevin Shehan" userId="08a9fb75-bfa9-4619-a08a-5a0f62c1c55f" providerId="ADAL" clId="{D8BCDB2A-CD68-485A-AF02-25DD06F909EB}" dt="2025-09-18T17:11:01.056" v="10562" actId="962"/>
          <ac:picMkLst>
            <pc:docMk/>
            <pc:sldMk cId="2411023453" sldId="4396"/>
            <ac:picMk id="2" creationId="{5AE4C80C-C32C-E5AA-E54C-8229B777C20A}"/>
          </ac:picMkLst>
        </pc:picChg>
        <pc:picChg chg="add mod">
          <ac:chgData name="Kevin Shehan" userId="08a9fb75-bfa9-4619-a08a-5a0f62c1c55f" providerId="ADAL" clId="{D8BCDB2A-CD68-485A-AF02-25DD06F909EB}" dt="2025-09-18T17:11:08.837" v="10592" actId="962"/>
          <ac:picMkLst>
            <pc:docMk/>
            <pc:sldMk cId="2411023453" sldId="4396"/>
            <ac:picMk id="4" creationId="{FED03276-E186-FFF7-515E-522F08FE7C5B}"/>
          </ac:picMkLst>
        </pc:picChg>
      </pc:sldChg>
      <pc:sldChg chg="addSp delSp modSp add mod">
        <pc:chgData name="Kevin Shehan" userId="08a9fb75-bfa9-4619-a08a-5a0f62c1c55f" providerId="ADAL" clId="{D8BCDB2A-CD68-485A-AF02-25DD06F909EB}" dt="2025-09-18T17:12:34.774" v="10894" actId="962"/>
        <pc:sldMkLst>
          <pc:docMk/>
          <pc:sldMk cId="415200623" sldId="4397"/>
        </pc:sldMkLst>
        <pc:spChg chg="mod">
          <ac:chgData name="Kevin Shehan" userId="08a9fb75-bfa9-4619-a08a-5a0f62c1c55f" providerId="ADAL" clId="{D8BCDB2A-CD68-485A-AF02-25DD06F909EB}" dt="2025-09-17T20:11:40.639" v="5078" actId="20577"/>
          <ac:spMkLst>
            <pc:docMk/>
            <pc:sldMk cId="415200623" sldId="4397"/>
            <ac:spMk id="13" creationId="{7BEA626D-0D1F-3A07-354B-1CEEBB53298F}"/>
          </ac:spMkLst>
        </pc:spChg>
        <pc:picChg chg="add mod">
          <ac:chgData name="Kevin Shehan" userId="08a9fb75-bfa9-4619-a08a-5a0f62c1c55f" providerId="ADAL" clId="{D8BCDB2A-CD68-485A-AF02-25DD06F909EB}" dt="2025-09-18T17:11:17.738" v="10630" actId="962"/>
          <ac:picMkLst>
            <pc:docMk/>
            <pc:sldMk cId="415200623" sldId="4397"/>
            <ac:picMk id="7" creationId="{1EDAB876-E91A-8951-40BB-6B6C8DA80299}"/>
          </ac:picMkLst>
        </pc:picChg>
        <pc:picChg chg="add mod">
          <ac:chgData name="Kevin Shehan" userId="08a9fb75-bfa9-4619-a08a-5a0f62c1c55f" providerId="ADAL" clId="{D8BCDB2A-CD68-485A-AF02-25DD06F909EB}" dt="2025-09-18T17:11:46.761" v="10762" actId="962"/>
          <ac:picMkLst>
            <pc:docMk/>
            <pc:sldMk cId="415200623" sldId="4397"/>
            <ac:picMk id="8" creationId="{86FE5E36-1A79-8405-9C9D-4F8FDD528068}"/>
          </ac:picMkLst>
        </pc:picChg>
        <pc:picChg chg="add mod">
          <ac:chgData name="Kevin Shehan" userId="08a9fb75-bfa9-4619-a08a-5a0f62c1c55f" providerId="ADAL" clId="{D8BCDB2A-CD68-485A-AF02-25DD06F909EB}" dt="2025-09-18T17:12:14.090" v="10836" actId="962"/>
          <ac:picMkLst>
            <pc:docMk/>
            <pc:sldMk cId="415200623" sldId="4397"/>
            <ac:picMk id="9" creationId="{2FFB1A45-6110-7E0B-F9E8-74DC066571B8}"/>
          </ac:picMkLst>
        </pc:picChg>
        <pc:picChg chg="add mod">
          <ac:chgData name="Kevin Shehan" userId="08a9fb75-bfa9-4619-a08a-5a0f62c1c55f" providerId="ADAL" clId="{D8BCDB2A-CD68-485A-AF02-25DD06F909EB}" dt="2025-09-18T17:12:34.774" v="10894" actId="962"/>
          <ac:picMkLst>
            <pc:docMk/>
            <pc:sldMk cId="415200623" sldId="4397"/>
            <ac:picMk id="11" creationId="{77F5F5D8-43EE-8F0C-C8E5-29895AB549EB}"/>
          </ac:picMkLst>
        </pc:picChg>
      </pc:sldChg>
      <pc:sldChg chg="addSp delSp modSp add mod">
        <pc:chgData name="Kevin Shehan" userId="08a9fb75-bfa9-4619-a08a-5a0f62c1c55f" providerId="ADAL" clId="{D8BCDB2A-CD68-485A-AF02-25DD06F909EB}" dt="2025-09-18T17:16:17.132" v="11126" actId="962"/>
        <pc:sldMkLst>
          <pc:docMk/>
          <pc:sldMk cId="2184585111" sldId="4398"/>
        </pc:sldMkLst>
        <pc:spChg chg="add mod">
          <ac:chgData name="Kevin Shehan" userId="08a9fb75-bfa9-4619-a08a-5a0f62c1c55f" providerId="ADAL" clId="{D8BCDB2A-CD68-485A-AF02-25DD06F909EB}" dt="2025-09-18T13:04:26.779" v="5302" actId="123"/>
          <ac:spMkLst>
            <pc:docMk/>
            <pc:sldMk cId="2184585111" sldId="4398"/>
            <ac:spMk id="4" creationId="{274F7D6D-09B0-486A-C43B-02FD3BE0D891}"/>
          </ac:spMkLst>
        </pc:spChg>
        <pc:spChg chg="mod">
          <ac:chgData name="Kevin Shehan" userId="08a9fb75-bfa9-4619-a08a-5a0f62c1c55f" providerId="ADAL" clId="{D8BCDB2A-CD68-485A-AF02-25DD06F909EB}" dt="2025-09-17T20:11:45.046" v="5080" actId="20577"/>
          <ac:spMkLst>
            <pc:docMk/>
            <pc:sldMk cId="2184585111" sldId="4398"/>
            <ac:spMk id="13" creationId="{44569E9D-EC10-D828-E176-82A1E9C446B4}"/>
          </ac:spMkLst>
        </pc:spChg>
        <pc:picChg chg="add mod">
          <ac:chgData name="Kevin Shehan" userId="08a9fb75-bfa9-4619-a08a-5a0f62c1c55f" providerId="ADAL" clId="{D8BCDB2A-CD68-485A-AF02-25DD06F909EB}" dt="2025-09-18T17:15:43.695" v="10930" actId="962"/>
          <ac:picMkLst>
            <pc:docMk/>
            <pc:sldMk cId="2184585111" sldId="4398"/>
            <ac:picMk id="2" creationId="{17D2A889-4C37-6083-34D1-B92D1DE6BCD3}"/>
          </ac:picMkLst>
        </pc:picChg>
        <pc:picChg chg="add mod">
          <ac:chgData name="Kevin Shehan" userId="08a9fb75-bfa9-4619-a08a-5a0f62c1c55f" providerId="ADAL" clId="{D8BCDB2A-CD68-485A-AF02-25DD06F909EB}" dt="2025-09-18T17:16:05.966" v="11052" actId="962"/>
          <ac:picMkLst>
            <pc:docMk/>
            <pc:sldMk cId="2184585111" sldId="4398"/>
            <ac:picMk id="6" creationId="{B54F477B-80F6-EACF-F44D-5F4ADB994CD5}"/>
          </ac:picMkLst>
        </pc:picChg>
        <pc:picChg chg="add mod">
          <ac:chgData name="Kevin Shehan" userId="08a9fb75-bfa9-4619-a08a-5a0f62c1c55f" providerId="ADAL" clId="{D8BCDB2A-CD68-485A-AF02-25DD06F909EB}" dt="2025-09-18T17:15:51.148" v="10970" actId="962"/>
          <ac:picMkLst>
            <pc:docMk/>
            <pc:sldMk cId="2184585111" sldId="4398"/>
            <ac:picMk id="12" creationId="{F2E4139A-98A9-DD67-D56A-6AFD580C45F3}"/>
          </ac:picMkLst>
        </pc:picChg>
        <pc:picChg chg="add mod">
          <ac:chgData name="Kevin Shehan" userId="08a9fb75-bfa9-4619-a08a-5a0f62c1c55f" providerId="ADAL" clId="{D8BCDB2A-CD68-485A-AF02-25DD06F909EB}" dt="2025-09-18T17:16:17.132" v="11126" actId="962"/>
          <ac:picMkLst>
            <pc:docMk/>
            <pc:sldMk cId="2184585111" sldId="4398"/>
            <ac:picMk id="14" creationId="{E5726C55-7DFE-B714-33E3-CEC14F10498F}"/>
          </ac:picMkLst>
        </pc:picChg>
      </pc:sldChg>
      <pc:sldChg chg="addSp delSp modSp add mod">
        <pc:chgData name="Kevin Shehan" userId="08a9fb75-bfa9-4619-a08a-5a0f62c1c55f" providerId="ADAL" clId="{D8BCDB2A-CD68-485A-AF02-25DD06F909EB}" dt="2025-09-18T17:16:42.732" v="11334" actId="962"/>
        <pc:sldMkLst>
          <pc:docMk/>
          <pc:sldMk cId="821938878" sldId="4399"/>
        </pc:sldMkLst>
        <pc:spChg chg="add mod">
          <ac:chgData name="Kevin Shehan" userId="08a9fb75-bfa9-4619-a08a-5a0f62c1c55f" providerId="ADAL" clId="{D8BCDB2A-CD68-485A-AF02-25DD06F909EB}" dt="2025-09-18T13:04:43.166" v="5304" actId="1076"/>
          <ac:spMkLst>
            <pc:docMk/>
            <pc:sldMk cId="821938878" sldId="4399"/>
            <ac:spMk id="7" creationId="{684714E1-214D-D4A3-A484-506B2B1048ED}"/>
          </ac:spMkLst>
        </pc:spChg>
        <pc:spChg chg="mod">
          <ac:chgData name="Kevin Shehan" userId="08a9fb75-bfa9-4619-a08a-5a0f62c1c55f" providerId="ADAL" clId="{D8BCDB2A-CD68-485A-AF02-25DD06F909EB}" dt="2025-09-17T20:11:54.190" v="5082" actId="20577"/>
          <ac:spMkLst>
            <pc:docMk/>
            <pc:sldMk cId="821938878" sldId="4399"/>
            <ac:spMk id="13" creationId="{C39AC12D-37E1-F437-5E75-8488DC3C93D3}"/>
          </ac:spMkLst>
        </pc:spChg>
        <pc:picChg chg="add mod">
          <ac:chgData name="Kevin Shehan" userId="08a9fb75-bfa9-4619-a08a-5a0f62c1c55f" providerId="ADAL" clId="{D8BCDB2A-CD68-485A-AF02-25DD06F909EB}" dt="2025-09-18T17:16:34.441" v="11268" actId="962"/>
          <ac:picMkLst>
            <pc:docMk/>
            <pc:sldMk cId="821938878" sldId="4399"/>
            <ac:picMk id="9" creationId="{DD699505-E14D-FC53-A120-7B2CD591B203}"/>
          </ac:picMkLst>
        </pc:picChg>
        <pc:picChg chg="add mod">
          <ac:chgData name="Kevin Shehan" userId="08a9fb75-bfa9-4619-a08a-5a0f62c1c55f" providerId="ADAL" clId="{D8BCDB2A-CD68-485A-AF02-25DD06F909EB}" dt="2025-09-18T17:16:42.732" v="11334" actId="962"/>
          <ac:picMkLst>
            <pc:docMk/>
            <pc:sldMk cId="821938878" sldId="4399"/>
            <ac:picMk id="11" creationId="{47288924-7C3A-C581-EE48-6FE464A5DE7C}"/>
          </ac:picMkLst>
        </pc:picChg>
      </pc:sldChg>
      <pc:sldChg chg="addSp delSp modSp add mod">
        <pc:chgData name="Kevin Shehan" userId="08a9fb75-bfa9-4619-a08a-5a0f62c1c55f" providerId="ADAL" clId="{D8BCDB2A-CD68-485A-AF02-25DD06F909EB}" dt="2025-09-18T17:17:08.413" v="11468" actId="962"/>
        <pc:sldMkLst>
          <pc:docMk/>
          <pc:sldMk cId="3354242709" sldId="4400"/>
        </pc:sldMkLst>
        <pc:spChg chg="add mod">
          <ac:chgData name="Kevin Shehan" userId="08a9fb75-bfa9-4619-a08a-5a0f62c1c55f" providerId="ADAL" clId="{D8BCDB2A-CD68-485A-AF02-25DD06F909EB}" dt="2025-09-18T13:04:48.783" v="5305" actId="123"/>
          <ac:spMkLst>
            <pc:docMk/>
            <pc:sldMk cId="3354242709" sldId="4400"/>
            <ac:spMk id="2" creationId="{08DE0CA2-B929-6180-F930-56CCAF2E5489}"/>
          </ac:spMkLst>
        </pc:spChg>
        <pc:spChg chg="add mod">
          <ac:chgData name="Kevin Shehan" userId="08a9fb75-bfa9-4619-a08a-5a0f62c1c55f" providerId="ADAL" clId="{D8BCDB2A-CD68-485A-AF02-25DD06F909EB}" dt="2025-09-18T13:04:54.074" v="5306" actId="123"/>
          <ac:spMkLst>
            <pc:docMk/>
            <pc:sldMk cId="3354242709" sldId="4400"/>
            <ac:spMk id="8" creationId="{0E62FCDF-C457-1476-366D-D0CAA6BD202B}"/>
          </ac:spMkLst>
        </pc:spChg>
        <pc:spChg chg="mod">
          <ac:chgData name="Kevin Shehan" userId="08a9fb75-bfa9-4619-a08a-5a0f62c1c55f" providerId="ADAL" clId="{D8BCDB2A-CD68-485A-AF02-25DD06F909EB}" dt="2025-09-17T20:12:13.719" v="5084" actId="20577"/>
          <ac:spMkLst>
            <pc:docMk/>
            <pc:sldMk cId="3354242709" sldId="4400"/>
            <ac:spMk id="13" creationId="{6EB361B9-E7B3-D8B7-037E-EE3B26ED0FDE}"/>
          </ac:spMkLst>
        </pc:spChg>
        <pc:picChg chg="add mod">
          <ac:chgData name="Kevin Shehan" userId="08a9fb75-bfa9-4619-a08a-5a0f62c1c55f" providerId="ADAL" clId="{D8BCDB2A-CD68-485A-AF02-25DD06F909EB}" dt="2025-09-18T17:17:00.224" v="11438" actId="962"/>
          <ac:picMkLst>
            <pc:docMk/>
            <pc:sldMk cId="3354242709" sldId="4400"/>
            <ac:picMk id="4" creationId="{DC5D4512-A99F-8A82-0C76-4C70ED413F9A}"/>
          </ac:picMkLst>
        </pc:picChg>
        <pc:picChg chg="add mod">
          <ac:chgData name="Kevin Shehan" userId="08a9fb75-bfa9-4619-a08a-5a0f62c1c55f" providerId="ADAL" clId="{D8BCDB2A-CD68-485A-AF02-25DD06F909EB}" dt="2025-09-16T18:55:23.707" v="3135"/>
          <ac:picMkLst>
            <pc:docMk/>
            <pc:sldMk cId="3354242709" sldId="4400"/>
            <ac:picMk id="6" creationId="{C40CFC3F-88D1-3BB4-A846-B9CE8F6AB466}"/>
          </ac:picMkLst>
        </pc:picChg>
        <pc:picChg chg="add mod">
          <ac:chgData name="Kevin Shehan" userId="08a9fb75-bfa9-4619-a08a-5a0f62c1c55f" providerId="ADAL" clId="{D8BCDB2A-CD68-485A-AF02-25DD06F909EB}" dt="2025-09-18T17:17:08.413" v="11468" actId="962"/>
          <ac:picMkLst>
            <pc:docMk/>
            <pc:sldMk cId="3354242709" sldId="4400"/>
            <ac:picMk id="10" creationId="{27E1A31C-7CF0-FEC5-EDDB-D43C11231706}"/>
          </ac:picMkLst>
        </pc:picChg>
      </pc:sldChg>
      <pc:sldChg chg="addSp delSp modSp add del mod">
        <pc:chgData name="Kevin Shehan" userId="08a9fb75-bfa9-4619-a08a-5a0f62c1c55f" providerId="ADAL" clId="{D8BCDB2A-CD68-485A-AF02-25DD06F909EB}" dt="2025-09-18T17:17:16.477" v="11524" actId="962"/>
        <pc:sldMkLst>
          <pc:docMk/>
          <pc:sldMk cId="4127939801" sldId="4401"/>
        </pc:sldMkLst>
        <pc:spChg chg="mod">
          <ac:chgData name="Kevin Shehan" userId="08a9fb75-bfa9-4619-a08a-5a0f62c1c55f" providerId="ADAL" clId="{D8BCDB2A-CD68-485A-AF02-25DD06F909EB}" dt="2025-09-17T20:18:04.422" v="5140" actId="20577"/>
          <ac:spMkLst>
            <pc:docMk/>
            <pc:sldMk cId="4127939801" sldId="4401"/>
            <ac:spMk id="13" creationId="{E1E93BBF-DF85-461B-B6E5-BA2CA610CC28}"/>
          </ac:spMkLst>
        </pc:spChg>
        <pc:picChg chg="add mod">
          <ac:chgData name="Kevin Shehan" userId="08a9fb75-bfa9-4619-a08a-5a0f62c1c55f" providerId="ADAL" clId="{D8BCDB2A-CD68-485A-AF02-25DD06F909EB}" dt="2025-09-18T17:17:16.477" v="11524" actId="962"/>
          <ac:picMkLst>
            <pc:docMk/>
            <pc:sldMk cId="4127939801" sldId="4401"/>
            <ac:picMk id="7" creationId="{BA6A32A7-4D72-F9A9-587E-D5713321E9C7}"/>
          </ac:picMkLst>
        </pc:picChg>
      </pc:sldChg>
      <pc:sldChg chg="addSp delSp modSp add mod">
        <pc:chgData name="Kevin Shehan" userId="08a9fb75-bfa9-4619-a08a-5a0f62c1c55f" providerId="ADAL" clId="{D8BCDB2A-CD68-485A-AF02-25DD06F909EB}" dt="2025-09-29T23:27:54.357" v="12462" actId="20577"/>
        <pc:sldMkLst>
          <pc:docMk/>
          <pc:sldMk cId="3380082055" sldId="4402"/>
        </pc:sldMkLst>
        <pc:spChg chg="mod">
          <ac:chgData name="Kevin Shehan" userId="08a9fb75-bfa9-4619-a08a-5a0f62c1c55f" providerId="ADAL" clId="{D8BCDB2A-CD68-485A-AF02-25DD06F909EB}" dt="2025-09-29T23:27:54.357" v="12462" actId="20577"/>
          <ac:spMkLst>
            <pc:docMk/>
            <pc:sldMk cId="3380082055" sldId="4402"/>
            <ac:spMk id="13" creationId="{7FFF4A66-98B1-1900-5FD4-5380D02AD343}"/>
          </ac:spMkLst>
        </pc:spChg>
        <pc:picChg chg="add mod">
          <ac:chgData name="Kevin Shehan" userId="08a9fb75-bfa9-4619-a08a-5a0f62c1c55f" providerId="ADAL" clId="{D8BCDB2A-CD68-485A-AF02-25DD06F909EB}" dt="2025-09-18T17:17:26.160" v="11588" actId="962"/>
          <ac:picMkLst>
            <pc:docMk/>
            <pc:sldMk cId="3380082055" sldId="4402"/>
            <ac:picMk id="2" creationId="{3F6BBBB9-86FE-7772-8C76-7AB09C23ED50}"/>
          </ac:picMkLst>
        </pc:picChg>
      </pc:sldChg>
      <pc:sldChg chg="addSp delSp modSp add mod">
        <pc:chgData name="Kevin Shehan" userId="08a9fb75-bfa9-4619-a08a-5a0f62c1c55f" providerId="ADAL" clId="{D8BCDB2A-CD68-485A-AF02-25DD06F909EB}" dt="2025-09-18T17:17:42.360" v="11666" actId="962"/>
        <pc:sldMkLst>
          <pc:docMk/>
          <pc:sldMk cId="1454691822" sldId="4403"/>
        </pc:sldMkLst>
        <pc:spChg chg="mod">
          <ac:chgData name="Kevin Shehan" userId="08a9fb75-bfa9-4619-a08a-5a0f62c1c55f" providerId="ADAL" clId="{D8BCDB2A-CD68-485A-AF02-25DD06F909EB}" dt="2025-09-17T20:18:34.510" v="5156" actId="20577"/>
          <ac:spMkLst>
            <pc:docMk/>
            <pc:sldMk cId="1454691822" sldId="4403"/>
            <ac:spMk id="13" creationId="{B93DABB5-14A3-CA1D-2134-A7737FFB9694}"/>
          </ac:spMkLst>
        </pc:spChg>
        <pc:picChg chg="add mod">
          <ac:chgData name="Kevin Shehan" userId="08a9fb75-bfa9-4619-a08a-5a0f62c1c55f" providerId="ADAL" clId="{D8BCDB2A-CD68-485A-AF02-25DD06F909EB}" dt="2025-09-18T17:17:33.280" v="11624" actId="962"/>
          <ac:picMkLst>
            <pc:docMk/>
            <pc:sldMk cId="1454691822" sldId="4403"/>
            <ac:picMk id="4" creationId="{026A0560-93E4-3A1C-55AC-FB0F657D8ABA}"/>
          </ac:picMkLst>
        </pc:picChg>
        <pc:picChg chg="add mod">
          <ac:chgData name="Kevin Shehan" userId="08a9fb75-bfa9-4619-a08a-5a0f62c1c55f" providerId="ADAL" clId="{D8BCDB2A-CD68-485A-AF02-25DD06F909EB}" dt="2025-09-18T17:17:42.360" v="11666" actId="962"/>
          <ac:picMkLst>
            <pc:docMk/>
            <pc:sldMk cId="1454691822" sldId="4403"/>
            <ac:picMk id="7" creationId="{1FDE778A-4B01-E2EE-E6B9-4D21EE3D9EC1}"/>
          </ac:picMkLst>
        </pc:picChg>
      </pc:sldChg>
      <pc:sldChg chg="addSp delSp modSp add mod">
        <pc:chgData name="Kevin Shehan" userId="08a9fb75-bfa9-4619-a08a-5a0f62c1c55f" providerId="ADAL" clId="{D8BCDB2A-CD68-485A-AF02-25DD06F909EB}" dt="2025-09-18T17:19:24.292" v="11936" actId="962"/>
        <pc:sldMkLst>
          <pc:docMk/>
          <pc:sldMk cId="821413034" sldId="4404"/>
        </pc:sldMkLst>
        <pc:spChg chg="add mod">
          <ac:chgData name="Kevin Shehan" userId="08a9fb75-bfa9-4619-a08a-5a0f62c1c55f" providerId="ADAL" clId="{D8BCDB2A-CD68-485A-AF02-25DD06F909EB}" dt="2025-09-18T13:05:14.027" v="5307" actId="123"/>
          <ac:spMkLst>
            <pc:docMk/>
            <pc:sldMk cId="821413034" sldId="4404"/>
            <ac:spMk id="12" creationId="{2C072615-B552-F71C-8E8F-8D3B6466A706}"/>
          </ac:spMkLst>
        </pc:spChg>
        <pc:spChg chg="mod">
          <ac:chgData name="Kevin Shehan" userId="08a9fb75-bfa9-4619-a08a-5a0f62c1c55f" providerId="ADAL" clId="{D8BCDB2A-CD68-485A-AF02-25DD06F909EB}" dt="2025-09-16T19:22:43.648" v="3332" actId="20577"/>
          <ac:spMkLst>
            <pc:docMk/>
            <pc:sldMk cId="821413034" sldId="4404"/>
            <ac:spMk id="13" creationId="{A8DF1BAD-2818-AA55-47F9-244A0E685FA4}"/>
          </ac:spMkLst>
        </pc:spChg>
        <pc:picChg chg="add mod">
          <ac:chgData name="Kevin Shehan" userId="08a9fb75-bfa9-4619-a08a-5a0f62c1c55f" providerId="ADAL" clId="{D8BCDB2A-CD68-485A-AF02-25DD06F909EB}" dt="2025-09-18T17:19:01.695" v="11823" actId="1440"/>
          <ac:picMkLst>
            <pc:docMk/>
            <pc:sldMk cId="821413034" sldId="4404"/>
            <ac:picMk id="2" creationId="{DA99C714-28A6-0748-A0BF-F1BD6EBA1880}"/>
          </ac:picMkLst>
        </pc:picChg>
        <pc:picChg chg="add mod">
          <ac:chgData name="Kevin Shehan" userId="08a9fb75-bfa9-4619-a08a-5a0f62c1c55f" providerId="ADAL" clId="{D8BCDB2A-CD68-485A-AF02-25DD06F909EB}" dt="2025-09-18T17:19:13.397" v="11873" actId="962"/>
          <ac:picMkLst>
            <pc:docMk/>
            <pc:sldMk cId="821413034" sldId="4404"/>
            <ac:picMk id="6" creationId="{9A76C552-83E2-A66E-3CAD-C163E2AE932A}"/>
          </ac:picMkLst>
        </pc:picChg>
        <pc:picChg chg="add mod">
          <ac:chgData name="Kevin Shehan" userId="08a9fb75-bfa9-4619-a08a-5a0f62c1c55f" providerId="ADAL" clId="{D8BCDB2A-CD68-485A-AF02-25DD06F909EB}" dt="2025-09-18T17:19:24.292" v="11936" actId="962"/>
          <ac:picMkLst>
            <pc:docMk/>
            <pc:sldMk cId="821413034" sldId="4404"/>
            <ac:picMk id="9" creationId="{3DAE117F-FFD5-8ECA-B397-3FA4A92EF46B}"/>
          </ac:picMkLst>
        </pc:picChg>
      </pc:sldChg>
      <pc:sldChg chg="addSp delSp modSp add mod">
        <pc:chgData name="Kevin Shehan" userId="08a9fb75-bfa9-4619-a08a-5a0f62c1c55f" providerId="ADAL" clId="{D8BCDB2A-CD68-485A-AF02-25DD06F909EB}" dt="2025-09-18T17:20:00.691" v="12168" actId="962"/>
        <pc:sldMkLst>
          <pc:docMk/>
          <pc:sldMk cId="1053543392" sldId="4405"/>
        </pc:sldMkLst>
        <pc:spChg chg="mod">
          <ac:chgData name="Kevin Shehan" userId="08a9fb75-bfa9-4619-a08a-5a0f62c1c55f" providerId="ADAL" clId="{D8BCDB2A-CD68-485A-AF02-25DD06F909EB}" dt="2025-09-17T20:18:51.052" v="5161" actId="20577"/>
          <ac:spMkLst>
            <pc:docMk/>
            <pc:sldMk cId="1053543392" sldId="4405"/>
            <ac:spMk id="13" creationId="{E3EEF353-88DD-6999-476B-B9CF7EFB1C2D}"/>
          </ac:spMkLst>
        </pc:spChg>
        <pc:picChg chg="add mod">
          <ac:chgData name="Kevin Shehan" userId="08a9fb75-bfa9-4619-a08a-5a0f62c1c55f" providerId="ADAL" clId="{D8BCDB2A-CD68-485A-AF02-25DD06F909EB}" dt="2025-09-18T17:20:00.691" v="12168" actId="962"/>
          <ac:picMkLst>
            <pc:docMk/>
            <pc:sldMk cId="1053543392" sldId="4405"/>
            <ac:picMk id="4" creationId="{FFF58081-6EA3-D7A3-1DEF-4BE4E6889783}"/>
          </ac:picMkLst>
        </pc:picChg>
      </pc:sldChg>
      <pc:sldChg chg="addSp delSp modSp add mod">
        <pc:chgData name="Kevin Shehan" userId="08a9fb75-bfa9-4619-a08a-5a0f62c1c55f" providerId="ADAL" clId="{D8BCDB2A-CD68-485A-AF02-25DD06F909EB}" dt="2025-09-18T17:19:51.293" v="12114" actId="962"/>
        <pc:sldMkLst>
          <pc:docMk/>
          <pc:sldMk cId="2940009975" sldId="4406"/>
        </pc:sldMkLst>
        <pc:spChg chg="mod">
          <ac:chgData name="Kevin Shehan" userId="08a9fb75-bfa9-4619-a08a-5a0f62c1c55f" providerId="ADAL" clId="{D8BCDB2A-CD68-485A-AF02-25DD06F909EB}" dt="2025-09-17T20:19:03.009" v="5179" actId="20577"/>
          <ac:spMkLst>
            <pc:docMk/>
            <pc:sldMk cId="2940009975" sldId="4406"/>
            <ac:spMk id="13" creationId="{07BC6DC2-B049-3B5D-C72F-22E805CA1DD2}"/>
          </ac:spMkLst>
        </pc:spChg>
        <pc:picChg chg="add mod">
          <ac:chgData name="Kevin Shehan" userId="08a9fb75-bfa9-4619-a08a-5a0f62c1c55f" providerId="ADAL" clId="{D8BCDB2A-CD68-485A-AF02-25DD06F909EB}" dt="2025-09-18T17:19:51.293" v="12114" actId="962"/>
          <ac:picMkLst>
            <pc:docMk/>
            <pc:sldMk cId="2940009975" sldId="4406"/>
            <ac:picMk id="2" creationId="{2DB4F55F-EA7B-09E7-1047-A0B2EF9BF800}"/>
          </ac:picMkLst>
        </pc:picChg>
      </pc:sldChg>
      <pc:sldChg chg="addSp delSp modSp add mod">
        <pc:chgData name="Kevin Shehan" userId="08a9fb75-bfa9-4619-a08a-5a0f62c1c55f" providerId="ADAL" clId="{D8BCDB2A-CD68-485A-AF02-25DD06F909EB}" dt="2025-09-18T17:20:11.694" v="12272" actId="962"/>
        <pc:sldMkLst>
          <pc:docMk/>
          <pc:sldMk cId="646351807" sldId="4407"/>
        </pc:sldMkLst>
        <pc:spChg chg="mod">
          <ac:chgData name="Kevin Shehan" userId="08a9fb75-bfa9-4619-a08a-5a0f62c1c55f" providerId="ADAL" clId="{D8BCDB2A-CD68-485A-AF02-25DD06F909EB}" dt="2025-09-17T20:19:12.825" v="5192" actId="20577"/>
          <ac:spMkLst>
            <pc:docMk/>
            <pc:sldMk cId="646351807" sldId="4407"/>
            <ac:spMk id="13" creationId="{F25874C9-FD3F-515A-0FC7-AEBADE1C7EC5}"/>
          </ac:spMkLst>
        </pc:spChg>
        <pc:picChg chg="add mod">
          <ac:chgData name="Kevin Shehan" userId="08a9fb75-bfa9-4619-a08a-5a0f62c1c55f" providerId="ADAL" clId="{D8BCDB2A-CD68-485A-AF02-25DD06F909EB}" dt="2025-09-18T17:20:11.694" v="12272" actId="962"/>
          <ac:picMkLst>
            <pc:docMk/>
            <pc:sldMk cId="646351807" sldId="4407"/>
            <ac:picMk id="4" creationId="{E64456D2-43DF-97B3-0847-B42117DCD900}"/>
          </ac:picMkLst>
        </pc:picChg>
      </pc:sldChg>
      <pc:sldChg chg="addSp delSp modSp add mod">
        <pc:chgData name="Kevin Shehan" userId="08a9fb75-bfa9-4619-a08a-5a0f62c1c55f" providerId="ADAL" clId="{D8BCDB2A-CD68-485A-AF02-25DD06F909EB}" dt="2025-09-18T17:20:46.334" v="12460" actId="962"/>
        <pc:sldMkLst>
          <pc:docMk/>
          <pc:sldMk cId="1427198871" sldId="4408"/>
        </pc:sldMkLst>
        <pc:spChg chg="add mod">
          <ac:chgData name="Kevin Shehan" userId="08a9fb75-bfa9-4619-a08a-5a0f62c1c55f" providerId="ADAL" clId="{D8BCDB2A-CD68-485A-AF02-25DD06F909EB}" dt="2025-09-18T13:05:46.806" v="5312" actId="1076"/>
          <ac:spMkLst>
            <pc:docMk/>
            <pc:sldMk cId="1427198871" sldId="4408"/>
            <ac:spMk id="2" creationId="{E1196118-4479-4DA3-9A9A-CB47599CF94D}"/>
          </ac:spMkLst>
        </pc:spChg>
        <pc:spChg chg="mod">
          <ac:chgData name="Kevin Shehan" userId="08a9fb75-bfa9-4619-a08a-5a0f62c1c55f" providerId="ADAL" clId="{D8BCDB2A-CD68-485A-AF02-25DD06F909EB}" dt="2025-09-17T20:19:23.156" v="5193" actId="20577"/>
          <ac:spMkLst>
            <pc:docMk/>
            <pc:sldMk cId="1427198871" sldId="4408"/>
            <ac:spMk id="13" creationId="{247FA94B-6A5C-92E3-77B0-84C7B01B7CF6}"/>
          </ac:spMkLst>
        </pc:spChg>
        <pc:picChg chg="add mod">
          <ac:chgData name="Kevin Shehan" userId="08a9fb75-bfa9-4619-a08a-5a0f62c1c55f" providerId="ADAL" clId="{D8BCDB2A-CD68-485A-AF02-25DD06F909EB}" dt="2025-09-18T17:20:37.802" v="12356" actId="962"/>
          <ac:picMkLst>
            <pc:docMk/>
            <pc:sldMk cId="1427198871" sldId="4408"/>
            <ac:picMk id="6" creationId="{B3A95965-3728-49FF-8F55-2581F4AD28AB}"/>
          </ac:picMkLst>
        </pc:picChg>
        <pc:picChg chg="add mod">
          <ac:chgData name="Kevin Shehan" userId="08a9fb75-bfa9-4619-a08a-5a0f62c1c55f" providerId="ADAL" clId="{D8BCDB2A-CD68-485A-AF02-25DD06F909EB}" dt="2025-09-18T17:20:46.334" v="12460" actId="962"/>
          <ac:picMkLst>
            <pc:docMk/>
            <pc:sldMk cId="1427198871" sldId="4408"/>
            <ac:picMk id="7" creationId="{63C6246C-947E-D409-BBD2-44D419F1DE07}"/>
          </ac:picMkLst>
        </pc:picChg>
      </pc:sldChg>
      <pc:sldMasterChg chg="delSldLayout">
        <pc:chgData name="Kevin Shehan" userId="08a9fb75-bfa9-4619-a08a-5a0f62c1c55f" providerId="ADAL" clId="{D8BCDB2A-CD68-485A-AF02-25DD06F909EB}" dt="2025-09-16T18:10:47.971" v="2140" actId="47"/>
        <pc:sldMasterMkLst>
          <pc:docMk/>
          <pc:sldMasterMk cId="1691894521" sldId="2147483966"/>
        </pc:sldMasterMkLst>
        <pc:sldLayoutChg chg="del">
          <pc:chgData name="Kevin Shehan" userId="08a9fb75-bfa9-4619-a08a-5a0f62c1c55f" providerId="ADAL" clId="{D8BCDB2A-CD68-485A-AF02-25DD06F909EB}" dt="2025-09-16T18:10:47.971" v="2140" actId="47"/>
          <pc:sldLayoutMkLst>
            <pc:docMk/>
            <pc:sldMasterMk cId="1691894521" sldId="2147483966"/>
            <pc:sldLayoutMk cId="2822098176" sldId="2147484671"/>
          </pc:sldLayoutMkLst>
        </pc:sldLayoutChg>
        <pc:sldLayoutChg chg="del">
          <pc:chgData name="Kevin Shehan" userId="08a9fb75-bfa9-4619-a08a-5a0f62c1c55f" providerId="ADAL" clId="{D8BCDB2A-CD68-485A-AF02-25DD06F909EB}" dt="2025-09-15T23:19:34.103" v="95" actId="47"/>
          <pc:sldLayoutMkLst>
            <pc:docMk/>
            <pc:sldMasterMk cId="1691894521" sldId="2147483966"/>
            <pc:sldLayoutMk cId="952970282" sldId="214748467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29/09/2025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BA821-2474-4E25-5877-AD97032D73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FCD81-BC8A-992A-C3C8-EC93AB492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CF2CF-CC6C-2267-DD73-6D684BE32E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CEC51A-4F51-757A-EA6F-4C2076138600}"/>
              </a:ext>
            </a:extLst>
          </p:cNvPr>
          <p:cNvSpPr>
            <a:spLocks noGrp="1"/>
          </p:cNvSpPr>
          <p:nvPr>
            <p:ph type="sldNum" sz="quarter" idx="5"/>
          </p:nvPr>
        </p:nvSpPr>
        <p:spPr/>
        <p:txBody>
          <a:bodyPr/>
          <a:lstStyle/>
          <a:p>
            <a:fld id="{4862A9C7-AF8E-4C09-BB00-1E1EA1EE3490}" type="slidenum">
              <a:rPr lang="en-GB" smtClean="0"/>
              <a:t>49</a:t>
            </a:fld>
            <a:endParaRPr lang="en-GB"/>
          </a:p>
        </p:txBody>
      </p:sp>
    </p:spTree>
    <p:extLst>
      <p:ext uri="{BB962C8B-B14F-4D97-AF65-F5344CB8AC3E}">
        <p14:creationId xmlns:p14="http://schemas.microsoft.com/office/powerpoint/2010/main" val="278786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9C580-1B42-BFBE-459A-EFEE790BF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9023F-D27C-104A-D0A2-E5595EB93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77A55-B29B-5CB1-ED19-58F7BB6C46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6BE50B-A8B7-CC31-EEBA-057B935796A3}"/>
              </a:ext>
            </a:extLst>
          </p:cNvPr>
          <p:cNvSpPr>
            <a:spLocks noGrp="1"/>
          </p:cNvSpPr>
          <p:nvPr>
            <p:ph type="sldNum" sz="quarter" idx="5"/>
          </p:nvPr>
        </p:nvSpPr>
        <p:spPr/>
        <p:txBody>
          <a:bodyPr/>
          <a:lstStyle/>
          <a:p>
            <a:fld id="{4862A9C7-AF8E-4C09-BB00-1E1EA1EE3490}" type="slidenum">
              <a:rPr lang="en-GB" smtClean="0"/>
              <a:t>50</a:t>
            </a:fld>
            <a:endParaRPr lang="en-GB"/>
          </a:p>
        </p:txBody>
      </p:sp>
    </p:spTree>
    <p:extLst>
      <p:ext uri="{BB962C8B-B14F-4D97-AF65-F5344CB8AC3E}">
        <p14:creationId xmlns:p14="http://schemas.microsoft.com/office/powerpoint/2010/main" val="2604909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40A7-0436-B684-6396-94DB0172D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1161D-FF6F-A028-2679-E21563A9F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8C84C-0F22-4393-0994-81EF491820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560239-60D6-D5C4-2B9E-B242BE2B5F0A}"/>
              </a:ext>
            </a:extLst>
          </p:cNvPr>
          <p:cNvSpPr>
            <a:spLocks noGrp="1"/>
          </p:cNvSpPr>
          <p:nvPr>
            <p:ph type="sldNum" sz="quarter" idx="5"/>
          </p:nvPr>
        </p:nvSpPr>
        <p:spPr/>
        <p:txBody>
          <a:bodyPr/>
          <a:lstStyle/>
          <a:p>
            <a:fld id="{4862A9C7-AF8E-4C09-BB00-1E1EA1EE3490}" type="slidenum">
              <a:rPr lang="en-GB" smtClean="0"/>
              <a:t>51</a:t>
            </a:fld>
            <a:endParaRPr lang="en-GB"/>
          </a:p>
        </p:txBody>
      </p:sp>
    </p:spTree>
    <p:extLst>
      <p:ext uri="{BB962C8B-B14F-4D97-AF65-F5344CB8AC3E}">
        <p14:creationId xmlns:p14="http://schemas.microsoft.com/office/powerpoint/2010/main" val="402020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8A03A-1786-417E-0466-831B97762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9DB8C-E4E9-C3A3-19CD-D9CA06A2F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E7AEB-A3E7-7F98-0627-3CEEB03651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F4B8CB-9820-E405-C747-07C309849DD9}"/>
              </a:ext>
            </a:extLst>
          </p:cNvPr>
          <p:cNvSpPr>
            <a:spLocks noGrp="1"/>
          </p:cNvSpPr>
          <p:nvPr>
            <p:ph type="sldNum" sz="quarter" idx="5"/>
          </p:nvPr>
        </p:nvSpPr>
        <p:spPr/>
        <p:txBody>
          <a:bodyPr/>
          <a:lstStyle/>
          <a:p>
            <a:fld id="{4862A9C7-AF8E-4C09-BB00-1E1EA1EE3490}" type="slidenum">
              <a:rPr lang="en-GB" smtClean="0"/>
              <a:t>52</a:t>
            </a:fld>
            <a:endParaRPr lang="en-GB"/>
          </a:p>
        </p:txBody>
      </p:sp>
    </p:spTree>
    <p:extLst>
      <p:ext uri="{BB962C8B-B14F-4D97-AF65-F5344CB8AC3E}">
        <p14:creationId xmlns:p14="http://schemas.microsoft.com/office/powerpoint/2010/main" val="2857182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3143-DF61-FAE5-6206-55FD2457B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0274B-85C7-51C3-DCEA-2825D2D56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99B8B-37E6-257D-2BA2-4175D61866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38C0C4-6563-2A2B-5E0F-BC7CFEA2F0BC}"/>
              </a:ext>
            </a:extLst>
          </p:cNvPr>
          <p:cNvSpPr>
            <a:spLocks noGrp="1"/>
          </p:cNvSpPr>
          <p:nvPr>
            <p:ph type="sldNum" sz="quarter" idx="5"/>
          </p:nvPr>
        </p:nvSpPr>
        <p:spPr/>
        <p:txBody>
          <a:bodyPr/>
          <a:lstStyle/>
          <a:p>
            <a:fld id="{4862A9C7-AF8E-4C09-BB00-1E1EA1EE3490}" type="slidenum">
              <a:rPr lang="en-GB" smtClean="0"/>
              <a:t>53</a:t>
            </a:fld>
            <a:endParaRPr lang="en-GB"/>
          </a:p>
        </p:txBody>
      </p:sp>
    </p:spTree>
    <p:extLst>
      <p:ext uri="{BB962C8B-B14F-4D97-AF65-F5344CB8AC3E}">
        <p14:creationId xmlns:p14="http://schemas.microsoft.com/office/powerpoint/2010/main" val="1390500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0B801-E265-67A4-E076-037068E80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59CC8-4CC5-5320-352B-A20AF2C94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77DB9-D906-19D6-3071-750B437B6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82DFB5-3B44-C0EA-1B15-255633DA07D2}"/>
              </a:ext>
            </a:extLst>
          </p:cNvPr>
          <p:cNvSpPr>
            <a:spLocks noGrp="1"/>
          </p:cNvSpPr>
          <p:nvPr>
            <p:ph type="sldNum" sz="quarter" idx="5"/>
          </p:nvPr>
        </p:nvSpPr>
        <p:spPr/>
        <p:txBody>
          <a:bodyPr/>
          <a:lstStyle/>
          <a:p>
            <a:fld id="{4862A9C7-AF8E-4C09-BB00-1E1EA1EE3490}" type="slidenum">
              <a:rPr lang="en-GB" smtClean="0"/>
              <a:t>54</a:t>
            </a:fld>
            <a:endParaRPr lang="en-GB"/>
          </a:p>
        </p:txBody>
      </p:sp>
    </p:spTree>
    <p:extLst>
      <p:ext uri="{BB962C8B-B14F-4D97-AF65-F5344CB8AC3E}">
        <p14:creationId xmlns:p14="http://schemas.microsoft.com/office/powerpoint/2010/main" val="235104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95DBD-8DD7-2835-476A-D27E602E8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DB31-E957-6F17-BEFC-37A2C08C5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702AD-11D3-F071-3BFD-6812759D4E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A38931-C158-813A-A080-1F31526A003D}"/>
              </a:ext>
            </a:extLst>
          </p:cNvPr>
          <p:cNvSpPr>
            <a:spLocks noGrp="1"/>
          </p:cNvSpPr>
          <p:nvPr>
            <p:ph type="sldNum" sz="quarter" idx="5"/>
          </p:nvPr>
        </p:nvSpPr>
        <p:spPr/>
        <p:txBody>
          <a:bodyPr/>
          <a:lstStyle/>
          <a:p>
            <a:fld id="{4862A9C7-AF8E-4C09-BB00-1E1EA1EE3490}" type="slidenum">
              <a:rPr lang="en-GB" smtClean="0"/>
              <a:t>55</a:t>
            </a:fld>
            <a:endParaRPr lang="en-GB"/>
          </a:p>
        </p:txBody>
      </p:sp>
    </p:spTree>
    <p:extLst>
      <p:ext uri="{BB962C8B-B14F-4D97-AF65-F5344CB8AC3E}">
        <p14:creationId xmlns:p14="http://schemas.microsoft.com/office/powerpoint/2010/main" val="3816690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A466-C086-0786-AC30-579969E90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E5BF7-DDC3-AD77-C838-D3214975B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0521-61FA-A70A-78A6-132B33C744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D448D5-BC17-37AE-A671-8B171EB05007}"/>
              </a:ext>
            </a:extLst>
          </p:cNvPr>
          <p:cNvSpPr>
            <a:spLocks noGrp="1"/>
          </p:cNvSpPr>
          <p:nvPr>
            <p:ph type="sldNum" sz="quarter" idx="5"/>
          </p:nvPr>
        </p:nvSpPr>
        <p:spPr/>
        <p:txBody>
          <a:bodyPr/>
          <a:lstStyle/>
          <a:p>
            <a:fld id="{4862A9C7-AF8E-4C09-BB00-1E1EA1EE3490}" type="slidenum">
              <a:rPr lang="en-GB" smtClean="0"/>
              <a:t>56</a:t>
            </a:fld>
            <a:endParaRPr lang="en-GB"/>
          </a:p>
        </p:txBody>
      </p:sp>
    </p:spTree>
    <p:extLst>
      <p:ext uri="{BB962C8B-B14F-4D97-AF65-F5344CB8AC3E}">
        <p14:creationId xmlns:p14="http://schemas.microsoft.com/office/powerpoint/2010/main" val="1108350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8016F-4CE7-4C56-394B-9C7B05BBB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C9AF3-882E-2A30-C5E2-569078978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2F9EB-4939-1039-3132-06A71BEC4F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5F2703-B4A0-8E42-D307-FED4125B0B50}"/>
              </a:ext>
            </a:extLst>
          </p:cNvPr>
          <p:cNvSpPr>
            <a:spLocks noGrp="1"/>
          </p:cNvSpPr>
          <p:nvPr>
            <p:ph type="sldNum" sz="quarter" idx="5"/>
          </p:nvPr>
        </p:nvSpPr>
        <p:spPr/>
        <p:txBody>
          <a:bodyPr/>
          <a:lstStyle/>
          <a:p>
            <a:fld id="{4862A9C7-AF8E-4C09-BB00-1E1EA1EE3490}" type="slidenum">
              <a:rPr lang="en-GB" smtClean="0"/>
              <a:t>57</a:t>
            </a:fld>
            <a:endParaRPr lang="en-GB"/>
          </a:p>
        </p:txBody>
      </p:sp>
    </p:spTree>
    <p:extLst>
      <p:ext uri="{BB962C8B-B14F-4D97-AF65-F5344CB8AC3E}">
        <p14:creationId xmlns:p14="http://schemas.microsoft.com/office/powerpoint/2010/main" val="4167421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30B6-C7DD-1175-CCFC-1CB32B561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4F3E2-B644-BE95-2503-8F8C390B7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FB263-EDD0-E285-136B-B083F8152F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C4C57B-4AFB-8902-CC85-99847098E7D9}"/>
              </a:ext>
            </a:extLst>
          </p:cNvPr>
          <p:cNvSpPr>
            <a:spLocks noGrp="1"/>
          </p:cNvSpPr>
          <p:nvPr>
            <p:ph type="sldNum" sz="quarter" idx="5"/>
          </p:nvPr>
        </p:nvSpPr>
        <p:spPr/>
        <p:txBody>
          <a:bodyPr/>
          <a:lstStyle/>
          <a:p>
            <a:fld id="{4862A9C7-AF8E-4C09-BB00-1E1EA1EE3490}" type="slidenum">
              <a:rPr lang="en-GB" smtClean="0"/>
              <a:t>58</a:t>
            </a:fld>
            <a:endParaRPr lang="en-GB"/>
          </a:p>
        </p:txBody>
      </p:sp>
    </p:spTree>
    <p:extLst>
      <p:ext uri="{BB962C8B-B14F-4D97-AF65-F5344CB8AC3E}">
        <p14:creationId xmlns:p14="http://schemas.microsoft.com/office/powerpoint/2010/main" val="392222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28</a:t>
            </a:fld>
            <a:endParaRPr lang="en-GB"/>
          </a:p>
        </p:txBody>
      </p:sp>
    </p:spTree>
    <p:extLst>
      <p:ext uri="{BB962C8B-B14F-4D97-AF65-F5344CB8AC3E}">
        <p14:creationId xmlns:p14="http://schemas.microsoft.com/office/powerpoint/2010/main" val="2051562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745B-4442-4C21-77EA-38A26D704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0C421-A770-CD8C-2C7E-1208C0A09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8C28D-3FF2-69A5-319D-99BAD65274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CACDC5-ACAD-A51E-F031-ADB00E7DED8E}"/>
              </a:ext>
            </a:extLst>
          </p:cNvPr>
          <p:cNvSpPr>
            <a:spLocks noGrp="1"/>
          </p:cNvSpPr>
          <p:nvPr>
            <p:ph type="sldNum" sz="quarter" idx="5"/>
          </p:nvPr>
        </p:nvSpPr>
        <p:spPr/>
        <p:txBody>
          <a:bodyPr/>
          <a:lstStyle/>
          <a:p>
            <a:fld id="{4862A9C7-AF8E-4C09-BB00-1E1EA1EE3490}" type="slidenum">
              <a:rPr lang="en-GB" smtClean="0"/>
              <a:t>59</a:t>
            </a:fld>
            <a:endParaRPr lang="en-GB"/>
          </a:p>
        </p:txBody>
      </p:sp>
    </p:spTree>
    <p:extLst>
      <p:ext uri="{BB962C8B-B14F-4D97-AF65-F5344CB8AC3E}">
        <p14:creationId xmlns:p14="http://schemas.microsoft.com/office/powerpoint/2010/main" val="2638493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E20A3-1FDB-EA9F-979A-5F1140020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229D2-5F58-61D8-60A9-8DFBAABF3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E0E72-A398-27D9-B170-4915999E2A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8ED700-2C0C-8AA0-52C8-42A12EABF7D2}"/>
              </a:ext>
            </a:extLst>
          </p:cNvPr>
          <p:cNvSpPr>
            <a:spLocks noGrp="1"/>
          </p:cNvSpPr>
          <p:nvPr>
            <p:ph type="sldNum" sz="quarter" idx="5"/>
          </p:nvPr>
        </p:nvSpPr>
        <p:spPr/>
        <p:txBody>
          <a:bodyPr/>
          <a:lstStyle/>
          <a:p>
            <a:fld id="{4862A9C7-AF8E-4C09-BB00-1E1EA1EE3490}" type="slidenum">
              <a:rPr lang="en-GB" smtClean="0"/>
              <a:t>60</a:t>
            </a:fld>
            <a:endParaRPr lang="en-GB"/>
          </a:p>
        </p:txBody>
      </p:sp>
    </p:spTree>
    <p:extLst>
      <p:ext uri="{BB962C8B-B14F-4D97-AF65-F5344CB8AC3E}">
        <p14:creationId xmlns:p14="http://schemas.microsoft.com/office/powerpoint/2010/main" val="3399293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CFBFA-5F30-DE0F-A600-E88DBD42E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01848-0D08-5561-7F98-741109600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9F57C5-872D-A615-718A-364F836501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7D2CAD-71CD-827B-F785-6F592BC49F02}"/>
              </a:ext>
            </a:extLst>
          </p:cNvPr>
          <p:cNvSpPr>
            <a:spLocks noGrp="1"/>
          </p:cNvSpPr>
          <p:nvPr>
            <p:ph type="sldNum" sz="quarter" idx="5"/>
          </p:nvPr>
        </p:nvSpPr>
        <p:spPr/>
        <p:txBody>
          <a:bodyPr/>
          <a:lstStyle/>
          <a:p>
            <a:fld id="{4862A9C7-AF8E-4C09-BB00-1E1EA1EE3490}" type="slidenum">
              <a:rPr lang="en-GB" smtClean="0"/>
              <a:t>61</a:t>
            </a:fld>
            <a:endParaRPr lang="en-GB"/>
          </a:p>
        </p:txBody>
      </p:sp>
    </p:spTree>
    <p:extLst>
      <p:ext uri="{BB962C8B-B14F-4D97-AF65-F5344CB8AC3E}">
        <p14:creationId xmlns:p14="http://schemas.microsoft.com/office/powerpoint/2010/main" val="2354701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EE2AE-E28F-C761-D352-696BEEFB9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9C61E-1CD9-11AF-5973-E136C7D05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532A0-CEB2-6616-9F29-2A8A64448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9E4E8-7E4B-D1A6-5760-74807DF8736E}"/>
              </a:ext>
            </a:extLst>
          </p:cNvPr>
          <p:cNvSpPr>
            <a:spLocks noGrp="1"/>
          </p:cNvSpPr>
          <p:nvPr>
            <p:ph type="sldNum" sz="quarter" idx="5"/>
          </p:nvPr>
        </p:nvSpPr>
        <p:spPr/>
        <p:txBody>
          <a:bodyPr/>
          <a:lstStyle/>
          <a:p>
            <a:fld id="{4862A9C7-AF8E-4C09-BB00-1E1EA1EE3490}" type="slidenum">
              <a:rPr lang="en-GB" smtClean="0"/>
              <a:t>62</a:t>
            </a:fld>
            <a:endParaRPr lang="en-GB"/>
          </a:p>
        </p:txBody>
      </p:sp>
    </p:spTree>
    <p:extLst>
      <p:ext uri="{BB962C8B-B14F-4D97-AF65-F5344CB8AC3E}">
        <p14:creationId xmlns:p14="http://schemas.microsoft.com/office/powerpoint/2010/main" val="3565996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B6ADF-5C15-FCFB-4DAF-F1345EA51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BFDB1-CE1C-9D25-0735-8E2A7C7BC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94749-4FD9-B7CF-2D9C-7D23D87501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41EAFC-51A7-2F46-8286-3DFB3D05823E}"/>
              </a:ext>
            </a:extLst>
          </p:cNvPr>
          <p:cNvSpPr>
            <a:spLocks noGrp="1"/>
          </p:cNvSpPr>
          <p:nvPr>
            <p:ph type="sldNum" sz="quarter" idx="5"/>
          </p:nvPr>
        </p:nvSpPr>
        <p:spPr/>
        <p:txBody>
          <a:bodyPr/>
          <a:lstStyle/>
          <a:p>
            <a:fld id="{4862A9C7-AF8E-4C09-BB00-1E1EA1EE3490}" type="slidenum">
              <a:rPr lang="en-GB" smtClean="0"/>
              <a:t>63</a:t>
            </a:fld>
            <a:endParaRPr lang="en-GB"/>
          </a:p>
        </p:txBody>
      </p:sp>
    </p:spTree>
    <p:extLst>
      <p:ext uri="{BB962C8B-B14F-4D97-AF65-F5344CB8AC3E}">
        <p14:creationId xmlns:p14="http://schemas.microsoft.com/office/powerpoint/2010/main" val="206935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27CA6-5DB2-46A5-D733-4D1C61F71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31D4C-9535-8C6D-5AEB-7C6CBCA60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745DE-B5F0-B9C0-C396-5337E7BFB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E20A80-A2AA-6A91-F907-35FF00189790}"/>
              </a:ext>
            </a:extLst>
          </p:cNvPr>
          <p:cNvSpPr>
            <a:spLocks noGrp="1"/>
          </p:cNvSpPr>
          <p:nvPr>
            <p:ph type="sldNum" sz="quarter" idx="5"/>
          </p:nvPr>
        </p:nvSpPr>
        <p:spPr/>
        <p:txBody>
          <a:bodyPr/>
          <a:lstStyle/>
          <a:p>
            <a:fld id="{4862A9C7-AF8E-4C09-BB00-1E1EA1EE3490}" type="slidenum">
              <a:rPr lang="en-GB" smtClean="0"/>
              <a:t>64</a:t>
            </a:fld>
            <a:endParaRPr lang="en-GB"/>
          </a:p>
        </p:txBody>
      </p:sp>
    </p:spTree>
    <p:extLst>
      <p:ext uri="{BB962C8B-B14F-4D97-AF65-F5344CB8AC3E}">
        <p14:creationId xmlns:p14="http://schemas.microsoft.com/office/powerpoint/2010/main" val="596425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D5391-1827-64E0-A640-C4D7ACF37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796FC-D0A0-0F7C-02EE-ED53E4604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A5C46-CCD5-C265-58A7-D529D94097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0FB162-5BCB-B6C9-C74C-AFD3BE74A0DE}"/>
              </a:ext>
            </a:extLst>
          </p:cNvPr>
          <p:cNvSpPr>
            <a:spLocks noGrp="1"/>
          </p:cNvSpPr>
          <p:nvPr>
            <p:ph type="sldNum" sz="quarter" idx="5"/>
          </p:nvPr>
        </p:nvSpPr>
        <p:spPr/>
        <p:txBody>
          <a:bodyPr/>
          <a:lstStyle/>
          <a:p>
            <a:fld id="{4862A9C7-AF8E-4C09-BB00-1E1EA1EE3490}" type="slidenum">
              <a:rPr lang="en-GB" smtClean="0"/>
              <a:t>65</a:t>
            </a:fld>
            <a:endParaRPr lang="en-GB"/>
          </a:p>
        </p:txBody>
      </p:sp>
    </p:spTree>
    <p:extLst>
      <p:ext uri="{BB962C8B-B14F-4D97-AF65-F5344CB8AC3E}">
        <p14:creationId xmlns:p14="http://schemas.microsoft.com/office/powerpoint/2010/main" val="861487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6DE30-813F-953A-F846-19BF503F0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37986-24EE-0850-CD08-463ADBA7D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8CC75-1FBA-B663-9E3E-1CBBADF374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95D26D-E10F-7A0A-B46C-65BB668B640C}"/>
              </a:ext>
            </a:extLst>
          </p:cNvPr>
          <p:cNvSpPr>
            <a:spLocks noGrp="1"/>
          </p:cNvSpPr>
          <p:nvPr>
            <p:ph type="sldNum" sz="quarter" idx="5"/>
          </p:nvPr>
        </p:nvSpPr>
        <p:spPr/>
        <p:txBody>
          <a:bodyPr/>
          <a:lstStyle/>
          <a:p>
            <a:fld id="{4862A9C7-AF8E-4C09-BB00-1E1EA1EE3490}" type="slidenum">
              <a:rPr lang="en-GB" smtClean="0"/>
              <a:t>66</a:t>
            </a:fld>
            <a:endParaRPr lang="en-GB"/>
          </a:p>
        </p:txBody>
      </p:sp>
    </p:spTree>
    <p:extLst>
      <p:ext uri="{BB962C8B-B14F-4D97-AF65-F5344CB8AC3E}">
        <p14:creationId xmlns:p14="http://schemas.microsoft.com/office/powerpoint/2010/main" val="2593716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92CF5-C669-F682-334D-E0EB628BA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D298D-AD5A-64C5-D9AA-98D08567E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9051A-B55D-E758-C9CB-62DEB6591F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4F3029-C824-2725-3AE6-1BCBCF420D7E}"/>
              </a:ext>
            </a:extLst>
          </p:cNvPr>
          <p:cNvSpPr>
            <a:spLocks noGrp="1"/>
          </p:cNvSpPr>
          <p:nvPr>
            <p:ph type="sldNum" sz="quarter" idx="5"/>
          </p:nvPr>
        </p:nvSpPr>
        <p:spPr/>
        <p:txBody>
          <a:bodyPr/>
          <a:lstStyle/>
          <a:p>
            <a:fld id="{4862A9C7-AF8E-4C09-BB00-1E1EA1EE3490}" type="slidenum">
              <a:rPr lang="en-GB" smtClean="0"/>
              <a:t>67</a:t>
            </a:fld>
            <a:endParaRPr lang="en-GB"/>
          </a:p>
        </p:txBody>
      </p:sp>
    </p:spTree>
    <p:extLst>
      <p:ext uri="{BB962C8B-B14F-4D97-AF65-F5344CB8AC3E}">
        <p14:creationId xmlns:p14="http://schemas.microsoft.com/office/powerpoint/2010/main" val="3133457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5A675-0440-E5C2-D6E4-B39CF6CCD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050DF-8E9C-9D7F-BEF6-EC4BBD727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FB813-E498-296D-0E26-35D81B271B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301FEB-027D-B39A-59EC-3E8201059CB8}"/>
              </a:ext>
            </a:extLst>
          </p:cNvPr>
          <p:cNvSpPr>
            <a:spLocks noGrp="1"/>
          </p:cNvSpPr>
          <p:nvPr>
            <p:ph type="sldNum" sz="quarter" idx="5"/>
          </p:nvPr>
        </p:nvSpPr>
        <p:spPr/>
        <p:txBody>
          <a:bodyPr/>
          <a:lstStyle/>
          <a:p>
            <a:fld id="{4862A9C7-AF8E-4C09-BB00-1E1EA1EE3490}" type="slidenum">
              <a:rPr lang="en-GB" smtClean="0"/>
              <a:t>68</a:t>
            </a:fld>
            <a:endParaRPr lang="en-GB"/>
          </a:p>
        </p:txBody>
      </p:sp>
    </p:spTree>
    <p:extLst>
      <p:ext uri="{BB962C8B-B14F-4D97-AF65-F5344CB8AC3E}">
        <p14:creationId xmlns:p14="http://schemas.microsoft.com/office/powerpoint/2010/main" val="28151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41</a:t>
            </a:fld>
            <a:endParaRPr lang="en-GB"/>
          </a:p>
        </p:txBody>
      </p:sp>
    </p:spTree>
    <p:extLst>
      <p:ext uri="{BB962C8B-B14F-4D97-AF65-F5344CB8AC3E}">
        <p14:creationId xmlns:p14="http://schemas.microsoft.com/office/powerpoint/2010/main" val="2665892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C061-281F-C82E-76CB-27113763C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5D186-0D26-1B7F-4B92-051B6F883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07792-AE1A-270B-97BD-DFB3A557F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0E48D0-D937-B4AA-89DF-9CFD8460EE73}"/>
              </a:ext>
            </a:extLst>
          </p:cNvPr>
          <p:cNvSpPr>
            <a:spLocks noGrp="1"/>
          </p:cNvSpPr>
          <p:nvPr>
            <p:ph type="sldNum" sz="quarter" idx="5"/>
          </p:nvPr>
        </p:nvSpPr>
        <p:spPr/>
        <p:txBody>
          <a:bodyPr/>
          <a:lstStyle/>
          <a:p>
            <a:fld id="{4862A9C7-AF8E-4C09-BB00-1E1EA1EE3490}" type="slidenum">
              <a:rPr lang="en-GB" smtClean="0"/>
              <a:t>69</a:t>
            </a:fld>
            <a:endParaRPr lang="en-GB" dirty="0"/>
          </a:p>
        </p:txBody>
      </p:sp>
    </p:spTree>
    <p:extLst>
      <p:ext uri="{BB962C8B-B14F-4D97-AF65-F5344CB8AC3E}">
        <p14:creationId xmlns:p14="http://schemas.microsoft.com/office/powerpoint/2010/main" val="3785298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2F4BB-20DB-01C2-36B7-4816A40C9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02CFA-7236-9EFA-65C2-135546853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4EAF0-B653-B4D0-D516-920B9FBDF3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DECA81-4017-7215-D38F-7D2B4A78C686}"/>
              </a:ext>
            </a:extLst>
          </p:cNvPr>
          <p:cNvSpPr>
            <a:spLocks noGrp="1"/>
          </p:cNvSpPr>
          <p:nvPr>
            <p:ph type="sldNum" sz="quarter" idx="5"/>
          </p:nvPr>
        </p:nvSpPr>
        <p:spPr/>
        <p:txBody>
          <a:bodyPr/>
          <a:lstStyle/>
          <a:p>
            <a:fld id="{4862A9C7-AF8E-4C09-BB00-1E1EA1EE3490}" type="slidenum">
              <a:rPr lang="en-GB" smtClean="0"/>
              <a:t>70</a:t>
            </a:fld>
            <a:endParaRPr lang="en-GB" dirty="0"/>
          </a:p>
        </p:txBody>
      </p:sp>
    </p:spTree>
    <p:extLst>
      <p:ext uri="{BB962C8B-B14F-4D97-AF65-F5344CB8AC3E}">
        <p14:creationId xmlns:p14="http://schemas.microsoft.com/office/powerpoint/2010/main" val="168509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venir Next LT Pro" panose="020B0504020202020204" pitchFamily="34" charset="0"/>
              </a:rPr>
              <a:t>Pre-Order details in step one reference the work to setup the grids in B&amp;T for transmitting library specific data (e.g. locations, funds, collections). </a:t>
            </a:r>
          </a:p>
          <a:p>
            <a:endParaRPr lang="en-US" baseline="0" dirty="0">
              <a:latin typeface="Avenir Next LT Pro" panose="020B0504020202020204" pitchFamily="34" charset="0"/>
            </a:endParaRPr>
          </a:p>
          <a:p>
            <a:r>
              <a:rPr lang="en-US" baseline="0" dirty="0">
                <a:latin typeface="Avenir Next LT Pro" panose="020B0504020202020204" pitchFamily="34" charset="0"/>
              </a:rPr>
              <a:t>Steps:</a:t>
            </a:r>
          </a:p>
          <a:p>
            <a:pPr marL="228600" indent="-228600">
              <a:buAutoNum type="arabicPeriod"/>
            </a:pPr>
            <a:r>
              <a:rPr lang="en-US" baseline="0" dirty="0">
                <a:latin typeface="Avenir Next LT Pro" panose="020B0504020202020204" pitchFamily="34" charset="0"/>
              </a:rPr>
              <a:t>Library selects titles to order and submits through TS360 interface. </a:t>
            </a:r>
          </a:p>
          <a:p>
            <a:pPr marL="228600" indent="-228600">
              <a:buAutoNum type="arabicPeriod"/>
            </a:pPr>
            <a:r>
              <a:rPr lang="en-US" baseline="0" dirty="0">
                <a:latin typeface="Avenir Next LT Pro" panose="020B0504020202020204" pitchFamily="34" charset="0"/>
              </a:rPr>
              <a:t>The order details are processed by B&amp;T and used to generate MARC files.</a:t>
            </a:r>
          </a:p>
          <a:p>
            <a:pPr marL="228600" indent="-228600">
              <a:buAutoNum type="arabicPeriod"/>
            </a:pPr>
            <a:r>
              <a:rPr lang="en-US" baseline="0" dirty="0">
                <a:latin typeface="Avenir Next LT Pro" panose="020B0504020202020204" pitchFamily="34" charset="0"/>
              </a:rPr>
              <a:t>The MARC Export is placed on a server, emailed or </a:t>
            </a:r>
            <a:r>
              <a:rPr lang="en-US" baseline="0" dirty="0" err="1">
                <a:latin typeface="Avenir Next LT Pro" panose="020B0504020202020204" pitchFamily="34" charset="0"/>
              </a:rPr>
              <a:t>FTP’d</a:t>
            </a:r>
            <a:r>
              <a:rPr lang="en-US" baseline="0" dirty="0">
                <a:latin typeface="Avenir Next LT Pro" panose="020B0504020202020204" pitchFamily="34" charset="0"/>
              </a:rPr>
              <a:t> to the library staff. </a:t>
            </a:r>
          </a:p>
          <a:p>
            <a:pPr marL="228600" indent="-228600">
              <a:buAutoNum type="arabicPeriod"/>
            </a:pPr>
            <a:r>
              <a:rPr lang="en-US" baseline="0" dirty="0">
                <a:latin typeface="Avenir Next LT Pro" panose="020B0504020202020204" pitchFamily="34" charset="0"/>
              </a:rPr>
              <a:t>Library staff manually load the MARC export into the ILS.</a:t>
            </a:r>
          </a:p>
          <a:p>
            <a:pPr marL="228600" indent="-228600">
              <a:buAutoNum type="arabicPeriod"/>
            </a:pPr>
            <a:r>
              <a:rPr lang="en-US" baseline="0" dirty="0">
                <a:latin typeface="Avenir Next LT Pro" panose="020B0504020202020204" pitchFamily="34" charset="0"/>
              </a:rPr>
              <a:t>Using ILS tools, the staff member imports the MARC records and creates a purchase order (keying off 9XX tags in the MARC data). </a:t>
            </a:r>
          </a:p>
          <a:p>
            <a:pPr marL="228600" indent="-228600">
              <a:buAutoNum type="arabicPeriod"/>
            </a:pPr>
            <a:r>
              <a:rPr lang="en-US" baseline="0" dirty="0">
                <a:latin typeface="Avenir Next LT Pro" panose="020B0504020202020204" pitchFamily="34" charset="0"/>
              </a:rPr>
              <a:t>The staff member then transmits the order BACK to the vendor and the vendor sends a Purchase order acknowledgement. </a:t>
            </a:r>
          </a:p>
          <a:p>
            <a:pPr marL="0" indent="0">
              <a:buNone/>
            </a:pPr>
            <a:endParaRPr lang="en-US" baseline="0" dirty="0">
              <a:latin typeface="Avenir Next LT Pro" panose="020B0504020202020204" pitchFamily="34" charset="0"/>
            </a:endParaRPr>
          </a:p>
          <a:p>
            <a:pPr marL="0" indent="0">
              <a:buNone/>
            </a:pPr>
            <a:r>
              <a:rPr lang="en-US" baseline="0" dirty="0">
                <a:latin typeface="Avenir Next LT Pro" panose="020B0504020202020204" pitchFamily="34" charset="0"/>
              </a:rPr>
              <a:t>The last step is also the first two-way communication.</a:t>
            </a:r>
          </a:p>
          <a:p>
            <a:pPr marL="0" indent="0">
              <a:buNone/>
            </a:pPr>
            <a:endParaRPr lang="en-US" baseline="0" dirty="0">
              <a:latin typeface="Avenir Next LT Pro" panose="020B0504020202020204" pitchFamily="34" charset="0"/>
            </a:endParaRPr>
          </a:p>
          <a:p>
            <a:pPr marL="0" indent="0">
              <a:buNone/>
            </a:pPr>
            <a:r>
              <a:rPr lang="en-US" baseline="0" dirty="0">
                <a:latin typeface="Avenir Next LT Pro" panose="020B0504020202020204" pitchFamily="34" charset="0"/>
              </a:rPr>
              <a:t>Note: There are two vendors because there are two parts to B&amp;T. The vendor box represents the interface the library interacts with (TS360). The second represents the warehouse that fills the orders. Since B&amp;T offers EDI ordering without TS360, these are two different divisions of B&amp;T. </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43</a:t>
            </a:fld>
            <a:endParaRPr lang="en-GB"/>
          </a:p>
        </p:txBody>
      </p:sp>
    </p:spTree>
    <p:extLst>
      <p:ext uri="{BB962C8B-B14F-4D97-AF65-F5344CB8AC3E}">
        <p14:creationId xmlns:p14="http://schemas.microsoft.com/office/powerpoint/2010/main" val="3696925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1A078-8955-93D1-C638-430B93897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EF81B-3A24-47E2-69F4-39D4B0EED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D16B2-6228-4471-E324-39CFF3B83872}"/>
              </a:ext>
            </a:extLst>
          </p:cNvPr>
          <p:cNvSpPr>
            <a:spLocks noGrp="1"/>
          </p:cNvSpPr>
          <p:nvPr>
            <p:ph type="body" idx="1"/>
          </p:nvPr>
        </p:nvSpPr>
        <p:spPr/>
        <p:txBody>
          <a:bodyPr/>
          <a:lstStyle/>
          <a:p>
            <a:r>
              <a:rPr lang="en-US" baseline="0" dirty="0">
                <a:latin typeface="Avenir Next LT Pro" panose="020B0504020202020204" pitchFamily="34" charset="0"/>
              </a:rPr>
              <a:t>Once the user clicks submit, two-way communication occurs between the vendor and the ILS.</a:t>
            </a:r>
          </a:p>
          <a:p>
            <a:endParaRPr lang="en-US" baseline="0" dirty="0">
              <a:latin typeface="Avenir Next LT Pro" panose="020B0504020202020204" pitchFamily="34" charset="0"/>
            </a:endParaRPr>
          </a:p>
          <a:p>
            <a:r>
              <a:rPr lang="en-US" baseline="0" dirty="0">
                <a:latin typeface="Avenir Next LT Pro" panose="020B0504020202020204" pitchFamily="34" charset="0"/>
              </a:rPr>
              <a:t>Steps:</a:t>
            </a:r>
          </a:p>
          <a:p>
            <a:pPr marL="228600" indent="-228600">
              <a:buAutoNum type="arabicPeriod"/>
            </a:pPr>
            <a:r>
              <a:rPr lang="en-US" baseline="0" dirty="0">
                <a:latin typeface="Avenir Next LT Pro" panose="020B0504020202020204" pitchFamily="34" charset="0"/>
              </a:rPr>
              <a:t>Library selects titles to order and submits through TS360 interface. </a:t>
            </a:r>
          </a:p>
          <a:p>
            <a:pPr marL="228600" indent="-228600">
              <a:buAutoNum type="arabicPeriod"/>
            </a:pPr>
            <a:r>
              <a:rPr lang="en-US" baseline="0" dirty="0">
                <a:latin typeface="Avenir Next LT Pro" panose="020B0504020202020204" pitchFamily="34" charset="0"/>
              </a:rPr>
              <a:t>The order details transmitted via API from TS360 to Polaris. </a:t>
            </a:r>
          </a:p>
          <a:p>
            <a:pPr marL="228600" indent="-228600">
              <a:buAutoNum type="arabicPeriod"/>
            </a:pPr>
            <a:r>
              <a:rPr lang="en-US" baseline="0" dirty="0">
                <a:latin typeface="Avenir Next LT Pro" panose="020B0504020202020204" pitchFamily="34" charset="0"/>
              </a:rPr>
              <a:t>Polaris processes the order details and automatically creates MARC records and a purchase order. Then Polaris responds </a:t>
            </a:r>
            <a:r>
              <a:rPr lang="en-US" sz="1200" kern="1200" baseline="0" dirty="0">
                <a:solidFill>
                  <a:schemeClr val="tx1"/>
                </a:solidFill>
                <a:latin typeface="Avenir Next LT Pro" panose="020B0504020202020204" pitchFamily="34" charset="0"/>
                <a:ea typeface="+mn-ea"/>
                <a:cs typeface="+mn-cs"/>
              </a:rPr>
              <a:t>with all details needed to complete the EDI process (e.g., line-item IDs; segment numbers). </a:t>
            </a:r>
          </a:p>
          <a:p>
            <a:pPr marL="228600" indent="-228600">
              <a:buAutoNum type="arabicPeriod"/>
            </a:pPr>
            <a:r>
              <a:rPr lang="en-US" sz="1200" kern="1200" baseline="0" dirty="0">
                <a:solidFill>
                  <a:schemeClr val="tx1"/>
                </a:solidFill>
                <a:latin typeface="Avenir Next LT Pro" panose="020B0504020202020204" pitchFamily="34" charset="0"/>
                <a:ea typeface="+mn-ea"/>
                <a:cs typeface="+mn-cs"/>
              </a:rPr>
              <a:t>TS360 will relay this data internally so the EDI processing can continue. The vendor will send a purchase order acknowledgement. </a:t>
            </a:r>
          </a:p>
          <a:p>
            <a:endParaRPr lang="en-US" baseline="0" dirty="0">
              <a:latin typeface="Avenir Next LT Pro" panose="020B0504020202020204" pitchFamily="34" charset="0"/>
            </a:endParaRPr>
          </a:p>
          <a:p>
            <a:r>
              <a:rPr lang="en-US" baseline="0" dirty="0">
                <a:latin typeface="Avenir Next LT Pro" panose="020B0504020202020204" pitchFamily="34" charset="0"/>
              </a:rPr>
              <a:t>This automates the process of creating bib records and purchase orders in the ILS; it eliminates the need for the user to transmit the order data a second time (back to the vendor). Instead, the user can click submit on their cart and then wait for the invoice. </a:t>
            </a:r>
          </a:p>
          <a:p>
            <a:endParaRPr lang="en-US" baseline="0" dirty="0">
              <a:latin typeface="Avenir Next LT Pro" panose="020B0504020202020204" pitchFamily="34" charset="0"/>
            </a:endParaRPr>
          </a:p>
          <a:p>
            <a:endParaRPr lang="en-US" dirty="0"/>
          </a:p>
        </p:txBody>
      </p:sp>
      <p:sp>
        <p:nvSpPr>
          <p:cNvPr id="4" name="Slide Number Placeholder 3">
            <a:extLst>
              <a:ext uri="{FF2B5EF4-FFF2-40B4-BE49-F238E27FC236}">
                <a16:creationId xmlns:a16="http://schemas.microsoft.com/office/drawing/2014/main" id="{0AF71A1C-5889-CB2D-5C29-AEE394AB0895}"/>
              </a:ext>
            </a:extLst>
          </p:cNvPr>
          <p:cNvSpPr>
            <a:spLocks noGrp="1"/>
          </p:cNvSpPr>
          <p:nvPr>
            <p:ph type="sldNum" sz="quarter" idx="5"/>
          </p:nvPr>
        </p:nvSpPr>
        <p:spPr/>
        <p:txBody>
          <a:bodyPr/>
          <a:lstStyle/>
          <a:p>
            <a:fld id="{4862A9C7-AF8E-4C09-BB00-1E1EA1EE3490}" type="slidenum">
              <a:rPr lang="en-GB" smtClean="0"/>
              <a:t>44</a:t>
            </a:fld>
            <a:endParaRPr lang="en-GB"/>
          </a:p>
        </p:txBody>
      </p:sp>
    </p:spTree>
    <p:extLst>
      <p:ext uri="{BB962C8B-B14F-4D97-AF65-F5344CB8AC3E}">
        <p14:creationId xmlns:p14="http://schemas.microsoft.com/office/powerpoint/2010/main" val="34676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4014F-0040-EB8F-622C-30CE8BA34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2AC9C-8C7D-1D13-2EEB-6981E39A8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5C2FE-A9F5-DD21-C54E-57B4A8DDCA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579C2-02AD-3BEB-B78E-10D547F08905}"/>
              </a:ext>
            </a:extLst>
          </p:cNvPr>
          <p:cNvSpPr>
            <a:spLocks noGrp="1"/>
          </p:cNvSpPr>
          <p:nvPr>
            <p:ph type="sldNum" sz="quarter" idx="5"/>
          </p:nvPr>
        </p:nvSpPr>
        <p:spPr/>
        <p:txBody>
          <a:bodyPr/>
          <a:lstStyle/>
          <a:p>
            <a:fld id="{4862A9C7-AF8E-4C09-BB00-1E1EA1EE3490}" type="slidenum">
              <a:rPr lang="en-GB" smtClean="0"/>
              <a:t>45</a:t>
            </a:fld>
            <a:endParaRPr lang="en-GB"/>
          </a:p>
        </p:txBody>
      </p:sp>
    </p:spTree>
    <p:extLst>
      <p:ext uri="{BB962C8B-B14F-4D97-AF65-F5344CB8AC3E}">
        <p14:creationId xmlns:p14="http://schemas.microsoft.com/office/powerpoint/2010/main" val="319139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7311A-9208-1F44-3CDC-A16A04DFA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FC014-9887-907C-C77F-3032F2B31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5E714-06D9-2DE7-CD6A-67EB57420B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582C0E-2EB7-C441-EECB-3BAD9718135A}"/>
              </a:ext>
            </a:extLst>
          </p:cNvPr>
          <p:cNvSpPr>
            <a:spLocks noGrp="1"/>
          </p:cNvSpPr>
          <p:nvPr>
            <p:ph type="sldNum" sz="quarter" idx="5"/>
          </p:nvPr>
        </p:nvSpPr>
        <p:spPr/>
        <p:txBody>
          <a:bodyPr/>
          <a:lstStyle/>
          <a:p>
            <a:fld id="{4862A9C7-AF8E-4C09-BB00-1E1EA1EE3490}" type="slidenum">
              <a:rPr lang="en-GB" smtClean="0"/>
              <a:t>46</a:t>
            </a:fld>
            <a:endParaRPr lang="en-GB"/>
          </a:p>
        </p:txBody>
      </p:sp>
    </p:spTree>
    <p:extLst>
      <p:ext uri="{BB962C8B-B14F-4D97-AF65-F5344CB8AC3E}">
        <p14:creationId xmlns:p14="http://schemas.microsoft.com/office/powerpoint/2010/main" val="379131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7F495-08E2-1B04-EEFD-144FCA607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A68C0-B208-9EDF-ACD5-5BAE635CB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36329-6F14-CBB1-1229-9A1DBB44D4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76FC79-0FFB-7DDD-BD28-BC549FB7EDE3}"/>
              </a:ext>
            </a:extLst>
          </p:cNvPr>
          <p:cNvSpPr>
            <a:spLocks noGrp="1"/>
          </p:cNvSpPr>
          <p:nvPr>
            <p:ph type="sldNum" sz="quarter" idx="5"/>
          </p:nvPr>
        </p:nvSpPr>
        <p:spPr/>
        <p:txBody>
          <a:bodyPr/>
          <a:lstStyle/>
          <a:p>
            <a:fld id="{4862A9C7-AF8E-4C09-BB00-1E1EA1EE3490}" type="slidenum">
              <a:rPr lang="en-GB" smtClean="0"/>
              <a:t>47</a:t>
            </a:fld>
            <a:endParaRPr lang="en-GB"/>
          </a:p>
        </p:txBody>
      </p:sp>
    </p:spTree>
    <p:extLst>
      <p:ext uri="{BB962C8B-B14F-4D97-AF65-F5344CB8AC3E}">
        <p14:creationId xmlns:p14="http://schemas.microsoft.com/office/powerpoint/2010/main" val="809448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8FFE-3CF5-76BE-AF68-860506C8C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B633D-77EF-53F0-6222-DE9B2A49F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B0522-A731-EBBE-91DE-EF69F3BD05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6CBC49-0131-285D-963F-5830C6B2A225}"/>
              </a:ext>
            </a:extLst>
          </p:cNvPr>
          <p:cNvSpPr>
            <a:spLocks noGrp="1"/>
          </p:cNvSpPr>
          <p:nvPr>
            <p:ph type="sldNum" sz="quarter" idx="5"/>
          </p:nvPr>
        </p:nvSpPr>
        <p:spPr/>
        <p:txBody>
          <a:bodyPr/>
          <a:lstStyle/>
          <a:p>
            <a:fld id="{4862A9C7-AF8E-4C09-BB00-1E1EA1EE3490}" type="slidenum">
              <a:rPr lang="en-GB" smtClean="0"/>
              <a:t>48</a:t>
            </a:fld>
            <a:endParaRPr lang="en-GB"/>
          </a:p>
        </p:txBody>
      </p:sp>
    </p:spTree>
    <p:extLst>
      <p:ext uri="{BB962C8B-B14F-4D97-AF65-F5344CB8AC3E}">
        <p14:creationId xmlns:p14="http://schemas.microsoft.com/office/powerpoint/2010/main" val="3345041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938784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20489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585048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84523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403350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62380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630669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12902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620119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07003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477987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933526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726066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37865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939819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378588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28061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223435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744255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950874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157171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491967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260662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26175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4084293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033469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35059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8870633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40990326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67188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dirty="0"/>
              <a:t>Click icon to add picture</a:t>
            </a: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dirty="0"/>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dirty="0"/>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dirty="0">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dirty="0"/>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dirty="0"/>
              <a:t>Click icon to add picture</a:t>
            </a:r>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4152069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767935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474801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867201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3047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22639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141736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295077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954863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753805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57049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279505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840420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2807658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16037272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dirty="0"/>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2"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63297040"/>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 id="2147484692" r:id="rId18"/>
    <p:sldLayoutId id="2147484693" r:id="rId19"/>
    <p:sldLayoutId id="2147484694" r:id="rId20"/>
    <p:sldLayoutId id="2147484695" r:id="rId21"/>
    <p:sldLayoutId id="2147484696" r:id="rId22"/>
    <p:sldLayoutId id="2147484697" r:id="rId23"/>
    <p:sldLayoutId id="2147484698" r:id="rId24"/>
    <p:sldLayoutId id="2147484699" r:id="rId25"/>
    <p:sldLayoutId id="2147484700" r:id="rId26"/>
    <p:sldLayoutId id="2147484701" r:id="rId27"/>
    <p:sldLayoutId id="2147484702" r:id="rId28"/>
    <p:sldLayoutId id="2147484703" r:id="rId29"/>
    <p:sldLayoutId id="2147484704" r:id="rId30"/>
    <p:sldLayoutId id="2147484705" r:id="rId31"/>
    <p:sldLayoutId id="2147484706" r:id="rId32"/>
    <p:sldLayoutId id="2147484707" r:id="rId33"/>
    <p:sldLayoutId id="2147484708" r:id="rId34"/>
    <p:sldLayoutId id="2147484709" r:id="rId35"/>
    <p:sldLayoutId id="2147484710" r:id="rId36"/>
    <p:sldLayoutId id="2147484711" r:id="rId37"/>
    <p:sldLayoutId id="2147484712" r:id="rId38"/>
    <p:sldLayoutId id="2147484713" r:id="rId39"/>
    <p:sldLayoutId id="2147484714" r:id="rId40"/>
    <p:sldLayoutId id="2147484715" r:id="rId41"/>
    <p:sldLayoutId id="2147484716" r:id="rId42"/>
    <p:sldLayoutId id="2147484717" r:id="rId43"/>
    <p:sldLayoutId id="2147484718"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9.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9.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9.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9.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9.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89.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9.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89.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8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89.xml"/><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89.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89.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89.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89.xml"/><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89.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89.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89.xml"/><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89.xml"/><Relationship Id="rId5" Type="http://schemas.openxmlformats.org/officeDocument/2006/relationships/image" Target="../media/image120.png"/><Relationship Id="rId4"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89.xml"/><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8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1.xml"/><Relationship Id="rId1" Type="http://schemas.openxmlformats.org/officeDocument/2006/relationships/slideLayout" Target="../slideLayouts/slideLayout8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89.xml"/><Relationship Id="rId4" Type="http://schemas.openxmlformats.org/officeDocument/2006/relationships/image" Target="../media/image132.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89.xml"/><Relationship Id="rId5"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89.xml"/><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89.xml"/><Relationship Id="rId5" Type="http://schemas.openxmlformats.org/officeDocument/2006/relationships/image" Target="../media/image142.png"/><Relationship Id="rId4" Type="http://schemas.openxmlformats.org/officeDocument/2006/relationships/image" Target="../media/image141.png"/></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89.xml"/><Relationship Id="rId4" Type="http://schemas.openxmlformats.org/officeDocument/2006/relationships/image" Target="../media/image147.png"/></Relationships>
</file>

<file path=ppt/slides/_rels/slide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149.sv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Acquisitions</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5C888-0A47-6E91-F426-D25C4AD6D87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A3D5B15-93B1-7E3D-22B4-9772D9505F4F}"/>
              </a:ext>
            </a:extLst>
          </p:cNvPr>
          <p:cNvSpPr>
            <a:spLocks noGrp="1"/>
          </p:cNvSpPr>
          <p:nvPr>
            <p:ph type="title"/>
          </p:nvPr>
        </p:nvSpPr>
        <p:spPr/>
        <p:txBody>
          <a:bodyPr/>
          <a:lstStyle/>
          <a:p>
            <a:r>
              <a:rPr lang="en-GB" dirty="0"/>
              <a:t>Fiscal Year: New Fiscal Year</a:t>
            </a:r>
          </a:p>
        </p:txBody>
      </p:sp>
      <p:sp>
        <p:nvSpPr>
          <p:cNvPr id="6" name="Footer Placeholder 5">
            <a:extLst>
              <a:ext uri="{FF2B5EF4-FFF2-40B4-BE49-F238E27FC236}">
                <a16:creationId xmlns:a16="http://schemas.microsoft.com/office/drawing/2014/main" id="{58A3B58F-29E4-D6EB-B1F3-E5C2DB1D653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774A054-11C8-70CB-5759-FB3A93C9F3D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858592DD-8D8B-69D7-A852-72DF3EC3BB8F}"/>
              </a:ext>
            </a:extLst>
          </p:cNvPr>
          <p:cNvPicPr>
            <a:picLocks noChangeAspect="1"/>
          </p:cNvPicPr>
          <p:nvPr/>
        </p:nvPicPr>
        <p:blipFill>
          <a:blip r:embed="rId2"/>
          <a:stretch>
            <a:fillRect/>
          </a:stretch>
        </p:blipFill>
        <p:spPr>
          <a:xfrm>
            <a:off x="10176262" y="176408"/>
            <a:ext cx="1495238" cy="2704762"/>
          </a:xfrm>
          <a:prstGeom prst="rect">
            <a:avLst/>
          </a:prstGeom>
          <a:ln>
            <a:noFill/>
          </a:ln>
          <a:effectLst>
            <a:outerShdw blurRad="292100" dist="139700" dir="2700000" algn="tl" rotWithShape="0">
              <a:srgbClr val="333333">
                <a:alpha val="65000"/>
              </a:srgbClr>
            </a:outerShdw>
          </a:effectLst>
        </p:spPr>
      </p:pic>
      <p:pic>
        <p:nvPicPr>
          <p:cNvPr id="9" name="Picture 8" descr="Polaris Leap screenshot of New Fiscal Year setup">
            <a:extLst>
              <a:ext uri="{FF2B5EF4-FFF2-40B4-BE49-F238E27FC236}">
                <a16:creationId xmlns:a16="http://schemas.microsoft.com/office/drawing/2014/main" id="{80439A9A-FAB1-8C33-84D6-F94711621E86}"/>
              </a:ext>
            </a:extLst>
          </p:cNvPr>
          <p:cNvPicPr>
            <a:picLocks noChangeAspect="1"/>
          </p:cNvPicPr>
          <p:nvPr/>
        </p:nvPicPr>
        <p:blipFill>
          <a:blip r:embed="rId3"/>
          <a:stretch>
            <a:fillRect/>
          </a:stretch>
        </p:blipFill>
        <p:spPr>
          <a:xfrm>
            <a:off x="191228" y="1528789"/>
            <a:ext cx="11059886" cy="235476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4F3D61BD-93E3-82D3-378D-89CD02A06CEB}"/>
              </a:ext>
            </a:extLst>
          </p:cNvPr>
          <p:cNvSpPr txBox="1"/>
          <p:nvPr/>
        </p:nvSpPr>
        <p:spPr>
          <a:xfrm>
            <a:off x="888274" y="4233551"/>
            <a:ext cx="10415452" cy="1478083"/>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create a </a:t>
            </a:r>
            <a:r>
              <a:rPr lang="en-US" sz="1500" i="1" dirty="0"/>
              <a:t>New Fiscal Year </a:t>
            </a:r>
            <a:r>
              <a:rPr lang="en-US" sz="1500" dirty="0"/>
              <a:t>record, use </a:t>
            </a:r>
            <a:r>
              <a:rPr lang="en-US" sz="1500" i="1" dirty="0"/>
              <a:t>New &gt; Fiscal Year</a:t>
            </a:r>
            <a:r>
              <a:rPr lang="en-US" sz="1500" dirty="0"/>
              <a:t>. </a:t>
            </a:r>
          </a:p>
          <a:p>
            <a:pPr marL="285750" indent="-285750" algn="just">
              <a:buClr>
                <a:schemeClr val="bg2"/>
              </a:buClr>
              <a:buFont typeface="Wingdings" panose="05000000000000000000" pitchFamily="2" charset="2"/>
              <a:buChar char="§"/>
            </a:pPr>
            <a:r>
              <a:rPr lang="en-US" sz="1500" dirty="0"/>
              <a:t>Fill in information and select </a:t>
            </a:r>
            <a:r>
              <a:rPr lang="en-US" sz="1500" i="1" dirty="0"/>
              <a:t>SAVE</a:t>
            </a:r>
            <a:r>
              <a:rPr lang="en-US" sz="1500" dirty="0"/>
              <a:t>.</a:t>
            </a:r>
          </a:p>
          <a:p>
            <a:pPr marL="285750" indent="-285750" algn="just">
              <a:buClr>
                <a:schemeClr val="bg2"/>
              </a:buClr>
              <a:buFont typeface="Wingdings" panose="05000000000000000000" pitchFamily="2" charset="2"/>
              <a:buChar char="§"/>
            </a:pPr>
            <a:r>
              <a:rPr lang="en-US" sz="1500" dirty="0"/>
              <a:t>An unlimited number of fiscal year records may be created.</a:t>
            </a:r>
          </a:p>
          <a:p>
            <a:pPr marL="285750" indent="-285750" algn="just">
              <a:buClr>
                <a:schemeClr val="bg2"/>
              </a:buClr>
              <a:buFont typeface="Wingdings" panose="05000000000000000000" pitchFamily="2" charset="2"/>
              <a:buChar char="§"/>
            </a:pPr>
            <a:r>
              <a:rPr lang="en-US" sz="1500" dirty="0"/>
              <a:t>Fiscal years may overlap.</a:t>
            </a:r>
          </a:p>
          <a:p>
            <a:pPr marL="285750" indent="-285750" algn="just">
              <a:buClr>
                <a:schemeClr val="bg2"/>
              </a:buClr>
              <a:buFont typeface="Wingdings" panose="05000000000000000000" pitchFamily="2" charset="2"/>
              <a:buChar char="§"/>
            </a:pPr>
            <a:r>
              <a:rPr lang="en-US" sz="1500" dirty="0"/>
              <a:t>Fiscal year processing must be performed on an individual fiscal year.</a:t>
            </a:r>
          </a:p>
          <a:p>
            <a:pPr marL="285750" indent="-285750" algn="just">
              <a:buClr>
                <a:schemeClr val="bg2"/>
              </a:buClr>
              <a:buFont typeface="Wingdings" panose="05000000000000000000" pitchFamily="2" charset="2"/>
              <a:buChar char="§"/>
            </a:pPr>
            <a:r>
              <a:rPr lang="en-US" sz="1500" dirty="0"/>
              <a:t>An unlimited number of funds and levels of </a:t>
            </a:r>
            <a:r>
              <a:rPr lang="en-US" sz="1500" dirty="0" err="1"/>
              <a:t>subfunds</a:t>
            </a:r>
            <a:r>
              <a:rPr lang="en-US" sz="1500" dirty="0"/>
              <a:t> may be linked to a fiscal year.</a:t>
            </a:r>
          </a:p>
        </p:txBody>
      </p:sp>
    </p:spTree>
    <p:extLst>
      <p:ext uri="{BB962C8B-B14F-4D97-AF65-F5344CB8AC3E}">
        <p14:creationId xmlns:p14="http://schemas.microsoft.com/office/powerpoint/2010/main" val="3875744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E188F-A6E1-17E1-8307-401285EA5D8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F329CEA-24EA-98A0-0F72-0D083D93014D}"/>
              </a:ext>
            </a:extLst>
          </p:cNvPr>
          <p:cNvSpPr>
            <a:spLocks noGrp="1"/>
          </p:cNvSpPr>
          <p:nvPr>
            <p:ph type="title"/>
          </p:nvPr>
        </p:nvSpPr>
        <p:spPr/>
        <p:txBody>
          <a:bodyPr/>
          <a:lstStyle/>
          <a:p>
            <a:r>
              <a:rPr lang="en-GB" dirty="0"/>
              <a:t>Fiscal Year: Adding a Fund</a:t>
            </a:r>
          </a:p>
        </p:txBody>
      </p:sp>
      <p:sp>
        <p:nvSpPr>
          <p:cNvPr id="6" name="Footer Placeholder 5">
            <a:extLst>
              <a:ext uri="{FF2B5EF4-FFF2-40B4-BE49-F238E27FC236}">
                <a16:creationId xmlns:a16="http://schemas.microsoft.com/office/drawing/2014/main" id="{907ED18F-4B70-1352-CFFE-A9DDB69088C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24BE944-E0D5-1E8F-0AD7-AC128349917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Polaris Leap screenshot of New Fund setup">
            <a:extLst>
              <a:ext uri="{FF2B5EF4-FFF2-40B4-BE49-F238E27FC236}">
                <a16:creationId xmlns:a16="http://schemas.microsoft.com/office/drawing/2014/main" id="{18F6369F-0A80-7AE3-9B9C-6B18696E45A0}"/>
              </a:ext>
            </a:extLst>
          </p:cNvPr>
          <p:cNvPicPr>
            <a:picLocks noChangeAspect="1"/>
          </p:cNvPicPr>
          <p:nvPr/>
        </p:nvPicPr>
        <p:blipFill>
          <a:blip r:embed="rId2"/>
          <a:stretch>
            <a:fillRect/>
          </a:stretch>
        </p:blipFill>
        <p:spPr>
          <a:xfrm>
            <a:off x="667617" y="1043159"/>
            <a:ext cx="9451744" cy="1735385"/>
          </a:xfrm>
          <a:prstGeom prst="rect">
            <a:avLst/>
          </a:prstGeom>
          <a:ln>
            <a:noFill/>
          </a:ln>
          <a:effectLst>
            <a:outerShdw blurRad="292100" dist="139700" dir="2700000" algn="tl" rotWithShape="0">
              <a:srgbClr val="333333">
                <a:alpha val="65000"/>
              </a:srgbClr>
            </a:outerShdw>
          </a:effectLst>
        </p:spPr>
      </p:pic>
      <p:pic>
        <p:nvPicPr>
          <p:cNvPr id="5" name="Picture 4" descr="Polaris Leap screenshot of New Fund setup">
            <a:extLst>
              <a:ext uri="{FF2B5EF4-FFF2-40B4-BE49-F238E27FC236}">
                <a16:creationId xmlns:a16="http://schemas.microsoft.com/office/drawing/2014/main" id="{8C90BDE6-0B16-0EAC-AAB9-605561F62C43}"/>
              </a:ext>
            </a:extLst>
          </p:cNvPr>
          <p:cNvPicPr>
            <a:picLocks noChangeAspect="1"/>
          </p:cNvPicPr>
          <p:nvPr/>
        </p:nvPicPr>
        <p:blipFill>
          <a:blip r:embed="rId3"/>
          <a:stretch>
            <a:fillRect/>
          </a:stretch>
        </p:blipFill>
        <p:spPr>
          <a:xfrm>
            <a:off x="2177143" y="2343285"/>
            <a:ext cx="9204960" cy="220898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208DD8B-0CCB-0356-40C4-695695E87510}"/>
              </a:ext>
            </a:extLst>
          </p:cNvPr>
          <p:cNvSpPr txBox="1"/>
          <p:nvPr/>
        </p:nvSpPr>
        <p:spPr>
          <a:xfrm>
            <a:off x="1412237" y="4716949"/>
            <a:ext cx="8969828" cy="1570989"/>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400" dirty="0"/>
              <a:t>To create a </a:t>
            </a:r>
            <a:r>
              <a:rPr lang="en-US" sz="1400" i="1" dirty="0"/>
              <a:t>New Fund</a:t>
            </a:r>
            <a:r>
              <a:rPr lang="en-US" sz="1400" dirty="0"/>
              <a:t> record, use </a:t>
            </a:r>
            <a:r>
              <a:rPr lang="en-US" sz="1400" i="1" dirty="0"/>
              <a:t>Fiscal Year  &gt; Funds</a:t>
            </a:r>
            <a:r>
              <a:rPr lang="en-US" sz="1400" dirty="0"/>
              <a:t> </a:t>
            </a:r>
            <a:r>
              <a:rPr lang="en-US" sz="1400" i="1" dirty="0"/>
              <a:t> &gt; +NEW FUND</a:t>
            </a:r>
          </a:p>
          <a:p>
            <a:pPr marL="285750" indent="-285750" algn="just">
              <a:buClr>
                <a:schemeClr val="bg2"/>
              </a:buClr>
              <a:buFont typeface="Wingdings" panose="05000000000000000000" pitchFamily="2" charset="2"/>
              <a:buChar char="§"/>
            </a:pPr>
            <a:r>
              <a:rPr lang="en-US" sz="1400" dirty="0"/>
              <a:t>Fill in required information and select </a:t>
            </a:r>
            <a:r>
              <a:rPr lang="en-US" sz="1400" i="1" dirty="0"/>
              <a:t>SAVE</a:t>
            </a:r>
            <a:r>
              <a:rPr lang="en-US" sz="1400" dirty="0"/>
              <a:t>.</a:t>
            </a:r>
          </a:p>
          <a:p>
            <a:pPr marL="285750" indent="-285750" algn="just">
              <a:buClr>
                <a:schemeClr val="bg2"/>
              </a:buClr>
              <a:buFont typeface="Wingdings" panose="05000000000000000000" pitchFamily="2" charset="2"/>
              <a:buChar char="§"/>
            </a:pPr>
            <a:r>
              <a:rPr lang="en-US" sz="1400" dirty="0"/>
              <a:t>Fund records are connected to a fiscal year record.</a:t>
            </a:r>
          </a:p>
          <a:p>
            <a:pPr marL="285750" indent="-285750" algn="just">
              <a:buClr>
                <a:schemeClr val="bg2"/>
              </a:buClr>
              <a:buFont typeface="Wingdings" panose="05000000000000000000" pitchFamily="2" charset="2"/>
              <a:buChar char="§"/>
            </a:pPr>
            <a:r>
              <a:rPr lang="en-US" sz="1400" dirty="0"/>
              <a:t>Staff may set up an unlimited number of funds.</a:t>
            </a:r>
          </a:p>
          <a:p>
            <a:pPr marL="285750" indent="-285750" algn="just">
              <a:buClr>
                <a:schemeClr val="bg2"/>
              </a:buClr>
              <a:buFont typeface="Wingdings" panose="05000000000000000000" pitchFamily="2" charset="2"/>
              <a:buChar char="§"/>
            </a:pPr>
            <a:r>
              <a:rPr lang="en-US" sz="1400" dirty="0"/>
              <a:t>Fund types include </a:t>
            </a:r>
            <a:r>
              <a:rPr lang="en-US" sz="1400" i="1" dirty="0"/>
              <a:t>Regular</a:t>
            </a:r>
            <a:r>
              <a:rPr lang="en-US" sz="1400" dirty="0"/>
              <a:t>, </a:t>
            </a:r>
            <a:r>
              <a:rPr lang="en-US" sz="1400" i="1" dirty="0"/>
              <a:t>Donation</a:t>
            </a:r>
            <a:r>
              <a:rPr lang="en-US" sz="1400" dirty="0"/>
              <a:t>, and </a:t>
            </a:r>
            <a:r>
              <a:rPr lang="en-US" sz="1400" i="1" dirty="0"/>
              <a:t>Deposit</a:t>
            </a:r>
            <a:r>
              <a:rPr lang="en-US" sz="1400" dirty="0"/>
              <a:t>.</a:t>
            </a:r>
          </a:p>
          <a:p>
            <a:pPr marL="285750" indent="-285750" algn="just">
              <a:buClr>
                <a:schemeClr val="bg2"/>
              </a:buClr>
              <a:buFont typeface="Wingdings" panose="05000000000000000000" pitchFamily="2" charset="2"/>
              <a:buChar char="§"/>
            </a:pPr>
            <a:r>
              <a:rPr lang="en-US" sz="1400" b="1" i="1" dirty="0"/>
              <a:t>Be certain the fund structure is set up correctly before adding money.</a:t>
            </a:r>
          </a:p>
          <a:p>
            <a:pPr marL="285750" indent="-285750" algn="just">
              <a:buClr>
                <a:schemeClr val="bg2"/>
              </a:buClr>
              <a:buFont typeface="Wingdings" panose="05000000000000000000" pitchFamily="2" charset="2"/>
              <a:buChar char="§"/>
            </a:pPr>
            <a:r>
              <a:rPr lang="en-US" sz="1400" dirty="0"/>
              <a:t>The </a:t>
            </a:r>
            <a:r>
              <a:rPr lang="en-US" sz="1400" i="1" dirty="0"/>
              <a:t>Donor</a:t>
            </a:r>
            <a:r>
              <a:rPr lang="en-US" sz="1400" dirty="0"/>
              <a:t> view of a fund record must be filled out if a fund type of donation has been selected.</a:t>
            </a:r>
          </a:p>
        </p:txBody>
      </p:sp>
    </p:spTree>
    <p:extLst>
      <p:ext uri="{BB962C8B-B14F-4D97-AF65-F5344CB8AC3E}">
        <p14:creationId xmlns:p14="http://schemas.microsoft.com/office/powerpoint/2010/main" val="3231734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B9780-9196-89F2-626E-2BA3E23A010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892FD73-8C24-3FA3-FF4E-934E025E95F6}"/>
              </a:ext>
            </a:extLst>
          </p:cNvPr>
          <p:cNvSpPr>
            <a:spLocks noGrp="1"/>
          </p:cNvSpPr>
          <p:nvPr>
            <p:ph type="title"/>
          </p:nvPr>
        </p:nvSpPr>
        <p:spPr/>
        <p:txBody>
          <a:bodyPr/>
          <a:lstStyle/>
          <a:p>
            <a:r>
              <a:rPr lang="en-GB" dirty="0"/>
              <a:t>Fiscal Year: </a:t>
            </a:r>
            <a:r>
              <a:rPr lang="en-GB" dirty="0" err="1"/>
              <a:t>Subfunds</a:t>
            </a:r>
            <a:endParaRPr lang="en-GB" dirty="0"/>
          </a:p>
        </p:txBody>
      </p:sp>
      <p:sp>
        <p:nvSpPr>
          <p:cNvPr id="6" name="Footer Placeholder 5">
            <a:extLst>
              <a:ext uri="{FF2B5EF4-FFF2-40B4-BE49-F238E27FC236}">
                <a16:creationId xmlns:a16="http://schemas.microsoft.com/office/drawing/2014/main" id="{5066C6AE-8891-EEA2-7325-D4EF63A2BC2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D7FC5EC-9D65-CDB7-CA9D-409F38DEB17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3E977EF7-64EC-4DD5-0A4C-213687CAC91D}"/>
              </a:ext>
            </a:extLst>
          </p:cNvPr>
          <p:cNvSpPr txBox="1"/>
          <p:nvPr/>
        </p:nvSpPr>
        <p:spPr>
          <a:xfrm>
            <a:off x="1971763" y="5337256"/>
            <a:ext cx="9344664" cy="1326679"/>
          </a:xfrm>
          <a:prstGeom prst="rect">
            <a:avLst/>
          </a:prstGeom>
          <a:no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create a </a:t>
            </a:r>
            <a:r>
              <a:rPr lang="en-US" sz="1500" i="1" dirty="0"/>
              <a:t>New </a:t>
            </a:r>
            <a:r>
              <a:rPr lang="en-US" sz="1500" i="1" dirty="0" err="1"/>
              <a:t>Subfund</a:t>
            </a:r>
            <a:r>
              <a:rPr lang="en-US" sz="1500" dirty="0"/>
              <a:t>, start on the parent fund, and click the </a:t>
            </a:r>
            <a:r>
              <a:rPr lang="en-US" sz="1500" i="1" dirty="0" err="1"/>
              <a:t>Subfunds</a:t>
            </a:r>
            <a:r>
              <a:rPr lang="en-US" sz="1500" dirty="0"/>
              <a:t> button.</a:t>
            </a:r>
          </a:p>
          <a:p>
            <a:pPr marL="285750" indent="-285750" algn="just">
              <a:buClr>
                <a:schemeClr val="bg2"/>
              </a:buClr>
              <a:buFont typeface="Wingdings" panose="05000000000000000000" pitchFamily="2" charset="2"/>
              <a:buChar char="§"/>
            </a:pPr>
            <a:r>
              <a:rPr lang="en-US" sz="1500" dirty="0"/>
              <a:t>Then click the </a:t>
            </a:r>
            <a:r>
              <a:rPr lang="en-US" sz="1500" i="1" dirty="0"/>
              <a:t>+NEW SUBFUND</a:t>
            </a:r>
            <a:r>
              <a:rPr lang="en-US" sz="1500" dirty="0"/>
              <a:t> button.</a:t>
            </a:r>
          </a:p>
          <a:p>
            <a:pPr marL="285750" indent="-285750" algn="just">
              <a:buClr>
                <a:schemeClr val="bg2"/>
              </a:buClr>
              <a:buFont typeface="Wingdings" panose="05000000000000000000" pitchFamily="2" charset="2"/>
              <a:buChar char="§"/>
            </a:pPr>
            <a:r>
              <a:rPr lang="en-US" sz="1500" dirty="0"/>
              <a:t>Fill out the information and click </a:t>
            </a:r>
            <a:r>
              <a:rPr lang="en-US" sz="1500" i="1" dirty="0"/>
              <a:t>SAVE</a:t>
            </a:r>
            <a:r>
              <a:rPr lang="en-US" sz="1500" dirty="0"/>
              <a:t>. You will see the parent fund and will be able to create additional </a:t>
            </a:r>
            <a:r>
              <a:rPr lang="en-US" sz="1500" dirty="0" err="1"/>
              <a:t>subfunds</a:t>
            </a:r>
            <a:r>
              <a:rPr lang="en-US" sz="1500" dirty="0"/>
              <a:t> if needed.</a:t>
            </a:r>
          </a:p>
          <a:p>
            <a:pPr marL="285750" indent="-285750" algn="just">
              <a:buClr>
                <a:schemeClr val="bg2"/>
              </a:buClr>
              <a:buFont typeface="Wingdings" panose="05000000000000000000" pitchFamily="2" charset="2"/>
              <a:buChar char="§"/>
            </a:pPr>
            <a:r>
              <a:rPr lang="en-US" sz="1500" dirty="0"/>
              <a:t>Staff may set up an unlimited number of funds​/</a:t>
            </a:r>
            <a:r>
              <a:rPr lang="en-US" sz="1500" dirty="0" err="1"/>
              <a:t>subfunds</a:t>
            </a:r>
            <a:r>
              <a:rPr lang="en-US" sz="1500" dirty="0"/>
              <a:t> to create a hierarchy. </a:t>
            </a:r>
          </a:p>
          <a:p>
            <a:pPr algn="l"/>
            <a:endParaRPr lang="en-US" sz="1200" dirty="0"/>
          </a:p>
        </p:txBody>
      </p:sp>
      <p:pic>
        <p:nvPicPr>
          <p:cNvPr id="4" name="Picture 3" descr="Polaris Leap screenshot of New Subfund setup">
            <a:extLst>
              <a:ext uri="{FF2B5EF4-FFF2-40B4-BE49-F238E27FC236}">
                <a16:creationId xmlns:a16="http://schemas.microsoft.com/office/drawing/2014/main" id="{E8B8CBF1-7872-7663-E121-16A5A86D9CF2}"/>
              </a:ext>
            </a:extLst>
          </p:cNvPr>
          <p:cNvPicPr>
            <a:picLocks noChangeAspect="1"/>
          </p:cNvPicPr>
          <p:nvPr/>
        </p:nvPicPr>
        <p:blipFill>
          <a:blip r:embed="rId2"/>
          <a:stretch>
            <a:fillRect/>
          </a:stretch>
        </p:blipFill>
        <p:spPr>
          <a:xfrm>
            <a:off x="371570" y="888169"/>
            <a:ext cx="5103679" cy="1946838"/>
          </a:xfrm>
          <a:prstGeom prst="rect">
            <a:avLst/>
          </a:prstGeom>
          <a:ln>
            <a:noFill/>
          </a:ln>
          <a:effectLst>
            <a:outerShdw blurRad="292100" dist="139700" dir="2700000" algn="tl" rotWithShape="0">
              <a:srgbClr val="333333">
                <a:alpha val="65000"/>
              </a:srgbClr>
            </a:outerShdw>
          </a:effectLst>
        </p:spPr>
      </p:pic>
      <p:pic>
        <p:nvPicPr>
          <p:cNvPr id="8" name="Picture 7" descr="Polaris Leap screenshot of New Subfund setup">
            <a:extLst>
              <a:ext uri="{FF2B5EF4-FFF2-40B4-BE49-F238E27FC236}">
                <a16:creationId xmlns:a16="http://schemas.microsoft.com/office/drawing/2014/main" id="{54190783-5CBB-8340-A77C-BCF10ED14431}"/>
              </a:ext>
            </a:extLst>
          </p:cNvPr>
          <p:cNvPicPr>
            <a:picLocks noChangeAspect="1"/>
          </p:cNvPicPr>
          <p:nvPr/>
        </p:nvPicPr>
        <p:blipFill>
          <a:blip r:embed="rId3"/>
          <a:stretch>
            <a:fillRect/>
          </a:stretch>
        </p:blipFill>
        <p:spPr>
          <a:xfrm>
            <a:off x="3960542" y="1419816"/>
            <a:ext cx="5945460" cy="1908521"/>
          </a:xfrm>
          <a:prstGeom prst="rect">
            <a:avLst/>
          </a:prstGeom>
          <a:ln>
            <a:noFill/>
          </a:ln>
          <a:effectLst>
            <a:outerShdw blurRad="292100" dist="139700" dir="2700000" algn="tl" rotWithShape="0">
              <a:srgbClr val="333333">
                <a:alpha val="65000"/>
              </a:srgbClr>
            </a:outerShdw>
          </a:effectLst>
        </p:spPr>
      </p:pic>
      <p:pic>
        <p:nvPicPr>
          <p:cNvPr id="9" name="Picture 8" descr="Polaris Leap screenshot of New Subfund setup">
            <a:extLst>
              <a:ext uri="{FF2B5EF4-FFF2-40B4-BE49-F238E27FC236}">
                <a16:creationId xmlns:a16="http://schemas.microsoft.com/office/drawing/2014/main" id="{1519FB01-425C-9E5B-F331-DB4840D3675A}"/>
              </a:ext>
            </a:extLst>
          </p:cNvPr>
          <p:cNvPicPr>
            <a:picLocks noChangeAspect="1"/>
          </p:cNvPicPr>
          <p:nvPr/>
        </p:nvPicPr>
        <p:blipFill>
          <a:blip r:embed="rId4"/>
          <a:stretch>
            <a:fillRect/>
          </a:stretch>
        </p:blipFill>
        <p:spPr>
          <a:xfrm>
            <a:off x="1840238" y="2994514"/>
            <a:ext cx="5631078" cy="2183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411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6064E-BCF3-A25D-88D2-4EE4F9F20B7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1ED7D82-7A22-932D-34D9-59D152A2B6C2}"/>
              </a:ext>
            </a:extLst>
          </p:cNvPr>
          <p:cNvSpPr>
            <a:spLocks noGrp="1"/>
          </p:cNvSpPr>
          <p:nvPr>
            <p:ph type="title"/>
          </p:nvPr>
        </p:nvSpPr>
        <p:spPr/>
        <p:txBody>
          <a:bodyPr/>
          <a:lstStyle/>
          <a:p>
            <a:r>
              <a:rPr lang="en-GB" dirty="0"/>
              <a:t>Fiscal Year: Allocating Money to a Fund</a:t>
            </a:r>
          </a:p>
        </p:txBody>
      </p:sp>
      <p:sp>
        <p:nvSpPr>
          <p:cNvPr id="6" name="Footer Placeholder 5">
            <a:extLst>
              <a:ext uri="{FF2B5EF4-FFF2-40B4-BE49-F238E27FC236}">
                <a16:creationId xmlns:a16="http://schemas.microsoft.com/office/drawing/2014/main" id="{0393AF8C-5653-DBBE-3939-4268F50EDB9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A3602DB-2BD8-EFD3-DEBC-9961C14418D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descr="Polaris Leap screenshot of allocating money to a fund">
            <a:extLst>
              <a:ext uri="{FF2B5EF4-FFF2-40B4-BE49-F238E27FC236}">
                <a16:creationId xmlns:a16="http://schemas.microsoft.com/office/drawing/2014/main" id="{DC9199A7-248C-452E-3612-C08A3843966D}"/>
              </a:ext>
            </a:extLst>
          </p:cNvPr>
          <p:cNvPicPr>
            <a:picLocks noChangeAspect="1"/>
          </p:cNvPicPr>
          <p:nvPr/>
        </p:nvPicPr>
        <p:blipFill>
          <a:blip r:embed="rId2"/>
          <a:stretch>
            <a:fillRect/>
          </a:stretch>
        </p:blipFill>
        <p:spPr>
          <a:xfrm>
            <a:off x="1054829" y="1123405"/>
            <a:ext cx="8340399" cy="2271249"/>
          </a:xfrm>
          <a:prstGeom prst="rect">
            <a:avLst/>
          </a:prstGeom>
          <a:ln>
            <a:noFill/>
          </a:ln>
          <a:effectLst>
            <a:outerShdw blurRad="292100" dist="139700" dir="2700000" algn="tl" rotWithShape="0">
              <a:srgbClr val="333333">
                <a:alpha val="65000"/>
              </a:srgbClr>
            </a:outerShdw>
          </a:effectLst>
        </p:spPr>
      </p:pic>
      <p:pic>
        <p:nvPicPr>
          <p:cNvPr id="12" name="Picture 11" descr="Polaris Leap screenshot of allocating money to a fund">
            <a:extLst>
              <a:ext uri="{FF2B5EF4-FFF2-40B4-BE49-F238E27FC236}">
                <a16:creationId xmlns:a16="http://schemas.microsoft.com/office/drawing/2014/main" id="{F4B7ABFB-F8D4-F7B0-A25E-323DA699EBEE}"/>
              </a:ext>
            </a:extLst>
          </p:cNvPr>
          <p:cNvPicPr>
            <a:picLocks noChangeAspect="1"/>
          </p:cNvPicPr>
          <p:nvPr/>
        </p:nvPicPr>
        <p:blipFill>
          <a:blip r:embed="rId3"/>
          <a:stretch>
            <a:fillRect/>
          </a:stretch>
        </p:blipFill>
        <p:spPr>
          <a:xfrm>
            <a:off x="7550132" y="2241698"/>
            <a:ext cx="3956068" cy="309539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DDC5487C-62E3-76F9-DAA0-C0F54FA0022B}"/>
              </a:ext>
            </a:extLst>
          </p:cNvPr>
          <p:cNvSpPr txBox="1"/>
          <p:nvPr/>
        </p:nvSpPr>
        <p:spPr>
          <a:xfrm>
            <a:off x="505097" y="3789395"/>
            <a:ext cx="6940732" cy="2421399"/>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Click </a:t>
            </a:r>
            <a:r>
              <a:rPr lang="en-US" sz="1500" i="1" dirty="0"/>
              <a:t>ACTIONS &gt; Adjust Fund Balances</a:t>
            </a:r>
            <a:r>
              <a:rPr lang="en-US" sz="1500" dirty="0"/>
              <a:t> to assign the beginning allocations.</a:t>
            </a:r>
          </a:p>
          <a:p>
            <a:pPr marL="285750" indent="-285750" algn="just">
              <a:buClr>
                <a:schemeClr val="bg2"/>
              </a:buClr>
              <a:buFont typeface="Wingdings" panose="05000000000000000000" pitchFamily="2" charset="2"/>
              <a:buChar char="§"/>
            </a:pPr>
            <a:r>
              <a:rPr lang="en-US" sz="1500" dirty="0"/>
              <a:t>All fund transactions are listed on the </a:t>
            </a:r>
            <a:r>
              <a:rPr lang="en-US" sz="1500" i="1" dirty="0"/>
              <a:t>General Information</a:t>
            </a:r>
            <a:r>
              <a:rPr lang="en-US" sz="1500" dirty="0"/>
              <a:t> view of a fund record.</a:t>
            </a:r>
          </a:p>
          <a:p>
            <a:pPr algn="just">
              <a:buClr>
                <a:schemeClr val="bg2"/>
              </a:buClr>
            </a:pPr>
            <a:endParaRPr lang="en-US" sz="1500" dirty="0"/>
          </a:p>
          <a:p>
            <a:pPr marL="285750" indent="-285750" algn="just">
              <a:buClr>
                <a:schemeClr val="bg2"/>
              </a:buClr>
              <a:buFont typeface="Wingdings" panose="05000000000000000000" pitchFamily="2" charset="2"/>
              <a:buChar char="§"/>
            </a:pPr>
            <a:r>
              <a:rPr lang="en-US" sz="1500" dirty="0"/>
              <a:t>When transferring money:</a:t>
            </a:r>
          </a:p>
          <a:p>
            <a:pPr marL="742950" lvl="1" indent="-285750" algn="just">
              <a:buClr>
                <a:schemeClr val="bg2"/>
              </a:buClr>
              <a:buFont typeface="Wingdings" panose="05000000000000000000" pitchFamily="2" charset="2"/>
              <a:buChar char="§"/>
            </a:pPr>
            <a:r>
              <a:rPr lang="en-US" sz="1500" dirty="0"/>
              <a:t>Funds must be within the same fiscal year and transfers must be allowed in the funds.</a:t>
            </a:r>
          </a:p>
          <a:p>
            <a:pPr marL="742950" lvl="1" indent="-285750" algn="just">
              <a:buClr>
                <a:schemeClr val="bg2"/>
              </a:buClr>
              <a:buFont typeface="Wingdings" panose="05000000000000000000" pitchFamily="2" charset="2"/>
              <a:buChar char="§"/>
            </a:pPr>
            <a:r>
              <a:rPr lang="en-US" sz="1500" dirty="0"/>
              <a:t>Transactions appear in the fund record for both the source and destination funds.</a:t>
            </a:r>
          </a:p>
        </p:txBody>
      </p:sp>
    </p:spTree>
    <p:extLst>
      <p:ext uri="{BB962C8B-B14F-4D97-AF65-F5344CB8AC3E}">
        <p14:creationId xmlns:p14="http://schemas.microsoft.com/office/powerpoint/2010/main" val="1623055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525B1-3391-6F36-A5EF-D1FBCAF289C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B6D76A2-0FE7-96F1-6659-A44DE2131CAC}"/>
              </a:ext>
            </a:extLst>
          </p:cNvPr>
          <p:cNvSpPr>
            <a:spLocks noGrp="1"/>
          </p:cNvSpPr>
          <p:nvPr>
            <p:ph type="title"/>
          </p:nvPr>
        </p:nvSpPr>
        <p:spPr/>
        <p:txBody>
          <a:bodyPr/>
          <a:lstStyle/>
          <a:p>
            <a:r>
              <a:rPr lang="en-GB" dirty="0"/>
              <a:t>Fiscal Year: Adjusting Allocation of a Fund</a:t>
            </a:r>
          </a:p>
        </p:txBody>
      </p:sp>
      <p:sp>
        <p:nvSpPr>
          <p:cNvPr id="6" name="Footer Placeholder 5">
            <a:extLst>
              <a:ext uri="{FF2B5EF4-FFF2-40B4-BE49-F238E27FC236}">
                <a16:creationId xmlns:a16="http://schemas.microsoft.com/office/drawing/2014/main" id="{DA4CC30F-17EB-1DD3-56B0-C1EF701CE90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3776F46-9320-ACC5-2D7C-97EE55559D5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Polaris Leap screenshot of adjusting allocation of a fund">
            <a:extLst>
              <a:ext uri="{FF2B5EF4-FFF2-40B4-BE49-F238E27FC236}">
                <a16:creationId xmlns:a16="http://schemas.microsoft.com/office/drawing/2014/main" id="{7B2872ED-F9A4-2247-31B3-F984897255CB}"/>
              </a:ext>
            </a:extLst>
          </p:cNvPr>
          <p:cNvPicPr>
            <a:picLocks noChangeAspect="1"/>
          </p:cNvPicPr>
          <p:nvPr/>
        </p:nvPicPr>
        <p:blipFill>
          <a:blip r:embed="rId2"/>
          <a:stretch>
            <a:fillRect/>
          </a:stretch>
        </p:blipFill>
        <p:spPr>
          <a:xfrm>
            <a:off x="888275" y="1438750"/>
            <a:ext cx="9674686" cy="2701549"/>
          </a:xfrm>
          <a:prstGeom prst="rect">
            <a:avLst/>
          </a:prstGeom>
          <a:ln>
            <a:noFill/>
          </a:ln>
          <a:effectLst>
            <a:outerShdw blurRad="292100" dist="139700" dir="2700000" algn="tl" rotWithShape="0">
              <a:srgbClr val="333333">
                <a:alpha val="65000"/>
              </a:srgbClr>
            </a:outerShdw>
          </a:effectLst>
        </p:spPr>
      </p:pic>
      <p:pic>
        <p:nvPicPr>
          <p:cNvPr id="9" name="Picture 8" descr="Polaris Leap screenshot of adjusting allocation of a fund">
            <a:extLst>
              <a:ext uri="{FF2B5EF4-FFF2-40B4-BE49-F238E27FC236}">
                <a16:creationId xmlns:a16="http://schemas.microsoft.com/office/drawing/2014/main" id="{46367CEF-761D-D2F9-CD4D-7B830726514C}"/>
              </a:ext>
            </a:extLst>
          </p:cNvPr>
          <p:cNvPicPr>
            <a:picLocks noChangeAspect="1"/>
          </p:cNvPicPr>
          <p:nvPr/>
        </p:nvPicPr>
        <p:blipFill>
          <a:blip r:embed="rId3"/>
          <a:stretch>
            <a:fillRect/>
          </a:stretch>
        </p:blipFill>
        <p:spPr>
          <a:xfrm>
            <a:off x="6180331" y="2969623"/>
            <a:ext cx="4382630" cy="334507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8FB5F65-AE5D-334A-A4AB-251FAC5984E6}"/>
              </a:ext>
            </a:extLst>
          </p:cNvPr>
          <p:cNvSpPr txBox="1"/>
          <p:nvPr/>
        </p:nvSpPr>
        <p:spPr>
          <a:xfrm>
            <a:off x="759340" y="4642161"/>
            <a:ext cx="5252330" cy="589634"/>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Staff can adjust fund balances after the initial allocation by using </a:t>
            </a:r>
            <a:r>
              <a:rPr lang="en-US" sz="1500" i="1" dirty="0"/>
              <a:t>ACTIONS &gt; Adjust Fund Balances</a:t>
            </a:r>
            <a:r>
              <a:rPr lang="en-US" sz="1500" dirty="0"/>
              <a:t>.</a:t>
            </a:r>
          </a:p>
        </p:txBody>
      </p:sp>
    </p:spTree>
    <p:extLst>
      <p:ext uri="{BB962C8B-B14F-4D97-AF65-F5344CB8AC3E}">
        <p14:creationId xmlns:p14="http://schemas.microsoft.com/office/powerpoint/2010/main" val="83747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14D78-3624-8602-13B8-2D86FF7A47E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6EC3796-20D7-083B-9700-538280D29B45}"/>
              </a:ext>
            </a:extLst>
          </p:cNvPr>
          <p:cNvSpPr>
            <a:spLocks noGrp="1"/>
          </p:cNvSpPr>
          <p:nvPr>
            <p:ph type="title"/>
          </p:nvPr>
        </p:nvSpPr>
        <p:spPr/>
        <p:txBody>
          <a:bodyPr/>
          <a:lstStyle/>
          <a:p>
            <a:r>
              <a:rPr lang="en-GB" dirty="0"/>
              <a:t>Fiscal Year: Transferring Money from One Fund to Another</a:t>
            </a:r>
          </a:p>
        </p:txBody>
      </p:sp>
      <p:sp>
        <p:nvSpPr>
          <p:cNvPr id="6" name="Footer Placeholder 5">
            <a:extLst>
              <a:ext uri="{FF2B5EF4-FFF2-40B4-BE49-F238E27FC236}">
                <a16:creationId xmlns:a16="http://schemas.microsoft.com/office/drawing/2014/main" id="{4C56D1AF-68A5-52B4-20A8-6E34BC03257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A9A7AFE-73DF-7678-0176-3C6FB4FE051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72669229-9F42-10BF-51F4-CE349A5442FF}"/>
              </a:ext>
            </a:extLst>
          </p:cNvPr>
          <p:cNvSpPr txBox="1"/>
          <p:nvPr/>
        </p:nvSpPr>
        <p:spPr>
          <a:xfrm>
            <a:off x="278675" y="4779199"/>
            <a:ext cx="6255940" cy="595689"/>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Staff can transfer money from one fund to another using </a:t>
            </a:r>
            <a:r>
              <a:rPr lang="en-US" sz="1500" i="1" dirty="0"/>
              <a:t>ACTIONS &gt; Transfer Money</a:t>
            </a:r>
            <a:r>
              <a:rPr lang="en-US" sz="1500" dirty="0"/>
              <a:t>.</a:t>
            </a:r>
          </a:p>
          <a:p>
            <a:pPr algn="l">
              <a:buClr>
                <a:schemeClr val="bg2"/>
              </a:buClr>
            </a:pPr>
            <a:endParaRPr lang="en-US" sz="1500" dirty="0"/>
          </a:p>
        </p:txBody>
      </p:sp>
      <p:pic>
        <p:nvPicPr>
          <p:cNvPr id="10" name="Picture 9" descr="Polaris Leap screenshot of transferring money between funds">
            <a:extLst>
              <a:ext uri="{FF2B5EF4-FFF2-40B4-BE49-F238E27FC236}">
                <a16:creationId xmlns:a16="http://schemas.microsoft.com/office/drawing/2014/main" id="{304FE53C-ACCB-C890-FE99-3F6E9588475B}"/>
              </a:ext>
            </a:extLst>
          </p:cNvPr>
          <p:cNvPicPr>
            <a:picLocks noChangeAspect="1"/>
          </p:cNvPicPr>
          <p:nvPr/>
        </p:nvPicPr>
        <p:blipFill>
          <a:blip r:embed="rId2"/>
          <a:stretch>
            <a:fillRect/>
          </a:stretch>
        </p:blipFill>
        <p:spPr>
          <a:xfrm>
            <a:off x="371570" y="1031966"/>
            <a:ext cx="7701720" cy="3456468"/>
          </a:xfrm>
          <a:prstGeom prst="rect">
            <a:avLst/>
          </a:prstGeom>
          <a:ln>
            <a:noFill/>
          </a:ln>
          <a:effectLst>
            <a:outerShdw blurRad="292100" dist="139700" dir="2700000" algn="tl" rotWithShape="0">
              <a:srgbClr val="333333">
                <a:alpha val="65000"/>
              </a:srgbClr>
            </a:outerShdw>
          </a:effectLst>
        </p:spPr>
      </p:pic>
      <p:pic>
        <p:nvPicPr>
          <p:cNvPr id="12" name="Picture 11" descr="Polaris Leap screenshot of transferring money between funds">
            <a:extLst>
              <a:ext uri="{FF2B5EF4-FFF2-40B4-BE49-F238E27FC236}">
                <a16:creationId xmlns:a16="http://schemas.microsoft.com/office/drawing/2014/main" id="{E6A32277-9E6F-DFB4-6A81-0185AE5581AB}"/>
              </a:ext>
            </a:extLst>
          </p:cNvPr>
          <p:cNvPicPr>
            <a:picLocks noChangeAspect="1"/>
          </p:cNvPicPr>
          <p:nvPr/>
        </p:nvPicPr>
        <p:blipFill>
          <a:blip r:embed="rId3"/>
          <a:stretch>
            <a:fillRect/>
          </a:stretch>
        </p:blipFill>
        <p:spPr>
          <a:xfrm>
            <a:off x="6736903" y="1833027"/>
            <a:ext cx="5042597" cy="3993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673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F5F5A-5977-1E63-B5BB-FA7824A0927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6327A78-A09A-5E65-545A-D2F4A42FEA01}"/>
              </a:ext>
            </a:extLst>
          </p:cNvPr>
          <p:cNvSpPr>
            <a:spLocks noGrp="1"/>
          </p:cNvSpPr>
          <p:nvPr>
            <p:ph type="title"/>
          </p:nvPr>
        </p:nvSpPr>
        <p:spPr/>
        <p:txBody>
          <a:bodyPr/>
          <a:lstStyle/>
          <a:p>
            <a:r>
              <a:rPr lang="en-GB" dirty="0"/>
              <a:t>Fiscal Year: Deleting a Fund</a:t>
            </a:r>
          </a:p>
        </p:txBody>
      </p:sp>
      <p:sp>
        <p:nvSpPr>
          <p:cNvPr id="6" name="Footer Placeholder 5">
            <a:extLst>
              <a:ext uri="{FF2B5EF4-FFF2-40B4-BE49-F238E27FC236}">
                <a16:creationId xmlns:a16="http://schemas.microsoft.com/office/drawing/2014/main" id="{30C96CD3-7B78-CFAE-682C-958C8DDF1F8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461E527-1CC5-4C3B-AB9F-8D91CF123E8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Polaris Leap screenshot of deleting a fund">
            <a:extLst>
              <a:ext uri="{FF2B5EF4-FFF2-40B4-BE49-F238E27FC236}">
                <a16:creationId xmlns:a16="http://schemas.microsoft.com/office/drawing/2014/main" id="{E5A01F1E-CBD0-B0FB-1A4B-4F882BE6C8A7}"/>
              </a:ext>
            </a:extLst>
          </p:cNvPr>
          <p:cNvPicPr>
            <a:picLocks noChangeAspect="1"/>
          </p:cNvPicPr>
          <p:nvPr/>
        </p:nvPicPr>
        <p:blipFill>
          <a:blip r:embed="rId2"/>
          <a:stretch>
            <a:fillRect/>
          </a:stretch>
        </p:blipFill>
        <p:spPr>
          <a:xfrm>
            <a:off x="760977" y="2534194"/>
            <a:ext cx="10670045" cy="300151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A4ECCD26-ACD1-AF3D-9CFD-064DC19CDFFA}"/>
              </a:ext>
            </a:extLst>
          </p:cNvPr>
          <p:cNvSpPr txBox="1"/>
          <p:nvPr/>
        </p:nvSpPr>
        <p:spPr>
          <a:xfrm>
            <a:off x="1088571" y="1322294"/>
            <a:ext cx="5334531" cy="399256"/>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t>A fund can be deleted before it has any allocations.</a:t>
            </a:r>
          </a:p>
        </p:txBody>
      </p:sp>
    </p:spTree>
    <p:extLst>
      <p:ext uri="{BB962C8B-B14F-4D97-AF65-F5344CB8AC3E}">
        <p14:creationId xmlns:p14="http://schemas.microsoft.com/office/powerpoint/2010/main" val="422393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F3C2-BDDA-ADE2-908B-758C06AA43E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6D146D7-05DC-039F-5653-B1617204EFA7}"/>
              </a:ext>
            </a:extLst>
          </p:cNvPr>
          <p:cNvSpPr>
            <a:spLocks noGrp="1"/>
          </p:cNvSpPr>
          <p:nvPr>
            <p:ph type="title"/>
          </p:nvPr>
        </p:nvSpPr>
        <p:spPr/>
        <p:txBody>
          <a:bodyPr/>
          <a:lstStyle/>
          <a:p>
            <a:r>
              <a:rPr lang="en-GB" dirty="0"/>
              <a:t>Fiscal Year: Fund Record</a:t>
            </a:r>
          </a:p>
        </p:txBody>
      </p:sp>
      <p:sp>
        <p:nvSpPr>
          <p:cNvPr id="6" name="Footer Placeholder 5">
            <a:extLst>
              <a:ext uri="{FF2B5EF4-FFF2-40B4-BE49-F238E27FC236}">
                <a16:creationId xmlns:a16="http://schemas.microsoft.com/office/drawing/2014/main" id="{C23BDFC5-E3A7-0888-D676-86A280FB893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E428BBE-55E9-50E2-3F30-05C51698C4F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A4ECCD26-ACD1-AF3D-9CFD-064DC19CDFFA}"/>
              </a:ext>
            </a:extLst>
          </p:cNvPr>
          <p:cNvSpPr txBox="1"/>
          <p:nvPr/>
        </p:nvSpPr>
        <p:spPr>
          <a:xfrm>
            <a:off x="6392091" y="574767"/>
            <a:ext cx="5408023" cy="618161"/>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t>You can set encumbrance and expenditure limits in </a:t>
            </a:r>
            <a:r>
              <a:rPr lang="en-US" sz="1500" i="1" dirty="0"/>
              <a:t>Fund &gt; Balances</a:t>
            </a:r>
            <a:r>
              <a:rPr lang="en-US" sz="1500" dirty="0"/>
              <a:t>.</a:t>
            </a:r>
          </a:p>
        </p:txBody>
      </p:sp>
      <p:pic>
        <p:nvPicPr>
          <p:cNvPr id="5" name="Picture 4" descr="Polaris Leap screenshot of fund record details">
            <a:extLst>
              <a:ext uri="{FF2B5EF4-FFF2-40B4-BE49-F238E27FC236}">
                <a16:creationId xmlns:a16="http://schemas.microsoft.com/office/drawing/2014/main" id="{8653D6B1-9537-34DA-E34D-A82EC111A6DA}"/>
              </a:ext>
            </a:extLst>
          </p:cNvPr>
          <p:cNvPicPr>
            <a:picLocks noChangeAspect="1"/>
          </p:cNvPicPr>
          <p:nvPr/>
        </p:nvPicPr>
        <p:blipFill>
          <a:blip r:embed="rId2"/>
          <a:stretch>
            <a:fillRect/>
          </a:stretch>
        </p:blipFill>
        <p:spPr>
          <a:xfrm>
            <a:off x="173029" y="1682145"/>
            <a:ext cx="6682266" cy="2296208"/>
          </a:xfrm>
          <a:prstGeom prst="rect">
            <a:avLst/>
          </a:prstGeom>
          <a:ln>
            <a:noFill/>
          </a:ln>
          <a:effectLst>
            <a:outerShdw blurRad="292100" dist="139700" dir="2700000" algn="tl" rotWithShape="0">
              <a:srgbClr val="333333">
                <a:alpha val="65000"/>
              </a:srgbClr>
            </a:outerShdw>
          </a:effectLst>
        </p:spPr>
      </p:pic>
      <p:pic>
        <p:nvPicPr>
          <p:cNvPr id="10" name="Picture 9" descr="Polaris Leap screenshot of fund record details">
            <a:extLst>
              <a:ext uri="{FF2B5EF4-FFF2-40B4-BE49-F238E27FC236}">
                <a16:creationId xmlns:a16="http://schemas.microsoft.com/office/drawing/2014/main" id="{BBE68AEF-993B-EB69-CEFA-62A604EF7C59}"/>
              </a:ext>
            </a:extLst>
          </p:cNvPr>
          <p:cNvPicPr>
            <a:picLocks noChangeAspect="1"/>
          </p:cNvPicPr>
          <p:nvPr/>
        </p:nvPicPr>
        <p:blipFill>
          <a:blip r:embed="rId3"/>
          <a:stretch>
            <a:fillRect/>
          </a:stretch>
        </p:blipFill>
        <p:spPr>
          <a:xfrm>
            <a:off x="929047" y="3566546"/>
            <a:ext cx="6740286" cy="2559554"/>
          </a:xfrm>
          <a:prstGeom prst="rect">
            <a:avLst/>
          </a:prstGeom>
          <a:ln>
            <a:noFill/>
          </a:ln>
          <a:effectLst>
            <a:outerShdw blurRad="292100" dist="139700" dir="2700000" algn="tl" rotWithShape="0">
              <a:srgbClr val="333333">
                <a:alpha val="65000"/>
              </a:srgbClr>
            </a:outerShdw>
          </a:effectLst>
        </p:spPr>
      </p:pic>
      <p:pic>
        <p:nvPicPr>
          <p:cNvPr id="12" name="Picture 11" descr="Polaris Leap screenshot of fund record details">
            <a:extLst>
              <a:ext uri="{FF2B5EF4-FFF2-40B4-BE49-F238E27FC236}">
                <a16:creationId xmlns:a16="http://schemas.microsoft.com/office/drawing/2014/main" id="{A39A29BE-0C3F-B529-33B3-3AF0B23CBA08}"/>
              </a:ext>
            </a:extLst>
          </p:cNvPr>
          <p:cNvPicPr>
            <a:picLocks noChangeAspect="1"/>
          </p:cNvPicPr>
          <p:nvPr/>
        </p:nvPicPr>
        <p:blipFill>
          <a:blip r:embed="rId4"/>
          <a:stretch>
            <a:fillRect/>
          </a:stretch>
        </p:blipFill>
        <p:spPr>
          <a:xfrm>
            <a:off x="5796793" y="2994331"/>
            <a:ext cx="5925407" cy="2258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632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D6502-4D5D-1A56-BFA1-EC4DA1C2B25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66188EF-3572-56CF-0AC4-D93731CE3A46}"/>
              </a:ext>
            </a:extLst>
          </p:cNvPr>
          <p:cNvSpPr>
            <a:spLocks noGrp="1"/>
          </p:cNvSpPr>
          <p:nvPr>
            <p:ph type="title"/>
          </p:nvPr>
        </p:nvSpPr>
        <p:spPr/>
        <p:txBody>
          <a:bodyPr/>
          <a:lstStyle/>
          <a:p>
            <a:r>
              <a:rPr lang="en-GB" dirty="0"/>
              <a:t>Creating Item Templates</a:t>
            </a:r>
          </a:p>
        </p:txBody>
      </p:sp>
      <p:sp>
        <p:nvSpPr>
          <p:cNvPr id="6" name="Footer Placeholder 5">
            <a:extLst>
              <a:ext uri="{FF2B5EF4-FFF2-40B4-BE49-F238E27FC236}">
                <a16:creationId xmlns:a16="http://schemas.microsoft.com/office/drawing/2014/main" id="{29C1E027-5804-68EF-1314-0D1469800A1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3B2968E-228D-9179-D91C-66B71E4B370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03574"/>
            <a:ext cx="11450673" cy="46800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buClr>
                <a:schemeClr val="bg2"/>
              </a:buClr>
              <a:buFont typeface="Wingdings" panose="05000000000000000000" pitchFamily="2" charset="2"/>
              <a:buChar char="§"/>
            </a:pPr>
            <a:r>
              <a:rPr lang="en-US" sz="1500" dirty="0"/>
              <a:t>To create a new item template, click on the </a:t>
            </a:r>
            <a:r>
              <a:rPr lang="en-US" sz="1500" i="1" dirty="0"/>
              <a:t>New</a:t>
            </a:r>
            <a:r>
              <a:rPr lang="en-US" sz="1500" dirty="0"/>
              <a:t> dropdown menu and select </a:t>
            </a:r>
            <a:r>
              <a:rPr lang="en-US" sz="1500" i="1" dirty="0"/>
              <a:t>Template &gt; Item</a:t>
            </a:r>
            <a:r>
              <a:rPr lang="en-US" sz="1500" dirty="0"/>
              <a:t>.</a:t>
            </a:r>
            <a:endParaRPr lang="en-US" sz="1500" i="1" dirty="0">
              <a:latin typeface="Avenir Next LT Pro" panose="020B0504020202020204" pitchFamily="34" charset="0"/>
            </a:endParaRPr>
          </a:p>
        </p:txBody>
      </p:sp>
      <p:pic>
        <p:nvPicPr>
          <p:cNvPr id="3" name="Picture 2" descr="Polaris Leap screenshot of New Item Template">
            <a:extLst>
              <a:ext uri="{FF2B5EF4-FFF2-40B4-BE49-F238E27FC236}">
                <a16:creationId xmlns:a16="http://schemas.microsoft.com/office/drawing/2014/main" id="{D34E6251-2171-BBDB-A83A-F980415DBDFF}"/>
              </a:ext>
            </a:extLst>
          </p:cNvPr>
          <p:cNvPicPr>
            <a:picLocks noChangeAspect="1"/>
          </p:cNvPicPr>
          <p:nvPr/>
        </p:nvPicPr>
        <p:blipFill>
          <a:blip r:embed="rId2"/>
          <a:stretch>
            <a:fillRect/>
          </a:stretch>
        </p:blipFill>
        <p:spPr>
          <a:xfrm>
            <a:off x="2858079" y="1706286"/>
            <a:ext cx="6078143" cy="3889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7468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1D8CF-18A0-FC73-EA2C-BEC94BA2BCC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8649472-EF8F-5D44-E091-17219973C82C}"/>
              </a:ext>
            </a:extLst>
          </p:cNvPr>
          <p:cNvSpPr>
            <a:spLocks noGrp="1"/>
          </p:cNvSpPr>
          <p:nvPr>
            <p:ph type="title"/>
          </p:nvPr>
        </p:nvSpPr>
        <p:spPr/>
        <p:txBody>
          <a:bodyPr/>
          <a:lstStyle/>
          <a:p>
            <a:r>
              <a:rPr lang="en-GB" dirty="0"/>
              <a:t>Creating Item Templates</a:t>
            </a:r>
          </a:p>
        </p:txBody>
      </p:sp>
      <p:sp>
        <p:nvSpPr>
          <p:cNvPr id="6" name="Footer Placeholder 5">
            <a:extLst>
              <a:ext uri="{FF2B5EF4-FFF2-40B4-BE49-F238E27FC236}">
                <a16:creationId xmlns:a16="http://schemas.microsoft.com/office/drawing/2014/main" id="{3D5DCB57-F482-6BA2-0747-9D87543A072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7C84735-21A5-AC2A-12C1-60FD0B47C22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370663" y="1059582"/>
            <a:ext cx="11450673" cy="292679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buClr>
                <a:schemeClr val="bg2"/>
              </a:buClr>
              <a:buFont typeface="Wingdings" panose="05000000000000000000" pitchFamily="2" charset="2"/>
              <a:buChar char="§"/>
            </a:pPr>
            <a:r>
              <a:rPr lang="en-US" sz="1500" dirty="0">
                <a:latin typeface="Avenir Next LT Pro" panose="020B0504020202020204" pitchFamily="34" charset="0"/>
              </a:rPr>
              <a:t>Mandatory fields:</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Name</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Template owner</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Owner</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Assigned branch</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Collection</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Material type</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Loan period</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Fine code</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Renewal limit</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Home branch</a:t>
            </a:r>
          </a:p>
          <a:p>
            <a:pPr lvl="1" algn="just" fontAlgn="base">
              <a:buClr>
                <a:schemeClr val="bg2"/>
              </a:buClr>
              <a:buFont typeface="Wingdings" panose="05000000000000000000" pitchFamily="2" charset="2"/>
              <a:buChar char="§"/>
            </a:pPr>
            <a:r>
              <a:rPr lang="en-US" dirty="0">
                <a:latin typeface="Avenir Next LT Pro" panose="020B0504020202020204" pitchFamily="34" charset="0"/>
              </a:rPr>
              <a:t>Call number scheme</a:t>
            </a:r>
          </a:p>
        </p:txBody>
      </p:sp>
      <p:pic>
        <p:nvPicPr>
          <p:cNvPr id="4" name="Picture 3" descr="Polaris Leap screenshot of New Item Template">
            <a:extLst>
              <a:ext uri="{FF2B5EF4-FFF2-40B4-BE49-F238E27FC236}">
                <a16:creationId xmlns:a16="http://schemas.microsoft.com/office/drawing/2014/main" id="{61D7F455-B8AA-1B22-47D7-EF1E389FAB82}"/>
              </a:ext>
            </a:extLst>
          </p:cNvPr>
          <p:cNvPicPr>
            <a:picLocks noChangeAspect="1"/>
          </p:cNvPicPr>
          <p:nvPr/>
        </p:nvPicPr>
        <p:blipFill>
          <a:blip r:embed="rId2"/>
          <a:stretch>
            <a:fillRect/>
          </a:stretch>
        </p:blipFill>
        <p:spPr>
          <a:xfrm>
            <a:off x="2954548" y="1159386"/>
            <a:ext cx="8866788" cy="3832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9600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Getting Started with Acquisitions</a:t>
            </a:r>
          </a:p>
        </p:txBody>
      </p:sp>
      <p:sp>
        <p:nvSpPr>
          <p:cNvPr id="15" name="Text Placeholder 14">
            <a:extLst>
              <a:ext uri="{FF2B5EF4-FFF2-40B4-BE49-F238E27FC236}">
                <a16:creationId xmlns:a16="http://schemas.microsoft.com/office/drawing/2014/main" id="{5A424977-2C9E-24FC-0336-8A0DD7AA3067}"/>
              </a:ext>
            </a:extLst>
          </p:cNvPr>
          <p:cNvSpPr>
            <a:spLocks noGrp="1"/>
          </p:cNvSpPr>
          <p:nvPr>
            <p:ph type="body" sz="quarter" idx="14"/>
          </p:nvPr>
        </p:nvSpPr>
        <p:spPr>
          <a:xfrm>
            <a:off x="550864" y="1183695"/>
            <a:ext cx="11171336" cy="4321175"/>
          </a:xfrm>
        </p:spPr>
        <p:txBody>
          <a:bodyPr/>
          <a:lstStyle/>
          <a:p>
            <a:pPr algn="just">
              <a:buClr>
                <a:schemeClr val="accent6"/>
              </a:buClr>
              <a:buFont typeface="Wingdings" panose="05000000000000000000" pitchFamily="2" charset="2"/>
              <a:buChar char="§"/>
            </a:pPr>
            <a:r>
              <a:rPr lang="en-US" i="1" dirty="0"/>
              <a:t>Polaris Toolbar/Polaris Shortcut Bar</a:t>
            </a:r>
            <a:r>
              <a:rPr lang="en-US" dirty="0"/>
              <a:t>—Starting point and navigation tool for all Polaris activities</a:t>
            </a:r>
          </a:p>
          <a:p>
            <a:pPr algn="just">
              <a:buClr>
                <a:schemeClr val="accent6"/>
              </a:buClr>
              <a:buFont typeface="Wingdings" panose="05000000000000000000" pitchFamily="2" charset="2"/>
              <a:buChar char="§"/>
            </a:pPr>
            <a:r>
              <a:rPr lang="en-US" i="1" dirty="0" err="1"/>
              <a:t>Workform</a:t>
            </a:r>
            <a:r>
              <a:rPr lang="en-US" i="1" dirty="0"/>
              <a:t> Toolbar</a:t>
            </a:r>
          </a:p>
          <a:p>
            <a:pPr algn="just">
              <a:buClr>
                <a:schemeClr val="accent6"/>
              </a:buClr>
              <a:buFont typeface="Wingdings" panose="05000000000000000000" pitchFamily="2" charset="2"/>
              <a:buChar char="§"/>
            </a:pPr>
            <a:r>
              <a:rPr lang="en-US" i="1" dirty="0"/>
              <a:t>Line-Item Toolbar</a:t>
            </a:r>
          </a:p>
          <a:p>
            <a:pPr algn="just">
              <a:buClr>
                <a:schemeClr val="accent6"/>
              </a:buClr>
              <a:buFont typeface="Wingdings" panose="05000000000000000000" pitchFamily="2" charset="2"/>
              <a:buChar char="§"/>
            </a:pPr>
            <a:r>
              <a:rPr lang="en-US" i="1" dirty="0"/>
              <a:t>PO</a:t>
            </a:r>
            <a:r>
              <a:rPr lang="en-US" dirty="0"/>
              <a:t>—Purchase order</a:t>
            </a:r>
          </a:p>
          <a:p>
            <a:pPr algn="just">
              <a:buClr>
                <a:schemeClr val="accent6"/>
              </a:buClr>
              <a:buFont typeface="Wingdings" panose="05000000000000000000" pitchFamily="2" charset="2"/>
              <a:buChar char="§"/>
            </a:pPr>
            <a:r>
              <a:rPr lang="en-US" i="1" dirty="0"/>
              <a:t>POLI—</a:t>
            </a:r>
            <a:r>
              <a:rPr lang="en-US" dirty="0"/>
              <a:t>Purchase order line item</a:t>
            </a:r>
          </a:p>
          <a:p>
            <a:pPr algn="just">
              <a:buClr>
                <a:schemeClr val="accent6"/>
              </a:buClr>
              <a:buFont typeface="Wingdings" panose="05000000000000000000" pitchFamily="2" charset="2"/>
              <a:buChar char="§"/>
            </a:pPr>
            <a:r>
              <a:rPr lang="en-US" i="1" dirty="0"/>
              <a:t>IN</a:t>
            </a:r>
            <a:r>
              <a:rPr lang="en-US" dirty="0"/>
              <a:t>—Invoice</a:t>
            </a:r>
          </a:p>
          <a:p>
            <a:pPr algn="just">
              <a:buClr>
                <a:schemeClr val="accent6"/>
              </a:buClr>
              <a:buFont typeface="Wingdings" panose="05000000000000000000" pitchFamily="2" charset="2"/>
              <a:buChar char="§"/>
            </a:pPr>
            <a:r>
              <a:rPr lang="en-US" i="1" dirty="0"/>
              <a:t>INLI</a:t>
            </a:r>
            <a:r>
              <a:rPr lang="en-US" dirty="0"/>
              <a:t>—Invoice line item</a:t>
            </a:r>
          </a:p>
          <a:p>
            <a:pPr algn="just">
              <a:buClr>
                <a:schemeClr val="accent6"/>
              </a:buClr>
              <a:buFont typeface="Wingdings" panose="05000000000000000000" pitchFamily="2" charset="2"/>
              <a:buChar char="§"/>
            </a:pPr>
            <a:r>
              <a:rPr lang="en-US" i="1" dirty="0"/>
              <a:t>970</a:t>
            </a:r>
            <a:r>
              <a:rPr lang="en-US" dirty="0"/>
              <a:t>—MARC tag that holds acquisition order data for Polaris</a:t>
            </a:r>
          </a:p>
          <a:p>
            <a:pPr algn="just">
              <a:buClr>
                <a:schemeClr val="accent6"/>
              </a:buClr>
              <a:buFont typeface="Wingdings" panose="05000000000000000000" pitchFamily="2" charset="2"/>
              <a:buChar char="§"/>
            </a:pPr>
            <a:r>
              <a:rPr lang="en-US" i="1" dirty="0"/>
              <a:t>EDI</a:t>
            </a:r>
            <a:r>
              <a:rPr lang="en-US" dirty="0"/>
              <a:t>—Electronic data interchange</a:t>
            </a:r>
          </a:p>
          <a:p>
            <a:pPr algn="just">
              <a:buClr>
                <a:schemeClr val="accent6"/>
              </a:buClr>
              <a:buFont typeface="Wingdings" panose="05000000000000000000" pitchFamily="2" charset="2"/>
              <a:buChar char="§"/>
            </a:pPr>
            <a:r>
              <a:rPr lang="en-US" i="1" dirty="0"/>
              <a:t>Enriched EDI</a:t>
            </a:r>
            <a:r>
              <a:rPr lang="en-US" dirty="0"/>
              <a:t>—Shelf ready materials the vendor completely processes; purchased materials delivered fully cataloged with MARC records containing embedded holdings data</a:t>
            </a:r>
          </a:p>
          <a:p>
            <a:pPr algn="just">
              <a:buClr>
                <a:schemeClr val="accent6"/>
              </a:buClr>
              <a:buFont typeface="Wingdings" panose="05000000000000000000" pitchFamily="2" charset="2"/>
              <a:buChar char="§"/>
            </a:pPr>
            <a:r>
              <a:rPr lang="en-US" i="1" dirty="0"/>
              <a:t>POA</a:t>
            </a:r>
            <a:r>
              <a:rPr lang="en-US" dirty="0"/>
              <a:t>—Purchase order acknowledgment</a:t>
            </a:r>
          </a:p>
          <a:p>
            <a:pPr algn="just">
              <a:buClr>
                <a:schemeClr val="accent6"/>
              </a:buClr>
              <a:buFont typeface="Wingdings" panose="05000000000000000000" pitchFamily="2" charset="2"/>
              <a:buChar char="§"/>
            </a:pPr>
            <a:r>
              <a:rPr lang="en-US" i="1" dirty="0"/>
              <a:t>ASN</a:t>
            </a:r>
            <a:r>
              <a:rPr lang="en-US" dirty="0"/>
              <a:t>—Advanced shipping notice</a:t>
            </a:r>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82946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15E4-16A3-D791-459F-604FCED3714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F952511-E338-DF58-C696-03673C3D684F}"/>
              </a:ext>
            </a:extLst>
          </p:cNvPr>
          <p:cNvSpPr>
            <a:spLocks noGrp="1"/>
          </p:cNvSpPr>
          <p:nvPr>
            <p:ph type="title"/>
          </p:nvPr>
        </p:nvSpPr>
        <p:spPr/>
        <p:txBody>
          <a:bodyPr/>
          <a:lstStyle/>
          <a:p>
            <a:r>
              <a:rPr lang="en-GB" dirty="0"/>
              <a:t>Creating Item Templates</a:t>
            </a:r>
          </a:p>
        </p:txBody>
      </p:sp>
      <p:sp>
        <p:nvSpPr>
          <p:cNvPr id="6" name="Footer Placeholder 5">
            <a:extLst>
              <a:ext uri="{FF2B5EF4-FFF2-40B4-BE49-F238E27FC236}">
                <a16:creationId xmlns:a16="http://schemas.microsoft.com/office/drawing/2014/main" id="{B0CA3C7D-E619-BD7C-8802-01D37C76FAC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B4C65B2-99C4-FA95-5865-4B6C326B02E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271527" y="1165410"/>
            <a:ext cx="11450673" cy="452717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fontAlgn="base">
              <a:buClr>
                <a:schemeClr val="bg2"/>
              </a:buClr>
              <a:buFont typeface="Wingdings" panose="05000000000000000000" pitchFamily="2" charset="2"/>
              <a:buChar char="§"/>
            </a:pPr>
            <a:r>
              <a:rPr lang="en-US" sz="1500" dirty="0">
                <a:latin typeface="Avenir Next LT Pro" panose="020B0504020202020204" pitchFamily="34" charset="0"/>
              </a:rPr>
              <a:t>After the first item template is created, it may be copied by selecting </a:t>
            </a:r>
            <a:r>
              <a:rPr lang="en-US" sz="1500" i="1" dirty="0">
                <a:latin typeface="Avenir Next LT Pro" panose="020B0504020202020204" pitchFamily="34" charset="0"/>
              </a:rPr>
              <a:t>ACTIONS</a:t>
            </a:r>
            <a:r>
              <a:rPr lang="en-US" sz="1500" dirty="0">
                <a:latin typeface="Avenir Next LT Pro" panose="020B0504020202020204" pitchFamily="34" charset="0"/>
              </a:rPr>
              <a:t> &gt; </a:t>
            </a:r>
            <a:r>
              <a:rPr lang="en-US" sz="1500" i="1" dirty="0">
                <a:latin typeface="Avenir Next LT Pro" panose="020B0504020202020204" pitchFamily="34" charset="0"/>
              </a:rPr>
              <a:t>Copy</a:t>
            </a:r>
            <a:r>
              <a:rPr lang="en-US" sz="1500" dirty="0">
                <a:latin typeface="Avenir Next LT Pro" panose="020B0504020202020204" pitchFamily="34" charset="0"/>
              </a:rPr>
              <a:t>.</a:t>
            </a:r>
          </a:p>
          <a:p>
            <a:pPr marL="285750" indent="-285750" algn="just" fontAlgn="base">
              <a:buClr>
                <a:schemeClr val="bg2"/>
              </a:buClr>
              <a:buFont typeface="Wingdings" panose="05000000000000000000" pitchFamily="2" charset="2"/>
              <a:buChar char="§"/>
            </a:pPr>
            <a:endParaRPr lang="en-US" sz="1500" dirty="0">
              <a:latin typeface="Avenir Next LT Pro" panose="020B0504020202020204" pitchFamily="34" charset="0"/>
            </a:endParaRPr>
          </a:p>
          <a:p>
            <a:pPr marL="285750" indent="-285750" algn="just" fontAlgn="base">
              <a:buClr>
                <a:schemeClr val="bg2"/>
              </a:buClr>
              <a:buFont typeface="Wingdings" panose="05000000000000000000" pitchFamily="2" charset="2"/>
              <a:buChar char="§"/>
            </a:pPr>
            <a:endParaRPr lang="en-US" sz="1500" dirty="0">
              <a:latin typeface="Avenir Next LT Pro" panose="020B0504020202020204" pitchFamily="34" charset="0"/>
            </a:endParaRPr>
          </a:p>
          <a:p>
            <a:pPr marL="285750" indent="-285750" algn="just" fontAlgn="base">
              <a:buClr>
                <a:schemeClr val="bg2"/>
              </a:buClr>
              <a:buFont typeface="Wingdings" panose="05000000000000000000" pitchFamily="2" charset="2"/>
              <a:buChar char="§"/>
            </a:pPr>
            <a:endParaRPr lang="en-US" sz="1500" dirty="0">
              <a:latin typeface="Avenir Next LT Pro" panose="020B0504020202020204" pitchFamily="34" charset="0"/>
            </a:endParaRPr>
          </a:p>
          <a:p>
            <a:pPr marL="285750" indent="-285750" algn="just" fontAlgn="base">
              <a:buClr>
                <a:schemeClr val="bg2"/>
              </a:buClr>
              <a:buFont typeface="Wingdings" panose="05000000000000000000" pitchFamily="2" charset="2"/>
              <a:buChar char="§"/>
            </a:pPr>
            <a:endParaRPr lang="en-US" sz="1500" dirty="0">
              <a:latin typeface="Avenir Next LT Pro" panose="020B0504020202020204" pitchFamily="34" charset="0"/>
            </a:endParaRPr>
          </a:p>
          <a:p>
            <a:pPr marL="285750" indent="-285750" algn="just" fontAlgn="base">
              <a:buClr>
                <a:schemeClr val="bg2"/>
              </a:buClr>
              <a:buFont typeface="Wingdings" panose="05000000000000000000" pitchFamily="2" charset="2"/>
              <a:buChar char="§"/>
            </a:pPr>
            <a:endParaRPr lang="en-US" sz="1500" dirty="0">
              <a:latin typeface="Avenir Next LT Pro" panose="020B0504020202020204" pitchFamily="34" charset="0"/>
            </a:endParaRPr>
          </a:p>
          <a:p>
            <a:pPr marL="285750" indent="-285750" algn="just" fontAlgn="base">
              <a:buClr>
                <a:schemeClr val="bg2"/>
              </a:buClr>
              <a:buFont typeface="Wingdings" panose="05000000000000000000" pitchFamily="2" charset="2"/>
              <a:buChar char="§"/>
            </a:pPr>
            <a:r>
              <a:rPr lang="en-US" sz="1500" dirty="0">
                <a:latin typeface="Avenir Next LT Pro" panose="020B0504020202020204" pitchFamily="34" charset="0"/>
              </a:rPr>
              <a:t>It is recommended you create item templates for every </a:t>
            </a:r>
            <a:r>
              <a:rPr lang="en-US" sz="1500" u="sng" dirty="0">
                <a:latin typeface="Avenir Next LT Pro" panose="020B0504020202020204" pitchFamily="34" charset="0"/>
              </a:rPr>
              <a:t>branch</a:t>
            </a:r>
            <a:r>
              <a:rPr lang="en-US" sz="1500" dirty="0">
                <a:latin typeface="Avenir Next LT Pro" panose="020B0504020202020204" pitchFamily="34" charset="0"/>
              </a:rPr>
              <a:t>, </a:t>
            </a:r>
            <a:r>
              <a:rPr lang="en-US" sz="1500" u="sng" dirty="0">
                <a:latin typeface="Avenir Next LT Pro" panose="020B0504020202020204" pitchFamily="34" charset="0"/>
              </a:rPr>
              <a:t>collection</a:t>
            </a:r>
            <a:r>
              <a:rPr lang="en-US" sz="1500" dirty="0">
                <a:latin typeface="Avenir Next LT Pro" panose="020B0504020202020204" pitchFamily="34" charset="0"/>
              </a:rPr>
              <a:t>, and </a:t>
            </a:r>
            <a:r>
              <a:rPr lang="en-US" sz="1500" u="sng" dirty="0">
                <a:latin typeface="Avenir Next LT Pro" panose="020B0504020202020204" pitchFamily="34" charset="0"/>
              </a:rPr>
              <a:t>material type combination</a:t>
            </a:r>
            <a:r>
              <a:rPr lang="en-US" sz="1500" dirty="0">
                <a:latin typeface="Avenir Next LT Pro" panose="020B0504020202020204" pitchFamily="34" charset="0"/>
              </a:rPr>
              <a:t> you catalog.</a:t>
            </a:r>
          </a:p>
          <a:p>
            <a:pPr marL="285750" indent="-285750" algn="just" fontAlgn="base">
              <a:buClr>
                <a:schemeClr val="bg2"/>
              </a:buClr>
              <a:buFont typeface="Wingdings" panose="05000000000000000000" pitchFamily="2" charset="2"/>
              <a:buChar char="§"/>
            </a:pPr>
            <a:r>
              <a:rPr lang="en-US" sz="1500" dirty="0">
                <a:latin typeface="Avenir Next LT Pro" panose="020B0504020202020204" pitchFamily="34" charset="0"/>
              </a:rPr>
              <a:t>A System Administration cataloging profile determines the call number to be used when new items are created (unless a different shelving scheme has been chosen in the item template).</a:t>
            </a:r>
          </a:p>
          <a:p>
            <a:pPr marL="285750" indent="-285750" algn="just" fontAlgn="base">
              <a:buClr>
                <a:schemeClr val="bg2"/>
              </a:buClr>
              <a:buFont typeface="Wingdings" panose="05000000000000000000" pitchFamily="2" charset="2"/>
              <a:buChar char="§"/>
            </a:pPr>
            <a:r>
              <a:rPr lang="en-US" sz="1500" dirty="0">
                <a:latin typeface="Avenir Next LT Pro" panose="020B0504020202020204" pitchFamily="34" charset="0"/>
              </a:rPr>
              <a:t>If an item template has </a:t>
            </a:r>
            <a:r>
              <a:rPr lang="en-US" sz="1500" i="1" dirty="0">
                <a:latin typeface="Avenir Next LT Pro" panose="020B0504020202020204" pitchFamily="34" charset="0"/>
              </a:rPr>
              <a:t>(None)</a:t>
            </a:r>
            <a:r>
              <a:rPr lang="en-US" sz="1500" dirty="0">
                <a:latin typeface="Avenir Next LT Pro" panose="020B0504020202020204" pitchFamily="34" charset="0"/>
              </a:rPr>
              <a:t> in the shelving scheme, select the call number scheme in the </a:t>
            </a:r>
            <a:r>
              <a:rPr lang="en-US" sz="1500" i="1" dirty="0">
                <a:latin typeface="Avenir Next LT Pro" panose="020B0504020202020204" pitchFamily="34" charset="0"/>
              </a:rPr>
              <a:t>New Item Record Options</a:t>
            </a:r>
            <a:r>
              <a:rPr lang="en-US" sz="1500" dirty="0">
                <a:latin typeface="Avenir Next LT Pro" panose="020B0504020202020204" pitchFamily="34" charset="0"/>
              </a:rPr>
              <a:t> dialog box.</a:t>
            </a:r>
          </a:p>
          <a:p>
            <a:pPr fontAlgn="base">
              <a:buFont typeface="Arial" panose="020B0604020202020204" pitchFamily="34" charset="0"/>
              <a:buChar char="•"/>
            </a:pPr>
            <a:endParaRPr lang="en-US" sz="2200" dirty="0">
              <a:latin typeface="Avenir Next LT Pro" panose="020B0504020202020204" pitchFamily="34" charset="0"/>
            </a:endParaRPr>
          </a:p>
        </p:txBody>
      </p:sp>
      <p:pic>
        <p:nvPicPr>
          <p:cNvPr id="3" name="Picture 2" descr="Polaris Leap screenshot of copying a New Item Template">
            <a:extLst>
              <a:ext uri="{FF2B5EF4-FFF2-40B4-BE49-F238E27FC236}">
                <a16:creationId xmlns:a16="http://schemas.microsoft.com/office/drawing/2014/main" id="{2A360A1D-97CC-31AD-D606-F839F5D00EAF}"/>
              </a:ext>
            </a:extLst>
          </p:cNvPr>
          <p:cNvPicPr>
            <a:picLocks noChangeAspect="1"/>
          </p:cNvPicPr>
          <p:nvPr/>
        </p:nvPicPr>
        <p:blipFill>
          <a:blip r:embed="rId2"/>
          <a:stretch>
            <a:fillRect/>
          </a:stretch>
        </p:blipFill>
        <p:spPr>
          <a:xfrm>
            <a:off x="550864" y="1516603"/>
            <a:ext cx="11085353" cy="1098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1926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256FF-1D92-4DB3-FC22-38FA5A72C3C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828DBAD-4DDE-6A3D-075C-500FB0CBCE1E}"/>
              </a:ext>
            </a:extLst>
          </p:cNvPr>
          <p:cNvSpPr>
            <a:spLocks noGrp="1"/>
          </p:cNvSpPr>
          <p:nvPr>
            <p:ph type="title"/>
          </p:nvPr>
        </p:nvSpPr>
        <p:spPr/>
        <p:txBody>
          <a:bodyPr/>
          <a:lstStyle/>
          <a:p>
            <a:r>
              <a:rPr lang="en-GB" dirty="0"/>
              <a:t>Creating a Supplier</a:t>
            </a:r>
          </a:p>
        </p:txBody>
      </p:sp>
      <p:sp>
        <p:nvSpPr>
          <p:cNvPr id="6" name="Footer Placeholder 5">
            <a:extLst>
              <a:ext uri="{FF2B5EF4-FFF2-40B4-BE49-F238E27FC236}">
                <a16:creationId xmlns:a16="http://schemas.microsoft.com/office/drawing/2014/main" id="{CC5ED7A6-5E55-7B1A-72F8-DFEE3490FA5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A079067-56E6-9442-9C5E-B81773A3EEE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A4ECCD26-ACD1-AF3D-9CFD-064DC19CDFFA}"/>
              </a:ext>
            </a:extLst>
          </p:cNvPr>
          <p:cNvSpPr txBox="1"/>
          <p:nvPr/>
        </p:nvSpPr>
        <p:spPr>
          <a:xfrm>
            <a:off x="4676503" y="574767"/>
            <a:ext cx="7123611" cy="606816"/>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t>Select </a:t>
            </a:r>
            <a:r>
              <a:rPr lang="en-US" sz="1500" i="1" dirty="0"/>
              <a:t>EDI Orders</a:t>
            </a:r>
            <a:r>
              <a:rPr lang="en-US" sz="1500" dirty="0"/>
              <a:t> and/or </a:t>
            </a:r>
            <a:r>
              <a:rPr lang="en-US" sz="1500" i="1" dirty="0"/>
              <a:t>ASN Shipments</a:t>
            </a:r>
            <a:r>
              <a:rPr lang="en-US" sz="1500" dirty="0"/>
              <a:t> if the supplier accepts either or both.</a:t>
            </a:r>
          </a:p>
        </p:txBody>
      </p:sp>
      <p:pic>
        <p:nvPicPr>
          <p:cNvPr id="5" name="Picture 4" descr="Polaris Leap screenshot of a New Supplier Record">
            <a:extLst>
              <a:ext uri="{FF2B5EF4-FFF2-40B4-BE49-F238E27FC236}">
                <a16:creationId xmlns:a16="http://schemas.microsoft.com/office/drawing/2014/main" id="{920AFECA-11D5-6570-7C10-B4827AB9E5AA}"/>
              </a:ext>
            </a:extLst>
          </p:cNvPr>
          <p:cNvPicPr>
            <a:picLocks noChangeAspect="1"/>
          </p:cNvPicPr>
          <p:nvPr/>
        </p:nvPicPr>
        <p:blipFill>
          <a:blip r:embed="rId2"/>
          <a:stretch>
            <a:fillRect/>
          </a:stretch>
        </p:blipFill>
        <p:spPr>
          <a:xfrm>
            <a:off x="680671" y="1387522"/>
            <a:ext cx="7291974" cy="3239502"/>
          </a:xfrm>
          <a:prstGeom prst="rect">
            <a:avLst/>
          </a:prstGeom>
          <a:ln>
            <a:noFill/>
          </a:ln>
          <a:effectLst>
            <a:outerShdw blurRad="292100" dist="139700" dir="2700000" algn="tl" rotWithShape="0">
              <a:srgbClr val="333333">
                <a:alpha val="65000"/>
              </a:srgbClr>
            </a:outerShdw>
          </a:effectLst>
        </p:spPr>
      </p:pic>
      <p:pic>
        <p:nvPicPr>
          <p:cNvPr id="9" name="Picture 8" descr="Polaris Leap screenshot of a New Supplier Record">
            <a:extLst>
              <a:ext uri="{FF2B5EF4-FFF2-40B4-BE49-F238E27FC236}">
                <a16:creationId xmlns:a16="http://schemas.microsoft.com/office/drawing/2014/main" id="{0BF29202-73BF-1DA2-914B-A820220C460C}"/>
              </a:ext>
            </a:extLst>
          </p:cNvPr>
          <p:cNvPicPr>
            <a:picLocks noChangeAspect="1"/>
          </p:cNvPicPr>
          <p:nvPr/>
        </p:nvPicPr>
        <p:blipFill>
          <a:blip r:embed="rId3"/>
          <a:stretch>
            <a:fillRect/>
          </a:stretch>
        </p:blipFill>
        <p:spPr>
          <a:xfrm>
            <a:off x="9041583" y="1556273"/>
            <a:ext cx="1514286" cy="275238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ADA990C-1492-2615-B4EF-443DA5435627}"/>
              </a:ext>
            </a:extLst>
          </p:cNvPr>
          <p:cNvSpPr txBox="1"/>
          <p:nvPr/>
        </p:nvSpPr>
        <p:spPr>
          <a:xfrm>
            <a:off x="687977" y="4869524"/>
            <a:ext cx="10983523" cy="917960"/>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create a new supplier record, use </a:t>
            </a:r>
            <a:r>
              <a:rPr lang="en-US" sz="1500" i="1" dirty="0"/>
              <a:t>New &gt; Supplier</a:t>
            </a:r>
            <a:r>
              <a:rPr lang="en-US" sz="1500" dirty="0"/>
              <a:t>.</a:t>
            </a:r>
          </a:p>
          <a:p>
            <a:pPr marL="285750" indent="-285750" algn="just">
              <a:buClr>
                <a:schemeClr val="bg2"/>
              </a:buClr>
              <a:buFont typeface="Wingdings" panose="05000000000000000000" pitchFamily="2" charset="2"/>
              <a:buChar char="§"/>
            </a:pPr>
            <a:r>
              <a:rPr lang="en-US" sz="1500" dirty="0"/>
              <a:t>The supplier record holds addresses, default currency, EDI information, and the default claiming cycles for a vendor.</a:t>
            </a:r>
          </a:p>
          <a:p>
            <a:pPr marL="285750" indent="-285750" algn="just">
              <a:buClr>
                <a:schemeClr val="bg2"/>
              </a:buClr>
              <a:buFont typeface="Wingdings" panose="05000000000000000000" pitchFamily="2" charset="2"/>
              <a:buChar char="§"/>
            </a:pPr>
            <a:r>
              <a:rPr lang="en-US" sz="1500" dirty="0"/>
              <a:t>If there are multiple accounts for one supplier, there must be a separate supplier record for each account number.</a:t>
            </a:r>
          </a:p>
        </p:txBody>
      </p:sp>
    </p:spTree>
    <p:extLst>
      <p:ext uri="{BB962C8B-B14F-4D97-AF65-F5344CB8AC3E}">
        <p14:creationId xmlns:p14="http://schemas.microsoft.com/office/powerpoint/2010/main" val="2966873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1788-0F3B-4571-6DF4-91485950C84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2374659-C34D-F80A-FEF4-16BA3A563927}"/>
              </a:ext>
            </a:extLst>
          </p:cNvPr>
          <p:cNvSpPr>
            <a:spLocks noGrp="1"/>
          </p:cNvSpPr>
          <p:nvPr>
            <p:ph type="title"/>
          </p:nvPr>
        </p:nvSpPr>
        <p:spPr/>
        <p:txBody>
          <a:bodyPr/>
          <a:lstStyle/>
          <a:p>
            <a:r>
              <a:rPr lang="en-GB" dirty="0"/>
              <a:t>Creating a Supplier: Orders</a:t>
            </a:r>
          </a:p>
        </p:txBody>
      </p:sp>
      <p:sp>
        <p:nvSpPr>
          <p:cNvPr id="6" name="Footer Placeholder 5">
            <a:extLst>
              <a:ext uri="{FF2B5EF4-FFF2-40B4-BE49-F238E27FC236}">
                <a16:creationId xmlns:a16="http://schemas.microsoft.com/office/drawing/2014/main" id="{C0EBE6F7-AF2F-7A57-D946-D267B3DC11E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EA70B0A-EAAF-F5E3-DFA4-67CB963FF24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Polaris Leap screenshot of a New Supplier Record orders tab">
            <a:extLst>
              <a:ext uri="{FF2B5EF4-FFF2-40B4-BE49-F238E27FC236}">
                <a16:creationId xmlns:a16="http://schemas.microsoft.com/office/drawing/2014/main" id="{B52B840C-98E2-2500-B8A4-68D3401118F3}"/>
              </a:ext>
            </a:extLst>
          </p:cNvPr>
          <p:cNvPicPr>
            <a:picLocks noChangeAspect="1"/>
          </p:cNvPicPr>
          <p:nvPr/>
        </p:nvPicPr>
        <p:blipFill>
          <a:blip r:embed="rId2"/>
          <a:stretch>
            <a:fillRect/>
          </a:stretch>
        </p:blipFill>
        <p:spPr>
          <a:xfrm>
            <a:off x="1458711" y="1094438"/>
            <a:ext cx="9274578" cy="4669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6833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20665-A61E-A752-62E5-54FB860DBC2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A419168-203A-F8A2-A5D3-F6432D4AD56E}"/>
              </a:ext>
            </a:extLst>
          </p:cNvPr>
          <p:cNvSpPr>
            <a:spLocks noGrp="1"/>
          </p:cNvSpPr>
          <p:nvPr>
            <p:ph type="title"/>
          </p:nvPr>
        </p:nvSpPr>
        <p:spPr/>
        <p:txBody>
          <a:bodyPr/>
          <a:lstStyle/>
          <a:p>
            <a:r>
              <a:rPr lang="en-GB" dirty="0"/>
              <a:t>Creating a Supplier: Claims</a:t>
            </a:r>
          </a:p>
        </p:txBody>
      </p:sp>
      <p:sp>
        <p:nvSpPr>
          <p:cNvPr id="6" name="Footer Placeholder 5">
            <a:extLst>
              <a:ext uri="{FF2B5EF4-FFF2-40B4-BE49-F238E27FC236}">
                <a16:creationId xmlns:a16="http://schemas.microsoft.com/office/drawing/2014/main" id="{7480395F-F41D-B50C-7465-9B35894A3A4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7EF359B-BDE3-6507-79A2-98326E1605D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descr="Polaris Leap screenshot of a New Supplier Record claims tab">
            <a:extLst>
              <a:ext uri="{FF2B5EF4-FFF2-40B4-BE49-F238E27FC236}">
                <a16:creationId xmlns:a16="http://schemas.microsoft.com/office/drawing/2014/main" id="{7B6538F6-B72D-80FB-5AB2-25F2C4C3DABE}"/>
              </a:ext>
            </a:extLst>
          </p:cNvPr>
          <p:cNvPicPr>
            <a:picLocks noChangeAspect="1"/>
          </p:cNvPicPr>
          <p:nvPr/>
        </p:nvPicPr>
        <p:blipFill>
          <a:blip r:embed="rId2"/>
          <a:stretch>
            <a:fillRect/>
          </a:stretch>
        </p:blipFill>
        <p:spPr>
          <a:xfrm>
            <a:off x="5773783" y="564980"/>
            <a:ext cx="4580709" cy="431037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2AF527CF-E192-61F9-CA4B-89AFEF278522}"/>
              </a:ext>
            </a:extLst>
          </p:cNvPr>
          <p:cNvSpPr txBox="1"/>
          <p:nvPr/>
        </p:nvSpPr>
        <p:spPr>
          <a:xfrm>
            <a:off x="827314" y="5121784"/>
            <a:ext cx="10678886" cy="1158710"/>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Monographs may be claimed </a:t>
            </a:r>
            <a:r>
              <a:rPr lang="en-US" sz="1500" u="sng" dirty="0"/>
              <a:t>up to five times</a:t>
            </a:r>
            <a:r>
              <a:rPr lang="en-US" sz="1500" dirty="0"/>
              <a:t> with differing claim wait periods.</a:t>
            </a:r>
          </a:p>
          <a:p>
            <a:pPr marL="285750" indent="-285750" algn="just">
              <a:buClr>
                <a:schemeClr val="bg2"/>
              </a:buClr>
              <a:buFont typeface="Wingdings" panose="05000000000000000000" pitchFamily="2" charset="2"/>
              <a:buChar char="§"/>
            </a:pPr>
            <a:r>
              <a:rPr lang="en-US" sz="1500" dirty="0"/>
              <a:t>Be sure to check the </a:t>
            </a:r>
            <a:r>
              <a:rPr lang="en-US" sz="1500" i="1" dirty="0"/>
              <a:t>Cancel Notice</a:t>
            </a:r>
            <a:r>
              <a:rPr lang="en-US" sz="1500" dirty="0"/>
              <a:t> and </a:t>
            </a:r>
            <a:r>
              <a:rPr lang="en-US" sz="1500" i="1" dirty="0"/>
              <a:t>Claim Notice</a:t>
            </a:r>
            <a:r>
              <a:rPr lang="en-US" sz="1500" dirty="0"/>
              <a:t> boxes if you would like to get a </a:t>
            </a:r>
            <a:r>
              <a:rPr lang="en-US" sz="1500" u="sng" dirty="0"/>
              <a:t>paper notice</a:t>
            </a:r>
            <a:r>
              <a:rPr lang="en-US" sz="1500" dirty="0"/>
              <a:t> from Polaris—Cancelling and claiming </a:t>
            </a:r>
            <a:r>
              <a:rPr lang="en-US" sz="1500" u="sng" dirty="0"/>
              <a:t>will work even with the boxes unchecked </a:t>
            </a:r>
            <a:r>
              <a:rPr lang="en-US" sz="1500" dirty="0"/>
              <a:t>if you do not want the paper notices.</a:t>
            </a:r>
          </a:p>
          <a:p>
            <a:pPr marL="285750" indent="-285750" algn="just">
              <a:buClr>
                <a:schemeClr val="bg2"/>
              </a:buClr>
              <a:buFont typeface="Wingdings" panose="05000000000000000000" pitchFamily="2" charset="2"/>
              <a:buChar char="§"/>
            </a:pPr>
            <a:r>
              <a:rPr lang="en-US" sz="1500" dirty="0"/>
              <a:t>Claiming for subscriptions and standing order PO types are set up in the </a:t>
            </a:r>
            <a:r>
              <a:rPr lang="en-US" sz="1500" i="1" dirty="0"/>
              <a:t>Serial Holdings Record</a:t>
            </a:r>
            <a:r>
              <a:rPr lang="en-US" sz="1500" dirty="0"/>
              <a:t> for that title.</a:t>
            </a:r>
          </a:p>
        </p:txBody>
      </p:sp>
    </p:spTree>
    <p:extLst>
      <p:ext uri="{BB962C8B-B14F-4D97-AF65-F5344CB8AC3E}">
        <p14:creationId xmlns:p14="http://schemas.microsoft.com/office/powerpoint/2010/main" val="359697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7879A-A6E5-F4EB-CBCC-437A0472DD7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29D6033-C5B3-6BD9-20BE-7837990D5EFC}"/>
              </a:ext>
            </a:extLst>
          </p:cNvPr>
          <p:cNvSpPr>
            <a:spLocks noGrp="1"/>
          </p:cNvSpPr>
          <p:nvPr>
            <p:ph type="title"/>
          </p:nvPr>
        </p:nvSpPr>
        <p:spPr/>
        <p:txBody>
          <a:bodyPr/>
          <a:lstStyle/>
          <a:p>
            <a:r>
              <a:rPr lang="en-GB" dirty="0"/>
              <a:t>Finding a Purchase Order</a:t>
            </a:r>
          </a:p>
        </p:txBody>
      </p:sp>
      <p:sp>
        <p:nvSpPr>
          <p:cNvPr id="6" name="Footer Placeholder 5">
            <a:extLst>
              <a:ext uri="{FF2B5EF4-FFF2-40B4-BE49-F238E27FC236}">
                <a16:creationId xmlns:a16="http://schemas.microsoft.com/office/drawing/2014/main" id="{394145CB-709D-5ACB-38AD-0A813CFFB05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A8C50A5-7DA7-A651-2F60-F65175C0E9E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Polaris Leap screenshot of finding a purchase order">
            <a:extLst>
              <a:ext uri="{FF2B5EF4-FFF2-40B4-BE49-F238E27FC236}">
                <a16:creationId xmlns:a16="http://schemas.microsoft.com/office/drawing/2014/main" id="{C42C8564-1BE9-1D35-6A8B-74A2D27DEFEC}"/>
              </a:ext>
            </a:extLst>
          </p:cNvPr>
          <p:cNvPicPr>
            <a:picLocks noChangeAspect="1"/>
          </p:cNvPicPr>
          <p:nvPr/>
        </p:nvPicPr>
        <p:blipFill>
          <a:blip r:embed="rId2"/>
          <a:stretch>
            <a:fillRect/>
          </a:stretch>
        </p:blipFill>
        <p:spPr>
          <a:xfrm>
            <a:off x="227875" y="888273"/>
            <a:ext cx="6199759" cy="4190379"/>
          </a:xfrm>
          <a:prstGeom prst="rect">
            <a:avLst/>
          </a:prstGeom>
          <a:ln>
            <a:noFill/>
          </a:ln>
          <a:effectLst>
            <a:outerShdw blurRad="292100" dist="139700" dir="2700000" algn="tl" rotWithShape="0">
              <a:srgbClr val="333333">
                <a:alpha val="65000"/>
              </a:srgbClr>
            </a:outerShdw>
          </a:effectLst>
        </p:spPr>
      </p:pic>
      <p:pic>
        <p:nvPicPr>
          <p:cNvPr id="3" name="Picture 2" descr="Polaris Leap screenshot of finding a purchase order">
            <a:extLst>
              <a:ext uri="{FF2B5EF4-FFF2-40B4-BE49-F238E27FC236}">
                <a16:creationId xmlns:a16="http://schemas.microsoft.com/office/drawing/2014/main" id="{CAD53A0D-613E-A17E-A211-4D84AA96E4D1}"/>
              </a:ext>
            </a:extLst>
          </p:cNvPr>
          <p:cNvPicPr>
            <a:picLocks noChangeAspect="1"/>
          </p:cNvPicPr>
          <p:nvPr/>
        </p:nvPicPr>
        <p:blipFill>
          <a:blip r:embed="rId3"/>
          <a:stretch>
            <a:fillRect/>
          </a:stretch>
        </p:blipFill>
        <p:spPr>
          <a:xfrm>
            <a:off x="1912479" y="2461630"/>
            <a:ext cx="7501485" cy="3334951"/>
          </a:xfrm>
          <a:prstGeom prst="rect">
            <a:avLst/>
          </a:prstGeom>
          <a:ln>
            <a:noFill/>
          </a:ln>
          <a:effectLst>
            <a:outerShdw blurRad="292100" dist="139700" dir="2700000" algn="tl" rotWithShape="0">
              <a:srgbClr val="333333">
                <a:alpha val="65000"/>
              </a:srgbClr>
            </a:outerShdw>
          </a:effectLst>
        </p:spPr>
      </p:pic>
      <p:pic>
        <p:nvPicPr>
          <p:cNvPr id="10" name="Picture 9" descr="Polaris Leap screenshot of finding a purchase order">
            <a:extLst>
              <a:ext uri="{FF2B5EF4-FFF2-40B4-BE49-F238E27FC236}">
                <a16:creationId xmlns:a16="http://schemas.microsoft.com/office/drawing/2014/main" id="{5174DA34-B534-0522-1127-DBAE40A32A0E}"/>
              </a:ext>
            </a:extLst>
          </p:cNvPr>
          <p:cNvPicPr>
            <a:picLocks noChangeAspect="1"/>
          </p:cNvPicPr>
          <p:nvPr/>
        </p:nvPicPr>
        <p:blipFill>
          <a:blip r:embed="rId4"/>
          <a:stretch>
            <a:fillRect/>
          </a:stretch>
        </p:blipFill>
        <p:spPr>
          <a:xfrm>
            <a:off x="4959873" y="3917268"/>
            <a:ext cx="6385098" cy="2155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5142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45E7-AB03-775F-197B-6F8044ECFEF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BCAE738-761E-B700-61FE-7C2CD135CDC0}"/>
              </a:ext>
            </a:extLst>
          </p:cNvPr>
          <p:cNvSpPr>
            <a:spLocks noGrp="1"/>
          </p:cNvSpPr>
          <p:nvPr>
            <p:ph type="title"/>
          </p:nvPr>
        </p:nvSpPr>
        <p:spPr/>
        <p:txBody>
          <a:bodyPr/>
          <a:lstStyle/>
          <a:p>
            <a:r>
              <a:rPr lang="en-GB" dirty="0"/>
              <a:t>Creating a Manual Purchase Order</a:t>
            </a:r>
          </a:p>
        </p:txBody>
      </p:sp>
      <p:sp>
        <p:nvSpPr>
          <p:cNvPr id="6" name="Footer Placeholder 5">
            <a:extLst>
              <a:ext uri="{FF2B5EF4-FFF2-40B4-BE49-F238E27FC236}">
                <a16:creationId xmlns:a16="http://schemas.microsoft.com/office/drawing/2014/main" id="{35971EBD-528B-670B-473F-DE160BEBAF8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80705503-C9AA-F71C-ADB4-4C356E27D2B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8" descr="Polaris Leap screenshot of creating a manual purchase order">
            <a:extLst>
              <a:ext uri="{FF2B5EF4-FFF2-40B4-BE49-F238E27FC236}">
                <a16:creationId xmlns:a16="http://schemas.microsoft.com/office/drawing/2014/main" id="{6FC3C818-7F54-D1D5-B13E-5FFBD8C43D2C}"/>
              </a:ext>
            </a:extLst>
          </p:cNvPr>
          <p:cNvPicPr>
            <a:picLocks noChangeAspect="1"/>
          </p:cNvPicPr>
          <p:nvPr/>
        </p:nvPicPr>
        <p:blipFill>
          <a:blip r:embed="rId2"/>
          <a:stretch>
            <a:fillRect/>
          </a:stretch>
        </p:blipFill>
        <p:spPr>
          <a:xfrm>
            <a:off x="428571" y="1105191"/>
            <a:ext cx="1246376" cy="1900723"/>
          </a:xfrm>
          <a:prstGeom prst="rect">
            <a:avLst/>
          </a:prstGeom>
          <a:ln>
            <a:noFill/>
          </a:ln>
          <a:effectLst>
            <a:outerShdw blurRad="292100" dist="139700" dir="2700000" algn="tl" rotWithShape="0">
              <a:srgbClr val="333333">
                <a:alpha val="65000"/>
              </a:srgbClr>
            </a:outerShdw>
          </a:effectLst>
        </p:spPr>
      </p:pic>
      <p:pic>
        <p:nvPicPr>
          <p:cNvPr id="14" name="Picture 13" descr="Polaris Leap screenshot of creating a manual purchase order">
            <a:extLst>
              <a:ext uri="{FF2B5EF4-FFF2-40B4-BE49-F238E27FC236}">
                <a16:creationId xmlns:a16="http://schemas.microsoft.com/office/drawing/2014/main" id="{72A8ECCC-C3D7-ED79-F1B8-897D6E6C676A}"/>
              </a:ext>
            </a:extLst>
          </p:cNvPr>
          <p:cNvPicPr>
            <a:picLocks noChangeAspect="1"/>
          </p:cNvPicPr>
          <p:nvPr/>
        </p:nvPicPr>
        <p:blipFill>
          <a:blip r:embed="rId3"/>
          <a:stretch>
            <a:fillRect/>
          </a:stretch>
        </p:blipFill>
        <p:spPr>
          <a:xfrm>
            <a:off x="1585676" y="1656814"/>
            <a:ext cx="4510324" cy="3131520"/>
          </a:xfrm>
          <a:prstGeom prst="rect">
            <a:avLst/>
          </a:prstGeom>
          <a:ln>
            <a:noFill/>
          </a:ln>
          <a:effectLst>
            <a:outerShdw blurRad="292100" dist="139700" dir="2700000" algn="tl" rotWithShape="0">
              <a:srgbClr val="333333">
                <a:alpha val="65000"/>
              </a:srgbClr>
            </a:outerShdw>
          </a:effectLst>
        </p:spPr>
      </p:pic>
      <p:pic>
        <p:nvPicPr>
          <p:cNvPr id="5" name="Picture 4" descr="Polaris Leap screenshot of creating a manual purchase order">
            <a:extLst>
              <a:ext uri="{FF2B5EF4-FFF2-40B4-BE49-F238E27FC236}">
                <a16:creationId xmlns:a16="http://schemas.microsoft.com/office/drawing/2014/main" id="{486EAEF0-4CFB-0A72-407D-C5A9F1904477}"/>
              </a:ext>
            </a:extLst>
          </p:cNvPr>
          <p:cNvPicPr>
            <a:picLocks noChangeAspect="1"/>
          </p:cNvPicPr>
          <p:nvPr/>
        </p:nvPicPr>
        <p:blipFill>
          <a:blip r:embed="rId4"/>
          <a:stretch>
            <a:fillRect/>
          </a:stretch>
        </p:blipFill>
        <p:spPr>
          <a:xfrm>
            <a:off x="4572720" y="1890566"/>
            <a:ext cx="5983010" cy="266401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769470C5-AEB3-D1AC-2CD7-EB395E7DFB87}"/>
              </a:ext>
            </a:extLst>
          </p:cNvPr>
          <p:cNvSpPr txBox="1"/>
          <p:nvPr/>
        </p:nvSpPr>
        <p:spPr>
          <a:xfrm>
            <a:off x="5077816" y="929279"/>
            <a:ext cx="4933083" cy="353256"/>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t>You can create a PO with or without a template.</a:t>
            </a:r>
          </a:p>
        </p:txBody>
      </p:sp>
      <p:sp>
        <p:nvSpPr>
          <p:cNvPr id="2" name="TextBox 1">
            <a:extLst>
              <a:ext uri="{FF2B5EF4-FFF2-40B4-BE49-F238E27FC236}">
                <a16:creationId xmlns:a16="http://schemas.microsoft.com/office/drawing/2014/main" id="{070E588B-A768-E816-117A-087C5FBC6DFB}"/>
              </a:ext>
            </a:extLst>
          </p:cNvPr>
          <p:cNvSpPr txBox="1"/>
          <p:nvPr/>
        </p:nvSpPr>
        <p:spPr>
          <a:xfrm>
            <a:off x="1083128" y="4935792"/>
            <a:ext cx="10025743" cy="1317558"/>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create a </a:t>
            </a:r>
            <a:r>
              <a:rPr lang="en-US" sz="1500" i="1" dirty="0"/>
              <a:t>New Purchase Order, </a:t>
            </a:r>
            <a:r>
              <a:rPr lang="en-US" sz="1500" dirty="0"/>
              <a:t>use </a:t>
            </a:r>
            <a:r>
              <a:rPr lang="en-US" sz="1500" i="1" dirty="0"/>
              <a:t>New &gt; Purchase Order.</a:t>
            </a:r>
            <a:endParaRPr lang="en-US" sz="1500" dirty="0"/>
          </a:p>
          <a:p>
            <a:pPr marL="285750" indent="-285750" algn="just">
              <a:buClr>
                <a:schemeClr val="bg2"/>
              </a:buClr>
              <a:buFont typeface="Wingdings" panose="05000000000000000000" pitchFamily="2" charset="2"/>
              <a:buChar char="§"/>
            </a:pPr>
            <a:r>
              <a:rPr lang="en-US" sz="1500" dirty="0"/>
              <a:t>If PO templates have been created, select the appropriate template.</a:t>
            </a:r>
          </a:p>
          <a:p>
            <a:pPr marL="285750" indent="-285750" algn="just">
              <a:buClr>
                <a:schemeClr val="bg2"/>
              </a:buClr>
              <a:buFont typeface="Wingdings" panose="05000000000000000000" pitchFamily="2" charset="2"/>
              <a:buChar char="§"/>
            </a:pPr>
            <a:r>
              <a:rPr lang="en-US" sz="1500" dirty="0"/>
              <a:t>Attach a supplier if you are not using a PO template.</a:t>
            </a:r>
          </a:p>
          <a:p>
            <a:pPr marL="285750" indent="-285750" algn="just">
              <a:buClr>
                <a:schemeClr val="bg2"/>
              </a:buClr>
              <a:buFont typeface="Wingdings" panose="05000000000000000000" pitchFamily="2" charset="2"/>
              <a:buChar char="§"/>
            </a:pPr>
            <a:r>
              <a:rPr lang="en-US" sz="1500" dirty="0"/>
              <a:t>You may define your own PO number or have numbers automatically assigned per settings in System Administration.</a:t>
            </a:r>
          </a:p>
        </p:txBody>
      </p:sp>
    </p:spTree>
    <p:extLst>
      <p:ext uri="{BB962C8B-B14F-4D97-AF65-F5344CB8AC3E}">
        <p14:creationId xmlns:p14="http://schemas.microsoft.com/office/powerpoint/2010/main" val="2300134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7CC0-0B79-EF79-BC94-8ED44C1BB9C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CF649CC-21EF-8093-C3A0-C8B6567127D0}"/>
              </a:ext>
            </a:extLst>
          </p:cNvPr>
          <p:cNvSpPr>
            <a:spLocks noGrp="1"/>
          </p:cNvSpPr>
          <p:nvPr>
            <p:ph type="title"/>
          </p:nvPr>
        </p:nvSpPr>
        <p:spPr/>
        <p:txBody>
          <a:bodyPr/>
          <a:lstStyle/>
          <a:p>
            <a:r>
              <a:rPr lang="en-GB" dirty="0"/>
              <a:t>Adding a Purchase Order Line Item</a:t>
            </a:r>
          </a:p>
        </p:txBody>
      </p:sp>
      <p:pic>
        <p:nvPicPr>
          <p:cNvPr id="4" name="Picture 3" descr="Polaris Leap screenshot of adding a POLI">
            <a:extLst>
              <a:ext uri="{FF2B5EF4-FFF2-40B4-BE49-F238E27FC236}">
                <a16:creationId xmlns:a16="http://schemas.microsoft.com/office/drawing/2014/main" id="{16EFDDDC-530F-8620-3916-3E4D4F0B63CF}"/>
              </a:ext>
            </a:extLst>
          </p:cNvPr>
          <p:cNvPicPr>
            <a:picLocks noChangeAspect="1"/>
          </p:cNvPicPr>
          <p:nvPr/>
        </p:nvPicPr>
        <p:blipFill>
          <a:blip r:embed="rId2"/>
          <a:stretch>
            <a:fillRect/>
          </a:stretch>
        </p:blipFill>
        <p:spPr>
          <a:xfrm>
            <a:off x="557347" y="1197015"/>
            <a:ext cx="9318171" cy="204713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803C534-59CB-362A-6244-2DBE7B29BCF3}"/>
              </a:ext>
            </a:extLst>
          </p:cNvPr>
          <p:cNvSpPr txBox="1"/>
          <p:nvPr/>
        </p:nvSpPr>
        <p:spPr>
          <a:xfrm>
            <a:off x="2863005" y="5579159"/>
            <a:ext cx="6068291" cy="618309"/>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create a </a:t>
            </a:r>
            <a:r>
              <a:rPr lang="en-US" sz="1500" i="1" dirty="0"/>
              <a:t>New POLI</a:t>
            </a:r>
            <a:r>
              <a:rPr lang="en-US" sz="1500" dirty="0"/>
              <a:t>, click </a:t>
            </a:r>
            <a:r>
              <a:rPr lang="en-US" sz="1500" i="1" dirty="0"/>
              <a:t>Line Items tab &gt; NEW LINE ITEM</a:t>
            </a:r>
          </a:p>
          <a:p>
            <a:pPr marL="285750" indent="-285750" algn="just">
              <a:buClr>
                <a:schemeClr val="bg2"/>
              </a:buClr>
              <a:buFont typeface="Wingdings" panose="05000000000000000000" pitchFamily="2" charset="2"/>
              <a:buChar char="§"/>
            </a:pPr>
            <a:r>
              <a:rPr lang="en-US" sz="1500" dirty="0"/>
              <a:t>The </a:t>
            </a:r>
            <a:r>
              <a:rPr lang="en-US" sz="1500" i="1" dirty="0"/>
              <a:t>Details</a:t>
            </a:r>
            <a:r>
              <a:rPr lang="en-US" sz="1500" dirty="0"/>
              <a:t> tab will hold the title and its distribution information.</a:t>
            </a:r>
          </a:p>
        </p:txBody>
      </p:sp>
      <p:pic>
        <p:nvPicPr>
          <p:cNvPr id="8" name="Picture 7" descr="Polaris Leap screenshot of adding a POLI">
            <a:extLst>
              <a:ext uri="{FF2B5EF4-FFF2-40B4-BE49-F238E27FC236}">
                <a16:creationId xmlns:a16="http://schemas.microsoft.com/office/drawing/2014/main" id="{38430EE9-480F-6129-1E15-33C8E147D5DA}"/>
              </a:ext>
            </a:extLst>
          </p:cNvPr>
          <p:cNvPicPr>
            <a:picLocks noChangeAspect="1"/>
          </p:cNvPicPr>
          <p:nvPr/>
        </p:nvPicPr>
        <p:blipFill>
          <a:blip r:embed="rId3"/>
          <a:stretch>
            <a:fillRect/>
          </a:stretch>
        </p:blipFill>
        <p:spPr>
          <a:xfrm>
            <a:off x="4737926" y="1959263"/>
            <a:ext cx="6984274" cy="3309177"/>
          </a:xfrm>
          <a:prstGeom prst="rect">
            <a:avLst/>
          </a:prstGeom>
          <a:ln>
            <a:noFill/>
          </a:ln>
          <a:effectLst>
            <a:outerShdw blurRad="292100" dist="139700" dir="2700000" algn="tl" rotWithShape="0">
              <a:srgbClr val="333333">
                <a:alpha val="65000"/>
              </a:srgbClr>
            </a:outerShdw>
          </a:effectLst>
        </p:spPr>
      </p:pic>
      <p:sp>
        <p:nvSpPr>
          <p:cNvPr id="10" name="Footer Placeholder 5">
            <a:extLst>
              <a:ext uri="{FF2B5EF4-FFF2-40B4-BE49-F238E27FC236}">
                <a16:creationId xmlns:a16="http://schemas.microsoft.com/office/drawing/2014/main" id="{0E821CB5-5248-59F0-3625-49D538ED447C}"/>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11" name="Slide Number Placeholder 6">
            <a:extLst>
              <a:ext uri="{FF2B5EF4-FFF2-40B4-BE49-F238E27FC236}">
                <a16:creationId xmlns:a16="http://schemas.microsoft.com/office/drawing/2014/main" id="{EA90D8FA-BA65-28BB-8524-C36842671F89}"/>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277303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80DAB-D9C3-6679-1CA0-2B421860EA0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35DA238-06FE-8BA6-7E96-39B94DC567F0}"/>
              </a:ext>
            </a:extLst>
          </p:cNvPr>
          <p:cNvSpPr>
            <a:spLocks noGrp="1"/>
          </p:cNvSpPr>
          <p:nvPr>
            <p:ph type="title"/>
          </p:nvPr>
        </p:nvSpPr>
        <p:spPr/>
        <p:txBody>
          <a:bodyPr/>
          <a:lstStyle/>
          <a:p>
            <a:r>
              <a:rPr lang="en-GB" dirty="0"/>
              <a:t>Adding a Purchase Order Line Item</a:t>
            </a:r>
          </a:p>
        </p:txBody>
      </p:sp>
      <p:pic>
        <p:nvPicPr>
          <p:cNvPr id="7" name="Picture 6" descr="Polaris Leap screenshot of adding a POLI">
            <a:extLst>
              <a:ext uri="{FF2B5EF4-FFF2-40B4-BE49-F238E27FC236}">
                <a16:creationId xmlns:a16="http://schemas.microsoft.com/office/drawing/2014/main" id="{70266851-717F-5B99-B310-9DE464A862E7}"/>
              </a:ext>
            </a:extLst>
          </p:cNvPr>
          <p:cNvPicPr>
            <a:picLocks noChangeAspect="1"/>
          </p:cNvPicPr>
          <p:nvPr/>
        </p:nvPicPr>
        <p:blipFill>
          <a:blip r:embed="rId2"/>
          <a:stretch>
            <a:fillRect/>
          </a:stretch>
        </p:blipFill>
        <p:spPr>
          <a:xfrm>
            <a:off x="2168433" y="947437"/>
            <a:ext cx="7855132" cy="356807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DB3D780-7AF5-F51C-2720-3921F78B113F}"/>
              </a:ext>
            </a:extLst>
          </p:cNvPr>
          <p:cNvSpPr txBox="1"/>
          <p:nvPr/>
        </p:nvSpPr>
        <p:spPr>
          <a:xfrm>
            <a:off x="749712" y="4685834"/>
            <a:ext cx="10692575" cy="1492201"/>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There are multiple ways to add a title to a manual POLI:</a:t>
            </a:r>
          </a:p>
          <a:p>
            <a:pPr marL="742950" lvl="1" indent="-285750" algn="just">
              <a:buClr>
                <a:schemeClr val="bg2"/>
              </a:buClr>
              <a:buFont typeface="Wingdings" panose="05000000000000000000" pitchFamily="2" charset="2"/>
              <a:buChar char="§"/>
            </a:pPr>
            <a:r>
              <a:rPr lang="en-US" sz="1500" dirty="0"/>
              <a:t>Type in the ISBN and hit enter.</a:t>
            </a:r>
          </a:p>
          <a:p>
            <a:pPr marL="742950" lvl="1" indent="-285750" algn="just">
              <a:buClr>
                <a:schemeClr val="bg2"/>
              </a:buClr>
              <a:buFont typeface="Wingdings" panose="05000000000000000000" pitchFamily="2" charset="2"/>
              <a:buChar char="§"/>
            </a:pPr>
            <a:r>
              <a:rPr lang="en-US" sz="1500" dirty="0"/>
              <a:t>Use the </a:t>
            </a:r>
            <a:r>
              <a:rPr lang="en-US" sz="1500" i="1" dirty="0"/>
              <a:t>FIND</a:t>
            </a:r>
            <a:r>
              <a:rPr lang="en-US" sz="1500" dirty="0"/>
              <a:t> button to go to the Find Tool and search for a record that exists in the database.</a:t>
            </a:r>
          </a:p>
          <a:p>
            <a:pPr marL="742950" lvl="1" indent="-285750" algn="just">
              <a:buClr>
                <a:schemeClr val="bg2"/>
              </a:buClr>
              <a:buFont typeface="Wingdings" panose="05000000000000000000" pitchFamily="2" charset="2"/>
              <a:buChar char="§"/>
            </a:pPr>
            <a:r>
              <a:rPr lang="en-US" sz="1500" dirty="0"/>
              <a:t>Type in the title.</a:t>
            </a:r>
          </a:p>
          <a:p>
            <a:pPr marL="742950" lvl="1" indent="-285750" algn="just">
              <a:buClr>
                <a:schemeClr val="bg2"/>
              </a:buClr>
              <a:buFont typeface="Wingdings" panose="05000000000000000000" pitchFamily="2" charset="2"/>
              <a:buChar char="§"/>
            </a:pPr>
            <a:r>
              <a:rPr lang="en-US" sz="1500" dirty="0"/>
              <a:t>When typing in a brief title and the POLI is saved, by default Polaris creates a book—use the correct on-order bibliographic template to ensure the title will display correctly to patrons.</a:t>
            </a:r>
          </a:p>
        </p:txBody>
      </p:sp>
      <p:sp>
        <p:nvSpPr>
          <p:cNvPr id="5" name="Footer Placeholder 5">
            <a:extLst>
              <a:ext uri="{FF2B5EF4-FFF2-40B4-BE49-F238E27FC236}">
                <a16:creationId xmlns:a16="http://schemas.microsoft.com/office/drawing/2014/main" id="{63563A5E-A2E5-8AF9-07BB-BBE4EBEEBA02}"/>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6" name="Slide Number Placeholder 6">
            <a:extLst>
              <a:ext uri="{FF2B5EF4-FFF2-40B4-BE49-F238E27FC236}">
                <a16:creationId xmlns:a16="http://schemas.microsoft.com/office/drawing/2014/main" id="{C9DF95AE-72D8-41F5-845F-4F0AC4D68D96}"/>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68710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2BDAD-827C-480F-525F-FF31F4AF8DD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CDC6938-687A-0370-79A3-AF9539853E0A}"/>
              </a:ext>
            </a:extLst>
          </p:cNvPr>
          <p:cNvSpPr>
            <a:spLocks noGrp="1"/>
          </p:cNvSpPr>
          <p:nvPr>
            <p:ph type="title"/>
          </p:nvPr>
        </p:nvSpPr>
        <p:spPr/>
        <p:txBody>
          <a:bodyPr/>
          <a:lstStyle/>
          <a:p>
            <a:r>
              <a:rPr lang="en-GB" dirty="0"/>
              <a:t>Creating a Manual Purchase Order</a:t>
            </a:r>
          </a:p>
        </p:txBody>
      </p:sp>
      <p:sp>
        <p:nvSpPr>
          <p:cNvPr id="15" name="TextBox 14">
            <a:extLst>
              <a:ext uri="{FF2B5EF4-FFF2-40B4-BE49-F238E27FC236}">
                <a16:creationId xmlns:a16="http://schemas.microsoft.com/office/drawing/2014/main" id="{769470C5-AEB3-D1AC-2CD7-EB395E7DFB87}"/>
              </a:ext>
            </a:extLst>
          </p:cNvPr>
          <p:cNvSpPr txBox="1"/>
          <p:nvPr/>
        </p:nvSpPr>
        <p:spPr>
          <a:xfrm>
            <a:off x="1605277" y="4928373"/>
            <a:ext cx="9216574" cy="627070"/>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Use +</a:t>
            </a:r>
            <a:r>
              <a:rPr lang="en-US" sz="1500" i="1" dirty="0"/>
              <a:t>NEW SEGMENT </a:t>
            </a:r>
            <a:r>
              <a:rPr lang="en-US" sz="1500" dirty="0"/>
              <a:t>to add a segment before saving the PO (required).</a:t>
            </a:r>
          </a:p>
          <a:p>
            <a:pPr marL="285750" indent="-285750" algn="just">
              <a:buClr>
                <a:schemeClr val="bg2"/>
              </a:buClr>
              <a:buFont typeface="Wingdings" panose="05000000000000000000" pitchFamily="2" charset="2"/>
              <a:buChar char="§"/>
            </a:pPr>
            <a:r>
              <a:rPr lang="en-US" sz="1500" dirty="0"/>
              <a:t>The segment information specifies quantity, destination, collection, and funding for copies ordered.</a:t>
            </a:r>
          </a:p>
          <a:p>
            <a:pPr algn="l"/>
            <a:endParaRPr lang="en-US" dirty="0"/>
          </a:p>
        </p:txBody>
      </p:sp>
      <p:pic>
        <p:nvPicPr>
          <p:cNvPr id="5" name="Picture 4">
            <a:extLst>
              <a:ext uri="{FF2B5EF4-FFF2-40B4-BE49-F238E27FC236}">
                <a16:creationId xmlns:a16="http://schemas.microsoft.com/office/drawing/2014/main" id="{4CE2F292-8885-DF47-49C9-373A229A1A09}"/>
              </a:ext>
            </a:extLst>
          </p:cNvPr>
          <p:cNvPicPr>
            <a:picLocks noChangeAspect="1"/>
          </p:cNvPicPr>
          <p:nvPr/>
        </p:nvPicPr>
        <p:blipFill>
          <a:blip r:embed="rId3"/>
          <a:stretch>
            <a:fillRect/>
          </a:stretch>
        </p:blipFill>
        <p:spPr>
          <a:xfrm>
            <a:off x="2368729" y="946871"/>
            <a:ext cx="7689670" cy="3655344"/>
          </a:xfrm>
          <a:prstGeom prst="rect">
            <a:avLst/>
          </a:prstGeom>
          <a:ln>
            <a:noFill/>
          </a:ln>
          <a:effectLst>
            <a:outerShdw blurRad="292100" dist="139700" dir="2700000" algn="tl" rotWithShape="0">
              <a:srgbClr val="333333">
                <a:alpha val="65000"/>
              </a:srgbClr>
            </a:outerShdw>
          </a:effectLst>
        </p:spPr>
      </p:pic>
      <p:sp>
        <p:nvSpPr>
          <p:cNvPr id="3" name="Footer Placeholder 5">
            <a:extLst>
              <a:ext uri="{FF2B5EF4-FFF2-40B4-BE49-F238E27FC236}">
                <a16:creationId xmlns:a16="http://schemas.microsoft.com/office/drawing/2014/main" id="{8ECD1E86-3661-ED1F-8AAC-EF644A700BA2}"/>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4" name="Slide Number Placeholder 6">
            <a:extLst>
              <a:ext uri="{FF2B5EF4-FFF2-40B4-BE49-F238E27FC236}">
                <a16:creationId xmlns:a16="http://schemas.microsoft.com/office/drawing/2014/main" id="{EFF7780D-6052-0233-96B3-2CDD43748CA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854784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243AD-AECA-8C77-16E0-0310F1BE47D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A065A08-28C2-8A07-13FF-53C5CEBCD347}"/>
              </a:ext>
            </a:extLst>
          </p:cNvPr>
          <p:cNvSpPr>
            <a:spLocks noGrp="1"/>
          </p:cNvSpPr>
          <p:nvPr>
            <p:ph type="title"/>
          </p:nvPr>
        </p:nvSpPr>
        <p:spPr/>
        <p:txBody>
          <a:bodyPr/>
          <a:lstStyle/>
          <a:p>
            <a:r>
              <a:rPr lang="en-GB" dirty="0"/>
              <a:t>Creating a Manual Purchase Order</a:t>
            </a:r>
          </a:p>
        </p:txBody>
      </p:sp>
      <p:sp>
        <p:nvSpPr>
          <p:cNvPr id="2" name="TextBox 1">
            <a:extLst>
              <a:ext uri="{FF2B5EF4-FFF2-40B4-BE49-F238E27FC236}">
                <a16:creationId xmlns:a16="http://schemas.microsoft.com/office/drawing/2014/main" id="{769470C5-AEB3-D1AC-2CD7-EB395E7DFB87}"/>
              </a:ext>
            </a:extLst>
          </p:cNvPr>
          <p:cNvSpPr txBox="1"/>
          <p:nvPr/>
        </p:nvSpPr>
        <p:spPr>
          <a:xfrm>
            <a:off x="3231754" y="4743446"/>
            <a:ext cx="5330793" cy="595382"/>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Click </a:t>
            </a:r>
            <a:r>
              <a:rPr lang="en-US" sz="1500" i="1" dirty="0"/>
              <a:t>NEW LINE ITEM </a:t>
            </a:r>
            <a:r>
              <a:rPr lang="en-US" sz="1500" dirty="0"/>
              <a:t>to add additional line items to the PO.</a:t>
            </a:r>
          </a:p>
        </p:txBody>
      </p:sp>
      <p:pic>
        <p:nvPicPr>
          <p:cNvPr id="4" name="Picture 3" descr="Polaris Leap screenshot of adding a new POLI">
            <a:extLst>
              <a:ext uri="{FF2B5EF4-FFF2-40B4-BE49-F238E27FC236}">
                <a16:creationId xmlns:a16="http://schemas.microsoft.com/office/drawing/2014/main" id="{13FFEA66-C684-C31C-9266-C7FCA366E567}"/>
              </a:ext>
            </a:extLst>
          </p:cNvPr>
          <p:cNvPicPr>
            <a:picLocks noChangeAspect="1"/>
          </p:cNvPicPr>
          <p:nvPr/>
        </p:nvPicPr>
        <p:blipFill>
          <a:blip r:embed="rId2"/>
          <a:stretch>
            <a:fillRect/>
          </a:stretch>
        </p:blipFill>
        <p:spPr>
          <a:xfrm>
            <a:off x="923108" y="1224215"/>
            <a:ext cx="10345783" cy="2769737"/>
          </a:xfrm>
          <a:prstGeom prst="rect">
            <a:avLst/>
          </a:prstGeom>
          <a:ln>
            <a:noFill/>
          </a:ln>
          <a:effectLst>
            <a:outerShdw blurRad="292100" dist="139700" dir="2700000" algn="tl" rotWithShape="0">
              <a:srgbClr val="333333">
                <a:alpha val="65000"/>
              </a:srgbClr>
            </a:outerShdw>
          </a:effectLst>
        </p:spPr>
      </p:pic>
      <p:sp>
        <p:nvSpPr>
          <p:cNvPr id="3" name="Footer Placeholder 5">
            <a:extLst>
              <a:ext uri="{FF2B5EF4-FFF2-40B4-BE49-F238E27FC236}">
                <a16:creationId xmlns:a16="http://schemas.microsoft.com/office/drawing/2014/main" id="{DB5AA97D-3B8C-E6D7-E64D-51C1B73482A4}"/>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6" name="Slide Number Placeholder 6">
            <a:extLst>
              <a:ext uri="{FF2B5EF4-FFF2-40B4-BE49-F238E27FC236}">
                <a16:creationId xmlns:a16="http://schemas.microsoft.com/office/drawing/2014/main" id="{1E6FAD3B-FD42-178C-22A8-850953BDC563}"/>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187236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CFE51-E06F-4FB9-8FEA-F4E7889BD50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12E3F2B-9EB5-8D4B-0EAF-7BE68D5B78E6}"/>
              </a:ext>
            </a:extLst>
          </p:cNvPr>
          <p:cNvSpPr>
            <a:spLocks noGrp="1"/>
          </p:cNvSpPr>
          <p:nvPr>
            <p:ph type="title"/>
          </p:nvPr>
        </p:nvSpPr>
        <p:spPr/>
        <p:txBody>
          <a:bodyPr/>
          <a:lstStyle/>
          <a:p>
            <a:r>
              <a:rPr lang="en-GB" dirty="0"/>
              <a:t>Getting Started with Acquisitions</a:t>
            </a:r>
          </a:p>
        </p:txBody>
      </p:sp>
      <p:sp>
        <p:nvSpPr>
          <p:cNvPr id="15" name="Text Placeholder 14">
            <a:extLst>
              <a:ext uri="{FF2B5EF4-FFF2-40B4-BE49-F238E27FC236}">
                <a16:creationId xmlns:a16="http://schemas.microsoft.com/office/drawing/2014/main" id="{54220C09-5D27-AEA6-4E98-CF36E923771B}"/>
              </a:ext>
            </a:extLst>
          </p:cNvPr>
          <p:cNvSpPr>
            <a:spLocks noGrp="1"/>
          </p:cNvSpPr>
          <p:nvPr>
            <p:ph type="body" sz="quarter" idx="14"/>
          </p:nvPr>
        </p:nvSpPr>
        <p:spPr>
          <a:xfrm>
            <a:off x="550864" y="971822"/>
            <a:ext cx="11171336" cy="4321175"/>
          </a:xfrm>
        </p:spPr>
        <p:txBody>
          <a:bodyPr/>
          <a:lstStyle/>
          <a:p>
            <a:pPr algn="just">
              <a:buClr>
                <a:schemeClr val="accent6"/>
              </a:buClr>
              <a:buFont typeface="Wingdings" panose="05000000000000000000" pitchFamily="2" charset="2"/>
              <a:buChar char="§"/>
            </a:pPr>
            <a:r>
              <a:rPr lang="en-US" dirty="0"/>
              <a:t>Acquisitions workflow overview</a:t>
            </a:r>
          </a:p>
          <a:p>
            <a:pPr algn="just">
              <a:buClr>
                <a:schemeClr val="accent6"/>
              </a:buClr>
              <a:buFont typeface="Wingdings" panose="05000000000000000000" pitchFamily="2" charset="2"/>
              <a:buChar char="§"/>
            </a:pPr>
            <a:r>
              <a:rPr lang="en-US" dirty="0"/>
              <a:t>Fiscal year records</a:t>
            </a:r>
          </a:p>
          <a:p>
            <a:pPr algn="just">
              <a:buClr>
                <a:schemeClr val="accent6"/>
              </a:buClr>
              <a:buFont typeface="Wingdings" panose="05000000000000000000" pitchFamily="2" charset="2"/>
              <a:buChar char="§"/>
            </a:pPr>
            <a:r>
              <a:rPr lang="en-US" dirty="0"/>
              <a:t>Fund records</a:t>
            </a:r>
          </a:p>
          <a:p>
            <a:pPr algn="just">
              <a:buClr>
                <a:schemeClr val="accent6"/>
              </a:buClr>
              <a:buFont typeface="Wingdings" panose="05000000000000000000" pitchFamily="2" charset="2"/>
              <a:buChar char="§"/>
            </a:pPr>
            <a:r>
              <a:rPr lang="en-US" dirty="0"/>
              <a:t>Creating funds and </a:t>
            </a:r>
            <a:r>
              <a:rPr lang="en-US" dirty="0" err="1"/>
              <a:t>subfunds</a:t>
            </a:r>
            <a:endParaRPr lang="en-US" dirty="0"/>
          </a:p>
          <a:p>
            <a:pPr algn="just">
              <a:buClr>
                <a:schemeClr val="accent6"/>
              </a:buClr>
              <a:buFont typeface="Wingdings" panose="05000000000000000000" pitchFamily="2" charset="2"/>
              <a:buChar char="§"/>
            </a:pPr>
            <a:r>
              <a:rPr lang="en-US" dirty="0"/>
              <a:t>Adding and transferring money in funds</a:t>
            </a:r>
          </a:p>
          <a:p>
            <a:pPr algn="just">
              <a:buClr>
                <a:schemeClr val="accent6"/>
              </a:buClr>
              <a:buFont typeface="Wingdings" panose="05000000000000000000" pitchFamily="2" charset="2"/>
              <a:buChar char="§"/>
            </a:pPr>
            <a:r>
              <a:rPr lang="en-US" dirty="0"/>
              <a:t>Fund Explorer</a:t>
            </a:r>
          </a:p>
          <a:p>
            <a:pPr algn="just">
              <a:buClr>
                <a:schemeClr val="accent6"/>
              </a:buClr>
              <a:buFont typeface="Wingdings" panose="05000000000000000000" pitchFamily="2" charset="2"/>
              <a:buChar char="§"/>
            </a:pPr>
            <a:r>
              <a:rPr lang="en-US" dirty="0"/>
              <a:t>Supplier records</a:t>
            </a:r>
          </a:p>
          <a:p>
            <a:pPr algn="just">
              <a:buClr>
                <a:schemeClr val="accent6"/>
              </a:buClr>
              <a:buFont typeface="Wingdings" panose="05000000000000000000" pitchFamily="2" charset="2"/>
              <a:buChar char="§"/>
            </a:pPr>
            <a:r>
              <a:rPr lang="en-US" dirty="0"/>
              <a:t>EDI (electronic data interchange)</a:t>
            </a:r>
          </a:p>
          <a:p>
            <a:pPr algn="just">
              <a:buClr>
                <a:schemeClr val="accent6"/>
              </a:buClr>
              <a:buFont typeface="Wingdings" panose="05000000000000000000" pitchFamily="2" charset="2"/>
              <a:buChar char="§"/>
            </a:pPr>
            <a:r>
              <a:rPr lang="en-US" dirty="0"/>
              <a:t>Web selection tools</a:t>
            </a:r>
          </a:p>
          <a:p>
            <a:pPr algn="just">
              <a:buClr>
                <a:schemeClr val="accent6"/>
              </a:buClr>
              <a:buFont typeface="Wingdings" panose="05000000000000000000" pitchFamily="2" charset="2"/>
              <a:buChar char="§"/>
            </a:pPr>
            <a:r>
              <a:rPr lang="en-US" dirty="0"/>
              <a:t>970 grids</a:t>
            </a:r>
          </a:p>
          <a:p>
            <a:pPr algn="just">
              <a:buClr>
                <a:schemeClr val="accent6"/>
              </a:buClr>
              <a:buFont typeface="Wingdings" panose="05000000000000000000" pitchFamily="2" charset="2"/>
              <a:buChar char="§"/>
            </a:pPr>
            <a:r>
              <a:rPr lang="en-US" dirty="0"/>
              <a:t>Linking to supplier databases</a:t>
            </a:r>
          </a:p>
          <a:p>
            <a:pPr algn="just">
              <a:buClr>
                <a:schemeClr val="accent6"/>
              </a:buClr>
              <a:buFont typeface="Wingdings" panose="05000000000000000000" pitchFamily="2" charset="2"/>
              <a:buChar char="§"/>
            </a:pPr>
            <a:r>
              <a:rPr lang="en-US" dirty="0"/>
              <a:t>Importing order records from web selection tools</a:t>
            </a:r>
          </a:p>
          <a:p>
            <a:pPr algn="just">
              <a:buClr>
                <a:schemeClr val="accent6"/>
              </a:buClr>
              <a:buFont typeface="Wingdings" panose="05000000000000000000" pitchFamily="2" charset="2"/>
              <a:buChar char="§"/>
            </a:pPr>
            <a:r>
              <a:rPr lang="en-US" dirty="0"/>
              <a:t>On-order item templates</a:t>
            </a:r>
          </a:p>
          <a:p>
            <a:pPr algn="just">
              <a:buClr>
                <a:schemeClr val="accent6"/>
              </a:buClr>
              <a:buFont typeface="Wingdings" panose="05000000000000000000" pitchFamily="2" charset="2"/>
              <a:buChar char="§"/>
            </a:pPr>
            <a:r>
              <a:rPr lang="en-US" dirty="0"/>
              <a:t>Purchase order templates</a:t>
            </a:r>
          </a:p>
          <a:p>
            <a:pPr algn="just">
              <a:buClr>
                <a:schemeClr val="accent6"/>
              </a:buClr>
              <a:buFont typeface="Wingdings" panose="05000000000000000000" pitchFamily="2" charset="2"/>
              <a:buChar char="§"/>
            </a:pPr>
            <a:r>
              <a:rPr lang="en-US" dirty="0"/>
              <a:t>On-order bibliographic templates</a:t>
            </a:r>
          </a:p>
        </p:txBody>
      </p:sp>
      <p:sp>
        <p:nvSpPr>
          <p:cNvPr id="6" name="Footer Placeholder 5">
            <a:extLst>
              <a:ext uri="{FF2B5EF4-FFF2-40B4-BE49-F238E27FC236}">
                <a16:creationId xmlns:a16="http://schemas.microsoft.com/office/drawing/2014/main" id="{0A5D5A75-0457-E22D-086B-BA122ECFF87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3BEB3C4-DCBA-58E6-2F7D-9F871FA54E8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88234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18D19-D330-C1D4-E36E-FF48A09027A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17A9CDC-915A-B5FC-3342-AEF6BD287D55}"/>
              </a:ext>
            </a:extLst>
          </p:cNvPr>
          <p:cNvSpPr>
            <a:spLocks noGrp="1"/>
          </p:cNvSpPr>
          <p:nvPr>
            <p:ph type="title"/>
          </p:nvPr>
        </p:nvSpPr>
        <p:spPr/>
        <p:txBody>
          <a:bodyPr/>
          <a:lstStyle/>
          <a:p>
            <a:r>
              <a:rPr lang="en-GB" dirty="0"/>
              <a:t>Editing a Purchase Order</a:t>
            </a:r>
          </a:p>
        </p:txBody>
      </p:sp>
      <p:sp>
        <p:nvSpPr>
          <p:cNvPr id="15" name="TextBox 14">
            <a:extLst>
              <a:ext uri="{FF2B5EF4-FFF2-40B4-BE49-F238E27FC236}">
                <a16:creationId xmlns:a16="http://schemas.microsoft.com/office/drawing/2014/main" id="{769470C5-AEB3-D1AC-2CD7-EB395E7DFB87}"/>
              </a:ext>
            </a:extLst>
          </p:cNvPr>
          <p:cNvSpPr txBox="1"/>
          <p:nvPr/>
        </p:nvSpPr>
        <p:spPr>
          <a:xfrm>
            <a:off x="627018" y="976999"/>
            <a:ext cx="6141772" cy="395509"/>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t>The segment can be edited if the PO </a:t>
            </a:r>
            <a:r>
              <a:rPr lang="en-US" sz="1500" u="sng" dirty="0"/>
              <a:t>has not</a:t>
            </a:r>
            <a:r>
              <a:rPr lang="en-US" sz="1500" dirty="0"/>
              <a:t> been released.</a:t>
            </a:r>
          </a:p>
        </p:txBody>
      </p:sp>
      <p:pic>
        <p:nvPicPr>
          <p:cNvPr id="6" name="Picture 5" descr="Polaris Leap screenshot of adding a POLI segment">
            <a:extLst>
              <a:ext uri="{FF2B5EF4-FFF2-40B4-BE49-F238E27FC236}">
                <a16:creationId xmlns:a16="http://schemas.microsoft.com/office/drawing/2014/main" id="{86126643-3B67-4DB9-4B2F-0EE13F67A25B}"/>
              </a:ext>
            </a:extLst>
          </p:cNvPr>
          <p:cNvPicPr>
            <a:picLocks noChangeAspect="1"/>
          </p:cNvPicPr>
          <p:nvPr/>
        </p:nvPicPr>
        <p:blipFill>
          <a:blip r:embed="rId2"/>
          <a:stretch>
            <a:fillRect/>
          </a:stretch>
        </p:blipFill>
        <p:spPr>
          <a:xfrm>
            <a:off x="315815" y="1628433"/>
            <a:ext cx="6835392" cy="2817080"/>
          </a:xfrm>
          <a:prstGeom prst="rect">
            <a:avLst/>
          </a:prstGeom>
          <a:ln>
            <a:noFill/>
          </a:ln>
          <a:effectLst>
            <a:outerShdw blurRad="292100" dist="139700" dir="2700000" algn="tl" rotWithShape="0">
              <a:srgbClr val="333333">
                <a:alpha val="65000"/>
              </a:srgbClr>
            </a:outerShdw>
          </a:effectLst>
        </p:spPr>
      </p:pic>
      <p:pic>
        <p:nvPicPr>
          <p:cNvPr id="3" name="Picture 2" descr="Polaris Leap screenshot of adding a POLI segment">
            <a:extLst>
              <a:ext uri="{FF2B5EF4-FFF2-40B4-BE49-F238E27FC236}">
                <a16:creationId xmlns:a16="http://schemas.microsoft.com/office/drawing/2014/main" id="{69E27CE5-A4B8-505D-6D70-2574D110BB15}"/>
              </a:ext>
            </a:extLst>
          </p:cNvPr>
          <p:cNvPicPr>
            <a:picLocks noChangeAspect="1"/>
          </p:cNvPicPr>
          <p:nvPr/>
        </p:nvPicPr>
        <p:blipFill>
          <a:blip r:embed="rId3"/>
          <a:stretch>
            <a:fillRect/>
          </a:stretch>
        </p:blipFill>
        <p:spPr>
          <a:xfrm>
            <a:off x="4693981" y="2380228"/>
            <a:ext cx="6688771" cy="1825587"/>
          </a:xfrm>
          <a:prstGeom prst="rect">
            <a:avLst/>
          </a:prstGeom>
          <a:ln>
            <a:noFill/>
          </a:ln>
          <a:effectLst>
            <a:outerShdw blurRad="292100" dist="139700" dir="2700000" algn="tl" rotWithShape="0">
              <a:srgbClr val="333333">
                <a:alpha val="65000"/>
              </a:srgbClr>
            </a:outerShdw>
          </a:effectLst>
        </p:spPr>
      </p:pic>
      <p:pic>
        <p:nvPicPr>
          <p:cNvPr id="11" name="Picture 10" descr="Polaris Leap screenshot of adding a POLI segment">
            <a:extLst>
              <a:ext uri="{FF2B5EF4-FFF2-40B4-BE49-F238E27FC236}">
                <a16:creationId xmlns:a16="http://schemas.microsoft.com/office/drawing/2014/main" id="{7BE7C28E-02EB-9DBA-B383-87CC81895151}"/>
              </a:ext>
            </a:extLst>
          </p:cNvPr>
          <p:cNvPicPr>
            <a:picLocks noChangeAspect="1"/>
          </p:cNvPicPr>
          <p:nvPr/>
        </p:nvPicPr>
        <p:blipFill>
          <a:blip r:embed="rId4"/>
          <a:stretch>
            <a:fillRect/>
          </a:stretch>
        </p:blipFill>
        <p:spPr>
          <a:xfrm>
            <a:off x="6209647" y="3293021"/>
            <a:ext cx="5666538" cy="2709388"/>
          </a:xfrm>
          <a:prstGeom prst="rect">
            <a:avLst/>
          </a:prstGeom>
          <a:ln>
            <a:noFill/>
          </a:ln>
          <a:effectLst>
            <a:outerShdw blurRad="292100" dist="139700" dir="2700000" algn="tl" rotWithShape="0">
              <a:srgbClr val="333333">
                <a:alpha val="65000"/>
              </a:srgbClr>
            </a:outerShdw>
          </a:effectLst>
        </p:spPr>
      </p:pic>
      <p:sp>
        <p:nvSpPr>
          <p:cNvPr id="5" name="Footer Placeholder 5">
            <a:extLst>
              <a:ext uri="{FF2B5EF4-FFF2-40B4-BE49-F238E27FC236}">
                <a16:creationId xmlns:a16="http://schemas.microsoft.com/office/drawing/2014/main" id="{0F1FC1D7-E393-64B3-2646-965CB6A86216}"/>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19712276-C908-E7F8-EDCA-2471C6D3D9F6}"/>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26670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7C87-03D6-0367-5B52-435BC30E0DE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690BB5B-1AC4-A44B-BA2B-7FBDEF6909FF}"/>
              </a:ext>
            </a:extLst>
          </p:cNvPr>
          <p:cNvSpPr>
            <a:spLocks noGrp="1"/>
          </p:cNvSpPr>
          <p:nvPr>
            <p:ph type="title"/>
          </p:nvPr>
        </p:nvSpPr>
        <p:spPr/>
        <p:txBody>
          <a:bodyPr/>
          <a:lstStyle/>
          <a:p>
            <a:r>
              <a:rPr lang="en-GB" dirty="0"/>
              <a:t>Checking for Duplicate Segments</a:t>
            </a:r>
          </a:p>
        </p:txBody>
      </p:sp>
      <p:sp>
        <p:nvSpPr>
          <p:cNvPr id="5" name="Footer Placeholder 5">
            <a:extLst>
              <a:ext uri="{FF2B5EF4-FFF2-40B4-BE49-F238E27FC236}">
                <a16:creationId xmlns:a16="http://schemas.microsoft.com/office/drawing/2014/main" id="{D562D21F-9DA0-0D47-0A1B-0DD77B4C656F}"/>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E677E750-4929-A5E2-C827-5F55A4D76766}"/>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Polaris Leap screenshot of checking for duplicate POLI segments">
            <a:extLst>
              <a:ext uri="{FF2B5EF4-FFF2-40B4-BE49-F238E27FC236}">
                <a16:creationId xmlns:a16="http://schemas.microsoft.com/office/drawing/2014/main" id="{E29D4C69-A7AD-6267-FB40-BB50CFC8AB97}"/>
              </a:ext>
            </a:extLst>
          </p:cNvPr>
          <p:cNvPicPr>
            <a:picLocks noChangeAspect="1"/>
          </p:cNvPicPr>
          <p:nvPr/>
        </p:nvPicPr>
        <p:blipFill>
          <a:blip r:embed="rId2"/>
          <a:stretch>
            <a:fillRect/>
          </a:stretch>
        </p:blipFill>
        <p:spPr>
          <a:xfrm>
            <a:off x="371570" y="1050986"/>
            <a:ext cx="7772400" cy="4039336"/>
          </a:xfrm>
          <a:prstGeom prst="rect">
            <a:avLst/>
          </a:prstGeom>
          <a:ln>
            <a:noFill/>
          </a:ln>
          <a:effectLst>
            <a:outerShdw blurRad="292100" dist="139700" dir="2700000" algn="tl" rotWithShape="0">
              <a:srgbClr val="333333">
                <a:alpha val="65000"/>
              </a:srgbClr>
            </a:outerShdw>
          </a:effectLst>
        </p:spPr>
      </p:pic>
      <p:pic>
        <p:nvPicPr>
          <p:cNvPr id="4" name="Picture 3" descr="Polaris Leap screenshot of checking for duplicate POLI segments">
            <a:extLst>
              <a:ext uri="{FF2B5EF4-FFF2-40B4-BE49-F238E27FC236}">
                <a16:creationId xmlns:a16="http://schemas.microsoft.com/office/drawing/2014/main" id="{20726E38-840D-CAFF-F4C5-9833CD1773C3}"/>
              </a:ext>
            </a:extLst>
          </p:cNvPr>
          <p:cNvPicPr>
            <a:picLocks noChangeAspect="1"/>
          </p:cNvPicPr>
          <p:nvPr/>
        </p:nvPicPr>
        <p:blipFill>
          <a:blip r:embed="rId3"/>
          <a:stretch>
            <a:fillRect/>
          </a:stretch>
        </p:blipFill>
        <p:spPr>
          <a:xfrm>
            <a:off x="3733800" y="3398108"/>
            <a:ext cx="7772400" cy="2713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3454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A5846-D803-16FB-51E9-0ED762B2B10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E3E3D69-36C3-E791-1260-E9273E0220A3}"/>
              </a:ext>
            </a:extLst>
          </p:cNvPr>
          <p:cNvSpPr>
            <a:spLocks noGrp="1"/>
          </p:cNvSpPr>
          <p:nvPr>
            <p:ph type="title"/>
          </p:nvPr>
        </p:nvSpPr>
        <p:spPr/>
        <p:txBody>
          <a:bodyPr/>
          <a:lstStyle/>
          <a:p>
            <a:r>
              <a:rPr lang="en-GB" dirty="0"/>
              <a:t>Importing Records from a Vendor MARC File</a:t>
            </a:r>
          </a:p>
        </p:txBody>
      </p:sp>
      <p:sp>
        <p:nvSpPr>
          <p:cNvPr id="5" name="Footer Placeholder 5">
            <a:extLst>
              <a:ext uri="{FF2B5EF4-FFF2-40B4-BE49-F238E27FC236}">
                <a16:creationId xmlns:a16="http://schemas.microsoft.com/office/drawing/2014/main" id="{E6691B84-7C19-CEC0-946F-22ED62E120D6}"/>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2F522B49-FFD5-EEC2-A0F6-D2F8B40C0C7D}"/>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Polaris Leap screenshot of MARC import">
            <a:extLst>
              <a:ext uri="{FF2B5EF4-FFF2-40B4-BE49-F238E27FC236}">
                <a16:creationId xmlns:a16="http://schemas.microsoft.com/office/drawing/2014/main" id="{23A91074-1445-F4D8-BDDE-118F9D90B8E5}"/>
              </a:ext>
            </a:extLst>
          </p:cNvPr>
          <p:cNvPicPr>
            <a:picLocks noChangeAspect="1"/>
          </p:cNvPicPr>
          <p:nvPr/>
        </p:nvPicPr>
        <p:blipFill>
          <a:blip r:embed="rId2"/>
          <a:stretch>
            <a:fillRect/>
          </a:stretch>
        </p:blipFill>
        <p:spPr>
          <a:xfrm>
            <a:off x="2901969" y="2298346"/>
            <a:ext cx="8769531" cy="3165949"/>
          </a:xfrm>
          <a:prstGeom prst="rect">
            <a:avLst/>
          </a:prstGeom>
          <a:ln>
            <a:noFill/>
          </a:ln>
          <a:effectLst>
            <a:outerShdw blurRad="292100" dist="139700" dir="2700000" algn="tl" rotWithShape="0">
              <a:srgbClr val="333333">
                <a:alpha val="65000"/>
              </a:srgbClr>
            </a:outerShdw>
          </a:effectLst>
        </p:spPr>
      </p:pic>
      <p:pic>
        <p:nvPicPr>
          <p:cNvPr id="6" name="Picture 5" descr="Polaris Leap screenshot of MARC import">
            <a:extLst>
              <a:ext uri="{FF2B5EF4-FFF2-40B4-BE49-F238E27FC236}">
                <a16:creationId xmlns:a16="http://schemas.microsoft.com/office/drawing/2014/main" id="{8D92C5E8-F06B-313D-222A-1224536508FF}"/>
              </a:ext>
            </a:extLst>
          </p:cNvPr>
          <p:cNvPicPr>
            <a:picLocks noChangeAspect="1"/>
          </p:cNvPicPr>
          <p:nvPr/>
        </p:nvPicPr>
        <p:blipFill>
          <a:blip r:embed="rId3"/>
          <a:stretch>
            <a:fillRect/>
          </a:stretch>
        </p:blipFill>
        <p:spPr>
          <a:xfrm>
            <a:off x="371570" y="1140180"/>
            <a:ext cx="2304743" cy="361923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F8A7F08-B476-9954-537A-125FE53A70FA}"/>
              </a:ext>
            </a:extLst>
          </p:cNvPr>
          <p:cNvSpPr txBox="1"/>
          <p:nvPr/>
        </p:nvSpPr>
        <p:spPr>
          <a:xfrm>
            <a:off x="3221362" y="1393705"/>
            <a:ext cx="4819326" cy="379339"/>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t>The import profiles are created in the client.</a:t>
            </a:r>
          </a:p>
        </p:txBody>
      </p:sp>
    </p:spTree>
    <p:extLst>
      <p:ext uri="{BB962C8B-B14F-4D97-AF65-F5344CB8AC3E}">
        <p14:creationId xmlns:p14="http://schemas.microsoft.com/office/powerpoint/2010/main" val="3528341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C1530-A21A-AE07-E2A6-2D18224E872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087DE78-1B97-6082-28F8-FBE6375F277C}"/>
              </a:ext>
            </a:extLst>
          </p:cNvPr>
          <p:cNvSpPr>
            <a:spLocks noGrp="1"/>
          </p:cNvSpPr>
          <p:nvPr>
            <p:ph type="title"/>
          </p:nvPr>
        </p:nvSpPr>
        <p:spPr/>
        <p:txBody>
          <a:bodyPr/>
          <a:lstStyle/>
          <a:p>
            <a:r>
              <a:rPr lang="en-GB" dirty="0"/>
              <a:t>Importing Records from a Vendor MARC File</a:t>
            </a:r>
          </a:p>
        </p:txBody>
      </p:sp>
      <p:sp>
        <p:nvSpPr>
          <p:cNvPr id="5" name="Footer Placeholder 5">
            <a:extLst>
              <a:ext uri="{FF2B5EF4-FFF2-40B4-BE49-F238E27FC236}">
                <a16:creationId xmlns:a16="http://schemas.microsoft.com/office/drawing/2014/main" id="{A5AF8925-1B0A-ED26-A203-A27FF343A21B}"/>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077061CE-C27E-518A-CCE9-49FDE77CB29B}"/>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8" descr="Polaris Leap screenshot of MARC import">
            <a:extLst>
              <a:ext uri="{FF2B5EF4-FFF2-40B4-BE49-F238E27FC236}">
                <a16:creationId xmlns:a16="http://schemas.microsoft.com/office/drawing/2014/main" id="{80741161-4F33-599C-D408-BBF9A33934DB}"/>
              </a:ext>
            </a:extLst>
          </p:cNvPr>
          <p:cNvPicPr>
            <a:picLocks noChangeAspect="1"/>
          </p:cNvPicPr>
          <p:nvPr/>
        </p:nvPicPr>
        <p:blipFill>
          <a:blip r:embed="rId2"/>
          <a:stretch>
            <a:fillRect/>
          </a:stretch>
        </p:blipFill>
        <p:spPr>
          <a:xfrm>
            <a:off x="7732372" y="1848422"/>
            <a:ext cx="3114286" cy="1276190"/>
          </a:xfrm>
          <a:prstGeom prst="rect">
            <a:avLst/>
          </a:prstGeom>
          <a:ln>
            <a:noFill/>
          </a:ln>
          <a:effectLst>
            <a:outerShdw blurRad="292100" dist="139700" dir="2700000" algn="tl" rotWithShape="0">
              <a:srgbClr val="333333">
                <a:alpha val="65000"/>
              </a:srgbClr>
            </a:outerShdw>
          </a:effectLst>
        </p:spPr>
      </p:pic>
      <p:pic>
        <p:nvPicPr>
          <p:cNvPr id="11" name="Picture 10" descr="Polaris Leap screenshot of MARC import">
            <a:extLst>
              <a:ext uri="{FF2B5EF4-FFF2-40B4-BE49-F238E27FC236}">
                <a16:creationId xmlns:a16="http://schemas.microsoft.com/office/drawing/2014/main" id="{0349C337-EAB0-F00F-362A-895E48586F53}"/>
              </a:ext>
            </a:extLst>
          </p:cNvPr>
          <p:cNvPicPr>
            <a:picLocks noChangeAspect="1"/>
          </p:cNvPicPr>
          <p:nvPr/>
        </p:nvPicPr>
        <p:blipFill>
          <a:blip r:embed="rId3"/>
          <a:stretch>
            <a:fillRect/>
          </a:stretch>
        </p:blipFill>
        <p:spPr>
          <a:xfrm>
            <a:off x="8382391" y="3429000"/>
            <a:ext cx="3123809" cy="1238095"/>
          </a:xfrm>
          <a:prstGeom prst="rect">
            <a:avLst/>
          </a:prstGeom>
          <a:ln>
            <a:noFill/>
          </a:ln>
          <a:effectLst>
            <a:outerShdw blurRad="292100" dist="139700" dir="2700000" algn="tl" rotWithShape="0">
              <a:srgbClr val="333333">
                <a:alpha val="65000"/>
              </a:srgbClr>
            </a:outerShdw>
          </a:effectLst>
        </p:spPr>
      </p:pic>
      <p:pic>
        <p:nvPicPr>
          <p:cNvPr id="2" name="Picture 1" descr="Polaris Leap screenshot of MARC import">
            <a:extLst>
              <a:ext uri="{FF2B5EF4-FFF2-40B4-BE49-F238E27FC236}">
                <a16:creationId xmlns:a16="http://schemas.microsoft.com/office/drawing/2014/main" id="{E48D4622-F0A8-93FB-066C-AF9F92A6166E}"/>
              </a:ext>
            </a:extLst>
          </p:cNvPr>
          <p:cNvPicPr>
            <a:picLocks noChangeAspect="1"/>
          </p:cNvPicPr>
          <p:nvPr/>
        </p:nvPicPr>
        <p:blipFill>
          <a:blip r:embed="rId4"/>
          <a:stretch>
            <a:fillRect/>
          </a:stretch>
        </p:blipFill>
        <p:spPr>
          <a:xfrm>
            <a:off x="376107" y="2024186"/>
            <a:ext cx="6997464" cy="2526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3348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EF9-0A48-9F00-8ADE-95F2F5EEA4F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FCEA48C-DF89-F8D2-999C-18046E45305B}"/>
              </a:ext>
            </a:extLst>
          </p:cNvPr>
          <p:cNvSpPr>
            <a:spLocks noGrp="1"/>
          </p:cNvSpPr>
          <p:nvPr>
            <p:ph type="title"/>
          </p:nvPr>
        </p:nvSpPr>
        <p:spPr/>
        <p:txBody>
          <a:bodyPr/>
          <a:lstStyle/>
          <a:p>
            <a:r>
              <a:rPr lang="en-GB" dirty="0"/>
              <a:t>Importing Records from a Vendor MARC File</a:t>
            </a:r>
          </a:p>
        </p:txBody>
      </p:sp>
      <p:sp>
        <p:nvSpPr>
          <p:cNvPr id="5" name="Footer Placeholder 5">
            <a:extLst>
              <a:ext uri="{FF2B5EF4-FFF2-40B4-BE49-F238E27FC236}">
                <a16:creationId xmlns:a16="http://schemas.microsoft.com/office/drawing/2014/main" id="{B59A1806-D662-2CE3-7653-998F06050920}"/>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AA329F2A-DF10-E3ED-B29B-0ACDFAADDD91}"/>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Polaris Leap screenshot of MARC import">
            <a:extLst>
              <a:ext uri="{FF2B5EF4-FFF2-40B4-BE49-F238E27FC236}">
                <a16:creationId xmlns:a16="http://schemas.microsoft.com/office/drawing/2014/main" id="{BC8974AC-22EF-9738-E320-77CEA9B1CA2C}"/>
              </a:ext>
            </a:extLst>
          </p:cNvPr>
          <p:cNvPicPr>
            <a:picLocks noChangeAspect="1"/>
          </p:cNvPicPr>
          <p:nvPr/>
        </p:nvPicPr>
        <p:blipFill>
          <a:blip r:embed="rId2"/>
          <a:stretch>
            <a:fillRect/>
          </a:stretch>
        </p:blipFill>
        <p:spPr>
          <a:xfrm>
            <a:off x="662666" y="1248047"/>
            <a:ext cx="10866667" cy="43619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4185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3F5B-A4C8-EBEB-9153-09D0D8453AD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CB6E46D-AACD-4736-F88A-AD36BAAE7553}"/>
              </a:ext>
            </a:extLst>
          </p:cNvPr>
          <p:cNvSpPr>
            <a:spLocks noGrp="1"/>
          </p:cNvSpPr>
          <p:nvPr>
            <p:ph type="title"/>
          </p:nvPr>
        </p:nvSpPr>
        <p:spPr/>
        <p:txBody>
          <a:bodyPr/>
          <a:lstStyle/>
          <a:p>
            <a:r>
              <a:rPr lang="en-GB" dirty="0"/>
              <a:t>Importing Records from a Vendor MARC File</a:t>
            </a:r>
          </a:p>
        </p:txBody>
      </p:sp>
      <p:sp>
        <p:nvSpPr>
          <p:cNvPr id="5" name="Footer Placeholder 5">
            <a:extLst>
              <a:ext uri="{FF2B5EF4-FFF2-40B4-BE49-F238E27FC236}">
                <a16:creationId xmlns:a16="http://schemas.microsoft.com/office/drawing/2014/main" id="{5EE35B02-B679-6210-E948-217A3F2B7559}"/>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E649541B-3DF1-CC72-EE97-6C60E29C76E7}"/>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11" descr="Polaris Leap screenshot of MARC import">
            <a:extLst>
              <a:ext uri="{FF2B5EF4-FFF2-40B4-BE49-F238E27FC236}">
                <a16:creationId xmlns:a16="http://schemas.microsoft.com/office/drawing/2014/main" id="{7D93D415-6FC0-C0A8-2508-33185074E2F8}"/>
              </a:ext>
            </a:extLst>
          </p:cNvPr>
          <p:cNvPicPr>
            <a:picLocks noChangeAspect="1"/>
          </p:cNvPicPr>
          <p:nvPr/>
        </p:nvPicPr>
        <p:blipFill>
          <a:blip r:embed="rId2"/>
          <a:stretch>
            <a:fillRect/>
          </a:stretch>
        </p:blipFill>
        <p:spPr>
          <a:xfrm>
            <a:off x="632449" y="1134591"/>
            <a:ext cx="2009524" cy="2638095"/>
          </a:xfrm>
          <a:prstGeom prst="rect">
            <a:avLst/>
          </a:prstGeom>
          <a:ln>
            <a:noFill/>
          </a:ln>
          <a:effectLst>
            <a:outerShdw blurRad="292100" dist="139700" dir="2700000" algn="tl" rotWithShape="0">
              <a:srgbClr val="333333">
                <a:alpha val="65000"/>
              </a:srgbClr>
            </a:outerShdw>
          </a:effectLst>
        </p:spPr>
      </p:pic>
      <p:pic>
        <p:nvPicPr>
          <p:cNvPr id="18" name="Picture 17" descr="Polaris Leap screenshot of MARC import">
            <a:extLst>
              <a:ext uri="{FF2B5EF4-FFF2-40B4-BE49-F238E27FC236}">
                <a16:creationId xmlns:a16="http://schemas.microsoft.com/office/drawing/2014/main" id="{BB0A9258-FE81-63FC-9F73-D2E936290DF9}"/>
              </a:ext>
            </a:extLst>
          </p:cNvPr>
          <p:cNvPicPr>
            <a:picLocks noChangeAspect="1"/>
          </p:cNvPicPr>
          <p:nvPr/>
        </p:nvPicPr>
        <p:blipFill>
          <a:blip r:embed="rId3"/>
          <a:stretch>
            <a:fillRect/>
          </a:stretch>
        </p:blipFill>
        <p:spPr>
          <a:xfrm>
            <a:off x="906154" y="3341267"/>
            <a:ext cx="10816046" cy="2505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1769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FE3DF-2672-51EF-0584-17ABC9AC695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C9D838D-F5A6-F04C-6027-04459ECA477C}"/>
              </a:ext>
            </a:extLst>
          </p:cNvPr>
          <p:cNvSpPr>
            <a:spLocks noGrp="1"/>
          </p:cNvSpPr>
          <p:nvPr>
            <p:ph type="title"/>
          </p:nvPr>
        </p:nvSpPr>
        <p:spPr/>
        <p:txBody>
          <a:bodyPr/>
          <a:lstStyle/>
          <a:p>
            <a:r>
              <a:rPr lang="en-GB" dirty="0"/>
              <a:t>Creating a PO from a Record Set</a:t>
            </a:r>
          </a:p>
        </p:txBody>
      </p:sp>
      <p:sp>
        <p:nvSpPr>
          <p:cNvPr id="5" name="Footer Placeholder 5">
            <a:extLst>
              <a:ext uri="{FF2B5EF4-FFF2-40B4-BE49-F238E27FC236}">
                <a16:creationId xmlns:a16="http://schemas.microsoft.com/office/drawing/2014/main" id="{25B4B0CB-3CE6-E1D4-12BC-BB048136659B}"/>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A68B3A0A-F583-91A8-5E1C-A640F8DAA8E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8" descr="Polaris Leap screenshot of bib import report">
            <a:extLst>
              <a:ext uri="{FF2B5EF4-FFF2-40B4-BE49-F238E27FC236}">
                <a16:creationId xmlns:a16="http://schemas.microsoft.com/office/drawing/2014/main" id="{273AB824-DC7C-1CE9-E062-210B9FCFB67E}"/>
              </a:ext>
            </a:extLst>
          </p:cNvPr>
          <p:cNvPicPr>
            <a:picLocks noChangeAspect="1"/>
          </p:cNvPicPr>
          <p:nvPr/>
        </p:nvPicPr>
        <p:blipFill>
          <a:blip r:embed="rId2"/>
          <a:stretch>
            <a:fillRect/>
          </a:stretch>
        </p:blipFill>
        <p:spPr>
          <a:xfrm>
            <a:off x="1355609" y="1295255"/>
            <a:ext cx="4122297" cy="2871652"/>
          </a:xfrm>
          <a:prstGeom prst="rect">
            <a:avLst/>
          </a:prstGeom>
          <a:ln>
            <a:noFill/>
          </a:ln>
          <a:effectLst>
            <a:outerShdw blurRad="292100" dist="139700" dir="2700000" algn="tl" rotWithShape="0">
              <a:srgbClr val="333333">
                <a:alpha val="65000"/>
              </a:srgbClr>
            </a:outerShdw>
          </a:effectLst>
        </p:spPr>
      </p:pic>
      <p:pic>
        <p:nvPicPr>
          <p:cNvPr id="2" name="Picture 1" descr="Polaris Leap screenshot of record set Find Tool">
            <a:extLst>
              <a:ext uri="{FF2B5EF4-FFF2-40B4-BE49-F238E27FC236}">
                <a16:creationId xmlns:a16="http://schemas.microsoft.com/office/drawing/2014/main" id="{37E97F71-1193-C8D7-7DCA-4F49A4B9DD39}"/>
              </a:ext>
            </a:extLst>
          </p:cNvPr>
          <p:cNvPicPr>
            <a:picLocks noChangeAspect="1"/>
          </p:cNvPicPr>
          <p:nvPr/>
        </p:nvPicPr>
        <p:blipFill>
          <a:blip r:embed="rId3"/>
          <a:stretch>
            <a:fillRect/>
          </a:stretch>
        </p:blipFill>
        <p:spPr>
          <a:xfrm>
            <a:off x="5747552" y="925171"/>
            <a:ext cx="5389561" cy="361182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9E650DF-5512-7AF2-95E6-CAAD335F7A49}"/>
              </a:ext>
            </a:extLst>
          </p:cNvPr>
          <p:cNvSpPr txBox="1"/>
          <p:nvPr/>
        </p:nvSpPr>
        <p:spPr>
          <a:xfrm>
            <a:off x="1715483" y="4841449"/>
            <a:ext cx="8064137" cy="1281476"/>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After importing order records from a vendor site, be sure to use the correct import profile when bringing the records into Polaris.</a:t>
            </a:r>
          </a:p>
          <a:p>
            <a:pPr marL="285750" indent="-285750" algn="just">
              <a:buClr>
                <a:schemeClr val="bg2"/>
              </a:buClr>
              <a:buFont typeface="Wingdings" panose="05000000000000000000" pitchFamily="2" charset="2"/>
              <a:buChar char="§"/>
            </a:pPr>
            <a:r>
              <a:rPr lang="en-US" sz="1500" dirty="0"/>
              <a:t>To search for the bibliographic record set, use </a:t>
            </a:r>
            <a:r>
              <a:rPr lang="en-US" sz="1500" i="1" dirty="0"/>
              <a:t>FIND &gt; Record Set</a:t>
            </a:r>
            <a:r>
              <a:rPr lang="en-US" sz="1500" dirty="0"/>
              <a:t> (you will need the name of the record set defined in the import profile).</a:t>
            </a:r>
          </a:p>
          <a:p>
            <a:pPr marL="285750" indent="-285750" algn="just">
              <a:buClr>
                <a:schemeClr val="bg2"/>
              </a:buClr>
              <a:buFont typeface="Wingdings" panose="05000000000000000000" pitchFamily="2" charset="2"/>
              <a:buChar char="§"/>
            </a:pPr>
            <a:r>
              <a:rPr lang="en-US" sz="1500" dirty="0"/>
              <a:t>A date and time stamp will be added to the end of the record set.</a:t>
            </a:r>
          </a:p>
        </p:txBody>
      </p:sp>
    </p:spTree>
    <p:extLst>
      <p:ext uri="{BB962C8B-B14F-4D97-AF65-F5344CB8AC3E}">
        <p14:creationId xmlns:p14="http://schemas.microsoft.com/office/powerpoint/2010/main" val="991350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72148-CB8F-A6BB-BE01-219BA86711E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9693D4B-7F2F-B96E-3D19-F43581D26625}"/>
              </a:ext>
            </a:extLst>
          </p:cNvPr>
          <p:cNvSpPr>
            <a:spLocks noGrp="1"/>
          </p:cNvSpPr>
          <p:nvPr>
            <p:ph type="title"/>
          </p:nvPr>
        </p:nvSpPr>
        <p:spPr/>
        <p:txBody>
          <a:bodyPr/>
          <a:lstStyle/>
          <a:p>
            <a:r>
              <a:rPr lang="en-GB" dirty="0"/>
              <a:t>Creating a PO from a Record Set</a:t>
            </a:r>
          </a:p>
        </p:txBody>
      </p:sp>
      <p:sp>
        <p:nvSpPr>
          <p:cNvPr id="5" name="Footer Placeholder 5">
            <a:extLst>
              <a:ext uri="{FF2B5EF4-FFF2-40B4-BE49-F238E27FC236}">
                <a16:creationId xmlns:a16="http://schemas.microsoft.com/office/drawing/2014/main" id="{D82D660F-97B0-BC80-2754-C33C02B2C5A1}"/>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EB611435-D618-D609-B67E-544916566F1C}"/>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Polaris Leap screenshot of record set ">
            <a:extLst>
              <a:ext uri="{FF2B5EF4-FFF2-40B4-BE49-F238E27FC236}">
                <a16:creationId xmlns:a16="http://schemas.microsoft.com/office/drawing/2014/main" id="{613C8CDE-6F40-C064-982C-30A98C7DC507}"/>
              </a:ext>
            </a:extLst>
          </p:cNvPr>
          <p:cNvPicPr>
            <a:picLocks noChangeAspect="1"/>
          </p:cNvPicPr>
          <p:nvPr/>
        </p:nvPicPr>
        <p:blipFill>
          <a:blip r:embed="rId2"/>
          <a:stretch>
            <a:fillRect/>
          </a:stretch>
        </p:blipFill>
        <p:spPr>
          <a:xfrm>
            <a:off x="371570" y="1446265"/>
            <a:ext cx="8448570" cy="2754348"/>
          </a:xfrm>
          <a:prstGeom prst="rect">
            <a:avLst/>
          </a:prstGeom>
          <a:ln>
            <a:noFill/>
          </a:ln>
          <a:effectLst>
            <a:outerShdw blurRad="292100" dist="139700" dir="2700000" algn="tl" rotWithShape="0">
              <a:srgbClr val="333333">
                <a:alpha val="65000"/>
              </a:srgbClr>
            </a:outerShdw>
          </a:effectLst>
        </p:spPr>
      </p:pic>
      <p:pic>
        <p:nvPicPr>
          <p:cNvPr id="6" name="Picture 5" descr="Polaris Leap screenshot of adding to new PO">
            <a:extLst>
              <a:ext uri="{FF2B5EF4-FFF2-40B4-BE49-F238E27FC236}">
                <a16:creationId xmlns:a16="http://schemas.microsoft.com/office/drawing/2014/main" id="{291C2940-CB67-4B6A-C3CF-37029B993C83}"/>
              </a:ext>
            </a:extLst>
          </p:cNvPr>
          <p:cNvPicPr>
            <a:picLocks noChangeAspect="1"/>
          </p:cNvPicPr>
          <p:nvPr/>
        </p:nvPicPr>
        <p:blipFill>
          <a:blip r:embed="rId3"/>
          <a:stretch>
            <a:fillRect/>
          </a:stretch>
        </p:blipFill>
        <p:spPr>
          <a:xfrm>
            <a:off x="8179068" y="1734066"/>
            <a:ext cx="3332942" cy="318415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3EFBBF6-05F1-27F7-2541-7090C6A8E2D2}"/>
              </a:ext>
            </a:extLst>
          </p:cNvPr>
          <p:cNvSpPr txBox="1"/>
          <p:nvPr/>
        </p:nvSpPr>
        <p:spPr>
          <a:xfrm>
            <a:off x="1262219" y="5084644"/>
            <a:ext cx="9100457" cy="1097280"/>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copy a bibliographic record set to a PO, from the record set click </a:t>
            </a:r>
            <a:r>
              <a:rPr lang="en-US" sz="1500" i="1" dirty="0"/>
              <a:t>ACTIONS &gt; Bulk Add to New (or Existing) </a:t>
            </a:r>
            <a:r>
              <a:rPr lang="en-US" sz="1500" dirty="0"/>
              <a:t>PO, then fill in details in popup.</a:t>
            </a:r>
          </a:p>
          <a:p>
            <a:pPr marL="285750" indent="-285750" algn="just">
              <a:buClr>
                <a:schemeClr val="bg2"/>
              </a:buClr>
              <a:buFont typeface="Wingdings" panose="05000000000000000000" pitchFamily="2" charset="2"/>
              <a:buChar char="§"/>
            </a:pPr>
            <a:r>
              <a:rPr lang="en-US" sz="1500" dirty="0"/>
              <a:t>If 970s were not added to the bib records, one default POLI segment may be created when titles are added to a PO by filling in the </a:t>
            </a:r>
            <a:r>
              <a:rPr lang="en-US" sz="1500" i="1" dirty="0"/>
              <a:t>Line Default Data </a:t>
            </a:r>
            <a:r>
              <a:rPr lang="en-US" sz="1500" dirty="0"/>
              <a:t>area.</a:t>
            </a:r>
          </a:p>
        </p:txBody>
      </p:sp>
    </p:spTree>
    <p:extLst>
      <p:ext uri="{BB962C8B-B14F-4D97-AF65-F5344CB8AC3E}">
        <p14:creationId xmlns:p14="http://schemas.microsoft.com/office/powerpoint/2010/main" val="3536968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8029A-15EF-05F2-3408-1ED4BEADFF5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B4AD0A9-B27F-9D3A-F30D-AB346A22CCCE}"/>
              </a:ext>
            </a:extLst>
          </p:cNvPr>
          <p:cNvSpPr>
            <a:spLocks noGrp="1"/>
          </p:cNvSpPr>
          <p:nvPr>
            <p:ph type="title"/>
          </p:nvPr>
        </p:nvSpPr>
        <p:spPr/>
        <p:txBody>
          <a:bodyPr/>
          <a:lstStyle/>
          <a:p>
            <a:r>
              <a:rPr lang="en-GB" dirty="0"/>
              <a:t>Creating a PO from a Record Set</a:t>
            </a:r>
          </a:p>
        </p:txBody>
      </p:sp>
      <p:sp>
        <p:nvSpPr>
          <p:cNvPr id="5" name="Footer Placeholder 5">
            <a:extLst>
              <a:ext uri="{FF2B5EF4-FFF2-40B4-BE49-F238E27FC236}">
                <a16:creationId xmlns:a16="http://schemas.microsoft.com/office/drawing/2014/main" id="{ABA6F8EA-CC1F-2D4D-8265-2360CA3D9845}"/>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791AE772-0D8B-FD0B-9CA4-A8E813C92458}"/>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Polaris Leap screenshot of releasing PO">
            <a:extLst>
              <a:ext uri="{FF2B5EF4-FFF2-40B4-BE49-F238E27FC236}">
                <a16:creationId xmlns:a16="http://schemas.microsoft.com/office/drawing/2014/main" id="{591EFA2A-5CBC-155A-EEE8-D55B5017915E}"/>
              </a:ext>
            </a:extLst>
          </p:cNvPr>
          <p:cNvPicPr>
            <a:picLocks noChangeAspect="1"/>
          </p:cNvPicPr>
          <p:nvPr/>
        </p:nvPicPr>
        <p:blipFill>
          <a:blip r:embed="rId2"/>
          <a:stretch>
            <a:fillRect/>
          </a:stretch>
        </p:blipFill>
        <p:spPr>
          <a:xfrm>
            <a:off x="486162" y="1114695"/>
            <a:ext cx="10557824" cy="360102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2478F34-F2E6-B804-902B-A82F52DFF5AF}"/>
              </a:ext>
            </a:extLst>
          </p:cNvPr>
          <p:cNvSpPr txBox="1"/>
          <p:nvPr/>
        </p:nvSpPr>
        <p:spPr>
          <a:xfrm>
            <a:off x="1106056" y="5034346"/>
            <a:ext cx="9582190" cy="1081446"/>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If 970s are used, the purchase order is ready to release.</a:t>
            </a:r>
          </a:p>
          <a:p>
            <a:pPr marL="285750" indent="-285750" algn="just">
              <a:buClr>
                <a:schemeClr val="bg2"/>
              </a:buClr>
              <a:buFont typeface="Wingdings" panose="05000000000000000000" pitchFamily="2" charset="2"/>
              <a:buChar char="§"/>
            </a:pPr>
            <a:r>
              <a:rPr lang="en-US" sz="1500" dirty="0"/>
              <a:t>If problems are encountered, review the </a:t>
            </a:r>
            <a:r>
              <a:rPr lang="en-US" sz="1500" i="1" dirty="0"/>
              <a:t>Bulk Add to PO </a:t>
            </a:r>
            <a:r>
              <a:rPr lang="en-US" sz="1500" dirty="0"/>
              <a:t>report.</a:t>
            </a:r>
          </a:p>
          <a:p>
            <a:pPr marL="285750" indent="-285750" algn="just">
              <a:buClr>
                <a:schemeClr val="bg2"/>
              </a:buClr>
              <a:buFont typeface="Wingdings" panose="05000000000000000000" pitchFamily="2" charset="2"/>
              <a:buChar char="§"/>
            </a:pPr>
            <a:r>
              <a:rPr lang="en-US" sz="1500" dirty="0"/>
              <a:t>If 970s are not used, POLIs may need to be individually updated.</a:t>
            </a:r>
          </a:p>
          <a:p>
            <a:pPr marL="285750" indent="-285750" algn="just">
              <a:buClr>
                <a:schemeClr val="bg2"/>
              </a:buClr>
              <a:buFont typeface="Wingdings" panose="05000000000000000000" pitchFamily="2" charset="2"/>
              <a:buChar char="§"/>
            </a:pPr>
            <a:r>
              <a:rPr lang="en-US" sz="1500" dirty="0"/>
              <a:t>The </a:t>
            </a:r>
            <a:r>
              <a:rPr lang="en-US" sz="1500" i="1" dirty="0"/>
              <a:t>Subfield 9 Cleanup Utility </a:t>
            </a:r>
            <a:r>
              <a:rPr lang="en-US" sz="1500" dirty="0"/>
              <a:t>may be used to delete embedded fields (970, 949, 852) from bib records.</a:t>
            </a:r>
          </a:p>
        </p:txBody>
      </p:sp>
    </p:spTree>
    <p:extLst>
      <p:ext uri="{BB962C8B-B14F-4D97-AF65-F5344CB8AC3E}">
        <p14:creationId xmlns:p14="http://schemas.microsoft.com/office/powerpoint/2010/main" val="1964696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162D7-B7E8-6D56-1C1C-806752729E3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8752185-3046-7C54-AEAC-F976537FC7E0}"/>
              </a:ext>
            </a:extLst>
          </p:cNvPr>
          <p:cNvSpPr>
            <a:spLocks noGrp="1"/>
          </p:cNvSpPr>
          <p:nvPr>
            <p:ph type="title"/>
          </p:nvPr>
        </p:nvSpPr>
        <p:spPr/>
        <p:txBody>
          <a:bodyPr/>
          <a:lstStyle/>
          <a:p>
            <a:r>
              <a:rPr lang="en-GB" dirty="0"/>
              <a:t>970 Grids</a:t>
            </a:r>
          </a:p>
        </p:txBody>
      </p:sp>
      <p:sp>
        <p:nvSpPr>
          <p:cNvPr id="5" name="Footer Placeholder 5">
            <a:extLst>
              <a:ext uri="{FF2B5EF4-FFF2-40B4-BE49-F238E27FC236}">
                <a16:creationId xmlns:a16="http://schemas.microsoft.com/office/drawing/2014/main" id="{139AC6E2-DA7A-867F-0885-181E285BAEDA}"/>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8971F1BF-8379-6733-D598-8417CB3CB60B}"/>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F41A1A55-6A2C-48B2-9BC0-116E9A155A0B}"/>
              </a:ext>
            </a:extLst>
          </p:cNvPr>
          <p:cNvSpPr txBox="1"/>
          <p:nvPr/>
        </p:nvSpPr>
        <p:spPr>
          <a:xfrm>
            <a:off x="1332412" y="957939"/>
            <a:ext cx="8543108" cy="2008285"/>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The following subfields can be used when creating 970 grids:</a:t>
            </a:r>
          </a:p>
          <a:p>
            <a:pPr marL="742950" lvl="1" indent="-285750" algn="just">
              <a:buClr>
                <a:schemeClr val="bg2"/>
              </a:buClr>
              <a:buFont typeface="Wingdings" panose="05000000000000000000" pitchFamily="2" charset="2"/>
              <a:buChar char="§"/>
            </a:pPr>
            <a:r>
              <a:rPr lang="en-US" sz="1500" dirty="0"/>
              <a:t>$l – location</a:t>
            </a:r>
          </a:p>
          <a:p>
            <a:pPr marL="742950" lvl="1" indent="-285750" algn="just">
              <a:buClr>
                <a:schemeClr val="bg2"/>
              </a:buClr>
              <a:buFont typeface="Wingdings" panose="05000000000000000000" pitchFamily="2" charset="2"/>
              <a:buChar char="§"/>
            </a:pPr>
            <a:r>
              <a:rPr lang="en-US" sz="1500" dirty="0"/>
              <a:t>$q – quantity</a:t>
            </a:r>
          </a:p>
          <a:p>
            <a:pPr marL="742950" lvl="1" indent="-285750" algn="just">
              <a:buClr>
                <a:schemeClr val="bg2"/>
              </a:buClr>
              <a:buFont typeface="Wingdings" panose="05000000000000000000" pitchFamily="2" charset="2"/>
              <a:buChar char="§"/>
            </a:pPr>
            <a:r>
              <a:rPr lang="en-US" sz="1500" dirty="0"/>
              <a:t>$f – fund</a:t>
            </a:r>
          </a:p>
          <a:p>
            <a:pPr marL="742950" lvl="1" indent="-285750" algn="just">
              <a:buClr>
                <a:schemeClr val="bg2"/>
              </a:buClr>
              <a:buFont typeface="Wingdings" panose="05000000000000000000" pitchFamily="2" charset="2"/>
              <a:buChar char="§"/>
            </a:pPr>
            <a:r>
              <a:rPr lang="en-US" sz="1500" dirty="0"/>
              <a:t>$c – collection</a:t>
            </a:r>
          </a:p>
          <a:p>
            <a:pPr marL="742950" lvl="1" indent="-285750" algn="just">
              <a:buClr>
                <a:schemeClr val="bg2"/>
              </a:buClr>
              <a:buFont typeface="Wingdings" panose="05000000000000000000" pitchFamily="2" charset="2"/>
              <a:buChar char="§"/>
            </a:pPr>
            <a:r>
              <a:rPr lang="en-US" sz="1500" dirty="0"/>
              <a:t>$p – price</a:t>
            </a:r>
          </a:p>
          <a:p>
            <a:pPr marL="742950" lvl="1" indent="-285750" algn="just">
              <a:buClr>
                <a:schemeClr val="bg2"/>
              </a:buClr>
              <a:buFont typeface="Wingdings" panose="05000000000000000000" pitchFamily="2" charset="2"/>
              <a:buChar char="§"/>
            </a:pPr>
            <a:r>
              <a:rPr lang="en-US" sz="1500" dirty="0"/>
              <a:t>$m – material type</a:t>
            </a:r>
          </a:p>
          <a:p>
            <a:pPr marL="742950" lvl="1" indent="-285750" algn="just">
              <a:buClr>
                <a:schemeClr val="bg2"/>
              </a:buClr>
              <a:buFont typeface="Wingdings" panose="05000000000000000000" pitchFamily="2" charset="2"/>
              <a:buChar char="§"/>
            </a:pPr>
            <a:r>
              <a:rPr lang="en-US" sz="1500" dirty="0"/>
              <a:t>$n – non-public note </a:t>
            </a:r>
          </a:p>
          <a:p>
            <a:pPr algn="l">
              <a:buClr>
                <a:schemeClr val="bg2"/>
              </a:buClr>
            </a:pPr>
            <a:endParaRPr lang="en-US" sz="1400" dirty="0"/>
          </a:p>
        </p:txBody>
      </p:sp>
      <p:sp>
        <p:nvSpPr>
          <p:cNvPr id="10" name="TextBox 9">
            <a:extLst>
              <a:ext uri="{FF2B5EF4-FFF2-40B4-BE49-F238E27FC236}">
                <a16:creationId xmlns:a16="http://schemas.microsoft.com/office/drawing/2014/main" id="{BAC4E20D-F2A0-509E-1C37-6500DA6B69B4}"/>
              </a:ext>
            </a:extLst>
          </p:cNvPr>
          <p:cNvSpPr txBox="1"/>
          <p:nvPr/>
        </p:nvSpPr>
        <p:spPr>
          <a:xfrm>
            <a:off x="1332412" y="4368786"/>
            <a:ext cx="5569132" cy="1335696"/>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Gather the following information to set up your grids:</a:t>
            </a:r>
          </a:p>
          <a:p>
            <a:pPr marL="628650" lvl="1" indent="-171450" algn="just">
              <a:buClr>
                <a:schemeClr val="bg2"/>
              </a:buClr>
              <a:buFont typeface="Wingdings" panose="05000000000000000000" pitchFamily="2" charset="2"/>
              <a:buChar char="§"/>
            </a:pPr>
            <a:r>
              <a:rPr lang="en-US" sz="1500" dirty="0"/>
              <a:t>Branch abbreviations</a:t>
            </a:r>
          </a:p>
          <a:p>
            <a:pPr marL="628650" lvl="1" indent="-171450" algn="just">
              <a:buClr>
                <a:schemeClr val="bg2"/>
              </a:buClr>
              <a:buFont typeface="Wingdings" panose="05000000000000000000" pitchFamily="2" charset="2"/>
              <a:buChar char="§"/>
            </a:pPr>
            <a:r>
              <a:rPr lang="en-US" sz="1500" dirty="0"/>
              <a:t>Fund full names or alternative names</a:t>
            </a:r>
          </a:p>
          <a:p>
            <a:pPr marL="628650" lvl="1" indent="-171450" algn="just">
              <a:buClr>
                <a:schemeClr val="bg2"/>
              </a:buClr>
              <a:buFont typeface="Wingdings" panose="05000000000000000000" pitchFamily="2" charset="2"/>
              <a:buChar char="§"/>
            </a:pPr>
            <a:r>
              <a:rPr lang="en-US" sz="1500" dirty="0"/>
              <a:t>Collection abbreviations</a:t>
            </a:r>
          </a:p>
          <a:p>
            <a:pPr marL="628650" lvl="1" indent="-171450" algn="just">
              <a:buClr>
                <a:schemeClr val="bg2"/>
              </a:buClr>
              <a:buFont typeface="Wingdings" panose="05000000000000000000" pitchFamily="2" charset="2"/>
              <a:buChar char="§"/>
            </a:pPr>
            <a:r>
              <a:rPr lang="en-US" sz="1500" dirty="0"/>
              <a:t>Material type names or codes</a:t>
            </a:r>
          </a:p>
        </p:txBody>
      </p:sp>
      <p:pic>
        <p:nvPicPr>
          <p:cNvPr id="11" name="Picture 10" descr="Screenshot of MARC 970 field">
            <a:extLst>
              <a:ext uri="{FF2B5EF4-FFF2-40B4-BE49-F238E27FC236}">
                <a16:creationId xmlns:a16="http://schemas.microsoft.com/office/drawing/2014/main" id="{70A13995-88FA-0122-C248-91F773273F53}"/>
              </a:ext>
            </a:extLst>
          </p:cNvPr>
          <p:cNvPicPr>
            <a:picLocks noChangeAspect="1"/>
          </p:cNvPicPr>
          <p:nvPr/>
        </p:nvPicPr>
        <p:blipFill>
          <a:blip r:embed="rId2"/>
          <a:stretch>
            <a:fillRect/>
          </a:stretch>
        </p:blipFill>
        <p:spPr>
          <a:xfrm>
            <a:off x="224802" y="3358971"/>
            <a:ext cx="11742396" cy="658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6024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C390-B736-AAFB-F4AD-EE26B3B46C7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FBC60C5-7BE2-1B03-9DEC-461589B04452}"/>
              </a:ext>
            </a:extLst>
          </p:cNvPr>
          <p:cNvSpPr>
            <a:spLocks noGrp="1"/>
          </p:cNvSpPr>
          <p:nvPr>
            <p:ph type="title"/>
          </p:nvPr>
        </p:nvSpPr>
        <p:spPr/>
        <p:txBody>
          <a:bodyPr/>
          <a:lstStyle/>
          <a:p>
            <a:r>
              <a:rPr lang="en-GB" dirty="0"/>
              <a:t>Acquisitions Workflow</a:t>
            </a:r>
          </a:p>
        </p:txBody>
      </p:sp>
      <p:sp>
        <p:nvSpPr>
          <p:cNvPr id="6" name="Footer Placeholder 5">
            <a:extLst>
              <a:ext uri="{FF2B5EF4-FFF2-40B4-BE49-F238E27FC236}">
                <a16:creationId xmlns:a16="http://schemas.microsoft.com/office/drawing/2014/main" id="{FD8F76F5-3C03-F426-F918-E8DB6EA75BC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757A7E2-7C01-E662-C7B5-4531C96F681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Diagram showing steps of Polaris acquisitions workflow&#10;">
            <a:extLst>
              <a:ext uri="{FF2B5EF4-FFF2-40B4-BE49-F238E27FC236}">
                <a16:creationId xmlns:a16="http://schemas.microsoft.com/office/drawing/2014/main" id="{0E7A07BB-1EB9-6073-1543-D29AFB528E06}"/>
              </a:ext>
            </a:extLst>
          </p:cNvPr>
          <p:cNvPicPr>
            <a:picLocks noChangeAspect="1"/>
          </p:cNvPicPr>
          <p:nvPr/>
        </p:nvPicPr>
        <p:blipFill>
          <a:blip r:embed="rId2"/>
          <a:stretch>
            <a:fillRect/>
          </a:stretch>
        </p:blipFill>
        <p:spPr>
          <a:xfrm>
            <a:off x="712904" y="735156"/>
            <a:ext cx="10368494" cy="5387688"/>
          </a:xfrm>
          <a:prstGeom prst="rect">
            <a:avLst/>
          </a:prstGeom>
        </p:spPr>
      </p:pic>
    </p:spTree>
    <p:extLst>
      <p:ext uri="{BB962C8B-B14F-4D97-AF65-F5344CB8AC3E}">
        <p14:creationId xmlns:p14="http://schemas.microsoft.com/office/powerpoint/2010/main" val="3219382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CB7F6-9979-4D06-40A3-05E394901C8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D39021E-067B-7D1C-3767-0831FBAC43CB}"/>
              </a:ext>
            </a:extLst>
          </p:cNvPr>
          <p:cNvSpPr>
            <a:spLocks noGrp="1"/>
          </p:cNvSpPr>
          <p:nvPr>
            <p:ph type="title"/>
          </p:nvPr>
        </p:nvSpPr>
        <p:spPr/>
        <p:txBody>
          <a:bodyPr/>
          <a:lstStyle/>
          <a:p>
            <a:r>
              <a:rPr lang="en-GB" dirty="0"/>
              <a:t>970 Grids</a:t>
            </a:r>
          </a:p>
        </p:txBody>
      </p:sp>
      <p:sp>
        <p:nvSpPr>
          <p:cNvPr id="5" name="Footer Placeholder 5">
            <a:extLst>
              <a:ext uri="{FF2B5EF4-FFF2-40B4-BE49-F238E27FC236}">
                <a16:creationId xmlns:a16="http://schemas.microsoft.com/office/drawing/2014/main" id="{7B34508F-5E5B-EBCC-6CBE-36B9F290FB37}"/>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553A2E16-5F58-6BFA-14D4-DA67D49AD02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2C2901C7-C400-C2A7-9FC7-5EB00642FA63}"/>
              </a:ext>
            </a:extLst>
          </p:cNvPr>
          <p:cNvSpPr txBox="1"/>
          <p:nvPr/>
        </p:nvSpPr>
        <p:spPr>
          <a:xfrm>
            <a:off x="1332411" y="944382"/>
            <a:ext cx="9527177" cy="1066800"/>
          </a:xfrm>
          <a:prstGeom prst="rect">
            <a:avLst/>
          </a:prstGeom>
          <a:solidFill>
            <a:schemeClr val="bg1"/>
          </a:solidFill>
          <a:ln>
            <a:solidFill>
              <a:schemeClr val="accent2"/>
            </a:solidFill>
          </a:ln>
        </p:spPr>
        <p:txBody>
          <a:bodyPr wrap="square" rtlCol="0">
            <a:noAutofit/>
          </a:bodyPr>
          <a:lstStyle/>
          <a:p>
            <a:pPr algn="just">
              <a:buClr>
                <a:schemeClr val="bg2"/>
              </a:buClr>
            </a:pPr>
            <a:r>
              <a:rPr lang="en-US" sz="1500" dirty="0"/>
              <a:t>An alternative to the previous grid set up is available: Use a $h, a copy level code.</a:t>
            </a:r>
          </a:p>
          <a:p>
            <a:pPr marL="285750" indent="-285750" algn="just">
              <a:buClr>
                <a:schemeClr val="bg2"/>
              </a:buClr>
              <a:buFont typeface="Wingdings" panose="05000000000000000000" pitchFamily="2" charset="2"/>
              <a:buChar char="§"/>
            </a:pPr>
            <a:r>
              <a:rPr lang="en-US" sz="1500" dirty="0"/>
              <a:t>The copy level code will match to a specific on-order item template allowing the library to be more granular when creating on-order item records.</a:t>
            </a:r>
          </a:p>
          <a:p>
            <a:pPr marL="285750" indent="-285750" algn="just">
              <a:buClr>
                <a:schemeClr val="bg2"/>
              </a:buClr>
              <a:buFont typeface="Wingdings" panose="05000000000000000000" pitchFamily="2" charset="2"/>
              <a:buChar char="§"/>
            </a:pPr>
            <a:r>
              <a:rPr lang="en-US" sz="1500" dirty="0"/>
              <a:t>The $h must match the name in the on-order item template.</a:t>
            </a:r>
          </a:p>
          <a:p>
            <a:pPr algn="l">
              <a:buClr>
                <a:schemeClr val="bg2"/>
              </a:buClr>
            </a:pPr>
            <a:endParaRPr lang="en-US" sz="1400" dirty="0"/>
          </a:p>
        </p:txBody>
      </p:sp>
      <p:sp>
        <p:nvSpPr>
          <p:cNvPr id="6" name="TextBox 5">
            <a:extLst>
              <a:ext uri="{FF2B5EF4-FFF2-40B4-BE49-F238E27FC236}">
                <a16:creationId xmlns:a16="http://schemas.microsoft.com/office/drawing/2014/main" id="{E43C36E4-C60E-17AA-A8B0-3CEE8AE73F48}"/>
              </a:ext>
            </a:extLst>
          </p:cNvPr>
          <p:cNvSpPr txBox="1"/>
          <p:nvPr/>
        </p:nvSpPr>
        <p:spPr>
          <a:xfrm>
            <a:off x="2209799" y="5536167"/>
            <a:ext cx="7772401" cy="323102"/>
          </a:xfrm>
          <a:prstGeom prst="rect">
            <a:avLst/>
          </a:prstGeom>
          <a:solidFill>
            <a:schemeClr val="bg1"/>
          </a:solidFill>
          <a:ln>
            <a:solidFill>
              <a:schemeClr val="accent2"/>
            </a:solidFill>
          </a:ln>
        </p:spPr>
        <p:txBody>
          <a:bodyPr wrap="square" rtlCol="0">
            <a:noAutofit/>
          </a:bodyPr>
          <a:lstStyle/>
          <a:p>
            <a:pPr algn="just">
              <a:buClr>
                <a:schemeClr val="bg2"/>
              </a:buClr>
            </a:pPr>
            <a:r>
              <a:rPr lang="en-US" sz="1500" dirty="0"/>
              <a:t>If using a $h, collection and material type, subfields do not have to be used ($c and $m)</a:t>
            </a:r>
          </a:p>
        </p:txBody>
      </p:sp>
      <p:pic>
        <p:nvPicPr>
          <p:cNvPr id="8" name="Picture 7" descr="Screenshot of MARC 970 field">
            <a:extLst>
              <a:ext uri="{FF2B5EF4-FFF2-40B4-BE49-F238E27FC236}">
                <a16:creationId xmlns:a16="http://schemas.microsoft.com/office/drawing/2014/main" id="{757A4302-001C-76DC-FC3A-B4F31CE2F565}"/>
              </a:ext>
            </a:extLst>
          </p:cNvPr>
          <p:cNvPicPr>
            <a:picLocks noChangeAspect="1"/>
          </p:cNvPicPr>
          <p:nvPr/>
        </p:nvPicPr>
        <p:blipFill>
          <a:blip r:embed="rId2"/>
          <a:stretch>
            <a:fillRect/>
          </a:stretch>
        </p:blipFill>
        <p:spPr>
          <a:xfrm>
            <a:off x="2622549" y="2321296"/>
            <a:ext cx="6946900" cy="1066800"/>
          </a:xfrm>
          <a:prstGeom prst="rect">
            <a:avLst/>
          </a:prstGeom>
          <a:ln>
            <a:noFill/>
          </a:ln>
          <a:effectLst>
            <a:outerShdw blurRad="292100" dist="139700" dir="2700000" algn="tl" rotWithShape="0">
              <a:srgbClr val="333333">
                <a:alpha val="65000"/>
              </a:srgbClr>
            </a:outerShdw>
          </a:effectLst>
        </p:spPr>
      </p:pic>
      <p:pic>
        <p:nvPicPr>
          <p:cNvPr id="12" name="Picture 11" descr="Screenshot of Polaris Leap 970 grid name example">
            <a:extLst>
              <a:ext uri="{FF2B5EF4-FFF2-40B4-BE49-F238E27FC236}">
                <a16:creationId xmlns:a16="http://schemas.microsoft.com/office/drawing/2014/main" id="{E2F78E2A-1868-2D56-A2B5-5DD0E8F19987}"/>
              </a:ext>
            </a:extLst>
          </p:cNvPr>
          <p:cNvPicPr>
            <a:picLocks noChangeAspect="1"/>
          </p:cNvPicPr>
          <p:nvPr/>
        </p:nvPicPr>
        <p:blipFill>
          <a:blip r:embed="rId3"/>
          <a:stretch>
            <a:fillRect/>
          </a:stretch>
        </p:blipFill>
        <p:spPr>
          <a:xfrm>
            <a:off x="2010951" y="3698210"/>
            <a:ext cx="7772400" cy="14659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8670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85E0F-6431-D423-B29D-88A7106D24D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D139730-FF91-DC94-A099-3F21B32BDAD5}"/>
              </a:ext>
            </a:extLst>
          </p:cNvPr>
          <p:cNvSpPr>
            <a:spLocks noGrp="1"/>
          </p:cNvSpPr>
          <p:nvPr>
            <p:ph type="title"/>
          </p:nvPr>
        </p:nvSpPr>
        <p:spPr/>
        <p:txBody>
          <a:bodyPr/>
          <a:lstStyle/>
          <a:p>
            <a:r>
              <a:rPr lang="en-GB" dirty="0"/>
              <a:t>Releasing/Sending Purchase Order</a:t>
            </a:r>
          </a:p>
        </p:txBody>
      </p:sp>
      <p:sp>
        <p:nvSpPr>
          <p:cNvPr id="5" name="Footer Placeholder 5">
            <a:extLst>
              <a:ext uri="{FF2B5EF4-FFF2-40B4-BE49-F238E27FC236}">
                <a16:creationId xmlns:a16="http://schemas.microsoft.com/office/drawing/2014/main" id="{446845F7-B536-6772-02C0-A940271AB755}"/>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E951A23D-CDE9-7160-FC3D-526CE8FDD25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Leap releasing purchase order">
            <a:extLst>
              <a:ext uri="{FF2B5EF4-FFF2-40B4-BE49-F238E27FC236}">
                <a16:creationId xmlns:a16="http://schemas.microsoft.com/office/drawing/2014/main" id="{DF985754-0AAC-5210-5E20-8CFC17632ACA}"/>
              </a:ext>
            </a:extLst>
          </p:cNvPr>
          <p:cNvPicPr>
            <a:picLocks noChangeAspect="1"/>
          </p:cNvPicPr>
          <p:nvPr/>
        </p:nvPicPr>
        <p:blipFill>
          <a:blip r:embed="rId3"/>
          <a:stretch>
            <a:fillRect/>
          </a:stretch>
        </p:blipFill>
        <p:spPr>
          <a:xfrm>
            <a:off x="270786" y="950441"/>
            <a:ext cx="9317352" cy="2512545"/>
          </a:xfrm>
          <a:prstGeom prst="rect">
            <a:avLst/>
          </a:prstGeom>
          <a:ln>
            <a:noFill/>
          </a:ln>
          <a:effectLst>
            <a:outerShdw blurRad="292100" dist="139700" dir="2700000" algn="tl" rotWithShape="0">
              <a:srgbClr val="333333">
                <a:alpha val="65000"/>
              </a:srgbClr>
            </a:outerShdw>
          </a:effectLst>
        </p:spPr>
      </p:pic>
      <p:pic>
        <p:nvPicPr>
          <p:cNvPr id="10" name="Picture 9" descr="Screenshot of Polaris Leap create on-order popup box">
            <a:extLst>
              <a:ext uri="{FF2B5EF4-FFF2-40B4-BE49-F238E27FC236}">
                <a16:creationId xmlns:a16="http://schemas.microsoft.com/office/drawing/2014/main" id="{A295F380-6B9E-5292-FE83-A66D1C2E14A1}"/>
              </a:ext>
            </a:extLst>
          </p:cNvPr>
          <p:cNvPicPr>
            <a:picLocks noChangeAspect="1"/>
          </p:cNvPicPr>
          <p:nvPr/>
        </p:nvPicPr>
        <p:blipFill>
          <a:blip r:embed="rId4"/>
          <a:stretch>
            <a:fillRect/>
          </a:stretch>
        </p:blipFill>
        <p:spPr>
          <a:xfrm>
            <a:off x="9335588" y="1515616"/>
            <a:ext cx="1984735" cy="117435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F9823EB-0529-92D9-2ED1-354042903199}"/>
              </a:ext>
            </a:extLst>
          </p:cNvPr>
          <p:cNvSpPr txBox="1"/>
          <p:nvPr/>
        </p:nvSpPr>
        <p:spPr>
          <a:xfrm>
            <a:off x="1186681" y="3693072"/>
            <a:ext cx="9818638" cy="2425195"/>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release a PO, from the PO, click </a:t>
            </a:r>
            <a:r>
              <a:rPr lang="en-US" sz="1500" i="1" dirty="0"/>
              <a:t>ACTIONS &gt; Release</a:t>
            </a:r>
            <a:r>
              <a:rPr lang="en-US" sz="1500" dirty="0"/>
              <a:t>. </a:t>
            </a:r>
          </a:p>
          <a:p>
            <a:pPr marL="285750" indent="-285750" algn="just">
              <a:buClr>
                <a:schemeClr val="bg2"/>
              </a:buClr>
              <a:buFont typeface="Wingdings" panose="05000000000000000000" pitchFamily="2" charset="2"/>
              <a:buChar char="§"/>
            </a:pPr>
            <a:r>
              <a:rPr lang="en-US" sz="1500" dirty="0"/>
              <a:t>The following events occur when a PO is released:</a:t>
            </a:r>
          </a:p>
          <a:p>
            <a:pPr marL="742950" lvl="1" indent="-285750" algn="just">
              <a:buClr>
                <a:schemeClr val="bg2"/>
              </a:buClr>
              <a:buFont typeface="Wingdings" panose="05000000000000000000" pitchFamily="2" charset="2"/>
              <a:buChar char="§"/>
            </a:pPr>
            <a:r>
              <a:rPr lang="en-US" sz="1500" dirty="0"/>
              <a:t>The PO’s </a:t>
            </a:r>
            <a:r>
              <a:rPr lang="en-US" sz="1500" i="1" dirty="0"/>
              <a:t>Pending</a:t>
            </a:r>
            <a:r>
              <a:rPr lang="en-US" sz="1500" dirty="0"/>
              <a:t> status changes to </a:t>
            </a:r>
            <a:r>
              <a:rPr lang="en-US" sz="1500" i="1" dirty="0"/>
              <a:t>Released</a:t>
            </a:r>
            <a:r>
              <a:rPr lang="en-US" sz="1500" dirty="0"/>
              <a:t> for </a:t>
            </a:r>
            <a:r>
              <a:rPr lang="en-US" sz="1500" i="1" dirty="0"/>
              <a:t>Firm</a:t>
            </a:r>
            <a:r>
              <a:rPr lang="en-US" sz="1500" dirty="0"/>
              <a:t>, </a:t>
            </a:r>
            <a:r>
              <a:rPr lang="en-US" sz="1500" i="1" dirty="0"/>
              <a:t>Gift</a:t>
            </a:r>
            <a:r>
              <a:rPr lang="en-US" sz="1500" dirty="0"/>
              <a:t>, and </a:t>
            </a:r>
            <a:r>
              <a:rPr lang="en-US" sz="1500" i="1" dirty="0"/>
              <a:t>Donation</a:t>
            </a:r>
            <a:r>
              <a:rPr lang="en-US" sz="1500" dirty="0"/>
              <a:t> PO types.</a:t>
            </a:r>
          </a:p>
          <a:p>
            <a:pPr marL="742950" lvl="1" indent="-285750" algn="just">
              <a:buClr>
                <a:schemeClr val="bg2"/>
              </a:buClr>
              <a:buFont typeface="Wingdings" panose="05000000000000000000" pitchFamily="2" charset="2"/>
              <a:buChar char="§"/>
            </a:pPr>
            <a:r>
              <a:rPr lang="en-US" sz="1500" dirty="0"/>
              <a:t>Funds are expended if the PO is prepaid or depository funds are used.</a:t>
            </a:r>
          </a:p>
          <a:p>
            <a:pPr marL="742950" lvl="1" indent="-285750" algn="just">
              <a:buClr>
                <a:schemeClr val="bg2"/>
              </a:buClr>
              <a:buFont typeface="Wingdings" panose="05000000000000000000" pitchFamily="2" charset="2"/>
              <a:buChar char="§"/>
            </a:pPr>
            <a:r>
              <a:rPr lang="en-US" sz="1500" dirty="0"/>
              <a:t>An invoice is created if the PO is prepaid or depository funds are used.</a:t>
            </a:r>
          </a:p>
          <a:p>
            <a:pPr marL="742950" lvl="1" indent="-285750" algn="just">
              <a:buClr>
                <a:schemeClr val="bg2"/>
              </a:buClr>
              <a:buFont typeface="Wingdings" panose="05000000000000000000" pitchFamily="2" charset="2"/>
              <a:buChar char="§"/>
            </a:pPr>
            <a:r>
              <a:rPr lang="en-US" sz="1500" dirty="0"/>
              <a:t>Funds are encumbered if the materials will be paid upon receipt.</a:t>
            </a:r>
          </a:p>
          <a:p>
            <a:pPr marL="742950" lvl="1" indent="-285750" algn="just">
              <a:buClr>
                <a:schemeClr val="bg2"/>
              </a:buClr>
              <a:buFont typeface="Wingdings" panose="05000000000000000000" pitchFamily="2" charset="2"/>
              <a:buChar char="§"/>
            </a:pPr>
            <a:r>
              <a:rPr lang="en-US" sz="1500" dirty="0"/>
              <a:t>On-order items are generated if staff respond </a:t>
            </a:r>
            <a:r>
              <a:rPr lang="en-US" sz="1500" i="1" dirty="0"/>
              <a:t>Yes</a:t>
            </a:r>
            <a:r>
              <a:rPr lang="en-US" sz="1500" dirty="0"/>
              <a:t> to the prompt.</a:t>
            </a:r>
          </a:p>
          <a:p>
            <a:pPr marL="742950" lvl="1" indent="-285750" algn="just">
              <a:buClr>
                <a:schemeClr val="bg2"/>
              </a:buClr>
              <a:buFont typeface="Wingdings" panose="05000000000000000000" pitchFamily="2" charset="2"/>
              <a:buChar char="§"/>
            </a:pPr>
            <a:r>
              <a:rPr lang="en-US" sz="1500" dirty="0"/>
              <a:t>A claim alert date is calculated if claiming has been set up.</a:t>
            </a:r>
          </a:p>
          <a:p>
            <a:pPr marL="742950" lvl="1" indent="-285750" algn="just">
              <a:buClr>
                <a:schemeClr val="bg2"/>
              </a:buClr>
              <a:buFont typeface="Wingdings" panose="05000000000000000000" pitchFamily="2" charset="2"/>
              <a:buChar char="§"/>
            </a:pPr>
            <a:r>
              <a:rPr lang="en-US" sz="1500" dirty="0"/>
              <a:t>A duplicate check is performed for matching POLI segments on other POs—duplicate ISBN, destination, and collection.</a:t>
            </a:r>
          </a:p>
        </p:txBody>
      </p:sp>
    </p:spTree>
    <p:extLst>
      <p:ext uri="{BB962C8B-B14F-4D97-AF65-F5344CB8AC3E}">
        <p14:creationId xmlns:p14="http://schemas.microsoft.com/office/powerpoint/2010/main" val="3442145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56F2-8BD9-FE8B-2B67-8E6332478CD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7C43708-9F8D-4BCA-0CCE-CCFC5E16CFC0}"/>
              </a:ext>
            </a:extLst>
          </p:cNvPr>
          <p:cNvSpPr>
            <a:spLocks noGrp="1"/>
          </p:cNvSpPr>
          <p:nvPr>
            <p:ph type="title"/>
          </p:nvPr>
        </p:nvSpPr>
        <p:spPr/>
        <p:txBody>
          <a:bodyPr/>
          <a:lstStyle/>
          <a:p>
            <a:r>
              <a:rPr lang="en-GB" dirty="0"/>
              <a:t>Releasing/Sending Purchase Order</a:t>
            </a:r>
          </a:p>
        </p:txBody>
      </p:sp>
      <p:sp>
        <p:nvSpPr>
          <p:cNvPr id="5" name="Footer Placeholder 5">
            <a:extLst>
              <a:ext uri="{FF2B5EF4-FFF2-40B4-BE49-F238E27FC236}">
                <a16:creationId xmlns:a16="http://schemas.microsoft.com/office/drawing/2014/main" id="{D0414C9A-E553-3756-F658-F756E4561A22}"/>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E27F0B2C-1B94-9250-FB3F-42A4918151B6}"/>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5" name="TextBox 14">
            <a:extLst>
              <a:ext uri="{FF2B5EF4-FFF2-40B4-BE49-F238E27FC236}">
                <a16:creationId xmlns:a16="http://schemas.microsoft.com/office/drawing/2014/main" id="{769470C5-AEB3-D1AC-2CD7-EB395E7DFB87}"/>
              </a:ext>
            </a:extLst>
          </p:cNvPr>
          <p:cNvSpPr txBox="1"/>
          <p:nvPr/>
        </p:nvSpPr>
        <p:spPr>
          <a:xfrm>
            <a:off x="1255191" y="5122097"/>
            <a:ext cx="9283920" cy="1226256"/>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The </a:t>
            </a:r>
            <a:r>
              <a:rPr lang="en-US" sz="1500" i="1" dirty="0"/>
              <a:t>Purchase Order Release Alert </a:t>
            </a:r>
            <a:r>
              <a:rPr lang="en-US" sz="1500" dirty="0"/>
              <a:t>box pops up if ISBNs are missing or the display in PAC is turned off.</a:t>
            </a:r>
          </a:p>
          <a:p>
            <a:pPr marL="285750" indent="-285750" algn="just">
              <a:buClr>
                <a:schemeClr val="bg2"/>
              </a:buClr>
              <a:buFont typeface="Wingdings" panose="05000000000000000000" pitchFamily="2" charset="2"/>
              <a:buChar char="§"/>
            </a:pPr>
            <a:r>
              <a:rPr lang="en-US" sz="1500" dirty="0"/>
              <a:t>Staff will be reminded if the supplier accepts EDI orders.</a:t>
            </a:r>
          </a:p>
          <a:p>
            <a:pPr marL="285750" indent="-285750" algn="just">
              <a:buClr>
                <a:schemeClr val="bg2"/>
              </a:buClr>
              <a:buFont typeface="Wingdings" panose="05000000000000000000" pitchFamily="2" charset="2"/>
              <a:buChar char="§"/>
            </a:pPr>
            <a:r>
              <a:rPr lang="en-US" sz="1500" dirty="0"/>
              <a:t>On-order item records can be created.</a:t>
            </a:r>
          </a:p>
          <a:p>
            <a:pPr marL="285750" indent="-285750" algn="just">
              <a:buClr>
                <a:schemeClr val="bg2"/>
              </a:buClr>
              <a:buFont typeface="Wingdings" panose="05000000000000000000" pitchFamily="2" charset="2"/>
              <a:buChar char="§"/>
            </a:pPr>
            <a:r>
              <a:rPr lang="en-US" sz="1500" dirty="0"/>
              <a:t>Materials can be paid for upon receipt of invoice or prepaid.</a:t>
            </a:r>
          </a:p>
          <a:p>
            <a:pPr marL="285750" indent="-285750" algn="just">
              <a:buClr>
                <a:schemeClr val="bg2"/>
              </a:buClr>
              <a:buFont typeface="Wingdings" panose="05000000000000000000" pitchFamily="2" charset="2"/>
              <a:buChar char="§"/>
            </a:pPr>
            <a:r>
              <a:rPr lang="en-US" sz="1500" dirty="0"/>
              <a:t>The PO may be printed and/or transmitted to the supplier via EDI.</a:t>
            </a:r>
          </a:p>
          <a:p>
            <a:pPr algn="l"/>
            <a:r>
              <a:rPr lang="en-US" dirty="0"/>
              <a:t>.</a:t>
            </a:r>
          </a:p>
        </p:txBody>
      </p:sp>
      <p:pic>
        <p:nvPicPr>
          <p:cNvPr id="4" name="Picture 3" descr="Screenshot of Polaris Leap PO on-order item status">
            <a:extLst>
              <a:ext uri="{FF2B5EF4-FFF2-40B4-BE49-F238E27FC236}">
                <a16:creationId xmlns:a16="http://schemas.microsoft.com/office/drawing/2014/main" id="{61320EEF-34AF-2030-05B6-40B7C1771744}"/>
              </a:ext>
            </a:extLst>
          </p:cNvPr>
          <p:cNvPicPr>
            <a:picLocks noChangeAspect="1"/>
          </p:cNvPicPr>
          <p:nvPr/>
        </p:nvPicPr>
        <p:blipFill>
          <a:blip r:embed="rId2"/>
          <a:stretch>
            <a:fillRect/>
          </a:stretch>
        </p:blipFill>
        <p:spPr>
          <a:xfrm>
            <a:off x="310609" y="921836"/>
            <a:ext cx="7013299" cy="1821946"/>
          </a:xfrm>
          <a:prstGeom prst="rect">
            <a:avLst/>
          </a:prstGeom>
          <a:ln>
            <a:noFill/>
          </a:ln>
          <a:effectLst>
            <a:outerShdw blurRad="292100" dist="139700" dir="2700000" algn="tl" rotWithShape="0">
              <a:srgbClr val="333333">
                <a:alpha val="65000"/>
              </a:srgbClr>
            </a:outerShdw>
          </a:effectLst>
        </p:spPr>
      </p:pic>
      <p:pic>
        <p:nvPicPr>
          <p:cNvPr id="6" name="Picture 5" descr="Screenshot of Polaris Leap released PO">
            <a:extLst>
              <a:ext uri="{FF2B5EF4-FFF2-40B4-BE49-F238E27FC236}">
                <a16:creationId xmlns:a16="http://schemas.microsoft.com/office/drawing/2014/main" id="{4C3BB52E-109C-234A-6AC1-0252218F2355}"/>
              </a:ext>
            </a:extLst>
          </p:cNvPr>
          <p:cNvPicPr>
            <a:picLocks noChangeAspect="1"/>
          </p:cNvPicPr>
          <p:nvPr/>
        </p:nvPicPr>
        <p:blipFill>
          <a:blip r:embed="rId3"/>
          <a:stretch>
            <a:fillRect/>
          </a:stretch>
        </p:blipFill>
        <p:spPr>
          <a:xfrm>
            <a:off x="1985692" y="2770059"/>
            <a:ext cx="8708571" cy="2195479"/>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Leap Send PO popup">
            <a:extLst>
              <a:ext uri="{FF2B5EF4-FFF2-40B4-BE49-F238E27FC236}">
                <a16:creationId xmlns:a16="http://schemas.microsoft.com/office/drawing/2014/main" id="{E64EF03C-448A-E764-A7BE-613CF23E5EC3}"/>
              </a:ext>
            </a:extLst>
          </p:cNvPr>
          <p:cNvPicPr>
            <a:picLocks noChangeAspect="1"/>
          </p:cNvPicPr>
          <p:nvPr/>
        </p:nvPicPr>
        <p:blipFill>
          <a:blip r:embed="rId4"/>
          <a:stretch>
            <a:fillRect/>
          </a:stretch>
        </p:blipFill>
        <p:spPr>
          <a:xfrm>
            <a:off x="8361098" y="3356014"/>
            <a:ext cx="3257143" cy="16095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3187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3FB41-64EA-42CA-FA22-FCEE491AEE8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58E44A3-2AE6-3AF8-A077-7094BDAC5174}"/>
              </a:ext>
            </a:extLst>
          </p:cNvPr>
          <p:cNvSpPr>
            <a:spLocks noGrp="1"/>
          </p:cNvSpPr>
          <p:nvPr>
            <p:ph type="title"/>
          </p:nvPr>
        </p:nvSpPr>
        <p:spPr/>
        <p:txBody>
          <a:bodyPr/>
          <a:lstStyle/>
          <a:p>
            <a:r>
              <a:rPr lang="en-GB" dirty="0"/>
              <a:t>Legacy Ordering Workflow (Baker &amp; Taylor)</a:t>
            </a:r>
          </a:p>
        </p:txBody>
      </p:sp>
      <p:sp>
        <p:nvSpPr>
          <p:cNvPr id="5" name="Footer Placeholder 5">
            <a:extLst>
              <a:ext uri="{FF2B5EF4-FFF2-40B4-BE49-F238E27FC236}">
                <a16:creationId xmlns:a16="http://schemas.microsoft.com/office/drawing/2014/main" id="{791C094D-C8C2-6DDC-8D20-AC5C4CB2552D}"/>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95E7BAE8-737D-D8DA-AF1A-3902F2FE1D8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6" name="Right Arrow 35"/>
          <p:cNvSpPr/>
          <p:nvPr/>
        </p:nvSpPr>
        <p:spPr>
          <a:xfrm>
            <a:off x="4373075" y="1505380"/>
            <a:ext cx="1714900" cy="1183571"/>
          </a:xfrm>
          <a:prstGeom prst="rightArrow">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3199" dirty="0"/>
          </a:p>
        </p:txBody>
      </p:sp>
      <p:pic>
        <p:nvPicPr>
          <p:cNvPr id="2" name="Picture 1" descr="Folder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4561" y="934287"/>
            <a:ext cx="2262936" cy="2277463"/>
          </a:xfrm>
          <a:prstGeom prst="rect">
            <a:avLst/>
          </a:prstGeom>
        </p:spPr>
      </p:pic>
      <p:pic>
        <p:nvPicPr>
          <p:cNvPr id="14" name="Picture 13" descr="compu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532" y="3887995"/>
            <a:ext cx="2210899" cy="2225092"/>
          </a:xfrm>
          <a:prstGeom prst="rect">
            <a:avLst/>
          </a:prstGeom>
        </p:spPr>
      </p:pic>
      <p:pic>
        <p:nvPicPr>
          <p:cNvPr id="3" name="Picture 2" descr="building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465" y="3825492"/>
            <a:ext cx="2187344" cy="2201384"/>
          </a:xfrm>
          <a:prstGeom prst="rect">
            <a:avLst/>
          </a:prstGeom>
        </p:spPr>
      </p:pic>
      <p:sp>
        <p:nvSpPr>
          <p:cNvPr id="51" name="Right Arrow 50"/>
          <p:cNvSpPr/>
          <p:nvPr/>
        </p:nvSpPr>
        <p:spPr>
          <a:xfrm>
            <a:off x="8009431" y="1495151"/>
            <a:ext cx="1714900" cy="1183571"/>
          </a:xfrm>
          <a:prstGeom prst="rightArrow">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3199" dirty="0"/>
          </a:p>
        </p:txBody>
      </p:sp>
      <p:sp>
        <p:nvSpPr>
          <p:cNvPr id="3083" name="Text Box 12"/>
          <p:cNvSpPr txBox="1">
            <a:spLocks noChangeArrowheads="1"/>
          </p:cNvSpPr>
          <p:nvPr/>
        </p:nvSpPr>
        <p:spPr bwMode="auto">
          <a:xfrm>
            <a:off x="1587" y="1563274"/>
            <a:ext cx="2234619" cy="1077208"/>
          </a:xfrm>
          <a:prstGeom prst="rect">
            <a:avLst/>
          </a:prstGeom>
          <a:noFill/>
          <a:ln w="9525">
            <a:noFill/>
            <a:miter lim="800000"/>
            <a:headEnd/>
            <a:tailEnd/>
          </a:ln>
        </p:spPr>
        <p:txBody>
          <a:bodyPr wrap="square" lIns="91428" tIns="45715" rIns="91428" bIns="45715">
            <a:spAutoFit/>
          </a:bodyPr>
          <a:lstStyle/>
          <a:p>
            <a:pPr algn="ctr" eaLnBrk="1" hangingPunct="1"/>
            <a:r>
              <a:rPr lang="en-US" sz="1600" b="1" dirty="0">
                <a:solidFill>
                  <a:srgbClr val="002060"/>
                </a:solidFill>
                <a:latin typeface="Helvetica"/>
                <a:cs typeface="Helvetica"/>
              </a:rPr>
              <a:t>Library Selects Titles &amp; Enters </a:t>
            </a:r>
            <a:r>
              <a:rPr lang="en-US" sz="1600" b="1" i="1" dirty="0">
                <a:solidFill>
                  <a:srgbClr val="002060"/>
                </a:solidFill>
                <a:latin typeface="Helvetica"/>
                <a:cs typeface="Helvetica"/>
              </a:rPr>
              <a:t>Pre-Order</a:t>
            </a:r>
          </a:p>
          <a:p>
            <a:pPr algn="ctr" eaLnBrk="1" hangingPunct="1"/>
            <a:r>
              <a:rPr lang="en-US" sz="1600" b="1" dirty="0">
                <a:solidFill>
                  <a:srgbClr val="002060"/>
                </a:solidFill>
                <a:latin typeface="Helvetica"/>
                <a:cs typeface="Helvetica"/>
              </a:rPr>
              <a:t>Details in Vendor System</a:t>
            </a:r>
          </a:p>
        </p:txBody>
      </p:sp>
      <p:sp>
        <p:nvSpPr>
          <p:cNvPr id="3088" name="Text Box 17"/>
          <p:cNvSpPr txBox="1">
            <a:spLocks noChangeArrowheads="1"/>
          </p:cNvSpPr>
          <p:nvPr/>
        </p:nvSpPr>
        <p:spPr bwMode="auto">
          <a:xfrm>
            <a:off x="3813249" y="4438334"/>
            <a:ext cx="1905000" cy="338554"/>
          </a:xfrm>
          <a:prstGeom prst="rect">
            <a:avLst/>
          </a:prstGeom>
          <a:noFill/>
          <a:ln w="9525">
            <a:noFill/>
            <a:miter lim="800000"/>
            <a:headEnd/>
            <a:tailEnd/>
          </a:ln>
        </p:spPr>
        <p:txBody>
          <a:bodyPr>
            <a:spAutoFit/>
          </a:bodyPr>
          <a:lstStyle/>
          <a:p>
            <a:pPr algn="ctr" eaLnBrk="1" hangingPunct="1"/>
            <a:r>
              <a:rPr lang="en-US" sz="1600" b="1" dirty="0">
                <a:solidFill>
                  <a:srgbClr val="002060"/>
                </a:solidFill>
                <a:latin typeface="Arial" charset="0"/>
              </a:rPr>
              <a:t>EDI PO</a:t>
            </a:r>
          </a:p>
        </p:txBody>
      </p:sp>
      <p:sp>
        <p:nvSpPr>
          <p:cNvPr id="3091" name="Line 20"/>
          <p:cNvSpPr>
            <a:spLocks noChangeShapeType="1"/>
          </p:cNvSpPr>
          <p:nvPr/>
        </p:nvSpPr>
        <p:spPr bwMode="auto">
          <a:xfrm flipH="1" flipV="1">
            <a:off x="3889926" y="5266697"/>
            <a:ext cx="1828325" cy="20603"/>
          </a:xfrm>
          <a:prstGeom prst="line">
            <a:avLst/>
          </a:prstGeom>
          <a:noFill/>
          <a:ln w="31750" cap="sq" cmpd="sng">
            <a:solidFill>
              <a:srgbClr val="F7941E"/>
            </a:solidFill>
            <a:prstDash val="sysDash"/>
            <a:round/>
            <a:headEnd type="stealth" w="lg" len="lg"/>
            <a:tailEnd/>
          </a:ln>
        </p:spPr>
        <p:txBody>
          <a:bodyPr/>
          <a:lstStyle/>
          <a:p>
            <a:endParaRPr lang="en-US" sz="3199"/>
          </a:p>
        </p:txBody>
      </p:sp>
      <p:sp>
        <p:nvSpPr>
          <p:cNvPr id="3092" name="Text Box 21"/>
          <p:cNvSpPr txBox="1">
            <a:spLocks noChangeArrowheads="1"/>
          </p:cNvSpPr>
          <p:nvPr/>
        </p:nvSpPr>
        <p:spPr bwMode="auto">
          <a:xfrm>
            <a:off x="3737050" y="5390239"/>
            <a:ext cx="2072777" cy="584775"/>
          </a:xfrm>
          <a:prstGeom prst="rect">
            <a:avLst/>
          </a:prstGeom>
          <a:noFill/>
          <a:ln w="9525">
            <a:noFill/>
            <a:miter lim="800000"/>
            <a:headEnd/>
            <a:tailEnd/>
          </a:ln>
        </p:spPr>
        <p:txBody>
          <a:bodyPr wrap="square">
            <a:spAutoFit/>
          </a:bodyPr>
          <a:lstStyle/>
          <a:p>
            <a:pPr algn="ctr" eaLnBrk="1" hangingPunct="1"/>
            <a:r>
              <a:rPr lang="en-US" sz="1600" b="1" dirty="0">
                <a:solidFill>
                  <a:srgbClr val="F7941E"/>
                </a:solidFill>
                <a:latin typeface="Arial" charset="0"/>
              </a:rPr>
              <a:t>Purchase Order Acknowledgement</a:t>
            </a:r>
          </a:p>
        </p:txBody>
      </p:sp>
      <p:sp>
        <p:nvSpPr>
          <p:cNvPr id="26" name="Rounded Rectangle 25"/>
          <p:cNvSpPr/>
          <p:nvPr/>
        </p:nvSpPr>
        <p:spPr bwMode="auto">
          <a:xfrm>
            <a:off x="6099786" y="1569186"/>
            <a:ext cx="1810412" cy="1015735"/>
          </a:xfrm>
          <a:prstGeom prst="roundRect">
            <a:avLst/>
          </a:prstGeom>
          <a:solidFill>
            <a:srgbClr val="F7941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anchor="ctr"/>
          <a:lstStyle/>
          <a:p>
            <a:pPr algn="ctr">
              <a:defRPr/>
            </a:pPr>
            <a:endParaRPr lang="en-US" sz="3199" dirty="0">
              <a:solidFill>
                <a:srgbClr val="773141"/>
              </a:solidFill>
            </a:endParaRPr>
          </a:p>
        </p:txBody>
      </p:sp>
      <p:sp>
        <p:nvSpPr>
          <p:cNvPr id="11" name="TextBox 10"/>
          <p:cNvSpPr txBox="1"/>
          <p:nvPr/>
        </p:nvSpPr>
        <p:spPr>
          <a:xfrm>
            <a:off x="10524388" y="2665438"/>
            <a:ext cx="184706" cy="584637"/>
          </a:xfrm>
          <a:prstGeom prst="rect">
            <a:avLst/>
          </a:prstGeom>
          <a:noFill/>
        </p:spPr>
        <p:txBody>
          <a:bodyPr wrap="none" lIns="91428" tIns="45715" rIns="91428" bIns="45715" rtlCol="0">
            <a:spAutoFit/>
          </a:bodyPr>
          <a:lstStyle/>
          <a:p>
            <a:endParaRPr lang="en-US" sz="3199" dirty="0"/>
          </a:p>
        </p:txBody>
      </p:sp>
      <p:sp>
        <p:nvSpPr>
          <p:cNvPr id="28" name="Text Box 17"/>
          <p:cNvSpPr txBox="1">
            <a:spLocks noChangeArrowheads="1"/>
          </p:cNvSpPr>
          <p:nvPr/>
        </p:nvSpPr>
        <p:spPr bwMode="auto">
          <a:xfrm>
            <a:off x="4373076" y="1912877"/>
            <a:ext cx="1594657" cy="338544"/>
          </a:xfrm>
          <a:prstGeom prst="rect">
            <a:avLst/>
          </a:prstGeom>
          <a:noFill/>
          <a:ln w="9525">
            <a:noFill/>
            <a:miter lim="800000"/>
            <a:headEnd/>
            <a:tailEnd/>
          </a:ln>
        </p:spPr>
        <p:txBody>
          <a:bodyPr wrap="square" lIns="91428" tIns="45715" rIns="91428" bIns="45715">
            <a:spAutoFit/>
          </a:bodyPr>
          <a:lstStyle/>
          <a:p>
            <a:pPr algn="ctr" eaLnBrk="1" hangingPunct="1"/>
            <a:r>
              <a:rPr lang="en-US" sz="1600" b="1" dirty="0">
                <a:solidFill>
                  <a:srgbClr val="FFFFFF"/>
                </a:solidFill>
                <a:latin typeface="Arial" charset="0"/>
              </a:rPr>
              <a:t>Orders &amp; Bibs</a:t>
            </a:r>
          </a:p>
        </p:txBody>
      </p:sp>
      <p:sp>
        <p:nvSpPr>
          <p:cNvPr id="8" name="Rectangle 7"/>
          <p:cNvSpPr/>
          <p:nvPr/>
        </p:nvSpPr>
        <p:spPr>
          <a:xfrm>
            <a:off x="10337718" y="2476600"/>
            <a:ext cx="1169205" cy="535531"/>
          </a:xfrm>
          <a:prstGeom prst="rect">
            <a:avLst/>
          </a:prstGeom>
        </p:spPr>
        <p:txBody>
          <a:bodyPr wrap="square">
            <a:spAutoFit/>
          </a:bodyPr>
          <a:lstStyle/>
          <a:p>
            <a:pPr algn="ctr">
              <a:lnSpc>
                <a:spcPct val="90000"/>
              </a:lnSpc>
            </a:pPr>
            <a:r>
              <a:rPr lang="en-US" sz="1600" b="1" dirty="0">
                <a:solidFill>
                  <a:srgbClr val="44597D"/>
                </a:solidFill>
                <a:latin typeface="Arial" charset="0"/>
              </a:rPr>
              <a:t>MARC</a:t>
            </a:r>
            <a:r>
              <a:rPr lang="en-US" sz="1867" b="1" dirty="0">
                <a:solidFill>
                  <a:srgbClr val="44597D"/>
                </a:solidFill>
                <a:latin typeface="Arial" charset="0"/>
              </a:rPr>
              <a:t> </a:t>
            </a:r>
          </a:p>
          <a:p>
            <a:pPr algn="ctr">
              <a:lnSpc>
                <a:spcPct val="90000"/>
              </a:lnSpc>
            </a:pPr>
            <a:r>
              <a:rPr lang="en-US" sz="1333" b="1" dirty="0">
                <a:solidFill>
                  <a:srgbClr val="44597D"/>
                </a:solidFill>
                <a:latin typeface="Arial" charset="0"/>
              </a:rPr>
              <a:t>EXPORT</a:t>
            </a:r>
          </a:p>
        </p:txBody>
      </p:sp>
      <p:sp>
        <p:nvSpPr>
          <p:cNvPr id="18" name="Rectangle 17"/>
          <p:cNvSpPr/>
          <p:nvPr/>
        </p:nvSpPr>
        <p:spPr>
          <a:xfrm>
            <a:off x="7532397" y="5313013"/>
            <a:ext cx="1726751" cy="941796"/>
          </a:xfrm>
          <a:prstGeom prst="rect">
            <a:avLst/>
          </a:prstGeom>
        </p:spPr>
        <p:txBody>
          <a:bodyPr wrap="square">
            <a:spAutoFit/>
          </a:bodyPr>
          <a:lstStyle/>
          <a:p>
            <a:pPr algn="ctr">
              <a:lnSpc>
                <a:spcPct val="90000"/>
              </a:lnSpc>
            </a:pPr>
            <a:r>
              <a:rPr lang="en-US" sz="2133" b="1" dirty="0">
                <a:solidFill>
                  <a:srgbClr val="002060"/>
                </a:solidFill>
                <a:latin typeface="Arial" charset="0"/>
              </a:rPr>
              <a:t>Polaris</a:t>
            </a:r>
            <a:r>
              <a:rPr lang="en-US" sz="3199" b="1" dirty="0">
                <a:solidFill>
                  <a:srgbClr val="002060"/>
                </a:solidFill>
                <a:latin typeface="Arial" charset="0"/>
              </a:rPr>
              <a:t> </a:t>
            </a:r>
          </a:p>
          <a:p>
            <a:pPr algn="ctr">
              <a:lnSpc>
                <a:spcPct val="90000"/>
              </a:lnSpc>
            </a:pPr>
            <a:r>
              <a:rPr lang="en-US" sz="1467" b="1" dirty="0">
                <a:solidFill>
                  <a:srgbClr val="002060"/>
                </a:solidFill>
                <a:latin typeface="Arial" charset="0"/>
              </a:rPr>
              <a:t>(Import Bibs &amp; Create PO)</a:t>
            </a:r>
          </a:p>
        </p:txBody>
      </p:sp>
      <p:sp>
        <p:nvSpPr>
          <p:cNvPr id="21" name="Rectangle 20"/>
          <p:cNvSpPr/>
          <p:nvPr/>
        </p:nvSpPr>
        <p:spPr>
          <a:xfrm>
            <a:off x="6643552" y="4694277"/>
            <a:ext cx="1056700" cy="420564"/>
          </a:xfrm>
          <a:prstGeom prst="rect">
            <a:avLst/>
          </a:prstGeom>
        </p:spPr>
        <p:txBody>
          <a:bodyPr wrap="none">
            <a:spAutoFit/>
          </a:bodyPr>
          <a:lstStyle/>
          <a:p>
            <a:pPr algn="ctr"/>
            <a:r>
              <a:rPr lang="en-US" sz="1867" b="1" dirty="0">
                <a:solidFill>
                  <a:srgbClr val="FF6600"/>
                </a:solidFill>
                <a:latin typeface="Arial" charset="0"/>
              </a:rPr>
              <a:t>Polaris</a:t>
            </a:r>
            <a:r>
              <a:rPr lang="en-US" sz="2133" b="1" dirty="0">
                <a:solidFill>
                  <a:srgbClr val="44597D"/>
                </a:solidFill>
                <a:latin typeface="Arial" charset="0"/>
              </a:rPr>
              <a:t> </a:t>
            </a:r>
          </a:p>
        </p:txBody>
      </p:sp>
      <p:sp>
        <p:nvSpPr>
          <p:cNvPr id="22" name="Rectangle 21"/>
          <p:cNvSpPr/>
          <p:nvPr/>
        </p:nvSpPr>
        <p:spPr>
          <a:xfrm>
            <a:off x="2027216" y="5235974"/>
            <a:ext cx="1027845" cy="584647"/>
          </a:xfrm>
          <a:prstGeom prst="rect">
            <a:avLst/>
          </a:prstGeom>
        </p:spPr>
        <p:txBody>
          <a:bodyPr wrap="none">
            <a:spAutoFit/>
          </a:bodyPr>
          <a:lstStyle/>
          <a:p>
            <a:pPr algn="ctr"/>
            <a:r>
              <a:rPr lang="en-US" sz="3199" b="1" dirty="0">
                <a:solidFill>
                  <a:srgbClr val="44597D"/>
                </a:solidFill>
                <a:latin typeface="Arial" charset="0"/>
              </a:rPr>
              <a:t>B&amp;T</a:t>
            </a:r>
          </a:p>
        </p:txBody>
      </p:sp>
      <p:sp>
        <p:nvSpPr>
          <p:cNvPr id="50" name="Line 20"/>
          <p:cNvSpPr>
            <a:spLocks noChangeShapeType="1"/>
          </p:cNvSpPr>
          <p:nvPr/>
        </p:nvSpPr>
        <p:spPr bwMode="auto">
          <a:xfrm>
            <a:off x="3831253" y="4870704"/>
            <a:ext cx="1828324" cy="0"/>
          </a:xfrm>
          <a:prstGeom prst="line">
            <a:avLst/>
          </a:prstGeom>
          <a:noFill/>
          <a:ln w="31750" cap="sq" cmpd="sng">
            <a:solidFill>
              <a:srgbClr val="44597D"/>
            </a:solidFill>
            <a:prstDash val="solid"/>
            <a:round/>
            <a:headEnd type="stealth" w="lg" len="lg"/>
            <a:tailEnd/>
          </a:ln>
        </p:spPr>
        <p:txBody>
          <a:bodyPr/>
          <a:lstStyle/>
          <a:p>
            <a:endParaRPr lang="en-US" sz="3199"/>
          </a:p>
        </p:txBody>
      </p:sp>
      <p:pic>
        <p:nvPicPr>
          <p:cNvPr id="10" name="Picture 9" descr="Libraria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4509" y="985468"/>
            <a:ext cx="2215039" cy="2229257"/>
          </a:xfrm>
          <a:prstGeom prst="rect">
            <a:avLst/>
          </a:prstGeom>
        </p:spPr>
      </p:pic>
      <p:sp>
        <p:nvSpPr>
          <p:cNvPr id="12" name="Rectangle 11"/>
          <p:cNvSpPr/>
          <p:nvPr/>
        </p:nvSpPr>
        <p:spPr>
          <a:xfrm>
            <a:off x="6146841" y="1750869"/>
            <a:ext cx="1742347" cy="584647"/>
          </a:xfrm>
          <a:prstGeom prst="rect">
            <a:avLst/>
          </a:prstGeom>
        </p:spPr>
        <p:txBody>
          <a:bodyPr wrap="square">
            <a:spAutoFit/>
          </a:bodyPr>
          <a:lstStyle/>
          <a:p>
            <a:pPr algn="ctr"/>
            <a:r>
              <a:rPr lang="en-US" sz="3199" b="1" dirty="0">
                <a:solidFill>
                  <a:srgbClr val="44597D"/>
                </a:solidFill>
                <a:latin typeface="Arial" charset="0"/>
              </a:rPr>
              <a:t>TS360</a:t>
            </a:r>
            <a:endParaRPr lang="en-US" sz="3199" dirty="0"/>
          </a:p>
        </p:txBody>
      </p:sp>
      <p:sp>
        <p:nvSpPr>
          <p:cNvPr id="38" name="Text Box 17">
            <a:extLst>
              <a:ext uri="{FF2B5EF4-FFF2-40B4-BE49-F238E27FC236}">
                <a16:creationId xmlns:a16="http://schemas.microsoft.com/office/drawing/2014/main" id="{AF1D12E0-1DB8-4524-9546-A96B02104279}"/>
              </a:ext>
            </a:extLst>
          </p:cNvPr>
          <p:cNvSpPr txBox="1">
            <a:spLocks noChangeArrowheads="1"/>
          </p:cNvSpPr>
          <p:nvPr/>
        </p:nvSpPr>
        <p:spPr bwMode="auto">
          <a:xfrm>
            <a:off x="7856017" y="1825908"/>
            <a:ext cx="1714899" cy="584765"/>
          </a:xfrm>
          <a:prstGeom prst="rect">
            <a:avLst/>
          </a:prstGeom>
          <a:noFill/>
          <a:ln w="9525">
            <a:noFill/>
            <a:miter lim="800000"/>
            <a:headEnd/>
            <a:tailEnd/>
          </a:ln>
        </p:spPr>
        <p:txBody>
          <a:bodyPr wrap="square" lIns="91428" tIns="45715" rIns="91428" bIns="45715">
            <a:spAutoFit/>
          </a:bodyPr>
          <a:lstStyle/>
          <a:p>
            <a:pPr algn="ctr" eaLnBrk="1" hangingPunct="1"/>
            <a:r>
              <a:rPr lang="en-US" sz="1600" b="1" dirty="0">
                <a:solidFill>
                  <a:srgbClr val="FFFFFF"/>
                </a:solidFill>
                <a:latin typeface="Arial" charset="0"/>
              </a:rPr>
              <a:t>Generate MARC</a:t>
            </a:r>
          </a:p>
        </p:txBody>
      </p:sp>
      <p:sp>
        <p:nvSpPr>
          <p:cNvPr id="41" name="Right Arrow 28">
            <a:extLst>
              <a:ext uri="{FF2B5EF4-FFF2-40B4-BE49-F238E27FC236}">
                <a16:creationId xmlns:a16="http://schemas.microsoft.com/office/drawing/2014/main" id="{F68E08A4-9985-4F5F-BD63-C8A86AD143CB}"/>
              </a:ext>
            </a:extLst>
          </p:cNvPr>
          <p:cNvSpPr/>
          <p:nvPr/>
        </p:nvSpPr>
        <p:spPr>
          <a:xfrm rot="5400000">
            <a:off x="10672706" y="3253925"/>
            <a:ext cx="678012" cy="664135"/>
          </a:xfrm>
          <a:prstGeom prst="rightArrow">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3199" dirty="0"/>
          </a:p>
        </p:txBody>
      </p:sp>
      <p:sp>
        <p:nvSpPr>
          <p:cNvPr id="42" name="Text Box 17">
            <a:extLst>
              <a:ext uri="{FF2B5EF4-FFF2-40B4-BE49-F238E27FC236}">
                <a16:creationId xmlns:a16="http://schemas.microsoft.com/office/drawing/2014/main" id="{2BA3105D-9CE3-4DE2-999F-F69B518AFF33}"/>
              </a:ext>
            </a:extLst>
          </p:cNvPr>
          <p:cNvSpPr txBox="1">
            <a:spLocks noChangeArrowheads="1"/>
          </p:cNvSpPr>
          <p:nvPr/>
        </p:nvSpPr>
        <p:spPr bwMode="auto">
          <a:xfrm rot="5400000">
            <a:off x="10665469" y="3394506"/>
            <a:ext cx="698107" cy="338544"/>
          </a:xfrm>
          <a:prstGeom prst="rect">
            <a:avLst/>
          </a:prstGeom>
          <a:noFill/>
          <a:ln w="9525">
            <a:noFill/>
            <a:miter lim="800000"/>
            <a:headEnd/>
            <a:tailEnd/>
          </a:ln>
        </p:spPr>
        <p:txBody>
          <a:bodyPr wrap="square" lIns="91428" tIns="45715" rIns="91428" bIns="45715">
            <a:spAutoFit/>
          </a:bodyPr>
          <a:lstStyle/>
          <a:p>
            <a:pPr algn="ctr" eaLnBrk="1" hangingPunct="1"/>
            <a:r>
              <a:rPr lang="en-US" sz="1600" b="1" dirty="0">
                <a:solidFill>
                  <a:srgbClr val="FFFFFF"/>
                </a:solidFill>
                <a:latin typeface="Arial" charset="0"/>
              </a:rPr>
              <a:t>FTP</a:t>
            </a:r>
          </a:p>
        </p:txBody>
      </p:sp>
      <p:pic>
        <p:nvPicPr>
          <p:cNvPr id="43" name="Picture 42" descr="Librarian.png">
            <a:extLst>
              <a:ext uri="{FF2B5EF4-FFF2-40B4-BE49-F238E27FC236}">
                <a16:creationId xmlns:a16="http://schemas.microsoft.com/office/drawing/2014/main" id="{9BB5D1C3-7B56-4736-BE6F-8CAE0A5A5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2459" y="3914406"/>
            <a:ext cx="2215039" cy="2229257"/>
          </a:xfrm>
          <a:prstGeom prst="rect">
            <a:avLst/>
          </a:prstGeom>
        </p:spPr>
      </p:pic>
      <p:sp>
        <p:nvSpPr>
          <p:cNvPr id="44" name="Right Arrow 31">
            <a:extLst>
              <a:ext uri="{FF2B5EF4-FFF2-40B4-BE49-F238E27FC236}">
                <a16:creationId xmlns:a16="http://schemas.microsoft.com/office/drawing/2014/main" id="{496AD6AD-0D9F-47C3-8233-F8EFE04FD7A4}"/>
              </a:ext>
            </a:extLst>
          </p:cNvPr>
          <p:cNvSpPr/>
          <p:nvPr/>
        </p:nvSpPr>
        <p:spPr>
          <a:xfrm rot="10800000">
            <a:off x="8148387" y="4369627"/>
            <a:ext cx="1516439" cy="986484"/>
          </a:xfrm>
          <a:prstGeom prst="rightArrow">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3199" dirty="0"/>
          </a:p>
        </p:txBody>
      </p:sp>
    </p:spTree>
    <p:extLst>
      <p:ext uri="{BB962C8B-B14F-4D97-AF65-F5344CB8AC3E}">
        <p14:creationId xmlns:p14="http://schemas.microsoft.com/office/powerpoint/2010/main" val="2449339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B97F-838D-0376-483C-35F17D4A5D8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F563E02-6AD9-6D5C-DA86-12FDED884A97}"/>
              </a:ext>
            </a:extLst>
          </p:cNvPr>
          <p:cNvSpPr>
            <a:spLocks noGrp="1"/>
          </p:cNvSpPr>
          <p:nvPr>
            <p:ph type="title"/>
          </p:nvPr>
        </p:nvSpPr>
        <p:spPr/>
        <p:txBody>
          <a:bodyPr/>
          <a:lstStyle/>
          <a:p>
            <a:r>
              <a:rPr lang="en-GB" dirty="0"/>
              <a:t>Modern Ordering Workflow (Baker &amp; Taylor API)</a:t>
            </a:r>
          </a:p>
        </p:txBody>
      </p:sp>
      <p:pic>
        <p:nvPicPr>
          <p:cNvPr id="4" name="Picture 3" descr="Librari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382" y="1082560"/>
            <a:ext cx="2123716" cy="2137349"/>
          </a:xfrm>
          <a:prstGeom prst="rect">
            <a:avLst/>
          </a:prstGeom>
        </p:spPr>
      </p:pic>
      <p:pic>
        <p:nvPicPr>
          <p:cNvPr id="6" name="Picture 5" descr="compu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930" y="3927159"/>
            <a:ext cx="2206997" cy="2221165"/>
          </a:xfrm>
          <a:prstGeom prst="rect">
            <a:avLst/>
          </a:prstGeom>
        </p:spPr>
      </p:pic>
      <p:sp>
        <p:nvSpPr>
          <p:cNvPr id="9" name="Rounded Rectangle 21"/>
          <p:cNvSpPr/>
          <p:nvPr/>
        </p:nvSpPr>
        <p:spPr bwMode="auto">
          <a:xfrm>
            <a:off x="6146735" y="1588183"/>
            <a:ext cx="1655631" cy="1015735"/>
          </a:xfrm>
          <a:prstGeom prst="roundRect">
            <a:avLst/>
          </a:prstGeom>
          <a:solidFill>
            <a:srgbClr val="F7941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anchor="ctr"/>
          <a:lstStyle/>
          <a:p>
            <a:pPr algn="ctr">
              <a:defRPr/>
            </a:pPr>
            <a:endParaRPr lang="en-US" sz="3199" dirty="0">
              <a:solidFill>
                <a:srgbClr val="773141"/>
              </a:solidFill>
            </a:endParaRPr>
          </a:p>
        </p:txBody>
      </p:sp>
      <p:pic>
        <p:nvPicPr>
          <p:cNvPr id="15" name="Picture 14" descr="building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662" y="3905788"/>
            <a:ext cx="2153351" cy="2167173"/>
          </a:xfrm>
          <a:prstGeom prst="rect">
            <a:avLst/>
          </a:prstGeom>
        </p:spPr>
      </p:pic>
      <p:sp>
        <p:nvSpPr>
          <p:cNvPr id="16" name="Text Box 12"/>
          <p:cNvSpPr txBox="1">
            <a:spLocks noChangeArrowheads="1"/>
          </p:cNvSpPr>
          <p:nvPr/>
        </p:nvSpPr>
        <p:spPr bwMode="auto">
          <a:xfrm>
            <a:off x="1588" y="1680654"/>
            <a:ext cx="2300349" cy="1077208"/>
          </a:xfrm>
          <a:prstGeom prst="rect">
            <a:avLst/>
          </a:prstGeom>
          <a:noFill/>
          <a:ln w="9525">
            <a:noFill/>
            <a:miter lim="800000"/>
            <a:headEnd/>
            <a:tailEnd/>
          </a:ln>
        </p:spPr>
        <p:txBody>
          <a:bodyPr wrap="square" lIns="91428" tIns="45715" rIns="91428" bIns="45715">
            <a:spAutoFit/>
          </a:bodyPr>
          <a:lstStyle/>
          <a:p>
            <a:pPr algn="ctr" eaLnBrk="1" hangingPunct="1"/>
            <a:r>
              <a:rPr lang="en-US" sz="1600" b="1" dirty="0">
                <a:solidFill>
                  <a:srgbClr val="002060"/>
                </a:solidFill>
                <a:latin typeface="Helvetica"/>
                <a:cs typeface="Helvetica"/>
              </a:rPr>
              <a:t>Library Selects Titles</a:t>
            </a:r>
          </a:p>
          <a:p>
            <a:pPr algn="ctr" eaLnBrk="1" hangingPunct="1"/>
            <a:r>
              <a:rPr lang="en-US" sz="1600" b="1" dirty="0">
                <a:solidFill>
                  <a:srgbClr val="002060"/>
                </a:solidFill>
                <a:latin typeface="Helvetica"/>
                <a:cs typeface="Helvetica"/>
              </a:rPr>
              <a:t>&amp; Enters Order</a:t>
            </a:r>
          </a:p>
          <a:p>
            <a:pPr algn="ctr" eaLnBrk="1" hangingPunct="1"/>
            <a:r>
              <a:rPr lang="en-US" sz="1600" b="1" dirty="0">
                <a:solidFill>
                  <a:srgbClr val="002060"/>
                </a:solidFill>
                <a:latin typeface="Helvetica"/>
                <a:cs typeface="Helvetica"/>
              </a:rPr>
              <a:t>Details in Vendor System</a:t>
            </a:r>
          </a:p>
        </p:txBody>
      </p:sp>
      <p:sp>
        <p:nvSpPr>
          <p:cNvPr id="17" name="TextBox 16"/>
          <p:cNvSpPr txBox="1"/>
          <p:nvPr/>
        </p:nvSpPr>
        <p:spPr>
          <a:xfrm>
            <a:off x="10175605" y="2668707"/>
            <a:ext cx="184706" cy="584637"/>
          </a:xfrm>
          <a:prstGeom prst="rect">
            <a:avLst/>
          </a:prstGeom>
          <a:noFill/>
        </p:spPr>
        <p:txBody>
          <a:bodyPr wrap="none" lIns="91428" tIns="45715" rIns="91428" bIns="45715" rtlCol="0">
            <a:spAutoFit/>
          </a:bodyPr>
          <a:lstStyle/>
          <a:p>
            <a:endParaRPr lang="en-US" sz="3199" dirty="0"/>
          </a:p>
        </p:txBody>
      </p:sp>
      <p:sp>
        <p:nvSpPr>
          <p:cNvPr id="19" name="Rectangle 18"/>
          <p:cNvSpPr/>
          <p:nvPr/>
        </p:nvSpPr>
        <p:spPr>
          <a:xfrm>
            <a:off x="9209958" y="4781769"/>
            <a:ext cx="934871" cy="379656"/>
          </a:xfrm>
          <a:prstGeom prst="rect">
            <a:avLst/>
          </a:prstGeom>
        </p:spPr>
        <p:txBody>
          <a:bodyPr wrap="none">
            <a:spAutoFit/>
          </a:bodyPr>
          <a:lstStyle/>
          <a:p>
            <a:pPr algn="ctr"/>
            <a:r>
              <a:rPr lang="en-US" sz="1600" b="1" dirty="0">
                <a:solidFill>
                  <a:srgbClr val="FF6600"/>
                </a:solidFill>
                <a:latin typeface="Arial" charset="0"/>
              </a:rPr>
              <a:t>Polaris</a:t>
            </a:r>
            <a:r>
              <a:rPr lang="en-US" sz="1867" b="1" dirty="0">
                <a:solidFill>
                  <a:srgbClr val="44597D"/>
                </a:solidFill>
                <a:latin typeface="Arial" charset="0"/>
              </a:rPr>
              <a:t> </a:t>
            </a:r>
          </a:p>
        </p:txBody>
      </p:sp>
      <p:sp>
        <p:nvSpPr>
          <p:cNvPr id="29" name="Line 20"/>
          <p:cNvSpPr>
            <a:spLocks noChangeShapeType="1"/>
          </p:cNvSpPr>
          <p:nvPr/>
        </p:nvSpPr>
        <p:spPr bwMode="auto">
          <a:xfrm rot="5400000" flipH="1" flipV="1">
            <a:off x="5106707" y="3022239"/>
            <a:ext cx="1469735" cy="862589"/>
          </a:xfrm>
          <a:prstGeom prst="line">
            <a:avLst/>
          </a:prstGeom>
          <a:noFill/>
          <a:ln w="31750" cap="sq" cmpd="sng">
            <a:solidFill>
              <a:srgbClr val="F7941E"/>
            </a:solidFill>
            <a:prstDash val="sysDash"/>
            <a:round/>
            <a:headEnd type="stealth" w="lg" len="lg"/>
            <a:tailEnd/>
          </a:ln>
        </p:spPr>
        <p:txBody>
          <a:bodyPr/>
          <a:lstStyle/>
          <a:p>
            <a:endParaRPr lang="en-US" sz="3199"/>
          </a:p>
        </p:txBody>
      </p:sp>
      <p:sp>
        <p:nvSpPr>
          <p:cNvPr id="20" name="Rectangle 19"/>
          <p:cNvSpPr/>
          <p:nvPr/>
        </p:nvSpPr>
        <p:spPr>
          <a:xfrm rot="3005758">
            <a:off x="7236925" y="2638453"/>
            <a:ext cx="3047207" cy="584775"/>
          </a:xfrm>
          <a:prstGeom prst="rect">
            <a:avLst/>
          </a:prstGeom>
          <a:ln>
            <a:noFill/>
          </a:ln>
        </p:spPr>
        <p:txBody>
          <a:bodyPr wrap="square">
            <a:spAutoFit/>
          </a:bodyPr>
          <a:lstStyle/>
          <a:p>
            <a:pPr algn="ctr"/>
            <a:r>
              <a:rPr lang="en-US" sz="1600" b="1" dirty="0">
                <a:solidFill>
                  <a:srgbClr val="002060"/>
                </a:solidFill>
                <a:latin typeface="Arial" charset="0"/>
              </a:rPr>
              <a:t>Orders &amp; Bibs</a:t>
            </a:r>
          </a:p>
          <a:p>
            <a:pPr algn="ctr"/>
            <a:r>
              <a:rPr lang="en-US" sz="1600" b="1" dirty="0">
                <a:solidFill>
                  <a:srgbClr val="002060"/>
                </a:solidFill>
                <a:latin typeface="Arial" charset="0"/>
              </a:rPr>
              <a:t>sent via API</a:t>
            </a:r>
          </a:p>
        </p:txBody>
      </p:sp>
      <p:sp>
        <p:nvSpPr>
          <p:cNvPr id="23" name="Rectangle 22"/>
          <p:cNvSpPr/>
          <p:nvPr/>
        </p:nvSpPr>
        <p:spPr>
          <a:xfrm rot="18046079">
            <a:off x="4923565" y="3119035"/>
            <a:ext cx="1475083" cy="338554"/>
          </a:xfrm>
          <a:prstGeom prst="rect">
            <a:avLst/>
          </a:prstGeom>
        </p:spPr>
        <p:txBody>
          <a:bodyPr wrap="none">
            <a:spAutoFit/>
          </a:bodyPr>
          <a:lstStyle/>
          <a:p>
            <a:pPr algn="ctr"/>
            <a:r>
              <a:rPr lang="en-US" sz="1600" b="1" dirty="0">
                <a:solidFill>
                  <a:srgbClr val="F0942A"/>
                </a:solidFill>
                <a:latin typeface="Arial" charset="0"/>
              </a:rPr>
              <a:t>Order Details</a:t>
            </a:r>
          </a:p>
        </p:txBody>
      </p:sp>
      <p:sp>
        <p:nvSpPr>
          <p:cNvPr id="32" name="Right Arrow 31"/>
          <p:cNvSpPr/>
          <p:nvPr/>
        </p:nvSpPr>
        <p:spPr>
          <a:xfrm>
            <a:off x="4467833" y="1680654"/>
            <a:ext cx="1628169" cy="903495"/>
          </a:xfrm>
          <a:prstGeom prst="righ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3199"/>
          </a:p>
        </p:txBody>
      </p:sp>
      <p:sp>
        <p:nvSpPr>
          <p:cNvPr id="33" name="Text Box 17"/>
          <p:cNvSpPr txBox="1">
            <a:spLocks noChangeArrowheads="1"/>
          </p:cNvSpPr>
          <p:nvPr/>
        </p:nvSpPr>
        <p:spPr bwMode="auto">
          <a:xfrm>
            <a:off x="4483599" y="1952067"/>
            <a:ext cx="1612403" cy="338544"/>
          </a:xfrm>
          <a:prstGeom prst="rect">
            <a:avLst/>
          </a:prstGeom>
          <a:noFill/>
          <a:ln w="9525">
            <a:noFill/>
            <a:miter lim="800000"/>
            <a:headEnd/>
            <a:tailEnd/>
          </a:ln>
        </p:spPr>
        <p:txBody>
          <a:bodyPr wrap="square" lIns="91428" tIns="45715" rIns="91428" bIns="45715">
            <a:spAutoFit/>
          </a:bodyPr>
          <a:lstStyle/>
          <a:p>
            <a:pPr algn="ctr" eaLnBrk="1" hangingPunct="1"/>
            <a:r>
              <a:rPr lang="en-US" sz="1600" b="1" dirty="0">
                <a:solidFill>
                  <a:srgbClr val="FFFFFF"/>
                </a:solidFill>
                <a:latin typeface="Arial" charset="0"/>
              </a:rPr>
              <a:t>Orders &amp; Bibs</a:t>
            </a:r>
          </a:p>
        </p:txBody>
      </p:sp>
      <p:sp>
        <p:nvSpPr>
          <p:cNvPr id="24" name="Rectangle 23"/>
          <p:cNvSpPr/>
          <p:nvPr/>
        </p:nvSpPr>
        <p:spPr>
          <a:xfrm>
            <a:off x="4075066" y="5214316"/>
            <a:ext cx="1027845" cy="584647"/>
          </a:xfrm>
          <a:prstGeom prst="rect">
            <a:avLst/>
          </a:prstGeom>
        </p:spPr>
        <p:txBody>
          <a:bodyPr wrap="none">
            <a:spAutoFit/>
          </a:bodyPr>
          <a:lstStyle/>
          <a:p>
            <a:pPr algn="ctr"/>
            <a:r>
              <a:rPr lang="en-US" sz="3199" b="1" dirty="0">
                <a:solidFill>
                  <a:srgbClr val="44597D"/>
                </a:solidFill>
                <a:latin typeface="Arial" charset="0"/>
              </a:rPr>
              <a:t>B&amp;T</a:t>
            </a:r>
          </a:p>
        </p:txBody>
      </p:sp>
      <p:sp>
        <p:nvSpPr>
          <p:cNvPr id="25" name="Line 20"/>
          <p:cNvSpPr>
            <a:spLocks noChangeShapeType="1"/>
          </p:cNvSpPr>
          <p:nvPr/>
        </p:nvSpPr>
        <p:spPr bwMode="auto">
          <a:xfrm rot="8820000">
            <a:off x="8365968" y="2406980"/>
            <a:ext cx="228160" cy="1759315"/>
          </a:xfrm>
          <a:prstGeom prst="line">
            <a:avLst/>
          </a:prstGeom>
          <a:noFill/>
          <a:ln w="31750" cap="sq" cmpd="sng">
            <a:solidFill>
              <a:srgbClr val="002060"/>
            </a:solidFill>
            <a:prstDash val="solid"/>
            <a:round/>
            <a:headEnd type="stealth" w="lg" len="lg"/>
            <a:tailEnd/>
          </a:ln>
        </p:spPr>
        <p:txBody>
          <a:bodyPr/>
          <a:lstStyle/>
          <a:p>
            <a:endParaRPr lang="en-US" sz="3199">
              <a:solidFill>
                <a:srgbClr val="002060"/>
              </a:solidFill>
            </a:endParaRPr>
          </a:p>
        </p:txBody>
      </p:sp>
      <p:sp>
        <p:nvSpPr>
          <p:cNvPr id="27" name="Rectangle 26">
            <a:extLst>
              <a:ext uri="{FF2B5EF4-FFF2-40B4-BE49-F238E27FC236}">
                <a16:creationId xmlns:a16="http://schemas.microsoft.com/office/drawing/2014/main" id="{EF99D5CE-A25E-4AFF-8A97-73D7B96259A5}"/>
              </a:ext>
            </a:extLst>
          </p:cNvPr>
          <p:cNvSpPr/>
          <p:nvPr/>
        </p:nvSpPr>
        <p:spPr>
          <a:xfrm>
            <a:off x="6166020" y="1772839"/>
            <a:ext cx="1636345" cy="584647"/>
          </a:xfrm>
          <a:prstGeom prst="rect">
            <a:avLst/>
          </a:prstGeom>
        </p:spPr>
        <p:txBody>
          <a:bodyPr wrap="square">
            <a:spAutoFit/>
          </a:bodyPr>
          <a:lstStyle/>
          <a:p>
            <a:pPr algn="ctr"/>
            <a:r>
              <a:rPr lang="en-US" sz="3199" b="1" dirty="0">
                <a:solidFill>
                  <a:srgbClr val="44597D"/>
                </a:solidFill>
                <a:latin typeface="Arial" charset="0"/>
              </a:rPr>
              <a:t>TS360</a:t>
            </a:r>
            <a:endParaRPr lang="en-US" sz="3199" dirty="0"/>
          </a:p>
        </p:txBody>
      </p:sp>
      <p:sp>
        <p:nvSpPr>
          <p:cNvPr id="30" name="Rectangle 29">
            <a:extLst>
              <a:ext uri="{FF2B5EF4-FFF2-40B4-BE49-F238E27FC236}">
                <a16:creationId xmlns:a16="http://schemas.microsoft.com/office/drawing/2014/main" id="{DDCA8D03-E2E1-417E-A82A-902275896E64}"/>
              </a:ext>
            </a:extLst>
          </p:cNvPr>
          <p:cNvSpPr/>
          <p:nvPr/>
        </p:nvSpPr>
        <p:spPr>
          <a:xfrm>
            <a:off x="10434393" y="4551541"/>
            <a:ext cx="1726751" cy="941796"/>
          </a:xfrm>
          <a:prstGeom prst="rect">
            <a:avLst/>
          </a:prstGeom>
        </p:spPr>
        <p:txBody>
          <a:bodyPr wrap="square">
            <a:spAutoFit/>
          </a:bodyPr>
          <a:lstStyle/>
          <a:p>
            <a:pPr algn="ctr">
              <a:lnSpc>
                <a:spcPct val="90000"/>
              </a:lnSpc>
            </a:pPr>
            <a:r>
              <a:rPr lang="en-US" sz="2133" b="1" dirty="0">
                <a:solidFill>
                  <a:srgbClr val="002060"/>
                </a:solidFill>
                <a:latin typeface="Arial" charset="0"/>
              </a:rPr>
              <a:t>Polaris</a:t>
            </a:r>
            <a:r>
              <a:rPr lang="en-US" sz="3199" b="1" dirty="0">
                <a:solidFill>
                  <a:srgbClr val="002060"/>
                </a:solidFill>
                <a:latin typeface="Arial" charset="0"/>
              </a:rPr>
              <a:t> </a:t>
            </a:r>
          </a:p>
          <a:p>
            <a:pPr algn="ctr">
              <a:lnSpc>
                <a:spcPct val="90000"/>
              </a:lnSpc>
            </a:pPr>
            <a:r>
              <a:rPr lang="en-US" sz="1467" b="1" dirty="0">
                <a:solidFill>
                  <a:srgbClr val="002060"/>
                </a:solidFill>
                <a:latin typeface="Arial" charset="0"/>
              </a:rPr>
              <a:t>(Import Bibs &amp; Create PO)</a:t>
            </a:r>
          </a:p>
        </p:txBody>
      </p:sp>
      <p:sp>
        <p:nvSpPr>
          <p:cNvPr id="34" name="Line 20">
            <a:extLst>
              <a:ext uri="{FF2B5EF4-FFF2-40B4-BE49-F238E27FC236}">
                <a16:creationId xmlns:a16="http://schemas.microsoft.com/office/drawing/2014/main" id="{BCF81021-D691-4819-A746-C3901ACF1A3A}"/>
              </a:ext>
            </a:extLst>
          </p:cNvPr>
          <p:cNvSpPr>
            <a:spLocks noChangeShapeType="1"/>
          </p:cNvSpPr>
          <p:nvPr/>
        </p:nvSpPr>
        <p:spPr bwMode="auto">
          <a:xfrm flipH="1" flipV="1">
            <a:off x="5972295" y="5276532"/>
            <a:ext cx="2236903" cy="11653"/>
          </a:xfrm>
          <a:prstGeom prst="line">
            <a:avLst/>
          </a:prstGeom>
          <a:noFill/>
          <a:ln w="31750" cap="sq" cmpd="sng">
            <a:solidFill>
              <a:srgbClr val="F7941E"/>
            </a:solidFill>
            <a:prstDash val="sysDash"/>
            <a:round/>
            <a:headEnd type="stealth" w="lg" len="lg"/>
            <a:tailEnd/>
          </a:ln>
        </p:spPr>
        <p:txBody>
          <a:bodyPr/>
          <a:lstStyle/>
          <a:p>
            <a:endParaRPr lang="en-US" sz="3199"/>
          </a:p>
        </p:txBody>
      </p:sp>
      <p:sp>
        <p:nvSpPr>
          <p:cNvPr id="35" name="Text Box 21">
            <a:extLst>
              <a:ext uri="{FF2B5EF4-FFF2-40B4-BE49-F238E27FC236}">
                <a16:creationId xmlns:a16="http://schemas.microsoft.com/office/drawing/2014/main" id="{A1482E8C-AA77-4D26-9D1E-A78D868F2399}"/>
              </a:ext>
            </a:extLst>
          </p:cNvPr>
          <p:cNvSpPr txBox="1">
            <a:spLocks noChangeArrowheads="1"/>
          </p:cNvSpPr>
          <p:nvPr/>
        </p:nvSpPr>
        <p:spPr bwMode="auto">
          <a:xfrm>
            <a:off x="6054357" y="5520716"/>
            <a:ext cx="2072777" cy="584775"/>
          </a:xfrm>
          <a:prstGeom prst="rect">
            <a:avLst/>
          </a:prstGeom>
          <a:noFill/>
          <a:ln w="9525">
            <a:noFill/>
            <a:miter lim="800000"/>
            <a:headEnd/>
            <a:tailEnd/>
          </a:ln>
        </p:spPr>
        <p:txBody>
          <a:bodyPr wrap="square">
            <a:spAutoFit/>
          </a:bodyPr>
          <a:lstStyle/>
          <a:p>
            <a:pPr algn="ctr" eaLnBrk="1" hangingPunct="1"/>
            <a:r>
              <a:rPr lang="en-US" sz="1600" b="1" dirty="0">
                <a:solidFill>
                  <a:srgbClr val="F7941E"/>
                </a:solidFill>
                <a:latin typeface="Arial" charset="0"/>
              </a:rPr>
              <a:t>Purchase Order Acknowledgement</a:t>
            </a:r>
          </a:p>
        </p:txBody>
      </p:sp>
      <p:sp>
        <p:nvSpPr>
          <p:cNvPr id="39" name="Line 20">
            <a:extLst>
              <a:ext uri="{FF2B5EF4-FFF2-40B4-BE49-F238E27FC236}">
                <a16:creationId xmlns:a16="http://schemas.microsoft.com/office/drawing/2014/main" id="{45B73A91-A03C-4D16-BC6F-B990A12F1EE7}"/>
              </a:ext>
            </a:extLst>
          </p:cNvPr>
          <p:cNvSpPr>
            <a:spLocks noChangeShapeType="1"/>
          </p:cNvSpPr>
          <p:nvPr/>
        </p:nvSpPr>
        <p:spPr bwMode="auto">
          <a:xfrm rot="5400000" flipV="1">
            <a:off x="7539822" y="2848505"/>
            <a:ext cx="1305580" cy="1097201"/>
          </a:xfrm>
          <a:prstGeom prst="line">
            <a:avLst/>
          </a:prstGeom>
          <a:noFill/>
          <a:ln w="31750" cap="sq" cmpd="sng">
            <a:solidFill>
              <a:srgbClr val="F7941E"/>
            </a:solidFill>
            <a:prstDash val="sysDash"/>
            <a:round/>
            <a:headEnd type="stealth" w="lg" len="lg"/>
            <a:tailEnd/>
          </a:ln>
        </p:spPr>
        <p:txBody>
          <a:bodyPr/>
          <a:lstStyle/>
          <a:p>
            <a:endParaRPr lang="en-US" sz="3199"/>
          </a:p>
        </p:txBody>
      </p:sp>
      <p:sp>
        <p:nvSpPr>
          <p:cNvPr id="40" name="Rectangle 39">
            <a:extLst>
              <a:ext uri="{FF2B5EF4-FFF2-40B4-BE49-F238E27FC236}">
                <a16:creationId xmlns:a16="http://schemas.microsoft.com/office/drawing/2014/main" id="{85868766-DF0E-4A63-B883-D2FD25A6157F}"/>
              </a:ext>
            </a:extLst>
          </p:cNvPr>
          <p:cNvSpPr/>
          <p:nvPr/>
        </p:nvSpPr>
        <p:spPr>
          <a:xfrm rot="3005433">
            <a:off x="7108842" y="3433413"/>
            <a:ext cx="1749197" cy="338554"/>
          </a:xfrm>
          <a:prstGeom prst="rect">
            <a:avLst/>
          </a:prstGeom>
        </p:spPr>
        <p:txBody>
          <a:bodyPr wrap="none">
            <a:spAutoFit/>
          </a:bodyPr>
          <a:lstStyle/>
          <a:p>
            <a:pPr algn="ctr"/>
            <a:r>
              <a:rPr lang="en-US" sz="1600" b="1" dirty="0">
                <a:solidFill>
                  <a:srgbClr val="F0942A"/>
                </a:solidFill>
                <a:latin typeface="Arial" charset="0"/>
              </a:rPr>
              <a:t>PO Details (EDI)</a:t>
            </a:r>
          </a:p>
        </p:txBody>
      </p:sp>
      <p:sp>
        <p:nvSpPr>
          <p:cNvPr id="31" name="Footer Placeholder 5">
            <a:extLst>
              <a:ext uri="{FF2B5EF4-FFF2-40B4-BE49-F238E27FC236}">
                <a16:creationId xmlns:a16="http://schemas.microsoft.com/office/drawing/2014/main" id="{99014B8D-37FE-6989-FBD9-118831E34782}"/>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37" name="Slide Number Placeholder 6">
            <a:extLst>
              <a:ext uri="{FF2B5EF4-FFF2-40B4-BE49-F238E27FC236}">
                <a16:creationId xmlns:a16="http://schemas.microsoft.com/office/drawing/2014/main" id="{A94D4A62-E582-58A2-32A7-F8501B91BC68}"/>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19643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E1AC9-C992-9B74-2D5B-A645B96692A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4B0058F-C10B-D4ED-215B-03C433DA6E0C}"/>
              </a:ext>
            </a:extLst>
          </p:cNvPr>
          <p:cNvSpPr>
            <a:spLocks noGrp="1"/>
          </p:cNvSpPr>
          <p:nvPr>
            <p:ph type="title"/>
          </p:nvPr>
        </p:nvSpPr>
        <p:spPr/>
        <p:txBody>
          <a:bodyPr/>
          <a:lstStyle/>
          <a:p>
            <a:r>
              <a:rPr lang="en-GB" dirty="0"/>
              <a:t>POA – Purchase Order Acknowledgement</a:t>
            </a:r>
          </a:p>
        </p:txBody>
      </p:sp>
      <p:sp>
        <p:nvSpPr>
          <p:cNvPr id="2" name="TextBox 1">
            <a:extLst>
              <a:ext uri="{FF2B5EF4-FFF2-40B4-BE49-F238E27FC236}">
                <a16:creationId xmlns:a16="http://schemas.microsoft.com/office/drawing/2014/main" id="{0DB1676D-CD36-34B8-2FAA-61AA26F53132}"/>
              </a:ext>
            </a:extLst>
          </p:cNvPr>
          <p:cNvSpPr txBox="1"/>
          <p:nvPr/>
        </p:nvSpPr>
        <p:spPr>
          <a:xfrm>
            <a:off x="573757" y="4531654"/>
            <a:ext cx="11044483" cy="1711610"/>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If an order is sent via EDI, an </a:t>
            </a:r>
            <a:r>
              <a:rPr lang="en-US" sz="1500" i="1" dirty="0"/>
              <a:t>Electronic Purchase Order Acknowledgement </a:t>
            </a:r>
            <a:r>
              <a:rPr lang="en-US" sz="1500" dirty="0"/>
              <a:t>(</a:t>
            </a:r>
            <a:r>
              <a:rPr lang="en-US" sz="1500" dirty="0" err="1"/>
              <a:t>ePOA</a:t>
            </a:r>
            <a:r>
              <a:rPr lang="en-US" sz="1500" dirty="0"/>
              <a:t>) may be received, depending on the supplier.</a:t>
            </a:r>
          </a:p>
          <a:p>
            <a:pPr marL="285750" indent="-285750" algn="just">
              <a:buClr>
                <a:schemeClr val="bg2"/>
              </a:buClr>
              <a:buFont typeface="Wingdings" panose="05000000000000000000" pitchFamily="2" charset="2"/>
              <a:buChar char="§"/>
            </a:pPr>
            <a:r>
              <a:rPr lang="en-US" sz="1500" dirty="0"/>
              <a:t>To view an </a:t>
            </a:r>
            <a:r>
              <a:rPr lang="en-US" sz="1500" dirty="0" err="1"/>
              <a:t>ePOA</a:t>
            </a:r>
            <a:r>
              <a:rPr lang="en-US" sz="1500" dirty="0"/>
              <a:t> report, go to </a:t>
            </a:r>
            <a:r>
              <a:rPr lang="en-US" sz="1500" i="1" dirty="0"/>
              <a:t>Utilities &gt; Reports and Notices &gt;  Acquisitions &gt; Electronic PO Acknowledgement </a:t>
            </a:r>
            <a:r>
              <a:rPr lang="en-US" sz="1500" dirty="0"/>
              <a:t>or</a:t>
            </a:r>
            <a:r>
              <a:rPr lang="en-US" sz="1500" i="1" dirty="0"/>
              <a:t> &lt;</a:t>
            </a:r>
            <a:r>
              <a:rPr lang="en-US" sz="1500" i="1" dirty="0" err="1"/>
              <a:t>yourURL</a:t>
            </a:r>
            <a:r>
              <a:rPr lang="en-US" sz="1500" i="1" dirty="0"/>
              <a:t>/reports&gt;</a:t>
            </a:r>
          </a:p>
          <a:p>
            <a:pPr marL="285750" indent="-285750" algn="just">
              <a:buClr>
                <a:schemeClr val="bg2"/>
              </a:buClr>
              <a:buFont typeface="Wingdings" panose="05000000000000000000" pitchFamily="2" charset="2"/>
              <a:buChar char="§"/>
            </a:pPr>
            <a:r>
              <a:rPr lang="en-US" sz="1500" dirty="0"/>
              <a:t>Select an organization, enter a date range, and enter the supplier’s SAN (without the hyphen).</a:t>
            </a:r>
          </a:p>
          <a:p>
            <a:pPr marL="285750" indent="-285750" algn="just">
              <a:buClr>
                <a:schemeClr val="bg2"/>
              </a:buClr>
              <a:buFont typeface="Wingdings" panose="05000000000000000000" pitchFamily="2" charset="2"/>
              <a:buChar char="§"/>
            </a:pPr>
            <a:r>
              <a:rPr lang="en-US" sz="1500" dirty="0"/>
              <a:t>POLI statuses may be updated per this report.</a:t>
            </a:r>
          </a:p>
          <a:p>
            <a:pPr marL="285750" indent="-285750" algn="just">
              <a:buClr>
                <a:schemeClr val="bg2"/>
              </a:buClr>
              <a:buFont typeface="Wingdings" panose="05000000000000000000" pitchFamily="2" charset="2"/>
              <a:buChar char="§"/>
            </a:pPr>
            <a:r>
              <a:rPr lang="en-US" sz="1500" dirty="0"/>
              <a:t>Staff must manually cancel any POLIs reported cancelled by the supplier.</a:t>
            </a:r>
          </a:p>
          <a:p>
            <a:pPr algn="l">
              <a:buClr>
                <a:schemeClr val="bg2"/>
              </a:buClr>
            </a:pPr>
            <a:endParaRPr lang="en-US" sz="1400" dirty="0"/>
          </a:p>
          <a:p>
            <a:pPr algn="l"/>
            <a:r>
              <a:rPr lang="en-US" dirty="0"/>
              <a:t>.</a:t>
            </a:r>
          </a:p>
        </p:txBody>
      </p:sp>
      <p:pic>
        <p:nvPicPr>
          <p:cNvPr id="10" name="Picture 9" descr="Screenshot of Electronic PO Acknowledgement">
            <a:extLst>
              <a:ext uri="{FF2B5EF4-FFF2-40B4-BE49-F238E27FC236}">
                <a16:creationId xmlns:a16="http://schemas.microsoft.com/office/drawing/2014/main" id="{50DCCF17-82CF-D2E3-995B-B0511D50732C}"/>
              </a:ext>
            </a:extLst>
          </p:cNvPr>
          <p:cNvPicPr>
            <a:picLocks noChangeAspect="1"/>
          </p:cNvPicPr>
          <p:nvPr/>
        </p:nvPicPr>
        <p:blipFill>
          <a:blip r:embed="rId3"/>
          <a:stretch>
            <a:fillRect/>
          </a:stretch>
        </p:blipFill>
        <p:spPr>
          <a:xfrm>
            <a:off x="1463040" y="977197"/>
            <a:ext cx="9265919" cy="3391135"/>
          </a:xfrm>
          <a:prstGeom prst="rect">
            <a:avLst/>
          </a:prstGeom>
          <a:ln>
            <a:noFill/>
          </a:ln>
          <a:effectLst>
            <a:outerShdw blurRad="292100" dist="139700" dir="2700000" algn="tl" rotWithShape="0">
              <a:srgbClr val="333333">
                <a:alpha val="65000"/>
              </a:srgbClr>
            </a:outerShdw>
          </a:effectLst>
        </p:spPr>
      </p:pic>
      <p:sp>
        <p:nvSpPr>
          <p:cNvPr id="3" name="Footer Placeholder 5">
            <a:extLst>
              <a:ext uri="{FF2B5EF4-FFF2-40B4-BE49-F238E27FC236}">
                <a16:creationId xmlns:a16="http://schemas.microsoft.com/office/drawing/2014/main" id="{137AADA3-EFCB-C39F-29FA-27998932A643}"/>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7AB24407-055F-FE87-E569-6B413CDE4E80}"/>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420095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2389E-FD9F-436B-5C9B-80C07029B8C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A87F656-7B8E-8F4F-6A7F-217BD2148C80}"/>
              </a:ext>
            </a:extLst>
          </p:cNvPr>
          <p:cNvSpPr>
            <a:spLocks noGrp="1"/>
          </p:cNvSpPr>
          <p:nvPr>
            <p:ph type="title"/>
          </p:nvPr>
        </p:nvSpPr>
        <p:spPr/>
        <p:txBody>
          <a:bodyPr/>
          <a:lstStyle/>
          <a:p>
            <a:r>
              <a:rPr lang="en-GB" dirty="0"/>
              <a:t>Receiving a PO</a:t>
            </a:r>
          </a:p>
        </p:txBody>
      </p:sp>
      <p:sp>
        <p:nvSpPr>
          <p:cNvPr id="3" name="Footer Placeholder 5">
            <a:extLst>
              <a:ext uri="{FF2B5EF4-FFF2-40B4-BE49-F238E27FC236}">
                <a16:creationId xmlns:a16="http://schemas.microsoft.com/office/drawing/2014/main" id="{DA423B93-6756-34CA-585E-8FE4C9832E91}"/>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5FE0FFE0-0E2B-DA9D-7A93-AC8226AA8710}"/>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11" descr="Screenshot of Polaris Leap PO Find Tool">
            <a:extLst>
              <a:ext uri="{FF2B5EF4-FFF2-40B4-BE49-F238E27FC236}">
                <a16:creationId xmlns:a16="http://schemas.microsoft.com/office/drawing/2014/main" id="{D5A0F13F-05F6-A0FE-350C-809072A79EA9}"/>
              </a:ext>
            </a:extLst>
          </p:cNvPr>
          <p:cNvPicPr>
            <a:picLocks noChangeAspect="1"/>
          </p:cNvPicPr>
          <p:nvPr/>
        </p:nvPicPr>
        <p:blipFill>
          <a:blip r:embed="rId3"/>
          <a:stretch>
            <a:fillRect/>
          </a:stretch>
        </p:blipFill>
        <p:spPr>
          <a:xfrm>
            <a:off x="516205" y="1041299"/>
            <a:ext cx="5895533" cy="2534464"/>
          </a:xfrm>
          <a:prstGeom prst="rect">
            <a:avLst/>
          </a:prstGeom>
          <a:ln>
            <a:noFill/>
          </a:ln>
          <a:effectLst>
            <a:outerShdw blurRad="292100" dist="139700" dir="2700000" algn="tl" rotWithShape="0">
              <a:srgbClr val="333333">
                <a:alpha val="65000"/>
              </a:srgbClr>
            </a:outerShdw>
          </a:effectLst>
        </p:spPr>
      </p:pic>
      <p:pic>
        <p:nvPicPr>
          <p:cNvPr id="4" name="Picture 3" descr="Screenshot of Polaris Leap PO receiving">
            <a:extLst>
              <a:ext uri="{FF2B5EF4-FFF2-40B4-BE49-F238E27FC236}">
                <a16:creationId xmlns:a16="http://schemas.microsoft.com/office/drawing/2014/main" id="{59E483F4-19AD-75AD-36EB-00342458DCF2}"/>
              </a:ext>
            </a:extLst>
          </p:cNvPr>
          <p:cNvPicPr>
            <a:picLocks noChangeAspect="1"/>
          </p:cNvPicPr>
          <p:nvPr/>
        </p:nvPicPr>
        <p:blipFill>
          <a:blip r:embed="rId4"/>
          <a:stretch>
            <a:fillRect/>
          </a:stretch>
        </p:blipFill>
        <p:spPr>
          <a:xfrm>
            <a:off x="4974681" y="1802016"/>
            <a:ext cx="7075651" cy="242262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085D9D0-C958-0E92-AE7A-4FEDD047AF71}"/>
              </a:ext>
            </a:extLst>
          </p:cNvPr>
          <p:cNvPicPr>
            <a:picLocks noChangeAspect="1"/>
          </p:cNvPicPr>
          <p:nvPr/>
        </p:nvPicPr>
        <p:blipFill>
          <a:blip r:embed="rId5"/>
          <a:stretch>
            <a:fillRect/>
          </a:stretch>
        </p:blipFill>
        <p:spPr>
          <a:xfrm>
            <a:off x="8034523" y="3991693"/>
            <a:ext cx="2807720" cy="225438"/>
          </a:xfrm>
          <a:prstGeom prst="rect">
            <a:avLst/>
          </a:prstGeom>
          <a:ln>
            <a:noFill/>
          </a:ln>
          <a:effectLst>
            <a:outerShdw blurRad="292100" dist="139700" dir="2700000" algn="tl" rotWithShape="0">
              <a:srgbClr val="333333">
                <a:alpha val="65000"/>
              </a:srgbClr>
            </a:outerShdw>
          </a:effectLst>
        </p:spPr>
      </p:pic>
      <p:pic>
        <p:nvPicPr>
          <p:cNvPr id="6" name="Picture 5" descr="Screenshot of Polaris Receive PO lines popup">
            <a:extLst>
              <a:ext uri="{FF2B5EF4-FFF2-40B4-BE49-F238E27FC236}">
                <a16:creationId xmlns:a16="http://schemas.microsoft.com/office/drawing/2014/main" id="{BA36E5BF-E921-7526-C3F5-9E5115CB41BD}"/>
              </a:ext>
            </a:extLst>
          </p:cNvPr>
          <p:cNvPicPr>
            <a:picLocks noChangeAspect="1"/>
          </p:cNvPicPr>
          <p:nvPr/>
        </p:nvPicPr>
        <p:blipFill>
          <a:blip r:embed="rId6"/>
          <a:stretch>
            <a:fillRect/>
          </a:stretch>
        </p:blipFill>
        <p:spPr>
          <a:xfrm>
            <a:off x="7946724" y="2732024"/>
            <a:ext cx="2568621" cy="116817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56F80B8-99BB-BFFE-7030-499446789596}"/>
              </a:ext>
            </a:extLst>
          </p:cNvPr>
          <p:cNvSpPr txBox="1"/>
          <p:nvPr/>
        </p:nvSpPr>
        <p:spPr>
          <a:xfrm>
            <a:off x="896287" y="4336480"/>
            <a:ext cx="11030902" cy="1917025"/>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Materials can be received </a:t>
            </a:r>
            <a:r>
              <a:rPr lang="en-US" sz="1500" u="sng" dirty="0"/>
              <a:t>on a PO or an invoice</a:t>
            </a:r>
            <a:r>
              <a:rPr lang="en-US" sz="1500" dirty="0"/>
              <a:t>.</a:t>
            </a:r>
          </a:p>
          <a:p>
            <a:pPr marL="285750" indent="-285750" algn="just">
              <a:buClr>
                <a:schemeClr val="bg2"/>
              </a:buClr>
              <a:buFont typeface="Wingdings" panose="05000000000000000000" pitchFamily="2" charset="2"/>
              <a:buChar char="§"/>
            </a:pPr>
            <a:r>
              <a:rPr lang="en-US" sz="1500" dirty="0"/>
              <a:t>The POLI’s status changes from </a:t>
            </a:r>
            <a:r>
              <a:rPr lang="en-US" sz="1500" i="1" dirty="0"/>
              <a:t>On-Order </a:t>
            </a:r>
            <a:r>
              <a:rPr lang="en-US" sz="1500" dirty="0"/>
              <a:t>to </a:t>
            </a:r>
            <a:r>
              <a:rPr lang="en-US" sz="1500" i="1" dirty="0"/>
              <a:t>Received</a:t>
            </a:r>
            <a:r>
              <a:rPr lang="en-US" sz="1500" dirty="0"/>
              <a:t> in Leap; linked on-order items are updated to </a:t>
            </a:r>
            <a:r>
              <a:rPr lang="en-US" sz="1500" i="1" dirty="0"/>
              <a:t>In-Process</a:t>
            </a:r>
            <a:r>
              <a:rPr lang="en-US" sz="1500" dirty="0"/>
              <a:t> in the PAC.</a:t>
            </a:r>
          </a:p>
          <a:p>
            <a:pPr marL="285750" indent="-285750" algn="just">
              <a:buClr>
                <a:schemeClr val="bg2"/>
              </a:buClr>
              <a:buFont typeface="Wingdings" panose="05000000000000000000" pitchFamily="2" charset="2"/>
              <a:buChar char="§"/>
            </a:pPr>
            <a:r>
              <a:rPr lang="en-US" sz="1500" dirty="0"/>
              <a:t>It is possible to receive:</a:t>
            </a:r>
          </a:p>
          <a:p>
            <a:pPr marL="742950" lvl="1" indent="-285750" algn="just">
              <a:buClr>
                <a:schemeClr val="bg2"/>
              </a:buClr>
              <a:buFont typeface="Wingdings" panose="05000000000000000000" pitchFamily="2" charset="2"/>
              <a:buChar char="§"/>
            </a:pPr>
            <a:r>
              <a:rPr lang="en-US" sz="1500" dirty="0"/>
              <a:t>An entire PO</a:t>
            </a:r>
          </a:p>
          <a:p>
            <a:pPr marL="742950" lvl="1" indent="-285750" algn="just">
              <a:buClr>
                <a:schemeClr val="bg2"/>
              </a:buClr>
              <a:buFont typeface="Wingdings" panose="05000000000000000000" pitchFamily="2" charset="2"/>
              <a:buChar char="§"/>
            </a:pPr>
            <a:r>
              <a:rPr lang="en-US" sz="1500" dirty="0"/>
              <a:t>Whole line items</a:t>
            </a:r>
          </a:p>
          <a:p>
            <a:pPr marL="742950" lvl="1" indent="-285750" algn="just">
              <a:buClr>
                <a:schemeClr val="bg2"/>
              </a:buClr>
              <a:buFont typeface="Wingdings" panose="05000000000000000000" pitchFamily="2" charset="2"/>
              <a:buChar char="§"/>
            </a:pPr>
            <a:r>
              <a:rPr lang="en-US" sz="1500" dirty="0"/>
              <a:t>Part of a line item</a:t>
            </a:r>
          </a:p>
          <a:p>
            <a:pPr marL="742950" lvl="1" indent="-285750" algn="just">
              <a:buClr>
                <a:schemeClr val="bg2"/>
              </a:buClr>
              <a:buFont typeface="Wingdings" panose="05000000000000000000" pitchFamily="2" charset="2"/>
              <a:buChar char="§"/>
            </a:pPr>
            <a:r>
              <a:rPr lang="en-US" sz="1500" dirty="0"/>
              <a:t>Part of a line item segment</a:t>
            </a:r>
          </a:p>
          <a:p>
            <a:pPr marL="285750" indent="-285750" algn="just">
              <a:buClr>
                <a:schemeClr val="bg2"/>
              </a:buClr>
              <a:buFont typeface="Wingdings" panose="05000000000000000000" pitchFamily="2" charset="2"/>
              <a:buChar char="§"/>
            </a:pPr>
            <a:r>
              <a:rPr lang="en-US" sz="1500" dirty="0"/>
              <a:t>To receive all copies ordered on a POLI, from the </a:t>
            </a:r>
            <a:r>
              <a:rPr lang="en-US" sz="1500" i="1" dirty="0"/>
              <a:t>Line Items</a:t>
            </a:r>
            <a:r>
              <a:rPr lang="en-US" sz="1500" dirty="0"/>
              <a:t> tab, select the box on the label line.</a:t>
            </a:r>
          </a:p>
        </p:txBody>
      </p:sp>
    </p:spTree>
    <p:extLst>
      <p:ext uri="{BB962C8B-B14F-4D97-AF65-F5344CB8AC3E}">
        <p14:creationId xmlns:p14="http://schemas.microsoft.com/office/powerpoint/2010/main" val="2177951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0B144-94EA-EDE5-3A95-CA127257A2C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2C6BFFD-584D-335C-D8CA-415F06D37FBF}"/>
              </a:ext>
            </a:extLst>
          </p:cNvPr>
          <p:cNvSpPr>
            <a:spLocks noGrp="1"/>
          </p:cNvSpPr>
          <p:nvPr>
            <p:ph type="title"/>
          </p:nvPr>
        </p:nvSpPr>
        <p:spPr/>
        <p:txBody>
          <a:bodyPr/>
          <a:lstStyle/>
          <a:p>
            <a:r>
              <a:rPr lang="en-GB" dirty="0"/>
              <a:t>Receiving a PO and Copying to an Invoice</a:t>
            </a:r>
          </a:p>
        </p:txBody>
      </p:sp>
      <p:sp>
        <p:nvSpPr>
          <p:cNvPr id="3" name="Footer Placeholder 5">
            <a:extLst>
              <a:ext uri="{FF2B5EF4-FFF2-40B4-BE49-F238E27FC236}">
                <a16:creationId xmlns:a16="http://schemas.microsoft.com/office/drawing/2014/main" id="{00FA7880-E2B4-C0F8-A1E2-300B2C48B103}"/>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4E6828A4-B68C-89C0-F948-D62D4BDA690C}"/>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3224D208-9E8D-C0B9-C415-EFF08DDD4D6C}"/>
              </a:ext>
            </a:extLst>
          </p:cNvPr>
          <p:cNvSpPr txBox="1"/>
          <p:nvPr/>
        </p:nvSpPr>
        <p:spPr>
          <a:xfrm>
            <a:off x="528684" y="4233534"/>
            <a:ext cx="11134630" cy="1304275"/>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receive part of a POLI segment, click on the desired segment of the POLI, then select </a:t>
            </a:r>
            <a:r>
              <a:rPr lang="en-US" sz="1500" i="1" dirty="0"/>
              <a:t>Receive</a:t>
            </a:r>
            <a:r>
              <a:rPr lang="en-US" sz="1500" dirty="0"/>
              <a:t>.</a:t>
            </a:r>
          </a:p>
          <a:p>
            <a:pPr marL="285750" indent="-285750" algn="just">
              <a:buClr>
                <a:schemeClr val="bg2"/>
              </a:buClr>
              <a:buFont typeface="Wingdings" panose="05000000000000000000" pitchFamily="2" charset="2"/>
              <a:buChar char="§"/>
            </a:pPr>
            <a:r>
              <a:rPr lang="en-US" sz="1500" dirty="0"/>
              <a:t>After receiving the correct number of copies, the segment is </a:t>
            </a:r>
            <a:r>
              <a:rPr lang="en-US" sz="1500" u="sng" dirty="0"/>
              <a:t>split</a:t>
            </a:r>
            <a:r>
              <a:rPr lang="en-US" sz="1500" dirty="0"/>
              <a:t> between the copies received and the ones that remain on order.</a:t>
            </a:r>
          </a:p>
          <a:p>
            <a:pPr marL="285750" indent="-285750" algn="just">
              <a:buClr>
                <a:schemeClr val="bg2"/>
              </a:buClr>
              <a:buFont typeface="Wingdings" panose="05000000000000000000" pitchFamily="2" charset="2"/>
              <a:buChar char="§"/>
            </a:pPr>
            <a:r>
              <a:rPr lang="en-US" sz="1500" dirty="0"/>
              <a:t>It is also possible to undo receipt of a POLI received in error from the PO or POLI.</a:t>
            </a:r>
          </a:p>
          <a:p>
            <a:pPr marL="285750" indent="-285750" algn="just">
              <a:buClr>
                <a:schemeClr val="bg2"/>
              </a:buClr>
              <a:buFont typeface="Wingdings" panose="05000000000000000000" pitchFamily="2" charset="2"/>
              <a:buChar char="§"/>
            </a:pPr>
            <a:r>
              <a:rPr lang="en-US" sz="1500" dirty="0"/>
              <a:t>Once received, the POLI should be copied to a new or an existing invoice.</a:t>
            </a:r>
          </a:p>
        </p:txBody>
      </p:sp>
      <p:pic>
        <p:nvPicPr>
          <p:cNvPr id="11" name="Picture 10" descr="Screenshot of Polaris Leap Copy to invoice">
            <a:extLst>
              <a:ext uri="{FF2B5EF4-FFF2-40B4-BE49-F238E27FC236}">
                <a16:creationId xmlns:a16="http://schemas.microsoft.com/office/drawing/2014/main" id="{06F51F4E-B783-0B14-CA5A-058F92674398}"/>
              </a:ext>
            </a:extLst>
          </p:cNvPr>
          <p:cNvPicPr>
            <a:picLocks noChangeAspect="1"/>
          </p:cNvPicPr>
          <p:nvPr/>
        </p:nvPicPr>
        <p:blipFill>
          <a:blip r:embed="rId3"/>
          <a:stretch>
            <a:fillRect/>
          </a:stretch>
        </p:blipFill>
        <p:spPr>
          <a:xfrm>
            <a:off x="937651" y="1329088"/>
            <a:ext cx="10316697" cy="2608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3568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D6CA-6C7A-635F-E0CD-4B2E5D35D60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9DEA393-DE93-2392-D60F-F7D955B975BC}"/>
              </a:ext>
            </a:extLst>
          </p:cNvPr>
          <p:cNvSpPr>
            <a:spLocks noGrp="1"/>
          </p:cNvSpPr>
          <p:nvPr>
            <p:ph type="title"/>
          </p:nvPr>
        </p:nvSpPr>
        <p:spPr/>
        <p:txBody>
          <a:bodyPr/>
          <a:lstStyle/>
          <a:p>
            <a:r>
              <a:rPr lang="en-GB" dirty="0"/>
              <a:t>Split Receiving POLIs (Partial Receiving)</a:t>
            </a:r>
          </a:p>
        </p:txBody>
      </p:sp>
      <p:sp>
        <p:nvSpPr>
          <p:cNvPr id="3" name="Footer Placeholder 5">
            <a:extLst>
              <a:ext uri="{FF2B5EF4-FFF2-40B4-BE49-F238E27FC236}">
                <a16:creationId xmlns:a16="http://schemas.microsoft.com/office/drawing/2014/main" id="{1900851D-54A1-4788-91F2-515D8694D6DF}"/>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80ABC271-8EAF-707C-E1DC-FCDB7DD11748}"/>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E24B1DED-E167-F61B-CC3B-0A8C3B7F7E1D}"/>
              </a:ext>
            </a:extLst>
          </p:cNvPr>
          <p:cNvSpPr txBox="1"/>
          <p:nvPr/>
        </p:nvSpPr>
        <p:spPr>
          <a:xfrm>
            <a:off x="1942011" y="1096590"/>
            <a:ext cx="8307978" cy="416577"/>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solidFill>
                  <a:schemeClr val="tx2"/>
                </a:solidFill>
              </a:rPr>
              <a:t>When not all ordered copies are received, select the segment and click </a:t>
            </a:r>
            <a:r>
              <a:rPr lang="en-US" sz="1500" i="1" dirty="0">
                <a:solidFill>
                  <a:schemeClr val="tx2"/>
                </a:solidFill>
              </a:rPr>
              <a:t>Split Receive</a:t>
            </a:r>
            <a:r>
              <a:rPr lang="en-US" sz="1500" dirty="0">
                <a:solidFill>
                  <a:schemeClr val="tx2"/>
                </a:solidFill>
              </a:rPr>
              <a:t>.</a:t>
            </a:r>
          </a:p>
        </p:txBody>
      </p:sp>
      <p:pic>
        <p:nvPicPr>
          <p:cNvPr id="6" name="Picture 5" descr="Screenshot of Polaris Leap POLI split receiving">
            <a:extLst>
              <a:ext uri="{FF2B5EF4-FFF2-40B4-BE49-F238E27FC236}">
                <a16:creationId xmlns:a16="http://schemas.microsoft.com/office/drawing/2014/main" id="{516FAA24-3924-8F61-72AE-07A307329E65}"/>
              </a:ext>
            </a:extLst>
          </p:cNvPr>
          <p:cNvPicPr>
            <a:picLocks noChangeAspect="1"/>
          </p:cNvPicPr>
          <p:nvPr/>
        </p:nvPicPr>
        <p:blipFill>
          <a:blip r:embed="rId3"/>
          <a:stretch>
            <a:fillRect/>
          </a:stretch>
        </p:blipFill>
        <p:spPr>
          <a:xfrm>
            <a:off x="480711" y="1695232"/>
            <a:ext cx="9401914" cy="2553083"/>
          </a:xfrm>
          <a:prstGeom prst="rect">
            <a:avLst/>
          </a:prstGeom>
          <a:ln>
            <a:noFill/>
          </a:ln>
          <a:effectLst>
            <a:outerShdw blurRad="292100" dist="139700" dir="2700000" algn="tl" rotWithShape="0">
              <a:srgbClr val="333333">
                <a:alpha val="65000"/>
              </a:srgbClr>
            </a:outerShdw>
          </a:effectLst>
        </p:spPr>
      </p:pic>
      <p:pic>
        <p:nvPicPr>
          <p:cNvPr id="7" name="Picture 6" descr="Screenshot of Polaris Leap POLI segment split receiving">
            <a:extLst>
              <a:ext uri="{FF2B5EF4-FFF2-40B4-BE49-F238E27FC236}">
                <a16:creationId xmlns:a16="http://schemas.microsoft.com/office/drawing/2014/main" id="{A8838E09-2462-96DE-2376-163BC41E8C48}"/>
              </a:ext>
            </a:extLst>
          </p:cNvPr>
          <p:cNvPicPr>
            <a:picLocks noChangeAspect="1"/>
          </p:cNvPicPr>
          <p:nvPr/>
        </p:nvPicPr>
        <p:blipFill>
          <a:blip r:embed="rId4"/>
          <a:stretch>
            <a:fillRect/>
          </a:stretch>
        </p:blipFill>
        <p:spPr>
          <a:xfrm>
            <a:off x="3139118" y="3901358"/>
            <a:ext cx="7248603" cy="2013045"/>
          </a:xfrm>
          <a:prstGeom prst="rect">
            <a:avLst/>
          </a:prstGeom>
          <a:ln>
            <a:noFill/>
          </a:ln>
          <a:effectLst>
            <a:outerShdw blurRad="292100" dist="139700" dir="2700000" algn="tl" rotWithShape="0">
              <a:srgbClr val="333333">
                <a:alpha val="65000"/>
              </a:srgbClr>
            </a:outerShdw>
          </a:effectLst>
        </p:spPr>
      </p:pic>
      <p:pic>
        <p:nvPicPr>
          <p:cNvPr id="10" name="Picture 9" descr="Screenshot of Polaris Leap POLI segment popup">
            <a:extLst>
              <a:ext uri="{FF2B5EF4-FFF2-40B4-BE49-F238E27FC236}">
                <a16:creationId xmlns:a16="http://schemas.microsoft.com/office/drawing/2014/main" id="{14108641-DF44-0065-00CC-46ACF279B53D}"/>
              </a:ext>
            </a:extLst>
          </p:cNvPr>
          <p:cNvPicPr>
            <a:picLocks noChangeAspect="1"/>
          </p:cNvPicPr>
          <p:nvPr/>
        </p:nvPicPr>
        <p:blipFill>
          <a:blip r:embed="rId5"/>
          <a:stretch>
            <a:fillRect/>
          </a:stretch>
        </p:blipFill>
        <p:spPr>
          <a:xfrm>
            <a:off x="8736738" y="3467407"/>
            <a:ext cx="2612257" cy="28809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953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521B9-13C8-8342-A826-4C8C94E093E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CD2ECF0-2DFB-9E06-1216-93100CFF14E5}"/>
              </a:ext>
            </a:extLst>
          </p:cNvPr>
          <p:cNvSpPr>
            <a:spLocks noGrp="1"/>
          </p:cNvSpPr>
          <p:nvPr>
            <p:ph type="title"/>
          </p:nvPr>
        </p:nvSpPr>
        <p:spPr/>
        <p:txBody>
          <a:bodyPr/>
          <a:lstStyle/>
          <a:p>
            <a:r>
              <a:rPr lang="en-GB" dirty="0"/>
              <a:t>Split Receiving POLIs (Partial Receiving)</a:t>
            </a:r>
          </a:p>
        </p:txBody>
      </p:sp>
      <p:sp>
        <p:nvSpPr>
          <p:cNvPr id="3" name="Footer Placeholder 5">
            <a:extLst>
              <a:ext uri="{FF2B5EF4-FFF2-40B4-BE49-F238E27FC236}">
                <a16:creationId xmlns:a16="http://schemas.microsoft.com/office/drawing/2014/main" id="{73D42319-7611-83F8-7190-48B28D5B4CCF}"/>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BBDD054B-3680-6F56-3A58-EA207757917C}"/>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E24B1DED-E167-F61B-CC3B-0A8C3B7F7E1D}"/>
              </a:ext>
            </a:extLst>
          </p:cNvPr>
          <p:cNvSpPr txBox="1"/>
          <p:nvPr/>
        </p:nvSpPr>
        <p:spPr>
          <a:xfrm>
            <a:off x="1975277" y="1202145"/>
            <a:ext cx="8043555" cy="319335"/>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solidFill>
                  <a:schemeClr val="tx2"/>
                </a:solidFill>
              </a:rPr>
              <a:t>The POLI displays the number of items received along with any outstanding items.</a:t>
            </a:r>
          </a:p>
        </p:txBody>
      </p:sp>
      <p:pic>
        <p:nvPicPr>
          <p:cNvPr id="11" name="Picture 10" descr="Screenshot of Polaris Leap POLI segment split receiving statuses">
            <a:extLst>
              <a:ext uri="{FF2B5EF4-FFF2-40B4-BE49-F238E27FC236}">
                <a16:creationId xmlns:a16="http://schemas.microsoft.com/office/drawing/2014/main" id="{AA6F0596-D2E3-EA4E-02D1-189C381C1485}"/>
              </a:ext>
            </a:extLst>
          </p:cNvPr>
          <p:cNvPicPr>
            <a:picLocks noChangeAspect="1"/>
          </p:cNvPicPr>
          <p:nvPr/>
        </p:nvPicPr>
        <p:blipFill>
          <a:blip r:embed="rId3"/>
          <a:stretch>
            <a:fillRect/>
          </a:stretch>
        </p:blipFill>
        <p:spPr>
          <a:xfrm>
            <a:off x="471229" y="1939043"/>
            <a:ext cx="11250971" cy="3397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263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D94E5-2A9A-6091-3D7F-8DA4527FF94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6A003A6-0DA6-A7EF-6E16-D452DE44C658}"/>
              </a:ext>
            </a:extLst>
          </p:cNvPr>
          <p:cNvSpPr>
            <a:spLocks noGrp="1"/>
          </p:cNvSpPr>
          <p:nvPr>
            <p:ph type="title"/>
          </p:nvPr>
        </p:nvSpPr>
        <p:spPr/>
        <p:txBody>
          <a:bodyPr/>
          <a:lstStyle/>
          <a:p>
            <a:r>
              <a:rPr lang="en-GB" dirty="0"/>
              <a:t>Acquisitions Workflow</a:t>
            </a:r>
          </a:p>
        </p:txBody>
      </p:sp>
      <p:sp>
        <p:nvSpPr>
          <p:cNvPr id="6" name="Footer Placeholder 5">
            <a:extLst>
              <a:ext uri="{FF2B5EF4-FFF2-40B4-BE49-F238E27FC236}">
                <a16:creationId xmlns:a16="http://schemas.microsoft.com/office/drawing/2014/main" id="{ED6860DD-C31B-238E-8338-11359BB4122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BAFC668-44DE-E1BB-2F33-D3450C70C56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Picture 4" descr="Diagram showing additional steps of Polaris acquisitions workflow&#10;">
            <a:extLst>
              <a:ext uri="{FF2B5EF4-FFF2-40B4-BE49-F238E27FC236}">
                <a16:creationId xmlns:a16="http://schemas.microsoft.com/office/drawing/2014/main" id="{C0602FB1-AA84-B3A5-8BAD-69C76DECCFD6}"/>
              </a:ext>
            </a:extLst>
          </p:cNvPr>
          <p:cNvPicPr>
            <a:picLocks noChangeAspect="1"/>
          </p:cNvPicPr>
          <p:nvPr/>
        </p:nvPicPr>
        <p:blipFill>
          <a:blip r:embed="rId2"/>
          <a:stretch>
            <a:fillRect/>
          </a:stretch>
        </p:blipFill>
        <p:spPr>
          <a:xfrm>
            <a:off x="1088610" y="673544"/>
            <a:ext cx="9617082" cy="5510912"/>
          </a:xfrm>
          <a:prstGeom prst="rect">
            <a:avLst/>
          </a:prstGeom>
          <a:ln w="12700">
            <a:solidFill>
              <a:schemeClr val="tx1"/>
            </a:solidFill>
          </a:ln>
        </p:spPr>
      </p:pic>
    </p:spTree>
    <p:extLst>
      <p:ext uri="{BB962C8B-B14F-4D97-AF65-F5344CB8AC3E}">
        <p14:creationId xmlns:p14="http://schemas.microsoft.com/office/powerpoint/2010/main" val="3079176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5EF9-D5DA-29FE-7CB9-0776EA05F69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DA35C2F-7732-C37A-18B3-6CE0CA2D76BE}"/>
              </a:ext>
            </a:extLst>
          </p:cNvPr>
          <p:cNvSpPr>
            <a:spLocks noGrp="1"/>
          </p:cNvSpPr>
          <p:nvPr>
            <p:ph type="title"/>
          </p:nvPr>
        </p:nvSpPr>
        <p:spPr/>
        <p:txBody>
          <a:bodyPr/>
          <a:lstStyle/>
          <a:p>
            <a:r>
              <a:rPr lang="en-GB" dirty="0"/>
              <a:t>Finding an Invoice</a:t>
            </a:r>
          </a:p>
        </p:txBody>
      </p:sp>
      <p:sp>
        <p:nvSpPr>
          <p:cNvPr id="3" name="Footer Placeholder 5">
            <a:extLst>
              <a:ext uri="{FF2B5EF4-FFF2-40B4-BE49-F238E27FC236}">
                <a16:creationId xmlns:a16="http://schemas.microsoft.com/office/drawing/2014/main" id="{AAF0CF48-CB15-63E8-5EF2-2F31614CEA6A}"/>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AFF6015C-C33D-0626-8FBB-C0E6364D70C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8" descr="Screenshot of Polaris Leap Invoice Find Tool">
            <a:extLst>
              <a:ext uri="{FF2B5EF4-FFF2-40B4-BE49-F238E27FC236}">
                <a16:creationId xmlns:a16="http://schemas.microsoft.com/office/drawing/2014/main" id="{114FFBA6-142A-5C07-6D95-8AEBE9C1347E}"/>
              </a:ext>
            </a:extLst>
          </p:cNvPr>
          <p:cNvPicPr>
            <a:picLocks noChangeAspect="1"/>
          </p:cNvPicPr>
          <p:nvPr/>
        </p:nvPicPr>
        <p:blipFill>
          <a:blip r:embed="rId3"/>
          <a:stretch>
            <a:fillRect/>
          </a:stretch>
        </p:blipFill>
        <p:spPr>
          <a:xfrm>
            <a:off x="371570" y="957942"/>
            <a:ext cx="5890576" cy="3999606"/>
          </a:xfrm>
          <a:prstGeom prst="rect">
            <a:avLst/>
          </a:prstGeom>
          <a:ln>
            <a:noFill/>
          </a:ln>
          <a:effectLst>
            <a:outerShdw blurRad="292100" dist="139700" dir="2700000" algn="tl" rotWithShape="0">
              <a:srgbClr val="333333">
                <a:alpha val="65000"/>
              </a:srgbClr>
            </a:outerShdw>
          </a:effectLst>
        </p:spPr>
      </p:pic>
      <p:pic>
        <p:nvPicPr>
          <p:cNvPr id="4" name="Picture 3" descr="Screenshot of Polaris Leap open invoice details page">
            <a:extLst>
              <a:ext uri="{FF2B5EF4-FFF2-40B4-BE49-F238E27FC236}">
                <a16:creationId xmlns:a16="http://schemas.microsoft.com/office/drawing/2014/main" id="{BABE46FE-2522-4AA7-1794-1A933ECC0663}"/>
              </a:ext>
            </a:extLst>
          </p:cNvPr>
          <p:cNvPicPr>
            <a:picLocks noChangeAspect="1"/>
          </p:cNvPicPr>
          <p:nvPr/>
        </p:nvPicPr>
        <p:blipFill>
          <a:blip r:embed="rId4"/>
          <a:stretch>
            <a:fillRect/>
          </a:stretch>
        </p:blipFill>
        <p:spPr>
          <a:xfrm>
            <a:off x="3499406" y="2560320"/>
            <a:ext cx="8006794" cy="3749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111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2A5C3-4886-3752-7FE1-3EDB79DE1A4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BA4E518-54C4-5B2B-79FF-FF36969EFF7D}"/>
              </a:ext>
            </a:extLst>
          </p:cNvPr>
          <p:cNvSpPr>
            <a:spLocks noGrp="1"/>
          </p:cNvSpPr>
          <p:nvPr>
            <p:ph type="title"/>
          </p:nvPr>
        </p:nvSpPr>
        <p:spPr/>
        <p:txBody>
          <a:bodyPr/>
          <a:lstStyle/>
          <a:p>
            <a:r>
              <a:rPr lang="en-GB" dirty="0"/>
              <a:t>Creating a New Invoice</a:t>
            </a:r>
          </a:p>
        </p:txBody>
      </p:sp>
      <p:sp>
        <p:nvSpPr>
          <p:cNvPr id="3" name="Footer Placeholder 5">
            <a:extLst>
              <a:ext uri="{FF2B5EF4-FFF2-40B4-BE49-F238E27FC236}">
                <a16:creationId xmlns:a16="http://schemas.microsoft.com/office/drawing/2014/main" id="{5C8140BE-6974-B46C-5145-D40F8D7F7101}"/>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7D76471F-C8E7-0EB5-921A-4BF41DAB5CB8}"/>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Leap New Invoice ">
            <a:extLst>
              <a:ext uri="{FF2B5EF4-FFF2-40B4-BE49-F238E27FC236}">
                <a16:creationId xmlns:a16="http://schemas.microsoft.com/office/drawing/2014/main" id="{098A4D0B-8DD5-C029-C0AF-53C4D867FA9A}"/>
              </a:ext>
            </a:extLst>
          </p:cNvPr>
          <p:cNvPicPr>
            <a:picLocks noChangeAspect="1"/>
          </p:cNvPicPr>
          <p:nvPr/>
        </p:nvPicPr>
        <p:blipFill>
          <a:blip r:embed="rId3"/>
          <a:stretch>
            <a:fillRect/>
          </a:stretch>
        </p:blipFill>
        <p:spPr>
          <a:xfrm>
            <a:off x="802094" y="1300481"/>
            <a:ext cx="1828571" cy="2933333"/>
          </a:xfrm>
          <a:prstGeom prst="rect">
            <a:avLst/>
          </a:prstGeom>
          <a:ln>
            <a:noFill/>
          </a:ln>
          <a:effectLst>
            <a:outerShdw blurRad="292100" dist="139700" dir="2700000" algn="tl" rotWithShape="0">
              <a:srgbClr val="333333">
                <a:alpha val="65000"/>
              </a:srgbClr>
            </a:outerShdw>
          </a:effectLst>
        </p:spPr>
      </p:pic>
      <p:pic>
        <p:nvPicPr>
          <p:cNvPr id="6" name="Picture 5" descr="Screenshot of Polaris Leap new invoice page">
            <a:extLst>
              <a:ext uri="{FF2B5EF4-FFF2-40B4-BE49-F238E27FC236}">
                <a16:creationId xmlns:a16="http://schemas.microsoft.com/office/drawing/2014/main" id="{9300C0D4-2D82-6312-1B56-638A7046A196}"/>
              </a:ext>
            </a:extLst>
          </p:cNvPr>
          <p:cNvPicPr>
            <a:picLocks noChangeAspect="1"/>
          </p:cNvPicPr>
          <p:nvPr/>
        </p:nvPicPr>
        <p:blipFill>
          <a:blip r:embed="rId4"/>
          <a:stretch>
            <a:fillRect/>
          </a:stretch>
        </p:blipFill>
        <p:spPr>
          <a:xfrm>
            <a:off x="2752049" y="1654629"/>
            <a:ext cx="8754151" cy="423748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83B8CBC-AA97-705B-059F-93DED84A8B8C}"/>
              </a:ext>
            </a:extLst>
          </p:cNvPr>
          <p:cNvSpPr txBox="1"/>
          <p:nvPr/>
        </p:nvSpPr>
        <p:spPr>
          <a:xfrm>
            <a:off x="4176932" y="1031094"/>
            <a:ext cx="4563307" cy="370194"/>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t>Fill in the appropriate fields. Select </a:t>
            </a:r>
            <a:r>
              <a:rPr lang="en-US" sz="1500" i="1" dirty="0"/>
              <a:t>SAVE</a:t>
            </a:r>
            <a:r>
              <a:rPr lang="en-US" sz="1500" dirty="0"/>
              <a:t>.</a:t>
            </a:r>
          </a:p>
        </p:txBody>
      </p:sp>
    </p:spTree>
    <p:extLst>
      <p:ext uri="{BB962C8B-B14F-4D97-AF65-F5344CB8AC3E}">
        <p14:creationId xmlns:p14="http://schemas.microsoft.com/office/powerpoint/2010/main" val="1534806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FD10B-E969-9D82-8AD5-332B404D4B2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3E25882-4D69-ADDA-6A1C-19631F74A994}"/>
              </a:ext>
            </a:extLst>
          </p:cNvPr>
          <p:cNvSpPr>
            <a:spLocks noGrp="1"/>
          </p:cNvSpPr>
          <p:nvPr>
            <p:ph type="title"/>
          </p:nvPr>
        </p:nvSpPr>
        <p:spPr/>
        <p:txBody>
          <a:bodyPr/>
          <a:lstStyle/>
          <a:p>
            <a:r>
              <a:rPr lang="en-GB" dirty="0"/>
              <a:t>Creating a New Invoice</a:t>
            </a:r>
          </a:p>
        </p:txBody>
      </p:sp>
      <p:sp>
        <p:nvSpPr>
          <p:cNvPr id="3" name="Footer Placeholder 5">
            <a:extLst>
              <a:ext uri="{FF2B5EF4-FFF2-40B4-BE49-F238E27FC236}">
                <a16:creationId xmlns:a16="http://schemas.microsoft.com/office/drawing/2014/main" id="{901892C8-4C68-85E9-FABC-CF02E3190B4B}"/>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36320274-7C4D-8B8D-D0D7-05ACEC6C928C}"/>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Screenshot of Polaris Leap new invoice line item">
            <a:extLst>
              <a:ext uri="{FF2B5EF4-FFF2-40B4-BE49-F238E27FC236}">
                <a16:creationId xmlns:a16="http://schemas.microsoft.com/office/drawing/2014/main" id="{AFE44DF5-EC4D-8240-8AA5-5F8B01954A80}"/>
              </a:ext>
            </a:extLst>
          </p:cNvPr>
          <p:cNvPicPr>
            <a:picLocks noChangeAspect="1"/>
          </p:cNvPicPr>
          <p:nvPr/>
        </p:nvPicPr>
        <p:blipFill>
          <a:blip r:embed="rId3"/>
          <a:stretch>
            <a:fillRect/>
          </a:stretch>
        </p:blipFill>
        <p:spPr>
          <a:xfrm>
            <a:off x="407195" y="1570622"/>
            <a:ext cx="7315200" cy="3379755"/>
          </a:xfrm>
          <a:prstGeom prst="rect">
            <a:avLst/>
          </a:prstGeom>
          <a:ln>
            <a:noFill/>
          </a:ln>
          <a:effectLst>
            <a:outerShdw blurRad="292100" dist="139700" dir="2700000" algn="tl" rotWithShape="0">
              <a:srgbClr val="333333">
                <a:alpha val="65000"/>
              </a:srgbClr>
            </a:outerShdw>
          </a:effectLst>
        </p:spPr>
      </p:pic>
      <p:pic>
        <p:nvPicPr>
          <p:cNvPr id="10" name="Picture 9" descr="Screenshot of Polaris Leap new invoice line item detail">
            <a:extLst>
              <a:ext uri="{FF2B5EF4-FFF2-40B4-BE49-F238E27FC236}">
                <a16:creationId xmlns:a16="http://schemas.microsoft.com/office/drawing/2014/main" id="{40E7533B-7FE9-35D4-5DBD-E7033BC3ABA7}"/>
              </a:ext>
            </a:extLst>
          </p:cNvPr>
          <p:cNvPicPr>
            <a:picLocks noChangeAspect="1"/>
          </p:cNvPicPr>
          <p:nvPr/>
        </p:nvPicPr>
        <p:blipFill>
          <a:blip r:embed="rId4"/>
          <a:stretch>
            <a:fillRect/>
          </a:stretch>
        </p:blipFill>
        <p:spPr>
          <a:xfrm>
            <a:off x="2873827" y="4162828"/>
            <a:ext cx="7994469" cy="211591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CDBFFD7-C8EB-D080-DB41-E9EF0A186607}"/>
              </a:ext>
            </a:extLst>
          </p:cNvPr>
          <p:cNvSpPr txBox="1"/>
          <p:nvPr/>
        </p:nvSpPr>
        <p:spPr>
          <a:xfrm>
            <a:off x="5216434" y="539931"/>
            <a:ext cx="6455066" cy="528848"/>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dirty="0"/>
              <a:t>To pay for an item without a PO, create the invoice in Leap but must be received in the Client.</a:t>
            </a:r>
          </a:p>
        </p:txBody>
      </p:sp>
    </p:spTree>
    <p:extLst>
      <p:ext uri="{BB962C8B-B14F-4D97-AF65-F5344CB8AC3E}">
        <p14:creationId xmlns:p14="http://schemas.microsoft.com/office/powerpoint/2010/main" val="682909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7363-A16A-4F42-321C-7E7368DE310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B6B919C-FFEE-307B-8585-058356ED3CB1}"/>
              </a:ext>
            </a:extLst>
          </p:cNvPr>
          <p:cNvSpPr>
            <a:spLocks noGrp="1"/>
          </p:cNvSpPr>
          <p:nvPr>
            <p:ph type="title"/>
          </p:nvPr>
        </p:nvSpPr>
        <p:spPr/>
        <p:txBody>
          <a:bodyPr/>
          <a:lstStyle/>
          <a:p>
            <a:r>
              <a:rPr lang="en-GB" dirty="0"/>
              <a:t>Copying to a New Invoice</a:t>
            </a:r>
          </a:p>
        </p:txBody>
      </p:sp>
      <p:sp>
        <p:nvSpPr>
          <p:cNvPr id="3" name="Footer Placeholder 5">
            <a:extLst>
              <a:ext uri="{FF2B5EF4-FFF2-40B4-BE49-F238E27FC236}">
                <a16:creationId xmlns:a16="http://schemas.microsoft.com/office/drawing/2014/main" id="{80ED9F7B-AF31-1B83-FFC0-5C47777D8046}"/>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D9A552AF-D738-69F6-AA09-5394BBBD0D80}"/>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Leap PO copy to new invoice">
            <a:extLst>
              <a:ext uri="{FF2B5EF4-FFF2-40B4-BE49-F238E27FC236}">
                <a16:creationId xmlns:a16="http://schemas.microsoft.com/office/drawing/2014/main" id="{BB57898E-C8EA-2819-F284-1C03D2B022B4}"/>
              </a:ext>
            </a:extLst>
          </p:cNvPr>
          <p:cNvPicPr>
            <a:picLocks noChangeAspect="1"/>
          </p:cNvPicPr>
          <p:nvPr/>
        </p:nvPicPr>
        <p:blipFill>
          <a:blip r:embed="rId3"/>
          <a:stretch>
            <a:fillRect/>
          </a:stretch>
        </p:blipFill>
        <p:spPr>
          <a:xfrm>
            <a:off x="1196215" y="1025784"/>
            <a:ext cx="9401872" cy="3263065"/>
          </a:xfrm>
          <a:prstGeom prst="rect">
            <a:avLst/>
          </a:prstGeom>
          <a:ln>
            <a:noFill/>
          </a:ln>
          <a:effectLst>
            <a:outerShdw blurRad="292100" dist="139700" dir="2700000" algn="tl" rotWithShape="0">
              <a:srgbClr val="333333">
                <a:alpha val="65000"/>
              </a:srgbClr>
            </a:outerShdw>
          </a:effectLst>
        </p:spPr>
      </p:pic>
      <p:pic>
        <p:nvPicPr>
          <p:cNvPr id="6" name="Picture 5" descr="Screenshot of Polaris Leap new invoice popup">
            <a:extLst>
              <a:ext uri="{FF2B5EF4-FFF2-40B4-BE49-F238E27FC236}">
                <a16:creationId xmlns:a16="http://schemas.microsoft.com/office/drawing/2014/main" id="{5E83E718-0B65-AB0B-5308-E2D8F7119719}"/>
              </a:ext>
            </a:extLst>
          </p:cNvPr>
          <p:cNvPicPr>
            <a:picLocks noChangeAspect="1"/>
          </p:cNvPicPr>
          <p:nvPr/>
        </p:nvPicPr>
        <p:blipFill>
          <a:blip r:embed="rId4"/>
          <a:stretch>
            <a:fillRect/>
          </a:stretch>
        </p:blipFill>
        <p:spPr>
          <a:xfrm>
            <a:off x="5812487" y="2680217"/>
            <a:ext cx="3740395" cy="326306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82DBC50-D667-ED36-60CA-4E78AABAB515}"/>
              </a:ext>
            </a:extLst>
          </p:cNvPr>
          <p:cNvSpPr txBox="1"/>
          <p:nvPr/>
        </p:nvSpPr>
        <p:spPr>
          <a:xfrm>
            <a:off x="1196215" y="4656750"/>
            <a:ext cx="4077966" cy="604020"/>
          </a:xfrm>
          <a:prstGeom prst="rect">
            <a:avLst/>
          </a:prstGeom>
          <a:solidFill>
            <a:schemeClr val="bg1"/>
          </a:solidFill>
          <a:ln>
            <a:solidFill>
              <a:schemeClr val="accent2"/>
            </a:solidFill>
          </a:ln>
        </p:spPr>
        <p:txBody>
          <a:bodyPr wrap="square" rtlCol="0">
            <a:noAutofit/>
          </a:bodyPr>
          <a:lstStyle/>
          <a:p>
            <a:pPr algn="just"/>
            <a:r>
              <a:rPr lang="en-US" sz="1500" dirty="0"/>
              <a:t>Fill in the </a:t>
            </a:r>
            <a:r>
              <a:rPr lang="en-US" sz="1500" i="1" dirty="0"/>
              <a:t>New Invoice</a:t>
            </a:r>
            <a:r>
              <a:rPr lang="en-US" sz="1500" dirty="0"/>
              <a:t> dialog box if creating a new invoice.</a:t>
            </a:r>
          </a:p>
        </p:txBody>
      </p:sp>
    </p:spTree>
    <p:extLst>
      <p:ext uri="{BB962C8B-B14F-4D97-AF65-F5344CB8AC3E}">
        <p14:creationId xmlns:p14="http://schemas.microsoft.com/office/powerpoint/2010/main" val="2635367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1F68A-406F-ECAD-2452-63DE74C46DB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F23DD73-BF46-1BA8-A554-DFFA7D65894F}"/>
              </a:ext>
            </a:extLst>
          </p:cNvPr>
          <p:cNvSpPr>
            <a:spLocks noGrp="1"/>
          </p:cNvSpPr>
          <p:nvPr>
            <p:ph type="title"/>
          </p:nvPr>
        </p:nvSpPr>
        <p:spPr/>
        <p:txBody>
          <a:bodyPr/>
          <a:lstStyle/>
          <a:p>
            <a:r>
              <a:rPr lang="en-GB" dirty="0"/>
              <a:t>Copying a PO to a New Invoice</a:t>
            </a:r>
          </a:p>
        </p:txBody>
      </p:sp>
      <p:sp>
        <p:nvSpPr>
          <p:cNvPr id="3" name="Footer Placeholder 5">
            <a:extLst>
              <a:ext uri="{FF2B5EF4-FFF2-40B4-BE49-F238E27FC236}">
                <a16:creationId xmlns:a16="http://schemas.microsoft.com/office/drawing/2014/main" id="{DF872BF8-B928-55B8-821C-A912B87518A7}"/>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E65639D2-73DE-3AC9-D030-7344CE55C81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Screenshot of Polaris Leap POLI segment copy to new invoice">
            <a:extLst>
              <a:ext uri="{FF2B5EF4-FFF2-40B4-BE49-F238E27FC236}">
                <a16:creationId xmlns:a16="http://schemas.microsoft.com/office/drawing/2014/main" id="{B408E335-4F4B-1257-3BCA-AD9F69D2FB06}"/>
              </a:ext>
            </a:extLst>
          </p:cNvPr>
          <p:cNvPicPr>
            <a:picLocks noChangeAspect="1"/>
          </p:cNvPicPr>
          <p:nvPr/>
        </p:nvPicPr>
        <p:blipFill>
          <a:blip r:embed="rId3"/>
          <a:stretch>
            <a:fillRect/>
          </a:stretch>
        </p:blipFill>
        <p:spPr>
          <a:xfrm>
            <a:off x="215535" y="1051368"/>
            <a:ext cx="10313127" cy="3111970"/>
          </a:xfrm>
          <a:prstGeom prst="rect">
            <a:avLst/>
          </a:prstGeom>
          <a:ln>
            <a:noFill/>
          </a:ln>
          <a:effectLst>
            <a:outerShdw blurRad="292100" dist="139700" dir="2700000" algn="tl" rotWithShape="0">
              <a:srgbClr val="333333">
                <a:alpha val="65000"/>
              </a:srgbClr>
            </a:outerShdw>
          </a:effectLst>
        </p:spPr>
      </p:pic>
      <p:pic>
        <p:nvPicPr>
          <p:cNvPr id="8" name="Picture 7" descr="Screenshot of Polaris Leap Invoice Find Tool">
            <a:extLst>
              <a:ext uri="{FF2B5EF4-FFF2-40B4-BE49-F238E27FC236}">
                <a16:creationId xmlns:a16="http://schemas.microsoft.com/office/drawing/2014/main" id="{BACC2E72-3FC3-9452-F09D-33739C824839}"/>
              </a:ext>
            </a:extLst>
          </p:cNvPr>
          <p:cNvPicPr>
            <a:picLocks noChangeAspect="1"/>
          </p:cNvPicPr>
          <p:nvPr/>
        </p:nvPicPr>
        <p:blipFill>
          <a:blip r:embed="rId4"/>
          <a:stretch>
            <a:fillRect/>
          </a:stretch>
        </p:blipFill>
        <p:spPr>
          <a:xfrm>
            <a:off x="6349198" y="2368731"/>
            <a:ext cx="5627267" cy="381033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C829F64-67AA-4BD0-2969-A2B0B5DEAFBD}"/>
              </a:ext>
            </a:extLst>
          </p:cNvPr>
          <p:cNvSpPr txBox="1"/>
          <p:nvPr/>
        </p:nvSpPr>
        <p:spPr>
          <a:xfrm>
            <a:off x="589037" y="4693920"/>
            <a:ext cx="5115077" cy="602475"/>
          </a:xfrm>
          <a:prstGeom prst="rect">
            <a:avLst/>
          </a:prstGeom>
          <a:solidFill>
            <a:schemeClr val="bg1"/>
          </a:solidFill>
          <a:ln>
            <a:solidFill>
              <a:schemeClr val="accent2"/>
            </a:solidFill>
          </a:ln>
        </p:spPr>
        <p:txBody>
          <a:bodyPr wrap="square" rtlCol="0">
            <a:noAutofit/>
          </a:bodyPr>
          <a:lstStyle/>
          <a:p>
            <a:pPr algn="just"/>
            <a:r>
              <a:rPr lang="en-US" sz="1500" dirty="0"/>
              <a:t>Search for the invoice (</a:t>
            </a:r>
            <a:r>
              <a:rPr lang="en-US" sz="1500" i="1" dirty="0"/>
              <a:t>Find Tool</a:t>
            </a:r>
            <a:r>
              <a:rPr lang="en-US" sz="1500" dirty="0"/>
              <a:t>) or type in the invoice number when copying to an existing invoice.</a:t>
            </a:r>
          </a:p>
          <a:p>
            <a:pPr algn="l"/>
            <a:endParaRPr lang="en-US" dirty="0"/>
          </a:p>
        </p:txBody>
      </p:sp>
    </p:spTree>
    <p:extLst>
      <p:ext uri="{BB962C8B-B14F-4D97-AF65-F5344CB8AC3E}">
        <p14:creationId xmlns:p14="http://schemas.microsoft.com/office/powerpoint/2010/main" val="3805667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F5B6B-4009-868D-AEE1-BB8B77793B5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2BA9553-F3BF-55F5-EF00-AFC97AF0931C}"/>
              </a:ext>
            </a:extLst>
          </p:cNvPr>
          <p:cNvSpPr>
            <a:spLocks noGrp="1"/>
          </p:cNvSpPr>
          <p:nvPr>
            <p:ph type="title"/>
          </p:nvPr>
        </p:nvSpPr>
        <p:spPr/>
        <p:txBody>
          <a:bodyPr/>
          <a:lstStyle/>
          <a:p>
            <a:r>
              <a:rPr lang="en-GB" dirty="0"/>
              <a:t>Balancing Invoices: Header Charges</a:t>
            </a:r>
          </a:p>
        </p:txBody>
      </p:sp>
      <p:sp>
        <p:nvSpPr>
          <p:cNvPr id="3" name="Footer Placeholder 5">
            <a:extLst>
              <a:ext uri="{FF2B5EF4-FFF2-40B4-BE49-F238E27FC236}">
                <a16:creationId xmlns:a16="http://schemas.microsoft.com/office/drawing/2014/main" id="{DBECDBC4-5EA5-1789-F480-F9012505A971}"/>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B55C5C28-025A-8443-5FEF-348ED856AC40}"/>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875EA060-BF2A-E52F-729C-38D657C34118}"/>
              </a:ext>
            </a:extLst>
          </p:cNvPr>
          <p:cNvSpPr txBox="1"/>
          <p:nvPr/>
        </p:nvSpPr>
        <p:spPr>
          <a:xfrm>
            <a:off x="520500" y="4345082"/>
            <a:ext cx="11151000" cy="1112323"/>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If funds have been defined for charges such as cataloging services, header charges can be applied from the </a:t>
            </a:r>
            <a:r>
              <a:rPr lang="en-US" sz="1500" i="1" dirty="0"/>
              <a:t>Charges</a:t>
            </a:r>
            <a:r>
              <a:rPr lang="en-US" sz="1500" dirty="0"/>
              <a:t> tab using </a:t>
            </a:r>
            <a:r>
              <a:rPr lang="en-US" sz="1500" i="1" dirty="0"/>
              <a:t>Header Charges &gt; ADD CHARGE</a:t>
            </a:r>
            <a:r>
              <a:rPr lang="en-US" sz="1500" dirty="0"/>
              <a:t>.</a:t>
            </a:r>
          </a:p>
          <a:p>
            <a:pPr marL="285750" indent="-285750" algn="just">
              <a:buClr>
                <a:schemeClr val="bg2"/>
              </a:buClr>
              <a:buFont typeface="Wingdings" panose="05000000000000000000" pitchFamily="2" charset="2"/>
              <a:buChar char="§"/>
            </a:pPr>
            <a:r>
              <a:rPr lang="en-US" sz="1500" dirty="0"/>
              <a:t>Select an individual charge type, dollar amount, and fund for each charge; click </a:t>
            </a:r>
            <a:r>
              <a:rPr lang="en-US" sz="1500" i="1" dirty="0"/>
              <a:t>OK </a:t>
            </a:r>
            <a:r>
              <a:rPr lang="en-US" sz="1500" dirty="0"/>
              <a:t>to apply the charge.</a:t>
            </a:r>
          </a:p>
          <a:p>
            <a:pPr marL="285750" indent="-285750" algn="just">
              <a:buClr>
                <a:schemeClr val="bg2"/>
              </a:buClr>
              <a:buFont typeface="Wingdings" panose="05000000000000000000" pitchFamily="2" charset="2"/>
              <a:buChar char="§"/>
            </a:pPr>
            <a:r>
              <a:rPr lang="en-US" sz="1500" dirty="0"/>
              <a:t>The </a:t>
            </a:r>
            <a:r>
              <a:rPr lang="en-US" sz="1500" i="1" dirty="0"/>
              <a:t>Other</a:t>
            </a:r>
            <a:r>
              <a:rPr lang="en-US" sz="1500" dirty="0"/>
              <a:t> charge type may be renamed in System Administration per the library’s needs.</a:t>
            </a:r>
          </a:p>
        </p:txBody>
      </p:sp>
      <p:pic>
        <p:nvPicPr>
          <p:cNvPr id="14" name="Picture 13" descr="Screenshot of Polaris Leap adding header charge">
            <a:extLst>
              <a:ext uri="{FF2B5EF4-FFF2-40B4-BE49-F238E27FC236}">
                <a16:creationId xmlns:a16="http://schemas.microsoft.com/office/drawing/2014/main" id="{CBF65C86-4F80-2E6A-8167-DBE19AC9BBF4}"/>
              </a:ext>
            </a:extLst>
          </p:cNvPr>
          <p:cNvPicPr>
            <a:picLocks noChangeAspect="1"/>
          </p:cNvPicPr>
          <p:nvPr/>
        </p:nvPicPr>
        <p:blipFill>
          <a:blip r:embed="rId3"/>
          <a:stretch>
            <a:fillRect/>
          </a:stretch>
        </p:blipFill>
        <p:spPr>
          <a:xfrm>
            <a:off x="600891" y="949735"/>
            <a:ext cx="7138134" cy="3078956"/>
          </a:xfrm>
          <a:prstGeom prst="rect">
            <a:avLst/>
          </a:prstGeom>
          <a:ln w="12700">
            <a:solidFill>
              <a:schemeClr val="tx1"/>
            </a:solidFill>
          </a:ln>
        </p:spPr>
      </p:pic>
      <p:pic>
        <p:nvPicPr>
          <p:cNvPr id="16" name="Picture 15" descr="Screenshot of Polaris Leap Add Header Charge popup">
            <a:extLst>
              <a:ext uri="{FF2B5EF4-FFF2-40B4-BE49-F238E27FC236}">
                <a16:creationId xmlns:a16="http://schemas.microsoft.com/office/drawing/2014/main" id="{8B63000F-7C29-CBFD-F21E-B9919FE6CFF3}"/>
              </a:ext>
            </a:extLst>
          </p:cNvPr>
          <p:cNvPicPr>
            <a:picLocks noChangeAspect="1"/>
          </p:cNvPicPr>
          <p:nvPr/>
        </p:nvPicPr>
        <p:blipFill>
          <a:blip r:embed="rId4"/>
          <a:stretch>
            <a:fillRect/>
          </a:stretch>
        </p:blipFill>
        <p:spPr>
          <a:xfrm>
            <a:off x="6860298" y="1493266"/>
            <a:ext cx="4645902" cy="2379956"/>
          </a:xfrm>
          <a:prstGeom prst="rect">
            <a:avLst/>
          </a:prstGeom>
          <a:ln w="12700">
            <a:solidFill>
              <a:schemeClr val="tx1"/>
            </a:solidFill>
          </a:ln>
        </p:spPr>
      </p:pic>
    </p:spTree>
    <p:extLst>
      <p:ext uri="{BB962C8B-B14F-4D97-AF65-F5344CB8AC3E}">
        <p14:creationId xmlns:p14="http://schemas.microsoft.com/office/powerpoint/2010/main" val="3577952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A7167-2398-874A-FB78-3E8EC3E7442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D2D8668-2031-720C-351D-88813FCC0FCB}"/>
              </a:ext>
            </a:extLst>
          </p:cNvPr>
          <p:cNvSpPr>
            <a:spLocks noGrp="1"/>
          </p:cNvSpPr>
          <p:nvPr>
            <p:ph type="title"/>
          </p:nvPr>
        </p:nvSpPr>
        <p:spPr/>
        <p:txBody>
          <a:bodyPr/>
          <a:lstStyle/>
          <a:p>
            <a:r>
              <a:rPr lang="en-GB" dirty="0"/>
              <a:t>Balancing Invoices: Distributing Charges</a:t>
            </a:r>
          </a:p>
        </p:txBody>
      </p:sp>
      <p:sp>
        <p:nvSpPr>
          <p:cNvPr id="3" name="Footer Placeholder 5">
            <a:extLst>
              <a:ext uri="{FF2B5EF4-FFF2-40B4-BE49-F238E27FC236}">
                <a16:creationId xmlns:a16="http://schemas.microsoft.com/office/drawing/2014/main" id="{AD7A5AD1-3C67-2F1F-DC57-98310B8CF3F0}"/>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4D54EA86-9F2D-FDDA-3C54-AFCF7DB50BF4}"/>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B825E869-F2B0-D742-3771-6A6528D3BF63}"/>
              </a:ext>
            </a:extLst>
          </p:cNvPr>
          <p:cNvSpPr txBox="1"/>
          <p:nvPr/>
        </p:nvSpPr>
        <p:spPr>
          <a:xfrm>
            <a:off x="1746068" y="4559449"/>
            <a:ext cx="8699863" cy="1039169"/>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distribute charges across all line items of an invoice, use </a:t>
            </a:r>
            <a:r>
              <a:rPr lang="en-US" sz="1500" i="1" dirty="0"/>
              <a:t>ACTIONS &gt; Distribute Charges</a:t>
            </a:r>
            <a:r>
              <a:rPr lang="en-US" sz="1500" dirty="0"/>
              <a:t>.</a:t>
            </a:r>
          </a:p>
          <a:p>
            <a:pPr marL="285750" indent="-285750" algn="just">
              <a:buClr>
                <a:schemeClr val="bg2"/>
              </a:buClr>
              <a:buFont typeface="Wingdings" panose="05000000000000000000" pitchFamily="2" charset="2"/>
              <a:buChar char="§"/>
            </a:pPr>
            <a:r>
              <a:rPr lang="en-US" sz="1500" dirty="0"/>
              <a:t>The adjusted amount is added to the charges tab of each invoice line item.</a:t>
            </a:r>
          </a:p>
          <a:p>
            <a:pPr marL="285750" indent="-285750" algn="just">
              <a:buClr>
                <a:schemeClr val="bg2"/>
              </a:buClr>
              <a:buFont typeface="Wingdings" panose="05000000000000000000" pitchFamily="2" charset="2"/>
              <a:buChar char="§"/>
            </a:pPr>
            <a:r>
              <a:rPr lang="en-US" sz="1500" dirty="0"/>
              <a:t>Additional charges must be distributed individually.</a:t>
            </a:r>
          </a:p>
          <a:p>
            <a:pPr marL="285750" indent="-285750" algn="just">
              <a:buClr>
                <a:schemeClr val="bg2"/>
              </a:buClr>
              <a:buFont typeface="Wingdings" panose="05000000000000000000" pitchFamily="2" charset="2"/>
              <a:buChar char="§"/>
            </a:pPr>
            <a:r>
              <a:rPr lang="en-US" sz="1500" dirty="0"/>
              <a:t>The money will come out of the fund(s) attached to the title.</a:t>
            </a:r>
          </a:p>
          <a:p>
            <a:pPr algn="l"/>
            <a:endParaRPr lang="en-US" dirty="0"/>
          </a:p>
        </p:txBody>
      </p:sp>
      <p:pic>
        <p:nvPicPr>
          <p:cNvPr id="6" name="Picture 5" descr="Screenshot of Polaris Leap invoice distribute charge function">
            <a:extLst>
              <a:ext uri="{FF2B5EF4-FFF2-40B4-BE49-F238E27FC236}">
                <a16:creationId xmlns:a16="http://schemas.microsoft.com/office/drawing/2014/main" id="{27302A07-1CBE-6274-7212-F696CC50E300}"/>
              </a:ext>
            </a:extLst>
          </p:cNvPr>
          <p:cNvPicPr>
            <a:picLocks noChangeAspect="1"/>
          </p:cNvPicPr>
          <p:nvPr/>
        </p:nvPicPr>
        <p:blipFill>
          <a:blip r:embed="rId3"/>
          <a:stretch>
            <a:fillRect/>
          </a:stretch>
        </p:blipFill>
        <p:spPr>
          <a:xfrm>
            <a:off x="4229892" y="800402"/>
            <a:ext cx="7772400" cy="1609215"/>
          </a:xfrm>
          <a:prstGeom prst="rect">
            <a:avLst/>
          </a:prstGeom>
          <a:ln>
            <a:noFill/>
          </a:ln>
          <a:effectLst>
            <a:outerShdw blurRad="292100" dist="139700" dir="2700000" algn="tl" rotWithShape="0">
              <a:srgbClr val="333333">
                <a:alpha val="65000"/>
              </a:srgbClr>
            </a:outerShdw>
          </a:effectLst>
        </p:spPr>
      </p:pic>
      <p:pic>
        <p:nvPicPr>
          <p:cNvPr id="7" name="Picture 6" descr="Screenshot of Polaris Leap Distribute Charges popup">
            <a:extLst>
              <a:ext uri="{FF2B5EF4-FFF2-40B4-BE49-F238E27FC236}">
                <a16:creationId xmlns:a16="http://schemas.microsoft.com/office/drawing/2014/main" id="{7C609DAA-FADB-A397-0BF3-544960186FAE}"/>
              </a:ext>
            </a:extLst>
          </p:cNvPr>
          <p:cNvPicPr>
            <a:picLocks noChangeAspect="1"/>
          </p:cNvPicPr>
          <p:nvPr/>
        </p:nvPicPr>
        <p:blipFill>
          <a:blip r:embed="rId4"/>
          <a:stretch>
            <a:fillRect/>
          </a:stretch>
        </p:blipFill>
        <p:spPr>
          <a:xfrm>
            <a:off x="1623363" y="1605009"/>
            <a:ext cx="6380356" cy="25679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4131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A7663-A16D-B19F-2269-FF8532A3572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A0A4FA2-DD80-A7A0-E9A7-5941013DF66A}"/>
              </a:ext>
            </a:extLst>
          </p:cNvPr>
          <p:cNvSpPr>
            <a:spLocks noGrp="1"/>
          </p:cNvSpPr>
          <p:nvPr>
            <p:ph type="title"/>
          </p:nvPr>
        </p:nvSpPr>
        <p:spPr/>
        <p:txBody>
          <a:bodyPr/>
          <a:lstStyle/>
          <a:p>
            <a:r>
              <a:rPr lang="en-GB" dirty="0"/>
              <a:t>Editing an Invoice</a:t>
            </a:r>
          </a:p>
        </p:txBody>
      </p:sp>
      <p:sp>
        <p:nvSpPr>
          <p:cNvPr id="3" name="Footer Placeholder 5">
            <a:extLst>
              <a:ext uri="{FF2B5EF4-FFF2-40B4-BE49-F238E27FC236}">
                <a16:creationId xmlns:a16="http://schemas.microsoft.com/office/drawing/2014/main" id="{D2667B4D-FEB3-EDAF-7E53-68609F5B81AF}"/>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C320A300-5BA5-C1B6-BD0F-4D9B4289BB98}"/>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0" name="Picture 19" descr="Screenshot of Polaris Leap invoice editing details page">
            <a:extLst>
              <a:ext uri="{FF2B5EF4-FFF2-40B4-BE49-F238E27FC236}">
                <a16:creationId xmlns:a16="http://schemas.microsoft.com/office/drawing/2014/main" id="{4F7B06A6-2C4A-D834-3CEC-9D86AD20FD7C}"/>
              </a:ext>
            </a:extLst>
          </p:cNvPr>
          <p:cNvPicPr>
            <a:picLocks noChangeAspect="1"/>
          </p:cNvPicPr>
          <p:nvPr/>
        </p:nvPicPr>
        <p:blipFill>
          <a:blip r:embed="rId3"/>
          <a:stretch>
            <a:fillRect/>
          </a:stretch>
        </p:blipFill>
        <p:spPr>
          <a:xfrm>
            <a:off x="304799" y="1315356"/>
            <a:ext cx="8280012" cy="3855866"/>
          </a:xfrm>
          <a:prstGeom prst="rect">
            <a:avLst/>
          </a:prstGeom>
          <a:ln>
            <a:noFill/>
          </a:ln>
          <a:effectLst>
            <a:outerShdw blurRad="292100" dist="139700" dir="2700000" algn="tl" rotWithShape="0">
              <a:srgbClr val="333333">
                <a:alpha val="65000"/>
              </a:srgbClr>
            </a:outerShdw>
          </a:effectLst>
        </p:spPr>
      </p:pic>
      <p:pic>
        <p:nvPicPr>
          <p:cNvPr id="16" name="Picture 15" descr="Screenshot of Polaris Leap invoice line item edit">
            <a:extLst>
              <a:ext uri="{FF2B5EF4-FFF2-40B4-BE49-F238E27FC236}">
                <a16:creationId xmlns:a16="http://schemas.microsoft.com/office/drawing/2014/main" id="{51683E31-41FA-DDC8-A845-5616C52B4AE7}"/>
              </a:ext>
            </a:extLst>
          </p:cNvPr>
          <p:cNvPicPr>
            <a:picLocks noChangeAspect="1"/>
          </p:cNvPicPr>
          <p:nvPr/>
        </p:nvPicPr>
        <p:blipFill>
          <a:blip r:embed="rId4"/>
          <a:stretch>
            <a:fillRect/>
          </a:stretch>
        </p:blipFill>
        <p:spPr>
          <a:xfrm>
            <a:off x="3391488" y="2682239"/>
            <a:ext cx="8280012" cy="2236825"/>
          </a:xfrm>
          <a:prstGeom prst="rect">
            <a:avLst/>
          </a:prstGeom>
          <a:ln>
            <a:noFill/>
          </a:ln>
          <a:effectLst>
            <a:outerShdw blurRad="292100" dist="139700" dir="2700000" algn="tl" rotWithShape="0">
              <a:srgbClr val="333333">
                <a:alpha val="65000"/>
              </a:srgbClr>
            </a:outerShdw>
          </a:effectLst>
        </p:spPr>
      </p:pic>
      <p:pic>
        <p:nvPicPr>
          <p:cNvPr id="18" name="Picture 17" descr="Screenshot of Polaris Leap Edit Segment popup">
            <a:extLst>
              <a:ext uri="{FF2B5EF4-FFF2-40B4-BE49-F238E27FC236}">
                <a16:creationId xmlns:a16="http://schemas.microsoft.com/office/drawing/2014/main" id="{002C04CA-7B0A-30F6-D6B2-1ED981FC94C2}"/>
              </a:ext>
            </a:extLst>
          </p:cNvPr>
          <p:cNvPicPr>
            <a:picLocks noChangeAspect="1"/>
          </p:cNvPicPr>
          <p:nvPr/>
        </p:nvPicPr>
        <p:blipFill>
          <a:blip r:embed="rId5"/>
          <a:stretch>
            <a:fillRect/>
          </a:stretch>
        </p:blipFill>
        <p:spPr>
          <a:xfrm>
            <a:off x="5190584" y="3354123"/>
            <a:ext cx="6052854" cy="2889252"/>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E6D05B58-B61E-5419-D706-1F95D8D90DCF}"/>
              </a:ext>
            </a:extLst>
          </p:cNvPr>
          <p:cNvSpPr txBox="1"/>
          <p:nvPr/>
        </p:nvSpPr>
        <p:spPr>
          <a:xfrm>
            <a:off x="8789289" y="1793366"/>
            <a:ext cx="3228540" cy="564075"/>
          </a:xfrm>
          <a:prstGeom prst="rect">
            <a:avLst/>
          </a:prstGeom>
          <a:solidFill>
            <a:schemeClr val="bg1"/>
          </a:solidFill>
          <a:ln>
            <a:solidFill>
              <a:schemeClr val="accent2"/>
            </a:solidFill>
          </a:ln>
        </p:spPr>
        <p:txBody>
          <a:bodyPr wrap="square" rtlCol="0">
            <a:noAutofit/>
          </a:bodyPr>
          <a:lstStyle/>
          <a:p>
            <a:pPr algn="just"/>
            <a:r>
              <a:rPr lang="en-US" sz="1500" b="1" dirty="0">
                <a:solidFill>
                  <a:schemeClr val="accent6"/>
                </a:solidFill>
              </a:rPr>
              <a:t>NOTE: </a:t>
            </a:r>
            <a:r>
              <a:rPr lang="en-US" sz="1500" i="1" dirty="0"/>
              <a:t>Details</a:t>
            </a:r>
            <a:r>
              <a:rPr lang="en-US" sz="1500" dirty="0"/>
              <a:t> tab to </a:t>
            </a:r>
            <a:r>
              <a:rPr lang="en-US" sz="1500" u="sng" dirty="0"/>
              <a:t>change price</a:t>
            </a:r>
            <a:r>
              <a:rPr lang="en-US" sz="1500" dirty="0"/>
              <a:t>.</a:t>
            </a:r>
          </a:p>
          <a:p>
            <a:pPr algn="just"/>
            <a:r>
              <a:rPr lang="en-US" sz="1500" i="1" dirty="0"/>
              <a:t>Segments</a:t>
            </a:r>
            <a:r>
              <a:rPr lang="en-US" sz="1500" dirty="0"/>
              <a:t> tab to </a:t>
            </a:r>
            <a:r>
              <a:rPr lang="en-US" sz="1500" u="sng" dirty="0"/>
              <a:t>edit information</a:t>
            </a:r>
            <a:r>
              <a:rPr lang="en-US" sz="1500" dirty="0"/>
              <a:t>.</a:t>
            </a:r>
          </a:p>
        </p:txBody>
      </p:sp>
    </p:spTree>
    <p:extLst>
      <p:ext uri="{BB962C8B-B14F-4D97-AF65-F5344CB8AC3E}">
        <p14:creationId xmlns:p14="http://schemas.microsoft.com/office/powerpoint/2010/main" val="3786653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F56DF-ADB4-ECAB-1C9C-C156883AB06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2ECB5EA-FF17-EDAD-AA2A-E7D6EE1464E1}"/>
              </a:ext>
            </a:extLst>
          </p:cNvPr>
          <p:cNvSpPr>
            <a:spLocks noGrp="1"/>
          </p:cNvSpPr>
          <p:nvPr>
            <p:ph type="title"/>
          </p:nvPr>
        </p:nvSpPr>
        <p:spPr/>
        <p:txBody>
          <a:bodyPr/>
          <a:lstStyle/>
          <a:p>
            <a:r>
              <a:rPr lang="en-GB" dirty="0"/>
              <a:t>Copying an Invoice</a:t>
            </a:r>
          </a:p>
        </p:txBody>
      </p:sp>
      <p:sp>
        <p:nvSpPr>
          <p:cNvPr id="3" name="Footer Placeholder 5">
            <a:extLst>
              <a:ext uri="{FF2B5EF4-FFF2-40B4-BE49-F238E27FC236}">
                <a16:creationId xmlns:a16="http://schemas.microsoft.com/office/drawing/2014/main" id="{CB310291-AFE4-16A5-388C-A4DBF50ED7A2}"/>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888C627A-1ABE-228B-34C0-E188205F3AAD}"/>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Leap invoice copy function">
            <a:extLst>
              <a:ext uri="{FF2B5EF4-FFF2-40B4-BE49-F238E27FC236}">
                <a16:creationId xmlns:a16="http://schemas.microsoft.com/office/drawing/2014/main" id="{5AE4C80C-C32C-E5AA-E54C-8229B777C20A}"/>
              </a:ext>
            </a:extLst>
          </p:cNvPr>
          <p:cNvPicPr>
            <a:picLocks noChangeAspect="1"/>
          </p:cNvPicPr>
          <p:nvPr/>
        </p:nvPicPr>
        <p:blipFill>
          <a:blip r:embed="rId3"/>
          <a:stretch>
            <a:fillRect/>
          </a:stretch>
        </p:blipFill>
        <p:spPr>
          <a:xfrm>
            <a:off x="577800" y="1256637"/>
            <a:ext cx="6470319" cy="3016631"/>
          </a:xfrm>
          <a:prstGeom prst="rect">
            <a:avLst/>
          </a:prstGeom>
          <a:ln>
            <a:noFill/>
          </a:ln>
          <a:effectLst>
            <a:outerShdw blurRad="292100" dist="139700" dir="2700000" algn="tl" rotWithShape="0">
              <a:srgbClr val="333333">
                <a:alpha val="65000"/>
              </a:srgbClr>
            </a:outerShdw>
          </a:effectLst>
        </p:spPr>
      </p:pic>
      <p:pic>
        <p:nvPicPr>
          <p:cNvPr id="4" name="Picture 3" descr="Screenshot of Polaris Leap copied invoice">
            <a:extLst>
              <a:ext uri="{FF2B5EF4-FFF2-40B4-BE49-F238E27FC236}">
                <a16:creationId xmlns:a16="http://schemas.microsoft.com/office/drawing/2014/main" id="{FED03276-E186-FFF7-515E-522F08FE7C5B}"/>
              </a:ext>
            </a:extLst>
          </p:cNvPr>
          <p:cNvPicPr>
            <a:picLocks noChangeAspect="1"/>
          </p:cNvPicPr>
          <p:nvPr/>
        </p:nvPicPr>
        <p:blipFill>
          <a:blip r:embed="rId4"/>
          <a:stretch>
            <a:fillRect/>
          </a:stretch>
        </p:blipFill>
        <p:spPr>
          <a:xfrm>
            <a:off x="4333952" y="2764953"/>
            <a:ext cx="6909486" cy="305100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5DD163A-CEE1-048A-73B5-3AB0F824D791}"/>
              </a:ext>
            </a:extLst>
          </p:cNvPr>
          <p:cNvSpPr txBox="1"/>
          <p:nvPr/>
        </p:nvSpPr>
        <p:spPr>
          <a:xfrm>
            <a:off x="7264641" y="1714914"/>
            <a:ext cx="4349559" cy="591763"/>
          </a:xfrm>
          <a:prstGeom prst="rect">
            <a:avLst/>
          </a:prstGeom>
          <a:solidFill>
            <a:schemeClr val="bg1"/>
          </a:solidFill>
          <a:ln>
            <a:solidFill>
              <a:schemeClr val="accent2"/>
            </a:solidFill>
          </a:ln>
        </p:spPr>
        <p:txBody>
          <a:bodyPr wrap="square" rtlCol="0">
            <a:noAutofit/>
          </a:bodyPr>
          <a:lstStyle/>
          <a:p>
            <a:pPr algn="just">
              <a:buClr>
                <a:schemeClr val="bg2"/>
              </a:buClr>
            </a:pPr>
            <a:r>
              <a:rPr lang="en-US" sz="1500" b="1" dirty="0">
                <a:solidFill>
                  <a:schemeClr val="accent6"/>
                </a:solidFill>
              </a:rPr>
              <a:t>NOTE: </a:t>
            </a:r>
            <a:r>
              <a:rPr lang="en-US" sz="1500" dirty="0"/>
              <a:t>Only the </a:t>
            </a:r>
            <a:r>
              <a:rPr lang="en-US" sz="1500" i="1" dirty="0"/>
              <a:t>Type</a:t>
            </a:r>
            <a:r>
              <a:rPr lang="en-US" sz="1500" dirty="0"/>
              <a:t>, </a:t>
            </a:r>
            <a:r>
              <a:rPr lang="en-US" sz="1500" i="1" dirty="0"/>
              <a:t>Method,</a:t>
            </a:r>
            <a:r>
              <a:rPr lang="en-US" sz="1500" dirty="0"/>
              <a:t> and </a:t>
            </a:r>
            <a:r>
              <a:rPr lang="en-US" sz="1500" i="1" dirty="0"/>
              <a:t>Supplier</a:t>
            </a:r>
            <a:r>
              <a:rPr lang="en-US" sz="1500" dirty="0"/>
              <a:t> are copied.</a:t>
            </a:r>
          </a:p>
        </p:txBody>
      </p:sp>
    </p:spTree>
    <p:extLst>
      <p:ext uri="{BB962C8B-B14F-4D97-AF65-F5344CB8AC3E}">
        <p14:creationId xmlns:p14="http://schemas.microsoft.com/office/powerpoint/2010/main" val="2411023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B7272-569A-3F0B-0194-65BC522F92A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BEA626D-0D1F-3A07-354B-1CEEBB53298F}"/>
              </a:ext>
            </a:extLst>
          </p:cNvPr>
          <p:cNvSpPr>
            <a:spLocks noGrp="1"/>
          </p:cNvSpPr>
          <p:nvPr>
            <p:ph type="title"/>
          </p:nvPr>
        </p:nvSpPr>
        <p:spPr/>
        <p:txBody>
          <a:bodyPr/>
          <a:lstStyle/>
          <a:p>
            <a:r>
              <a:rPr lang="en-GB" dirty="0"/>
              <a:t>Receiving on an Invoice</a:t>
            </a:r>
          </a:p>
        </p:txBody>
      </p:sp>
      <p:sp>
        <p:nvSpPr>
          <p:cNvPr id="3" name="Footer Placeholder 5">
            <a:extLst>
              <a:ext uri="{FF2B5EF4-FFF2-40B4-BE49-F238E27FC236}">
                <a16:creationId xmlns:a16="http://schemas.microsoft.com/office/drawing/2014/main" id="{35A39A1B-A14A-986B-DCED-59C1B925BE1C}"/>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271126A9-1C9B-ED16-603C-7E65D84B5AA9}"/>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descr="Screenshot of Polaris Leap receiving function">
            <a:extLst>
              <a:ext uri="{FF2B5EF4-FFF2-40B4-BE49-F238E27FC236}">
                <a16:creationId xmlns:a16="http://schemas.microsoft.com/office/drawing/2014/main" id="{1EDAB876-E91A-8951-40BB-6B6C8DA80299}"/>
              </a:ext>
            </a:extLst>
          </p:cNvPr>
          <p:cNvPicPr>
            <a:picLocks noChangeAspect="1"/>
          </p:cNvPicPr>
          <p:nvPr/>
        </p:nvPicPr>
        <p:blipFill>
          <a:blip r:embed="rId3"/>
          <a:stretch>
            <a:fillRect/>
          </a:stretch>
        </p:blipFill>
        <p:spPr>
          <a:xfrm>
            <a:off x="371570" y="823931"/>
            <a:ext cx="9292046" cy="233613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6FE5E36-1A79-8405-9C9D-4F8FDD528068}"/>
              </a:ext>
            </a:extLst>
          </p:cNvPr>
          <p:cNvPicPr>
            <a:picLocks noChangeAspect="1"/>
          </p:cNvPicPr>
          <p:nvPr/>
        </p:nvPicPr>
        <p:blipFill>
          <a:blip r:embed="rId4"/>
          <a:stretch>
            <a:fillRect/>
          </a:stretch>
        </p:blipFill>
        <p:spPr>
          <a:xfrm>
            <a:off x="8322103" y="1310532"/>
            <a:ext cx="3349397" cy="1767737"/>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Leap successful invoice receipt popup">
            <a:extLst>
              <a:ext uri="{FF2B5EF4-FFF2-40B4-BE49-F238E27FC236}">
                <a16:creationId xmlns:a16="http://schemas.microsoft.com/office/drawing/2014/main" id="{2FFB1A45-6110-7E0B-F9E8-74DC066571B8}"/>
              </a:ext>
            </a:extLst>
          </p:cNvPr>
          <p:cNvPicPr>
            <a:picLocks noChangeAspect="1"/>
          </p:cNvPicPr>
          <p:nvPr/>
        </p:nvPicPr>
        <p:blipFill>
          <a:blip r:embed="rId5"/>
          <a:stretch>
            <a:fillRect/>
          </a:stretch>
        </p:blipFill>
        <p:spPr>
          <a:xfrm>
            <a:off x="7521306" y="3336595"/>
            <a:ext cx="4083370" cy="330805"/>
          </a:xfrm>
          <a:prstGeom prst="rect">
            <a:avLst/>
          </a:prstGeom>
          <a:ln>
            <a:noFill/>
          </a:ln>
          <a:effectLst>
            <a:outerShdw blurRad="292100" dist="139700" dir="2700000" algn="tl" rotWithShape="0">
              <a:srgbClr val="333333">
                <a:alpha val="65000"/>
              </a:srgbClr>
            </a:outerShdw>
          </a:effectLst>
        </p:spPr>
      </p:pic>
      <p:pic>
        <p:nvPicPr>
          <p:cNvPr id="11" name="Picture 10" descr="Screenshot of Polaris Leap PO received line item status">
            <a:extLst>
              <a:ext uri="{FF2B5EF4-FFF2-40B4-BE49-F238E27FC236}">
                <a16:creationId xmlns:a16="http://schemas.microsoft.com/office/drawing/2014/main" id="{77F5F5D8-43EE-8F0C-C8E5-29895AB549EB}"/>
              </a:ext>
            </a:extLst>
          </p:cNvPr>
          <p:cNvPicPr>
            <a:picLocks noChangeAspect="1"/>
          </p:cNvPicPr>
          <p:nvPr/>
        </p:nvPicPr>
        <p:blipFill>
          <a:blip r:embed="rId6"/>
          <a:stretch>
            <a:fillRect/>
          </a:stretch>
        </p:blipFill>
        <p:spPr>
          <a:xfrm>
            <a:off x="2398150" y="3925726"/>
            <a:ext cx="8322102" cy="2012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20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4549C-DA6E-9BE5-0345-E0CFEB9C864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5154A25-F7D3-E079-7E43-C28DBC87E6D0}"/>
              </a:ext>
            </a:extLst>
          </p:cNvPr>
          <p:cNvSpPr>
            <a:spLocks noGrp="1"/>
          </p:cNvSpPr>
          <p:nvPr>
            <p:ph type="title"/>
          </p:nvPr>
        </p:nvSpPr>
        <p:spPr/>
        <p:txBody>
          <a:bodyPr/>
          <a:lstStyle/>
          <a:p>
            <a:r>
              <a:rPr lang="en-GB" dirty="0"/>
              <a:t>Creating an On-Order Bibliographic Template (Client)</a:t>
            </a:r>
          </a:p>
        </p:txBody>
      </p:sp>
      <p:sp>
        <p:nvSpPr>
          <p:cNvPr id="6" name="Footer Placeholder 5">
            <a:extLst>
              <a:ext uri="{FF2B5EF4-FFF2-40B4-BE49-F238E27FC236}">
                <a16:creationId xmlns:a16="http://schemas.microsoft.com/office/drawing/2014/main" id="{F250FD37-8193-D097-F4E5-6C39E787F20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CEF888F-AEC1-B7C1-C75F-A93D4522791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6" name="TextBox 15">
            <a:extLst>
              <a:ext uri="{FF2B5EF4-FFF2-40B4-BE49-F238E27FC236}">
                <a16:creationId xmlns:a16="http://schemas.microsoft.com/office/drawing/2014/main" id="{16404425-610B-8A9D-748D-196E957F5EBA}"/>
              </a:ext>
            </a:extLst>
          </p:cNvPr>
          <p:cNvSpPr txBox="1"/>
          <p:nvPr/>
        </p:nvSpPr>
        <p:spPr>
          <a:xfrm>
            <a:off x="1277103" y="898146"/>
            <a:ext cx="9240095" cy="598609"/>
          </a:xfrm>
          <a:prstGeom prst="rect">
            <a:avLst/>
          </a:prstGeom>
          <a:solidFill>
            <a:schemeClr val="bg1"/>
          </a:solidFill>
          <a:ln>
            <a:solidFill>
              <a:schemeClr val="accent2"/>
            </a:solidFill>
          </a:ln>
        </p:spPr>
        <p:txBody>
          <a:bodyPr wrap="square" rtlCol="0">
            <a:noAutofit/>
          </a:bodyPr>
          <a:lstStyle/>
          <a:p>
            <a:pPr algn="l"/>
            <a:r>
              <a:rPr lang="en-US" sz="1500" b="1" dirty="0">
                <a:solidFill>
                  <a:schemeClr val="accent6"/>
                </a:solidFill>
              </a:rPr>
              <a:t>NOTE: </a:t>
            </a:r>
            <a:r>
              <a:rPr lang="en-US" sz="1500" dirty="0">
                <a:solidFill>
                  <a:schemeClr val="tx2"/>
                </a:solidFill>
              </a:rPr>
              <a:t>You can create a new on-order bib template from scratch </a:t>
            </a:r>
            <a:r>
              <a:rPr lang="en-US" sz="1500" u="sng" dirty="0">
                <a:solidFill>
                  <a:schemeClr val="tx2"/>
                </a:solidFill>
              </a:rPr>
              <a:t>or</a:t>
            </a:r>
            <a:r>
              <a:rPr lang="en-US" sz="1500" dirty="0">
                <a:solidFill>
                  <a:schemeClr val="tx2"/>
                </a:solidFill>
              </a:rPr>
              <a:t> copy an existing bib template, changing the name to start with “on order” or “on-order.”</a:t>
            </a:r>
          </a:p>
        </p:txBody>
      </p:sp>
      <p:pic>
        <p:nvPicPr>
          <p:cNvPr id="17" name="Picture 16" descr="Bib template screenshot from Polaris Client">
            <a:extLst>
              <a:ext uri="{FF2B5EF4-FFF2-40B4-BE49-F238E27FC236}">
                <a16:creationId xmlns:a16="http://schemas.microsoft.com/office/drawing/2014/main" id="{3A856B8D-6364-35A7-88F2-AE5C53169F9F}"/>
              </a:ext>
            </a:extLst>
          </p:cNvPr>
          <p:cNvPicPr>
            <a:picLocks noChangeAspect="1"/>
          </p:cNvPicPr>
          <p:nvPr/>
        </p:nvPicPr>
        <p:blipFill>
          <a:blip r:embed="rId2"/>
          <a:stretch>
            <a:fillRect/>
          </a:stretch>
        </p:blipFill>
        <p:spPr>
          <a:xfrm>
            <a:off x="686361" y="1711937"/>
            <a:ext cx="2859644" cy="2446892"/>
          </a:xfrm>
          <a:prstGeom prst="rect">
            <a:avLst/>
          </a:prstGeom>
          <a:ln>
            <a:noFill/>
          </a:ln>
          <a:effectLst>
            <a:outerShdw blurRad="292100" dist="139700" dir="2700000" algn="tl" rotWithShape="0">
              <a:srgbClr val="333333">
                <a:alpha val="65000"/>
              </a:srgbClr>
            </a:outerShdw>
          </a:effectLst>
        </p:spPr>
      </p:pic>
      <p:pic>
        <p:nvPicPr>
          <p:cNvPr id="19" name="Picture 18" descr="Bib template screenshot from Polaris Client">
            <a:extLst>
              <a:ext uri="{FF2B5EF4-FFF2-40B4-BE49-F238E27FC236}">
                <a16:creationId xmlns:a16="http://schemas.microsoft.com/office/drawing/2014/main" id="{EAFE5DB7-5FD6-3FDA-BB6F-0ADAD9FDF840}"/>
              </a:ext>
            </a:extLst>
          </p:cNvPr>
          <p:cNvPicPr>
            <a:picLocks noChangeAspect="1"/>
          </p:cNvPicPr>
          <p:nvPr/>
        </p:nvPicPr>
        <p:blipFill>
          <a:blip r:embed="rId3"/>
          <a:stretch>
            <a:fillRect/>
          </a:stretch>
        </p:blipFill>
        <p:spPr>
          <a:xfrm>
            <a:off x="4154290" y="1552851"/>
            <a:ext cx="6570251" cy="303354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40843E92-73BC-1191-C4B1-41BD7B4DBD03}"/>
              </a:ext>
            </a:extLst>
          </p:cNvPr>
          <p:cNvSpPr txBox="1"/>
          <p:nvPr/>
        </p:nvSpPr>
        <p:spPr>
          <a:xfrm>
            <a:off x="1194399" y="4801573"/>
            <a:ext cx="9803202" cy="1504557"/>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solidFill>
                  <a:schemeClr val="tx2"/>
                </a:solidFill>
              </a:rPr>
              <a:t>When typing in a title to order and the POLI is saved, Polaris will create a </a:t>
            </a:r>
            <a:r>
              <a:rPr lang="en-US" sz="1500" u="sng" dirty="0">
                <a:solidFill>
                  <a:schemeClr val="tx2"/>
                </a:solidFill>
              </a:rPr>
              <a:t>book</a:t>
            </a:r>
            <a:r>
              <a:rPr lang="en-US" sz="1500" dirty="0">
                <a:solidFill>
                  <a:schemeClr val="tx2"/>
                </a:solidFill>
              </a:rPr>
              <a:t> format by default.</a:t>
            </a:r>
          </a:p>
          <a:p>
            <a:pPr marL="285750" indent="-285750" algn="just">
              <a:buClr>
                <a:schemeClr val="bg2"/>
              </a:buClr>
              <a:buFont typeface="Wingdings" panose="05000000000000000000" pitchFamily="2" charset="2"/>
              <a:buChar char="§"/>
            </a:pPr>
            <a:r>
              <a:rPr lang="en-US" sz="1500" dirty="0">
                <a:solidFill>
                  <a:schemeClr val="tx2"/>
                </a:solidFill>
              </a:rPr>
              <a:t>Set up on-order bibliographic templates for materials </a:t>
            </a:r>
            <a:r>
              <a:rPr lang="en-US" sz="1500" u="sng" dirty="0">
                <a:solidFill>
                  <a:schemeClr val="tx2"/>
                </a:solidFill>
              </a:rPr>
              <a:t>other than</a:t>
            </a:r>
            <a:r>
              <a:rPr lang="en-US" sz="1500" dirty="0">
                <a:solidFill>
                  <a:schemeClr val="tx2"/>
                </a:solidFill>
              </a:rPr>
              <a:t> a regular book format so bibs will display in the catalog with the correct TOM (type of material).</a:t>
            </a:r>
          </a:p>
          <a:p>
            <a:pPr marL="285750" indent="-285750" algn="just">
              <a:buClr>
                <a:schemeClr val="bg2"/>
              </a:buClr>
              <a:buFont typeface="Wingdings" panose="05000000000000000000" pitchFamily="2" charset="2"/>
              <a:buChar char="§"/>
            </a:pPr>
            <a:r>
              <a:rPr lang="en-US" sz="1500" dirty="0">
                <a:solidFill>
                  <a:schemeClr val="tx2"/>
                </a:solidFill>
              </a:rPr>
              <a:t>On-order bib templates are only used when staff manually type a title into a POLI or INLI and the item is </a:t>
            </a:r>
            <a:r>
              <a:rPr lang="en-US" sz="1500" u="sng" dirty="0">
                <a:solidFill>
                  <a:schemeClr val="tx2"/>
                </a:solidFill>
              </a:rPr>
              <a:t>not</a:t>
            </a:r>
            <a:r>
              <a:rPr lang="en-US" sz="1500" dirty="0">
                <a:solidFill>
                  <a:schemeClr val="tx2"/>
                </a:solidFill>
              </a:rPr>
              <a:t> a book.</a:t>
            </a:r>
          </a:p>
          <a:p>
            <a:pPr marL="285750" indent="-285750" algn="just">
              <a:buClr>
                <a:schemeClr val="bg2"/>
              </a:buClr>
              <a:buFont typeface="Wingdings" panose="05000000000000000000" pitchFamily="2" charset="2"/>
              <a:buChar char="§"/>
            </a:pPr>
            <a:r>
              <a:rPr lang="en-US" sz="1500" dirty="0">
                <a:solidFill>
                  <a:schemeClr val="tx2"/>
                </a:solidFill>
              </a:rPr>
              <a:t>The template name must begin with “on order” or “on-order.”</a:t>
            </a:r>
          </a:p>
        </p:txBody>
      </p:sp>
    </p:spTree>
    <p:extLst>
      <p:ext uri="{BB962C8B-B14F-4D97-AF65-F5344CB8AC3E}">
        <p14:creationId xmlns:p14="http://schemas.microsoft.com/office/powerpoint/2010/main" val="2821095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C4188-4CD4-463A-A9DD-4A5A9611797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4569E9D-EC10-D828-E176-82A1E9C446B4}"/>
              </a:ext>
            </a:extLst>
          </p:cNvPr>
          <p:cNvSpPr>
            <a:spLocks noGrp="1"/>
          </p:cNvSpPr>
          <p:nvPr>
            <p:ph type="title"/>
          </p:nvPr>
        </p:nvSpPr>
        <p:spPr/>
        <p:txBody>
          <a:bodyPr/>
          <a:lstStyle/>
          <a:p>
            <a:r>
              <a:rPr lang="en-GB" dirty="0"/>
              <a:t>Paying an Invoice</a:t>
            </a:r>
          </a:p>
        </p:txBody>
      </p:sp>
      <p:sp>
        <p:nvSpPr>
          <p:cNvPr id="3" name="Footer Placeholder 5">
            <a:extLst>
              <a:ext uri="{FF2B5EF4-FFF2-40B4-BE49-F238E27FC236}">
                <a16:creationId xmlns:a16="http://schemas.microsoft.com/office/drawing/2014/main" id="{FC872315-F3A3-97DB-0A61-90306A0A3C62}"/>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DC6FE85F-B885-28CF-C102-197353973EA6}"/>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4" name="Picture 13" descr="Screenshot of Polaris Leap payment history showing invoice paid">
            <a:extLst>
              <a:ext uri="{FF2B5EF4-FFF2-40B4-BE49-F238E27FC236}">
                <a16:creationId xmlns:a16="http://schemas.microsoft.com/office/drawing/2014/main" id="{E5726C55-7DFE-B714-33E3-CEC14F10498F}"/>
              </a:ext>
            </a:extLst>
          </p:cNvPr>
          <p:cNvPicPr>
            <a:picLocks noChangeAspect="1"/>
          </p:cNvPicPr>
          <p:nvPr/>
        </p:nvPicPr>
        <p:blipFill>
          <a:blip r:embed="rId3"/>
          <a:stretch>
            <a:fillRect/>
          </a:stretch>
        </p:blipFill>
        <p:spPr>
          <a:xfrm>
            <a:off x="6388924" y="4772766"/>
            <a:ext cx="5475779" cy="1346477"/>
          </a:xfrm>
          <a:prstGeom prst="rect">
            <a:avLst/>
          </a:prstGeom>
          <a:ln>
            <a:noFill/>
          </a:ln>
          <a:effectLst>
            <a:outerShdw blurRad="292100" dist="139700" dir="2700000" algn="tl" rotWithShape="0">
              <a:srgbClr val="333333">
                <a:alpha val="65000"/>
              </a:srgbClr>
            </a:outerShdw>
          </a:effectLst>
        </p:spPr>
      </p:pic>
      <p:pic>
        <p:nvPicPr>
          <p:cNvPr id="2" name="Picture 1" descr="Screenshot of Polaris Leap Invoice Find Tool">
            <a:extLst>
              <a:ext uri="{FF2B5EF4-FFF2-40B4-BE49-F238E27FC236}">
                <a16:creationId xmlns:a16="http://schemas.microsoft.com/office/drawing/2014/main" id="{17D2A889-4C37-6083-34D1-B92D1DE6BCD3}"/>
              </a:ext>
            </a:extLst>
          </p:cNvPr>
          <p:cNvPicPr>
            <a:picLocks noChangeAspect="1"/>
          </p:cNvPicPr>
          <p:nvPr/>
        </p:nvPicPr>
        <p:blipFill>
          <a:blip r:embed="rId4"/>
          <a:stretch>
            <a:fillRect/>
          </a:stretch>
        </p:blipFill>
        <p:spPr>
          <a:xfrm>
            <a:off x="550864" y="855425"/>
            <a:ext cx="6209524" cy="1990476"/>
          </a:xfrm>
          <a:prstGeom prst="rect">
            <a:avLst/>
          </a:prstGeom>
          <a:ln>
            <a:noFill/>
          </a:ln>
          <a:effectLst>
            <a:outerShdw blurRad="292100" dist="139700" dir="2700000" algn="tl" rotWithShape="0">
              <a:srgbClr val="333333">
                <a:alpha val="65000"/>
              </a:srgbClr>
            </a:outerShdw>
          </a:effectLst>
        </p:spPr>
      </p:pic>
      <p:pic>
        <p:nvPicPr>
          <p:cNvPr id="6" name="Picture 5" descr="Screenshot of Polaris Leap paying an invoice">
            <a:extLst>
              <a:ext uri="{FF2B5EF4-FFF2-40B4-BE49-F238E27FC236}">
                <a16:creationId xmlns:a16="http://schemas.microsoft.com/office/drawing/2014/main" id="{B54F477B-80F6-EACF-F44D-5F4ADB994CD5}"/>
              </a:ext>
            </a:extLst>
          </p:cNvPr>
          <p:cNvPicPr>
            <a:picLocks noChangeAspect="1"/>
          </p:cNvPicPr>
          <p:nvPr/>
        </p:nvPicPr>
        <p:blipFill>
          <a:blip r:embed="rId5"/>
          <a:stretch>
            <a:fillRect/>
          </a:stretch>
        </p:blipFill>
        <p:spPr>
          <a:xfrm>
            <a:off x="887113" y="2529692"/>
            <a:ext cx="8124674" cy="2013965"/>
          </a:xfrm>
          <a:prstGeom prst="rect">
            <a:avLst/>
          </a:prstGeom>
          <a:ln>
            <a:noFill/>
          </a:ln>
          <a:effectLst>
            <a:outerShdw blurRad="292100" dist="139700" dir="2700000" algn="tl" rotWithShape="0">
              <a:srgbClr val="333333">
                <a:alpha val="65000"/>
              </a:srgbClr>
            </a:outerShdw>
          </a:effectLst>
        </p:spPr>
      </p:pic>
      <p:pic>
        <p:nvPicPr>
          <p:cNvPr id="12" name="Picture 11" descr="Screenshot of Polaris Leap Check/Voucher popup">
            <a:extLst>
              <a:ext uri="{FF2B5EF4-FFF2-40B4-BE49-F238E27FC236}">
                <a16:creationId xmlns:a16="http://schemas.microsoft.com/office/drawing/2014/main" id="{F2E4139A-98A9-DD67-D56A-6AFD580C45F3}"/>
              </a:ext>
            </a:extLst>
          </p:cNvPr>
          <p:cNvPicPr>
            <a:picLocks noChangeAspect="1"/>
          </p:cNvPicPr>
          <p:nvPr/>
        </p:nvPicPr>
        <p:blipFill>
          <a:blip r:embed="rId6"/>
          <a:stretch>
            <a:fillRect/>
          </a:stretch>
        </p:blipFill>
        <p:spPr>
          <a:xfrm>
            <a:off x="7259420" y="494770"/>
            <a:ext cx="3504734" cy="199415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74F7D6D-09B0-486A-C43B-02FD3BE0D891}"/>
              </a:ext>
            </a:extLst>
          </p:cNvPr>
          <p:cNvSpPr txBox="1"/>
          <p:nvPr/>
        </p:nvSpPr>
        <p:spPr>
          <a:xfrm>
            <a:off x="179400" y="4772766"/>
            <a:ext cx="6209524" cy="1512727"/>
          </a:xfrm>
          <a:prstGeom prst="rect">
            <a:avLst/>
          </a:prstGeom>
          <a:solidFill>
            <a:schemeClr val="bg1"/>
          </a:solidFill>
          <a:ln>
            <a:solidFill>
              <a:schemeClr val="accent2"/>
            </a:solidFill>
          </a:ln>
        </p:spPr>
        <p:txBody>
          <a:bodyPr wrap="square" rtlCol="0">
            <a:noAutofit/>
          </a:bodyPr>
          <a:lstStyle/>
          <a:p>
            <a:pPr marL="171450" indent="-171450" algn="just">
              <a:buClr>
                <a:schemeClr val="bg2"/>
              </a:buClr>
              <a:buFont typeface="Wingdings" panose="05000000000000000000" pitchFamily="2" charset="2"/>
              <a:buChar char="§"/>
            </a:pPr>
            <a:r>
              <a:rPr lang="en-US" sz="1500" dirty="0"/>
              <a:t>To pay an Invoice use </a:t>
            </a:r>
            <a:r>
              <a:rPr lang="en-US" sz="1500" i="1" dirty="0"/>
              <a:t>ACTIONS &gt; Pay</a:t>
            </a:r>
            <a:r>
              <a:rPr lang="en-US" sz="1500" dirty="0"/>
              <a:t>.</a:t>
            </a:r>
          </a:p>
          <a:p>
            <a:pPr marL="171450" indent="-171450" algn="just">
              <a:buClr>
                <a:schemeClr val="bg2"/>
              </a:buClr>
              <a:buFont typeface="Wingdings" panose="05000000000000000000" pitchFamily="2" charset="2"/>
              <a:buChar char="§"/>
            </a:pPr>
            <a:r>
              <a:rPr lang="en-US" sz="1500" dirty="0"/>
              <a:t>The invoice number and suffix may be edited prior to paying the invoice.</a:t>
            </a:r>
          </a:p>
          <a:p>
            <a:pPr marL="171450" indent="-171450" algn="just">
              <a:buClr>
                <a:schemeClr val="bg2"/>
              </a:buClr>
              <a:buFont typeface="Wingdings" panose="05000000000000000000" pitchFamily="2" charset="2"/>
              <a:buChar char="§"/>
            </a:pPr>
            <a:r>
              <a:rPr lang="en-US" sz="1500" dirty="0"/>
              <a:t>The status of the invoice changes from </a:t>
            </a:r>
            <a:r>
              <a:rPr lang="en-US" sz="1500" i="1" dirty="0"/>
              <a:t>Open</a:t>
            </a:r>
            <a:r>
              <a:rPr lang="en-US" sz="1500" dirty="0"/>
              <a:t> to </a:t>
            </a:r>
            <a:r>
              <a:rPr lang="en-US" sz="1500" i="1" dirty="0"/>
              <a:t>Paid</a:t>
            </a:r>
            <a:r>
              <a:rPr lang="en-US" sz="1500" dirty="0"/>
              <a:t>.</a:t>
            </a:r>
          </a:p>
          <a:p>
            <a:pPr marL="171450" indent="-171450" algn="just">
              <a:buClr>
                <a:schemeClr val="bg2"/>
              </a:buClr>
              <a:buFont typeface="Wingdings" panose="05000000000000000000" pitchFamily="2" charset="2"/>
              <a:buChar char="§"/>
            </a:pPr>
            <a:r>
              <a:rPr lang="en-US" sz="1500" dirty="0"/>
              <a:t>All linked funds are disencumbered and expended.</a:t>
            </a:r>
          </a:p>
          <a:p>
            <a:pPr marL="171450" indent="-171450" algn="just">
              <a:buClr>
                <a:schemeClr val="bg2"/>
              </a:buClr>
              <a:buFont typeface="Wingdings" panose="05000000000000000000" pitchFamily="2" charset="2"/>
              <a:buChar char="§"/>
            </a:pPr>
            <a:r>
              <a:rPr lang="en-US" sz="1500" dirty="0"/>
              <a:t>All line items on the invoice </a:t>
            </a:r>
            <a:r>
              <a:rPr lang="en-US" sz="1500" u="sng" dirty="0"/>
              <a:t>must be received</a:t>
            </a:r>
            <a:r>
              <a:rPr lang="en-US" sz="1500" dirty="0"/>
              <a:t> to pay an invoice.</a:t>
            </a:r>
          </a:p>
        </p:txBody>
      </p:sp>
    </p:spTree>
    <p:extLst>
      <p:ext uri="{BB962C8B-B14F-4D97-AF65-F5344CB8AC3E}">
        <p14:creationId xmlns:p14="http://schemas.microsoft.com/office/powerpoint/2010/main" val="2184585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5E62A-D8D4-BF9D-1EBE-0518D0125BB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39AC12D-37E1-F437-5E75-8488DC3C93D3}"/>
              </a:ext>
            </a:extLst>
          </p:cNvPr>
          <p:cNvSpPr>
            <a:spLocks noGrp="1"/>
          </p:cNvSpPr>
          <p:nvPr>
            <p:ph type="title"/>
          </p:nvPr>
        </p:nvSpPr>
        <p:spPr/>
        <p:txBody>
          <a:bodyPr/>
          <a:lstStyle/>
          <a:p>
            <a:r>
              <a:rPr lang="en-GB" dirty="0"/>
              <a:t>Unpaying an Invoice</a:t>
            </a:r>
          </a:p>
        </p:txBody>
      </p:sp>
      <p:sp>
        <p:nvSpPr>
          <p:cNvPr id="3" name="Footer Placeholder 5">
            <a:extLst>
              <a:ext uri="{FF2B5EF4-FFF2-40B4-BE49-F238E27FC236}">
                <a16:creationId xmlns:a16="http://schemas.microsoft.com/office/drawing/2014/main" id="{E7D8572E-78EF-C245-B1B2-623F2C99A25B}"/>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7EDBD782-3A62-AFCF-FB4F-905D70E8B2F8}"/>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684714E1-214D-D4A3-A484-506B2B1048ED}"/>
              </a:ext>
            </a:extLst>
          </p:cNvPr>
          <p:cNvSpPr txBox="1"/>
          <p:nvPr/>
        </p:nvSpPr>
        <p:spPr>
          <a:xfrm>
            <a:off x="634718" y="4724856"/>
            <a:ext cx="10922563" cy="1343490"/>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undo payment, use </a:t>
            </a:r>
            <a:r>
              <a:rPr lang="en-US" sz="1500" i="1" dirty="0"/>
              <a:t>ACTIONS &gt; Undo Payment</a:t>
            </a:r>
            <a:r>
              <a:rPr lang="en-US" sz="1500" dirty="0"/>
              <a:t>.</a:t>
            </a:r>
          </a:p>
          <a:p>
            <a:pPr marL="285750" indent="-285750" algn="just">
              <a:buClr>
                <a:schemeClr val="bg2"/>
              </a:buClr>
              <a:buFont typeface="Wingdings" panose="05000000000000000000" pitchFamily="2" charset="2"/>
              <a:buChar char="§"/>
            </a:pPr>
            <a:r>
              <a:rPr lang="en-US" sz="1500" i="1" dirty="0"/>
              <a:t>Undo Payment</a:t>
            </a:r>
            <a:r>
              <a:rPr lang="en-US" sz="1500" dirty="0"/>
              <a:t> reverses the expenditures in any linked funds, re-encumbers the amounts in the linked funds, and resets the invoice status to </a:t>
            </a:r>
            <a:r>
              <a:rPr lang="en-US" sz="1500" i="1" dirty="0"/>
              <a:t>Open</a:t>
            </a:r>
            <a:r>
              <a:rPr lang="en-US" sz="1500" dirty="0"/>
              <a:t>.</a:t>
            </a:r>
          </a:p>
          <a:p>
            <a:pPr marL="285750" indent="-285750" algn="just">
              <a:buClr>
                <a:schemeClr val="bg2"/>
              </a:buClr>
              <a:buFont typeface="Wingdings" panose="05000000000000000000" pitchFamily="2" charset="2"/>
              <a:buChar char="§"/>
            </a:pPr>
            <a:r>
              <a:rPr lang="en-US" sz="1500" dirty="0"/>
              <a:t>After corrections are made, the invoice can be repaid.</a:t>
            </a:r>
          </a:p>
          <a:p>
            <a:pPr marL="285750" indent="-285750" algn="just">
              <a:buClr>
                <a:schemeClr val="bg2"/>
              </a:buClr>
              <a:buFont typeface="Wingdings" panose="05000000000000000000" pitchFamily="2" charset="2"/>
              <a:buChar char="§"/>
            </a:pPr>
            <a:r>
              <a:rPr lang="en-US" sz="1500" dirty="0"/>
              <a:t>The </a:t>
            </a:r>
            <a:r>
              <a:rPr lang="en-US" sz="1500" i="1" dirty="0"/>
              <a:t>History</a:t>
            </a:r>
            <a:r>
              <a:rPr lang="en-US" sz="1500" dirty="0"/>
              <a:t> view will list all transactions associated with the invoice.</a:t>
            </a:r>
          </a:p>
        </p:txBody>
      </p:sp>
      <p:pic>
        <p:nvPicPr>
          <p:cNvPr id="9" name="Picture 8" descr="Screenshot of Polaris Leap invoice undo payment">
            <a:extLst>
              <a:ext uri="{FF2B5EF4-FFF2-40B4-BE49-F238E27FC236}">
                <a16:creationId xmlns:a16="http://schemas.microsoft.com/office/drawing/2014/main" id="{DD699505-E14D-FC53-A120-7B2CD591B203}"/>
              </a:ext>
            </a:extLst>
          </p:cNvPr>
          <p:cNvPicPr>
            <a:picLocks noChangeAspect="1"/>
          </p:cNvPicPr>
          <p:nvPr/>
        </p:nvPicPr>
        <p:blipFill>
          <a:blip r:embed="rId3"/>
          <a:stretch>
            <a:fillRect/>
          </a:stretch>
        </p:blipFill>
        <p:spPr>
          <a:xfrm>
            <a:off x="395321" y="1178516"/>
            <a:ext cx="8341511" cy="3150503"/>
          </a:xfrm>
          <a:prstGeom prst="rect">
            <a:avLst/>
          </a:prstGeom>
          <a:ln>
            <a:noFill/>
          </a:ln>
          <a:effectLst>
            <a:outerShdw blurRad="292100" dist="139700" dir="2700000" algn="tl" rotWithShape="0">
              <a:srgbClr val="333333">
                <a:alpha val="65000"/>
              </a:srgbClr>
            </a:outerShdw>
          </a:effectLst>
        </p:spPr>
      </p:pic>
      <p:pic>
        <p:nvPicPr>
          <p:cNvPr id="11" name="Picture 10" descr="Screenshot of Polaris Leap Undo Invoice Payment popup">
            <a:extLst>
              <a:ext uri="{FF2B5EF4-FFF2-40B4-BE49-F238E27FC236}">
                <a16:creationId xmlns:a16="http://schemas.microsoft.com/office/drawing/2014/main" id="{47288924-7C3A-C581-EE48-6FE464A5DE7C}"/>
              </a:ext>
            </a:extLst>
          </p:cNvPr>
          <p:cNvPicPr>
            <a:picLocks noChangeAspect="1"/>
          </p:cNvPicPr>
          <p:nvPr/>
        </p:nvPicPr>
        <p:blipFill>
          <a:blip r:embed="rId4"/>
          <a:stretch>
            <a:fillRect/>
          </a:stretch>
        </p:blipFill>
        <p:spPr>
          <a:xfrm>
            <a:off x="8515452" y="2431287"/>
            <a:ext cx="2817709" cy="1584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1938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67E00-F6F2-AC06-066F-4993AA4F8AC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EB361B9-E7B3-D8B7-037E-EE3B26ED0FDE}"/>
              </a:ext>
            </a:extLst>
          </p:cNvPr>
          <p:cNvSpPr>
            <a:spLocks noGrp="1"/>
          </p:cNvSpPr>
          <p:nvPr>
            <p:ph type="title"/>
          </p:nvPr>
        </p:nvSpPr>
        <p:spPr/>
        <p:txBody>
          <a:bodyPr/>
          <a:lstStyle/>
          <a:p>
            <a:r>
              <a:rPr lang="en-GB" dirty="0"/>
              <a:t>Processing EDI Invoices</a:t>
            </a:r>
          </a:p>
        </p:txBody>
      </p:sp>
      <p:sp>
        <p:nvSpPr>
          <p:cNvPr id="3" name="Footer Placeholder 5">
            <a:extLst>
              <a:ext uri="{FF2B5EF4-FFF2-40B4-BE49-F238E27FC236}">
                <a16:creationId xmlns:a16="http://schemas.microsoft.com/office/drawing/2014/main" id="{97C2F334-CB1D-6226-29CF-17671D98F74D}"/>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4D66C18A-56BC-7055-4F41-80390864473E}"/>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Screenshot of Polaris Leap Utilities EDI Processing ">
            <a:extLst>
              <a:ext uri="{FF2B5EF4-FFF2-40B4-BE49-F238E27FC236}">
                <a16:creationId xmlns:a16="http://schemas.microsoft.com/office/drawing/2014/main" id="{DC5D4512-A99F-8A82-0C76-4C70ED413F9A}"/>
              </a:ext>
            </a:extLst>
          </p:cNvPr>
          <p:cNvPicPr>
            <a:picLocks noChangeAspect="1"/>
          </p:cNvPicPr>
          <p:nvPr/>
        </p:nvPicPr>
        <p:blipFill>
          <a:blip r:embed="rId3"/>
          <a:stretch>
            <a:fillRect/>
          </a:stretch>
        </p:blipFill>
        <p:spPr>
          <a:xfrm>
            <a:off x="501638" y="926756"/>
            <a:ext cx="3256700" cy="52562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40CFC3F-88D1-3BB4-A846-B9CE8F6AB466}"/>
              </a:ext>
            </a:extLst>
          </p:cNvPr>
          <p:cNvPicPr>
            <a:picLocks noChangeAspect="1"/>
          </p:cNvPicPr>
          <p:nvPr/>
        </p:nvPicPr>
        <p:blipFill>
          <a:blip r:embed="rId4"/>
          <a:stretch>
            <a:fillRect/>
          </a:stretch>
        </p:blipFill>
        <p:spPr>
          <a:xfrm>
            <a:off x="3828719" y="2076506"/>
            <a:ext cx="7772400" cy="2247373"/>
          </a:xfrm>
          <a:prstGeom prst="rect">
            <a:avLst/>
          </a:prstGeom>
        </p:spPr>
      </p:pic>
      <p:sp>
        <p:nvSpPr>
          <p:cNvPr id="2" name="TextBox 1">
            <a:extLst>
              <a:ext uri="{FF2B5EF4-FFF2-40B4-BE49-F238E27FC236}">
                <a16:creationId xmlns:a16="http://schemas.microsoft.com/office/drawing/2014/main" id="{08DE0CA2-B929-6180-F930-56CCAF2E5489}"/>
              </a:ext>
            </a:extLst>
          </p:cNvPr>
          <p:cNvSpPr txBox="1"/>
          <p:nvPr/>
        </p:nvSpPr>
        <p:spPr>
          <a:xfrm>
            <a:off x="3934150" y="1020009"/>
            <a:ext cx="7420776" cy="854543"/>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EDI Invoices need to be processed if:</a:t>
            </a:r>
          </a:p>
          <a:p>
            <a:pPr marL="742950" lvl="1" indent="-285750" algn="just">
              <a:buClr>
                <a:schemeClr val="bg2"/>
              </a:buClr>
              <a:buFont typeface="Wingdings" panose="05000000000000000000" pitchFamily="2" charset="2"/>
              <a:buChar char="§"/>
            </a:pPr>
            <a:r>
              <a:rPr lang="en-US" sz="1500" i="1" dirty="0"/>
              <a:t>Hold partial shipment</a:t>
            </a:r>
            <a:r>
              <a:rPr lang="en-US" sz="1500" dirty="0"/>
              <a:t> </a:t>
            </a:r>
            <a:r>
              <a:rPr lang="en-US" sz="1500" i="1" dirty="0"/>
              <a:t>invoices</a:t>
            </a:r>
            <a:r>
              <a:rPr lang="en-US" sz="1500" dirty="0"/>
              <a:t> is selected in </a:t>
            </a:r>
            <a:r>
              <a:rPr lang="en-US" sz="1500" i="1" dirty="0"/>
              <a:t>System Administration</a:t>
            </a:r>
          </a:p>
          <a:p>
            <a:pPr marL="742950" lvl="1" indent="-285750" algn="just">
              <a:buClr>
                <a:schemeClr val="bg2"/>
              </a:buClr>
              <a:buFont typeface="Wingdings" panose="05000000000000000000" pitchFamily="2" charset="2"/>
              <a:buChar char="§"/>
            </a:pPr>
            <a:r>
              <a:rPr lang="en-US" sz="1500" i="1" dirty="0"/>
              <a:t>ASN Shipment </a:t>
            </a:r>
            <a:r>
              <a:rPr lang="en-US" sz="1500" dirty="0"/>
              <a:t>option is selected in supplier record</a:t>
            </a:r>
          </a:p>
        </p:txBody>
      </p:sp>
      <p:sp>
        <p:nvSpPr>
          <p:cNvPr id="8" name="TextBox 7">
            <a:extLst>
              <a:ext uri="{FF2B5EF4-FFF2-40B4-BE49-F238E27FC236}">
                <a16:creationId xmlns:a16="http://schemas.microsoft.com/office/drawing/2014/main" id="{0E62FCDF-C457-1476-366D-D0CAA6BD202B}"/>
              </a:ext>
            </a:extLst>
          </p:cNvPr>
          <p:cNvSpPr txBox="1"/>
          <p:nvPr/>
        </p:nvSpPr>
        <p:spPr>
          <a:xfrm>
            <a:off x="3934150" y="4509800"/>
            <a:ext cx="7737350" cy="584714"/>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Enter the date range.</a:t>
            </a:r>
          </a:p>
          <a:p>
            <a:pPr marL="285750" indent="-285750" algn="just">
              <a:buClr>
                <a:schemeClr val="bg2"/>
              </a:buClr>
              <a:buFont typeface="Wingdings" panose="05000000000000000000" pitchFamily="2" charset="2"/>
              <a:buChar char="§"/>
            </a:pPr>
            <a:r>
              <a:rPr lang="en-US" sz="1500" dirty="0"/>
              <a:t>Hitting </a:t>
            </a:r>
            <a:r>
              <a:rPr lang="en-US" sz="1500" i="1" dirty="0"/>
              <a:t>REFRESH</a:t>
            </a:r>
            <a:r>
              <a:rPr lang="en-US" sz="1500" dirty="0"/>
              <a:t> will load any invoices waiting to be generated.</a:t>
            </a:r>
          </a:p>
        </p:txBody>
      </p:sp>
      <p:pic>
        <p:nvPicPr>
          <p:cNvPr id="10" name="Picture 9" descr="Screenshot of Polaris Leap EDI processing">
            <a:extLst>
              <a:ext uri="{FF2B5EF4-FFF2-40B4-BE49-F238E27FC236}">
                <a16:creationId xmlns:a16="http://schemas.microsoft.com/office/drawing/2014/main" id="{27E1A31C-7CF0-FEC5-EDDB-D43C11231706}"/>
              </a:ext>
            </a:extLst>
          </p:cNvPr>
          <p:cNvPicPr>
            <a:picLocks noChangeAspect="1"/>
          </p:cNvPicPr>
          <p:nvPr/>
        </p:nvPicPr>
        <p:blipFill>
          <a:blip r:embed="rId5"/>
          <a:stretch>
            <a:fillRect/>
          </a:stretch>
        </p:blipFill>
        <p:spPr>
          <a:xfrm>
            <a:off x="3841800" y="2076506"/>
            <a:ext cx="7772400" cy="22473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4242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4A236-B9DF-3C4E-5F44-B7C06FA67D5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1E93BBF-DF85-461B-B6E5-BA2CA610CC28}"/>
              </a:ext>
            </a:extLst>
          </p:cNvPr>
          <p:cNvSpPr>
            <a:spLocks noGrp="1"/>
          </p:cNvSpPr>
          <p:nvPr>
            <p:ph type="title"/>
          </p:nvPr>
        </p:nvSpPr>
        <p:spPr/>
        <p:txBody>
          <a:bodyPr/>
          <a:lstStyle/>
          <a:p>
            <a:r>
              <a:rPr lang="en-GB" dirty="0"/>
              <a:t>Access Other Information from an Invoice: Payment History</a:t>
            </a:r>
          </a:p>
        </p:txBody>
      </p:sp>
      <p:sp>
        <p:nvSpPr>
          <p:cNvPr id="3" name="Footer Placeholder 5">
            <a:extLst>
              <a:ext uri="{FF2B5EF4-FFF2-40B4-BE49-F238E27FC236}">
                <a16:creationId xmlns:a16="http://schemas.microsoft.com/office/drawing/2014/main" id="{210031E8-8391-3FBF-1A84-AF527FEABEC1}"/>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6A551A97-EA52-E6BE-44BE-E880AE49DF25}"/>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descr="Screenshot of Polaris Leap invoice payment history tab">
            <a:extLst>
              <a:ext uri="{FF2B5EF4-FFF2-40B4-BE49-F238E27FC236}">
                <a16:creationId xmlns:a16="http://schemas.microsoft.com/office/drawing/2014/main" id="{BA6A32A7-4D72-F9A9-587E-D5713321E9C7}"/>
              </a:ext>
            </a:extLst>
          </p:cNvPr>
          <p:cNvPicPr>
            <a:picLocks noChangeAspect="1"/>
          </p:cNvPicPr>
          <p:nvPr/>
        </p:nvPicPr>
        <p:blipFill>
          <a:blip r:embed="rId3"/>
          <a:stretch>
            <a:fillRect/>
          </a:stretch>
        </p:blipFill>
        <p:spPr>
          <a:xfrm>
            <a:off x="785221" y="1695364"/>
            <a:ext cx="10223859" cy="3467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7939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F6CDB-A113-2F1F-089B-840AAAA1E8F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FFF4A66-98B1-1900-5FD4-5380D02AD343}"/>
              </a:ext>
            </a:extLst>
          </p:cNvPr>
          <p:cNvSpPr>
            <a:spLocks noGrp="1"/>
          </p:cNvSpPr>
          <p:nvPr>
            <p:ph type="title"/>
          </p:nvPr>
        </p:nvSpPr>
        <p:spPr/>
        <p:txBody>
          <a:bodyPr/>
          <a:lstStyle/>
          <a:p>
            <a:r>
              <a:rPr lang="en-GB" dirty="0"/>
              <a:t>Access Other Information from an Invoice: Purchase Orders</a:t>
            </a:r>
          </a:p>
        </p:txBody>
      </p:sp>
      <p:sp>
        <p:nvSpPr>
          <p:cNvPr id="3" name="Footer Placeholder 5">
            <a:extLst>
              <a:ext uri="{FF2B5EF4-FFF2-40B4-BE49-F238E27FC236}">
                <a16:creationId xmlns:a16="http://schemas.microsoft.com/office/drawing/2014/main" id="{4B861001-E118-C06A-261C-19F1CA5F45AA}"/>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91A92881-B55D-D7A7-17FB-31CEF4941206}"/>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Leap invoice purchase orders tab">
            <a:extLst>
              <a:ext uri="{FF2B5EF4-FFF2-40B4-BE49-F238E27FC236}">
                <a16:creationId xmlns:a16="http://schemas.microsoft.com/office/drawing/2014/main" id="{3F6BBBB9-86FE-7772-8C76-7AB09C23ED50}"/>
              </a:ext>
            </a:extLst>
          </p:cNvPr>
          <p:cNvPicPr>
            <a:picLocks noChangeAspect="1"/>
          </p:cNvPicPr>
          <p:nvPr/>
        </p:nvPicPr>
        <p:blipFill>
          <a:blip r:embed="rId3"/>
          <a:stretch>
            <a:fillRect/>
          </a:stretch>
        </p:blipFill>
        <p:spPr>
          <a:xfrm>
            <a:off x="706427" y="2168706"/>
            <a:ext cx="10779145" cy="2520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082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82564-912F-C96E-9D5F-9E61410B3BC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93DABB5-14A3-CA1D-2134-A7737FFB9694}"/>
              </a:ext>
            </a:extLst>
          </p:cNvPr>
          <p:cNvSpPr>
            <a:spLocks noGrp="1"/>
          </p:cNvSpPr>
          <p:nvPr>
            <p:ph type="title"/>
          </p:nvPr>
        </p:nvSpPr>
        <p:spPr/>
        <p:txBody>
          <a:bodyPr/>
          <a:lstStyle/>
          <a:p>
            <a:r>
              <a:rPr lang="en-GB" dirty="0"/>
              <a:t>Access Other Information from an Invoice: Funds</a:t>
            </a:r>
          </a:p>
        </p:txBody>
      </p:sp>
      <p:sp>
        <p:nvSpPr>
          <p:cNvPr id="3" name="Footer Placeholder 5">
            <a:extLst>
              <a:ext uri="{FF2B5EF4-FFF2-40B4-BE49-F238E27FC236}">
                <a16:creationId xmlns:a16="http://schemas.microsoft.com/office/drawing/2014/main" id="{B97E10E2-323E-D5F9-6759-F10F2D2DAC83}"/>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0484DEAA-A4B0-9E1A-585F-95A0336DFE07}"/>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Screenshot of Polaris Leap invoice funds tab">
            <a:extLst>
              <a:ext uri="{FF2B5EF4-FFF2-40B4-BE49-F238E27FC236}">
                <a16:creationId xmlns:a16="http://schemas.microsoft.com/office/drawing/2014/main" id="{026A0560-93E4-3A1C-55AC-FB0F657D8ABA}"/>
              </a:ext>
            </a:extLst>
          </p:cNvPr>
          <p:cNvPicPr>
            <a:picLocks noChangeAspect="1"/>
          </p:cNvPicPr>
          <p:nvPr/>
        </p:nvPicPr>
        <p:blipFill>
          <a:blip r:embed="rId3"/>
          <a:stretch>
            <a:fillRect/>
          </a:stretch>
        </p:blipFill>
        <p:spPr>
          <a:xfrm>
            <a:off x="686318" y="839515"/>
            <a:ext cx="9474210" cy="2387372"/>
          </a:xfrm>
          <a:prstGeom prst="rect">
            <a:avLst/>
          </a:prstGeom>
          <a:ln>
            <a:noFill/>
          </a:ln>
          <a:effectLst>
            <a:outerShdw blurRad="292100" dist="139700" dir="2700000" algn="tl" rotWithShape="0">
              <a:srgbClr val="333333">
                <a:alpha val="65000"/>
              </a:srgbClr>
            </a:outerShdw>
          </a:effectLst>
        </p:spPr>
      </p:pic>
      <p:pic>
        <p:nvPicPr>
          <p:cNvPr id="7" name="Picture 6" descr="Screenshot of Polaris Leap Fund balances detail">
            <a:extLst>
              <a:ext uri="{FF2B5EF4-FFF2-40B4-BE49-F238E27FC236}">
                <a16:creationId xmlns:a16="http://schemas.microsoft.com/office/drawing/2014/main" id="{1FDE778A-4B01-E2EE-E6B9-4D21EE3D9EC1}"/>
              </a:ext>
            </a:extLst>
          </p:cNvPr>
          <p:cNvPicPr>
            <a:picLocks noChangeAspect="1"/>
          </p:cNvPicPr>
          <p:nvPr/>
        </p:nvPicPr>
        <p:blipFill>
          <a:blip r:embed="rId4"/>
          <a:stretch>
            <a:fillRect/>
          </a:stretch>
        </p:blipFill>
        <p:spPr>
          <a:xfrm>
            <a:off x="4019953" y="3433785"/>
            <a:ext cx="7020139" cy="2695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4691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D8A5-5A07-CFE7-068A-FD4AD6A9388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8DF1BAD-2818-AA55-47F9-244A0E685FA4}"/>
              </a:ext>
            </a:extLst>
          </p:cNvPr>
          <p:cNvSpPr>
            <a:spLocks noGrp="1"/>
          </p:cNvSpPr>
          <p:nvPr>
            <p:ph type="title"/>
          </p:nvPr>
        </p:nvSpPr>
        <p:spPr/>
        <p:txBody>
          <a:bodyPr/>
          <a:lstStyle/>
          <a:p>
            <a:r>
              <a:rPr lang="en-GB" dirty="0"/>
              <a:t>Crediting</a:t>
            </a:r>
          </a:p>
        </p:txBody>
      </p:sp>
      <p:sp>
        <p:nvSpPr>
          <p:cNvPr id="3" name="Footer Placeholder 5">
            <a:extLst>
              <a:ext uri="{FF2B5EF4-FFF2-40B4-BE49-F238E27FC236}">
                <a16:creationId xmlns:a16="http://schemas.microsoft.com/office/drawing/2014/main" id="{ADE7F2ED-6F1F-1AFB-93BF-64E8293DF3A5}"/>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1C62C6FE-0537-F5E6-CE72-E198BE52B47B}"/>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2C072615-B552-F71C-8E8F-8D3B6466A706}"/>
              </a:ext>
            </a:extLst>
          </p:cNvPr>
          <p:cNvSpPr txBox="1"/>
          <p:nvPr/>
        </p:nvSpPr>
        <p:spPr>
          <a:xfrm>
            <a:off x="322216" y="4171405"/>
            <a:ext cx="6610322" cy="1936161"/>
          </a:xfrm>
          <a:prstGeom prst="rect">
            <a:avLst/>
          </a:prstGeom>
          <a:solidFill>
            <a:schemeClr val="bg1"/>
          </a:solidFill>
          <a:ln>
            <a:solidFill>
              <a:schemeClr val="accent2"/>
            </a:solidFill>
          </a:ln>
        </p:spPr>
        <p:txBody>
          <a:bodyPr wrap="square" rtlCol="0">
            <a:noAutofit/>
          </a:bodyPr>
          <a:lstStyle/>
          <a:p>
            <a:pPr marL="171450" indent="-171450" algn="just">
              <a:buClr>
                <a:schemeClr val="bg2"/>
              </a:buClr>
              <a:buFont typeface="Wingdings" panose="05000000000000000000" pitchFamily="2" charset="2"/>
              <a:buChar char="§"/>
            </a:pPr>
            <a:r>
              <a:rPr lang="en-US" sz="1500" dirty="0"/>
              <a:t>Credits can be applied to:</a:t>
            </a:r>
          </a:p>
          <a:p>
            <a:pPr marL="628650" lvl="1" indent="-171450" algn="just">
              <a:buClr>
                <a:schemeClr val="bg2"/>
              </a:buClr>
              <a:buFont typeface="Wingdings" panose="05000000000000000000" pitchFamily="2" charset="2"/>
              <a:buChar char="§"/>
            </a:pPr>
            <a:r>
              <a:rPr lang="en-US" sz="1500" dirty="0"/>
              <a:t>An entire invoice</a:t>
            </a:r>
          </a:p>
          <a:p>
            <a:pPr marL="628650" lvl="1" indent="-171450" algn="just">
              <a:buClr>
                <a:schemeClr val="bg2"/>
              </a:buClr>
              <a:buFont typeface="Wingdings" panose="05000000000000000000" pitchFamily="2" charset="2"/>
              <a:buChar char="§"/>
            </a:pPr>
            <a:r>
              <a:rPr lang="en-US" sz="1500" dirty="0"/>
              <a:t>A single or multiple line items within an invoice</a:t>
            </a:r>
          </a:p>
          <a:p>
            <a:pPr marL="628650" lvl="1" indent="-171450" algn="just">
              <a:buClr>
                <a:schemeClr val="bg2"/>
              </a:buClr>
              <a:buFont typeface="Wingdings" panose="05000000000000000000" pitchFamily="2" charset="2"/>
              <a:buChar char="§"/>
            </a:pPr>
            <a:r>
              <a:rPr lang="en-US" sz="1500" dirty="0"/>
              <a:t>A segment within an invoice line item</a:t>
            </a:r>
          </a:p>
          <a:p>
            <a:pPr marL="171450" indent="-171450" algn="just">
              <a:buClr>
                <a:schemeClr val="bg2"/>
              </a:buClr>
              <a:buFont typeface="Wingdings" panose="05000000000000000000" pitchFamily="2" charset="2"/>
              <a:buChar char="§"/>
            </a:pPr>
            <a:r>
              <a:rPr lang="en-US" sz="1500" dirty="0"/>
              <a:t>The credit is tied to a specific title and the money is credited back to the attached fund.</a:t>
            </a:r>
          </a:p>
          <a:p>
            <a:pPr marL="171450" indent="-171450" algn="just">
              <a:buClr>
                <a:schemeClr val="bg2"/>
              </a:buClr>
              <a:buFont typeface="Wingdings" panose="05000000000000000000" pitchFamily="2" charset="2"/>
              <a:buChar char="§"/>
            </a:pPr>
            <a:r>
              <a:rPr lang="en-US" sz="1500" dirty="0"/>
              <a:t>Credits may also be distributed across an invoice that needs to be paid.</a:t>
            </a:r>
          </a:p>
          <a:p>
            <a:pPr marL="171450" indent="-171450" algn="just">
              <a:buClr>
                <a:schemeClr val="bg2"/>
              </a:buClr>
              <a:buFont typeface="Wingdings" panose="05000000000000000000" pitchFamily="2" charset="2"/>
              <a:buChar char="§"/>
            </a:pPr>
            <a:r>
              <a:rPr lang="en-US" sz="1500" dirty="0"/>
              <a:t>Misc. invoices may also be used to apply credits.</a:t>
            </a:r>
          </a:p>
        </p:txBody>
      </p:sp>
      <p:pic>
        <p:nvPicPr>
          <p:cNvPr id="2" name="Picture 1" descr="Screenshot of Polaris Leap invoice crediting">
            <a:extLst>
              <a:ext uri="{FF2B5EF4-FFF2-40B4-BE49-F238E27FC236}">
                <a16:creationId xmlns:a16="http://schemas.microsoft.com/office/drawing/2014/main" id="{DA99C714-28A6-0748-A0BF-F1BD6EBA1880}"/>
              </a:ext>
            </a:extLst>
          </p:cNvPr>
          <p:cNvPicPr>
            <a:picLocks noChangeAspect="1"/>
          </p:cNvPicPr>
          <p:nvPr/>
        </p:nvPicPr>
        <p:blipFill>
          <a:blip r:embed="rId3"/>
          <a:stretch>
            <a:fillRect/>
          </a:stretch>
        </p:blipFill>
        <p:spPr>
          <a:xfrm>
            <a:off x="455506" y="750434"/>
            <a:ext cx="8529078" cy="2923021"/>
          </a:xfrm>
          <a:prstGeom prst="rect">
            <a:avLst/>
          </a:prstGeom>
          <a:ln>
            <a:noFill/>
          </a:ln>
          <a:effectLst>
            <a:outerShdw blurRad="292100" dist="139700" dir="2700000" algn="tl" rotWithShape="0">
              <a:srgbClr val="333333">
                <a:alpha val="65000"/>
              </a:srgbClr>
            </a:outerShdw>
          </a:effectLst>
        </p:spPr>
      </p:pic>
      <p:pic>
        <p:nvPicPr>
          <p:cNvPr id="6" name="Picture 5" descr="Screenshot of Polaris Leap crediting specific item">
            <a:extLst>
              <a:ext uri="{FF2B5EF4-FFF2-40B4-BE49-F238E27FC236}">
                <a16:creationId xmlns:a16="http://schemas.microsoft.com/office/drawing/2014/main" id="{9A76C552-83E2-A66E-3CAD-C163E2AE932A}"/>
              </a:ext>
            </a:extLst>
          </p:cNvPr>
          <p:cNvPicPr>
            <a:picLocks noChangeAspect="1"/>
          </p:cNvPicPr>
          <p:nvPr/>
        </p:nvPicPr>
        <p:blipFill>
          <a:blip r:embed="rId4"/>
          <a:stretch>
            <a:fillRect/>
          </a:stretch>
        </p:blipFill>
        <p:spPr>
          <a:xfrm>
            <a:off x="4858866" y="2035454"/>
            <a:ext cx="6610322" cy="2434396"/>
          </a:xfrm>
          <a:prstGeom prst="rect">
            <a:avLst/>
          </a:prstGeom>
          <a:ln>
            <a:noFill/>
          </a:ln>
          <a:effectLst>
            <a:outerShdw blurRad="292100" dist="139700" dir="2700000" algn="tl" rotWithShape="0">
              <a:srgbClr val="333333">
                <a:alpha val="65000"/>
              </a:srgbClr>
            </a:outerShdw>
          </a:effectLst>
        </p:spPr>
      </p:pic>
      <p:pic>
        <p:nvPicPr>
          <p:cNvPr id="9" name="Picture 8" descr="Screenshot of Polaris Leap Check/Voucher popup for credit">
            <a:extLst>
              <a:ext uri="{FF2B5EF4-FFF2-40B4-BE49-F238E27FC236}">
                <a16:creationId xmlns:a16="http://schemas.microsoft.com/office/drawing/2014/main" id="{3DAE117F-FFD5-8ECA-B397-3FA4A92EF46B}"/>
              </a:ext>
            </a:extLst>
          </p:cNvPr>
          <p:cNvPicPr>
            <a:picLocks noChangeAspect="1"/>
          </p:cNvPicPr>
          <p:nvPr/>
        </p:nvPicPr>
        <p:blipFill>
          <a:blip r:embed="rId5"/>
          <a:stretch>
            <a:fillRect/>
          </a:stretch>
        </p:blipFill>
        <p:spPr>
          <a:xfrm>
            <a:off x="7279502" y="4067537"/>
            <a:ext cx="4442698" cy="2143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1413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F5477-AEF2-DE13-B9A5-D44923C4921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3EEF353-88DD-6999-476B-B9CF7EFB1C2D}"/>
              </a:ext>
            </a:extLst>
          </p:cNvPr>
          <p:cNvSpPr>
            <a:spLocks noGrp="1"/>
          </p:cNvSpPr>
          <p:nvPr>
            <p:ph type="title"/>
          </p:nvPr>
        </p:nvSpPr>
        <p:spPr/>
        <p:txBody>
          <a:bodyPr/>
          <a:lstStyle/>
          <a:p>
            <a:r>
              <a:rPr lang="en-GB" dirty="0"/>
              <a:t>Looking for Pending Purchase Orders</a:t>
            </a:r>
          </a:p>
        </p:txBody>
      </p:sp>
      <p:sp>
        <p:nvSpPr>
          <p:cNvPr id="3" name="Footer Placeholder 5">
            <a:extLst>
              <a:ext uri="{FF2B5EF4-FFF2-40B4-BE49-F238E27FC236}">
                <a16:creationId xmlns:a16="http://schemas.microsoft.com/office/drawing/2014/main" id="{39BC26F6-9EF5-ED8B-97C0-1AF4F97BE21A}"/>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FF39B082-5974-4176-C213-ABC348ECD3CF}"/>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Screenshot of Polaris Leap Purchase Order Find Tool filtered to pending status">
            <a:extLst>
              <a:ext uri="{FF2B5EF4-FFF2-40B4-BE49-F238E27FC236}">
                <a16:creationId xmlns:a16="http://schemas.microsoft.com/office/drawing/2014/main" id="{FFF58081-6EA3-D7A3-1DEF-4BE4E6889783}"/>
              </a:ext>
            </a:extLst>
          </p:cNvPr>
          <p:cNvPicPr>
            <a:picLocks noChangeAspect="1"/>
          </p:cNvPicPr>
          <p:nvPr/>
        </p:nvPicPr>
        <p:blipFill>
          <a:blip r:embed="rId3"/>
          <a:stretch>
            <a:fillRect/>
          </a:stretch>
        </p:blipFill>
        <p:spPr>
          <a:xfrm>
            <a:off x="1219809" y="1276854"/>
            <a:ext cx="9752381" cy="4114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3543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D82E5-92E8-32F4-9E32-D590D18CE97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7BC6DC2-B049-3B5D-C72F-22E805CA1DD2}"/>
              </a:ext>
            </a:extLst>
          </p:cNvPr>
          <p:cNvSpPr>
            <a:spLocks noGrp="1"/>
          </p:cNvSpPr>
          <p:nvPr>
            <p:ph type="title"/>
          </p:nvPr>
        </p:nvSpPr>
        <p:spPr/>
        <p:txBody>
          <a:bodyPr/>
          <a:lstStyle/>
          <a:p>
            <a:r>
              <a:rPr lang="en-GB" dirty="0"/>
              <a:t>Looking for Partially Received Purchase Orders</a:t>
            </a:r>
          </a:p>
        </p:txBody>
      </p:sp>
      <p:sp>
        <p:nvSpPr>
          <p:cNvPr id="3" name="Footer Placeholder 5">
            <a:extLst>
              <a:ext uri="{FF2B5EF4-FFF2-40B4-BE49-F238E27FC236}">
                <a16:creationId xmlns:a16="http://schemas.microsoft.com/office/drawing/2014/main" id="{A81CD43B-3DD3-0B40-B0D2-FB1504112B5A}"/>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5CF0AF5A-D04E-C430-B665-E6BEAA87B5E3}"/>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Leap Purchase Order Find Tool filtered to received status">
            <a:extLst>
              <a:ext uri="{FF2B5EF4-FFF2-40B4-BE49-F238E27FC236}">
                <a16:creationId xmlns:a16="http://schemas.microsoft.com/office/drawing/2014/main" id="{2DB4F55F-EA7B-09E7-1047-A0B2EF9BF800}"/>
              </a:ext>
            </a:extLst>
          </p:cNvPr>
          <p:cNvPicPr>
            <a:picLocks noChangeAspect="1"/>
          </p:cNvPicPr>
          <p:nvPr/>
        </p:nvPicPr>
        <p:blipFill>
          <a:blip r:embed="rId3"/>
          <a:stretch>
            <a:fillRect/>
          </a:stretch>
        </p:blipFill>
        <p:spPr>
          <a:xfrm>
            <a:off x="859056" y="1405190"/>
            <a:ext cx="10076190" cy="4047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0009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F15C-D045-854A-B7FE-660FB4CD702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25874C9-FD3F-515A-0FC7-AEBADE1C7EC5}"/>
              </a:ext>
            </a:extLst>
          </p:cNvPr>
          <p:cNvSpPr>
            <a:spLocks noGrp="1"/>
          </p:cNvSpPr>
          <p:nvPr>
            <p:ph type="title"/>
          </p:nvPr>
        </p:nvSpPr>
        <p:spPr/>
        <p:txBody>
          <a:bodyPr/>
          <a:lstStyle/>
          <a:p>
            <a:r>
              <a:rPr lang="en-GB" dirty="0"/>
              <a:t>Looking for Partially Paid Invoices</a:t>
            </a:r>
          </a:p>
        </p:txBody>
      </p:sp>
      <p:sp>
        <p:nvSpPr>
          <p:cNvPr id="3" name="Footer Placeholder 5">
            <a:extLst>
              <a:ext uri="{FF2B5EF4-FFF2-40B4-BE49-F238E27FC236}">
                <a16:creationId xmlns:a16="http://schemas.microsoft.com/office/drawing/2014/main" id="{A8A2AB47-6FEA-08D1-F642-D9975E09152D}"/>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1F27BA8A-31F1-97F9-846F-FE23DEAAFC50}"/>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Screenshot of Polaris Leap Invoice Find Tool filtered to partially paid status">
            <a:extLst>
              <a:ext uri="{FF2B5EF4-FFF2-40B4-BE49-F238E27FC236}">
                <a16:creationId xmlns:a16="http://schemas.microsoft.com/office/drawing/2014/main" id="{E64456D2-43DF-97B3-0847-B42117DCD900}"/>
              </a:ext>
            </a:extLst>
          </p:cNvPr>
          <p:cNvPicPr>
            <a:picLocks noChangeAspect="1"/>
          </p:cNvPicPr>
          <p:nvPr/>
        </p:nvPicPr>
        <p:blipFill>
          <a:blip r:embed="rId3"/>
          <a:stretch>
            <a:fillRect/>
          </a:stretch>
        </p:blipFill>
        <p:spPr>
          <a:xfrm>
            <a:off x="1067428" y="1743285"/>
            <a:ext cx="10057143" cy="3371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6351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3354-1D3E-6B50-A06B-3B2B4CA4211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D198915-4B36-9307-4F19-3FB79CE82255}"/>
              </a:ext>
            </a:extLst>
          </p:cNvPr>
          <p:cNvSpPr>
            <a:spLocks noGrp="1"/>
          </p:cNvSpPr>
          <p:nvPr>
            <p:ph type="title"/>
          </p:nvPr>
        </p:nvSpPr>
        <p:spPr/>
        <p:txBody>
          <a:bodyPr/>
          <a:lstStyle/>
          <a:p>
            <a:r>
              <a:rPr lang="en-GB" dirty="0"/>
              <a:t>Creating an Import Profile</a:t>
            </a:r>
          </a:p>
        </p:txBody>
      </p:sp>
      <p:sp>
        <p:nvSpPr>
          <p:cNvPr id="6" name="Footer Placeholder 5">
            <a:extLst>
              <a:ext uri="{FF2B5EF4-FFF2-40B4-BE49-F238E27FC236}">
                <a16:creationId xmlns:a16="http://schemas.microsoft.com/office/drawing/2014/main" id="{AA4A8957-4E21-82CB-0162-FACBA48C593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773E39A-B7D0-9666-D378-46B3E78F6F2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Polaris Leap screenshot of New Import Profile">
            <a:extLst>
              <a:ext uri="{FF2B5EF4-FFF2-40B4-BE49-F238E27FC236}">
                <a16:creationId xmlns:a16="http://schemas.microsoft.com/office/drawing/2014/main" id="{46B34D21-42C0-7494-E01B-25ABF8AD06D0}"/>
              </a:ext>
            </a:extLst>
          </p:cNvPr>
          <p:cNvPicPr>
            <a:picLocks noChangeAspect="1"/>
          </p:cNvPicPr>
          <p:nvPr/>
        </p:nvPicPr>
        <p:blipFill>
          <a:blip r:embed="rId2"/>
          <a:stretch>
            <a:fillRect/>
          </a:stretch>
        </p:blipFill>
        <p:spPr>
          <a:xfrm>
            <a:off x="428639" y="1012740"/>
            <a:ext cx="2667000" cy="4610100"/>
          </a:xfrm>
          <a:prstGeom prst="rect">
            <a:avLst/>
          </a:prstGeom>
          <a:ln>
            <a:noFill/>
          </a:ln>
          <a:effectLst>
            <a:outerShdw blurRad="292100" dist="139700" dir="2700000" algn="tl" rotWithShape="0">
              <a:srgbClr val="333333">
                <a:alpha val="65000"/>
              </a:srgbClr>
            </a:outerShdw>
          </a:effectLst>
        </p:spPr>
      </p:pic>
      <p:pic>
        <p:nvPicPr>
          <p:cNvPr id="3" name="Picture 2" descr="Polaris Leap screenshot of New Import Profile setup">
            <a:extLst>
              <a:ext uri="{FF2B5EF4-FFF2-40B4-BE49-F238E27FC236}">
                <a16:creationId xmlns:a16="http://schemas.microsoft.com/office/drawing/2014/main" id="{391E5016-67E8-F5BA-E977-D3303EB6A816}"/>
              </a:ext>
            </a:extLst>
          </p:cNvPr>
          <p:cNvPicPr>
            <a:picLocks noChangeAspect="1"/>
          </p:cNvPicPr>
          <p:nvPr/>
        </p:nvPicPr>
        <p:blipFill>
          <a:blip r:embed="rId3"/>
          <a:stretch>
            <a:fillRect/>
          </a:stretch>
        </p:blipFill>
        <p:spPr>
          <a:xfrm>
            <a:off x="3457832" y="1110850"/>
            <a:ext cx="7772400" cy="2955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40271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02B35-65C7-50F3-A398-EBDC91DB85A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47FA94B-6A5C-92E3-77B0-84C7B01B7CF6}"/>
              </a:ext>
            </a:extLst>
          </p:cNvPr>
          <p:cNvSpPr>
            <a:spLocks noGrp="1"/>
          </p:cNvSpPr>
          <p:nvPr>
            <p:ph type="title"/>
          </p:nvPr>
        </p:nvSpPr>
        <p:spPr/>
        <p:txBody>
          <a:bodyPr/>
          <a:lstStyle/>
          <a:p>
            <a:r>
              <a:rPr lang="en-GB" dirty="0"/>
              <a:t>Cancelling Orders</a:t>
            </a:r>
          </a:p>
        </p:txBody>
      </p:sp>
      <p:sp>
        <p:nvSpPr>
          <p:cNvPr id="3" name="Footer Placeholder 5">
            <a:extLst>
              <a:ext uri="{FF2B5EF4-FFF2-40B4-BE49-F238E27FC236}">
                <a16:creationId xmlns:a16="http://schemas.microsoft.com/office/drawing/2014/main" id="{54DCA9B5-CF5A-C312-73A5-EC3A0B9D7702}"/>
              </a:ext>
            </a:extLst>
          </p:cNvPr>
          <p:cNvSpPr>
            <a:spLocks noGrp="1"/>
          </p:cNvSpPr>
          <p:nvPr>
            <p:ph type="ftr" sz="quarter" idx="10"/>
          </p:nvPr>
        </p:nvSpPr>
        <p:spPr>
          <a:xfrm>
            <a:off x="8040688" y="6348353"/>
            <a:ext cx="3292473" cy="2159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5" name="Slide Number Placeholder 6">
            <a:extLst>
              <a:ext uri="{FF2B5EF4-FFF2-40B4-BE49-F238E27FC236}">
                <a16:creationId xmlns:a16="http://schemas.microsoft.com/office/drawing/2014/main" id="{FDFDD1AC-BE9E-C6AB-03F2-EB5998989A63}"/>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E1196118-4479-4DA3-9A9A-CB47599CF94D}"/>
              </a:ext>
            </a:extLst>
          </p:cNvPr>
          <p:cNvSpPr txBox="1"/>
          <p:nvPr/>
        </p:nvSpPr>
        <p:spPr>
          <a:xfrm>
            <a:off x="513805" y="4555785"/>
            <a:ext cx="11164390" cy="1596227"/>
          </a:xfrm>
          <a:prstGeom prst="rect">
            <a:avLst/>
          </a:prstGeom>
          <a:solidFill>
            <a:schemeClr val="bg1"/>
          </a:solidFill>
          <a:ln>
            <a:solidFill>
              <a:schemeClr val="accent2"/>
            </a:solidFill>
          </a:ln>
        </p:spPr>
        <p:txBody>
          <a:bodyPr wrap="square" rtlCol="0">
            <a:noAutofit/>
          </a:bodyPr>
          <a:lstStyle/>
          <a:p>
            <a:pPr marL="285750" indent="-285750" algn="l">
              <a:buClr>
                <a:schemeClr val="bg2"/>
              </a:buClr>
              <a:buFont typeface="Wingdings" panose="05000000000000000000" pitchFamily="2" charset="2"/>
              <a:buChar char="§"/>
            </a:pPr>
            <a:r>
              <a:rPr lang="en-US" sz="1500" dirty="0"/>
              <a:t>When an item is canceled:</a:t>
            </a:r>
          </a:p>
          <a:p>
            <a:pPr marL="742950" lvl="1" indent="-285750">
              <a:buClr>
                <a:schemeClr val="accent6"/>
              </a:buClr>
              <a:buFont typeface="Wingdings" panose="05000000000000000000" pitchFamily="2" charset="2"/>
              <a:buChar char="§"/>
            </a:pPr>
            <a:r>
              <a:rPr lang="en-US" sz="1500" dirty="0"/>
              <a:t>Funds are disencumbered.</a:t>
            </a:r>
          </a:p>
          <a:p>
            <a:pPr marL="742950" lvl="1" indent="-285750">
              <a:buClr>
                <a:schemeClr val="accent6"/>
              </a:buClr>
              <a:buFont typeface="Wingdings" panose="05000000000000000000" pitchFamily="2" charset="2"/>
              <a:buChar char="§"/>
            </a:pPr>
            <a:r>
              <a:rPr lang="en-US" sz="1500" dirty="0"/>
              <a:t>The status is changed to </a:t>
            </a:r>
            <a:r>
              <a:rPr lang="en-US" sz="1500" i="1" dirty="0"/>
              <a:t>Canceled</a:t>
            </a:r>
            <a:r>
              <a:rPr lang="en-US" sz="1500" dirty="0"/>
              <a:t>.</a:t>
            </a:r>
          </a:p>
          <a:p>
            <a:pPr marL="742950" lvl="1" indent="-285750">
              <a:buClr>
                <a:schemeClr val="accent6"/>
              </a:buClr>
              <a:buFont typeface="Wingdings" panose="05000000000000000000" pitchFamily="2" charset="2"/>
              <a:buChar char="§"/>
            </a:pPr>
            <a:r>
              <a:rPr lang="en-US" sz="1500" dirty="0"/>
              <a:t>Related on-order items are deleted.</a:t>
            </a:r>
          </a:p>
          <a:p>
            <a:pPr marL="742950" lvl="1" indent="-285750">
              <a:buClr>
                <a:schemeClr val="accent6"/>
              </a:buClr>
              <a:buFont typeface="Wingdings" panose="05000000000000000000" pitchFamily="2" charset="2"/>
              <a:buChar char="§"/>
            </a:pPr>
            <a:r>
              <a:rPr lang="en-US" sz="1500" dirty="0"/>
              <a:t>The display in PAC box is unchecked if there are no other associated items of bib level holds.</a:t>
            </a:r>
          </a:p>
          <a:p>
            <a:pPr marL="742950" lvl="1" indent="-285750">
              <a:buClr>
                <a:schemeClr val="accent6"/>
              </a:buClr>
              <a:buFont typeface="Wingdings" panose="05000000000000000000" pitchFamily="2" charset="2"/>
              <a:buChar char="§"/>
            </a:pPr>
            <a:r>
              <a:rPr lang="en-US" sz="1500" dirty="0"/>
              <a:t>If prepaid, the INLIs are credited and an un-expend transaction occurs in the funds.</a:t>
            </a:r>
          </a:p>
        </p:txBody>
      </p:sp>
      <p:pic>
        <p:nvPicPr>
          <p:cNvPr id="6" name="Picture 5" descr="Screenshot of Polaris Leap purchase order cancellation for line item">
            <a:extLst>
              <a:ext uri="{FF2B5EF4-FFF2-40B4-BE49-F238E27FC236}">
                <a16:creationId xmlns:a16="http://schemas.microsoft.com/office/drawing/2014/main" id="{B3A95965-3728-49FF-8F55-2581F4AD28AB}"/>
              </a:ext>
            </a:extLst>
          </p:cNvPr>
          <p:cNvPicPr>
            <a:picLocks noChangeAspect="1"/>
          </p:cNvPicPr>
          <p:nvPr/>
        </p:nvPicPr>
        <p:blipFill>
          <a:blip r:embed="rId3"/>
          <a:stretch>
            <a:fillRect/>
          </a:stretch>
        </p:blipFill>
        <p:spPr>
          <a:xfrm>
            <a:off x="217714" y="799060"/>
            <a:ext cx="9579429" cy="3327761"/>
          </a:xfrm>
          <a:prstGeom prst="rect">
            <a:avLst/>
          </a:prstGeom>
          <a:ln>
            <a:noFill/>
          </a:ln>
          <a:effectLst>
            <a:outerShdw blurRad="292100" dist="139700" dir="2700000" algn="tl" rotWithShape="0">
              <a:srgbClr val="333333">
                <a:alpha val="65000"/>
              </a:srgbClr>
            </a:outerShdw>
          </a:effectLst>
        </p:spPr>
      </p:pic>
      <p:pic>
        <p:nvPicPr>
          <p:cNvPr id="7" name="Picture 6" descr="Screenshot of Polaris Leap purchase order cancellation for entire PO">
            <a:extLst>
              <a:ext uri="{FF2B5EF4-FFF2-40B4-BE49-F238E27FC236}">
                <a16:creationId xmlns:a16="http://schemas.microsoft.com/office/drawing/2014/main" id="{63C6246C-947E-D409-BBD2-44D419F1DE07}"/>
              </a:ext>
            </a:extLst>
          </p:cNvPr>
          <p:cNvPicPr>
            <a:picLocks noChangeAspect="1"/>
          </p:cNvPicPr>
          <p:nvPr/>
        </p:nvPicPr>
        <p:blipFill>
          <a:blip r:embed="rId4"/>
          <a:stretch>
            <a:fillRect/>
          </a:stretch>
        </p:blipFill>
        <p:spPr>
          <a:xfrm>
            <a:off x="5007428" y="1063961"/>
            <a:ext cx="7097486" cy="3194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7198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+000 0000 0000</a:t>
            </a:r>
            <a:endParaRPr lang="en-GB" dirty="0"/>
          </a:p>
        </p:txBody>
      </p:sp>
    </p:spTree>
    <p:extLst>
      <p:ext uri="{BB962C8B-B14F-4D97-AF65-F5344CB8AC3E}">
        <p14:creationId xmlns:p14="http://schemas.microsoft.com/office/powerpoint/2010/main" val="2432623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65BD6-10E0-3D46-D7DC-F86A5304986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58FA5F8-7B32-4FC3-6166-47C9AEAA7C9F}"/>
              </a:ext>
            </a:extLst>
          </p:cNvPr>
          <p:cNvSpPr>
            <a:spLocks noGrp="1"/>
          </p:cNvSpPr>
          <p:nvPr>
            <p:ph type="title"/>
          </p:nvPr>
        </p:nvSpPr>
        <p:spPr/>
        <p:txBody>
          <a:bodyPr/>
          <a:lstStyle/>
          <a:p>
            <a:r>
              <a:rPr lang="en-GB" dirty="0"/>
              <a:t>Creating an Import Profile</a:t>
            </a:r>
          </a:p>
        </p:txBody>
      </p:sp>
      <p:sp>
        <p:nvSpPr>
          <p:cNvPr id="6" name="Footer Placeholder 5">
            <a:extLst>
              <a:ext uri="{FF2B5EF4-FFF2-40B4-BE49-F238E27FC236}">
                <a16:creationId xmlns:a16="http://schemas.microsoft.com/office/drawing/2014/main" id="{3B1A9939-BC7C-D62B-2F29-EE5D899C17A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B75B1C5-F757-746C-8A18-2C4F4D777EA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Polaris Leap screenshot of New Import Profile setup">
            <a:extLst>
              <a:ext uri="{FF2B5EF4-FFF2-40B4-BE49-F238E27FC236}">
                <a16:creationId xmlns:a16="http://schemas.microsoft.com/office/drawing/2014/main" id="{6B1D740D-3069-1FF7-5D8F-EA4005337BF2}"/>
              </a:ext>
            </a:extLst>
          </p:cNvPr>
          <p:cNvPicPr>
            <a:picLocks noChangeAspect="1"/>
          </p:cNvPicPr>
          <p:nvPr/>
        </p:nvPicPr>
        <p:blipFill>
          <a:blip r:embed="rId2"/>
          <a:stretch>
            <a:fillRect/>
          </a:stretch>
        </p:blipFill>
        <p:spPr>
          <a:xfrm>
            <a:off x="1546543" y="988097"/>
            <a:ext cx="8701216" cy="48818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635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3CD9-DC4F-CF45-ECAB-D6B4930150D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D5996FC-F0C3-88A0-3312-E93113EF7587}"/>
              </a:ext>
            </a:extLst>
          </p:cNvPr>
          <p:cNvSpPr>
            <a:spLocks noGrp="1"/>
          </p:cNvSpPr>
          <p:nvPr>
            <p:ph type="title"/>
          </p:nvPr>
        </p:nvSpPr>
        <p:spPr/>
        <p:txBody>
          <a:bodyPr/>
          <a:lstStyle/>
          <a:p>
            <a:r>
              <a:rPr lang="en-GB" dirty="0"/>
              <a:t>Creating an Import Profile</a:t>
            </a:r>
          </a:p>
        </p:txBody>
      </p:sp>
      <p:sp>
        <p:nvSpPr>
          <p:cNvPr id="6" name="Footer Placeholder 5">
            <a:extLst>
              <a:ext uri="{FF2B5EF4-FFF2-40B4-BE49-F238E27FC236}">
                <a16:creationId xmlns:a16="http://schemas.microsoft.com/office/drawing/2014/main" id="{7441109A-3262-B96E-314C-36251473C68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9A52E35-7A6F-CE99-D5D9-FEC35F0B64D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descr="Polaris Leap screenshot of New Import Profile setup">
            <a:extLst>
              <a:ext uri="{FF2B5EF4-FFF2-40B4-BE49-F238E27FC236}">
                <a16:creationId xmlns:a16="http://schemas.microsoft.com/office/drawing/2014/main" id="{39F004DA-0625-9AC6-EAAE-DE28B43DDAD6}"/>
              </a:ext>
            </a:extLst>
          </p:cNvPr>
          <p:cNvPicPr>
            <a:picLocks noChangeAspect="1"/>
          </p:cNvPicPr>
          <p:nvPr/>
        </p:nvPicPr>
        <p:blipFill>
          <a:blip r:embed="rId2"/>
          <a:stretch>
            <a:fillRect/>
          </a:stretch>
        </p:blipFill>
        <p:spPr>
          <a:xfrm>
            <a:off x="1040686" y="794594"/>
            <a:ext cx="10110627" cy="52688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327133"/>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Innovative Master Template_120923" id="{F02E95F7-BABD-6D49-96F9-25B90628C908}" vid="{9374828B-B5E7-664D-AE26-4CDD924AC3E9}"/>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Props1.xml><?xml version="1.0" encoding="utf-8"?>
<ds:datastoreItem xmlns:ds="http://schemas.openxmlformats.org/officeDocument/2006/customXml" ds:itemID="{CEBBA3C8-CBAD-424F-8F28-3DCE7468D7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Innovative Master Template_2024</Template>
  <TotalTime>7947</TotalTime>
  <Words>4003</Words>
  <Application>Microsoft Office PowerPoint</Application>
  <PresentationFormat>Widescreen</PresentationFormat>
  <Paragraphs>504</Paragraphs>
  <Slides>71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71</vt:i4>
      </vt:variant>
    </vt:vector>
  </HeadingPairs>
  <TitlesOfParts>
    <vt:vector size="80" baseType="lpstr">
      <vt:lpstr>Arial</vt:lpstr>
      <vt:lpstr>Avenir Next LT Pro</vt:lpstr>
      <vt:lpstr>Avenir Next LT Pro Demi</vt:lpstr>
      <vt:lpstr>Calibri</vt:lpstr>
      <vt:lpstr>Courier New</vt:lpstr>
      <vt:lpstr>Helvetica</vt:lpstr>
      <vt:lpstr>Wingdings</vt:lpstr>
      <vt:lpstr>Device Layouts - Light</vt:lpstr>
      <vt:lpstr>Content Layouts</vt:lpstr>
      <vt:lpstr>PowerPoint Presentation</vt:lpstr>
      <vt:lpstr>Getting Started with Acquisitions</vt:lpstr>
      <vt:lpstr>Getting Started with Acquisitions</vt:lpstr>
      <vt:lpstr>Acquisitions Workflow</vt:lpstr>
      <vt:lpstr>Acquisitions Workflow</vt:lpstr>
      <vt:lpstr>Creating an On-Order Bibliographic Template (Client)</vt:lpstr>
      <vt:lpstr>Creating an Import Profile</vt:lpstr>
      <vt:lpstr>Creating an Import Profile</vt:lpstr>
      <vt:lpstr>Creating an Import Profile</vt:lpstr>
      <vt:lpstr>Fiscal Year: New Fiscal Year</vt:lpstr>
      <vt:lpstr>Fiscal Year: Adding a Fund</vt:lpstr>
      <vt:lpstr>Fiscal Year: Subfunds</vt:lpstr>
      <vt:lpstr>Fiscal Year: Allocating Money to a Fund</vt:lpstr>
      <vt:lpstr>Fiscal Year: Adjusting Allocation of a Fund</vt:lpstr>
      <vt:lpstr>Fiscal Year: Transferring Money from One Fund to Another</vt:lpstr>
      <vt:lpstr>Fiscal Year: Deleting a Fund</vt:lpstr>
      <vt:lpstr>Fiscal Year: Fund Record</vt:lpstr>
      <vt:lpstr>Creating Item Templates</vt:lpstr>
      <vt:lpstr>Creating Item Templates</vt:lpstr>
      <vt:lpstr>Creating Item Templates</vt:lpstr>
      <vt:lpstr>Creating a Supplier</vt:lpstr>
      <vt:lpstr>Creating a Supplier: Orders</vt:lpstr>
      <vt:lpstr>Creating a Supplier: Claims</vt:lpstr>
      <vt:lpstr>Finding a Purchase Order</vt:lpstr>
      <vt:lpstr>Creating a Manual Purchase Order</vt:lpstr>
      <vt:lpstr>Adding a Purchase Order Line Item</vt:lpstr>
      <vt:lpstr>Adding a Purchase Order Line Item</vt:lpstr>
      <vt:lpstr>Creating a Manual Purchase Order</vt:lpstr>
      <vt:lpstr>Creating a Manual Purchase Order</vt:lpstr>
      <vt:lpstr>Editing a Purchase Order</vt:lpstr>
      <vt:lpstr>Checking for Duplicate Segments</vt:lpstr>
      <vt:lpstr>Importing Records from a Vendor MARC File</vt:lpstr>
      <vt:lpstr>Importing Records from a Vendor MARC File</vt:lpstr>
      <vt:lpstr>Importing Records from a Vendor MARC File</vt:lpstr>
      <vt:lpstr>Importing Records from a Vendor MARC File</vt:lpstr>
      <vt:lpstr>Creating a PO from a Record Set</vt:lpstr>
      <vt:lpstr>Creating a PO from a Record Set</vt:lpstr>
      <vt:lpstr>Creating a PO from a Record Set</vt:lpstr>
      <vt:lpstr>970 Grids</vt:lpstr>
      <vt:lpstr>970 Grids</vt:lpstr>
      <vt:lpstr>Releasing/Sending Purchase Order</vt:lpstr>
      <vt:lpstr>Releasing/Sending Purchase Order</vt:lpstr>
      <vt:lpstr>Legacy Ordering Workflow (Baker &amp; Taylor)</vt:lpstr>
      <vt:lpstr>Modern Ordering Workflow (Baker &amp; Taylor API)</vt:lpstr>
      <vt:lpstr>POA – Purchase Order Acknowledgement</vt:lpstr>
      <vt:lpstr>Receiving a PO</vt:lpstr>
      <vt:lpstr>Receiving a PO and Copying to an Invoice</vt:lpstr>
      <vt:lpstr>Split Receiving POLIs (Partial Receiving)</vt:lpstr>
      <vt:lpstr>Split Receiving POLIs (Partial Receiving)</vt:lpstr>
      <vt:lpstr>Finding an Invoice</vt:lpstr>
      <vt:lpstr>Creating a New Invoice</vt:lpstr>
      <vt:lpstr>Creating a New Invoice</vt:lpstr>
      <vt:lpstr>Copying to a New Invoice</vt:lpstr>
      <vt:lpstr>Copying a PO to a New Invoice</vt:lpstr>
      <vt:lpstr>Balancing Invoices: Header Charges</vt:lpstr>
      <vt:lpstr>Balancing Invoices: Distributing Charges</vt:lpstr>
      <vt:lpstr>Editing an Invoice</vt:lpstr>
      <vt:lpstr>Copying an Invoice</vt:lpstr>
      <vt:lpstr>Receiving on an Invoice</vt:lpstr>
      <vt:lpstr>Paying an Invoice</vt:lpstr>
      <vt:lpstr>Unpaying an Invoice</vt:lpstr>
      <vt:lpstr>Processing EDI Invoices</vt:lpstr>
      <vt:lpstr>Access Other Information from an Invoice: Payment History</vt:lpstr>
      <vt:lpstr>Access Other Information from an Invoice: Purchase Orders</vt:lpstr>
      <vt:lpstr>Access Other Information from an Invoice: Funds</vt:lpstr>
      <vt:lpstr>Crediting</vt:lpstr>
      <vt:lpstr>Looking for Pending Purchase Orders</vt:lpstr>
      <vt:lpstr>Looking for Partially Received Purchase Orders</vt:lpstr>
      <vt:lpstr>Looking for Partially Paid Invoices</vt:lpstr>
      <vt:lpstr>Cancelling Orders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Nazee Shams Depp</dc:creator>
  <cp:lastModifiedBy>Kevin Shehan</cp:lastModifiedBy>
  <cp:revision>22</cp:revision>
  <dcterms:created xsi:type="dcterms:W3CDTF">2024-01-26T17:03:52Z</dcterms:created>
  <dcterms:modified xsi:type="dcterms:W3CDTF">2025-09-29T23:27:58Z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