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2" r:id="rId5"/>
  </p:sldMasterIdLst>
  <p:notesMasterIdLst>
    <p:notesMasterId r:id="rId43"/>
  </p:notesMasterIdLst>
  <p:handoutMasterIdLst>
    <p:handoutMasterId r:id="rId44"/>
  </p:handoutMasterIdLst>
  <p:sldIdLst>
    <p:sldId id="834" r:id="rId6"/>
    <p:sldId id="824" r:id="rId7"/>
    <p:sldId id="4351" r:id="rId8"/>
    <p:sldId id="4352" r:id="rId9"/>
    <p:sldId id="4353" r:id="rId10"/>
    <p:sldId id="4354" r:id="rId11"/>
    <p:sldId id="4355" r:id="rId12"/>
    <p:sldId id="4356" r:id="rId13"/>
    <p:sldId id="4357" r:id="rId14"/>
    <p:sldId id="4363" r:id="rId15"/>
    <p:sldId id="4359" r:id="rId16"/>
    <p:sldId id="4360" r:id="rId17"/>
    <p:sldId id="4361" r:id="rId18"/>
    <p:sldId id="4362" r:id="rId19"/>
    <p:sldId id="4365" r:id="rId20"/>
    <p:sldId id="4366" r:id="rId21"/>
    <p:sldId id="4367" r:id="rId22"/>
    <p:sldId id="4368" r:id="rId23"/>
    <p:sldId id="4369" r:id="rId24"/>
    <p:sldId id="4370" r:id="rId25"/>
    <p:sldId id="4371" r:id="rId26"/>
    <p:sldId id="4372" r:id="rId27"/>
    <p:sldId id="4373" r:id="rId28"/>
    <p:sldId id="4374" r:id="rId29"/>
    <p:sldId id="4375" r:id="rId30"/>
    <p:sldId id="4376" r:id="rId31"/>
    <p:sldId id="4377" r:id="rId32"/>
    <p:sldId id="4378" r:id="rId33"/>
    <p:sldId id="4379" r:id="rId34"/>
    <p:sldId id="4380" r:id="rId35"/>
    <p:sldId id="4381" r:id="rId36"/>
    <p:sldId id="4382" r:id="rId37"/>
    <p:sldId id="4383" r:id="rId38"/>
    <p:sldId id="4384" r:id="rId39"/>
    <p:sldId id="4385" r:id="rId40"/>
    <p:sldId id="4386" r:id="rId41"/>
    <p:sldId id="435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7E00D7-0D51-47BA-9D3F-7FD64B20E945}" v="169" dt="2025-09-23T21:13:10.2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75" autoAdjust="0"/>
    <p:restoredTop sz="90205" autoAdjust="0"/>
  </p:normalViewPr>
  <p:slideViewPr>
    <p:cSldViewPr snapToGrid="0">
      <p:cViewPr varScale="1">
        <p:scale>
          <a:sx n="57" d="100"/>
          <a:sy n="57" d="100"/>
        </p:scale>
        <p:origin x="44" y="36"/>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AA7E00D7-0D51-47BA-9D3F-7FD64B20E945}"/>
    <pc:docChg chg="undo redo custSel addSld delSld modSld sldOrd">
      <pc:chgData name="Kevin Shehan" userId="08a9fb75-bfa9-4619-a08a-5a0f62c1c55f" providerId="ADAL" clId="{AA7E00D7-0D51-47BA-9D3F-7FD64B20E945}" dt="2025-09-24T13:48:08.538" v="8918" actId="114"/>
      <pc:docMkLst>
        <pc:docMk/>
      </pc:docMkLst>
      <pc:sldChg chg="addSp delSp modSp del mod">
        <pc:chgData name="Kevin Shehan" userId="08a9fb75-bfa9-4619-a08a-5a0f62c1c55f" providerId="ADAL" clId="{AA7E00D7-0D51-47BA-9D3F-7FD64B20E945}" dt="2025-09-22T01:27:38.313" v="53" actId="47"/>
        <pc:sldMkLst>
          <pc:docMk/>
          <pc:sldMk cId="1745681045" sldId="397"/>
        </pc:sldMkLst>
      </pc:sldChg>
      <pc:sldChg chg="del">
        <pc:chgData name="Kevin Shehan" userId="08a9fb75-bfa9-4619-a08a-5a0f62c1c55f" providerId="ADAL" clId="{AA7E00D7-0D51-47BA-9D3F-7FD64B20E945}" dt="2025-09-22T01:24:43.179" v="18" actId="47"/>
        <pc:sldMkLst>
          <pc:docMk/>
          <pc:sldMk cId="1637256743" sldId="657"/>
        </pc:sldMkLst>
      </pc:sldChg>
      <pc:sldChg chg="addSp delSp modSp add del mod">
        <pc:chgData name="Kevin Shehan" userId="08a9fb75-bfa9-4619-a08a-5a0f62c1c55f" providerId="ADAL" clId="{AA7E00D7-0D51-47BA-9D3F-7FD64B20E945}" dt="2025-09-22T01:27:30.393" v="52" actId="123"/>
        <pc:sldMkLst>
          <pc:docMk/>
          <pc:sldMk cId="4258539784" sldId="824"/>
        </pc:sldMkLst>
        <pc:spChg chg="mod">
          <ac:chgData name="Kevin Shehan" userId="08a9fb75-bfa9-4619-a08a-5a0f62c1c55f" providerId="ADAL" clId="{AA7E00D7-0D51-47BA-9D3F-7FD64B20E945}" dt="2025-09-22T01:27:21.614" v="49" actId="20577"/>
          <ac:spMkLst>
            <pc:docMk/>
            <pc:sldMk cId="4258539784" sldId="824"/>
            <ac:spMk id="13" creationId="{9DE0808B-2B5A-5F52-A884-61618600AA54}"/>
          </ac:spMkLst>
        </pc:spChg>
        <pc:spChg chg="add mod">
          <ac:chgData name="Kevin Shehan" userId="08a9fb75-bfa9-4619-a08a-5a0f62c1c55f" providerId="ADAL" clId="{AA7E00D7-0D51-47BA-9D3F-7FD64B20E945}" dt="2025-09-22T01:27:30.393" v="52" actId="123"/>
          <ac:spMkLst>
            <pc:docMk/>
            <pc:sldMk cId="4258539784" sldId="824"/>
            <ac:spMk id="18" creationId="{1ACE3884-5DD3-4F86-13C6-FF34F1D35C8C}"/>
          </ac:spMkLst>
        </pc:spChg>
      </pc:sldChg>
      <pc:sldChg chg="modSp add mod">
        <pc:chgData name="Kevin Shehan" userId="08a9fb75-bfa9-4619-a08a-5a0f62c1c55f" providerId="ADAL" clId="{AA7E00D7-0D51-47BA-9D3F-7FD64B20E945}" dt="2025-09-22T01:24:40.550" v="17" actId="20577"/>
        <pc:sldMkLst>
          <pc:docMk/>
          <pc:sldMk cId="1575880147" sldId="834"/>
        </pc:sldMkLst>
        <pc:spChg chg="mod">
          <ac:chgData name="Kevin Shehan" userId="08a9fb75-bfa9-4619-a08a-5a0f62c1c55f" providerId="ADAL" clId="{AA7E00D7-0D51-47BA-9D3F-7FD64B20E945}" dt="2025-09-22T01:24:40.550" v="17" actId="20577"/>
          <ac:spMkLst>
            <pc:docMk/>
            <pc:sldMk cId="1575880147" sldId="834"/>
            <ac:spMk id="11" creationId="{19A4FF03-FCB4-74A0-4F2D-0EA9929DDDA1}"/>
          </ac:spMkLst>
        </pc:spChg>
      </pc:sldChg>
      <pc:sldChg chg="modSp del mod">
        <pc:chgData name="Kevin Shehan" userId="08a9fb75-bfa9-4619-a08a-5a0f62c1c55f" providerId="ADAL" clId="{AA7E00D7-0D51-47BA-9D3F-7FD64B20E945}" dt="2025-09-22T01:36:29.577" v="485" actId="47"/>
        <pc:sldMkLst>
          <pc:docMk/>
          <pc:sldMk cId="1220035713" sldId="2502"/>
        </pc:sldMkLst>
      </pc:sldChg>
      <pc:sldChg chg="addSp delSp modSp del mod">
        <pc:chgData name="Kevin Shehan" userId="08a9fb75-bfa9-4619-a08a-5a0f62c1c55f" providerId="ADAL" clId="{AA7E00D7-0D51-47BA-9D3F-7FD64B20E945}" dt="2025-09-22T01:37:15.033" v="526" actId="47"/>
        <pc:sldMkLst>
          <pc:docMk/>
          <pc:sldMk cId="1630980874" sldId="2503"/>
        </pc:sldMkLst>
      </pc:sldChg>
      <pc:sldChg chg="delSp del mod">
        <pc:chgData name="Kevin Shehan" userId="08a9fb75-bfa9-4619-a08a-5a0f62c1c55f" providerId="ADAL" clId="{AA7E00D7-0D51-47BA-9D3F-7FD64B20E945}" dt="2025-09-22T01:43:45.765" v="817" actId="47"/>
        <pc:sldMkLst>
          <pc:docMk/>
          <pc:sldMk cId="2184871725" sldId="2504"/>
        </pc:sldMkLst>
      </pc:sldChg>
      <pc:sldChg chg="modSp del mod">
        <pc:chgData name="Kevin Shehan" userId="08a9fb75-bfa9-4619-a08a-5a0f62c1c55f" providerId="ADAL" clId="{AA7E00D7-0D51-47BA-9D3F-7FD64B20E945}" dt="2025-09-22T01:41:28.557" v="687" actId="47"/>
        <pc:sldMkLst>
          <pc:docMk/>
          <pc:sldMk cId="1920013366" sldId="2505"/>
        </pc:sldMkLst>
      </pc:sldChg>
      <pc:sldChg chg="addSp delSp modSp del mod">
        <pc:chgData name="Kevin Shehan" userId="08a9fb75-bfa9-4619-a08a-5a0f62c1c55f" providerId="ADAL" clId="{AA7E00D7-0D51-47BA-9D3F-7FD64B20E945}" dt="2025-09-22T01:47:53.895" v="900" actId="47"/>
        <pc:sldMkLst>
          <pc:docMk/>
          <pc:sldMk cId="1714823098" sldId="2506"/>
        </pc:sldMkLst>
      </pc:sldChg>
      <pc:sldChg chg="delSp del mod">
        <pc:chgData name="Kevin Shehan" userId="08a9fb75-bfa9-4619-a08a-5a0f62c1c55f" providerId="ADAL" clId="{AA7E00D7-0D51-47BA-9D3F-7FD64B20E945}" dt="2025-09-22T01:48:58.932" v="1019" actId="47"/>
        <pc:sldMkLst>
          <pc:docMk/>
          <pc:sldMk cId="1223411269" sldId="2507"/>
        </pc:sldMkLst>
      </pc:sldChg>
      <pc:sldChg chg="del">
        <pc:chgData name="Kevin Shehan" userId="08a9fb75-bfa9-4619-a08a-5a0f62c1c55f" providerId="ADAL" clId="{AA7E00D7-0D51-47BA-9D3F-7FD64B20E945}" dt="2025-09-22T01:49:01.881" v="1020" actId="47"/>
        <pc:sldMkLst>
          <pc:docMk/>
          <pc:sldMk cId="3992646407" sldId="2511"/>
        </pc:sldMkLst>
      </pc:sldChg>
      <pc:sldChg chg="delSp del mod">
        <pc:chgData name="Kevin Shehan" userId="08a9fb75-bfa9-4619-a08a-5a0f62c1c55f" providerId="ADAL" clId="{AA7E00D7-0D51-47BA-9D3F-7FD64B20E945}" dt="2025-09-22T01:50:53.668" v="1295" actId="47"/>
        <pc:sldMkLst>
          <pc:docMk/>
          <pc:sldMk cId="2623965996" sldId="2512"/>
        </pc:sldMkLst>
      </pc:sldChg>
      <pc:sldChg chg="modSp del mod">
        <pc:chgData name="Kevin Shehan" userId="08a9fb75-bfa9-4619-a08a-5a0f62c1c55f" providerId="ADAL" clId="{AA7E00D7-0D51-47BA-9D3F-7FD64B20E945}" dt="2025-09-22T01:52:42.036" v="1365" actId="47"/>
        <pc:sldMkLst>
          <pc:docMk/>
          <pc:sldMk cId="3074658587" sldId="2513"/>
        </pc:sldMkLst>
      </pc:sldChg>
      <pc:sldChg chg="delSp add del mod">
        <pc:chgData name="Kevin Shehan" userId="08a9fb75-bfa9-4619-a08a-5a0f62c1c55f" providerId="ADAL" clId="{AA7E00D7-0D51-47BA-9D3F-7FD64B20E945}" dt="2025-09-22T22:08:52.475" v="1515" actId="47"/>
        <pc:sldMkLst>
          <pc:docMk/>
          <pc:sldMk cId="3546222485" sldId="2514"/>
        </pc:sldMkLst>
      </pc:sldChg>
      <pc:sldChg chg="delSp del mod">
        <pc:chgData name="Kevin Shehan" userId="08a9fb75-bfa9-4619-a08a-5a0f62c1c55f" providerId="ADAL" clId="{AA7E00D7-0D51-47BA-9D3F-7FD64B20E945}" dt="2025-09-22T22:09:53.042" v="1731" actId="47"/>
        <pc:sldMkLst>
          <pc:docMk/>
          <pc:sldMk cId="1963656562" sldId="2515"/>
        </pc:sldMkLst>
      </pc:sldChg>
      <pc:sldChg chg="addSp delSp modSp del mod">
        <pc:chgData name="Kevin Shehan" userId="08a9fb75-bfa9-4619-a08a-5a0f62c1c55f" providerId="ADAL" clId="{AA7E00D7-0D51-47BA-9D3F-7FD64B20E945}" dt="2025-09-22T22:15:01.063" v="1917" actId="47"/>
        <pc:sldMkLst>
          <pc:docMk/>
          <pc:sldMk cId="1601032533" sldId="2517"/>
        </pc:sldMkLst>
      </pc:sldChg>
      <pc:sldChg chg="addSp delSp modSp del mod">
        <pc:chgData name="Kevin Shehan" userId="08a9fb75-bfa9-4619-a08a-5a0f62c1c55f" providerId="ADAL" clId="{AA7E00D7-0D51-47BA-9D3F-7FD64B20E945}" dt="2025-09-22T22:17:39.304" v="1988" actId="2696"/>
        <pc:sldMkLst>
          <pc:docMk/>
          <pc:sldMk cId="3587475660" sldId="2518"/>
        </pc:sldMkLst>
      </pc:sldChg>
      <pc:sldChg chg="delSp del mod">
        <pc:chgData name="Kevin Shehan" userId="08a9fb75-bfa9-4619-a08a-5a0f62c1c55f" providerId="ADAL" clId="{AA7E00D7-0D51-47BA-9D3F-7FD64B20E945}" dt="2025-09-22T22:23:45.197" v="2329" actId="47"/>
        <pc:sldMkLst>
          <pc:docMk/>
          <pc:sldMk cId="1488573269" sldId="2519"/>
        </pc:sldMkLst>
      </pc:sldChg>
      <pc:sldChg chg="delSp add del mod">
        <pc:chgData name="Kevin Shehan" userId="08a9fb75-bfa9-4619-a08a-5a0f62c1c55f" providerId="ADAL" clId="{AA7E00D7-0D51-47BA-9D3F-7FD64B20E945}" dt="2025-09-23T15:35:53.983" v="2642" actId="47"/>
        <pc:sldMkLst>
          <pc:docMk/>
          <pc:sldMk cId="271213516" sldId="2520"/>
        </pc:sldMkLst>
        <pc:spChg chg="del">
          <ac:chgData name="Kevin Shehan" userId="08a9fb75-bfa9-4619-a08a-5a0f62c1c55f" providerId="ADAL" clId="{AA7E00D7-0D51-47BA-9D3F-7FD64B20E945}" dt="2025-09-23T15:30:10.300" v="2374" actId="21"/>
          <ac:spMkLst>
            <pc:docMk/>
            <pc:sldMk cId="271213516" sldId="2520"/>
            <ac:spMk id="5" creationId="{0238E533-873D-0C25-B3DF-08812D05FC7D}"/>
          </ac:spMkLst>
        </pc:spChg>
        <pc:spChg chg="del">
          <ac:chgData name="Kevin Shehan" userId="08a9fb75-bfa9-4619-a08a-5a0f62c1c55f" providerId="ADAL" clId="{AA7E00D7-0D51-47BA-9D3F-7FD64B20E945}" dt="2025-09-23T15:30:10.300" v="2374" actId="21"/>
          <ac:spMkLst>
            <pc:docMk/>
            <pc:sldMk cId="271213516" sldId="2520"/>
            <ac:spMk id="6" creationId="{2F7C89FC-BF4E-2694-D6C9-59D543EBEED2}"/>
          </ac:spMkLst>
        </pc:spChg>
        <pc:picChg chg="del">
          <ac:chgData name="Kevin Shehan" userId="08a9fb75-bfa9-4619-a08a-5a0f62c1c55f" providerId="ADAL" clId="{AA7E00D7-0D51-47BA-9D3F-7FD64B20E945}" dt="2025-09-23T15:30:10.300" v="2374" actId="21"/>
          <ac:picMkLst>
            <pc:docMk/>
            <pc:sldMk cId="271213516" sldId="2520"/>
            <ac:picMk id="3" creationId="{8E80C4B0-44CA-71FC-B064-A686BC5CB5A7}"/>
          </ac:picMkLst>
        </pc:picChg>
        <pc:picChg chg="del">
          <ac:chgData name="Kevin Shehan" userId="08a9fb75-bfa9-4619-a08a-5a0f62c1c55f" providerId="ADAL" clId="{AA7E00D7-0D51-47BA-9D3F-7FD64B20E945}" dt="2025-09-23T15:30:10.300" v="2374" actId="21"/>
          <ac:picMkLst>
            <pc:docMk/>
            <pc:sldMk cId="271213516" sldId="2520"/>
            <ac:picMk id="4" creationId="{DC52D857-37C0-A68D-0133-7A3C63C6DD24}"/>
          </ac:picMkLst>
        </pc:picChg>
      </pc:sldChg>
      <pc:sldChg chg="delSp modSp add del mod">
        <pc:chgData name="Kevin Shehan" userId="08a9fb75-bfa9-4619-a08a-5a0f62c1c55f" providerId="ADAL" clId="{AA7E00D7-0D51-47BA-9D3F-7FD64B20E945}" dt="2025-09-23T15:40:32.387" v="3091" actId="47"/>
        <pc:sldMkLst>
          <pc:docMk/>
          <pc:sldMk cId="3031067428" sldId="2521"/>
        </pc:sldMkLst>
        <pc:spChg chg="del">
          <ac:chgData name="Kevin Shehan" userId="08a9fb75-bfa9-4619-a08a-5a0f62c1c55f" providerId="ADAL" clId="{AA7E00D7-0D51-47BA-9D3F-7FD64B20E945}" dt="2025-09-23T15:36:13.825" v="2650" actId="21"/>
          <ac:spMkLst>
            <pc:docMk/>
            <pc:sldMk cId="3031067428" sldId="2521"/>
            <ac:spMk id="4" creationId="{BC64100F-CA63-8047-6B2D-44EAE1F599AC}"/>
          </ac:spMkLst>
        </pc:spChg>
        <pc:spChg chg="del">
          <ac:chgData name="Kevin Shehan" userId="08a9fb75-bfa9-4619-a08a-5a0f62c1c55f" providerId="ADAL" clId="{AA7E00D7-0D51-47BA-9D3F-7FD64B20E945}" dt="2025-09-23T15:36:13.825" v="2650" actId="21"/>
          <ac:spMkLst>
            <pc:docMk/>
            <pc:sldMk cId="3031067428" sldId="2521"/>
            <ac:spMk id="5" creationId="{0238E533-873D-0C25-B3DF-08812D05FC7D}"/>
          </ac:spMkLst>
        </pc:spChg>
        <pc:spChg chg="del">
          <ac:chgData name="Kevin Shehan" userId="08a9fb75-bfa9-4619-a08a-5a0f62c1c55f" providerId="ADAL" clId="{AA7E00D7-0D51-47BA-9D3F-7FD64B20E945}" dt="2025-09-23T15:36:13.825" v="2650" actId="21"/>
          <ac:spMkLst>
            <pc:docMk/>
            <pc:sldMk cId="3031067428" sldId="2521"/>
            <ac:spMk id="7" creationId="{E1E6F015-D09A-D953-D043-FE3B5EFD3AF3}"/>
          </ac:spMkLst>
        </pc:spChg>
        <pc:spChg chg="mod">
          <ac:chgData name="Kevin Shehan" userId="08a9fb75-bfa9-4619-a08a-5a0f62c1c55f" providerId="ADAL" clId="{AA7E00D7-0D51-47BA-9D3F-7FD64B20E945}" dt="2025-09-23T15:36:09.938" v="2649" actId="1076"/>
          <ac:spMkLst>
            <pc:docMk/>
            <pc:sldMk cId="3031067428" sldId="2521"/>
            <ac:spMk id="10" creationId="{4C5297D4-1A90-BA7E-1EA2-3486955EA032}"/>
          </ac:spMkLst>
        </pc:spChg>
        <pc:picChg chg="del">
          <ac:chgData name="Kevin Shehan" userId="08a9fb75-bfa9-4619-a08a-5a0f62c1c55f" providerId="ADAL" clId="{AA7E00D7-0D51-47BA-9D3F-7FD64B20E945}" dt="2025-09-23T15:36:13.825" v="2650" actId="21"/>
          <ac:picMkLst>
            <pc:docMk/>
            <pc:sldMk cId="3031067428" sldId="2521"/>
            <ac:picMk id="8" creationId="{D7D64ACE-8A2F-65A0-63F1-E8144CCC6D7D}"/>
          </ac:picMkLst>
        </pc:picChg>
        <pc:picChg chg="del">
          <ac:chgData name="Kevin Shehan" userId="08a9fb75-bfa9-4619-a08a-5a0f62c1c55f" providerId="ADAL" clId="{AA7E00D7-0D51-47BA-9D3F-7FD64B20E945}" dt="2025-09-23T15:36:13.825" v="2650" actId="21"/>
          <ac:picMkLst>
            <pc:docMk/>
            <pc:sldMk cId="3031067428" sldId="2521"/>
            <ac:picMk id="11" creationId="{C514D25E-B6EB-B8F3-A574-912B50E092EB}"/>
          </ac:picMkLst>
        </pc:picChg>
      </pc:sldChg>
      <pc:sldChg chg="modSp del mod">
        <pc:chgData name="Kevin Shehan" userId="08a9fb75-bfa9-4619-a08a-5a0f62c1c55f" providerId="ADAL" clId="{AA7E00D7-0D51-47BA-9D3F-7FD64B20E945}" dt="2025-09-23T15:43:09.388" v="3185" actId="47"/>
        <pc:sldMkLst>
          <pc:docMk/>
          <pc:sldMk cId="1654335847" sldId="2522"/>
        </pc:sldMkLst>
        <pc:spChg chg="mod">
          <ac:chgData name="Kevin Shehan" userId="08a9fb75-bfa9-4619-a08a-5a0f62c1c55f" providerId="ADAL" clId="{AA7E00D7-0D51-47BA-9D3F-7FD64B20E945}" dt="2025-09-23T15:41:44.256" v="3164" actId="21"/>
          <ac:spMkLst>
            <pc:docMk/>
            <pc:sldMk cId="1654335847" sldId="2522"/>
            <ac:spMk id="11" creationId="{1ACE3884-5DD3-4F86-13C6-FF34F1D35C8C}"/>
          </ac:spMkLst>
        </pc:spChg>
      </pc:sldChg>
      <pc:sldChg chg="addSp delSp modSp del mod">
        <pc:chgData name="Kevin Shehan" userId="08a9fb75-bfa9-4619-a08a-5a0f62c1c55f" providerId="ADAL" clId="{AA7E00D7-0D51-47BA-9D3F-7FD64B20E945}" dt="2025-09-23T15:45:24.957" v="3644" actId="47"/>
        <pc:sldMkLst>
          <pc:docMk/>
          <pc:sldMk cId="2265011345" sldId="2523"/>
        </pc:sldMkLst>
        <pc:spChg chg="add mod">
          <ac:chgData name="Kevin Shehan" userId="08a9fb75-bfa9-4619-a08a-5a0f62c1c55f" providerId="ADAL" clId="{AA7E00D7-0D51-47BA-9D3F-7FD64B20E945}" dt="2025-09-23T15:43:51.477" v="3189" actId="21"/>
          <ac:spMkLst>
            <pc:docMk/>
            <pc:sldMk cId="2265011345" sldId="2523"/>
            <ac:spMk id="3" creationId="{D7DD0F55-02E8-53DC-F979-7DAF16F8E998}"/>
          </ac:spMkLst>
        </pc:spChg>
        <pc:spChg chg="mod">
          <ac:chgData name="Kevin Shehan" userId="08a9fb75-bfa9-4619-a08a-5a0f62c1c55f" providerId="ADAL" clId="{AA7E00D7-0D51-47BA-9D3F-7FD64B20E945}" dt="2025-09-23T15:43:46.162" v="3188" actId="1076"/>
          <ac:spMkLst>
            <pc:docMk/>
            <pc:sldMk cId="2265011345" sldId="2523"/>
            <ac:spMk id="10" creationId="{4C5297D4-1A90-BA7E-1EA2-3486955EA032}"/>
          </ac:spMkLst>
        </pc:spChg>
        <pc:spChg chg="del">
          <ac:chgData name="Kevin Shehan" userId="08a9fb75-bfa9-4619-a08a-5a0f62c1c55f" providerId="ADAL" clId="{AA7E00D7-0D51-47BA-9D3F-7FD64B20E945}" dt="2025-09-23T15:43:51.477" v="3189" actId="21"/>
          <ac:spMkLst>
            <pc:docMk/>
            <pc:sldMk cId="2265011345" sldId="2523"/>
            <ac:spMk id="11" creationId="{1ACE3884-5DD3-4F86-13C6-FF34F1D35C8C}"/>
          </ac:spMkLst>
        </pc:spChg>
        <pc:picChg chg="del">
          <ac:chgData name="Kevin Shehan" userId="08a9fb75-bfa9-4619-a08a-5a0f62c1c55f" providerId="ADAL" clId="{AA7E00D7-0D51-47BA-9D3F-7FD64B20E945}" dt="2025-09-23T15:43:51.477" v="3189" actId="21"/>
          <ac:picMkLst>
            <pc:docMk/>
            <pc:sldMk cId="2265011345" sldId="2523"/>
            <ac:picMk id="5" creationId="{FC631E87-6E48-0A98-6650-4210BD6A90B2}"/>
          </ac:picMkLst>
        </pc:picChg>
        <pc:picChg chg="del">
          <ac:chgData name="Kevin Shehan" userId="08a9fb75-bfa9-4619-a08a-5a0f62c1c55f" providerId="ADAL" clId="{AA7E00D7-0D51-47BA-9D3F-7FD64B20E945}" dt="2025-09-23T15:43:51.477" v="3189" actId="21"/>
          <ac:picMkLst>
            <pc:docMk/>
            <pc:sldMk cId="2265011345" sldId="2523"/>
            <ac:picMk id="7" creationId="{B4EF4017-9A12-2EA1-C042-D37D708634A4}"/>
          </ac:picMkLst>
        </pc:picChg>
        <pc:picChg chg="del">
          <ac:chgData name="Kevin Shehan" userId="08a9fb75-bfa9-4619-a08a-5a0f62c1c55f" providerId="ADAL" clId="{AA7E00D7-0D51-47BA-9D3F-7FD64B20E945}" dt="2025-09-23T15:43:51.477" v="3189" actId="21"/>
          <ac:picMkLst>
            <pc:docMk/>
            <pc:sldMk cId="2265011345" sldId="2523"/>
            <ac:picMk id="12" creationId="{E2CF9EE5-17A3-B6F7-1371-1202A22AE55F}"/>
          </ac:picMkLst>
        </pc:picChg>
      </pc:sldChg>
      <pc:sldChg chg="addSp delSp modSp add del mod">
        <pc:chgData name="Kevin Shehan" userId="08a9fb75-bfa9-4619-a08a-5a0f62c1c55f" providerId="ADAL" clId="{AA7E00D7-0D51-47BA-9D3F-7FD64B20E945}" dt="2025-09-23T16:31:25.575" v="4167" actId="47"/>
        <pc:sldMkLst>
          <pc:docMk/>
          <pc:sldMk cId="1600821638" sldId="2524"/>
        </pc:sldMkLst>
        <pc:spChg chg="add mod">
          <ac:chgData name="Kevin Shehan" userId="08a9fb75-bfa9-4619-a08a-5a0f62c1c55f" providerId="ADAL" clId="{AA7E00D7-0D51-47BA-9D3F-7FD64B20E945}" dt="2025-09-23T15:47:21.576" v="3740" actId="21"/>
          <ac:spMkLst>
            <pc:docMk/>
            <pc:sldMk cId="1600821638" sldId="2524"/>
            <ac:spMk id="3" creationId="{055D6CF5-C4DD-FB26-25E0-BEF175FC1F62}"/>
          </ac:spMkLst>
        </pc:spChg>
        <pc:spChg chg="del">
          <ac:chgData name="Kevin Shehan" userId="08a9fb75-bfa9-4619-a08a-5a0f62c1c55f" providerId="ADAL" clId="{AA7E00D7-0D51-47BA-9D3F-7FD64B20E945}" dt="2025-09-23T15:47:21.576" v="3740" actId="21"/>
          <ac:spMkLst>
            <pc:docMk/>
            <pc:sldMk cId="1600821638" sldId="2524"/>
            <ac:spMk id="11" creationId="{1ACE3884-5DD3-4F86-13C6-FF34F1D35C8C}"/>
          </ac:spMkLst>
        </pc:spChg>
        <pc:picChg chg="del">
          <ac:chgData name="Kevin Shehan" userId="08a9fb75-bfa9-4619-a08a-5a0f62c1c55f" providerId="ADAL" clId="{AA7E00D7-0D51-47BA-9D3F-7FD64B20E945}" dt="2025-09-23T15:47:21.576" v="3740" actId="21"/>
          <ac:picMkLst>
            <pc:docMk/>
            <pc:sldMk cId="1600821638" sldId="2524"/>
            <ac:picMk id="13" creationId="{A3029886-C33E-A217-D024-4137B5027E75}"/>
          </ac:picMkLst>
        </pc:picChg>
        <pc:picChg chg="del">
          <ac:chgData name="Kevin Shehan" userId="08a9fb75-bfa9-4619-a08a-5a0f62c1c55f" providerId="ADAL" clId="{AA7E00D7-0D51-47BA-9D3F-7FD64B20E945}" dt="2025-09-23T15:47:21.576" v="3740" actId="21"/>
          <ac:picMkLst>
            <pc:docMk/>
            <pc:sldMk cId="1600821638" sldId="2524"/>
            <ac:picMk id="15" creationId="{37482F3D-E559-4833-245D-3FD1AD037D7C}"/>
          </ac:picMkLst>
        </pc:picChg>
      </pc:sldChg>
      <pc:sldChg chg="delSp del mod">
        <pc:chgData name="Kevin Shehan" userId="08a9fb75-bfa9-4619-a08a-5a0f62c1c55f" providerId="ADAL" clId="{AA7E00D7-0D51-47BA-9D3F-7FD64B20E945}" dt="2025-09-23T16:36:07.683" v="4425" actId="47"/>
        <pc:sldMkLst>
          <pc:docMk/>
          <pc:sldMk cId="3942445044" sldId="2525"/>
        </pc:sldMkLst>
        <pc:picChg chg="del">
          <ac:chgData name="Kevin Shehan" userId="08a9fb75-bfa9-4619-a08a-5a0f62c1c55f" providerId="ADAL" clId="{AA7E00D7-0D51-47BA-9D3F-7FD64B20E945}" dt="2025-09-23T16:35:24.094" v="4221" actId="21"/>
          <ac:picMkLst>
            <pc:docMk/>
            <pc:sldMk cId="3942445044" sldId="2525"/>
            <ac:picMk id="3" creationId="{3B888547-615D-C7AC-D76D-B24388014CE4}"/>
          </ac:picMkLst>
        </pc:picChg>
      </pc:sldChg>
      <pc:sldChg chg="delSp del mod">
        <pc:chgData name="Kevin Shehan" userId="08a9fb75-bfa9-4619-a08a-5a0f62c1c55f" providerId="ADAL" clId="{AA7E00D7-0D51-47BA-9D3F-7FD64B20E945}" dt="2025-09-23T16:38:58.465" v="4640" actId="47"/>
        <pc:sldMkLst>
          <pc:docMk/>
          <pc:sldMk cId="2626529716" sldId="2526"/>
        </pc:sldMkLst>
        <pc:spChg chg="del">
          <ac:chgData name="Kevin Shehan" userId="08a9fb75-bfa9-4619-a08a-5a0f62c1c55f" providerId="ADAL" clId="{AA7E00D7-0D51-47BA-9D3F-7FD64B20E945}" dt="2025-09-23T16:37:47.579" v="4454" actId="21"/>
          <ac:spMkLst>
            <pc:docMk/>
            <pc:sldMk cId="2626529716" sldId="2526"/>
            <ac:spMk id="5" creationId="{B005D600-EAB3-9B4E-3268-E2A0307D7463}"/>
          </ac:spMkLst>
        </pc:spChg>
        <pc:picChg chg="del">
          <ac:chgData name="Kevin Shehan" userId="08a9fb75-bfa9-4619-a08a-5a0f62c1c55f" providerId="ADAL" clId="{AA7E00D7-0D51-47BA-9D3F-7FD64B20E945}" dt="2025-09-23T16:37:47.579" v="4454" actId="21"/>
          <ac:picMkLst>
            <pc:docMk/>
            <pc:sldMk cId="2626529716" sldId="2526"/>
            <ac:picMk id="4" creationId="{ECE68AAB-00E7-4D72-DDB9-96E4719D88DD}"/>
          </ac:picMkLst>
        </pc:picChg>
      </pc:sldChg>
      <pc:sldChg chg="addSp delSp modSp del mod">
        <pc:chgData name="Kevin Shehan" userId="08a9fb75-bfa9-4619-a08a-5a0f62c1c55f" providerId="ADAL" clId="{AA7E00D7-0D51-47BA-9D3F-7FD64B20E945}" dt="2025-09-23T16:44:57.003" v="5088" actId="47"/>
        <pc:sldMkLst>
          <pc:docMk/>
          <pc:sldMk cId="1977079460" sldId="2527"/>
        </pc:sldMkLst>
        <pc:spChg chg="del">
          <ac:chgData name="Kevin Shehan" userId="08a9fb75-bfa9-4619-a08a-5a0f62c1c55f" providerId="ADAL" clId="{AA7E00D7-0D51-47BA-9D3F-7FD64B20E945}" dt="2025-09-23T16:39:31.102" v="4694" actId="21"/>
          <ac:spMkLst>
            <pc:docMk/>
            <pc:sldMk cId="1977079460" sldId="2527"/>
            <ac:spMk id="5" creationId="{B005D600-EAB3-9B4E-3268-E2A0307D7463}"/>
          </ac:spMkLst>
        </pc:spChg>
        <pc:graphicFrameChg chg="add del modGraphic">
          <ac:chgData name="Kevin Shehan" userId="08a9fb75-bfa9-4619-a08a-5a0f62c1c55f" providerId="ADAL" clId="{AA7E00D7-0D51-47BA-9D3F-7FD64B20E945}" dt="2025-09-23T16:39:24.300" v="4693" actId="27309"/>
          <ac:graphicFrameMkLst>
            <pc:docMk/>
            <pc:sldMk cId="1977079460" sldId="2527"/>
            <ac:graphicFrameMk id="3" creationId="{8A5A9464-F0FF-A4A0-40F4-AEE800560ABD}"/>
          </ac:graphicFrameMkLst>
        </pc:graphicFrameChg>
        <pc:picChg chg="del">
          <ac:chgData name="Kevin Shehan" userId="08a9fb75-bfa9-4619-a08a-5a0f62c1c55f" providerId="ADAL" clId="{AA7E00D7-0D51-47BA-9D3F-7FD64B20E945}" dt="2025-09-23T16:39:31.102" v="4694" actId="21"/>
          <ac:picMkLst>
            <pc:docMk/>
            <pc:sldMk cId="1977079460" sldId="2527"/>
            <ac:picMk id="11" creationId="{DD590C10-74FD-8E5F-FF80-FF764F0D7336}"/>
          </ac:picMkLst>
        </pc:picChg>
        <pc:picChg chg="del">
          <ac:chgData name="Kevin Shehan" userId="08a9fb75-bfa9-4619-a08a-5a0f62c1c55f" providerId="ADAL" clId="{AA7E00D7-0D51-47BA-9D3F-7FD64B20E945}" dt="2025-09-23T16:39:31.102" v="4694" actId="21"/>
          <ac:picMkLst>
            <pc:docMk/>
            <pc:sldMk cId="1977079460" sldId="2527"/>
            <ac:picMk id="13" creationId="{FF852988-EA7E-F2D3-2610-D19BF688E094}"/>
          </ac:picMkLst>
        </pc:picChg>
      </pc:sldChg>
      <pc:sldChg chg="delSp del mod">
        <pc:chgData name="Kevin Shehan" userId="08a9fb75-bfa9-4619-a08a-5a0f62c1c55f" providerId="ADAL" clId="{AA7E00D7-0D51-47BA-9D3F-7FD64B20E945}" dt="2025-09-23T16:49:02.145" v="5710" actId="47"/>
        <pc:sldMkLst>
          <pc:docMk/>
          <pc:sldMk cId="4122806854" sldId="2528"/>
        </pc:sldMkLst>
        <pc:spChg chg="del">
          <ac:chgData name="Kevin Shehan" userId="08a9fb75-bfa9-4619-a08a-5a0f62c1c55f" providerId="ADAL" clId="{AA7E00D7-0D51-47BA-9D3F-7FD64B20E945}" dt="2025-09-23T16:45:40.769" v="5098" actId="21"/>
          <ac:spMkLst>
            <pc:docMk/>
            <pc:sldMk cId="4122806854" sldId="2528"/>
            <ac:spMk id="5" creationId="{B005D600-EAB3-9B4E-3268-E2A0307D7463}"/>
          </ac:spMkLst>
        </pc:spChg>
        <pc:spChg chg="del">
          <ac:chgData name="Kevin Shehan" userId="08a9fb75-bfa9-4619-a08a-5a0f62c1c55f" providerId="ADAL" clId="{AA7E00D7-0D51-47BA-9D3F-7FD64B20E945}" dt="2025-09-23T16:45:40.769" v="5098" actId="21"/>
          <ac:spMkLst>
            <pc:docMk/>
            <pc:sldMk cId="4122806854" sldId="2528"/>
            <ac:spMk id="9" creationId="{B29EA541-097E-4301-9409-B699FE0FFB8E}"/>
          </ac:spMkLst>
        </pc:spChg>
        <pc:picChg chg="del">
          <ac:chgData name="Kevin Shehan" userId="08a9fb75-bfa9-4619-a08a-5a0f62c1c55f" providerId="ADAL" clId="{AA7E00D7-0D51-47BA-9D3F-7FD64B20E945}" dt="2025-09-23T16:45:40.769" v="5098" actId="21"/>
          <ac:picMkLst>
            <pc:docMk/>
            <pc:sldMk cId="4122806854" sldId="2528"/>
            <ac:picMk id="6" creationId="{B74B97F7-A634-E147-8D89-23930509D475}"/>
          </ac:picMkLst>
        </pc:picChg>
        <pc:picChg chg="del">
          <ac:chgData name="Kevin Shehan" userId="08a9fb75-bfa9-4619-a08a-5a0f62c1c55f" providerId="ADAL" clId="{AA7E00D7-0D51-47BA-9D3F-7FD64B20E945}" dt="2025-09-23T16:45:40.769" v="5098" actId="21"/>
          <ac:picMkLst>
            <pc:docMk/>
            <pc:sldMk cId="4122806854" sldId="2528"/>
            <ac:picMk id="14" creationId="{32246A51-FD01-7ACD-098E-E6FD794E1623}"/>
          </ac:picMkLst>
        </pc:picChg>
        <pc:picChg chg="del">
          <ac:chgData name="Kevin Shehan" userId="08a9fb75-bfa9-4619-a08a-5a0f62c1c55f" providerId="ADAL" clId="{AA7E00D7-0D51-47BA-9D3F-7FD64B20E945}" dt="2025-09-23T16:45:40.769" v="5098" actId="21"/>
          <ac:picMkLst>
            <pc:docMk/>
            <pc:sldMk cId="4122806854" sldId="2528"/>
            <ac:picMk id="15" creationId="{9168B0E0-8F50-90E9-A4E5-DC8ECC137BC7}"/>
          </ac:picMkLst>
        </pc:picChg>
      </pc:sldChg>
      <pc:sldChg chg="delSp del mod">
        <pc:chgData name="Kevin Shehan" userId="08a9fb75-bfa9-4619-a08a-5a0f62c1c55f" providerId="ADAL" clId="{AA7E00D7-0D51-47BA-9D3F-7FD64B20E945}" dt="2025-09-23T16:51:01.778" v="5912" actId="47"/>
        <pc:sldMkLst>
          <pc:docMk/>
          <pc:sldMk cId="2831770501" sldId="2529"/>
        </pc:sldMkLst>
        <pc:spChg chg="del">
          <ac:chgData name="Kevin Shehan" userId="08a9fb75-bfa9-4619-a08a-5a0f62c1c55f" providerId="ADAL" clId="{AA7E00D7-0D51-47BA-9D3F-7FD64B20E945}" dt="2025-09-23T16:49:29.627" v="5721" actId="21"/>
          <ac:spMkLst>
            <pc:docMk/>
            <pc:sldMk cId="2831770501" sldId="2529"/>
            <ac:spMk id="5" creationId="{B005D600-EAB3-9B4E-3268-E2A0307D7463}"/>
          </ac:spMkLst>
        </pc:spChg>
        <pc:picChg chg="del">
          <ac:chgData name="Kevin Shehan" userId="08a9fb75-bfa9-4619-a08a-5a0f62c1c55f" providerId="ADAL" clId="{AA7E00D7-0D51-47BA-9D3F-7FD64B20E945}" dt="2025-09-23T16:49:29.627" v="5721" actId="21"/>
          <ac:picMkLst>
            <pc:docMk/>
            <pc:sldMk cId="2831770501" sldId="2529"/>
            <ac:picMk id="2" creationId="{91D924FD-BD23-19CE-6710-99EB2EA30912}"/>
          </ac:picMkLst>
        </pc:picChg>
        <pc:picChg chg="del">
          <ac:chgData name="Kevin Shehan" userId="08a9fb75-bfa9-4619-a08a-5a0f62c1c55f" providerId="ADAL" clId="{AA7E00D7-0D51-47BA-9D3F-7FD64B20E945}" dt="2025-09-23T16:49:29.627" v="5721" actId="21"/>
          <ac:picMkLst>
            <pc:docMk/>
            <pc:sldMk cId="2831770501" sldId="2529"/>
            <ac:picMk id="4" creationId="{33D49A51-39E4-F21A-48C8-3BEDCC2558F2}"/>
          </ac:picMkLst>
        </pc:picChg>
      </pc:sldChg>
      <pc:sldChg chg="delSp del mod">
        <pc:chgData name="Kevin Shehan" userId="08a9fb75-bfa9-4619-a08a-5a0f62c1c55f" providerId="ADAL" clId="{AA7E00D7-0D51-47BA-9D3F-7FD64B20E945}" dt="2025-09-23T16:52:22.100" v="5943" actId="47"/>
        <pc:sldMkLst>
          <pc:docMk/>
          <pc:sldMk cId="400486115" sldId="2530"/>
        </pc:sldMkLst>
        <pc:spChg chg="del">
          <ac:chgData name="Kevin Shehan" userId="08a9fb75-bfa9-4619-a08a-5a0f62c1c55f" providerId="ADAL" clId="{AA7E00D7-0D51-47BA-9D3F-7FD64B20E945}" dt="2025-09-23T16:51:18.750" v="5917" actId="21"/>
          <ac:spMkLst>
            <pc:docMk/>
            <pc:sldMk cId="400486115" sldId="2530"/>
            <ac:spMk id="2" creationId="{457D747C-2C2E-EBAB-085B-348D2CE44494}"/>
          </ac:spMkLst>
        </pc:spChg>
        <pc:spChg chg="del">
          <ac:chgData name="Kevin Shehan" userId="08a9fb75-bfa9-4619-a08a-5a0f62c1c55f" providerId="ADAL" clId="{AA7E00D7-0D51-47BA-9D3F-7FD64B20E945}" dt="2025-09-23T16:51:18.750" v="5917" actId="21"/>
          <ac:spMkLst>
            <pc:docMk/>
            <pc:sldMk cId="400486115" sldId="2530"/>
            <ac:spMk id="5" creationId="{B005D600-EAB3-9B4E-3268-E2A0307D7463}"/>
          </ac:spMkLst>
        </pc:spChg>
        <pc:spChg chg="del">
          <ac:chgData name="Kevin Shehan" userId="08a9fb75-bfa9-4619-a08a-5a0f62c1c55f" providerId="ADAL" clId="{AA7E00D7-0D51-47BA-9D3F-7FD64B20E945}" dt="2025-09-23T16:51:18.750" v="5917" actId="21"/>
          <ac:spMkLst>
            <pc:docMk/>
            <pc:sldMk cId="400486115" sldId="2530"/>
            <ac:spMk id="8" creationId="{15320F86-041C-9AD9-559B-422E90AD123A}"/>
          </ac:spMkLst>
        </pc:spChg>
        <pc:picChg chg="del">
          <ac:chgData name="Kevin Shehan" userId="08a9fb75-bfa9-4619-a08a-5a0f62c1c55f" providerId="ADAL" clId="{AA7E00D7-0D51-47BA-9D3F-7FD64B20E945}" dt="2025-09-23T16:51:18.750" v="5917" actId="21"/>
          <ac:picMkLst>
            <pc:docMk/>
            <pc:sldMk cId="400486115" sldId="2530"/>
            <ac:picMk id="3" creationId="{A037F9D6-EBE0-07B7-48C6-91B706D3826B}"/>
          </ac:picMkLst>
        </pc:picChg>
        <pc:picChg chg="del">
          <ac:chgData name="Kevin Shehan" userId="08a9fb75-bfa9-4619-a08a-5a0f62c1c55f" providerId="ADAL" clId="{AA7E00D7-0D51-47BA-9D3F-7FD64B20E945}" dt="2025-09-23T16:51:18.750" v="5917" actId="21"/>
          <ac:picMkLst>
            <pc:docMk/>
            <pc:sldMk cId="400486115" sldId="2530"/>
            <ac:picMk id="6" creationId="{4F077063-9C37-8DBF-9172-77910CCFFF71}"/>
          </ac:picMkLst>
        </pc:picChg>
        <pc:picChg chg="del">
          <ac:chgData name="Kevin Shehan" userId="08a9fb75-bfa9-4619-a08a-5a0f62c1c55f" providerId="ADAL" clId="{AA7E00D7-0D51-47BA-9D3F-7FD64B20E945}" dt="2025-09-23T16:51:18.750" v="5917" actId="21"/>
          <ac:picMkLst>
            <pc:docMk/>
            <pc:sldMk cId="400486115" sldId="2530"/>
            <ac:picMk id="7" creationId="{7A712DF9-457B-7CB2-B41F-883660017E1D}"/>
          </ac:picMkLst>
        </pc:picChg>
      </pc:sldChg>
      <pc:sldChg chg="delSp del mod">
        <pc:chgData name="Kevin Shehan" userId="08a9fb75-bfa9-4619-a08a-5a0f62c1c55f" providerId="ADAL" clId="{AA7E00D7-0D51-47BA-9D3F-7FD64B20E945}" dt="2025-09-23T17:00:59.631" v="6563" actId="47"/>
        <pc:sldMkLst>
          <pc:docMk/>
          <pc:sldMk cId="1653530449" sldId="2531"/>
        </pc:sldMkLst>
        <pc:spChg chg="del">
          <ac:chgData name="Kevin Shehan" userId="08a9fb75-bfa9-4619-a08a-5a0f62c1c55f" providerId="ADAL" clId="{AA7E00D7-0D51-47BA-9D3F-7FD64B20E945}" dt="2025-09-23T16:59:41.168" v="6192" actId="21"/>
          <ac:spMkLst>
            <pc:docMk/>
            <pc:sldMk cId="1653530449" sldId="2531"/>
            <ac:spMk id="7" creationId="{B1F04F0B-E2FB-D716-5CB5-304E0AEBF083}"/>
          </ac:spMkLst>
        </pc:spChg>
        <pc:picChg chg="del">
          <ac:chgData name="Kevin Shehan" userId="08a9fb75-bfa9-4619-a08a-5a0f62c1c55f" providerId="ADAL" clId="{AA7E00D7-0D51-47BA-9D3F-7FD64B20E945}" dt="2025-09-23T16:59:41.168" v="6192" actId="21"/>
          <ac:picMkLst>
            <pc:docMk/>
            <pc:sldMk cId="1653530449" sldId="2531"/>
            <ac:picMk id="6" creationId="{F9C8B0C1-AE8C-734B-6BDF-448885A3DF30}"/>
          </ac:picMkLst>
        </pc:picChg>
        <pc:picChg chg="del">
          <ac:chgData name="Kevin Shehan" userId="08a9fb75-bfa9-4619-a08a-5a0f62c1c55f" providerId="ADAL" clId="{AA7E00D7-0D51-47BA-9D3F-7FD64B20E945}" dt="2025-09-23T16:59:41.168" v="6192" actId="21"/>
          <ac:picMkLst>
            <pc:docMk/>
            <pc:sldMk cId="1653530449" sldId="2531"/>
            <ac:picMk id="8" creationId="{0A7CFAA3-2551-0A4A-E575-AFACBC92A113}"/>
          </ac:picMkLst>
        </pc:picChg>
        <pc:picChg chg="del">
          <ac:chgData name="Kevin Shehan" userId="08a9fb75-bfa9-4619-a08a-5a0f62c1c55f" providerId="ADAL" clId="{AA7E00D7-0D51-47BA-9D3F-7FD64B20E945}" dt="2025-09-23T16:59:41.168" v="6192" actId="21"/>
          <ac:picMkLst>
            <pc:docMk/>
            <pc:sldMk cId="1653530449" sldId="2531"/>
            <ac:picMk id="11" creationId="{9E4B5FDC-92DF-598C-2EBA-2906A1A6081E}"/>
          </ac:picMkLst>
        </pc:picChg>
      </pc:sldChg>
      <pc:sldChg chg="delSp del mod">
        <pc:chgData name="Kevin Shehan" userId="08a9fb75-bfa9-4619-a08a-5a0f62c1c55f" providerId="ADAL" clId="{AA7E00D7-0D51-47BA-9D3F-7FD64B20E945}" dt="2025-09-23T17:02:28.011" v="6818" actId="47"/>
        <pc:sldMkLst>
          <pc:docMk/>
          <pc:sldMk cId="2299323190" sldId="2533"/>
        </pc:sldMkLst>
        <pc:spChg chg="del">
          <ac:chgData name="Kevin Shehan" userId="08a9fb75-bfa9-4619-a08a-5a0f62c1c55f" providerId="ADAL" clId="{AA7E00D7-0D51-47BA-9D3F-7FD64B20E945}" dt="2025-09-23T17:01:26.572" v="6571" actId="21"/>
          <ac:spMkLst>
            <pc:docMk/>
            <pc:sldMk cId="2299323190" sldId="2533"/>
            <ac:spMk id="5" creationId="{B005D600-EAB3-9B4E-3268-E2A0307D7463}"/>
          </ac:spMkLst>
        </pc:spChg>
        <pc:picChg chg="del">
          <ac:chgData name="Kevin Shehan" userId="08a9fb75-bfa9-4619-a08a-5a0f62c1c55f" providerId="ADAL" clId="{AA7E00D7-0D51-47BA-9D3F-7FD64B20E945}" dt="2025-09-23T17:01:23.045" v="6569" actId="21"/>
          <ac:picMkLst>
            <pc:docMk/>
            <pc:sldMk cId="2299323190" sldId="2533"/>
            <ac:picMk id="2" creationId="{B6BE6E57-B11C-2B79-7ADD-21EBAA65BDE3}"/>
          </ac:picMkLst>
        </pc:picChg>
      </pc:sldChg>
      <pc:sldChg chg="modSp del mod">
        <pc:chgData name="Kevin Shehan" userId="08a9fb75-bfa9-4619-a08a-5a0f62c1c55f" providerId="ADAL" clId="{AA7E00D7-0D51-47BA-9D3F-7FD64B20E945}" dt="2025-09-23T20:16:59.807" v="6965" actId="47"/>
        <pc:sldMkLst>
          <pc:docMk/>
          <pc:sldMk cId="157674490" sldId="2536"/>
        </pc:sldMkLst>
        <pc:spChg chg="mod">
          <ac:chgData name="Kevin Shehan" userId="08a9fb75-bfa9-4619-a08a-5a0f62c1c55f" providerId="ADAL" clId="{AA7E00D7-0D51-47BA-9D3F-7FD64B20E945}" dt="2025-09-23T20:12:03.898" v="6848" actId="21"/>
          <ac:spMkLst>
            <pc:docMk/>
            <pc:sldMk cId="157674490" sldId="2536"/>
            <ac:spMk id="4" creationId="{D27202F2-7B03-72D2-8C53-93A8475C9836}"/>
          </ac:spMkLst>
        </pc:spChg>
      </pc:sldChg>
      <pc:sldChg chg="delSp del mod">
        <pc:chgData name="Kevin Shehan" userId="08a9fb75-bfa9-4619-a08a-5a0f62c1c55f" providerId="ADAL" clId="{AA7E00D7-0D51-47BA-9D3F-7FD64B20E945}" dt="2025-09-23T20:36:49.474" v="7394" actId="47"/>
        <pc:sldMkLst>
          <pc:docMk/>
          <pc:sldMk cId="1657693879" sldId="2537"/>
        </pc:sldMkLst>
        <pc:spChg chg="del">
          <ac:chgData name="Kevin Shehan" userId="08a9fb75-bfa9-4619-a08a-5a0f62c1c55f" providerId="ADAL" clId="{AA7E00D7-0D51-47BA-9D3F-7FD64B20E945}" dt="2025-09-23T20:20:30.371" v="6976" actId="21"/>
          <ac:spMkLst>
            <pc:docMk/>
            <pc:sldMk cId="1657693879" sldId="2537"/>
            <ac:spMk id="4" creationId="{D27202F2-7B03-72D2-8C53-93A8475C9836}"/>
          </ac:spMkLst>
        </pc:spChg>
        <pc:picChg chg="del">
          <ac:chgData name="Kevin Shehan" userId="08a9fb75-bfa9-4619-a08a-5a0f62c1c55f" providerId="ADAL" clId="{AA7E00D7-0D51-47BA-9D3F-7FD64B20E945}" dt="2025-09-23T20:20:30.371" v="6976" actId="21"/>
          <ac:picMkLst>
            <pc:docMk/>
            <pc:sldMk cId="1657693879" sldId="2537"/>
            <ac:picMk id="3" creationId="{B15E8922-0F61-E58B-4C41-D506ACA13E6C}"/>
          </ac:picMkLst>
        </pc:picChg>
        <pc:picChg chg="del">
          <ac:chgData name="Kevin Shehan" userId="08a9fb75-bfa9-4619-a08a-5a0f62c1c55f" providerId="ADAL" clId="{AA7E00D7-0D51-47BA-9D3F-7FD64B20E945}" dt="2025-09-23T20:20:30.371" v="6976" actId="21"/>
          <ac:picMkLst>
            <pc:docMk/>
            <pc:sldMk cId="1657693879" sldId="2537"/>
            <ac:picMk id="6" creationId="{CA65E19B-6D0B-3A96-1524-0C73EA2E905C}"/>
          </ac:picMkLst>
        </pc:picChg>
        <pc:picChg chg="del">
          <ac:chgData name="Kevin Shehan" userId="08a9fb75-bfa9-4619-a08a-5a0f62c1c55f" providerId="ADAL" clId="{AA7E00D7-0D51-47BA-9D3F-7FD64B20E945}" dt="2025-09-23T20:20:30.371" v="6976" actId="21"/>
          <ac:picMkLst>
            <pc:docMk/>
            <pc:sldMk cId="1657693879" sldId="2537"/>
            <ac:picMk id="8" creationId="{25668987-FBC3-79D4-AD7C-B91129770B14}"/>
          </ac:picMkLst>
        </pc:picChg>
      </pc:sldChg>
      <pc:sldChg chg="del">
        <pc:chgData name="Kevin Shehan" userId="08a9fb75-bfa9-4619-a08a-5a0f62c1c55f" providerId="ADAL" clId="{AA7E00D7-0D51-47BA-9D3F-7FD64B20E945}" dt="2025-09-22T01:52:53.653" v="1366" actId="47"/>
        <pc:sldMkLst>
          <pc:docMk/>
          <pc:sldMk cId="2012625270" sldId="2538"/>
        </pc:sldMkLst>
      </pc:sldChg>
      <pc:sldChg chg="delSp modSp del mod">
        <pc:chgData name="Kevin Shehan" userId="08a9fb75-bfa9-4619-a08a-5a0f62c1c55f" providerId="ADAL" clId="{AA7E00D7-0D51-47BA-9D3F-7FD64B20E945}" dt="2025-09-23T20:54:56.041" v="7644" actId="47"/>
        <pc:sldMkLst>
          <pc:docMk/>
          <pc:sldMk cId="3027605458" sldId="2539"/>
        </pc:sldMkLst>
        <pc:spChg chg="del">
          <ac:chgData name="Kevin Shehan" userId="08a9fb75-bfa9-4619-a08a-5a0f62c1c55f" providerId="ADAL" clId="{AA7E00D7-0D51-47BA-9D3F-7FD64B20E945}" dt="2025-09-23T20:47:59.085" v="7439" actId="21"/>
          <ac:spMkLst>
            <pc:docMk/>
            <pc:sldMk cId="3027605458" sldId="2539"/>
            <ac:spMk id="4" creationId="{D27202F2-7B03-72D2-8C53-93A8475C9836}"/>
          </ac:spMkLst>
        </pc:spChg>
        <pc:spChg chg="mod">
          <ac:chgData name="Kevin Shehan" userId="08a9fb75-bfa9-4619-a08a-5a0f62c1c55f" providerId="ADAL" clId="{AA7E00D7-0D51-47BA-9D3F-7FD64B20E945}" dt="2025-09-23T20:47:47.815" v="7437" actId="1076"/>
          <ac:spMkLst>
            <pc:docMk/>
            <pc:sldMk cId="3027605458" sldId="2539"/>
            <ac:spMk id="9" creationId="{B29EA541-097E-4301-9409-B699FE0FFB8E}"/>
          </ac:spMkLst>
        </pc:spChg>
        <pc:spChg chg="mod">
          <ac:chgData name="Kevin Shehan" userId="08a9fb75-bfa9-4619-a08a-5a0f62c1c55f" providerId="ADAL" clId="{AA7E00D7-0D51-47BA-9D3F-7FD64B20E945}" dt="2025-09-23T20:47:54.980" v="7438" actId="1076"/>
          <ac:spMkLst>
            <pc:docMk/>
            <pc:sldMk cId="3027605458" sldId="2539"/>
            <ac:spMk id="10" creationId="{4C5297D4-1A90-BA7E-1EA2-3486955EA032}"/>
          </ac:spMkLst>
        </pc:spChg>
        <pc:picChg chg="del">
          <ac:chgData name="Kevin Shehan" userId="08a9fb75-bfa9-4619-a08a-5a0f62c1c55f" providerId="ADAL" clId="{AA7E00D7-0D51-47BA-9D3F-7FD64B20E945}" dt="2025-09-23T20:47:59.085" v="7439" actId="21"/>
          <ac:picMkLst>
            <pc:docMk/>
            <pc:sldMk cId="3027605458" sldId="2539"/>
            <ac:picMk id="3" creationId="{50946678-63AD-BE8D-DCFD-44391107E9CA}"/>
          </ac:picMkLst>
        </pc:picChg>
      </pc:sldChg>
      <pc:sldChg chg="del">
        <pc:chgData name="Kevin Shehan" userId="08a9fb75-bfa9-4619-a08a-5a0f62c1c55f" providerId="ADAL" clId="{AA7E00D7-0D51-47BA-9D3F-7FD64B20E945}" dt="2025-09-22T01:52:56.166" v="1367" actId="47"/>
        <pc:sldMkLst>
          <pc:docMk/>
          <pc:sldMk cId="1579429899" sldId="2540"/>
        </pc:sldMkLst>
      </pc:sldChg>
      <pc:sldChg chg="modSp del mod">
        <pc:chgData name="Kevin Shehan" userId="08a9fb75-bfa9-4619-a08a-5a0f62c1c55f" providerId="ADAL" clId="{AA7E00D7-0D51-47BA-9D3F-7FD64B20E945}" dt="2025-09-23T20:57:40.876" v="7708" actId="47"/>
        <pc:sldMkLst>
          <pc:docMk/>
          <pc:sldMk cId="1631762471" sldId="2541"/>
        </pc:sldMkLst>
        <pc:spChg chg="mod">
          <ac:chgData name="Kevin Shehan" userId="08a9fb75-bfa9-4619-a08a-5a0f62c1c55f" providerId="ADAL" clId="{AA7E00D7-0D51-47BA-9D3F-7FD64B20E945}" dt="2025-09-23T20:55:25.801" v="7685" actId="21"/>
          <ac:spMkLst>
            <pc:docMk/>
            <pc:sldMk cId="1631762471" sldId="2541"/>
            <ac:spMk id="4" creationId="{D27202F2-7B03-72D2-8C53-93A8475C9836}"/>
          </ac:spMkLst>
        </pc:spChg>
      </pc:sldChg>
      <pc:sldChg chg="delSp modSp del mod">
        <pc:chgData name="Kevin Shehan" userId="08a9fb75-bfa9-4619-a08a-5a0f62c1c55f" providerId="ADAL" clId="{AA7E00D7-0D51-47BA-9D3F-7FD64B20E945}" dt="2025-09-23T21:06:26.113" v="7964" actId="47"/>
        <pc:sldMkLst>
          <pc:docMk/>
          <pc:sldMk cId="490337226" sldId="2542"/>
        </pc:sldMkLst>
        <pc:spChg chg="del mod">
          <ac:chgData name="Kevin Shehan" userId="08a9fb75-bfa9-4619-a08a-5a0f62c1c55f" providerId="ADAL" clId="{AA7E00D7-0D51-47BA-9D3F-7FD64B20E945}" dt="2025-09-23T20:58:21.223" v="7732" actId="21"/>
          <ac:spMkLst>
            <pc:docMk/>
            <pc:sldMk cId="490337226" sldId="2542"/>
            <ac:spMk id="4" creationId="{D27202F2-7B03-72D2-8C53-93A8475C9836}"/>
          </ac:spMkLst>
        </pc:spChg>
        <pc:picChg chg="del">
          <ac:chgData name="Kevin Shehan" userId="08a9fb75-bfa9-4619-a08a-5a0f62c1c55f" providerId="ADAL" clId="{AA7E00D7-0D51-47BA-9D3F-7FD64B20E945}" dt="2025-09-23T20:58:09.463" v="7728" actId="21"/>
          <ac:picMkLst>
            <pc:docMk/>
            <pc:sldMk cId="490337226" sldId="2542"/>
            <ac:picMk id="2" creationId="{BF004B50-8025-C172-0D95-B376F738B6E8}"/>
          </ac:picMkLst>
        </pc:picChg>
      </pc:sldChg>
      <pc:sldChg chg="delSp modSp del mod">
        <pc:chgData name="Kevin Shehan" userId="08a9fb75-bfa9-4619-a08a-5a0f62c1c55f" providerId="ADAL" clId="{AA7E00D7-0D51-47BA-9D3F-7FD64B20E945}" dt="2025-09-23T21:09:15.757" v="8007" actId="47"/>
        <pc:sldMkLst>
          <pc:docMk/>
          <pc:sldMk cId="3284007069" sldId="2543"/>
        </pc:sldMkLst>
        <pc:spChg chg="mod">
          <ac:chgData name="Kevin Shehan" userId="08a9fb75-bfa9-4619-a08a-5a0f62c1c55f" providerId="ADAL" clId="{AA7E00D7-0D51-47BA-9D3F-7FD64B20E945}" dt="2025-09-23T21:07:44.579" v="7985" actId="21"/>
          <ac:spMkLst>
            <pc:docMk/>
            <pc:sldMk cId="3284007069" sldId="2543"/>
            <ac:spMk id="4" creationId="{D27202F2-7B03-72D2-8C53-93A8475C9836}"/>
          </ac:spMkLst>
        </pc:spChg>
        <pc:picChg chg="del">
          <ac:chgData name="Kevin Shehan" userId="08a9fb75-bfa9-4619-a08a-5a0f62c1c55f" providerId="ADAL" clId="{AA7E00D7-0D51-47BA-9D3F-7FD64B20E945}" dt="2025-09-23T21:06:50.180" v="7967" actId="21"/>
          <ac:picMkLst>
            <pc:docMk/>
            <pc:sldMk cId="3284007069" sldId="2543"/>
            <ac:picMk id="3" creationId="{9D9CAF57-7BB7-3A2E-5192-29631530DE75}"/>
          </ac:picMkLst>
        </pc:picChg>
      </pc:sldChg>
      <pc:sldChg chg="delSp del mod">
        <pc:chgData name="Kevin Shehan" userId="08a9fb75-bfa9-4619-a08a-5a0f62c1c55f" providerId="ADAL" clId="{AA7E00D7-0D51-47BA-9D3F-7FD64B20E945}" dt="2025-09-23T21:12:37.876" v="8137" actId="47"/>
        <pc:sldMkLst>
          <pc:docMk/>
          <pc:sldMk cId="357320735" sldId="2544"/>
        </pc:sldMkLst>
        <pc:spChg chg="del">
          <ac:chgData name="Kevin Shehan" userId="08a9fb75-bfa9-4619-a08a-5a0f62c1c55f" providerId="ADAL" clId="{AA7E00D7-0D51-47BA-9D3F-7FD64B20E945}" dt="2025-09-23T21:09:32.236" v="8013" actId="21"/>
          <ac:spMkLst>
            <pc:docMk/>
            <pc:sldMk cId="357320735" sldId="2544"/>
            <ac:spMk id="4" creationId="{D27202F2-7B03-72D2-8C53-93A8475C9836}"/>
          </ac:spMkLst>
        </pc:spChg>
        <pc:picChg chg="del">
          <ac:chgData name="Kevin Shehan" userId="08a9fb75-bfa9-4619-a08a-5a0f62c1c55f" providerId="ADAL" clId="{AA7E00D7-0D51-47BA-9D3F-7FD64B20E945}" dt="2025-09-23T21:09:28.067" v="8011" actId="21"/>
          <ac:picMkLst>
            <pc:docMk/>
            <pc:sldMk cId="357320735" sldId="2544"/>
            <ac:picMk id="2" creationId="{9C4FD61F-9C22-5909-490F-645FC5DF0650}"/>
          </ac:picMkLst>
        </pc:picChg>
      </pc:sldChg>
      <pc:sldChg chg="delSp del mod">
        <pc:chgData name="Kevin Shehan" userId="08a9fb75-bfa9-4619-a08a-5a0f62c1c55f" providerId="ADAL" clId="{AA7E00D7-0D51-47BA-9D3F-7FD64B20E945}" dt="2025-09-23T21:13:11.818" v="8223" actId="47"/>
        <pc:sldMkLst>
          <pc:docMk/>
          <pc:sldMk cId="704048799" sldId="2545"/>
        </pc:sldMkLst>
        <pc:spChg chg="del">
          <ac:chgData name="Kevin Shehan" userId="08a9fb75-bfa9-4619-a08a-5a0f62c1c55f" providerId="ADAL" clId="{AA7E00D7-0D51-47BA-9D3F-7FD64B20E945}" dt="2025-09-23T21:13:08.828" v="8221" actId="21"/>
          <ac:spMkLst>
            <pc:docMk/>
            <pc:sldMk cId="704048799" sldId="2545"/>
            <ac:spMk id="4" creationId="{D27202F2-7B03-72D2-8C53-93A8475C9836}"/>
          </ac:spMkLst>
        </pc:spChg>
        <pc:picChg chg="del">
          <ac:chgData name="Kevin Shehan" userId="08a9fb75-bfa9-4619-a08a-5a0f62c1c55f" providerId="ADAL" clId="{AA7E00D7-0D51-47BA-9D3F-7FD64B20E945}" dt="2025-09-23T21:13:08.828" v="8221" actId="21"/>
          <ac:picMkLst>
            <pc:docMk/>
            <pc:sldMk cId="704048799" sldId="2545"/>
            <ac:picMk id="5" creationId="{1A56BDE0-FA70-2860-195D-7469B7244990}"/>
          </ac:picMkLst>
        </pc:picChg>
        <pc:picChg chg="del">
          <ac:chgData name="Kevin Shehan" userId="08a9fb75-bfa9-4619-a08a-5a0f62c1c55f" providerId="ADAL" clId="{AA7E00D7-0D51-47BA-9D3F-7FD64B20E945}" dt="2025-09-23T21:13:08.828" v="8221" actId="21"/>
          <ac:picMkLst>
            <pc:docMk/>
            <pc:sldMk cId="704048799" sldId="2545"/>
            <ac:picMk id="7" creationId="{E2F23725-3E8B-0F8A-0984-E6DD93CD6114}"/>
          </ac:picMkLst>
        </pc:picChg>
        <pc:picChg chg="del">
          <ac:chgData name="Kevin Shehan" userId="08a9fb75-bfa9-4619-a08a-5a0f62c1c55f" providerId="ADAL" clId="{AA7E00D7-0D51-47BA-9D3F-7FD64B20E945}" dt="2025-09-23T21:13:08.828" v="8221" actId="21"/>
          <ac:picMkLst>
            <pc:docMk/>
            <pc:sldMk cId="704048799" sldId="2545"/>
            <ac:picMk id="11" creationId="{96337479-01D4-B0B8-097F-D7A6BD1F17B8}"/>
          </ac:picMkLst>
        </pc:picChg>
      </pc:sldChg>
      <pc:sldChg chg="del">
        <pc:chgData name="Kevin Shehan" userId="08a9fb75-bfa9-4619-a08a-5a0f62c1c55f" providerId="ADAL" clId="{AA7E00D7-0D51-47BA-9D3F-7FD64B20E945}" dt="2025-09-22T01:25:07.153" v="20" actId="47"/>
        <pc:sldMkLst>
          <pc:docMk/>
          <pc:sldMk cId="2432623637" sldId="4330"/>
        </pc:sldMkLst>
      </pc:sldChg>
      <pc:sldChg chg="add">
        <pc:chgData name="Kevin Shehan" userId="08a9fb75-bfa9-4619-a08a-5a0f62c1c55f" providerId="ADAL" clId="{AA7E00D7-0D51-47BA-9D3F-7FD64B20E945}" dt="2025-09-22T01:24:57.477" v="19"/>
        <pc:sldMkLst>
          <pc:docMk/>
          <pc:sldMk cId="3687924093" sldId="4350"/>
        </pc:sldMkLst>
      </pc:sldChg>
      <pc:sldChg chg="new del">
        <pc:chgData name="Kevin Shehan" userId="08a9fb75-bfa9-4619-a08a-5a0f62c1c55f" providerId="ADAL" clId="{AA7E00D7-0D51-47BA-9D3F-7FD64B20E945}" dt="2025-09-22T01:25:30.134" v="22" actId="680"/>
        <pc:sldMkLst>
          <pc:docMk/>
          <pc:sldMk cId="61389637" sldId="4351"/>
        </pc:sldMkLst>
      </pc:sldChg>
      <pc:sldChg chg="add del">
        <pc:chgData name="Kevin Shehan" userId="08a9fb75-bfa9-4619-a08a-5a0f62c1c55f" providerId="ADAL" clId="{AA7E00D7-0D51-47BA-9D3F-7FD64B20E945}" dt="2025-09-22T01:26:09.072" v="24"/>
        <pc:sldMkLst>
          <pc:docMk/>
          <pc:sldMk cId="2729993709" sldId="4351"/>
        </pc:sldMkLst>
      </pc:sldChg>
      <pc:sldChg chg="addSp delSp modSp add mod">
        <pc:chgData name="Kevin Shehan" userId="08a9fb75-bfa9-4619-a08a-5a0f62c1c55f" providerId="ADAL" clId="{AA7E00D7-0D51-47BA-9D3F-7FD64B20E945}" dt="2025-09-22T01:38:34.813" v="571" actId="12"/>
        <pc:sldMkLst>
          <pc:docMk/>
          <pc:sldMk cId="3183182651" sldId="4351"/>
        </pc:sldMkLst>
        <pc:spChg chg="add mod">
          <ac:chgData name="Kevin Shehan" userId="08a9fb75-bfa9-4619-a08a-5a0f62c1c55f" providerId="ADAL" clId="{AA7E00D7-0D51-47BA-9D3F-7FD64B20E945}" dt="2025-09-22T01:38:34.813" v="571" actId="12"/>
          <ac:spMkLst>
            <pc:docMk/>
            <pc:sldMk cId="3183182651" sldId="4351"/>
            <ac:spMk id="3" creationId="{4F65375B-028B-02DA-9E15-C532BEB4C877}"/>
          </ac:spMkLst>
        </pc:spChg>
        <pc:spChg chg="mod">
          <ac:chgData name="Kevin Shehan" userId="08a9fb75-bfa9-4619-a08a-5a0f62c1c55f" providerId="ADAL" clId="{AA7E00D7-0D51-47BA-9D3F-7FD64B20E945}" dt="2025-09-22T01:27:49.219" v="84" actId="20577"/>
          <ac:spMkLst>
            <pc:docMk/>
            <pc:sldMk cId="3183182651" sldId="4351"/>
            <ac:spMk id="13" creationId="{880F4AC5-E3EE-39AF-4246-68385657DA5B}"/>
          </ac:spMkLst>
        </pc:spChg>
      </pc:sldChg>
      <pc:sldChg chg="modSp new del mod">
        <pc:chgData name="Kevin Shehan" userId="08a9fb75-bfa9-4619-a08a-5a0f62c1c55f" providerId="ADAL" clId="{AA7E00D7-0D51-47BA-9D3F-7FD64B20E945}" dt="2025-09-22T01:34:21.043" v="365" actId="680"/>
        <pc:sldMkLst>
          <pc:docMk/>
          <pc:sldMk cId="881059036" sldId="4352"/>
        </pc:sldMkLst>
      </pc:sldChg>
      <pc:sldChg chg="addSp delSp modSp add mod">
        <pc:chgData name="Kevin Shehan" userId="08a9fb75-bfa9-4619-a08a-5a0f62c1c55f" providerId="ADAL" clId="{AA7E00D7-0D51-47BA-9D3F-7FD64B20E945}" dt="2025-09-22T01:41:20.482" v="686" actId="15"/>
        <pc:sldMkLst>
          <pc:docMk/>
          <pc:sldMk cId="4098797315" sldId="4352"/>
        </pc:sldMkLst>
        <pc:spChg chg="add mod">
          <ac:chgData name="Kevin Shehan" userId="08a9fb75-bfa9-4619-a08a-5a0f62c1c55f" providerId="ADAL" clId="{AA7E00D7-0D51-47BA-9D3F-7FD64B20E945}" dt="2025-09-22T01:41:20.482" v="686" actId="15"/>
          <ac:spMkLst>
            <pc:docMk/>
            <pc:sldMk cId="4098797315" sldId="4352"/>
            <ac:spMk id="11" creationId="{1ACE3884-5DD3-4F86-13C6-FF34F1D35C8C}"/>
          </ac:spMkLst>
        </pc:spChg>
        <pc:spChg chg="mod">
          <ac:chgData name="Kevin Shehan" userId="08a9fb75-bfa9-4619-a08a-5a0f62c1c55f" providerId="ADAL" clId="{AA7E00D7-0D51-47BA-9D3F-7FD64B20E945}" dt="2025-09-22T01:36:39.434" v="515" actId="20577"/>
          <ac:spMkLst>
            <pc:docMk/>
            <pc:sldMk cId="4098797315" sldId="4352"/>
            <ac:spMk id="13" creationId="{C7EB6C7C-97EA-0DF9-9EEF-1178CB2E6835}"/>
          </ac:spMkLst>
        </pc:spChg>
      </pc:sldChg>
      <pc:sldChg chg="modSp add mod">
        <pc:chgData name="Kevin Shehan" userId="08a9fb75-bfa9-4619-a08a-5a0f62c1c55f" providerId="ADAL" clId="{AA7E00D7-0D51-47BA-9D3F-7FD64B20E945}" dt="2025-09-22T01:40:37.383" v="642" actId="114"/>
        <pc:sldMkLst>
          <pc:docMk/>
          <pc:sldMk cId="2760233582" sldId="4353"/>
        </pc:sldMkLst>
        <pc:spChg chg="mod">
          <ac:chgData name="Kevin Shehan" userId="08a9fb75-bfa9-4619-a08a-5a0f62c1c55f" providerId="ADAL" clId="{AA7E00D7-0D51-47BA-9D3F-7FD64B20E945}" dt="2025-09-22T01:40:37.383" v="642" actId="114"/>
          <ac:spMkLst>
            <pc:docMk/>
            <pc:sldMk cId="2760233582" sldId="4353"/>
            <ac:spMk id="11" creationId="{BAC702AA-357A-819B-C4ED-7AAC582477B6}"/>
          </ac:spMkLst>
        </pc:spChg>
        <pc:spChg chg="mod">
          <ac:chgData name="Kevin Shehan" userId="08a9fb75-bfa9-4619-a08a-5a0f62c1c55f" providerId="ADAL" clId="{AA7E00D7-0D51-47BA-9D3F-7FD64B20E945}" dt="2025-09-22T01:37:24.120" v="552" actId="20577"/>
          <ac:spMkLst>
            <pc:docMk/>
            <pc:sldMk cId="2760233582" sldId="4353"/>
            <ac:spMk id="13" creationId="{70859E92-2D41-2A4F-5C38-6CACA84E056A}"/>
          </ac:spMkLst>
        </pc:spChg>
      </pc:sldChg>
      <pc:sldChg chg="addSp delSp modSp add mod">
        <pc:chgData name="Kevin Shehan" userId="08a9fb75-bfa9-4619-a08a-5a0f62c1c55f" providerId="ADAL" clId="{AA7E00D7-0D51-47BA-9D3F-7FD64B20E945}" dt="2025-09-22T01:43:43.266" v="816" actId="962"/>
        <pc:sldMkLst>
          <pc:docMk/>
          <pc:sldMk cId="3596434043" sldId="4354"/>
        </pc:sldMkLst>
        <pc:picChg chg="add mod">
          <ac:chgData name="Kevin Shehan" userId="08a9fb75-bfa9-4619-a08a-5a0f62c1c55f" providerId="ADAL" clId="{AA7E00D7-0D51-47BA-9D3F-7FD64B20E945}" dt="2025-09-22T01:43:43.266" v="816" actId="962"/>
          <ac:picMkLst>
            <pc:docMk/>
            <pc:sldMk cId="3596434043" sldId="4354"/>
            <ac:picMk id="1026" creationId="{85C36EFF-37DF-38B2-665D-AF44BD5C8158}"/>
          </ac:picMkLst>
        </pc:picChg>
      </pc:sldChg>
      <pc:sldChg chg="addSp delSp modSp add del mod modClrScheme chgLayout">
        <pc:chgData name="Kevin Shehan" userId="08a9fb75-bfa9-4619-a08a-5a0f62c1c55f" providerId="ADAL" clId="{AA7E00D7-0D51-47BA-9D3F-7FD64B20E945}" dt="2025-09-22T01:43:09.291" v="707" actId="47"/>
        <pc:sldMkLst>
          <pc:docMk/>
          <pc:sldMk cId="4156178622" sldId="4354"/>
        </pc:sldMkLst>
      </pc:sldChg>
      <pc:sldChg chg="addSp delSp modSp add mod">
        <pc:chgData name="Kevin Shehan" userId="08a9fb75-bfa9-4619-a08a-5a0f62c1c55f" providerId="ADAL" clId="{AA7E00D7-0D51-47BA-9D3F-7FD64B20E945}" dt="2025-09-22T01:48:50.021" v="1018" actId="20577"/>
        <pc:sldMkLst>
          <pc:docMk/>
          <pc:sldMk cId="4138634156" sldId="4355"/>
        </pc:sldMkLst>
        <pc:spChg chg="add mod">
          <ac:chgData name="Kevin Shehan" userId="08a9fb75-bfa9-4619-a08a-5a0f62c1c55f" providerId="ADAL" clId="{AA7E00D7-0D51-47BA-9D3F-7FD64B20E945}" dt="2025-09-22T01:47:48.193" v="899" actId="20577"/>
          <ac:spMkLst>
            <pc:docMk/>
            <pc:sldMk cId="4138634156" sldId="4355"/>
            <ac:spMk id="2" creationId="{922CE917-5FC3-E4AD-736E-2FB445D053A5}"/>
          </ac:spMkLst>
        </pc:spChg>
        <pc:spChg chg="mod">
          <ac:chgData name="Kevin Shehan" userId="08a9fb75-bfa9-4619-a08a-5a0f62c1c55f" providerId="ADAL" clId="{AA7E00D7-0D51-47BA-9D3F-7FD64B20E945}" dt="2025-09-22T01:48:50.021" v="1018" actId="20577"/>
          <ac:spMkLst>
            <pc:docMk/>
            <pc:sldMk cId="4138634156" sldId="4355"/>
            <ac:spMk id="13" creationId="{F431DA74-8082-7450-F7ED-372A28BA249A}"/>
          </ac:spMkLst>
        </pc:spChg>
      </pc:sldChg>
      <pc:sldChg chg="addSp delSp modSp add mod">
        <pc:chgData name="Kevin Shehan" userId="08a9fb75-bfa9-4619-a08a-5a0f62c1c55f" providerId="ADAL" clId="{AA7E00D7-0D51-47BA-9D3F-7FD64B20E945}" dt="2025-09-22T01:48:30.831" v="1015" actId="962"/>
        <pc:sldMkLst>
          <pc:docMk/>
          <pc:sldMk cId="934281911" sldId="4356"/>
        </pc:sldMkLst>
        <pc:spChg chg="mod">
          <ac:chgData name="Kevin Shehan" userId="08a9fb75-bfa9-4619-a08a-5a0f62c1c55f" providerId="ADAL" clId="{AA7E00D7-0D51-47BA-9D3F-7FD64B20E945}" dt="2025-09-22T01:48:07.936" v="905" actId="20577"/>
          <ac:spMkLst>
            <pc:docMk/>
            <pc:sldMk cId="934281911" sldId="4356"/>
            <ac:spMk id="13" creationId="{2D8649DA-3822-0889-9C14-5D7485C79D39}"/>
          </ac:spMkLst>
        </pc:spChg>
        <pc:picChg chg="add mod">
          <ac:chgData name="Kevin Shehan" userId="08a9fb75-bfa9-4619-a08a-5a0f62c1c55f" providerId="ADAL" clId="{AA7E00D7-0D51-47BA-9D3F-7FD64B20E945}" dt="2025-09-22T01:48:30.831" v="1015" actId="962"/>
          <ac:picMkLst>
            <pc:docMk/>
            <pc:sldMk cId="934281911" sldId="4356"/>
            <ac:picMk id="3" creationId="{4C1C7690-F2F2-09BB-C04A-F84A254D7985}"/>
          </ac:picMkLst>
        </pc:picChg>
      </pc:sldChg>
      <pc:sldChg chg="addSp delSp modSp add mod">
        <pc:chgData name="Kevin Shehan" userId="08a9fb75-bfa9-4619-a08a-5a0f62c1c55f" providerId="ADAL" clId="{AA7E00D7-0D51-47BA-9D3F-7FD64B20E945}" dt="2025-09-22T01:50:50.965" v="1294" actId="962"/>
        <pc:sldMkLst>
          <pc:docMk/>
          <pc:sldMk cId="3647392022" sldId="4357"/>
        </pc:sldMkLst>
        <pc:spChg chg="mod">
          <ac:chgData name="Kevin Shehan" userId="08a9fb75-bfa9-4619-a08a-5a0f62c1c55f" providerId="ADAL" clId="{AA7E00D7-0D51-47BA-9D3F-7FD64B20E945}" dt="2025-09-22T01:49:25.326" v="1075" actId="20577"/>
          <ac:spMkLst>
            <pc:docMk/>
            <pc:sldMk cId="3647392022" sldId="4357"/>
            <ac:spMk id="13" creationId="{E6A1301C-E2AF-79EE-27CD-2AB6094C78AE}"/>
          </ac:spMkLst>
        </pc:spChg>
        <pc:picChg chg="add mod">
          <ac:chgData name="Kevin Shehan" userId="08a9fb75-bfa9-4619-a08a-5a0f62c1c55f" providerId="ADAL" clId="{AA7E00D7-0D51-47BA-9D3F-7FD64B20E945}" dt="2025-09-22T01:50:50.965" v="1294" actId="962"/>
          <ac:picMkLst>
            <pc:docMk/>
            <pc:sldMk cId="3647392022" sldId="4357"/>
            <ac:picMk id="2" creationId="{7E237171-5A4E-AA72-8406-132C45CC3F5F}"/>
          </ac:picMkLst>
        </pc:picChg>
        <pc:picChg chg="add mod">
          <ac:chgData name="Kevin Shehan" userId="08a9fb75-bfa9-4619-a08a-5a0f62c1c55f" providerId="ADAL" clId="{AA7E00D7-0D51-47BA-9D3F-7FD64B20E945}" dt="2025-09-22T01:50:25.138" v="1256" actId="962"/>
          <ac:picMkLst>
            <pc:docMk/>
            <pc:sldMk cId="3647392022" sldId="4357"/>
            <ac:picMk id="4" creationId="{735C2974-D520-F06F-53D8-D61DBED1F695}"/>
          </ac:picMkLst>
        </pc:picChg>
      </pc:sldChg>
      <pc:sldChg chg="addSp delSp modSp add del mod">
        <pc:chgData name="Kevin Shehan" userId="08a9fb75-bfa9-4619-a08a-5a0f62c1c55f" providerId="ADAL" clId="{AA7E00D7-0D51-47BA-9D3F-7FD64B20E945}" dt="2025-09-22T22:20:46.732" v="2073" actId="47"/>
        <pc:sldMkLst>
          <pc:docMk/>
          <pc:sldMk cId="2569995554" sldId="4358"/>
        </pc:sldMkLst>
      </pc:sldChg>
      <pc:sldChg chg="addSp delSp modSp add mod">
        <pc:chgData name="Kevin Shehan" userId="08a9fb75-bfa9-4619-a08a-5a0f62c1c55f" providerId="ADAL" clId="{AA7E00D7-0D51-47BA-9D3F-7FD64B20E945}" dt="2025-09-23T15:47:01.319" v="3739" actId="962"/>
        <pc:sldMkLst>
          <pc:docMk/>
          <pc:sldMk cId="2751283006" sldId="4359"/>
        </pc:sldMkLst>
        <pc:spChg chg="add mod">
          <ac:chgData name="Kevin Shehan" userId="08a9fb75-bfa9-4619-a08a-5a0f62c1c55f" providerId="ADAL" clId="{AA7E00D7-0D51-47BA-9D3F-7FD64B20E945}" dt="2025-09-22T22:07:46.904" v="1376" actId="20577"/>
          <ac:spMkLst>
            <pc:docMk/>
            <pc:sldMk cId="2751283006" sldId="4359"/>
            <ac:spMk id="3" creationId="{A447D7F7-BA69-747B-A562-F36EBE894C25}"/>
          </ac:spMkLst>
        </pc:spChg>
        <pc:spChg chg="mod">
          <ac:chgData name="Kevin Shehan" userId="08a9fb75-bfa9-4619-a08a-5a0f62c1c55f" providerId="ADAL" clId="{AA7E00D7-0D51-47BA-9D3F-7FD64B20E945}" dt="2025-09-23T15:47:01.319" v="3739" actId="962"/>
          <ac:spMkLst>
            <pc:docMk/>
            <pc:sldMk cId="2751283006" sldId="4359"/>
            <ac:spMk id="13" creationId="{BB7E0BB1-0F46-8280-1BF2-87D926931368}"/>
          </ac:spMkLst>
        </pc:spChg>
        <pc:picChg chg="add mod">
          <ac:chgData name="Kevin Shehan" userId="08a9fb75-bfa9-4619-a08a-5a0f62c1c55f" providerId="ADAL" clId="{AA7E00D7-0D51-47BA-9D3F-7FD64B20E945}" dt="2025-09-22T22:21:16.948" v="2136" actId="962"/>
          <ac:picMkLst>
            <pc:docMk/>
            <pc:sldMk cId="2751283006" sldId="4359"/>
            <ac:picMk id="2" creationId="{60A20C7A-6EDC-EE9B-227D-364FFDC71478}"/>
          </ac:picMkLst>
        </pc:picChg>
      </pc:sldChg>
      <pc:sldChg chg="addSp delSp modSp add mod modClrScheme chgLayout">
        <pc:chgData name="Kevin Shehan" userId="08a9fb75-bfa9-4619-a08a-5a0f62c1c55f" providerId="ADAL" clId="{AA7E00D7-0D51-47BA-9D3F-7FD64B20E945}" dt="2025-09-23T15:47:01.319" v="3739" actId="962"/>
        <pc:sldMkLst>
          <pc:docMk/>
          <pc:sldMk cId="1577794643" sldId="4360"/>
        </pc:sldMkLst>
        <pc:spChg chg="mod">
          <ac:chgData name="Kevin Shehan" userId="08a9fb75-bfa9-4619-a08a-5a0f62c1c55f" providerId="ADAL" clId="{AA7E00D7-0D51-47BA-9D3F-7FD64B20E945}" dt="2025-09-22T22:09:20.931" v="1558" actId="26606"/>
          <ac:spMkLst>
            <pc:docMk/>
            <pc:sldMk cId="1577794643" sldId="4360"/>
            <ac:spMk id="6" creationId="{CC181998-1F0B-8556-2BF9-26D1D68AFE56}"/>
          </ac:spMkLst>
        </pc:spChg>
        <pc:spChg chg="mod">
          <ac:chgData name="Kevin Shehan" userId="08a9fb75-bfa9-4619-a08a-5a0f62c1c55f" providerId="ADAL" clId="{AA7E00D7-0D51-47BA-9D3F-7FD64B20E945}" dt="2025-09-22T22:09:20.931" v="1558" actId="26606"/>
          <ac:spMkLst>
            <pc:docMk/>
            <pc:sldMk cId="1577794643" sldId="4360"/>
            <ac:spMk id="7" creationId="{AA15D201-481D-2F27-41C8-3F059B4D7198}"/>
          </ac:spMkLst>
        </pc:spChg>
        <pc:spChg chg="mod">
          <ac:chgData name="Kevin Shehan" userId="08a9fb75-bfa9-4619-a08a-5a0f62c1c55f" providerId="ADAL" clId="{AA7E00D7-0D51-47BA-9D3F-7FD64B20E945}" dt="2025-09-23T15:47:01.319" v="3739" actId="962"/>
          <ac:spMkLst>
            <pc:docMk/>
            <pc:sldMk cId="1577794643" sldId="4360"/>
            <ac:spMk id="13" creationId="{DAA3E1B9-E2AC-AB47-1792-05187A3626AD}"/>
          </ac:spMkLst>
        </pc:spChg>
        <pc:picChg chg="add mod ord">
          <ac:chgData name="Kevin Shehan" userId="08a9fb75-bfa9-4619-a08a-5a0f62c1c55f" providerId="ADAL" clId="{AA7E00D7-0D51-47BA-9D3F-7FD64B20E945}" dt="2025-09-22T22:21:05.378" v="2074" actId="1076"/>
          <ac:picMkLst>
            <pc:docMk/>
            <pc:sldMk cId="1577794643" sldId="4360"/>
            <ac:picMk id="4" creationId="{0E1BDCE9-12A2-C2D8-7F54-060191B2ECA8}"/>
          </ac:picMkLst>
        </pc:picChg>
      </pc:sldChg>
      <pc:sldChg chg="addSp delSp modSp add mod">
        <pc:chgData name="Kevin Shehan" userId="08a9fb75-bfa9-4619-a08a-5a0f62c1c55f" providerId="ADAL" clId="{AA7E00D7-0D51-47BA-9D3F-7FD64B20E945}" dt="2025-09-23T21:17:37.830" v="8855" actId="114"/>
        <pc:sldMkLst>
          <pc:docMk/>
          <pc:sldMk cId="926819911" sldId="4361"/>
        </pc:sldMkLst>
        <pc:spChg chg="add mod">
          <ac:chgData name="Kevin Shehan" userId="08a9fb75-bfa9-4619-a08a-5a0f62c1c55f" providerId="ADAL" clId="{AA7E00D7-0D51-47BA-9D3F-7FD64B20E945}" dt="2025-09-22T22:11:20.371" v="1769" actId="6549"/>
          <ac:spMkLst>
            <pc:docMk/>
            <pc:sldMk cId="926819911" sldId="4361"/>
            <ac:spMk id="9" creationId="{B29EA541-097E-4301-9409-B699FE0FFB8E}"/>
          </ac:spMkLst>
        </pc:spChg>
        <pc:spChg chg="add mod">
          <ac:chgData name="Kevin Shehan" userId="08a9fb75-bfa9-4619-a08a-5a0f62c1c55f" providerId="ADAL" clId="{AA7E00D7-0D51-47BA-9D3F-7FD64B20E945}" dt="2025-09-23T21:17:37.830" v="8855" actId="114"/>
          <ac:spMkLst>
            <pc:docMk/>
            <pc:sldMk cId="926819911" sldId="4361"/>
            <ac:spMk id="11" creationId="{1ACE3884-5DD3-4F86-13C6-FF34F1D35C8C}"/>
          </ac:spMkLst>
        </pc:spChg>
        <pc:spChg chg="mod">
          <ac:chgData name="Kevin Shehan" userId="08a9fb75-bfa9-4619-a08a-5a0f62c1c55f" providerId="ADAL" clId="{AA7E00D7-0D51-47BA-9D3F-7FD64B20E945}" dt="2025-09-23T15:47:01.319" v="3739" actId="962"/>
          <ac:spMkLst>
            <pc:docMk/>
            <pc:sldMk cId="926819911" sldId="4361"/>
            <ac:spMk id="13" creationId="{4BEB7779-F672-7BCB-FD64-930D1A572591}"/>
          </ac:spMkLst>
        </pc:spChg>
        <pc:picChg chg="add mod">
          <ac:chgData name="Kevin Shehan" userId="08a9fb75-bfa9-4619-a08a-5a0f62c1c55f" providerId="ADAL" clId="{AA7E00D7-0D51-47BA-9D3F-7FD64B20E945}" dt="2025-09-22T22:14:59.341" v="1916" actId="1440"/>
          <ac:picMkLst>
            <pc:docMk/>
            <pc:sldMk cId="926819911" sldId="4361"/>
            <ac:picMk id="2" creationId="{D5840D4D-D556-59DA-8335-9DAAC61919F4}"/>
          </ac:picMkLst>
        </pc:picChg>
      </pc:sldChg>
      <pc:sldChg chg="addSp delSp modSp add mod">
        <pc:chgData name="Kevin Shehan" userId="08a9fb75-bfa9-4619-a08a-5a0f62c1c55f" providerId="ADAL" clId="{AA7E00D7-0D51-47BA-9D3F-7FD64B20E945}" dt="2025-09-23T15:47:01.319" v="3739" actId="962"/>
        <pc:sldMkLst>
          <pc:docMk/>
          <pc:sldMk cId="2346794290" sldId="4362"/>
        </pc:sldMkLst>
        <pc:spChg chg="add mod">
          <ac:chgData name="Kevin Shehan" userId="08a9fb75-bfa9-4619-a08a-5a0f62c1c55f" providerId="ADAL" clId="{AA7E00D7-0D51-47BA-9D3F-7FD64B20E945}" dt="2025-09-22T22:19:28.643" v="1993" actId="114"/>
          <ac:spMkLst>
            <pc:docMk/>
            <pc:sldMk cId="2346794290" sldId="4362"/>
            <ac:spMk id="4" creationId="{1ACE3884-5DD3-4F86-13C6-FF34F1D35C8C}"/>
          </ac:spMkLst>
        </pc:spChg>
        <pc:spChg chg="mod">
          <ac:chgData name="Kevin Shehan" userId="08a9fb75-bfa9-4619-a08a-5a0f62c1c55f" providerId="ADAL" clId="{AA7E00D7-0D51-47BA-9D3F-7FD64B20E945}" dt="2025-09-22T22:15:28.078" v="1955" actId="20577"/>
          <ac:spMkLst>
            <pc:docMk/>
            <pc:sldMk cId="2346794290" sldId="4362"/>
            <ac:spMk id="11" creationId="{899235FC-BF7A-40FA-4A44-45C335BE8DB4}"/>
          </ac:spMkLst>
        </pc:spChg>
        <pc:spChg chg="mod">
          <ac:chgData name="Kevin Shehan" userId="08a9fb75-bfa9-4619-a08a-5a0f62c1c55f" providerId="ADAL" clId="{AA7E00D7-0D51-47BA-9D3F-7FD64B20E945}" dt="2025-09-23T15:47:01.319" v="3739" actId="962"/>
          <ac:spMkLst>
            <pc:docMk/>
            <pc:sldMk cId="2346794290" sldId="4362"/>
            <ac:spMk id="13" creationId="{FE667A52-B18E-ADA8-D2CF-4B52873347F1}"/>
          </ac:spMkLst>
        </pc:spChg>
      </pc:sldChg>
      <pc:sldChg chg="modSp add mod ord">
        <pc:chgData name="Kevin Shehan" userId="08a9fb75-bfa9-4619-a08a-5a0f62c1c55f" providerId="ADAL" clId="{AA7E00D7-0D51-47BA-9D3F-7FD64B20E945}" dt="2025-09-23T15:46:59.006" v="3737" actId="1076"/>
        <pc:sldMkLst>
          <pc:docMk/>
          <pc:sldMk cId="275116828" sldId="4363"/>
        </pc:sldMkLst>
        <pc:spChg chg="mod">
          <ac:chgData name="Kevin Shehan" userId="08a9fb75-bfa9-4619-a08a-5a0f62c1c55f" providerId="ADAL" clId="{AA7E00D7-0D51-47BA-9D3F-7FD64B20E945}" dt="2025-09-22T22:20:41.599" v="2072" actId="20577"/>
          <ac:spMkLst>
            <pc:docMk/>
            <pc:sldMk cId="275116828" sldId="4363"/>
            <ac:spMk id="2" creationId="{505718B8-FA8F-FC04-BE20-CF524A25AF38}"/>
          </ac:spMkLst>
        </pc:spChg>
        <pc:spChg chg="mod">
          <ac:chgData name="Kevin Shehan" userId="08a9fb75-bfa9-4619-a08a-5a0f62c1c55f" providerId="ADAL" clId="{AA7E00D7-0D51-47BA-9D3F-7FD64B20E945}" dt="2025-09-23T15:46:59.006" v="3737" actId="1076"/>
          <ac:spMkLst>
            <pc:docMk/>
            <pc:sldMk cId="275116828" sldId="4363"/>
            <ac:spMk id="13" creationId="{486D39E8-308A-6CC7-AE22-1CC7F09EB990}"/>
          </ac:spMkLst>
        </pc:spChg>
      </pc:sldChg>
      <pc:sldChg chg="addSp delSp modSp add del mod">
        <pc:chgData name="Kevin Shehan" userId="08a9fb75-bfa9-4619-a08a-5a0f62c1c55f" providerId="ADAL" clId="{AA7E00D7-0D51-47BA-9D3F-7FD64B20E945}" dt="2025-09-22T22:26:38.550" v="2331" actId="47"/>
        <pc:sldMkLst>
          <pc:docMk/>
          <pc:sldMk cId="4212115189" sldId="4364"/>
        </pc:sldMkLst>
      </pc:sldChg>
      <pc:sldChg chg="modSp add mod">
        <pc:chgData name="Kevin Shehan" userId="08a9fb75-bfa9-4619-a08a-5a0f62c1c55f" providerId="ADAL" clId="{AA7E00D7-0D51-47BA-9D3F-7FD64B20E945}" dt="2025-09-23T15:47:01.319" v="3739" actId="962"/>
        <pc:sldMkLst>
          <pc:docMk/>
          <pc:sldMk cId="937641082" sldId="4365"/>
        </pc:sldMkLst>
        <pc:spChg chg="mod">
          <ac:chgData name="Kevin Shehan" userId="08a9fb75-bfa9-4619-a08a-5a0f62c1c55f" providerId="ADAL" clId="{AA7E00D7-0D51-47BA-9D3F-7FD64B20E945}" dt="2025-09-23T15:47:01.319" v="3739" actId="962"/>
          <ac:spMkLst>
            <pc:docMk/>
            <pc:sldMk cId="937641082" sldId="4365"/>
            <ac:spMk id="13" creationId="{F8FAFB94-94B0-1A8B-C161-EEFCB0E51AE8}"/>
          </ac:spMkLst>
        </pc:spChg>
      </pc:sldChg>
      <pc:sldChg chg="addSp delSp modSp add mod">
        <pc:chgData name="Kevin Shehan" userId="08a9fb75-bfa9-4619-a08a-5a0f62c1c55f" providerId="ADAL" clId="{AA7E00D7-0D51-47BA-9D3F-7FD64B20E945}" dt="2025-09-23T15:47:01.319" v="3739" actId="962"/>
        <pc:sldMkLst>
          <pc:docMk/>
          <pc:sldMk cId="1448065730" sldId="4366"/>
        </pc:sldMkLst>
        <pc:spChg chg="add mod">
          <ac:chgData name="Kevin Shehan" userId="08a9fb75-bfa9-4619-a08a-5a0f62c1c55f" providerId="ADAL" clId="{AA7E00D7-0D51-47BA-9D3F-7FD64B20E945}" dt="2025-09-23T15:40:26.439" v="3090" actId="14100"/>
          <ac:spMkLst>
            <pc:docMk/>
            <pc:sldMk cId="1448065730" sldId="4366"/>
            <ac:spMk id="5" creationId="{0238E533-873D-0C25-B3DF-08812D05FC7D}"/>
          </ac:spMkLst>
        </pc:spChg>
        <pc:spChg chg="add mod">
          <ac:chgData name="Kevin Shehan" userId="08a9fb75-bfa9-4619-a08a-5a0f62c1c55f" providerId="ADAL" clId="{AA7E00D7-0D51-47BA-9D3F-7FD64B20E945}" dt="2025-09-23T15:40:19.736" v="3088" actId="123"/>
          <ac:spMkLst>
            <pc:docMk/>
            <pc:sldMk cId="1448065730" sldId="4366"/>
            <ac:spMk id="8" creationId="{2F7C89FC-BF4E-2694-D6C9-59D543EBEED2}"/>
          </ac:spMkLst>
        </pc:spChg>
        <pc:spChg chg="mod">
          <ac:chgData name="Kevin Shehan" userId="08a9fb75-bfa9-4619-a08a-5a0f62c1c55f" providerId="ADAL" clId="{AA7E00D7-0D51-47BA-9D3F-7FD64B20E945}" dt="2025-09-23T15:47:01.319" v="3739" actId="962"/>
          <ac:spMkLst>
            <pc:docMk/>
            <pc:sldMk cId="1448065730" sldId="4366"/>
            <ac:spMk id="13" creationId="{FABB46DD-9559-8C8C-01DD-446D957A5694}"/>
          </ac:spMkLst>
        </pc:spChg>
        <pc:picChg chg="add mod">
          <ac:chgData name="Kevin Shehan" userId="08a9fb75-bfa9-4619-a08a-5a0f62c1c55f" providerId="ADAL" clId="{AA7E00D7-0D51-47BA-9D3F-7FD64B20E945}" dt="2025-09-23T15:30:46.960" v="2639" actId="962"/>
          <ac:picMkLst>
            <pc:docMk/>
            <pc:sldMk cId="1448065730" sldId="4366"/>
            <ac:picMk id="4" creationId="{8E80C4B0-44CA-71FC-B064-A686BC5CB5A7}"/>
          </ac:picMkLst>
        </pc:picChg>
        <pc:picChg chg="add mod">
          <ac:chgData name="Kevin Shehan" userId="08a9fb75-bfa9-4619-a08a-5a0f62c1c55f" providerId="ADAL" clId="{AA7E00D7-0D51-47BA-9D3F-7FD64B20E945}" dt="2025-09-23T15:30:35.172" v="2569" actId="962"/>
          <ac:picMkLst>
            <pc:docMk/>
            <pc:sldMk cId="1448065730" sldId="4366"/>
            <ac:picMk id="10" creationId="{DC52D857-37C0-A68D-0133-7A3C63C6DD24}"/>
          </ac:picMkLst>
        </pc:picChg>
      </pc:sldChg>
      <pc:sldChg chg="addSp delSp modSp add mod">
        <pc:chgData name="Kevin Shehan" userId="08a9fb75-bfa9-4619-a08a-5a0f62c1c55f" providerId="ADAL" clId="{AA7E00D7-0D51-47BA-9D3F-7FD64B20E945}" dt="2025-09-23T21:18:19.436" v="8866" actId="20577"/>
        <pc:sldMkLst>
          <pc:docMk/>
          <pc:sldMk cId="252969126" sldId="4367"/>
        </pc:sldMkLst>
        <pc:spChg chg="add mod">
          <ac:chgData name="Kevin Shehan" userId="08a9fb75-bfa9-4619-a08a-5a0f62c1c55f" providerId="ADAL" clId="{AA7E00D7-0D51-47BA-9D3F-7FD64B20E945}" dt="2025-09-23T15:39:48.930" v="3084" actId="14100"/>
          <ac:spMkLst>
            <pc:docMk/>
            <pc:sldMk cId="252969126" sldId="4367"/>
            <ac:spMk id="2" creationId="{0238E533-873D-0C25-B3DF-08812D05FC7D}"/>
          </ac:spMkLst>
        </pc:spChg>
        <pc:spChg chg="del mod">
          <ac:chgData name="Kevin Shehan" userId="08a9fb75-bfa9-4619-a08a-5a0f62c1c55f" providerId="ADAL" clId="{AA7E00D7-0D51-47BA-9D3F-7FD64B20E945}" dt="2025-09-23T15:36:03.736" v="2646" actId="478"/>
          <ac:spMkLst>
            <pc:docMk/>
            <pc:sldMk cId="252969126" sldId="4367"/>
            <ac:spMk id="5" creationId="{777903FD-0430-6E06-664D-824AFA7B3EB7}"/>
          </ac:spMkLst>
        </pc:spChg>
        <pc:spChg chg="del">
          <ac:chgData name="Kevin Shehan" userId="08a9fb75-bfa9-4619-a08a-5a0f62c1c55f" providerId="ADAL" clId="{AA7E00D7-0D51-47BA-9D3F-7FD64B20E945}" dt="2025-09-23T15:36:04.738" v="2647" actId="478"/>
          <ac:spMkLst>
            <pc:docMk/>
            <pc:sldMk cId="252969126" sldId="4367"/>
            <ac:spMk id="8" creationId="{475231EB-3E54-9738-4D2D-88071AEE364F}"/>
          </ac:spMkLst>
        </pc:spChg>
        <pc:spChg chg="add mod">
          <ac:chgData name="Kevin Shehan" userId="08a9fb75-bfa9-4619-a08a-5a0f62c1c55f" providerId="ADAL" clId="{AA7E00D7-0D51-47BA-9D3F-7FD64B20E945}" dt="2025-09-23T21:18:19.436" v="8866" actId="20577"/>
          <ac:spMkLst>
            <pc:docMk/>
            <pc:sldMk cId="252969126" sldId="4367"/>
            <ac:spMk id="12" creationId="{BC64100F-CA63-8047-6B2D-44EAE1F599AC}"/>
          </ac:spMkLst>
        </pc:spChg>
        <pc:spChg chg="mod">
          <ac:chgData name="Kevin Shehan" userId="08a9fb75-bfa9-4619-a08a-5a0f62c1c55f" providerId="ADAL" clId="{AA7E00D7-0D51-47BA-9D3F-7FD64B20E945}" dt="2025-09-23T15:47:01.319" v="3739" actId="962"/>
          <ac:spMkLst>
            <pc:docMk/>
            <pc:sldMk cId="252969126" sldId="4367"/>
            <ac:spMk id="13" creationId="{112706F5-3132-F2AF-9A46-2F3433C274AA}"/>
          </ac:spMkLst>
        </pc:spChg>
        <pc:spChg chg="add mod">
          <ac:chgData name="Kevin Shehan" userId="08a9fb75-bfa9-4619-a08a-5a0f62c1c55f" providerId="ADAL" clId="{AA7E00D7-0D51-47BA-9D3F-7FD64B20E945}" dt="2025-09-23T15:37:56.957" v="3016" actId="123"/>
          <ac:spMkLst>
            <pc:docMk/>
            <pc:sldMk cId="252969126" sldId="4367"/>
            <ac:spMk id="14" creationId="{E1E6F015-D09A-D953-D043-FE3B5EFD3AF3}"/>
          </ac:spMkLst>
        </pc:spChg>
        <pc:picChg chg="del">
          <ac:chgData name="Kevin Shehan" userId="08a9fb75-bfa9-4619-a08a-5a0f62c1c55f" providerId="ADAL" clId="{AA7E00D7-0D51-47BA-9D3F-7FD64B20E945}" dt="2025-09-23T15:36:05.301" v="2648" actId="478"/>
          <ac:picMkLst>
            <pc:docMk/>
            <pc:sldMk cId="252969126" sldId="4367"/>
            <ac:picMk id="4" creationId="{46055DE4-10C4-5A70-1B37-C5885CD2FA0A}"/>
          </ac:picMkLst>
        </pc:picChg>
        <pc:picChg chg="del">
          <ac:chgData name="Kevin Shehan" userId="08a9fb75-bfa9-4619-a08a-5a0f62c1c55f" providerId="ADAL" clId="{AA7E00D7-0D51-47BA-9D3F-7FD64B20E945}" dt="2025-09-23T15:36:01.027" v="2644" actId="478"/>
          <ac:picMkLst>
            <pc:docMk/>
            <pc:sldMk cId="252969126" sldId="4367"/>
            <ac:picMk id="10" creationId="{8AD08945-3DE0-74E7-7F79-BE6C8813670B}"/>
          </ac:picMkLst>
        </pc:picChg>
        <pc:picChg chg="add mod">
          <ac:chgData name="Kevin Shehan" userId="08a9fb75-bfa9-4619-a08a-5a0f62c1c55f" providerId="ADAL" clId="{AA7E00D7-0D51-47BA-9D3F-7FD64B20E945}" dt="2025-09-23T15:37:03.625" v="3009" actId="962"/>
          <ac:picMkLst>
            <pc:docMk/>
            <pc:sldMk cId="252969126" sldId="4367"/>
            <ac:picMk id="15" creationId="{D7D64ACE-8A2F-65A0-63F1-E8144CCC6D7D}"/>
          </ac:picMkLst>
        </pc:picChg>
        <pc:picChg chg="add mod">
          <ac:chgData name="Kevin Shehan" userId="08a9fb75-bfa9-4619-a08a-5a0f62c1c55f" providerId="ADAL" clId="{AA7E00D7-0D51-47BA-9D3F-7FD64B20E945}" dt="2025-09-23T15:36:56.783" v="2923" actId="962"/>
          <ac:picMkLst>
            <pc:docMk/>
            <pc:sldMk cId="252969126" sldId="4367"/>
            <ac:picMk id="16" creationId="{C514D25E-B6EB-B8F3-A574-912B50E092EB}"/>
          </ac:picMkLst>
        </pc:picChg>
      </pc:sldChg>
      <pc:sldChg chg="addSp delSp modSp add del mod">
        <pc:chgData name="Kevin Shehan" userId="08a9fb75-bfa9-4619-a08a-5a0f62c1c55f" providerId="ADAL" clId="{AA7E00D7-0D51-47BA-9D3F-7FD64B20E945}" dt="2025-09-23T15:39:15.804" v="3074" actId="2890"/>
        <pc:sldMkLst>
          <pc:docMk/>
          <pc:sldMk cId="579523247" sldId="4368"/>
        </pc:sldMkLst>
        <pc:spChg chg="mod">
          <ac:chgData name="Kevin Shehan" userId="08a9fb75-bfa9-4619-a08a-5a0f62c1c55f" providerId="ADAL" clId="{AA7E00D7-0D51-47BA-9D3F-7FD64B20E945}" dt="2025-09-23T15:39:09.200" v="3073" actId="20577"/>
          <ac:spMkLst>
            <pc:docMk/>
            <pc:sldMk cId="579523247" sldId="4368"/>
            <ac:spMk id="13" creationId="{BA2A373F-FEEC-1490-004C-806674CB6645}"/>
          </ac:spMkLst>
        </pc:spChg>
        <pc:picChg chg="add del">
          <ac:chgData name="Kevin Shehan" userId="08a9fb75-bfa9-4619-a08a-5a0f62c1c55f" providerId="ADAL" clId="{AA7E00D7-0D51-47BA-9D3F-7FD64B20E945}" dt="2025-09-23T15:39:07.944" v="3071" actId="478"/>
          <ac:picMkLst>
            <pc:docMk/>
            <pc:sldMk cId="579523247" sldId="4368"/>
            <ac:picMk id="15" creationId="{B96AC5DD-CF0B-A999-92B9-8B27E11825C0}"/>
          </ac:picMkLst>
        </pc:picChg>
        <pc:picChg chg="add del">
          <ac:chgData name="Kevin Shehan" userId="08a9fb75-bfa9-4619-a08a-5a0f62c1c55f" providerId="ADAL" clId="{AA7E00D7-0D51-47BA-9D3F-7FD64B20E945}" dt="2025-09-23T15:39:08.201" v="3072" actId="478"/>
          <ac:picMkLst>
            <pc:docMk/>
            <pc:sldMk cId="579523247" sldId="4368"/>
            <ac:picMk id="16" creationId="{352A31DF-39B9-461B-372B-487FDB0AB267}"/>
          </ac:picMkLst>
        </pc:picChg>
      </pc:sldChg>
      <pc:sldChg chg="addSp delSp modSp add mod">
        <pc:chgData name="Kevin Shehan" userId="08a9fb75-bfa9-4619-a08a-5a0f62c1c55f" providerId="ADAL" clId="{AA7E00D7-0D51-47BA-9D3F-7FD64B20E945}" dt="2025-09-23T15:47:01.319" v="3739" actId="962"/>
        <pc:sldMkLst>
          <pc:docMk/>
          <pc:sldMk cId="1011782528" sldId="4368"/>
        </pc:sldMkLst>
        <pc:spChg chg="del mod">
          <ac:chgData name="Kevin Shehan" userId="08a9fb75-bfa9-4619-a08a-5a0f62c1c55f" providerId="ADAL" clId="{AA7E00D7-0D51-47BA-9D3F-7FD64B20E945}" dt="2025-09-23T15:40:40.815" v="3096" actId="478"/>
          <ac:spMkLst>
            <pc:docMk/>
            <pc:sldMk cId="1011782528" sldId="4368"/>
            <ac:spMk id="2" creationId="{1C6A6FC3-A120-22BF-3CF6-1B8D224DC2EF}"/>
          </ac:spMkLst>
        </pc:spChg>
        <pc:spChg chg="add del">
          <ac:chgData name="Kevin Shehan" userId="08a9fb75-bfa9-4619-a08a-5a0f62c1c55f" providerId="ADAL" clId="{AA7E00D7-0D51-47BA-9D3F-7FD64B20E945}" dt="2025-09-23T15:41:12.375" v="3159" actId="22"/>
          <ac:spMkLst>
            <pc:docMk/>
            <pc:sldMk cId="1011782528" sldId="4368"/>
            <ac:spMk id="5" creationId="{50885E8E-C3E8-E85F-3106-809725236FFE}"/>
          </ac:spMkLst>
        </pc:spChg>
        <pc:spChg chg="add mod">
          <ac:chgData name="Kevin Shehan" userId="08a9fb75-bfa9-4619-a08a-5a0f62c1c55f" providerId="ADAL" clId="{AA7E00D7-0D51-47BA-9D3F-7FD64B20E945}" dt="2025-09-23T15:42:39.805" v="3184" actId="20577"/>
          <ac:spMkLst>
            <pc:docMk/>
            <pc:sldMk cId="1011782528" sldId="4368"/>
            <ac:spMk id="8" creationId="{FE95A6AE-29D3-72B9-8C74-F24FEB847463}"/>
          </ac:spMkLst>
        </pc:spChg>
        <pc:spChg chg="del">
          <ac:chgData name="Kevin Shehan" userId="08a9fb75-bfa9-4619-a08a-5a0f62c1c55f" providerId="ADAL" clId="{AA7E00D7-0D51-47BA-9D3F-7FD64B20E945}" dt="2025-09-23T15:40:43.878" v="3099" actId="478"/>
          <ac:spMkLst>
            <pc:docMk/>
            <pc:sldMk cId="1011782528" sldId="4368"/>
            <ac:spMk id="12" creationId="{3FF2AF0E-8148-7DF1-C309-E75CF3D6E1CC}"/>
          </ac:spMkLst>
        </pc:spChg>
        <pc:spChg chg="mod">
          <ac:chgData name="Kevin Shehan" userId="08a9fb75-bfa9-4619-a08a-5a0f62c1c55f" providerId="ADAL" clId="{AA7E00D7-0D51-47BA-9D3F-7FD64B20E945}" dt="2025-09-23T15:47:01.319" v="3739" actId="962"/>
          <ac:spMkLst>
            <pc:docMk/>
            <pc:sldMk cId="1011782528" sldId="4368"/>
            <ac:spMk id="13" creationId="{14418641-0CA4-BCA0-47C3-179637EC6B48}"/>
          </ac:spMkLst>
        </pc:spChg>
        <pc:spChg chg="del mod">
          <ac:chgData name="Kevin Shehan" userId="08a9fb75-bfa9-4619-a08a-5a0f62c1c55f" providerId="ADAL" clId="{AA7E00D7-0D51-47BA-9D3F-7FD64B20E945}" dt="2025-09-23T15:40:45.938" v="3100" actId="478"/>
          <ac:spMkLst>
            <pc:docMk/>
            <pc:sldMk cId="1011782528" sldId="4368"/>
            <ac:spMk id="14" creationId="{6CC2668A-90FD-CD5E-7055-D407E0F0ED19}"/>
          </ac:spMkLst>
        </pc:spChg>
        <pc:picChg chg="del">
          <ac:chgData name="Kevin Shehan" userId="08a9fb75-bfa9-4619-a08a-5a0f62c1c55f" providerId="ADAL" clId="{AA7E00D7-0D51-47BA-9D3F-7FD64B20E945}" dt="2025-09-23T15:40:38.671" v="3093" actId="478"/>
          <ac:picMkLst>
            <pc:docMk/>
            <pc:sldMk cId="1011782528" sldId="4368"/>
            <ac:picMk id="15" creationId="{CC966DAC-1038-82DB-940E-A7AAE4F02750}"/>
          </ac:picMkLst>
        </pc:picChg>
        <pc:picChg chg="del">
          <ac:chgData name="Kevin Shehan" userId="08a9fb75-bfa9-4619-a08a-5a0f62c1c55f" providerId="ADAL" clId="{AA7E00D7-0D51-47BA-9D3F-7FD64B20E945}" dt="2025-09-23T15:40:40.050" v="3094" actId="478"/>
          <ac:picMkLst>
            <pc:docMk/>
            <pc:sldMk cId="1011782528" sldId="4368"/>
            <ac:picMk id="16" creationId="{991954AA-817E-C969-F0DA-44CCC07DD6F4}"/>
          </ac:picMkLst>
        </pc:picChg>
      </pc:sldChg>
      <pc:sldChg chg="addSp delSp modSp add mod">
        <pc:chgData name="Kevin Shehan" userId="08a9fb75-bfa9-4619-a08a-5a0f62c1c55f" providerId="ADAL" clId="{AA7E00D7-0D51-47BA-9D3F-7FD64B20E945}" dt="2025-09-23T21:19:19.059" v="8870" actId="12"/>
        <pc:sldMkLst>
          <pc:docMk/>
          <pc:sldMk cId="2977935340" sldId="4369"/>
        </pc:sldMkLst>
        <pc:spChg chg="add mod">
          <ac:chgData name="Kevin Shehan" userId="08a9fb75-bfa9-4619-a08a-5a0f62c1c55f" providerId="ADAL" clId="{AA7E00D7-0D51-47BA-9D3F-7FD64B20E945}" dt="2025-09-23T21:19:19.059" v="8870" actId="12"/>
          <ac:spMkLst>
            <pc:docMk/>
            <pc:sldMk cId="2977935340" sldId="4369"/>
            <ac:spMk id="2" creationId="{1ACE3884-5DD3-4F86-13C6-FF34F1D35C8C}"/>
          </ac:spMkLst>
        </pc:spChg>
        <pc:spChg chg="del">
          <ac:chgData name="Kevin Shehan" userId="08a9fb75-bfa9-4619-a08a-5a0f62c1c55f" providerId="ADAL" clId="{AA7E00D7-0D51-47BA-9D3F-7FD64B20E945}" dt="2025-09-23T15:43:40.912" v="3187" actId="478"/>
          <ac:spMkLst>
            <pc:docMk/>
            <pc:sldMk cId="2977935340" sldId="4369"/>
            <ac:spMk id="8" creationId="{E7ACC705-7CE5-FEC6-9BB6-1CB22F806EDF}"/>
          </ac:spMkLst>
        </pc:spChg>
        <pc:spChg chg="del">
          <ac:chgData name="Kevin Shehan" userId="08a9fb75-bfa9-4619-a08a-5a0f62c1c55f" providerId="ADAL" clId="{AA7E00D7-0D51-47BA-9D3F-7FD64B20E945}" dt="2025-09-23T15:43:58.576" v="3191" actId="478"/>
          <ac:spMkLst>
            <pc:docMk/>
            <pc:sldMk cId="2977935340" sldId="4369"/>
            <ac:spMk id="11" creationId="{97D327A6-A63A-2189-78F8-BFCB5C5D61F8}"/>
          </ac:spMkLst>
        </pc:spChg>
        <pc:spChg chg="mod">
          <ac:chgData name="Kevin Shehan" userId="08a9fb75-bfa9-4619-a08a-5a0f62c1c55f" providerId="ADAL" clId="{AA7E00D7-0D51-47BA-9D3F-7FD64B20E945}" dt="2025-09-23T15:47:01.319" v="3739" actId="962"/>
          <ac:spMkLst>
            <pc:docMk/>
            <pc:sldMk cId="2977935340" sldId="4369"/>
            <ac:spMk id="13" creationId="{DB0DC4C3-89F6-4031-3A38-B2DA73DA4AED}"/>
          </ac:spMkLst>
        </pc:spChg>
        <pc:picChg chg="add mod">
          <ac:chgData name="Kevin Shehan" userId="08a9fb75-bfa9-4619-a08a-5a0f62c1c55f" providerId="ADAL" clId="{AA7E00D7-0D51-47BA-9D3F-7FD64B20E945}" dt="2025-09-23T15:44:58.579" v="3369" actId="962"/>
          <ac:picMkLst>
            <pc:docMk/>
            <pc:sldMk cId="2977935340" sldId="4369"/>
            <ac:picMk id="4" creationId="{B4EF4017-9A12-2EA1-C042-D37D708634A4}"/>
          </ac:picMkLst>
        </pc:picChg>
        <pc:picChg chg="add mod">
          <ac:chgData name="Kevin Shehan" userId="08a9fb75-bfa9-4619-a08a-5a0f62c1c55f" providerId="ADAL" clId="{AA7E00D7-0D51-47BA-9D3F-7FD64B20E945}" dt="2025-09-23T15:45:22.824" v="3643" actId="962"/>
          <ac:picMkLst>
            <pc:docMk/>
            <pc:sldMk cId="2977935340" sldId="4369"/>
            <ac:picMk id="5" creationId="{FC631E87-6E48-0A98-6650-4210BD6A90B2}"/>
          </ac:picMkLst>
        </pc:picChg>
        <pc:picChg chg="add mod">
          <ac:chgData name="Kevin Shehan" userId="08a9fb75-bfa9-4619-a08a-5a0f62c1c55f" providerId="ADAL" clId="{AA7E00D7-0D51-47BA-9D3F-7FD64B20E945}" dt="2025-09-23T15:45:11.707" v="3509" actId="962"/>
          <ac:picMkLst>
            <pc:docMk/>
            <pc:sldMk cId="2977935340" sldId="4369"/>
            <ac:picMk id="12" creationId="{E2CF9EE5-17A3-B6F7-1371-1202A22AE55F}"/>
          </ac:picMkLst>
        </pc:picChg>
      </pc:sldChg>
      <pc:sldChg chg="addSp delSp modSp add mod">
        <pc:chgData name="Kevin Shehan" userId="08a9fb75-bfa9-4619-a08a-5a0f62c1c55f" providerId="ADAL" clId="{AA7E00D7-0D51-47BA-9D3F-7FD64B20E945}" dt="2025-09-23T21:19:49.606" v="8874" actId="12"/>
        <pc:sldMkLst>
          <pc:docMk/>
          <pc:sldMk cId="386634207" sldId="4370"/>
        </pc:sldMkLst>
        <pc:spChg chg="del">
          <ac:chgData name="Kevin Shehan" userId="08a9fb75-bfa9-4619-a08a-5a0f62c1c55f" providerId="ADAL" clId="{AA7E00D7-0D51-47BA-9D3F-7FD64B20E945}" dt="2025-09-23T15:45:46.326" v="3647" actId="478"/>
          <ac:spMkLst>
            <pc:docMk/>
            <pc:sldMk cId="386634207" sldId="4370"/>
            <ac:spMk id="2" creationId="{6DF2AB02-3A1B-4A9B-B1FD-ADFCCDF071D0}"/>
          </ac:spMkLst>
        </pc:spChg>
        <pc:spChg chg="add mod">
          <ac:chgData name="Kevin Shehan" userId="08a9fb75-bfa9-4619-a08a-5a0f62c1c55f" providerId="ADAL" clId="{AA7E00D7-0D51-47BA-9D3F-7FD64B20E945}" dt="2025-09-23T21:19:49.606" v="8874" actId="12"/>
          <ac:spMkLst>
            <pc:docMk/>
            <pc:sldMk cId="386634207" sldId="4370"/>
            <ac:spMk id="11" creationId="{1ACE3884-5DD3-4F86-13C6-FF34F1D35C8C}"/>
          </ac:spMkLst>
        </pc:spChg>
        <pc:spChg chg="mod">
          <ac:chgData name="Kevin Shehan" userId="08a9fb75-bfa9-4619-a08a-5a0f62c1c55f" providerId="ADAL" clId="{AA7E00D7-0D51-47BA-9D3F-7FD64B20E945}" dt="2025-09-23T15:46:04.115" v="3715" actId="962"/>
          <ac:spMkLst>
            <pc:docMk/>
            <pc:sldMk cId="386634207" sldId="4370"/>
            <ac:spMk id="13" creationId="{20FE7784-7807-28E0-A469-C1502F0AA626}"/>
          </ac:spMkLst>
        </pc:spChg>
        <pc:picChg chg="del">
          <ac:chgData name="Kevin Shehan" userId="08a9fb75-bfa9-4619-a08a-5a0f62c1c55f" providerId="ADAL" clId="{AA7E00D7-0D51-47BA-9D3F-7FD64B20E945}" dt="2025-09-23T15:45:44.242" v="3646" actId="478"/>
          <ac:picMkLst>
            <pc:docMk/>
            <pc:sldMk cId="386634207" sldId="4370"/>
            <ac:picMk id="4" creationId="{42D1E44B-284B-5823-29DF-D36973E75829}"/>
          </ac:picMkLst>
        </pc:picChg>
        <pc:picChg chg="del">
          <ac:chgData name="Kevin Shehan" userId="08a9fb75-bfa9-4619-a08a-5a0f62c1c55f" providerId="ADAL" clId="{AA7E00D7-0D51-47BA-9D3F-7FD64B20E945}" dt="2025-09-23T15:45:47.338" v="3649" actId="478"/>
          <ac:picMkLst>
            <pc:docMk/>
            <pc:sldMk cId="386634207" sldId="4370"/>
            <ac:picMk id="5" creationId="{3E1F6CFC-3482-DB99-ED42-77A2D2DA73A3}"/>
          </ac:picMkLst>
        </pc:picChg>
        <pc:picChg chg="add mod">
          <ac:chgData name="Kevin Shehan" userId="08a9fb75-bfa9-4619-a08a-5a0f62c1c55f" providerId="ADAL" clId="{AA7E00D7-0D51-47BA-9D3F-7FD64B20E945}" dt="2025-09-23T15:47:57.671" v="3896" actId="962"/>
          <ac:picMkLst>
            <pc:docMk/>
            <pc:sldMk cId="386634207" sldId="4370"/>
            <ac:picMk id="8" creationId="{A3029886-C33E-A217-D024-4137B5027E75}"/>
          </ac:picMkLst>
        </pc:picChg>
        <pc:picChg chg="del">
          <ac:chgData name="Kevin Shehan" userId="08a9fb75-bfa9-4619-a08a-5a0f62c1c55f" providerId="ADAL" clId="{AA7E00D7-0D51-47BA-9D3F-7FD64B20E945}" dt="2025-09-23T15:45:46.898" v="3648" actId="478"/>
          <ac:picMkLst>
            <pc:docMk/>
            <pc:sldMk cId="386634207" sldId="4370"/>
            <ac:picMk id="12" creationId="{18B00D65-BE8E-89DB-3B8B-43126A1F3B52}"/>
          </ac:picMkLst>
        </pc:picChg>
        <pc:picChg chg="add mod">
          <ac:chgData name="Kevin Shehan" userId="08a9fb75-bfa9-4619-a08a-5a0f62c1c55f" providerId="ADAL" clId="{AA7E00D7-0D51-47BA-9D3F-7FD64B20E945}" dt="2025-09-23T15:48:44.850" v="4164" actId="962"/>
          <ac:picMkLst>
            <pc:docMk/>
            <pc:sldMk cId="386634207" sldId="4370"/>
            <ac:picMk id="15" creationId="{37482F3D-E559-4833-245D-3FD1AD037D7C}"/>
          </ac:picMkLst>
        </pc:picChg>
      </pc:sldChg>
      <pc:sldChg chg="addSp delSp modSp add mod">
        <pc:chgData name="Kevin Shehan" userId="08a9fb75-bfa9-4619-a08a-5a0f62c1c55f" providerId="ADAL" clId="{AA7E00D7-0D51-47BA-9D3F-7FD64B20E945}" dt="2025-09-23T16:35:56.121" v="4424" actId="962"/>
        <pc:sldMkLst>
          <pc:docMk/>
          <pc:sldMk cId="3977897979" sldId="4371"/>
        </pc:sldMkLst>
        <pc:spChg chg="del mod">
          <ac:chgData name="Kevin Shehan" userId="08a9fb75-bfa9-4619-a08a-5a0f62c1c55f" providerId="ADAL" clId="{AA7E00D7-0D51-47BA-9D3F-7FD64B20E945}" dt="2025-09-23T16:35:19.925" v="4218" actId="478"/>
          <ac:spMkLst>
            <pc:docMk/>
            <pc:sldMk cId="3977897979" sldId="4371"/>
            <ac:spMk id="11" creationId="{A11AFCA5-EEBB-D3FB-EDF7-B1562ACDEC4A}"/>
          </ac:spMkLst>
        </pc:spChg>
        <pc:spChg chg="mod">
          <ac:chgData name="Kevin Shehan" userId="08a9fb75-bfa9-4619-a08a-5a0f62c1c55f" providerId="ADAL" clId="{AA7E00D7-0D51-47BA-9D3F-7FD64B20E945}" dt="2025-09-23T16:33:29.640" v="4211" actId="20577"/>
          <ac:spMkLst>
            <pc:docMk/>
            <pc:sldMk cId="3977897979" sldId="4371"/>
            <ac:spMk id="13" creationId="{33E15472-E6B7-32EE-017A-E62257FDDFB7}"/>
          </ac:spMkLst>
        </pc:spChg>
        <pc:picChg chg="add mod">
          <ac:chgData name="Kevin Shehan" userId="08a9fb75-bfa9-4619-a08a-5a0f62c1c55f" providerId="ADAL" clId="{AA7E00D7-0D51-47BA-9D3F-7FD64B20E945}" dt="2025-09-23T16:35:56.121" v="4424" actId="962"/>
          <ac:picMkLst>
            <pc:docMk/>
            <pc:sldMk cId="3977897979" sldId="4371"/>
            <ac:picMk id="2" creationId="{3B888547-615D-C7AC-D76D-B24388014CE4}"/>
          </ac:picMkLst>
        </pc:picChg>
        <pc:picChg chg="del">
          <ac:chgData name="Kevin Shehan" userId="08a9fb75-bfa9-4619-a08a-5a0f62c1c55f" providerId="ADAL" clId="{AA7E00D7-0D51-47BA-9D3F-7FD64B20E945}" dt="2025-09-23T16:35:20.975" v="4220" actId="478"/>
          <ac:picMkLst>
            <pc:docMk/>
            <pc:sldMk cId="3977897979" sldId="4371"/>
            <ac:picMk id="8" creationId="{4D119180-693A-DD18-83D8-DEBFF03B1F20}"/>
          </ac:picMkLst>
        </pc:picChg>
        <pc:picChg chg="del">
          <ac:chgData name="Kevin Shehan" userId="08a9fb75-bfa9-4619-a08a-5a0f62c1c55f" providerId="ADAL" clId="{AA7E00D7-0D51-47BA-9D3F-7FD64B20E945}" dt="2025-09-23T16:35:20.539" v="4219" actId="478"/>
          <ac:picMkLst>
            <pc:docMk/>
            <pc:sldMk cId="3977897979" sldId="4371"/>
            <ac:picMk id="15" creationId="{30483C70-1576-B924-94FD-2EFDA70A1190}"/>
          </ac:picMkLst>
        </pc:picChg>
      </pc:sldChg>
      <pc:sldChg chg="addSp delSp modSp add mod">
        <pc:chgData name="Kevin Shehan" userId="08a9fb75-bfa9-4619-a08a-5a0f62c1c55f" providerId="ADAL" clId="{AA7E00D7-0D51-47BA-9D3F-7FD64B20E945}" dt="2025-09-23T21:04:42.179" v="7950" actId="20577"/>
        <pc:sldMkLst>
          <pc:docMk/>
          <pc:sldMk cId="2050237768" sldId="4372"/>
        </pc:sldMkLst>
        <pc:spChg chg="add mod">
          <ac:chgData name="Kevin Shehan" userId="08a9fb75-bfa9-4619-a08a-5a0f62c1c55f" providerId="ADAL" clId="{AA7E00D7-0D51-47BA-9D3F-7FD64B20E945}" dt="2025-09-23T21:04:42.179" v="7950" actId="20577"/>
          <ac:spMkLst>
            <pc:docMk/>
            <pc:sldMk cId="2050237768" sldId="4372"/>
            <ac:spMk id="5" creationId="{B005D600-EAB3-9B4E-3268-E2A0307D7463}"/>
          </ac:spMkLst>
        </pc:spChg>
        <pc:spChg chg="mod">
          <ac:chgData name="Kevin Shehan" userId="08a9fb75-bfa9-4619-a08a-5a0f62c1c55f" providerId="ADAL" clId="{AA7E00D7-0D51-47BA-9D3F-7FD64B20E945}" dt="2025-09-23T16:36:27.208" v="4452" actId="20577"/>
          <ac:spMkLst>
            <pc:docMk/>
            <pc:sldMk cId="2050237768" sldId="4372"/>
            <ac:spMk id="13" creationId="{8800DFDB-508E-06E3-6586-DFD2EAF70EF5}"/>
          </ac:spMkLst>
        </pc:spChg>
        <pc:picChg chg="del">
          <ac:chgData name="Kevin Shehan" userId="08a9fb75-bfa9-4619-a08a-5a0f62c1c55f" providerId="ADAL" clId="{AA7E00D7-0D51-47BA-9D3F-7FD64B20E945}" dt="2025-09-23T16:37:42.798" v="4453" actId="478"/>
          <ac:picMkLst>
            <pc:docMk/>
            <pc:sldMk cId="2050237768" sldId="4372"/>
            <ac:picMk id="2" creationId="{3F3683AB-04F9-CD72-F1D7-663C64624254}"/>
          </ac:picMkLst>
        </pc:picChg>
        <pc:picChg chg="add mod">
          <ac:chgData name="Kevin Shehan" userId="08a9fb75-bfa9-4619-a08a-5a0f62c1c55f" providerId="ADAL" clId="{AA7E00D7-0D51-47BA-9D3F-7FD64B20E945}" dt="2025-09-23T16:38:56.588" v="4639" actId="1076"/>
          <ac:picMkLst>
            <pc:docMk/>
            <pc:sldMk cId="2050237768" sldId="4372"/>
            <ac:picMk id="4" creationId="{ECE68AAB-00E7-4D72-DDB9-96E4719D88DD}"/>
          </ac:picMkLst>
        </pc:picChg>
      </pc:sldChg>
      <pc:sldChg chg="addSp delSp modSp add mod">
        <pc:chgData name="Kevin Shehan" userId="08a9fb75-bfa9-4619-a08a-5a0f62c1c55f" providerId="ADAL" clId="{AA7E00D7-0D51-47BA-9D3F-7FD64B20E945}" dt="2025-09-23T16:45:22.812" v="5095" actId="14100"/>
        <pc:sldMkLst>
          <pc:docMk/>
          <pc:sldMk cId="801300825" sldId="4373"/>
        </pc:sldMkLst>
        <pc:spChg chg="add mod">
          <ac:chgData name="Kevin Shehan" userId="08a9fb75-bfa9-4619-a08a-5a0f62c1c55f" providerId="ADAL" clId="{AA7E00D7-0D51-47BA-9D3F-7FD64B20E945}" dt="2025-09-23T16:45:22.812" v="5095" actId="14100"/>
          <ac:spMkLst>
            <pc:docMk/>
            <pc:sldMk cId="801300825" sldId="4373"/>
            <ac:spMk id="2" creationId="{B005D600-EAB3-9B4E-3268-E2A0307D7463}"/>
          </ac:spMkLst>
        </pc:spChg>
        <pc:spChg chg="del">
          <ac:chgData name="Kevin Shehan" userId="08a9fb75-bfa9-4619-a08a-5a0f62c1c55f" providerId="ADAL" clId="{AA7E00D7-0D51-47BA-9D3F-7FD64B20E945}" dt="2025-09-23T16:39:18.750" v="4691" actId="478"/>
          <ac:spMkLst>
            <pc:docMk/>
            <pc:sldMk cId="801300825" sldId="4373"/>
            <ac:spMk id="5" creationId="{3F6C0DDF-1FC4-000F-AF64-76F6B82BA832}"/>
          </ac:spMkLst>
        </pc:spChg>
        <pc:spChg chg="mod">
          <ac:chgData name="Kevin Shehan" userId="08a9fb75-bfa9-4619-a08a-5a0f62c1c55f" providerId="ADAL" clId="{AA7E00D7-0D51-47BA-9D3F-7FD64B20E945}" dt="2025-09-23T16:39:14.873" v="4689" actId="20577"/>
          <ac:spMkLst>
            <pc:docMk/>
            <pc:sldMk cId="801300825" sldId="4373"/>
            <ac:spMk id="13" creationId="{F7870F19-AF58-6DF1-20C7-629B675A75D2}"/>
          </ac:spMkLst>
        </pc:spChg>
        <pc:picChg chg="del">
          <ac:chgData name="Kevin Shehan" userId="08a9fb75-bfa9-4619-a08a-5a0f62c1c55f" providerId="ADAL" clId="{AA7E00D7-0D51-47BA-9D3F-7FD64B20E945}" dt="2025-09-23T16:39:16.702" v="4690" actId="478"/>
          <ac:picMkLst>
            <pc:docMk/>
            <pc:sldMk cId="801300825" sldId="4373"/>
            <ac:picMk id="4" creationId="{F57BD7E9-8789-69EF-24E5-8CC6E3428E69}"/>
          </ac:picMkLst>
        </pc:picChg>
        <pc:picChg chg="add mod">
          <ac:chgData name="Kevin Shehan" userId="08a9fb75-bfa9-4619-a08a-5a0f62c1c55f" providerId="ADAL" clId="{AA7E00D7-0D51-47BA-9D3F-7FD64B20E945}" dt="2025-09-23T16:44:52.743" v="5087" actId="962"/>
          <ac:picMkLst>
            <pc:docMk/>
            <pc:sldMk cId="801300825" sldId="4373"/>
            <ac:picMk id="8" creationId="{FF852988-EA7E-F2D3-2610-D19BF688E094}"/>
          </ac:picMkLst>
        </pc:picChg>
        <pc:picChg chg="add mod">
          <ac:chgData name="Kevin Shehan" userId="08a9fb75-bfa9-4619-a08a-5a0f62c1c55f" providerId="ADAL" clId="{AA7E00D7-0D51-47BA-9D3F-7FD64B20E945}" dt="2025-09-23T16:40:47.590" v="4935" actId="962"/>
          <ac:picMkLst>
            <pc:docMk/>
            <pc:sldMk cId="801300825" sldId="4373"/>
            <ac:picMk id="11" creationId="{DD590C10-74FD-8E5F-FF80-FF764F0D7336}"/>
          </ac:picMkLst>
        </pc:picChg>
      </pc:sldChg>
      <pc:sldChg chg="addSp delSp modSp add mod">
        <pc:chgData name="Kevin Shehan" userId="08a9fb75-bfa9-4619-a08a-5a0f62c1c55f" providerId="ADAL" clId="{AA7E00D7-0D51-47BA-9D3F-7FD64B20E945}" dt="2025-09-23T21:20:17.493" v="8877" actId="12"/>
        <pc:sldMkLst>
          <pc:docMk/>
          <pc:sldMk cId="487907633" sldId="4374"/>
        </pc:sldMkLst>
        <pc:spChg chg="del">
          <ac:chgData name="Kevin Shehan" userId="08a9fb75-bfa9-4619-a08a-5a0f62c1c55f" providerId="ADAL" clId="{AA7E00D7-0D51-47BA-9D3F-7FD64B20E945}" dt="2025-09-23T16:45:51.174" v="5101" actId="478"/>
          <ac:spMkLst>
            <pc:docMk/>
            <pc:sldMk cId="487907633" sldId="4374"/>
            <ac:spMk id="2" creationId="{D3F0FF92-2246-DFDA-E8CD-41151098C625}"/>
          </ac:spMkLst>
        </pc:spChg>
        <pc:spChg chg="add del mod">
          <ac:chgData name="Kevin Shehan" userId="08a9fb75-bfa9-4619-a08a-5a0f62c1c55f" providerId="ADAL" clId="{AA7E00D7-0D51-47BA-9D3F-7FD64B20E945}" dt="2025-09-23T16:50:30.401" v="5868" actId="478"/>
          <ac:spMkLst>
            <pc:docMk/>
            <pc:sldMk cId="487907633" sldId="4374"/>
            <ac:spMk id="4" creationId="{B29EA541-097E-4301-9409-B699FE0FFB8E}"/>
          </ac:spMkLst>
        </pc:spChg>
        <pc:spChg chg="add mod">
          <ac:chgData name="Kevin Shehan" userId="08a9fb75-bfa9-4619-a08a-5a0f62c1c55f" providerId="ADAL" clId="{AA7E00D7-0D51-47BA-9D3F-7FD64B20E945}" dt="2025-09-23T21:20:17.493" v="8877" actId="12"/>
          <ac:spMkLst>
            <pc:docMk/>
            <pc:sldMk cId="487907633" sldId="4374"/>
            <ac:spMk id="5" creationId="{B005D600-EAB3-9B4E-3268-E2A0307D7463}"/>
          </ac:spMkLst>
        </pc:spChg>
        <pc:picChg chg="del">
          <ac:chgData name="Kevin Shehan" userId="08a9fb75-bfa9-4619-a08a-5a0f62c1c55f" providerId="ADAL" clId="{AA7E00D7-0D51-47BA-9D3F-7FD64B20E945}" dt="2025-09-23T16:45:49.616" v="5100" actId="478"/>
          <ac:picMkLst>
            <pc:docMk/>
            <pc:sldMk cId="487907633" sldId="4374"/>
            <ac:picMk id="8" creationId="{8A035483-67B3-72A9-AC88-56598043BDF2}"/>
          </ac:picMkLst>
        </pc:picChg>
        <pc:picChg chg="add mod">
          <ac:chgData name="Kevin Shehan" userId="08a9fb75-bfa9-4619-a08a-5a0f62c1c55f" providerId="ADAL" clId="{AA7E00D7-0D51-47BA-9D3F-7FD64B20E945}" dt="2025-09-23T16:49:00.490" v="5709" actId="1076"/>
          <ac:picMkLst>
            <pc:docMk/>
            <pc:sldMk cId="487907633" sldId="4374"/>
            <ac:picMk id="10" creationId="{B74B97F7-A634-E147-8D89-23930509D475}"/>
          </ac:picMkLst>
        </pc:picChg>
        <pc:picChg chg="del">
          <ac:chgData name="Kevin Shehan" userId="08a9fb75-bfa9-4619-a08a-5a0f62c1c55f" providerId="ADAL" clId="{AA7E00D7-0D51-47BA-9D3F-7FD64B20E945}" dt="2025-09-23T16:45:48.665" v="5099" actId="478"/>
          <ac:picMkLst>
            <pc:docMk/>
            <pc:sldMk cId="487907633" sldId="4374"/>
            <ac:picMk id="11" creationId="{FF658AA1-8841-63A9-960D-9A962E685823}"/>
          </ac:picMkLst>
        </pc:picChg>
        <pc:picChg chg="add mod">
          <ac:chgData name="Kevin Shehan" userId="08a9fb75-bfa9-4619-a08a-5a0f62c1c55f" providerId="ADAL" clId="{AA7E00D7-0D51-47BA-9D3F-7FD64B20E945}" dt="2025-09-23T16:48:22.432" v="5568" actId="962"/>
          <ac:picMkLst>
            <pc:docMk/>
            <pc:sldMk cId="487907633" sldId="4374"/>
            <ac:picMk id="14" creationId="{32246A51-FD01-7ACD-098E-E6FD794E1623}"/>
          </ac:picMkLst>
        </pc:picChg>
        <pc:picChg chg="add mod">
          <ac:chgData name="Kevin Shehan" userId="08a9fb75-bfa9-4619-a08a-5a0f62c1c55f" providerId="ADAL" clId="{AA7E00D7-0D51-47BA-9D3F-7FD64B20E945}" dt="2025-09-23T16:48:08.269" v="5434" actId="962"/>
          <ac:picMkLst>
            <pc:docMk/>
            <pc:sldMk cId="487907633" sldId="4374"/>
            <ac:picMk id="15" creationId="{9168B0E0-8F50-90E9-A4E5-DC8ECC137BC7}"/>
          </ac:picMkLst>
        </pc:picChg>
      </pc:sldChg>
      <pc:sldChg chg="delSp add del mod">
        <pc:chgData name="Kevin Shehan" userId="08a9fb75-bfa9-4619-a08a-5a0f62c1c55f" providerId="ADAL" clId="{AA7E00D7-0D51-47BA-9D3F-7FD64B20E945}" dt="2025-09-23T16:45:24.922" v="5096" actId="47"/>
        <pc:sldMkLst>
          <pc:docMk/>
          <pc:sldMk cId="3395953017" sldId="4374"/>
        </pc:sldMkLst>
        <pc:spChg chg="del">
          <ac:chgData name="Kevin Shehan" userId="08a9fb75-bfa9-4619-a08a-5a0f62c1c55f" providerId="ADAL" clId="{AA7E00D7-0D51-47BA-9D3F-7FD64B20E945}" dt="2025-09-23T16:45:05.223" v="5090" actId="478"/>
          <ac:spMkLst>
            <pc:docMk/>
            <pc:sldMk cId="3395953017" sldId="4374"/>
            <ac:spMk id="2" creationId="{7D4A7B1C-8796-EF9E-0E08-119DD17AE4B4}"/>
          </ac:spMkLst>
        </pc:spChg>
        <pc:picChg chg="del">
          <ac:chgData name="Kevin Shehan" userId="08a9fb75-bfa9-4619-a08a-5a0f62c1c55f" providerId="ADAL" clId="{AA7E00D7-0D51-47BA-9D3F-7FD64B20E945}" dt="2025-09-23T16:45:05.223" v="5090" actId="478"/>
          <ac:picMkLst>
            <pc:docMk/>
            <pc:sldMk cId="3395953017" sldId="4374"/>
            <ac:picMk id="8" creationId="{03F2E1D0-3688-B2BB-7D65-F6753E863B67}"/>
          </ac:picMkLst>
        </pc:picChg>
        <pc:picChg chg="del">
          <ac:chgData name="Kevin Shehan" userId="08a9fb75-bfa9-4619-a08a-5a0f62c1c55f" providerId="ADAL" clId="{AA7E00D7-0D51-47BA-9D3F-7FD64B20E945}" dt="2025-09-23T16:45:05.223" v="5090" actId="478"/>
          <ac:picMkLst>
            <pc:docMk/>
            <pc:sldMk cId="3395953017" sldId="4374"/>
            <ac:picMk id="11" creationId="{893C043C-C6DE-6CC9-39B0-1E4A2A798017}"/>
          </ac:picMkLst>
        </pc:picChg>
      </pc:sldChg>
      <pc:sldChg chg="addSp delSp modSp add mod">
        <pc:chgData name="Kevin Shehan" userId="08a9fb75-bfa9-4619-a08a-5a0f62c1c55f" providerId="ADAL" clId="{AA7E00D7-0D51-47BA-9D3F-7FD64B20E945}" dt="2025-09-23T21:21:32.456" v="8894" actId="1076"/>
        <pc:sldMkLst>
          <pc:docMk/>
          <pc:sldMk cId="2367145432" sldId="4375"/>
        </pc:sldMkLst>
        <pc:spChg chg="add del mod">
          <ac:chgData name="Kevin Shehan" userId="08a9fb75-bfa9-4619-a08a-5a0f62c1c55f" providerId="ADAL" clId="{AA7E00D7-0D51-47BA-9D3F-7FD64B20E945}" dt="2025-09-23T21:20:46.534" v="8884" actId="478"/>
          <ac:spMkLst>
            <pc:docMk/>
            <pc:sldMk cId="2367145432" sldId="4375"/>
            <ac:spMk id="2" creationId="{B005D600-EAB3-9B4E-3268-E2A0307D7463}"/>
          </ac:spMkLst>
        </pc:spChg>
        <pc:spChg chg="mod">
          <ac:chgData name="Kevin Shehan" userId="08a9fb75-bfa9-4619-a08a-5a0f62c1c55f" providerId="ADAL" clId="{AA7E00D7-0D51-47BA-9D3F-7FD64B20E945}" dt="2025-09-23T16:50:34.173" v="5869" actId="6549"/>
          <ac:spMkLst>
            <pc:docMk/>
            <pc:sldMk cId="2367145432" sldId="4375"/>
            <ac:spMk id="4" creationId="{150A4DB4-2FE8-1DDF-9887-F6CD37BC4FF2}"/>
          </ac:spMkLst>
        </pc:spChg>
        <pc:spChg chg="del">
          <ac:chgData name="Kevin Shehan" userId="08a9fb75-bfa9-4619-a08a-5a0f62c1c55f" providerId="ADAL" clId="{AA7E00D7-0D51-47BA-9D3F-7FD64B20E945}" dt="2025-09-23T16:49:21.064" v="5720" actId="478"/>
          <ac:spMkLst>
            <pc:docMk/>
            <pc:sldMk cId="2367145432" sldId="4375"/>
            <ac:spMk id="5" creationId="{B998930B-6546-B722-16C4-28B9A22D71F0}"/>
          </ac:spMkLst>
        </pc:spChg>
        <pc:spChg chg="add mod">
          <ac:chgData name="Kevin Shehan" userId="08a9fb75-bfa9-4619-a08a-5a0f62c1c55f" providerId="ADAL" clId="{AA7E00D7-0D51-47BA-9D3F-7FD64B20E945}" dt="2025-09-23T21:21:32.456" v="8894" actId="1076"/>
          <ac:spMkLst>
            <pc:docMk/>
            <pc:sldMk cId="2367145432" sldId="4375"/>
            <ac:spMk id="10" creationId="{AB7418FF-B8F7-D224-E8B1-AD55CDA7D4C5}"/>
          </ac:spMkLst>
        </pc:spChg>
        <pc:spChg chg="mod">
          <ac:chgData name="Kevin Shehan" userId="08a9fb75-bfa9-4619-a08a-5a0f62c1c55f" providerId="ADAL" clId="{AA7E00D7-0D51-47BA-9D3F-7FD64B20E945}" dt="2025-09-23T16:49:17.291" v="5716" actId="20577"/>
          <ac:spMkLst>
            <pc:docMk/>
            <pc:sldMk cId="2367145432" sldId="4375"/>
            <ac:spMk id="13" creationId="{54E26255-ACCB-D9C0-D894-8EBDBB424814}"/>
          </ac:spMkLst>
        </pc:spChg>
        <pc:picChg chg="add mod">
          <ac:chgData name="Kevin Shehan" userId="08a9fb75-bfa9-4619-a08a-5a0f62c1c55f" providerId="ADAL" clId="{AA7E00D7-0D51-47BA-9D3F-7FD64B20E945}" dt="2025-09-23T16:50:58.221" v="5911" actId="962"/>
          <ac:picMkLst>
            <pc:docMk/>
            <pc:sldMk cId="2367145432" sldId="4375"/>
            <ac:picMk id="8" creationId="{91D924FD-BD23-19CE-6710-99EB2EA30912}"/>
          </ac:picMkLst>
        </pc:picChg>
        <pc:picChg chg="del">
          <ac:chgData name="Kevin Shehan" userId="08a9fb75-bfa9-4619-a08a-5a0f62c1c55f" providerId="ADAL" clId="{AA7E00D7-0D51-47BA-9D3F-7FD64B20E945}" dt="2025-09-23T16:49:19.283" v="5718" actId="478"/>
          <ac:picMkLst>
            <pc:docMk/>
            <pc:sldMk cId="2367145432" sldId="4375"/>
            <ac:picMk id="10" creationId="{F0EE73EB-1094-FF30-35D2-E6EBE3368F39}"/>
          </ac:picMkLst>
        </pc:picChg>
        <pc:picChg chg="add mod">
          <ac:chgData name="Kevin Shehan" userId="08a9fb75-bfa9-4619-a08a-5a0f62c1c55f" providerId="ADAL" clId="{AA7E00D7-0D51-47BA-9D3F-7FD64B20E945}" dt="2025-09-23T16:50:45.157" v="5871" actId="1076"/>
          <ac:picMkLst>
            <pc:docMk/>
            <pc:sldMk cId="2367145432" sldId="4375"/>
            <ac:picMk id="11" creationId="{33D49A51-39E4-F21A-48C8-3BEDCC2558F2}"/>
          </ac:picMkLst>
        </pc:picChg>
        <pc:picChg chg="del">
          <ac:chgData name="Kevin Shehan" userId="08a9fb75-bfa9-4619-a08a-5a0f62c1c55f" providerId="ADAL" clId="{AA7E00D7-0D51-47BA-9D3F-7FD64B20E945}" dt="2025-09-23T16:49:18.739" v="5717" actId="478"/>
          <ac:picMkLst>
            <pc:docMk/>
            <pc:sldMk cId="2367145432" sldId="4375"/>
            <ac:picMk id="14" creationId="{E01CFA57-36A4-EC24-83F8-57BE57D7907B}"/>
          </ac:picMkLst>
        </pc:picChg>
        <pc:picChg chg="del">
          <ac:chgData name="Kevin Shehan" userId="08a9fb75-bfa9-4619-a08a-5a0f62c1c55f" providerId="ADAL" clId="{AA7E00D7-0D51-47BA-9D3F-7FD64B20E945}" dt="2025-09-23T16:49:19.820" v="5719" actId="478"/>
          <ac:picMkLst>
            <pc:docMk/>
            <pc:sldMk cId="2367145432" sldId="4375"/>
            <ac:picMk id="15" creationId="{9BC4A761-1E4B-160E-5134-9C6EB4C11279}"/>
          </ac:picMkLst>
        </pc:picChg>
      </pc:sldChg>
      <pc:sldChg chg="addSp delSp modSp add mod">
        <pc:chgData name="Kevin Shehan" userId="08a9fb75-bfa9-4619-a08a-5a0f62c1c55f" providerId="ADAL" clId="{AA7E00D7-0D51-47BA-9D3F-7FD64B20E945}" dt="2025-09-24T13:45:58.778" v="8911" actId="1076"/>
        <pc:sldMkLst>
          <pc:docMk/>
          <pc:sldMk cId="3831116650" sldId="4376"/>
        </pc:sldMkLst>
        <pc:spChg chg="del">
          <ac:chgData name="Kevin Shehan" userId="08a9fb75-bfa9-4619-a08a-5a0f62c1c55f" providerId="ADAL" clId="{AA7E00D7-0D51-47BA-9D3F-7FD64B20E945}" dt="2025-09-23T16:51:10.658" v="5916" actId="478"/>
          <ac:spMkLst>
            <pc:docMk/>
            <pc:sldMk cId="3831116650" sldId="4376"/>
            <ac:spMk id="2" creationId="{8D76B2C4-0AF7-02C5-D37A-59B12DD2027F}"/>
          </ac:spMkLst>
        </pc:spChg>
        <pc:spChg chg="add mod">
          <ac:chgData name="Kevin Shehan" userId="08a9fb75-bfa9-4619-a08a-5a0f62c1c55f" providerId="ADAL" clId="{AA7E00D7-0D51-47BA-9D3F-7FD64B20E945}" dt="2025-09-23T16:52:49.357" v="5949" actId="20577"/>
          <ac:spMkLst>
            <pc:docMk/>
            <pc:sldMk cId="3831116650" sldId="4376"/>
            <ac:spMk id="5" creationId="{B005D600-EAB3-9B4E-3268-E2A0307D7463}"/>
          </ac:spMkLst>
        </pc:spChg>
        <pc:spChg chg="add mod">
          <ac:chgData name="Kevin Shehan" userId="08a9fb75-bfa9-4619-a08a-5a0f62c1c55f" providerId="ADAL" clId="{AA7E00D7-0D51-47BA-9D3F-7FD64B20E945}" dt="2025-09-23T16:51:19.848" v="5918"/>
          <ac:spMkLst>
            <pc:docMk/>
            <pc:sldMk cId="3831116650" sldId="4376"/>
            <ac:spMk id="10" creationId="{457D747C-2C2E-EBAB-085B-348D2CE44494}"/>
          </ac:spMkLst>
        </pc:spChg>
        <pc:spChg chg="add mod">
          <ac:chgData name="Kevin Shehan" userId="08a9fb75-bfa9-4619-a08a-5a0f62c1c55f" providerId="ADAL" clId="{AA7E00D7-0D51-47BA-9D3F-7FD64B20E945}" dt="2025-09-24T13:45:58.778" v="8911" actId="1076"/>
          <ac:spMkLst>
            <pc:docMk/>
            <pc:sldMk cId="3831116650" sldId="4376"/>
            <ac:spMk id="16" creationId="{15320F86-041C-9AD9-559B-422E90AD123A}"/>
          </ac:spMkLst>
        </pc:spChg>
        <pc:picChg chg="del">
          <ac:chgData name="Kevin Shehan" userId="08a9fb75-bfa9-4619-a08a-5a0f62c1c55f" providerId="ADAL" clId="{AA7E00D7-0D51-47BA-9D3F-7FD64B20E945}" dt="2025-09-23T16:51:08.554" v="5914" actId="478"/>
          <ac:picMkLst>
            <pc:docMk/>
            <pc:sldMk cId="3831116650" sldId="4376"/>
            <ac:picMk id="8" creationId="{5116349C-E76C-F200-1D2F-80B44632BA1C}"/>
          </ac:picMkLst>
        </pc:picChg>
        <pc:picChg chg="del">
          <ac:chgData name="Kevin Shehan" userId="08a9fb75-bfa9-4619-a08a-5a0f62c1c55f" providerId="ADAL" clId="{AA7E00D7-0D51-47BA-9D3F-7FD64B20E945}" dt="2025-09-23T16:51:09.107" v="5915" actId="478"/>
          <ac:picMkLst>
            <pc:docMk/>
            <pc:sldMk cId="3831116650" sldId="4376"/>
            <ac:picMk id="11" creationId="{F06CC56D-E7ED-310A-01F6-651FA779ACB4}"/>
          </ac:picMkLst>
        </pc:picChg>
        <pc:picChg chg="add mod">
          <ac:chgData name="Kevin Shehan" userId="08a9fb75-bfa9-4619-a08a-5a0f62c1c55f" providerId="ADAL" clId="{AA7E00D7-0D51-47BA-9D3F-7FD64B20E945}" dt="2025-09-23T16:53:19.943" v="6074" actId="962"/>
          <ac:picMkLst>
            <pc:docMk/>
            <pc:sldMk cId="3831116650" sldId="4376"/>
            <ac:picMk id="12" creationId="{A037F9D6-EBE0-07B7-48C6-91B706D3826B}"/>
          </ac:picMkLst>
        </pc:picChg>
        <pc:picChg chg="add mod">
          <ac:chgData name="Kevin Shehan" userId="08a9fb75-bfa9-4619-a08a-5a0f62c1c55f" providerId="ADAL" clId="{AA7E00D7-0D51-47BA-9D3F-7FD64B20E945}" dt="2025-09-23T16:53:26.089" v="6090" actId="962"/>
          <ac:picMkLst>
            <pc:docMk/>
            <pc:sldMk cId="3831116650" sldId="4376"/>
            <ac:picMk id="14" creationId="{4F077063-9C37-8DBF-9172-77910CCFFF71}"/>
          </ac:picMkLst>
        </pc:picChg>
        <pc:picChg chg="add mod">
          <ac:chgData name="Kevin Shehan" userId="08a9fb75-bfa9-4619-a08a-5a0f62c1c55f" providerId="ADAL" clId="{AA7E00D7-0D51-47BA-9D3F-7FD64B20E945}" dt="2025-09-23T16:53:53.635" v="6184" actId="962"/>
          <ac:picMkLst>
            <pc:docMk/>
            <pc:sldMk cId="3831116650" sldId="4376"/>
            <ac:picMk id="15" creationId="{7A712DF9-457B-7CB2-B41F-883660017E1D}"/>
          </ac:picMkLst>
        </pc:picChg>
      </pc:sldChg>
      <pc:sldChg chg="addSp delSp modSp add mod">
        <pc:chgData name="Kevin Shehan" userId="08a9fb75-bfa9-4619-a08a-5a0f62c1c55f" providerId="ADAL" clId="{AA7E00D7-0D51-47BA-9D3F-7FD64B20E945}" dt="2025-09-23T21:22:47.187" v="8903" actId="14100"/>
        <pc:sldMkLst>
          <pc:docMk/>
          <pc:sldMk cId="2104502077" sldId="4377"/>
        </pc:sldMkLst>
        <pc:spChg chg="del">
          <ac:chgData name="Kevin Shehan" userId="08a9fb75-bfa9-4619-a08a-5a0f62c1c55f" providerId="ADAL" clId="{AA7E00D7-0D51-47BA-9D3F-7FD64B20E945}" dt="2025-09-23T16:59:34.335" v="6191" actId="478"/>
          <ac:spMkLst>
            <pc:docMk/>
            <pc:sldMk cId="2104502077" sldId="4377"/>
            <ac:spMk id="5" creationId="{8D1D394E-079B-D0C1-16E5-C064E0C049AF}"/>
          </ac:spMkLst>
        </pc:spChg>
        <pc:spChg chg="add mod">
          <ac:chgData name="Kevin Shehan" userId="08a9fb75-bfa9-4619-a08a-5a0f62c1c55f" providerId="ADAL" clId="{AA7E00D7-0D51-47BA-9D3F-7FD64B20E945}" dt="2025-09-23T21:22:47.187" v="8903" actId="14100"/>
          <ac:spMkLst>
            <pc:docMk/>
            <pc:sldMk cId="2104502077" sldId="4377"/>
            <ac:spMk id="8" creationId="{B1F04F0B-E2FB-D716-5CB5-304E0AEBF083}"/>
          </ac:spMkLst>
        </pc:spChg>
        <pc:spChg chg="del">
          <ac:chgData name="Kevin Shehan" userId="08a9fb75-bfa9-4619-a08a-5a0f62c1c55f" providerId="ADAL" clId="{AA7E00D7-0D51-47BA-9D3F-7FD64B20E945}" dt="2025-09-23T16:59:31.566" v="6189" actId="478"/>
          <ac:spMkLst>
            <pc:docMk/>
            <pc:sldMk cId="2104502077" sldId="4377"/>
            <ac:spMk id="16" creationId="{95D38B83-AF58-8E79-2342-EE338520E0BE}"/>
          </ac:spMkLst>
        </pc:spChg>
        <pc:picChg chg="add mod">
          <ac:chgData name="Kevin Shehan" userId="08a9fb75-bfa9-4619-a08a-5a0f62c1c55f" providerId="ADAL" clId="{AA7E00D7-0D51-47BA-9D3F-7FD64B20E945}" dt="2025-09-23T17:00:34.725" v="6338" actId="962"/>
          <ac:picMkLst>
            <pc:docMk/>
            <pc:sldMk cId="2104502077" sldId="4377"/>
            <ac:picMk id="2" creationId="{F9C8B0C1-AE8C-734B-6BDF-448885A3DF30}"/>
          </ac:picMkLst>
        </pc:picChg>
        <pc:picChg chg="add mod">
          <ac:chgData name="Kevin Shehan" userId="08a9fb75-bfa9-4619-a08a-5a0f62c1c55f" providerId="ADAL" clId="{AA7E00D7-0D51-47BA-9D3F-7FD64B20E945}" dt="2025-09-23T17:00:57.381" v="6562" actId="962"/>
          <ac:picMkLst>
            <pc:docMk/>
            <pc:sldMk cId="2104502077" sldId="4377"/>
            <ac:picMk id="11" creationId="{0A7CFAA3-2551-0A4A-E575-AFACBC92A113}"/>
          </ac:picMkLst>
        </pc:picChg>
        <pc:picChg chg="del">
          <ac:chgData name="Kevin Shehan" userId="08a9fb75-bfa9-4619-a08a-5a0f62c1c55f" providerId="ADAL" clId="{AA7E00D7-0D51-47BA-9D3F-7FD64B20E945}" dt="2025-09-23T16:59:32.082" v="6190" actId="478"/>
          <ac:picMkLst>
            <pc:docMk/>
            <pc:sldMk cId="2104502077" sldId="4377"/>
            <ac:picMk id="12" creationId="{3BA3DA38-DE47-3DEA-2AEC-B8A8088FCAE8}"/>
          </ac:picMkLst>
        </pc:picChg>
        <pc:picChg chg="del">
          <ac:chgData name="Kevin Shehan" userId="08a9fb75-bfa9-4619-a08a-5a0f62c1c55f" providerId="ADAL" clId="{AA7E00D7-0D51-47BA-9D3F-7FD64B20E945}" dt="2025-09-23T16:59:29.225" v="6187" actId="478"/>
          <ac:picMkLst>
            <pc:docMk/>
            <pc:sldMk cId="2104502077" sldId="4377"/>
            <ac:picMk id="14" creationId="{51143D96-32CC-97B0-F3FA-0836395AE064}"/>
          </ac:picMkLst>
        </pc:picChg>
        <pc:picChg chg="del">
          <ac:chgData name="Kevin Shehan" userId="08a9fb75-bfa9-4619-a08a-5a0f62c1c55f" providerId="ADAL" clId="{AA7E00D7-0D51-47BA-9D3F-7FD64B20E945}" dt="2025-09-23T16:59:30.107" v="6188" actId="478"/>
          <ac:picMkLst>
            <pc:docMk/>
            <pc:sldMk cId="2104502077" sldId="4377"/>
            <ac:picMk id="15" creationId="{C7DE2769-2338-F1C5-D823-0B9881E13C1E}"/>
          </ac:picMkLst>
        </pc:picChg>
        <pc:picChg chg="add mod">
          <ac:chgData name="Kevin Shehan" userId="08a9fb75-bfa9-4619-a08a-5a0f62c1c55f" providerId="ADAL" clId="{AA7E00D7-0D51-47BA-9D3F-7FD64B20E945}" dt="2025-09-23T17:00:46.236" v="6424" actId="962"/>
          <ac:picMkLst>
            <pc:docMk/>
            <pc:sldMk cId="2104502077" sldId="4377"/>
            <ac:picMk id="17" creationId="{9E4B5FDC-92DF-598C-2EBA-2906A1A6081E}"/>
          </ac:picMkLst>
        </pc:picChg>
      </pc:sldChg>
      <pc:sldChg chg="addSp delSp modSp add mod">
        <pc:chgData name="Kevin Shehan" userId="08a9fb75-bfa9-4619-a08a-5a0f62c1c55f" providerId="ADAL" clId="{AA7E00D7-0D51-47BA-9D3F-7FD64B20E945}" dt="2025-09-23T21:23:12.893" v="8907" actId="12"/>
        <pc:sldMkLst>
          <pc:docMk/>
          <pc:sldMk cId="2607813401" sldId="4378"/>
        </pc:sldMkLst>
        <pc:spChg chg="del">
          <ac:chgData name="Kevin Shehan" userId="08a9fb75-bfa9-4619-a08a-5a0f62c1c55f" providerId="ADAL" clId="{AA7E00D7-0D51-47BA-9D3F-7FD64B20E945}" dt="2025-09-23T17:01:07.990" v="6566" actId="478"/>
          <ac:spMkLst>
            <pc:docMk/>
            <pc:sldMk cId="2607813401" sldId="4378"/>
            <ac:spMk id="8" creationId="{AF37A59F-219B-B095-4194-3D2E2A6A1940}"/>
          </ac:spMkLst>
        </pc:spChg>
        <pc:spChg chg="add mod">
          <ac:chgData name="Kevin Shehan" userId="08a9fb75-bfa9-4619-a08a-5a0f62c1c55f" providerId="ADAL" clId="{AA7E00D7-0D51-47BA-9D3F-7FD64B20E945}" dt="2025-09-23T21:23:12.893" v="8907" actId="12"/>
          <ac:spMkLst>
            <pc:docMk/>
            <pc:sldMk cId="2607813401" sldId="4378"/>
            <ac:spMk id="12" creationId="{B005D600-EAB3-9B4E-3268-E2A0307D7463}"/>
          </ac:spMkLst>
        </pc:spChg>
        <pc:picChg chg="del">
          <ac:chgData name="Kevin Shehan" userId="08a9fb75-bfa9-4619-a08a-5a0f62c1c55f" providerId="ADAL" clId="{AA7E00D7-0D51-47BA-9D3F-7FD64B20E945}" dt="2025-09-23T17:01:06.438" v="6565" actId="478"/>
          <ac:picMkLst>
            <pc:docMk/>
            <pc:sldMk cId="2607813401" sldId="4378"/>
            <ac:picMk id="2" creationId="{E3751E7D-16E0-CFAF-C4D3-EE05E2B0205D}"/>
          </ac:picMkLst>
        </pc:picChg>
        <pc:picChg chg="add mod">
          <ac:chgData name="Kevin Shehan" userId="08a9fb75-bfa9-4619-a08a-5a0f62c1c55f" providerId="ADAL" clId="{AA7E00D7-0D51-47BA-9D3F-7FD64B20E945}" dt="2025-09-23T17:02:25.860" v="6817" actId="962"/>
          <ac:picMkLst>
            <pc:docMk/>
            <pc:sldMk cId="2607813401" sldId="4378"/>
            <ac:picMk id="5" creationId="{B6BE6E57-B11C-2B79-7ADD-21EBAA65BDE3}"/>
          </ac:picMkLst>
        </pc:picChg>
        <pc:picChg chg="del">
          <ac:chgData name="Kevin Shehan" userId="08a9fb75-bfa9-4619-a08a-5a0f62c1c55f" providerId="ADAL" clId="{AA7E00D7-0D51-47BA-9D3F-7FD64B20E945}" dt="2025-09-23T17:01:09.083" v="6568" actId="478"/>
          <ac:picMkLst>
            <pc:docMk/>
            <pc:sldMk cId="2607813401" sldId="4378"/>
            <ac:picMk id="11" creationId="{C41490B4-AC5E-3788-B285-3ACEB20C31EE}"/>
          </ac:picMkLst>
        </pc:picChg>
        <pc:picChg chg="del">
          <ac:chgData name="Kevin Shehan" userId="08a9fb75-bfa9-4619-a08a-5a0f62c1c55f" providerId="ADAL" clId="{AA7E00D7-0D51-47BA-9D3F-7FD64B20E945}" dt="2025-09-23T17:01:08.550" v="6567" actId="478"/>
          <ac:picMkLst>
            <pc:docMk/>
            <pc:sldMk cId="2607813401" sldId="4378"/>
            <ac:picMk id="17" creationId="{4647BFBB-EDC4-904E-0E9D-1D06644CEFDA}"/>
          </ac:picMkLst>
        </pc:picChg>
      </pc:sldChg>
      <pc:sldChg chg="addSp delSp modSp add mod">
        <pc:chgData name="Kevin Shehan" userId="08a9fb75-bfa9-4619-a08a-5a0f62c1c55f" providerId="ADAL" clId="{AA7E00D7-0D51-47BA-9D3F-7FD64B20E945}" dt="2025-09-23T20:16:45.490" v="6964" actId="20577"/>
        <pc:sldMkLst>
          <pc:docMk/>
          <pc:sldMk cId="1021431279" sldId="4379"/>
        </pc:sldMkLst>
        <pc:spChg chg="add mod">
          <ac:chgData name="Kevin Shehan" userId="08a9fb75-bfa9-4619-a08a-5a0f62c1c55f" providerId="ADAL" clId="{AA7E00D7-0D51-47BA-9D3F-7FD64B20E945}" dt="2025-09-23T20:16:45.490" v="6964" actId="20577"/>
          <ac:spMkLst>
            <pc:docMk/>
            <pc:sldMk cId="1021431279" sldId="4379"/>
            <ac:spMk id="2" creationId="{5C8BB096-E446-AC3F-54F3-2569FEF2C0C0}"/>
          </ac:spMkLst>
        </pc:spChg>
        <pc:spChg chg="del">
          <ac:chgData name="Kevin Shehan" userId="08a9fb75-bfa9-4619-a08a-5a0f62c1c55f" providerId="ADAL" clId="{AA7E00D7-0D51-47BA-9D3F-7FD64B20E945}" dt="2025-09-23T20:11:34.806" v="6846" actId="478"/>
          <ac:spMkLst>
            <pc:docMk/>
            <pc:sldMk cId="1021431279" sldId="4379"/>
            <ac:spMk id="12" creationId="{B00106F3-AFE1-5EDE-7D2D-B67C19DD35BC}"/>
          </ac:spMkLst>
        </pc:spChg>
        <pc:spChg chg="mod">
          <ac:chgData name="Kevin Shehan" userId="08a9fb75-bfa9-4619-a08a-5a0f62c1c55f" providerId="ADAL" clId="{AA7E00D7-0D51-47BA-9D3F-7FD64B20E945}" dt="2025-09-23T20:09:14.749" v="6844" actId="20577"/>
          <ac:spMkLst>
            <pc:docMk/>
            <pc:sldMk cId="1021431279" sldId="4379"/>
            <ac:spMk id="13" creationId="{6F2B10FB-2325-CD55-548F-6250EF3CCEDB}"/>
          </ac:spMkLst>
        </pc:spChg>
        <pc:picChg chg="del">
          <ac:chgData name="Kevin Shehan" userId="08a9fb75-bfa9-4619-a08a-5a0f62c1c55f" providerId="ADAL" clId="{AA7E00D7-0D51-47BA-9D3F-7FD64B20E945}" dt="2025-09-23T20:11:33.632" v="6845" actId="478"/>
          <ac:picMkLst>
            <pc:docMk/>
            <pc:sldMk cId="1021431279" sldId="4379"/>
            <ac:picMk id="5" creationId="{4D62FB51-FD04-B341-9C7C-0F47B8CD8974}"/>
          </ac:picMkLst>
        </pc:picChg>
      </pc:sldChg>
      <pc:sldChg chg="addSp delSp modSp add mod">
        <pc:chgData name="Kevin Shehan" userId="08a9fb75-bfa9-4619-a08a-5a0f62c1c55f" providerId="ADAL" clId="{AA7E00D7-0D51-47BA-9D3F-7FD64B20E945}" dt="2025-09-24T13:48:08.538" v="8918" actId="114"/>
        <pc:sldMkLst>
          <pc:docMk/>
          <pc:sldMk cId="39207215" sldId="4380"/>
        </pc:sldMkLst>
        <pc:spChg chg="del">
          <ac:chgData name="Kevin Shehan" userId="08a9fb75-bfa9-4619-a08a-5a0f62c1c55f" providerId="ADAL" clId="{AA7E00D7-0D51-47BA-9D3F-7FD64B20E945}" dt="2025-09-23T20:20:21.170" v="6975" actId="478"/>
          <ac:spMkLst>
            <pc:docMk/>
            <pc:sldMk cId="39207215" sldId="4380"/>
            <ac:spMk id="2" creationId="{90555D65-3952-B4D5-D922-22C4323AA9DE}"/>
          </ac:spMkLst>
        </pc:spChg>
        <pc:spChg chg="add mod">
          <ac:chgData name="Kevin Shehan" userId="08a9fb75-bfa9-4619-a08a-5a0f62c1c55f" providerId="ADAL" clId="{AA7E00D7-0D51-47BA-9D3F-7FD64B20E945}" dt="2025-09-24T13:48:08.538" v="8918" actId="114"/>
          <ac:spMkLst>
            <pc:docMk/>
            <pc:sldMk cId="39207215" sldId="4380"/>
            <ac:spMk id="12" creationId="{D27202F2-7B03-72D2-8C53-93A8475C9836}"/>
          </ac:spMkLst>
        </pc:spChg>
        <pc:spChg chg="mod">
          <ac:chgData name="Kevin Shehan" userId="08a9fb75-bfa9-4619-a08a-5a0f62c1c55f" providerId="ADAL" clId="{AA7E00D7-0D51-47BA-9D3F-7FD64B20E945}" dt="2025-09-23T20:17:06.216" v="6974" actId="20577"/>
          <ac:spMkLst>
            <pc:docMk/>
            <pc:sldMk cId="39207215" sldId="4380"/>
            <ac:spMk id="13" creationId="{8939A108-74CD-BA60-D6A2-0F0D5C975751}"/>
          </ac:spMkLst>
        </pc:spChg>
        <pc:picChg chg="add mod">
          <ac:chgData name="Kevin Shehan" userId="08a9fb75-bfa9-4619-a08a-5a0f62c1c55f" providerId="ADAL" clId="{AA7E00D7-0D51-47BA-9D3F-7FD64B20E945}" dt="2025-09-23T20:20:56.692" v="7124" actId="962"/>
          <ac:picMkLst>
            <pc:docMk/>
            <pc:sldMk cId="39207215" sldId="4380"/>
            <ac:picMk id="5" creationId="{B15E8922-0F61-E58B-4C41-D506ACA13E6C}"/>
          </ac:picMkLst>
        </pc:picChg>
        <pc:picChg chg="add mod">
          <ac:chgData name="Kevin Shehan" userId="08a9fb75-bfa9-4619-a08a-5a0f62c1c55f" providerId="ADAL" clId="{AA7E00D7-0D51-47BA-9D3F-7FD64B20E945}" dt="2025-09-23T20:21:32.094" v="7304" actId="1076"/>
          <ac:picMkLst>
            <pc:docMk/>
            <pc:sldMk cId="39207215" sldId="4380"/>
            <ac:picMk id="8" creationId="{CA65E19B-6D0B-3A96-1524-0C73EA2E905C}"/>
          </ac:picMkLst>
        </pc:picChg>
        <pc:picChg chg="add mod">
          <ac:chgData name="Kevin Shehan" userId="08a9fb75-bfa9-4619-a08a-5a0f62c1c55f" providerId="ADAL" clId="{AA7E00D7-0D51-47BA-9D3F-7FD64B20E945}" dt="2025-09-23T20:23:57.588" v="7393" actId="1076"/>
          <ac:picMkLst>
            <pc:docMk/>
            <pc:sldMk cId="39207215" sldId="4380"/>
            <ac:picMk id="11" creationId="{25668987-FBC3-79D4-AD7C-B91129770B14}"/>
          </ac:picMkLst>
        </pc:picChg>
      </pc:sldChg>
      <pc:sldChg chg="addSp delSp modSp add mod">
        <pc:chgData name="Kevin Shehan" userId="08a9fb75-bfa9-4619-a08a-5a0f62c1c55f" providerId="ADAL" clId="{AA7E00D7-0D51-47BA-9D3F-7FD64B20E945}" dt="2025-09-24T13:46:37.942" v="8912" actId="208"/>
        <pc:sldMkLst>
          <pc:docMk/>
          <pc:sldMk cId="1297203169" sldId="4381"/>
        </pc:sldMkLst>
        <pc:spChg chg="add mod">
          <ac:chgData name="Kevin Shehan" userId="08a9fb75-bfa9-4619-a08a-5a0f62c1c55f" providerId="ADAL" clId="{AA7E00D7-0D51-47BA-9D3F-7FD64B20E945}" dt="2025-09-24T13:46:37.942" v="8912" actId="208"/>
          <ac:spMkLst>
            <pc:docMk/>
            <pc:sldMk cId="1297203169" sldId="4381"/>
            <ac:spMk id="2" creationId="{D27202F2-7B03-72D2-8C53-93A8475C9836}"/>
          </ac:spMkLst>
        </pc:spChg>
        <pc:spChg chg="del mod">
          <ac:chgData name="Kevin Shehan" userId="08a9fb75-bfa9-4619-a08a-5a0f62c1c55f" providerId="ADAL" clId="{AA7E00D7-0D51-47BA-9D3F-7FD64B20E945}" dt="2025-09-23T20:47:37.358" v="7432" actId="478"/>
          <ac:spMkLst>
            <pc:docMk/>
            <pc:sldMk cId="1297203169" sldId="4381"/>
            <ac:spMk id="12" creationId="{37E21CA4-F9DE-0287-8DF2-3B28B03A2C92}"/>
          </ac:spMkLst>
        </pc:spChg>
        <pc:spChg chg="mod">
          <ac:chgData name="Kevin Shehan" userId="08a9fb75-bfa9-4619-a08a-5a0f62c1c55f" providerId="ADAL" clId="{AA7E00D7-0D51-47BA-9D3F-7FD64B20E945}" dt="2025-09-23T20:47:31.370" v="7430" actId="20577"/>
          <ac:spMkLst>
            <pc:docMk/>
            <pc:sldMk cId="1297203169" sldId="4381"/>
            <ac:spMk id="13" creationId="{4F2C9158-85B3-C492-1D4E-FBD2A743FD14}"/>
          </ac:spMkLst>
        </pc:spChg>
        <pc:picChg chg="del">
          <ac:chgData name="Kevin Shehan" userId="08a9fb75-bfa9-4619-a08a-5a0f62c1c55f" providerId="ADAL" clId="{AA7E00D7-0D51-47BA-9D3F-7FD64B20E945}" dt="2025-09-23T20:47:37.843" v="7433" actId="478"/>
          <ac:picMkLst>
            <pc:docMk/>
            <pc:sldMk cId="1297203169" sldId="4381"/>
            <ac:picMk id="5" creationId="{B3C58B18-D84B-E20E-9267-B48E03B9E74C}"/>
          </ac:picMkLst>
        </pc:picChg>
        <pc:picChg chg="del">
          <ac:chgData name="Kevin Shehan" userId="08a9fb75-bfa9-4619-a08a-5a0f62c1c55f" providerId="ADAL" clId="{AA7E00D7-0D51-47BA-9D3F-7FD64B20E945}" dt="2025-09-23T20:47:38.635" v="7434" actId="478"/>
          <ac:picMkLst>
            <pc:docMk/>
            <pc:sldMk cId="1297203169" sldId="4381"/>
            <ac:picMk id="8" creationId="{C608131C-BB61-F537-051F-240C9617FD20}"/>
          </ac:picMkLst>
        </pc:picChg>
        <pc:picChg chg="del">
          <ac:chgData name="Kevin Shehan" userId="08a9fb75-bfa9-4619-a08a-5a0f62c1c55f" providerId="ADAL" clId="{AA7E00D7-0D51-47BA-9D3F-7FD64B20E945}" dt="2025-09-23T20:47:39.061" v="7435" actId="478"/>
          <ac:picMkLst>
            <pc:docMk/>
            <pc:sldMk cId="1297203169" sldId="4381"/>
            <ac:picMk id="11" creationId="{1EA29072-C67A-5019-4092-06F05766AAA0}"/>
          </ac:picMkLst>
        </pc:picChg>
        <pc:picChg chg="add mod">
          <ac:chgData name="Kevin Shehan" userId="08a9fb75-bfa9-4619-a08a-5a0f62c1c55f" providerId="ADAL" clId="{AA7E00D7-0D51-47BA-9D3F-7FD64B20E945}" dt="2025-09-23T20:52:41.304" v="7626" actId="1076"/>
          <ac:picMkLst>
            <pc:docMk/>
            <pc:sldMk cId="1297203169" sldId="4381"/>
            <ac:picMk id="14" creationId="{50946678-63AD-BE8D-DCFD-44391107E9CA}"/>
          </ac:picMkLst>
        </pc:picChg>
      </pc:sldChg>
      <pc:sldChg chg="addSp delSp modSp add mod">
        <pc:chgData name="Kevin Shehan" userId="08a9fb75-bfa9-4619-a08a-5a0f62c1c55f" providerId="ADAL" clId="{AA7E00D7-0D51-47BA-9D3F-7FD64B20E945}" dt="2025-09-23T21:02:47.056" v="7942" actId="313"/>
        <pc:sldMkLst>
          <pc:docMk/>
          <pc:sldMk cId="1700996540" sldId="4382"/>
        </pc:sldMkLst>
        <pc:spChg chg="del">
          <ac:chgData name="Kevin Shehan" userId="08a9fb75-bfa9-4619-a08a-5a0f62c1c55f" providerId="ADAL" clId="{AA7E00D7-0D51-47BA-9D3F-7FD64B20E945}" dt="2025-09-23T20:55:14.593" v="7683" actId="478"/>
          <ac:spMkLst>
            <pc:docMk/>
            <pc:sldMk cId="1700996540" sldId="4382"/>
            <ac:spMk id="2" creationId="{6B16348E-3CF8-7F01-2DD5-F78DA581B220}"/>
          </ac:spMkLst>
        </pc:spChg>
        <pc:spChg chg="add mod">
          <ac:chgData name="Kevin Shehan" userId="08a9fb75-bfa9-4619-a08a-5a0f62c1c55f" providerId="ADAL" clId="{AA7E00D7-0D51-47BA-9D3F-7FD64B20E945}" dt="2025-09-23T21:02:47.056" v="7942" actId="313"/>
          <ac:spMkLst>
            <pc:docMk/>
            <pc:sldMk cId="1700996540" sldId="4382"/>
            <ac:spMk id="5" creationId="{F5257174-9702-651D-8B26-02FD4EA87327}"/>
          </ac:spMkLst>
        </pc:spChg>
        <pc:spChg chg="mod">
          <ac:chgData name="Kevin Shehan" userId="08a9fb75-bfa9-4619-a08a-5a0f62c1c55f" providerId="ADAL" clId="{AA7E00D7-0D51-47BA-9D3F-7FD64B20E945}" dt="2025-09-23T20:55:11.791" v="7681" actId="20577"/>
          <ac:spMkLst>
            <pc:docMk/>
            <pc:sldMk cId="1700996540" sldId="4382"/>
            <ac:spMk id="13" creationId="{9EACCB02-F4FC-259C-83ED-BA59637A50A7}"/>
          </ac:spMkLst>
        </pc:spChg>
        <pc:picChg chg="del">
          <ac:chgData name="Kevin Shehan" userId="08a9fb75-bfa9-4619-a08a-5a0f62c1c55f" providerId="ADAL" clId="{AA7E00D7-0D51-47BA-9D3F-7FD64B20E945}" dt="2025-09-23T20:55:13.385" v="7682" actId="478"/>
          <ac:picMkLst>
            <pc:docMk/>
            <pc:sldMk cId="1700996540" sldId="4382"/>
            <ac:picMk id="14" creationId="{BFA22568-D6D2-1779-0B39-B933EB63B8D9}"/>
          </ac:picMkLst>
        </pc:picChg>
      </pc:sldChg>
      <pc:sldChg chg="addSp delSp modSp add mod">
        <pc:chgData name="Kevin Shehan" userId="08a9fb75-bfa9-4619-a08a-5a0f62c1c55f" providerId="ADAL" clId="{AA7E00D7-0D51-47BA-9D3F-7FD64B20E945}" dt="2025-09-24T13:47:29.081" v="8917" actId="20577"/>
        <pc:sldMkLst>
          <pc:docMk/>
          <pc:sldMk cId="3656186420" sldId="4383"/>
        </pc:sldMkLst>
        <pc:spChg chg="del">
          <ac:chgData name="Kevin Shehan" userId="08a9fb75-bfa9-4619-a08a-5a0f62c1c55f" providerId="ADAL" clId="{AA7E00D7-0D51-47BA-9D3F-7FD64B20E945}" dt="2025-09-23T20:58:01.195" v="7727" actId="478"/>
          <ac:spMkLst>
            <pc:docMk/>
            <pc:sldMk cId="3656186420" sldId="4383"/>
            <ac:spMk id="5" creationId="{E9C43D1F-8FE6-44B1-2F57-B20FF9CF4638}"/>
          </ac:spMkLst>
        </pc:spChg>
        <pc:spChg chg="add mod">
          <ac:chgData name="Kevin Shehan" userId="08a9fb75-bfa9-4619-a08a-5a0f62c1c55f" providerId="ADAL" clId="{AA7E00D7-0D51-47BA-9D3F-7FD64B20E945}" dt="2025-09-24T13:47:29.081" v="8917" actId="20577"/>
          <ac:spMkLst>
            <pc:docMk/>
            <pc:sldMk cId="3656186420" sldId="4383"/>
            <ac:spMk id="8" creationId="{D27202F2-7B03-72D2-8C53-93A8475C9836}"/>
          </ac:spMkLst>
        </pc:spChg>
        <pc:spChg chg="mod">
          <ac:chgData name="Kevin Shehan" userId="08a9fb75-bfa9-4619-a08a-5a0f62c1c55f" providerId="ADAL" clId="{AA7E00D7-0D51-47BA-9D3F-7FD64B20E945}" dt="2025-09-23T20:57:49.665" v="7726" actId="20577"/>
          <ac:spMkLst>
            <pc:docMk/>
            <pc:sldMk cId="3656186420" sldId="4383"/>
            <ac:spMk id="13" creationId="{52AB0563-DE3E-6055-ACCB-5B9DD6313BE8}"/>
          </ac:spMkLst>
        </pc:spChg>
        <pc:picChg chg="add mod">
          <ac:chgData name="Kevin Shehan" userId="08a9fb75-bfa9-4619-a08a-5a0f62c1c55f" providerId="ADAL" clId="{AA7E00D7-0D51-47BA-9D3F-7FD64B20E945}" dt="2025-09-23T21:11:28.724" v="8128" actId="14100"/>
          <ac:picMkLst>
            <pc:docMk/>
            <pc:sldMk cId="3656186420" sldId="4383"/>
            <ac:picMk id="2" creationId="{BF004B50-8025-C172-0D95-B376F738B6E8}"/>
          </ac:picMkLst>
        </pc:picChg>
      </pc:sldChg>
      <pc:sldChg chg="addSp delSp modSp add mod">
        <pc:chgData name="Kevin Shehan" userId="08a9fb75-bfa9-4619-a08a-5a0f62c1c55f" providerId="ADAL" clId="{AA7E00D7-0D51-47BA-9D3F-7FD64B20E945}" dt="2025-09-23T21:12:03.644" v="8133" actId="114"/>
        <pc:sldMkLst>
          <pc:docMk/>
          <pc:sldMk cId="2576621408" sldId="4384"/>
        </pc:sldMkLst>
        <pc:spChg chg="mod">
          <ac:chgData name="Kevin Shehan" userId="08a9fb75-bfa9-4619-a08a-5a0f62c1c55f" providerId="ADAL" clId="{AA7E00D7-0D51-47BA-9D3F-7FD64B20E945}" dt="2025-09-23T21:12:03.644" v="8133" actId="114"/>
          <ac:spMkLst>
            <pc:docMk/>
            <pc:sldMk cId="2576621408" sldId="4384"/>
            <ac:spMk id="8" creationId="{09C1D0DD-434F-E016-A7FB-0B6812C424EA}"/>
          </ac:spMkLst>
        </pc:spChg>
        <pc:picChg chg="del">
          <ac:chgData name="Kevin Shehan" userId="08a9fb75-bfa9-4619-a08a-5a0f62c1c55f" providerId="ADAL" clId="{AA7E00D7-0D51-47BA-9D3F-7FD64B20E945}" dt="2025-09-23T21:06:46.376" v="7966" actId="478"/>
          <ac:picMkLst>
            <pc:docMk/>
            <pc:sldMk cId="2576621408" sldId="4384"/>
            <ac:picMk id="2" creationId="{09EA4BB5-0DA5-126F-F5A0-3AC68E5BF3D1}"/>
          </ac:picMkLst>
        </pc:picChg>
        <pc:picChg chg="add mod">
          <ac:chgData name="Kevin Shehan" userId="08a9fb75-bfa9-4619-a08a-5a0f62c1c55f" providerId="ADAL" clId="{AA7E00D7-0D51-47BA-9D3F-7FD64B20E945}" dt="2025-09-23T21:11:08.408" v="8123" actId="1076"/>
          <ac:picMkLst>
            <pc:docMk/>
            <pc:sldMk cId="2576621408" sldId="4384"/>
            <ac:picMk id="5" creationId="{9D9CAF57-7BB7-3A2E-5192-29631530DE75}"/>
          </ac:picMkLst>
        </pc:picChg>
      </pc:sldChg>
      <pc:sldChg chg="addSp delSp modSp add mod">
        <pc:chgData name="Kevin Shehan" userId="08a9fb75-bfa9-4619-a08a-5a0f62c1c55f" providerId="ADAL" clId="{AA7E00D7-0D51-47BA-9D3F-7FD64B20E945}" dt="2025-09-23T21:12:28.731" v="8136" actId="20577"/>
        <pc:sldMkLst>
          <pc:docMk/>
          <pc:sldMk cId="3337502488" sldId="4385"/>
        </pc:sldMkLst>
        <pc:spChg chg="del">
          <ac:chgData name="Kevin Shehan" userId="08a9fb75-bfa9-4619-a08a-5a0f62c1c55f" providerId="ADAL" clId="{AA7E00D7-0D51-47BA-9D3F-7FD64B20E945}" dt="2025-09-23T21:09:25.244" v="8010" actId="478"/>
          <ac:spMkLst>
            <pc:docMk/>
            <pc:sldMk cId="3337502488" sldId="4385"/>
            <ac:spMk id="8" creationId="{39FBFB4B-E99E-ACC9-C4FD-E324493C0249}"/>
          </ac:spMkLst>
        </pc:spChg>
        <pc:spChg chg="add mod">
          <ac:chgData name="Kevin Shehan" userId="08a9fb75-bfa9-4619-a08a-5a0f62c1c55f" providerId="ADAL" clId="{AA7E00D7-0D51-47BA-9D3F-7FD64B20E945}" dt="2025-09-23T21:12:28.731" v="8136" actId="20577"/>
          <ac:spMkLst>
            <pc:docMk/>
            <pc:sldMk cId="3337502488" sldId="4385"/>
            <ac:spMk id="11" creationId="{D27202F2-7B03-72D2-8C53-93A8475C9836}"/>
          </ac:spMkLst>
        </pc:spChg>
        <pc:picChg chg="add mod">
          <ac:chgData name="Kevin Shehan" userId="08a9fb75-bfa9-4619-a08a-5a0f62c1c55f" providerId="ADAL" clId="{AA7E00D7-0D51-47BA-9D3F-7FD64B20E945}" dt="2025-09-23T21:11:38.228" v="8130" actId="1076"/>
          <ac:picMkLst>
            <pc:docMk/>
            <pc:sldMk cId="3337502488" sldId="4385"/>
            <ac:picMk id="2" creationId="{9C4FD61F-9C22-5909-490F-645FC5DF0650}"/>
          </ac:picMkLst>
        </pc:picChg>
        <pc:picChg chg="del">
          <ac:chgData name="Kevin Shehan" userId="08a9fb75-bfa9-4619-a08a-5a0f62c1c55f" providerId="ADAL" clId="{AA7E00D7-0D51-47BA-9D3F-7FD64B20E945}" dt="2025-09-23T21:09:23.500" v="8009" actId="478"/>
          <ac:picMkLst>
            <pc:docMk/>
            <pc:sldMk cId="3337502488" sldId="4385"/>
            <ac:picMk id="5" creationId="{C8EBC12B-1AC6-CC5D-C712-68D60BB93210}"/>
          </ac:picMkLst>
        </pc:picChg>
      </pc:sldChg>
      <pc:sldChg chg="addSp delSp modSp add mod">
        <pc:chgData name="Kevin Shehan" userId="08a9fb75-bfa9-4619-a08a-5a0f62c1c55f" providerId="ADAL" clId="{AA7E00D7-0D51-47BA-9D3F-7FD64B20E945}" dt="2025-09-23T21:15:48.148" v="8853" actId="1076"/>
        <pc:sldMkLst>
          <pc:docMk/>
          <pc:sldMk cId="1018569499" sldId="4386"/>
        </pc:sldMkLst>
        <pc:spChg chg="add mod">
          <ac:chgData name="Kevin Shehan" userId="08a9fb75-bfa9-4619-a08a-5a0f62c1c55f" providerId="ADAL" clId="{AA7E00D7-0D51-47BA-9D3F-7FD64B20E945}" dt="2025-09-23T21:14:00.125" v="8234" actId="1076"/>
          <ac:spMkLst>
            <pc:docMk/>
            <pc:sldMk cId="1018569499" sldId="4386"/>
            <ac:spMk id="5" creationId="{D27202F2-7B03-72D2-8C53-93A8475C9836}"/>
          </ac:spMkLst>
        </pc:spChg>
        <pc:spChg chg="del">
          <ac:chgData name="Kevin Shehan" userId="08a9fb75-bfa9-4619-a08a-5a0f62c1c55f" providerId="ADAL" clId="{AA7E00D7-0D51-47BA-9D3F-7FD64B20E945}" dt="2025-09-23T21:13:02.670" v="8220" actId="478"/>
          <ac:spMkLst>
            <pc:docMk/>
            <pc:sldMk cId="1018569499" sldId="4386"/>
            <ac:spMk id="11" creationId="{4C83A9F3-DFDA-67B3-BE87-C4E739B71C66}"/>
          </ac:spMkLst>
        </pc:spChg>
        <pc:spChg chg="mod">
          <ac:chgData name="Kevin Shehan" userId="08a9fb75-bfa9-4619-a08a-5a0f62c1c55f" providerId="ADAL" clId="{AA7E00D7-0D51-47BA-9D3F-7FD64B20E945}" dt="2025-09-23T21:12:57.782" v="8218" actId="20577"/>
          <ac:spMkLst>
            <pc:docMk/>
            <pc:sldMk cId="1018569499" sldId="4386"/>
            <ac:spMk id="13" creationId="{23ADB797-069F-47DE-32C8-2A6A023FF056}"/>
          </ac:spMkLst>
        </pc:spChg>
        <pc:picChg chg="del">
          <ac:chgData name="Kevin Shehan" userId="08a9fb75-bfa9-4619-a08a-5a0f62c1c55f" providerId="ADAL" clId="{AA7E00D7-0D51-47BA-9D3F-7FD64B20E945}" dt="2025-09-23T21:12:59.403" v="8219" actId="478"/>
          <ac:picMkLst>
            <pc:docMk/>
            <pc:sldMk cId="1018569499" sldId="4386"/>
            <ac:picMk id="2" creationId="{81D91A28-F600-3AFA-DC21-7DD44E0C277F}"/>
          </ac:picMkLst>
        </pc:picChg>
        <pc:picChg chg="add mod">
          <ac:chgData name="Kevin Shehan" userId="08a9fb75-bfa9-4619-a08a-5a0f62c1c55f" providerId="ADAL" clId="{AA7E00D7-0D51-47BA-9D3F-7FD64B20E945}" dt="2025-09-23T21:14:38.068" v="8453" actId="962"/>
          <ac:picMkLst>
            <pc:docMk/>
            <pc:sldMk cId="1018569499" sldId="4386"/>
            <ac:picMk id="8" creationId="{1A56BDE0-FA70-2860-195D-7469B7244990}"/>
          </ac:picMkLst>
        </pc:picChg>
        <pc:picChg chg="add mod">
          <ac:chgData name="Kevin Shehan" userId="08a9fb75-bfa9-4619-a08a-5a0f62c1c55f" providerId="ADAL" clId="{AA7E00D7-0D51-47BA-9D3F-7FD64B20E945}" dt="2025-09-23T21:15:42.460" v="8852" actId="962"/>
          <ac:picMkLst>
            <pc:docMk/>
            <pc:sldMk cId="1018569499" sldId="4386"/>
            <ac:picMk id="12" creationId="{E2F23725-3E8B-0F8A-0984-E6DD93CD6114}"/>
          </ac:picMkLst>
        </pc:picChg>
        <pc:picChg chg="add mod">
          <ac:chgData name="Kevin Shehan" userId="08a9fb75-bfa9-4619-a08a-5a0f62c1c55f" providerId="ADAL" clId="{AA7E00D7-0D51-47BA-9D3F-7FD64B20E945}" dt="2025-09-23T21:15:48.148" v="8853" actId="1076"/>
          <ac:picMkLst>
            <pc:docMk/>
            <pc:sldMk cId="1018569499" sldId="4386"/>
            <ac:picMk id="14" creationId="{96337479-01D4-B0B8-097F-D7A6BD1F17B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24/09/2025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24/09/2025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dirty="0"/>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4228356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0382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53404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5851160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812395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52876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185621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409498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103228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558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538715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606899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45325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679071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425936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609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345593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7559010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449366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869723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284093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829827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1479015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06501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8852565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918388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7800231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20707812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20757029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165672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9815617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3041755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3625516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8553715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97428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7898427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662705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966058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820045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010802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56487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169962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3840383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41409544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14463267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1"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82056148"/>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 id="2147484685" r:id="rId13"/>
    <p:sldLayoutId id="2147484686" r:id="rId14"/>
    <p:sldLayoutId id="2147484687" r:id="rId15"/>
    <p:sldLayoutId id="2147484688" r:id="rId16"/>
    <p:sldLayoutId id="2147484689" r:id="rId17"/>
    <p:sldLayoutId id="2147484690" r:id="rId18"/>
    <p:sldLayoutId id="2147484691" r:id="rId19"/>
    <p:sldLayoutId id="2147484692" r:id="rId20"/>
    <p:sldLayoutId id="2147484693" r:id="rId21"/>
    <p:sldLayoutId id="2147484694" r:id="rId22"/>
    <p:sldLayoutId id="2147484695" r:id="rId23"/>
    <p:sldLayoutId id="2147484696" r:id="rId24"/>
    <p:sldLayoutId id="2147484697" r:id="rId25"/>
    <p:sldLayoutId id="2147484698" r:id="rId26"/>
    <p:sldLayoutId id="2147484699" r:id="rId27"/>
    <p:sldLayoutId id="2147484700" r:id="rId28"/>
    <p:sldLayoutId id="2147484701" r:id="rId29"/>
    <p:sldLayoutId id="2147484702" r:id="rId30"/>
    <p:sldLayoutId id="2147484703" r:id="rId31"/>
    <p:sldLayoutId id="2147484704" r:id="rId32"/>
    <p:sldLayoutId id="2147484705" r:id="rId33"/>
    <p:sldLayoutId id="2147484706" r:id="rId34"/>
    <p:sldLayoutId id="2147484707" r:id="rId35"/>
    <p:sldLayoutId id="2147484708" r:id="rId36"/>
    <p:sldLayoutId id="2147484709" r:id="rId37"/>
    <p:sldLayoutId id="2147484710" r:id="rId38"/>
    <p:sldLayoutId id="2147484711" r:id="rId39"/>
    <p:sldLayoutId id="2147484712" r:id="rId40"/>
    <p:sldLayoutId id="2147484713" r:id="rId41"/>
    <p:sldLayoutId id="2147484714" r:id="rId42"/>
    <p:sldLayoutId id="2147484715" r:id="rId43"/>
    <p:sldLayoutId id="2147484716"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9.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9.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9.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9.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9.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6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Authority Control</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DCB4-0526-BC24-9C72-7FAC9F04266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86D39E8-308A-6CC7-AE22-1CC7F09EB990}"/>
              </a:ext>
            </a:extLst>
          </p:cNvPr>
          <p:cNvSpPr>
            <a:spLocks noGrp="1"/>
          </p:cNvSpPr>
          <p:nvPr>
            <p:ph type="title"/>
          </p:nvPr>
        </p:nvSpPr>
        <p:spPr/>
        <p:txBody>
          <a:bodyPr/>
          <a:lstStyle/>
          <a:p>
            <a:r>
              <a:rPr lang="en-GB" dirty="0"/>
              <a:t>System Administration: Automated MARC Validation Authority</a:t>
            </a:r>
          </a:p>
        </p:txBody>
      </p:sp>
      <p:sp>
        <p:nvSpPr>
          <p:cNvPr id="6" name="Footer Placeholder 5">
            <a:extLst>
              <a:ext uri="{FF2B5EF4-FFF2-40B4-BE49-F238E27FC236}">
                <a16:creationId xmlns:a16="http://schemas.microsoft.com/office/drawing/2014/main" id="{5851460C-97F9-B1C4-7E7C-E7D8C4F8194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15B92C9-7A55-2EE5-6E87-1E20CF1D831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505718B8-FA8F-FC04-BE20-CF524A25AF38}"/>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base">
              <a:lnSpc>
                <a:spcPts val="1800"/>
              </a:lnSpc>
              <a:buClr>
                <a:schemeClr val="bg2"/>
              </a:buClr>
              <a:buFont typeface="Wingdings" panose="05000000000000000000" pitchFamily="2" charset="2"/>
              <a:buChar char="§"/>
            </a:pPr>
            <a:r>
              <a:rPr lang="en-US" dirty="0">
                <a:solidFill>
                  <a:srgbClr val="000000"/>
                </a:solidFill>
                <a:latin typeface="Avenir Next LT Pro" panose="020B0504020202020204" pitchFamily="34" charset="0"/>
              </a:rPr>
              <a:t>MARC format checking ensures the consistency and the quality of your MARC records.​</a:t>
            </a:r>
            <a:endParaRPr lang="en-US" dirty="0">
              <a:solidFill>
                <a:srgbClr val="000000"/>
              </a:solidFill>
              <a:latin typeface="Arial" panose="020B0604020202020204" pitchFamily="34" charset="0"/>
            </a:endParaRPr>
          </a:p>
          <a:p>
            <a:pPr algn="just" fontAlgn="base">
              <a:lnSpc>
                <a:spcPts val="1800"/>
              </a:lnSpc>
              <a:buClr>
                <a:schemeClr val="bg2"/>
              </a:buClr>
              <a:buFont typeface="Wingdings" panose="05000000000000000000" pitchFamily="2" charset="2"/>
              <a:buChar char="§"/>
            </a:pPr>
            <a:endParaRPr lang="en-US" dirty="0">
              <a:solidFill>
                <a:srgbClr val="000000"/>
              </a:solidFill>
              <a:latin typeface="Arial" panose="020B0604020202020204" pitchFamily="34" charset="0"/>
            </a:endParaRPr>
          </a:p>
          <a:p>
            <a:pPr algn="just" fontAlgn="base">
              <a:lnSpc>
                <a:spcPts val="1800"/>
              </a:lnSpc>
              <a:buClr>
                <a:schemeClr val="bg2"/>
              </a:buClr>
              <a:buFont typeface="Wingdings" panose="05000000000000000000" pitchFamily="2" charset="2"/>
              <a:buChar char="§"/>
            </a:pPr>
            <a:r>
              <a:rPr lang="en-US" dirty="0">
                <a:solidFill>
                  <a:srgbClr val="000000"/>
                </a:solidFill>
                <a:latin typeface="Avenir Next LT Pro" panose="020B0504020202020204" pitchFamily="34" charset="0"/>
              </a:rPr>
              <a:t>Polaris automatically checks MARC 21 tags when you save a record as final, but you can also check the MARC format before you save a record. When invalid tags and headings are detected, a list of the formatting problems appears. ​</a:t>
            </a:r>
            <a:endParaRPr lang="en-US" dirty="0">
              <a:solidFill>
                <a:srgbClr val="000000"/>
              </a:solidFill>
              <a:latin typeface="Arial" panose="020B0604020202020204" pitchFamily="34" charset="0"/>
            </a:endParaRPr>
          </a:p>
          <a:p>
            <a:pPr algn="just" fontAlgn="base">
              <a:lnSpc>
                <a:spcPts val="1800"/>
              </a:lnSpc>
              <a:buClr>
                <a:schemeClr val="bg2"/>
              </a:buClr>
              <a:buFont typeface="Wingdings" panose="05000000000000000000" pitchFamily="2" charset="2"/>
              <a:buChar char="§"/>
            </a:pPr>
            <a:endParaRPr lang="en-US" dirty="0">
              <a:solidFill>
                <a:srgbClr val="000000"/>
              </a:solidFill>
              <a:latin typeface="Arial" panose="020B0604020202020204" pitchFamily="34" charset="0"/>
            </a:endParaRPr>
          </a:p>
          <a:p>
            <a:pPr algn="just" fontAlgn="base">
              <a:lnSpc>
                <a:spcPts val="1800"/>
              </a:lnSpc>
              <a:buClr>
                <a:schemeClr val="bg2"/>
              </a:buClr>
              <a:buFont typeface="Wingdings" panose="05000000000000000000" pitchFamily="2" charset="2"/>
              <a:buChar char="§"/>
            </a:pPr>
            <a:r>
              <a:rPr lang="en-US" dirty="0">
                <a:solidFill>
                  <a:srgbClr val="000000"/>
                </a:solidFill>
                <a:latin typeface="Avenir Next LT Pro" panose="020B0504020202020204" pitchFamily="34" charset="0"/>
              </a:rPr>
              <a:t>Polaris MARC validation uses the rules set MARC Validation Authority profile. ​</a:t>
            </a:r>
            <a:endParaRPr lang="en-US" dirty="0">
              <a:solidFill>
                <a:srgbClr val="000000"/>
              </a:solidFill>
              <a:latin typeface="Arial" panose="020B0604020202020204" pitchFamily="34" charset="0"/>
            </a:endParaRPr>
          </a:p>
          <a:p>
            <a:pPr algn="just" fontAlgn="base">
              <a:lnSpc>
                <a:spcPts val="1800"/>
              </a:lnSpc>
              <a:buClr>
                <a:schemeClr val="bg2"/>
              </a:buClr>
              <a:buFont typeface="Wingdings" panose="05000000000000000000" pitchFamily="2" charset="2"/>
              <a:buChar char="§"/>
            </a:pPr>
            <a:endParaRPr lang="en-US" dirty="0">
              <a:solidFill>
                <a:srgbClr val="000000"/>
              </a:solidFill>
              <a:latin typeface="Arial" panose="020B0604020202020204" pitchFamily="34" charset="0"/>
            </a:endParaRPr>
          </a:p>
          <a:p>
            <a:pPr algn="just" fontAlgn="base">
              <a:lnSpc>
                <a:spcPts val="1800"/>
              </a:lnSpc>
              <a:buClr>
                <a:schemeClr val="bg2"/>
              </a:buClr>
              <a:buFont typeface="Wingdings" panose="05000000000000000000" pitchFamily="2" charset="2"/>
              <a:buChar char="§"/>
            </a:pPr>
            <a:r>
              <a:rPr lang="en-US" dirty="0">
                <a:solidFill>
                  <a:srgbClr val="000000"/>
                </a:solidFill>
                <a:latin typeface="Avenir Next LT Pro" panose="020B0504020202020204" pitchFamily="34" charset="0"/>
              </a:rPr>
              <a:t>The validation tables are based on rules outlined by the Library of Congress in the </a:t>
            </a:r>
            <a:r>
              <a:rPr lang="en-US" i="1" dirty="0">
                <a:solidFill>
                  <a:srgbClr val="000000"/>
                </a:solidFill>
                <a:latin typeface="Avenir Next LT Pro" panose="020B0504020202020204" pitchFamily="34" charset="0"/>
              </a:rPr>
              <a:t>MARC 21 Standard Format For Bibliographic/Authority Data</a:t>
            </a:r>
            <a:r>
              <a:rPr lang="en-US" dirty="0">
                <a:solidFill>
                  <a:srgbClr val="000000"/>
                </a:solidFill>
                <a:latin typeface="Avenir Next LT Pro" panose="020B0504020202020204" pitchFamily="34" charset="0"/>
              </a:rPr>
              <a:t>.</a:t>
            </a:r>
            <a:endParaRPr lang="en-US" dirty="0">
              <a:solidFill>
                <a:srgbClr val="000000"/>
              </a:solidFill>
              <a:latin typeface="Arial" panose="020B0604020202020204" pitchFamily="34" charset="0"/>
            </a:endParaRPr>
          </a:p>
          <a:p>
            <a:pPr marL="0" indent="0">
              <a:buFont typeface="Arial" panose="020B0604020202020204" pitchFamily="34" charset="0"/>
              <a:buNone/>
            </a:pPr>
            <a:endParaRPr lang="en-NL" dirty="0"/>
          </a:p>
        </p:txBody>
      </p:sp>
    </p:spTree>
    <p:extLst>
      <p:ext uri="{BB962C8B-B14F-4D97-AF65-F5344CB8AC3E}">
        <p14:creationId xmlns:p14="http://schemas.microsoft.com/office/powerpoint/2010/main" val="275116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C6D77-BF74-8BBD-8843-91B6ED4B847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B7E0BB1-0F46-8280-1BF2-87D926931368}"/>
              </a:ext>
            </a:extLst>
          </p:cNvPr>
          <p:cNvSpPr>
            <a:spLocks noGrp="1"/>
          </p:cNvSpPr>
          <p:nvPr>
            <p:ph type="title"/>
          </p:nvPr>
        </p:nvSpPr>
        <p:spPr/>
        <p:txBody>
          <a:bodyPr/>
          <a:lstStyle/>
          <a:p>
            <a:r>
              <a:rPr lang="en-GB" dirty="0"/>
              <a:t>System Administration: MARC Validation Authority Setup</a:t>
            </a:r>
          </a:p>
        </p:txBody>
      </p:sp>
      <p:sp>
        <p:nvSpPr>
          <p:cNvPr id="6" name="Footer Placeholder 5">
            <a:extLst>
              <a:ext uri="{FF2B5EF4-FFF2-40B4-BE49-F238E27FC236}">
                <a16:creationId xmlns:a16="http://schemas.microsoft.com/office/drawing/2014/main" id="{9CAC99D5-FE1D-D645-3924-1ED9D9553E5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EDB0670-48FB-932F-9B73-12884E71E5C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MARC validation authority setup">
            <a:extLst>
              <a:ext uri="{FF2B5EF4-FFF2-40B4-BE49-F238E27FC236}">
                <a16:creationId xmlns:a16="http://schemas.microsoft.com/office/drawing/2014/main" id="{60A20C7A-6EDC-EE9B-227D-364FFDC71478}"/>
              </a:ext>
            </a:extLst>
          </p:cNvPr>
          <p:cNvPicPr>
            <a:picLocks noChangeAspect="1"/>
          </p:cNvPicPr>
          <p:nvPr/>
        </p:nvPicPr>
        <p:blipFill>
          <a:blip r:embed="rId2"/>
          <a:stretch>
            <a:fillRect/>
          </a:stretch>
        </p:blipFill>
        <p:spPr>
          <a:xfrm>
            <a:off x="2010951" y="1356563"/>
            <a:ext cx="7772400" cy="4144874"/>
          </a:xfrm>
          <a:prstGeom prst="rect">
            <a:avLst/>
          </a:prstGeom>
          <a:ln>
            <a:noFill/>
          </a:ln>
          <a:effectLst>
            <a:outerShdw blurRad="292100" dist="139700" dir="2700000" algn="tl" rotWithShape="0">
              <a:srgbClr val="333333">
                <a:alpha val="65000"/>
              </a:srgbClr>
            </a:outerShdw>
          </a:effectLst>
        </p:spPr>
      </p:pic>
      <p:sp>
        <p:nvSpPr>
          <p:cNvPr id="3" name="Content Placeholder 10">
            <a:extLst>
              <a:ext uri="{FF2B5EF4-FFF2-40B4-BE49-F238E27FC236}">
                <a16:creationId xmlns:a16="http://schemas.microsoft.com/office/drawing/2014/main" id="{A447D7F7-BA69-747B-A562-F36EBE894C25}"/>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Tree>
    <p:extLst>
      <p:ext uri="{BB962C8B-B14F-4D97-AF65-F5344CB8AC3E}">
        <p14:creationId xmlns:p14="http://schemas.microsoft.com/office/powerpoint/2010/main" val="275128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14295-54ED-A462-2E51-C350AD053E9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AA3E1B9-E2AC-AB47-1792-05187A3626AD}"/>
              </a:ext>
            </a:extLst>
          </p:cNvPr>
          <p:cNvSpPr>
            <a:spLocks noGrp="1"/>
          </p:cNvSpPr>
          <p:nvPr>
            <p:ph type="title"/>
          </p:nvPr>
        </p:nvSpPr>
        <p:spPr/>
        <p:txBody>
          <a:bodyPr/>
          <a:lstStyle/>
          <a:p>
            <a:r>
              <a:rPr lang="en-GB" dirty="0"/>
              <a:t>System Administration Profiles: Cataloging</a:t>
            </a:r>
          </a:p>
        </p:txBody>
      </p:sp>
      <p:sp>
        <p:nvSpPr>
          <p:cNvPr id="6" name="Footer Placeholder 5">
            <a:extLst>
              <a:ext uri="{FF2B5EF4-FFF2-40B4-BE49-F238E27FC236}">
                <a16:creationId xmlns:a16="http://schemas.microsoft.com/office/drawing/2014/main" id="{CC181998-1F0B-8556-2BF9-26D1D68AFE5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A15D201-481D-2F27-41C8-3F059B4D719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97CEE7EF-7C45-5C97-C144-C83F1EF464F5}"/>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pic>
        <p:nvPicPr>
          <p:cNvPr id="4" name="Picture 3" descr="Screenshot of Remote automatic authority control defaults">
            <a:extLst>
              <a:ext uri="{FF2B5EF4-FFF2-40B4-BE49-F238E27FC236}">
                <a16:creationId xmlns:a16="http://schemas.microsoft.com/office/drawing/2014/main" id="{0E1BDCE9-12A2-C2D8-7F54-060191B2ECA8}"/>
              </a:ext>
            </a:extLst>
          </p:cNvPr>
          <p:cNvPicPr>
            <a:picLocks noChangeAspect="1"/>
          </p:cNvPicPr>
          <p:nvPr/>
        </p:nvPicPr>
        <p:blipFill>
          <a:blip r:embed="rId2"/>
          <a:stretch>
            <a:fillRect/>
          </a:stretch>
        </p:blipFill>
        <p:spPr>
          <a:xfrm>
            <a:off x="3257550" y="1808163"/>
            <a:ext cx="5676900" cy="3390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7794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90792-7F1A-3020-A12A-F01862551C7F}"/>
            </a:ext>
          </a:extLst>
        </p:cNvPr>
        <p:cNvGrpSpPr/>
        <p:nvPr/>
      </p:nvGrpSpPr>
      <p:grpSpPr>
        <a:xfrm>
          <a:off x="0" y="0"/>
          <a:ext cx="0" cy="0"/>
          <a:chOff x="0" y="0"/>
          <a:chExt cx="0" cy="0"/>
        </a:xfrm>
      </p:grpSpPr>
      <p:sp>
        <p:nvSpPr>
          <p:cNvPr id="13" name="Title 12" descr=" ">
            <a:extLst>
              <a:ext uri="{FF2B5EF4-FFF2-40B4-BE49-F238E27FC236}">
                <a16:creationId xmlns:a16="http://schemas.microsoft.com/office/drawing/2014/main" id="{4BEB7779-F672-7BCB-FD64-930D1A572591}"/>
              </a:ext>
            </a:extLst>
          </p:cNvPr>
          <p:cNvSpPr>
            <a:spLocks noGrp="1"/>
          </p:cNvSpPr>
          <p:nvPr>
            <p:ph type="title"/>
          </p:nvPr>
        </p:nvSpPr>
        <p:spPr/>
        <p:txBody>
          <a:bodyPr/>
          <a:lstStyle/>
          <a:p>
            <a:r>
              <a:rPr lang="en-GB" dirty="0"/>
              <a:t>System Administration Policy Tables</a:t>
            </a:r>
          </a:p>
        </p:txBody>
      </p:sp>
      <p:sp>
        <p:nvSpPr>
          <p:cNvPr id="6" name="Footer Placeholder 5">
            <a:extLst>
              <a:ext uri="{FF2B5EF4-FFF2-40B4-BE49-F238E27FC236}">
                <a16:creationId xmlns:a16="http://schemas.microsoft.com/office/drawing/2014/main" id="{9CB00BA3-D78B-B6CD-AEF2-E65126EF1F6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8E9A1E4-704F-3729-FB0D-7CB4FE19F01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41F0FDA7-3E41-51ED-A930-C452271A1231}"/>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B29EA541-097E-4301-9409-B699FE0FFB8E}"/>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4396" y="1053738"/>
            <a:ext cx="11167804" cy="501613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i="1" dirty="0"/>
              <a:t>Authority Overlay Retention </a:t>
            </a:r>
          </a:p>
          <a:p>
            <a:pPr algn="just">
              <a:buClr>
                <a:schemeClr val="bg2"/>
              </a:buClr>
              <a:buFont typeface="Wingdings" panose="05000000000000000000" pitchFamily="2" charset="2"/>
              <a:buChar char="§"/>
            </a:pPr>
            <a:r>
              <a:rPr lang="en-US" sz="1500" i="1" dirty="0"/>
              <a:t>Authority Record Import: Preferred Cataloging Source</a:t>
            </a:r>
          </a:p>
          <a:p>
            <a:pPr algn="just">
              <a:buClr>
                <a:schemeClr val="bg2"/>
              </a:buClr>
              <a:buFont typeface="Wingdings" panose="05000000000000000000" pitchFamily="2" charset="2"/>
              <a:buChar char="§"/>
            </a:pPr>
            <a:r>
              <a:rPr lang="en-US" sz="1500" i="1" dirty="0"/>
              <a:t>Cross-Reference Display Constants</a:t>
            </a:r>
          </a:p>
          <a:p>
            <a:pPr lvl="1" algn="just">
              <a:buClr>
                <a:schemeClr val="bg2"/>
              </a:buClr>
              <a:buFont typeface="Wingdings" panose="05000000000000000000" pitchFamily="2" charset="2"/>
              <a:buChar char="§"/>
            </a:pPr>
            <a:r>
              <a:rPr lang="en-US" dirty="0"/>
              <a:t>The cross-reference structure is set up when Polaris is implemented. You cannot add or delete entries; you can only edit descriptions.</a:t>
            </a:r>
          </a:p>
          <a:p>
            <a:pPr algn="just">
              <a:buClr>
                <a:schemeClr val="bg2"/>
              </a:buClr>
              <a:buFont typeface="Wingdings" panose="05000000000000000000" pitchFamily="2" charset="2"/>
              <a:buChar char="§"/>
            </a:pPr>
            <a:r>
              <a:rPr lang="en-US" sz="1500" i="1" dirty="0"/>
              <a:t>Search Databases</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descr="Screenshot of Web Admin Cross Reference Display Constants">
            <a:extLst>
              <a:ext uri="{FF2B5EF4-FFF2-40B4-BE49-F238E27FC236}">
                <a16:creationId xmlns:a16="http://schemas.microsoft.com/office/drawing/2014/main" id="{D5840D4D-D556-59DA-8335-9DAAC61919F4}"/>
              </a:ext>
            </a:extLst>
          </p:cNvPr>
          <p:cNvPicPr>
            <a:picLocks noChangeAspect="1"/>
          </p:cNvPicPr>
          <p:nvPr/>
        </p:nvPicPr>
        <p:blipFill>
          <a:blip r:embed="rId2"/>
          <a:stretch>
            <a:fillRect/>
          </a:stretch>
        </p:blipFill>
        <p:spPr>
          <a:xfrm>
            <a:off x="4381524" y="2960276"/>
            <a:ext cx="5982730" cy="3248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6819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04895-2816-88C4-D5DD-3211F1F2F87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E667A52-B18E-ADA8-D2CF-4B52873347F1}"/>
              </a:ext>
            </a:extLst>
          </p:cNvPr>
          <p:cNvSpPr>
            <a:spLocks noGrp="1"/>
          </p:cNvSpPr>
          <p:nvPr>
            <p:ph type="title"/>
          </p:nvPr>
        </p:nvSpPr>
        <p:spPr/>
        <p:txBody>
          <a:bodyPr/>
          <a:lstStyle/>
          <a:p>
            <a:r>
              <a:rPr lang="en-GB" dirty="0"/>
              <a:t>Overlay Based on Cataloging Source</a:t>
            </a:r>
          </a:p>
        </p:txBody>
      </p:sp>
      <p:sp>
        <p:nvSpPr>
          <p:cNvPr id="6" name="Footer Placeholder 5">
            <a:extLst>
              <a:ext uri="{FF2B5EF4-FFF2-40B4-BE49-F238E27FC236}">
                <a16:creationId xmlns:a16="http://schemas.microsoft.com/office/drawing/2014/main" id="{5278C366-06ED-57CC-C4A2-C3E20A6A43D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B1C3507-038C-8255-8BA8-8A0B5E0E1CE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21ECDEE6-21F5-EC36-4AE1-E7A681081C11}"/>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B6416EB8-ECAF-E757-22ED-5D75CCBE9B2B}"/>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1" name="Content Placeholder 10">
            <a:extLst>
              <a:ext uri="{FF2B5EF4-FFF2-40B4-BE49-F238E27FC236}">
                <a16:creationId xmlns:a16="http://schemas.microsoft.com/office/drawing/2014/main" id="{899235FC-BF7A-40FA-4A44-45C335BE8DB4}"/>
              </a:ext>
            </a:extLst>
          </p:cNvPr>
          <p:cNvSpPr txBox="1">
            <a:spLocks/>
          </p:cNvSpPr>
          <p:nvPr/>
        </p:nvSpPr>
        <p:spPr>
          <a:xfrm>
            <a:off x="554396" y="1053738"/>
            <a:ext cx="11167804" cy="501613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Content Placeholder 10">
            <a:extLst>
              <a:ext uri="{FF2B5EF4-FFF2-40B4-BE49-F238E27FC236}">
                <a16:creationId xmlns:a16="http://schemas.microsoft.com/office/drawing/2014/main" id="{1ACE3884-5DD3-4F86-13C6-FF34F1D35C8C}"/>
              </a:ext>
            </a:extLst>
          </p:cNvPr>
          <p:cNvSpPr txBox="1">
            <a:spLocks/>
          </p:cNvSpPr>
          <p:nvPr/>
        </p:nvSpPr>
        <p:spPr>
          <a:xfrm>
            <a:off x="554396" y="1053738"/>
            <a:ext cx="11421604" cy="501613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sz="1500" dirty="0"/>
              <a:t>The </a:t>
            </a:r>
            <a:r>
              <a:rPr lang="en-US" sz="1500" i="1" dirty="0"/>
              <a:t>Authority Record Import: Preferred Cataloging Source</a:t>
            </a:r>
            <a:r>
              <a:rPr lang="en-US" sz="1500" dirty="0"/>
              <a:t> policy table determines whether imported authority records overlay existing authority records when duplicates are found. </a:t>
            </a:r>
          </a:p>
          <a:p>
            <a:pPr algn="just">
              <a:buClr>
                <a:schemeClr val="bg2"/>
              </a:buClr>
              <a:buFont typeface="Wingdings" panose="05000000000000000000" pitchFamily="2" charset="2"/>
              <a:buChar char="§"/>
            </a:pPr>
            <a:endParaRPr lang="en-US" sz="1500" dirty="0"/>
          </a:p>
          <a:p>
            <a:pPr algn="just">
              <a:buClr>
                <a:schemeClr val="bg2"/>
              </a:buClr>
              <a:buFont typeface="Wingdings" panose="05000000000000000000" pitchFamily="2" charset="2"/>
              <a:buChar char="§"/>
            </a:pPr>
            <a:r>
              <a:rPr lang="en-US" sz="1500" dirty="0"/>
              <a:t>The code in the original cataloging source tag (040 $a) is checked against the entries in the table. </a:t>
            </a:r>
          </a:p>
          <a:p>
            <a:pPr algn="just">
              <a:buClr>
                <a:schemeClr val="bg2"/>
              </a:buClr>
              <a:buFont typeface="Wingdings" panose="05000000000000000000" pitchFamily="2" charset="2"/>
              <a:buChar char="§"/>
            </a:pPr>
            <a:endParaRPr lang="en-US" sz="1500" dirty="0"/>
          </a:p>
          <a:p>
            <a:pPr algn="just">
              <a:buClr>
                <a:schemeClr val="bg2"/>
              </a:buClr>
              <a:buFont typeface="Wingdings" panose="05000000000000000000" pitchFamily="2" charset="2"/>
              <a:buChar char="§"/>
            </a:pPr>
            <a:r>
              <a:rPr lang="en-US" sz="1500" dirty="0"/>
              <a:t>If the code matches an entry in the table, the preference order of the code is checked.</a:t>
            </a:r>
          </a:p>
          <a:p>
            <a:pPr algn="just">
              <a:buClr>
                <a:schemeClr val="bg2"/>
              </a:buClr>
              <a:buFont typeface="Wingdings" panose="05000000000000000000" pitchFamily="2" charset="2"/>
              <a:buChar char="§"/>
            </a:pPr>
            <a:endParaRPr lang="en-US" sz="1500" dirty="0"/>
          </a:p>
          <a:p>
            <a:pPr algn="just">
              <a:buClr>
                <a:schemeClr val="bg2"/>
              </a:buClr>
              <a:buFont typeface="Wingdings" panose="05000000000000000000" pitchFamily="2" charset="2"/>
              <a:buChar char="§"/>
            </a:pPr>
            <a:r>
              <a:rPr lang="en-US" sz="1500" dirty="0"/>
              <a:t>The existing record is overlaid with the new record if the code has a higher level of preference than the code in the existing record.</a:t>
            </a:r>
          </a:p>
          <a:p>
            <a:pPr algn="just">
              <a:buClr>
                <a:schemeClr val="bg2"/>
              </a:buClr>
              <a:buFont typeface="Wingdings" panose="05000000000000000000" pitchFamily="2" charset="2"/>
              <a:buChar char="§"/>
            </a:pPr>
            <a:endParaRPr lang="en-US" sz="1500" dirty="0"/>
          </a:p>
          <a:p>
            <a:pPr algn="just">
              <a:buClr>
                <a:schemeClr val="bg2"/>
              </a:buClr>
              <a:buFont typeface="Wingdings" panose="05000000000000000000" pitchFamily="2" charset="2"/>
              <a:buChar char="§"/>
            </a:pPr>
            <a:r>
              <a:rPr lang="en-US" sz="1500" dirty="0"/>
              <a:t>If using Authorities Weekly service, always overlay the database records; remove all entries at the </a:t>
            </a:r>
            <a:r>
              <a:rPr lang="en-US" sz="1500" i="1" dirty="0"/>
              <a:t>System</a:t>
            </a:r>
            <a:r>
              <a:rPr lang="en-US" sz="1500" dirty="0"/>
              <a:t> level. </a:t>
            </a:r>
          </a:p>
        </p:txBody>
      </p:sp>
    </p:spTree>
    <p:extLst>
      <p:ext uri="{BB962C8B-B14F-4D97-AF65-F5344CB8AC3E}">
        <p14:creationId xmlns:p14="http://schemas.microsoft.com/office/powerpoint/2010/main" val="2346794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1400-1834-CFB1-215E-35E2D0A1CEB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8FAFB94-94B0-1A8B-C161-EEFCB0E51AE8}"/>
              </a:ext>
            </a:extLst>
          </p:cNvPr>
          <p:cNvSpPr>
            <a:spLocks noGrp="1"/>
          </p:cNvSpPr>
          <p:nvPr>
            <p:ph type="title"/>
          </p:nvPr>
        </p:nvSpPr>
        <p:spPr/>
        <p:txBody>
          <a:bodyPr/>
          <a:lstStyle/>
          <a:p>
            <a:r>
              <a:rPr lang="en-GB" dirty="0"/>
              <a:t>Overlay Based on Cataloging Source</a:t>
            </a:r>
          </a:p>
        </p:txBody>
      </p:sp>
      <p:sp>
        <p:nvSpPr>
          <p:cNvPr id="6" name="Footer Placeholder 5">
            <a:extLst>
              <a:ext uri="{FF2B5EF4-FFF2-40B4-BE49-F238E27FC236}">
                <a16:creationId xmlns:a16="http://schemas.microsoft.com/office/drawing/2014/main" id="{3C6F4CE7-ECE6-9D33-9E96-073E666F479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9A7AAC1-0607-5CF3-FB7F-089029DD5E3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291F5189-1F66-E9AC-006C-185A71731C9B}"/>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A32DDBBD-964C-489E-0900-DC130E3CA814}"/>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1" name="Content Placeholder 10">
            <a:extLst>
              <a:ext uri="{FF2B5EF4-FFF2-40B4-BE49-F238E27FC236}">
                <a16:creationId xmlns:a16="http://schemas.microsoft.com/office/drawing/2014/main" id="{F2CFB618-886F-C480-9EAB-B56A75474A9C}"/>
              </a:ext>
            </a:extLst>
          </p:cNvPr>
          <p:cNvSpPr txBox="1">
            <a:spLocks/>
          </p:cNvSpPr>
          <p:nvPr/>
        </p:nvSpPr>
        <p:spPr>
          <a:xfrm>
            <a:off x="554396" y="1053738"/>
            <a:ext cx="11167804" cy="501613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2" name="Table 1" descr="Overlay based on cataloging source table">
            <a:extLst>
              <a:ext uri="{FF2B5EF4-FFF2-40B4-BE49-F238E27FC236}">
                <a16:creationId xmlns:a16="http://schemas.microsoft.com/office/drawing/2014/main" id="{C2A0E58F-6809-C4FB-290F-07E7152F63DA}"/>
              </a:ext>
            </a:extLst>
          </p:cNvPr>
          <p:cNvGraphicFramePr>
            <a:graphicFrameLocks noGrp="1"/>
          </p:cNvGraphicFramePr>
          <p:nvPr/>
        </p:nvGraphicFramePr>
        <p:xfrm>
          <a:off x="1733599" y="1635281"/>
          <a:ext cx="8724801" cy="3729197"/>
        </p:xfrm>
        <a:graphic>
          <a:graphicData uri="http://schemas.openxmlformats.org/drawingml/2006/table">
            <a:tbl>
              <a:tblPr/>
              <a:tblGrid>
                <a:gridCol w="2145994">
                  <a:extLst>
                    <a:ext uri="{9D8B030D-6E8A-4147-A177-3AD203B41FA5}">
                      <a16:colId xmlns:a16="http://schemas.microsoft.com/office/drawing/2014/main" val="20000"/>
                    </a:ext>
                  </a:extLst>
                </a:gridCol>
                <a:gridCol w="2044540">
                  <a:extLst>
                    <a:ext uri="{9D8B030D-6E8A-4147-A177-3AD203B41FA5}">
                      <a16:colId xmlns:a16="http://schemas.microsoft.com/office/drawing/2014/main" val="20001"/>
                    </a:ext>
                  </a:extLst>
                </a:gridCol>
                <a:gridCol w="4534267">
                  <a:extLst>
                    <a:ext uri="{9D8B030D-6E8A-4147-A177-3AD203B41FA5}">
                      <a16:colId xmlns:a16="http://schemas.microsoft.com/office/drawing/2014/main" val="20002"/>
                    </a:ext>
                  </a:extLst>
                </a:gridCol>
              </a:tblGrid>
              <a:tr h="634170">
                <a:tc>
                  <a:txBody>
                    <a:bodyPr/>
                    <a:lstStyle/>
                    <a:p>
                      <a:pPr algn="l" fontAlgn="t"/>
                      <a:r>
                        <a:rPr lang="en-US" sz="800" b="1" dirty="0">
                          <a:solidFill>
                            <a:srgbClr val="3D3D3D"/>
                          </a:solidFill>
                        </a:rPr>
                        <a:t>Preferred Cataloging Source Table Entries for Importing Library</a:t>
                      </a:r>
                    </a:p>
                  </a:txBody>
                  <a:tcPr marL="23856" marR="23856" marT="11928" marB="11928" anchor="b">
                    <a:lnL w="22860" cap="flat" cmpd="dbl"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22860" cap="flat" cmpd="dbl" algn="ctr">
                      <a:solidFill>
                        <a:srgbClr val="000000"/>
                      </a:solidFill>
                      <a:prstDash val="solid"/>
                      <a:round/>
                      <a:headEnd type="none" w="med" len="med"/>
                      <a:tailEnd type="none" w="med" len="med"/>
                    </a:lnT>
                    <a:lnB w="22860" cap="flat" cmpd="dbl" algn="ctr">
                      <a:solidFill>
                        <a:srgbClr val="000000"/>
                      </a:solidFill>
                      <a:prstDash val="solid"/>
                      <a:round/>
                      <a:headEnd type="none" w="med" len="med"/>
                      <a:tailEnd type="none" w="med" len="med"/>
                    </a:lnB>
                    <a:solidFill>
                      <a:srgbClr val="B2FAFF"/>
                    </a:solidFill>
                  </a:tcPr>
                </a:tc>
                <a:tc>
                  <a:txBody>
                    <a:bodyPr/>
                    <a:lstStyle/>
                    <a:p>
                      <a:pPr algn="l" fontAlgn="t"/>
                      <a:r>
                        <a:rPr lang="en-US" sz="800" b="1" dirty="0">
                          <a:solidFill>
                            <a:srgbClr val="3D3D3D"/>
                          </a:solidFill>
                        </a:rPr>
                        <a:t>Incoming Record Tag 040 $a</a:t>
                      </a:r>
                    </a:p>
                  </a:txBody>
                  <a:tcPr marL="23856" marR="23856" marT="11928" marB="11928"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22860" cap="flat" cmpd="dbl" algn="ctr">
                      <a:solidFill>
                        <a:srgbClr val="000000"/>
                      </a:solidFill>
                      <a:prstDash val="solid"/>
                      <a:round/>
                      <a:headEnd type="none" w="med" len="med"/>
                      <a:tailEnd type="none" w="med" len="med"/>
                    </a:lnT>
                    <a:lnB w="22860" cap="flat" cmpd="dbl" algn="ctr">
                      <a:solidFill>
                        <a:srgbClr val="000000"/>
                      </a:solidFill>
                      <a:prstDash val="solid"/>
                      <a:round/>
                      <a:headEnd type="none" w="med" len="med"/>
                      <a:tailEnd type="none" w="med" len="med"/>
                    </a:lnB>
                    <a:solidFill>
                      <a:srgbClr val="B2FAFF"/>
                    </a:solidFill>
                  </a:tcPr>
                </a:tc>
                <a:tc>
                  <a:txBody>
                    <a:bodyPr/>
                    <a:lstStyle/>
                    <a:p>
                      <a:pPr algn="l" fontAlgn="t"/>
                      <a:r>
                        <a:rPr lang="en-US" sz="800" b="1" dirty="0">
                          <a:solidFill>
                            <a:srgbClr val="3D3D3D"/>
                          </a:solidFill>
                        </a:rPr>
                        <a:t>Import Processing Status</a:t>
                      </a:r>
                    </a:p>
                  </a:txBody>
                  <a:tcPr marL="23856" marR="23856" marT="11928" marB="11928" anchor="b">
                    <a:lnL w="7620" cap="flat" cmpd="sng" algn="ctr">
                      <a:solidFill>
                        <a:srgbClr val="000000"/>
                      </a:solidFill>
                      <a:prstDash val="solid"/>
                      <a:round/>
                      <a:headEnd type="none" w="med" len="med"/>
                      <a:tailEnd type="none" w="med" len="med"/>
                    </a:lnL>
                    <a:lnR w="22860" cap="flat" cmpd="dbl" algn="ctr">
                      <a:solidFill>
                        <a:srgbClr val="000000"/>
                      </a:solidFill>
                      <a:prstDash val="solid"/>
                      <a:round/>
                      <a:headEnd type="none" w="med" len="med"/>
                      <a:tailEnd type="none" w="med" len="med"/>
                    </a:lnR>
                    <a:lnT w="22860" cap="flat" cmpd="dbl" algn="ctr">
                      <a:solidFill>
                        <a:srgbClr val="000000"/>
                      </a:solidFill>
                      <a:prstDash val="solid"/>
                      <a:round/>
                      <a:headEnd type="none" w="med" len="med"/>
                      <a:tailEnd type="none" w="med" len="med"/>
                    </a:lnT>
                    <a:lnB w="22860" cap="flat" cmpd="dbl" algn="ctr">
                      <a:solidFill>
                        <a:srgbClr val="000000"/>
                      </a:solidFill>
                      <a:prstDash val="solid"/>
                      <a:round/>
                      <a:headEnd type="none" w="med" len="med"/>
                      <a:tailEnd type="none" w="med" len="med"/>
                    </a:lnB>
                    <a:solidFill>
                      <a:srgbClr val="B2FAFF"/>
                    </a:solidFill>
                  </a:tcPr>
                </a:tc>
                <a:extLst>
                  <a:ext uri="{0D108BD9-81ED-4DB2-BD59-A6C34878D82A}">
                    <a16:rowId xmlns:a16="http://schemas.microsoft.com/office/drawing/2014/main" val="10000"/>
                  </a:ext>
                </a:extLst>
              </a:tr>
              <a:tr h="378862">
                <a:tc>
                  <a:txBody>
                    <a:bodyPr/>
                    <a:lstStyle/>
                    <a:p>
                      <a:pPr algn="l" fontAlgn="t"/>
                      <a:r>
                        <a:rPr lang="en-US" sz="800" dirty="0">
                          <a:solidFill>
                            <a:srgbClr val="3D3D3D"/>
                          </a:solidFill>
                        </a:rPr>
                        <a:t>Has entries</a:t>
                      </a:r>
                    </a:p>
                  </a:txBody>
                  <a:tcPr marL="23856" marR="23856" marT="11928" marB="11928">
                    <a:lnL w="22860" cap="flat" cmpd="dbl"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22860" cap="flat" cmpd="dbl"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fontAlgn="t"/>
                      <a:r>
                        <a:rPr lang="en-US" sz="800" dirty="0">
                          <a:solidFill>
                            <a:srgbClr val="3D3D3D"/>
                          </a:solidFill>
                        </a:rPr>
                        <a:t>Matches a table entry</a:t>
                      </a:r>
                    </a:p>
                  </a:txBody>
                  <a:tcPr marL="23856" marR="23856" marT="11928" marB="11928">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22860" cap="flat" cmpd="dbl"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fontAlgn="t"/>
                      <a:r>
                        <a:rPr lang="en-US" sz="800" dirty="0">
                          <a:solidFill>
                            <a:srgbClr val="3D3D3D"/>
                          </a:solidFill>
                        </a:rPr>
                        <a:t>Valid for import processing</a:t>
                      </a:r>
                    </a:p>
                  </a:txBody>
                  <a:tcPr marL="23856" marR="23856" marT="11928" marB="11928">
                    <a:lnL w="7620" cap="flat" cmpd="sng" algn="ctr">
                      <a:solidFill>
                        <a:srgbClr val="000000"/>
                      </a:solidFill>
                      <a:prstDash val="solid"/>
                      <a:round/>
                      <a:headEnd type="none" w="med" len="med"/>
                      <a:tailEnd type="none" w="med" len="med"/>
                    </a:lnL>
                    <a:lnR w="22860" cap="flat" cmpd="dbl" algn="ctr">
                      <a:solidFill>
                        <a:srgbClr val="000000"/>
                      </a:solidFill>
                      <a:prstDash val="solid"/>
                      <a:round/>
                      <a:headEnd type="none" w="med" len="med"/>
                      <a:tailEnd type="none" w="med" len="med"/>
                    </a:lnR>
                    <a:lnT w="22860" cap="flat" cmpd="dbl"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0393">
                <a:tc>
                  <a:txBody>
                    <a:bodyPr/>
                    <a:lstStyle/>
                    <a:p>
                      <a:pPr algn="l" fontAlgn="t"/>
                      <a:r>
                        <a:rPr lang="en-US" sz="800" dirty="0">
                          <a:solidFill>
                            <a:srgbClr val="3D3D3D"/>
                          </a:solidFill>
                        </a:rPr>
                        <a:t>Has entries</a:t>
                      </a:r>
                    </a:p>
                  </a:txBody>
                  <a:tcPr marL="23856" marR="23856" marT="11928" marB="11928">
                    <a:lnL w="22860" cap="flat" cmpd="dbl"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fontAlgn="t"/>
                      <a:r>
                        <a:rPr lang="en-US" sz="800" dirty="0">
                          <a:solidFill>
                            <a:srgbClr val="3D3D3D"/>
                          </a:solidFill>
                        </a:rPr>
                        <a:t>Does not match a table entry</a:t>
                      </a:r>
                    </a:p>
                  </a:txBody>
                  <a:tcPr marL="23856" marR="23856" marT="11928" marB="11928">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fontAlgn="t"/>
                      <a:r>
                        <a:rPr lang="en-US" sz="800" dirty="0">
                          <a:solidFill>
                            <a:srgbClr val="3D3D3D"/>
                          </a:solidFill>
                        </a:rPr>
                        <a:t>Invalid record is logged in the import report, but is not added to the catalog</a:t>
                      </a:r>
                    </a:p>
                  </a:txBody>
                  <a:tcPr marL="23856" marR="23856" marT="11928" marB="11928">
                    <a:lnL w="7620" cap="flat" cmpd="sng" algn="ctr">
                      <a:solidFill>
                        <a:srgbClr val="000000"/>
                      </a:solidFill>
                      <a:prstDash val="solid"/>
                      <a:round/>
                      <a:headEnd type="none" w="med" len="med"/>
                      <a:tailEnd type="none" w="med" len="med"/>
                    </a:lnL>
                    <a:lnR w="22860" cap="flat" cmpd="dbl"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50393">
                <a:tc>
                  <a:txBody>
                    <a:bodyPr/>
                    <a:lstStyle/>
                    <a:p>
                      <a:pPr algn="l" fontAlgn="t"/>
                      <a:r>
                        <a:rPr lang="en-US" sz="800">
                          <a:solidFill>
                            <a:srgbClr val="3D3D3D"/>
                          </a:solidFill>
                        </a:rPr>
                        <a:t>Has entries</a:t>
                      </a:r>
                    </a:p>
                  </a:txBody>
                  <a:tcPr marL="23856" marR="23856" marT="11928" marB="11928">
                    <a:lnL w="22860" cap="flat" cmpd="dbl"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fontAlgn="t"/>
                      <a:r>
                        <a:rPr lang="en-US" sz="800">
                          <a:solidFill>
                            <a:srgbClr val="3D3D3D"/>
                          </a:solidFill>
                        </a:rPr>
                        <a:t>No tag 040</a:t>
                      </a:r>
                    </a:p>
                  </a:txBody>
                  <a:tcPr marL="23856" marR="23856" marT="11928" marB="11928">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fontAlgn="t"/>
                      <a:r>
                        <a:rPr lang="en-US" sz="800" dirty="0">
                          <a:solidFill>
                            <a:srgbClr val="3D3D3D"/>
                          </a:solidFill>
                        </a:rPr>
                        <a:t>Invalid record is logged in the import report, but is not added to the catalog</a:t>
                      </a:r>
                    </a:p>
                  </a:txBody>
                  <a:tcPr marL="23856" marR="23856" marT="11928" marB="11928">
                    <a:lnL w="7620" cap="flat" cmpd="sng" algn="ctr">
                      <a:solidFill>
                        <a:srgbClr val="000000"/>
                      </a:solidFill>
                      <a:prstDash val="solid"/>
                      <a:round/>
                      <a:headEnd type="none" w="med" len="med"/>
                      <a:tailEnd type="none" w="med" len="med"/>
                    </a:lnL>
                    <a:lnR w="22860" cap="flat" cmpd="dbl"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93456">
                <a:tc>
                  <a:txBody>
                    <a:bodyPr/>
                    <a:lstStyle/>
                    <a:p>
                      <a:pPr algn="l" fontAlgn="t"/>
                      <a:r>
                        <a:rPr lang="en-US" sz="800">
                          <a:solidFill>
                            <a:srgbClr val="3D3D3D"/>
                          </a:solidFill>
                        </a:rPr>
                        <a:t>No entries</a:t>
                      </a:r>
                    </a:p>
                  </a:txBody>
                  <a:tcPr marL="23856" marR="23856" marT="11928" marB="11928">
                    <a:lnL w="22860" cap="flat" cmpd="dbl"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fontAlgn="t"/>
                      <a:r>
                        <a:rPr lang="en-US" sz="800" dirty="0">
                          <a:solidFill>
                            <a:srgbClr val="3D3D3D"/>
                          </a:solidFill>
                        </a:rPr>
                        <a:t>No tag 040</a:t>
                      </a:r>
                    </a:p>
                  </a:txBody>
                  <a:tcPr marL="23856" marR="23856" marT="11928" marB="11928">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fontAlgn="t"/>
                      <a:r>
                        <a:rPr lang="en-US" sz="800" dirty="0">
                          <a:solidFill>
                            <a:srgbClr val="3D3D3D"/>
                          </a:solidFill>
                        </a:rPr>
                        <a:t>Incoming record is added to catalog as provisional. Logged in import report. Added to provisional record set if specified. Existing record is not changed.</a:t>
                      </a:r>
                    </a:p>
                  </a:txBody>
                  <a:tcPr marL="23856" marR="23856" marT="11928" marB="11928">
                    <a:lnL w="7620" cap="flat" cmpd="sng" algn="ctr">
                      <a:solidFill>
                        <a:srgbClr val="000000"/>
                      </a:solidFill>
                      <a:prstDash val="solid"/>
                      <a:round/>
                      <a:headEnd type="none" w="med" len="med"/>
                      <a:tailEnd type="none" w="med" len="med"/>
                    </a:lnL>
                    <a:lnR w="22860" cap="flat" cmpd="dbl"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1923">
                <a:tc>
                  <a:txBody>
                    <a:bodyPr/>
                    <a:lstStyle/>
                    <a:p>
                      <a:pPr algn="l" fontAlgn="t"/>
                      <a:r>
                        <a:rPr lang="en-US" sz="800">
                          <a:solidFill>
                            <a:srgbClr val="3D3D3D"/>
                          </a:solidFill>
                        </a:rPr>
                        <a:t>No entries</a:t>
                      </a:r>
                    </a:p>
                  </a:txBody>
                  <a:tcPr marL="23856" marR="23856" marT="11928" marB="11928">
                    <a:lnL w="22860" cap="flat" cmpd="dbl"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22860" cap="flat" cmpd="dbl" algn="ctr">
                      <a:solidFill>
                        <a:srgbClr val="000000"/>
                      </a:solidFill>
                      <a:prstDash val="solid"/>
                      <a:round/>
                      <a:headEnd type="none" w="med" len="med"/>
                      <a:tailEnd type="none" w="med" len="med"/>
                    </a:lnB>
                  </a:tcPr>
                </a:tc>
                <a:tc>
                  <a:txBody>
                    <a:bodyPr/>
                    <a:lstStyle/>
                    <a:p>
                      <a:pPr algn="l" fontAlgn="t"/>
                      <a:r>
                        <a:rPr lang="en-US" sz="800">
                          <a:solidFill>
                            <a:srgbClr val="3D3D3D"/>
                          </a:solidFill>
                        </a:rPr>
                        <a:t>Has original cataloging source information</a:t>
                      </a:r>
                    </a:p>
                  </a:txBody>
                  <a:tcPr marL="23856" marR="23856" marT="11928" marB="11928">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22860" cap="flat" cmpd="dbl" algn="ctr">
                      <a:solidFill>
                        <a:srgbClr val="000000"/>
                      </a:solidFill>
                      <a:prstDash val="solid"/>
                      <a:round/>
                      <a:headEnd type="none" w="med" len="med"/>
                      <a:tailEnd type="none" w="med" len="med"/>
                    </a:lnB>
                  </a:tcPr>
                </a:tc>
                <a:tc>
                  <a:txBody>
                    <a:bodyPr/>
                    <a:lstStyle/>
                    <a:p>
                      <a:pPr algn="l" fontAlgn="t"/>
                      <a:r>
                        <a:rPr lang="en-US" sz="800" dirty="0">
                          <a:solidFill>
                            <a:srgbClr val="3D3D3D"/>
                          </a:solidFill>
                        </a:rPr>
                        <a:t>Valid for import processing</a:t>
                      </a:r>
                    </a:p>
                  </a:txBody>
                  <a:tcPr marL="23856" marR="23856" marT="11928" marB="11928">
                    <a:lnL w="7620" cap="flat" cmpd="sng" algn="ctr">
                      <a:solidFill>
                        <a:srgbClr val="000000"/>
                      </a:solidFill>
                      <a:prstDash val="solid"/>
                      <a:round/>
                      <a:headEnd type="none" w="med" len="med"/>
                      <a:tailEnd type="none" w="med" len="med"/>
                    </a:lnL>
                    <a:lnR w="22860" cap="flat" cmpd="dbl"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2286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37641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C9DFE-1D8E-0964-9463-C969A2E8F4D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ABB46DD-9559-8C8C-01DD-446D957A5694}"/>
              </a:ext>
            </a:extLst>
          </p:cNvPr>
          <p:cNvSpPr>
            <a:spLocks noGrp="1"/>
          </p:cNvSpPr>
          <p:nvPr>
            <p:ph type="title"/>
          </p:nvPr>
        </p:nvSpPr>
        <p:spPr/>
        <p:txBody>
          <a:bodyPr/>
          <a:lstStyle/>
          <a:p>
            <a:r>
              <a:rPr lang="en-GB" dirty="0"/>
              <a:t>System Administration: Database Tables</a:t>
            </a:r>
          </a:p>
        </p:txBody>
      </p:sp>
      <p:sp>
        <p:nvSpPr>
          <p:cNvPr id="6" name="Footer Placeholder 5">
            <a:extLst>
              <a:ext uri="{FF2B5EF4-FFF2-40B4-BE49-F238E27FC236}">
                <a16:creationId xmlns:a16="http://schemas.microsoft.com/office/drawing/2014/main" id="{295FF5B2-3B83-0934-DA42-56A6A17D85D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0036CFA-52A6-8574-093D-24A67985373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6AA0AAD6-CB35-386E-D7C4-7664FD6F4BB8}"/>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6F3B5F62-AF25-012A-DF5F-AA2A429EA7F8}"/>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1" name="Content Placeholder 10">
            <a:extLst>
              <a:ext uri="{FF2B5EF4-FFF2-40B4-BE49-F238E27FC236}">
                <a16:creationId xmlns:a16="http://schemas.microsoft.com/office/drawing/2014/main" id="{2AE474E8-14EC-12BE-63F6-C045B54F31A3}"/>
              </a:ext>
            </a:extLst>
          </p:cNvPr>
          <p:cNvSpPr txBox="1">
            <a:spLocks/>
          </p:cNvSpPr>
          <p:nvPr/>
        </p:nvSpPr>
        <p:spPr>
          <a:xfrm>
            <a:off x="554396" y="1053738"/>
            <a:ext cx="11167804" cy="501613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descr="Authority Deduplication rules">
            <a:extLst>
              <a:ext uri="{FF2B5EF4-FFF2-40B4-BE49-F238E27FC236}">
                <a16:creationId xmlns:a16="http://schemas.microsoft.com/office/drawing/2014/main" id="{8E80C4B0-44CA-71FC-B064-A686BC5CB5A7}"/>
              </a:ext>
            </a:extLst>
          </p:cNvPr>
          <p:cNvPicPr>
            <a:picLocks noChangeAspect="1"/>
          </p:cNvPicPr>
          <p:nvPr/>
        </p:nvPicPr>
        <p:blipFill>
          <a:blip r:embed="rId2"/>
          <a:stretch>
            <a:fillRect/>
          </a:stretch>
        </p:blipFill>
        <p:spPr>
          <a:xfrm>
            <a:off x="2318087" y="4279440"/>
            <a:ext cx="6728847" cy="230470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238E533-873D-0C25-B3DF-08812D05FC7D}"/>
              </a:ext>
            </a:extLst>
          </p:cNvPr>
          <p:cNvSpPr txBox="1"/>
          <p:nvPr/>
        </p:nvSpPr>
        <p:spPr>
          <a:xfrm>
            <a:off x="365689" y="857870"/>
            <a:ext cx="2199092" cy="400595"/>
          </a:xfrm>
          <a:prstGeom prst="rect">
            <a:avLst/>
          </a:prstGeom>
          <a:solidFill>
            <a:schemeClr val="bg1"/>
          </a:solidFill>
          <a:ln>
            <a:solidFill>
              <a:schemeClr val="accent2"/>
            </a:solidFill>
          </a:ln>
        </p:spPr>
        <p:txBody>
          <a:bodyPr wrap="square" rtlCol="0">
            <a:noAutofit/>
          </a:bodyPr>
          <a:lstStyle/>
          <a:p>
            <a:pPr algn="just"/>
            <a:r>
              <a:rPr lang="en-US" sz="1500" dirty="0"/>
              <a:t>Authority Control </a:t>
            </a:r>
          </a:p>
          <a:p>
            <a:pPr algn="l"/>
            <a:endParaRPr lang="en-US" dirty="0" err="1"/>
          </a:p>
        </p:txBody>
      </p:sp>
      <p:sp>
        <p:nvSpPr>
          <p:cNvPr id="8" name="TextBox 7">
            <a:extLst>
              <a:ext uri="{FF2B5EF4-FFF2-40B4-BE49-F238E27FC236}">
                <a16:creationId xmlns:a16="http://schemas.microsoft.com/office/drawing/2014/main" id="{2F7C89FC-BF4E-2694-D6C9-59D543EBEED2}"/>
              </a:ext>
            </a:extLst>
          </p:cNvPr>
          <p:cNvSpPr txBox="1"/>
          <p:nvPr/>
        </p:nvSpPr>
        <p:spPr>
          <a:xfrm>
            <a:off x="365688" y="3878845"/>
            <a:ext cx="2301311" cy="400595"/>
          </a:xfrm>
          <a:prstGeom prst="rect">
            <a:avLst/>
          </a:prstGeom>
          <a:solidFill>
            <a:schemeClr val="bg1"/>
          </a:solidFill>
          <a:ln>
            <a:solidFill>
              <a:schemeClr val="accent2"/>
            </a:solidFill>
          </a:ln>
        </p:spPr>
        <p:txBody>
          <a:bodyPr wrap="square" rtlCol="0">
            <a:noAutofit/>
          </a:bodyPr>
          <a:lstStyle/>
          <a:p>
            <a:pPr algn="just"/>
            <a:r>
              <a:rPr lang="en-US" sz="1500" dirty="0"/>
              <a:t>Authority Deduplication</a:t>
            </a:r>
          </a:p>
          <a:p>
            <a:pPr algn="just"/>
            <a:endParaRPr lang="en-US" dirty="0" err="1"/>
          </a:p>
        </p:txBody>
      </p:sp>
      <p:pic>
        <p:nvPicPr>
          <p:cNvPr id="10" name="Picture 9" descr="Authority Control database table">
            <a:extLst>
              <a:ext uri="{FF2B5EF4-FFF2-40B4-BE49-F238E27FC236}">
                <a16:creationId xmlns:a16="http://schemas.microsoft.com/office/drawing/2014/main" id="{DC52D857-37C0-A68D-0133-7A3C63C6DD24}"/>
              </a:ext>
            </a:extLst>
          </p:cNvPr>
          <p:cNvPicPr>
            <a:picLocks noChangeAspect="1"/>
          </p:cNvPicPr>
          <p:nvPr/>
        </p:nvPicPr>
        <p:blipFill>
          <a:blip r:embed="rId3"/>
          <a:stretch>
            <a:fillRect/>
          </a:stretch>
        </p:blipFill>
        <p:spPr>
          <a:xfrm>
            <a:off x="2666999" y="857870"/>
            <a:ext cx="5451390" cy="27322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8065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B9F89-C02F-7DA2-B000-380B29CF32B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12706F5-3132-F2AF-9A46-2F3433C274AA}"/>
              </a:ext>
            </a:extLst>
          </p:cNvPr>
          <p:cNvSpPr>
            <a:spLocks noGrp="1"/>
          </p:cNvSpPr>
          <p:nvPr>
            <p:ph type="title"/>
          </p:nvPr>
        </p:nvSpPr>
        <p:spPr/>
        <p:txBody>
          <a:bodyPr/>
          <a:lstStyle/>
          <a:p>
            <a:r>
              <a:rPr lang="en-GB" dirty="0"/>
              <a:t>System Administration: Database Tables</a:t>
            </a:r>
          </a:p>
        </p:txBody>
      </p:sp>
      <p:sp>
        <p:nvSpPr>
          <p:cNvPr id="6" name="Footer Placeholder 5">
            <a:extLst>
              <a:ext uri="{FF2B5EF4-FFF2-40B4-BE49-F238E27FC236}">
                <a16:creationId xmlns:a16="http://schemas.microsoft.com/office/drawing/2014/main" id="{87985D49-E2A5-1D25-E8FE-FBA1DD8B148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12FD4A9-4890-A54F-BE4A-255A6334788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34DF0205-9D01-574A-0195-ADB37403E1F3}"/>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28CBA456-B42B-A010-79A3-92405980040D}"/>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2" name="TextBox 11">
            <a:extLst>
              <a:ext uri="{FF2B5EF4-FFF2-40B4-BE49-F238E27FC236}">
                <a16:creationId xmlns:a16="http://schemas.microsoft.com/office/drawing/2014/main" id="{BC64100F-CA63-8047-6B2D-44EAE1F599AC}"/>
              </a:ext>
            </a:extLst>
          </p:cNvPr>
          <p:cNvSpPr txBox="1"/>
          <p:nvPr/>
        </p:nvSpPr>
        <p:spPr>
          <a:xfrm>
            <a:off x="399112" y="1904473"/>
            <a:ext cx="4608368" cy="1097736"/>
          </a:xfrm>
          <a:prstGeom prst="rect">
            <a:avLst/>
          </a:prstGeom>
          <a:noFill/>
        </p:spPr>
        <p:txBody>
          <a:bodyPr wrap="square" rtlCol="0">
            <a:spAutoFit/>
          </a:bodyPr>
          <a:lstStyle/>
          <a:p>
            <a:pPr>
              <a:spcAft>
                <a:spcPts val="450"/>
              </a:spcAft>
            </a:pPr>
            <a:endParaRPr lang="en-US" sz="2100" dirty="0">
              <a:latin typeface="Segoe UI" panose="020B0502040204020203" pitchFamily="34" charset="0"/>
              <a:ea typeface="Roboto" panose="02000000000000000000" pitchFamily="2" charset="0"/>
              <a:cs typeface="Segoe UI" panose="020B0502040204020203" pitchFamily="34" charset="0"/>
            </a:endParaRPr>
          </a:p>
          <a:p>
            <a:pPr algn="just">
              <a:spcAft>
                <a:spcPts val="450"/>
              </a:spcAft>
            </a:pPr>
            <a:r>
              <a:rPr lang="en-US" sz="1500" dirty="0">
                <a:ea typeface="Roboto" panose="02000000000000000000" pitchFamily="2" charset="0"/>
                <a:cs typeface="Segoe UI" panose="020B0502040204020203" pitchFamily="34" charset="0"/>
              </a:rPr>
              <a:t>Database Tables—Authority Deduplication </a:t>
            </a:r>
          </a:p>
          <a:p>
            <a:pPr>
              <a:spcAft>
                <a:spcPts val="450"/>
              </a:spcAft>
            </a:pPr>
            <a:endParaRPr lang="en-US" sz="2100" dirty="0">
              <a:latin typeface="Segoe UI" panose="020B0502040204020203" pitchFamily="34" charset="0"/>
              <a:ea typeface="Roboto" panose="02000000000000000000" pitchFamily="2" charset="0"/>
              <a:cs typeface="Segoe UI" panose="020B0502040204020203" pitchFamily="34" charset="0"/>
            </a:endParaRPr>
          </a:p>
        </p:txBody>
      </p:sp>
      <p:sp>
        <p:nvSpPr>
          <p:cNvPr id="14" name="TextBox 13">
            <a:extLst>
              <a:ext uri="{FF2B5EF4-FFF2-40B4-BE49-F238E27FC236}">
                <a16:creationId xmlns:a16="http://schemas.microsoft.com/office/drawing/2014/main" id="{E1E6F015-D09A-D953-D043-FE3B5EFD3AF3}"/>
              </a:ext>
            </a:extLst>
          </p:cNvPr>
          <p:cNvSpPr txBox="1"/>
          <p:nvPr/>
        </p:nvSpPr>
        <p:spPr>
          <a:xfrm>
            <a:off x="6326380" y="2162165"/>
            <a:ext cx="3634592" cy="553998"/>
          </a:xfrm>
          <a:prstGeom prst="rect">
            <a:avLst/>
          </a:prstGeom>
          <a:noFill/>
        </p:spPr>
        <p:txBody>
          <a:bodyPr wrap="square" rtlCol="0">
            <a:spAutoFit/>
          </a:bodyPr>
          <a:lstStyle/>
          <a:p>
            <a:pPr algn="just">
              <a:spcAft>
                <a:spcPts val="450"/>
              </a:spcAft>
            </a:pPr>
            <a:r>
              <a:rPr lang="en-US" sz="1500" dirty="0">
                <a:ea typeface="Roboto" panose="02000000000000000000" pitchFamily="2" charset="0"/>
                <a:cs typeface="Segoe UI" panose="020B0502040204020203" pitchFamily="34" charset="0"/>
              </a:rPr>
              <a:t>Authority Duplicate Detection Rules Reference Help File</a:t>
            </a:r>
          </a:p>
        </p:txBody>
      </p:sp>
      <p:pic>
        <p:nvPicPr>
          <p:cNvPr id="15" name="Picture 14" descr="Screenshot of Authority Deduplication table">
            <a:extLst>
              <a:ext uri="{FF2B5EF4-FFF2-40B4-BE49-F238E27FC236}">
                <a16:creationId xmlns:a16="http://schemas.microsoft.com/office/drawing/2014/main" id="{D7D64ACE-8A2F-65A0-63F1-E8144CCC6D7D}"/>
              </a:ext>
            </a:extLst>
          </p:cNvPr>
          <p:cNvPicPr>
            <a:picLocks noChangeAspect="1"/>
          </p:cNvPicPr>
          <p:nvPr/>
        </p:nvPicPr>
        <p:blipFill>
          <a:blip r:embed="rId2"/>
          <a:stretch>
            <a:fillRect/>
          </a:stretch>
        </p:blipFill>
        <p:spPr>
          <a:xfrm>
            <a:off x="365688" y="3192004"/>
            <a:ext cx="5577052" cy="2657427"/>
          </a:xfrm>
          <a:prstGeom prst="rect">
            <a:avLst/>
          </a:prstGeom>
          <a:ln>
            <a:noFill/>
          </a:ln>
          <a:effectLst>
            <a:outerShdw blurRad="292100" dist="139700" dir="2700000" algn="tl" rotWithShape="0">
              <a:srgbClr val="333333">
                <a:alpha val="65000"/>
              </a:srgbClr>
            </a:outerShdw>
          </a:effectLst>
        </p:spPr>
      </p:pic>
      <p:pic>
        <p:nvPicPr>
          <p:cNvPr id="16" name="Picture 15" descr="Screenshot of Authority Duplicate Detection Rules Reference information">
            <a:extLst>
              <a:ext uri="{FF2B5EF4-FFF2-40B4-BE49-F238E27FC236}">
                <a16:creationId xmlns:a16="http://schemas.microsoft.com/office/drawing/2014/main" id="{C514D25E-B6EB-B8F3-A574-912B50E092EB}"/>
              </a:ext>
            </a:extLst>
          </p:cNvPr>
          <p:cNvPicPr>
            <a:picLocks noChangeAspect="1"/>
          </p:cNvPicPr>
          <p:nvPr/>
        </p:nvPicPr>
        <p:blipFill>
          <a:blip r:embed="rId3"/>
          <a:stretch>
            <a:fillRect/>
          </a:stretch>
        </p:blipFill>
        <p:spPr>
          <a:xfrm>
            <a:off x="6249262" y="3313923"/>
            <a:ext cx="5642663" cy="241358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238E533-873D-0C25-B3DF-08812D05FC7D}"/>
              </a:ext>
            </a:extLst>
          </p:cNvPr>
          <p:cNvSpPr txBox="1"/>
          <p:nvPr/>
        </p:nvSpPr>
        <p:spPr>
          <a:xfrm>
            <a:off x="399112" y="1229334"/>
            <a:ext cx="9820960" cy="401828"/>
          </a:xfrm>
          <a:prstGeom prst="rect">
            <a:avLst/>
          </a:prstGeom>
          <a:solidFill>
            <a:schemeClr val="bg1"/>
          </a:solidFill>
          <a:ln>
            <a:solidFill>
              <a:schemeClr val="bg1"/>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Duplication Detection: Two records must meet all the rules in at least one group to be potential duplicates.</a:t>
            </a:r>
          </a:p>
        </p:txBody>
      </p:sp>
    </p:spTree>
    <p:extLst>
      <p:ext uri="{BB962C8B-B14F-4D97-AF65-F5344CB8AC3E}">
        <p14:creationId xmlns:p14="http://schemas.microsoft.com/office/powerpoint/2010/main" val="252969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026AF-18A3-A3CE-980F-60A2AC9DD4E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4418641-0CA4-BCA0-47C3-179637EC6B48}"/>
              </a:ext>
            </a:extLst>
          </p:cNvPr>
          <p:cNvSpPr>
            <a:spLocks noGrp="1"/>
          </p:cNvSpPr>
          <p:nvPr>
            <p:ph type="title"/>
          </p:nvPr>
        </p:nvSpPr>
        <p:spPr/>
        <p:txBody>
          <a:bodyPr/>
          <a:lstStyle/>
          <a:p>
            <a:r>
              <a:rPr lang="en-GB" dirty="0"/>
              <a:t>Authority Control Records Options in Polaris</a:t>
            </a:r>
          </a:p>
        </p:txBody>
      </p:sp>
      <p:sp>
        <p:nvSpPr>
          <p:cNvPr id="6" name="Footer Placeholder 5">
            <a:extLst>
              <a:ext uri="{FF2B5EF4-FFF2-40B4-BE49-F238E27FC236}">
                <a16:creationId xmlns:a16="http://schemas.microsoft.com/office/drawing/2014/main" id="{EABAE389-E4C1-A7B5-11CE-EEEB7A17801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DAEE3A0-B477-C285-711D-3D765CE7CC9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DA16735C-FBAC-6BF0-101E-08CAD1489AE6}"/>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69FFD264-AA96-B065-C2B2-0BEB2C43D5C5}"/>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1" name="Content Placeholder 10">
            <a:extLst>
              <a:ext uri="{FF2B5EF4-FFF2-40B4-BE49-F238E27FC236}">
                <a16:creationId xmlns:a16="http://schemas.microsoft.com/office/drawing/2014/main" id="{F34FC9CE-A6FF-D9AF-4A7F-B4040DE3634D}"/>
              </a:ext>
            </a:extLst>
          </p:cNvPr>
          <p:cNvSpPr txBox="1">
            <a:spLocks/>
          </p:cNvSpPr>
          <p:nvPr/>
        </p:nvSpPr>
        <p:spPr>
          <a:xfrm>
            <a:off x="554396" y="1053738"/>
            <a:ext cx="11167804" cy="501613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8" name="Content Placeholder 10">
            <a:extLst>
              <a:ext uri="{FF2B5EF4-FFF2-40B4-BE49-F238E27FC236}">
                <a16:creationId xmlns:a16="http://schemas.microsoft.com/office/drawing/2014/main" id="{FE95A6AE-29D3-72B9-8C74-F24FEB847463}"/>
              </a:ext>
            </a:extLst>
          </p:cNvPr>
          <p:cNvSpPr txBox="1">
            <a:spLocks/>
          </p:cNvSpPr>
          <p:nvPr/>
        </p:nvSpPr>
        <p:spPr>
          <a:xfrm>
            <a:off x="550863" y="1808163"/>
            <a:ext cx="10377332"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Do-it-yourself (manually)</a:t>
            </a:r>
          </a:p>
          <a:p>
            <a:pPr lvl="1" algn="just">
              <a:buClr>
                <a:schemeClr val="bg2"/>
              </a:buClr>
              <a:buFont typeface="Wingdings" panose="05000000000000000000" pitchFamily="2" charset="2"/>
              <a:buChar char="§"/>
            </a:pPr>
            <a:r>
              <a:rPr lang="en-US" dirty="0"/>
              <a:t>Retrieve and import needed authority records from an external source.</a:t>
            </a:r>
          </a:p>
          <a:p>
            <a:pPr lvl="1" algn="just">
              <a:buClr>
                <a:schemeClr val="bg2"/>
              </a:buClr>
              <a:buFont typeface="Wingdings" panose="05000000000000000000" pitchFamily="2" charset="2"/>
              <a:buChar char="§"/>
            </a:pPr>
            <a:r>
              <a:rPr lang="en-US" dirty="0"/>
              <a:t>Create individual authority records.</a:t>
            </a:r>
          </a:p>
          <a:p>
            <a:pPr lvl="1" algn="just">
              <a:buClr>
                <a:schemeClr val="bg2"/>
              </a:buClr>
              <a:buFont typeface="Wingdings" panose="05000000000000000000" pitchFamily="2" charset="2"/>
              <a:buChar char="§"/>
            </a:pPr>
            <a:r>
              <a:rPr lang="en-US" dirty="0"/>
              <a:t>Make system-generated authority records using the Create function. </a:t>
            </a:r>
          </a:p>
          <a:p>
            <a:pPr algn="just">
              <a:buClr>
                <a:schemeClr val="bg2"/>
              </a:buClr>
              <a:buFont typeface="Wingdings" panose="05000000000000000000" pitchFamily="2" charset="2"/>
              <a:buChar char="§"/>
            </a:pPr>
            <a:r>
              <a:rPr lang="en-US" i="1" dirty="0"/>
              <a:t>Remote Automatic Authority Control </a:t>
            </a:r>
            <a:r>
              <a:rPr lang="en-US" dirty="0"/>
              <a:t>(subscription service)</a:t>
            </a:r>
          </a:p>
          <a:p>
            <a:pPr algn="just">
              <a:buClr>
                <a:schemeClr val="bg2"/>
              </a:buClr>
              <a:buFont typeface="Wingdings" panose="05000000000000000000" pitchFamily="2" charset="2"/>
              <a:buChar char="§"/>
            </a:pPr>
            <a:r>
              <a:rPr lang="en-US" dirty="0"/>
              <a:t>Periodic updates by third-party vendor </a:t>
            </a:r>
          </a:p>
          <a:p>
            <a:pPr algn="just">
              <a:buClr>
                <a:schemeClr val="bg2"/>
              </a:buClr>
              <a:buFont typeface="Wingdings" panose="05000000000000000000" pitchFamily="2" charset="2"/>
              <a:buChar char="§"/>
            </a:pPr>
            <a:r>
              <a:rPr lang="en-US" dirty="0"/>
              <a:t>Combination of any of the above </a:t>
            </a:r>
          </a:p>
          <a:p>
            <a:pPr marL="0" indent="0" algn="just">
              <a:buFont typeface="Arial" panose="020B0604020202020204" pitchFamily="34" charset="0"/>
              <a:buNone/>
            </a:pPr>
            <a:endParaRPr lang="en-NL" dirty="0"/>
          </a:p>
        </p:txBody>
      </p:sp>
    </p:spTree>
    <p:extLst>
      <p:ext uri="{BB962C8B-B14F-4D97-AF65-F5344CB8AC3E}">
        <p14:creationId xmlns:p14="http://schemas.microsoft.com/office/powerpoint/2010/main" val="1011782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26F0F-38FE-0B02-8910-C5E8AF92BE7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DB0DC4C3-89F6-4031-3A38-B2DA73DA4AED}"/>
              </a:ext>
            </a:extLst>
          </p:cNvPr>
          <p:cNvSpPr>
            <a:spLocks noGrp="1"/>
          </p:cNvSpPr>
          <p:nvPr>
            <p:ph type="title"/>
          </p:nvPr>
        </p:nvSpPr>
        <p:spPr/>
        <p:txBody>
          <a:bodyPr/>
          <a:lstStyle/>
          <a:p>
            <a:r>
              <a:rPr lang="en-GB" dirty="0"/>
              <a:t>Authority Control Records Options in Polaris</a:t>
            </a:r>
          </a:p>
        </p:txBody>
      </p:sp>
      <p:sp>
        <p:nvSpPr>
          <p:cNvPr id="6" name="Footer Placeholder 5">
            <a:extLst>
              <a:ext uri="{FF2B5EF4-FFF2-40B4-BE49-F238E27FC236}">
                <a16:creationId xmlns:a16="http://schemas.microsoft.com/office/drawing/2014/main" id="{7068B0BA-2FB6-33A2-8446-847FEE9AA45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8C654F5-CF08-7178-54F8-E97D34CE559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1CC2FC6D-ED19-04F7-E9D4-FB931FE5835C}"/>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83323290-C4EA-90DA-88D7-C5B5A1F2B45E}"/>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3" y="892212"/>
            <a:ext cx="5314678" cy="251885"/>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Create an authority record with or without a template.</a:t>
            </a:r>
          </a:p>
        </p:txBody>
      </p:sp>
      <p:pic>
        <p:nvPicPr>
          <p:cNvPr id="5" name="Picture 4" descr="Screenshot of Polaris Leap New &gt; Authority Record menu option">
            <a:extLst>
              <a:ext uri="{FF2B5EF4-FFF2-40B4-BE49-F238E27FC236}">
                <a16:creationId xmlns:a16="http://schemas.microsoft.com/office/drawing/2014/main" id="{FC631E87-6E48-0A98-6650-4210BD6A90B2}"/>
              </a:ext>
            </a:extLst>
          </p:cNvPr>
          <p:cNvPicPr>
            <a:picLocks noChangeAspect="1"/>
          </p:cNvPicPr>
          <p:nvPr/>
        </p:nvPicPr>
        <p:blipFill>
          <a:blip r:embed="rId2"/>
          <a:stretch>
            <a:fillRect/>
          </a:stretch>
        </p:blipFill>
        <p:spPr>
          <a:xfrm>
            <a:off x="365688" y="1460370"/>
            <a:ext cx="1752381" cy="2209524"/>
          </a:xfrm>
          <a:prstGeom prst="rect">
            <a:avLst/>
          </a:prstGeom>
          <a:ln>
            <a:noFill/>
          </a:ln>
          <a:effectLst>
            <a:outerShdw blurRad="292100" dist="139700" dir="2700000" algn="tl" rotWithShape="0">
              <a:srgbClr val="333333">
                <a:alpha val="65000"/>
              </a:srgbClr>
            </a:outerShdw>
          </a:effectLst>
        </p:spPr>
      </p:pic>
      <p:pic>
        <p:nvPicPr>
          <p:cNvPr id="4" name="Picture 3" descr="Screenshot of Polaris Leap New Authority Record Template dropdown">
            <a:extLst>
              <a:ext uri="{FF2B5EF4-FFF2-40B4-BE49-F238E27FC236}">
                <a16:creationId xmlns:a16="http://schemas.microsoft.com/office/drawing/2014/main" id="{B4EF4017-9A12-2EA1-C042-D37D708634A4}"/>
              </a:ext>
            </a:extLst>
          </p:cNvPr>
          <p:cNvPicPr>
            <a:picLocks noChangeAspect="1"/>
          </p:cNvPicPr>
          <p:nvPr/>
        </p:nvPicPr>
        <p:blipFill>
          <a:blip r:embed="rId3"/>
          <a:stretch>
            <a:fillRect/>
          </a:stretch>
        </p:blipFill>
        <p:spPr>
          <a:xfrm>
            <a:off x="2272937" y="1304696"/>
            <a:ext cx="5452312" cy="1514154"/>
          </a:xfrm>
          <a:prstGeom prst="rect">
            <a:avLst/>
          </a:prstGeom>
          <a:ln>
            <a:noFill/>
          </a:ln>
          <a:effectLst>
            <a:outerShdw blurRad="292100" dist="139700" dir="2700000" algn="tl" rotWithShape="0">
              <a:srgbClr val="333333">
                <a:alpha val="65000"/>
              </a:srgbClr>
            </a:outerShdw>
          </a:effectLst>
        </p:spPr>
      </p:pic>
      <p:pic>
        <p:nvPicPr>
          <p:cNvPr id="12" name="Picture 11" descr="Screenshot of Polaris Leap New Authority Record workform">
            <a:extLst>
              <a:ext uri="{FF2B5EF4-FFF2-40B4-BE49-F238E27FC236}">
                <a16:creationId xmlns:a16="http://schemas.microsoft.com/office/drawing/2014/main" id="{E2CF9EE5-17A3-B6F7-1371-1202A22AE55F}"/>
              </a:ext>
            </a:extLst>
          </p:cNvPr>
          <p:cNvPicPr>
            <a:picLocks noChangeAspect="1"/>
          </p:cNvPicPr>
          <p:nvPr/>
        </p:nvPicPr>
        <p:blipFill>
          <a:blip r:embed="rId4"/>
          <a:stretch>
            <a:fillRect/>
          </a:stretch>
        </p:blipFill>
        <p:spPr>
          <a:xfrm>
            <a:off x="3114489" y="2586444"/>
            <a:ext cx="7611290" cy="35428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793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dirty="0"/>
              <a:t>Questions</a:t>
            </a:r>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8" name="Content Placeholder 10">
            <a:extLst>
              <a:ext uri="{FF2B5EF4-FFF2-40B4-BE49-F238E27FC236}">
                <a16:creationId xmlns:a16="http://schemas.microsoft.com/office/drawing/2014/main" id="{1ACE3884-5DD3-4F86-13C6-FF34F1D35C8C}"/>
              </a:ext>
            </a:extLst>
          </p:cNvPr>
          <p:cNvSpPr>
            <a:spLocks noGrp="1"/>
          </p:cNvSpPr>
          <p:nvPr>
            <p:ph type="body" sz="quarter" idx="14"/>
          </p:nvPr>
        </p:nvSpPr>
        <p:spPr>
          <a:xfrm>
            <a:off x="550863" y="1808163"/>
            <a:ext cx="10377332" cy="4321175"/>
          </a:xfrm>
        </p:spPr>
        <p:txBody>
          <a:bodyPr/>
          <a:lstStyle/>
          <a:p>
            <a:pPr algn="just">
              <a:buClr>
                <a:schemeClr val="bg2"/>
              </a:buClr>
              <a:buFont typeface="Wingdings" panose="05000000000000000000" pitchFamily="2" charset="2"/>
              <a:buChar char="§"/>
            </a:pPr>
            <a:r>
              <a:rPr lang="en-US" dirty="0"/>
              <a:t>What are you doing for authority control now?</a:t>
            </a:r>
          </a:p>
          <a:p>
            <a:pPr algn="just">
              <a:buClr>
                <a:schemeClr val="bg2"/>
              </a:buClr>
              <a:buFont typeface="Wingdings" panose="05000000000000000000" pitchFamily="2" charset="2"/>
              <a:buChar char="§"/>
            </a:pPr>
            <a:r>
              <a:rPr lang="en-US" dirty="0"/>
              <a:t>Have you used any third-party resource?</a:t>
            </a:r>
          </a:p>
          <a:p>
            <a:pPr algn="just">
              <a:buClr>
                <a:schemeClr val="bg2"/>
              </a:buClr>
              <a:buFont typeface="Wingdings" panose="05000000000000000000" pitchFamily="2" charset="2"/>
              <a:buChar char="§"/>
            </a:pPr>
            <a:r>
              <a:rPr lang="en-US" dirty="0"/>
              <a:t>What are your needs?</a:t>
            </a:r>
          </a:p>
          <a:p>
            <a:pPr algn="just">
              <a:buClr>
                <a:schemeClr val="bg2"/>
              </a:buClr>
              <a:buFont typeface="Wingdings" panose="05000000000000000000" pitchFamily="2" charset="2"/>
              <a:buChar char="§"/>
            </a:pPr>
            <a:r>
              <a:rPr lang="en-US" dirty="0"/>
              <a:t>What are your plans?</a:t>
            </a:r>
          </a:p>
          <a:p>
            <a:pPr marL="0" indent="0" algn="just">
              <a:buNone/>
            </a:pPr>
            <a:endParaRPr lang="en-NL" dirty="0"/>
          </a:p>
        </p:txBody>
      </p:sp>
    </p:spTree>
    <p:extLst>
      <p:ext uri="{BB962C8B-B14F-4D97-AF65-F5344CB8AC3E}">
        <p14:creationId xmlns:p14="http://schemas.microsoft.com/office/powerpoint/2010/main" val="425853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A0DF1-A519-A496-3BFE-C34CD5486D4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0FE7784-7807-28E0-A469-C1502F0AA626}"/>
              </a:ext>
            </a:extLst>
          </p:cNvPr>
          <p:cNvSpPr>
            <a:spLocks noGrp="1"/>
          </p:cNvSpPr>
          <p:nvPr>
            <p:ph type="title"/>
          </p:nvPr>
        </p:nvSpPr>
        <p:spPr/>
        <p:txBody>
          <a:bodyPr/>
          <a:lstStyle/>
          <a:p>
            <a:r>
              <a:rPr lang="en-GB" dirty="0"/>
              <a:t>Creating Authority Records While Importing Bibliographic Records</a:t>
            </a:r>
          </a:p>
        </p:txBody>
      </p:sp>
      <p:sp>
        <p:nvSpPr>
          <p:cNvPr id="6" name="Footer Placeholder 5">
            <a:extLst>
              <a:ext uri="{FF2B5EF4-FFF2-40B4-BE49-F238E27FC236}">
                <a16:creationId xmlns:a16="http://schemas.microsoft.com/office/drawing/2014/main" id="{FB0886F5-5AB8-1F06-DEE5-66D1ED17CC6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0B141B5-0DC7-F505-3492-8135E1ABF25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C79189BB-C0D0-45FA-F1AC-1ECEF8F6380B}"/>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066EBBF0-A736-73A3-059B-E39B410AF3F2}"/>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3" y="919485"/>
            <a:ext cx="9756387" cy="519447"/>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System-generated authority records are very minimal and a base to use for creating a full record.</a:t>
            </a:r>
          </a:p>
        </p:txBody>
      </p:sp>
      <p:pic>
        <p:nvPicPr>
          <p:cNvPr id="8" name="Picture 7" descr="Screenshot of Polaris Leap Utilities &gt; MARC Import menu option">
            <a:extLst>
              <a:ext uri="{FF2B5EF4-FFF2-40B4-BE49-F238E27FC236}">
                <a16:creationId xmlns:a16="http://schemas.microsoft.com/office/drawing/2014/main" id="{A3029886-C33E-A217-D024-4137B5027E75}"/>
              </a:ext>
            </a:extLst>
          </p:cNvPr>
          <p:cNvPicPr>
            <a:picLocks noChangeAspect="1"/>
          </p:cNvPicPr>
          <p:nvPr/>
        </p:nvPicPr>
        <p:blipFill>
          <a:blip r:embed="rId2"/>
          <a:stretch>
            <a:fillRect/>
          </a:stretch>
        </p:blipFill>
        <p:spPr>
          <a:xfrm>
            <a:off x="365688" y="1490961"/>
            <a:ext cx="2847619" cy="4600000"/>
          </a:xfrm>
          <a:prstGeom prst="rect">
            <a:avLst/>
          </a:prstGeom>
          <a:ln>
            <a:noFill/>
          </a:ln>
          <a:effectLst>
            <a:outerShdw blurRad="292100" dist="139700" dir="2700000" algn="tl" rotWithShape="0">
              <a:srgbClr val="333333">
                <a:alpha val="65000"/>
              </a:srgbClr>
            </a:outerShdw>
          </a:effectLst>
        </p:spPr>
      </p:pic>
      <p:pic>
        <p:nvPicPr>
          <p:cNvPr id="15" name="Picture 14" descr="Screenshot of Polaris Leap import profile Bibliographic Records tab featuring authority control options">
            <a:extLst>
              <a:ext uri="{FF2B5EF4-FFF2-40B4-BE49-F238E27FC236}">
                <a16:creationId xmlns:a16="http://schemas.microsoft.com/office/drawing/2014/main" id="{37482F3D-E559-4833-245D-3FD1AD037D7C}"/>
              </a:ext>
            </a:extLst>
          </p:cNvPr>
          <p:cNvPicPr>
            <a:picLocks noChangeAspect="1"/>
          </p:cNvPicPr>
          <p:nvPr/>
        </p:nvPicPr>
        <p:blipFill>
          <a:blip r:embed="rId3"/>
          <a:stretch>
            <a:fillRect/>
          </a:stretch>
        </p:blipFill>
        <p:spPr>
          <a:xfrm>
            <a:off x="2803088" y="2196373"/>
            <a:ext cx="8984204" cy="3162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634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5D6C8-B688-ABC2-16FB-F8605795D0A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3E15472-E6B7-32EE-017A-E62257FDDFB7}"/>
              </a:ext>
            </a:extLst>
          </p:cNvPr>
          <p:cNvSpPr>
            <a:spLocks noGrp="1"/>
          </p:cNvSpPr>
          <p:nvPr>
            <p:ph type="title"/>
          </p:nvPr>
        </p:nvSpPr>
        <p:spPr/>
        <p:txBody>
          <a:bodyPr/>
          <a:lstStyle/>
          <a:p>
            <a:r>
              <a:rPr lang="en-GB" dirty="0"/>
              <a:t>System-Generated Authority Record</a:t>
            </a:r>
          </a:p>
        </p:txBody>
      </p:sp>
      <p:sp>
        <p:nvSpPr>
          <p:cNvPr id="6" name="Footer Placeholder 5">
            <a:extLst>
              <a:ext uri="{FF2B5EF4-FFF2-40B4-BE49-F238E27FC236}">
                <a16:creationId xmlns:a16="http://schemas.microsoft.com/office/drawing/2014/main" id="{F0A0B676-F021-8128-7A0B-DC69D2993FA1}"/>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EB9DE06-DD1E-65A6-62D6-548B25FEC11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5EF3C8FA-5021-F81E-69FA-AC52C8FB96CA}"/>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1AFD9A52-028F-F7A6-75D5-999FD8B86599}"/>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2" name="Picture 1" descr="Screenshot of Polaris Leap authority record featuring system-generated authority example">
            <a:extLst>
              <a:ext uri="{FF2B5EF4-FFF2-40B4-BE49-F238E27FC236}">
                <a16:creationId xmlns:a16="http://schemas.microsoft.com/office/drawing/2014/main" id="{3B888547-615D-C7AC-D76D-B24388014CE4}"/>
              </a:ext>
            </a:extLst>
          </p:cNvPr>
          <p:cNvPicPr>
            <a:picLocks noChangeAspect="1"/>
          </p:cNvPicPr>
          <p:nvPr/>
        </p:nvPicPr>
        <p:blipFill>
          <a:blip r:embed="rId2"/>
          <a:stretch>
            <a:fillRect/>
          </a:stretch>
        </p:blipFill>
        <p:spPr>
          <a:xfrm>
            <a:off x="1044762" y="1681625"/>
            <a:ext cx="9704778" cy="36726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7897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5B7C0-3A39-187A-E85E-82754FB1860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800DFDB-508E-06E3-6586-DFD2EAF70EF5}"/>
              </a:ext>
            </a:extLst>
          </p:cNvPr>
          <p:cNvSpPr>
            <a:spLocks noGrp="1"/>
          </p:cNvSpPr>
          <p:nvPr>
            <p:ph type="title"/>
          </p:nvPr>
        </p:nvSpPr>
        <p:spPr/>
        <p:txBody>
          <a:bodyPr/>
          <a:lstStyle/>
          <a:p>
            <a:r>
              <a:rPr lang="en-GB" dirty="0"/>
              <a:t>Importing Authority Record</a:t>
            </a:r>
          </a:p>
        </p:txBody>
      </p:sp>
      <p:sp>
        <p:nvSpPr>
          <p:cNvPr id="6" name="Footer Placeholder 5">
            <a:extLst>
              <a:ext uri="{FF2B5EF4-FFF2-40B4-BE49-F238E27FC236}">
                <a16:creationId xmlns:a16="http://schemas.microsoft.com/office/drawing/2014/main" id="{0539F0A8-D0BB-6162-562B-E991AE7FFFD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718F80F-16C4-6CFE-7A97-4B5E7490ED3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2B1F2D51-8DB1-4994-35FF-CA50E27127F6}"/>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675AEC36-9AC5-965A-1142-EF26FB1303C8}"/>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4" name="Picture 3" descr="Screenshot of Polaris Leap MARC Import Setup featuring Authority Records tab">
            <a:extLst>
              <a:ext uri="{FF2B5EF4-FFF2-40B4-BE49-F238E27FC236}">
                <a16:creationId xmlns:a16="http://schemas.microsoft.com/office/drawing/2014/main" id="{ECE68AAB-00E7-4D72-DDB9-96E4719D88DD}"/>
              </a:ext>
            </a:extLst>
          </p:cNvPr>
          <p:cNvPicPr>
            <a:picLocks noChangeAspect="1"/>
          </p:cNvPicPr>
          <p:nvPr/>
        </p:nvPicPr>
        <p:blipFill>
          <a:blip r:embed="rId2"/>
          <a:stretch>
            <a:fillRect/>
          </a:stretch>
        </p:blipFill>
        <p:spPr>
          <a:xfrm>
            <a:off x="3980097" y="1117944"/>
            <a:ext cx="7746061" cy="462211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005D600-EAB3-9B4E-3268-E2A0307D7463}"/>
              </a:ext>
            </a:extLst>
          </p:cNvPr>
          <p:cNvSpPr txBox="1"/>
          <p:nvPr/>
        </p:nvSpPr>
        <p:spPr>
          <a:xfrm>
            <a:off x="550863" y="2299064"/>
            <a:ext cx="3272200" cy="1129936"/>
          </a:xfrm>
          <a:prstGeom prst="rect">
            <a:avLst/>
          </a:prstGeom>
          <a:solidFill>
            <a:schemeClr val="bg1"/>
          </a:solidFill>
          <a:ln>
            <a:solidFill>
              <a:schemeClr val="accent2"/>
            </a:solidFill>
          </a:ln>
        </p:spPr>
        <p:txBody>
          <a:bodyPr wrap="square" rtlCol="0">
            <a:noAutofit/>
          </a:bodyPr>
          <a:lstStyle/>
          <a:p>
            <a:pPr algn="just"/>
            <a:r>
              <a:rPr lang="en-US" sz="1500" dirty="0"/>
              <a:t>When importing authority records, you can perform authority validation, duplicate checking, and </a:t>
            </a:r>
            <a:r>
              <a:rPr lang="en-US" sz="1500" i="1" dirty="0"/>
              <a:t>see also</a:t>
            </a:r>
            <a:r>
              <a:rPr lang="en-US" sz="1500" dirty="0"/>
              <a:t> reference linking.</a:t>
            </a:r>
          </a:p>
        </p:txBody>
      </p:sp>
    </p:spTree>
    <p:extLst>
      <p:ext uri="{BB962C8B-B14F-4D97-AF65-F5344CB8AC3E}">
        <p14:creationId xmlns:p14="http://schemas.microsoft.com/office/powerpoint/2010/main" val="2050237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A3723-4547-8582-57A6-66F09C9FC74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7870F19-AF58-6DF1-20C7-629B675A75D2}"/>
              </a:ext>
            </a:extLst>
          </p:cNvPr>
          <p:cNvSpPr>
            <a:spLocks noGrp="1"/>
          </p:cNvSpPr>
          <p:nvPr>
            <p:ph type="title"/>
          </p:nvPr>
        </p:nvSpPr>
        <p:spPr/>
        <p:txBody>
          <a:bodyPr/>
          <a:lstStyle/>
          <a:p>
            <a:r>
              <a:rPr lang="en-GB" dirty="0"/>
              <a:t>Linking to Bibliographic Records (Client Only)</a:t>
            </a:r>
          </a:p>
        </p:txBody>
      </p:sp>
      <p:sp>
        <p:nvSpPr>
          <p:cNvPr id="6" name="Footer Placeholder 5">
            <a:extLst>
              <a:ext uri="{FF2B5EF4-FFF2-40B4-BE49-F238E27FC236}">
                <a16:creationId xmlns:a16="http://schemas.microsoft.com/office/drawing/2014/main" id="{D9A54EAA-0C3F-7716-FC5D-03F42F11259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7806B20-F5C5-46FE-7565-245E517B3D6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EE20D151-9802-023F-D84A-70E3DC3DFB7A}"/>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EDADBA8B-C0A4-901C-AC93-54F71D50F8E3}"/>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 name="TextBox 1">
            <a:extLst>
              <a:ext uri="{FF2B5EF4-FFF2-40B4-BE49-F238E27FC236}">
                <a16:creationId xmlns:a16="http://schemas.microsoft.com/office/drawing/2014/main" id="{B005D600-EAB3-9B4E-3268-E2A0307D7463}"/>
              </a:ext>
            </a:extLst>
          </p:cNvPr>
          <p:cNvSpPr txBox="1"/>
          <p:nvPr/>
        </p:nvSpPr>
        <p:spPr>
          <a:xfrm>
            <a:off x="450501" y="1336799"/>
            <a:ext cx="8570835" cy="294807"/>
          </a:xfrm>
          <a:prstGeom prst="rect">
            <a:avLst/>
          </a:prstGeom>
          <a:solidFill>
            <a:schemeClr val="bg1"/>
          </a:solidFill>
          <a:ln>
            <a:solidFill>
              <a:schemeClr val="bg1"/>
            </a:solidFill>
          </a:ln>
        </p:spPr>
        <p:txBody>
          <a:bodyPr wrap="square" rtlCol="0">
            <a:noAutofit/>
          </a:bodyPr>
          <a:lstStyle/>
          <a:p>
            <a:pPr marL="285750" indent="-285750" algn="just">
              <a:buClr>
                <a:schemeClr val="bg2"/>
              </a:buClr>
              <a:buFont typeface="Wingdings" panose="05000000000000000000" pitchFamily="2" charset="2"/>
              <a:buChar char="§"/>
            </a:pPr>
            <a:r>
              <a:rPr lang="en-US" sz="1500" i="1" dirty="0"/>
              <a:t>Open authority record &gt; (select field) &gt; Tools &gt; Link to Bibliographic records &gt; Link Selected</a:t>
            </a:r>
          </a:p>
        </p:txBody>
      </p:sp>
      <p:pic>
        <p:nvPicPr>
          <p:cNvPr id="11" name="Picture 10" descr="Screenshot of Polaris Client authority record Tools dropdown">
            <a:extLst>
              <a:ext uri="{FF2B5EF4-FFF2-40B4-BE49-F238E27FC236}">
                <a16:creationId xmlns:a16="http://schemas.microsoft.com/office/drawing/2014/main" id="{DD590C10-74FD-8E5F-FF80-FF764F0D7336}"/>
              </a:ext>
            </a:extLst>
          </p:cNvPr>
          <p:cNvPicPr>
            <a:picLocks noChangeAspect="1"/>
          </p:cNvPicPr>
          <p:nvPr/>
        </p:nvPicPr>
        <p:blipFill>
          <a:blip r:embed="rId2"/>
          <a:stretch>
            <a:fillRect/>
          </a:stretch>
        </p:blipFill>
        <p:spPr>
          <a:xfrm>
            <a:off x="550863" y="2102970"/>
            <a:ext cx="6780997" cy="3597926"/>
          </a:xfrm>
          <a:prstGeom prst="rect">
            <a:avLst/>
          </a:prstGeom>
          <a:ln>
            <a:noFill/>
          </a:ln>
          <a:effectLst>
            <a:outerShdw blurRad="292100" dist="139700" dir="2700000" algn="tl" rotWithShape="0">
              <a:srgbClr val="333333">
                <a:alpha val="65000"/>
              </a:srgbClr>
            </a:outerShdw>
          </a:effectLst>
        </p:spPr>
      </p:pic>
      <p:pic>
        <p:nvPicPr>
          <p:cNvPr id="8" name="Picture 7" descr="Screenshot of Polaris Client Link Bibliographic Headings Assistant">
            <a:extLst>
              <a:ext uri="{FF2B5EF4-FFF2-40B4-BE49-F238E27FC236}">
                <a16:creationId xmlns:a16="http://schemas.microsoft.com/office/drawing/2014/main" id="{FF852988-EA7E-F2D3-2610-D19BF688E094}"/>
              </a:ext>
            </a:extLst>
          </p:cNvPr>
          <p:cNvPicPr>
            <a:picLocks noChangeAspect="1"/>
          </p:cNvPicPr>
          <p:nvPr/>
        </p:nvPicPr>
        <p:blipFill>
          <a:blip r:embed="rId3"/>
          <a:stretch>
            <a:fillRect/>
          </a:stretch>
        </p:blipFill>
        <p:spPr>
          <a:xfrm>
            <a:off x="5453406" y="3223949"/>
            <a:ext cx="5491113" cy="1633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1300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05E88-A3CB-1325-1989-E6006D5136C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4C57596-F3BC-E7DA-A719-E37392B506AD}"/>
              </a:ext>
            </a:extLst>
          </p:cNvPr>
          <p:cNvSpPr>
            <a:spLocks noGrp="1"/>
          </p:cNvSpPr>
          <p:nvPr>
            <p:ph type="title"/>
          </p:nvPr>
        </p:nvSpPr>
        <p:spPr/>
        <p:txBody>
          <a:bodyPr/>
          <a:lstStyle/>
          <a:p>
            <a:r>
              <a:rPr lang="en-GB" dirty="0"/>
              <a:t>Linking to Bibliographic Records (Client Only)</a:t>
            </a:r>
          </a:p>
        </p:txBody>
      </p:sp>
      <p:sp>
        <p:nvSpPr>
          <p:cNvPr id="6" name="Footer Placeholder 5">
            <a:extLst>
              <a:ext uri="{FF2B5EF4-FFF2-40B4-BE49-F238E27FC236}">
                <a16:creationId xmlns:a16="http://schemas.microsoft.com/office/drawing/2014/main" id="{6E31EF66-ADA6-ACB6-475D-EAF1BEF8685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A581ACF-E11D-226E-A1A9-A4801AA7BB0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B5BF30F8-5ED8-AA01-2167-7FE96BCE62B2}"/>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66934688-971B-B857-8D82-DB33FB5035AE}"/>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 name="TextBox 4">
            <a:extLst>
              <a:ext uri="{FF2B5EF4-FFF2-40B4-BE49-F238E27FC236}">
                <a16:creationId xmlns:a16="http://schemas.microsoft.com/office/drawing/2014/main" id="{B005D600-EAB3-9B4E-3268-E2A0307D7463}"/>
              </a:ext>
            </a:extLst>
          </p:cNvPr>
          <p:cNvSpPr txBox="1"/>
          <p:nvPr/>
        </p:nvSpPr>
        <p:spPr>
          <a:xfrm>
            <a:off x="433424" y="1241266"/>
            <a:ext cx="9881454" cy="549774"/>
          </a:xfrm>
          <a:prstGeom prst="rect">
            <a:avLst/>
          </a:prstGeom>
          <a:solidFill>
            <a:schemeClr val="bg1"/>
          </a:solidFill>
          <a:ln>
            <a:solidFill>
              <a:schemeClr val="bg1"/>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To see the report in the Staff Client, select </a:t>
            </a:r>
            <a:r>
              <a:rPr lang="en-US" sz="1500" i="1" dirty="0"/>
              <a:t>Utilities &gt; Cataloging Processing &gt; Authority Create Links Queue.</a:t>
            </a:r>
          </a:p>
        </p:txBody>
      </p:sp>
      <p:pic>
        <p:nvPicPr>
          <p:cNvPr id="14" name="Picture 13" descr="Screenshot of Polaris Client Authority Create Links Job Queue">
            <a:extLst>
              <a:ext uri="{FF2B5EF4-FFF2-40B4-BE49-F238E27FC236}">
                <a16:creationId xmlns:a16="http://schemas.microsoft.com/office/drawing/2014/main" id="{32246A51-FD01-7ACD-098E-E6FD794E1623}"/>
              </a:ext>
            </a:extLst>
          </p:cNvPr>
          <p:cNvPicPr>
            <a:picLocks noChangeAspect="1"/>
          </p:cNvPicPr>
          <p:nvPr/>
        </p:nvPicPr>
        <p:blipFill>
          <a:blip r:embed="rId2"/>
          <a:stretch>
            <a:fillRect/>
          </a:stretch>
        </p:blipFill>
        <p:spPr>
          <a:xfrm>
            <a:off x="4893874" y="2033883"/>
            <a:ext cx="6895238" cy="2419048"/>
          </a:xfrm>
          <a:prstGeom prst="rect">
            <a:avLst/>
          </a:prstGeom>
          <a:ln>
            <a:noFill/>
          </a:ln>
          <a:effectLst>
            <a:outerShdw blurRad="292100" dist="139700" dir="2700000" algn="tl" rotWithShape="0">
              <a:srgbClr val="333333">
                <a:alpha val="65000"/>
              </a:srgbClr>
            </a:outerShdw>
          </a:effectLst>
        </p:spPr>
      </p:pic>
      <p:pic>
        <p:nvPicPr>
          <p:cNvPr id="15" name="Picture 14" descr="Screenshot of Polaris Client Utilities &gt; Cataloging Procesing &gt; Authority Create Links Queue in menu">
            <a:extLst>
              <a:ext uri="{FF2B5EF4-FFF2-40B4-BE49-F238E27FC236}">
                <a16:creationId xmlns:a16="http://schemas.microsoft.com/office/drawing/2014/main" id="{9168B0E0-8F50-90E9-A4E5-DC8ECC137BC7}"/>
              </a:ext>
            </a:extLst>
          </p:cNvPr>
          <p:cNvPicPr>
            <a:picLocks noChangeAspect="1"/>
          </p:cNvPicPr>
          <p:nvPr/>
        </p:nvPicPr>
        <p:blipFill>
          <a:blip r:embed="rId3"/>
          <a:stretch>
            <a:fillRect/>
          </a:stretch>
        </p:blipFill>
        <p:spPr>
          <a:xfrm>
            <a:off x="222477" y="2148357"/>
            <a:ext cx="4397380" cy="2190101"/>
          </a:xfrm>
          <a:prstGeom prst="rect">
            <a:avLst/>
          </a:prstGeom>
          <a:ln>
            <a:noFill/>
          </a:ln>
          <a:effectLst>
            <a:outerShdw blurRad="292100" dist="139700" dir="2700000" algn="tl" rotWithShape="0">
              <a:srgbClr val="333333">
                <a:alpha val="65000"/>
              </a:srgbClr>
            </a:outerShdw>
          </a:effectLst>
        </p:spPr>
      </p:pic>
      <p:pic>
        <p:nvPicPr>
          <p:cNvPr id="10" name="Picture 9" descr="Screenshot of Polaris Client Authority Create Links Job report summary">
            <a:extLst>
              <a:ext uri="{FF2B5EF4-FFF2-40B4-BE49-F238E27FC236}">
                <a16:creationId xmlns:a16="http://schemas.microsoft.com/office/drawing/2014/main" id="{B74B97F7-A634-E147-8D89-23930509D475}"/>
              </a:ext>
            </a:extLst>
          </p:cNvPr>
          <p:cNvPicPr>
            <a:picLocks noChangeAspect="1"/>
          </p:cNvPicPr>
          <p:nvPr/>
        </p:nvPicPr>
        <p:blipFill>
          <a:blip r:embed="rId4"/>
          <a:stretch>
            <a:fillRect/>
          </a:stretch>
        </p:blipFill>
        <p:spPr>
          <a:xfrm>
            <a:off x="2989242" y="3998336"/>
            <a:ext cx="6213516" cy="25855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7907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F4514-7DF3-DC6E-2620-E4084DFC9A3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4E26255-ACCB-D9C0-D894-8EBDBB424814}"/>
              </a:ext>
            </a:extLst>
          </p:cNvPr>
          <p:cNvSpPr>
            <a:spLocks noGrp="1"/>
          </p:cNvSpPr>
          <p:nvPr>
            <p:ph type="title"/>
          </p:nvPr>
        </p:nvSpPr>
        <p:spPr/>
        <p:txBody>
          <a:bodyPr/>
          <a:lstStyle/>
          <a:p>
            <a:r>
              <a:rPr lang="en-GB" dirty="0"/>
              <a:t>Linking from Bibliographic Records</a:t>
            </a:r>
          </a:p>
        </p:txBody>
      </p:sp>
      <p:sp>
        <p:nvSpPr>
          <p:cNvPr id="6" name="Footer Placeholder 5">
            <a:extLst>
              <a:ext uri="{FF2B5EF4-FFF2-40B4-BE49-F238E27FC236}">
                <a16:creationId xmlns:a16="http://schemas.microsoft.com/office/drawing/2014/main" id="{B397A9C2-D9C4-BD8E-8BE7-8BE129A5F1F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ABF4327E-268D-CC8A-381E-5579FA245E6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9B6195C1-5F98-BC6F-2361-66AC7531D834}"/>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ABB3388F-C5F1-E8B3-008E-BFACFA4457B9}"/>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150A4DB4-2FE8-1DDF-9887-F6CD37BC4FF2}"/>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pic>
        <p:nvPicPr>
          <p:cNvPr id="8" name="Picture 7" descr="Screenshot of Polaris Leap Actions &gt; Check Headings menu ">
            <a:extLst>
              <a:ext uri="{FF2B5EF4-FFF2-40B4-BE49-F238E27FC236}">
                <a16:creationId xmlns:a16="http://schemas.microsoft.com/office/drawing/2014/main" id="{91D924FD-BD23-19CE-6710-99EB2EA30912}"/>
              </a:ext>
            </a:extLst>
          </p:cNvPr>
          <p:cNvPicPr>
            <a:picLocks noChangeAspect="1"/>
          </p:cNvPicPr>
          <p:nvPr/>
        </p:nvPicPr>
        <p:blipFill>
          <a:blip r:embed="rId2"/>
          <a:stretch>
            <a:fillRect/>
          </a:stretch>
        </p:blipFill>
        <p:spPr>
          <a:xfrm>
            <a:off x="954541" y="2287353"/>
            <a:ext cx="2146618" cy="2283294"/>
          </a:xfrm>
          <a:prstGeom prst="rect">
            <a:avLst/>
          </a:prstGeom>
          <a:ln>
            <a:noFill/>
          </a:ln>
          <a:effectLst>
            <a:outerShdw blurRad="292100" dist="139700" dir="2700000" algn="tl" rotWithShape="0">
              <a:srgbClr val="333333">
                <a:alpha val="65000"/>
              </a:srgbClr>
            </a:outerShdw>
          </a:effectLst>
        </p:spPr>
      </p:pic>
      <p:pic>
        <p:nvPicPr>
          <p:cNvPr id="11" name="Picture 10" descr="Screenshot of Polaris Leap Check Headings Assistant">
            <a:extLst>
              <a:ext uri="{FF2B5EF4-FFF2-40B4-BE49-F238E27FC236}">
                <a16:creationId xmlns:a16="http://schemas.microsoft.com/office/drawing/2014/main" id="{33D49A51-39E4-F21A-48C8-3BEDCC2558F2}"/>
              </a:ext>
            </a:extLst>
          </p:cNvPr>
          <p:cNvPicPr>
            <a:picLocks noChangeAspect="1"/>
          </p:cNvPicPr>
          <p:nvPr/>
        </p:nvPicPr>
        <p:blipFill>
          <a:blip r:embed="rId3"/>
          <a:stretch>
            <a:fillRect/>
          </a:stretch>
        </p:blipFill>
        <p:spPr>
          <a:xfrm>
            <a:off x="3365665" y="2233839"/>
            <a:ext cx="7772400" cy="346982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B7418FF-B8F7-D224-E8B1-AD55CDA7D4C5}"/>
              </a:ext>
            </a:extLst>
          </p:cNvPr>
          <p:cNvSpPr txBox="1"/>
          <p:nvPr/>
        </p:nvSpPr>
        <p:spPr>
          <a:xfrm>
            <a:off x="0" y="1216761"/>
            <a:ext cx="9144929" cy="553998"/>
          </a:xfrm>
          <a:prstGeom prst="rect">
            <a:avLst/>
          </a:prstGeom>
          <a:noFill/>
          <a:ln>
            <a:noFill/>
          </a:ln>
        </p:spPr>
        <p:txBody>
          <a:bodyPr wrap="square">
            <a:spAutoFit/>
          </a:bodyPr>
          <a:lstStyle/>
          <a:p>
            <a:pPr marL="742950" lvl="1" indent="-285750" algn="just">
              <a:buClr>
                <a:schemeClr val="bg2"/>
              </a:buClr>
              <a:buFont typeface="Wingdings" panose="05000000000000000000" pitchFamily="2" charset="2"/>
              <a:buChar char="§"/>
            </a:pPr>
            <a:r>
              <a:rPr lang="en-US" sz="1500" dirty="0"/>
              <a:t>When you save a new bib record, Polaris will do an authority check, but you need to continue saving and then go back to the bib record, choosing </a:t>
            </a:r>
            <a:r>
              <a:rPr lang="en-US" sz="1500" i="1" dirty="0"/>
              <a:t>Check Headings.</a:t>
            </a:r>
          </a:p>
        </p:txBody>
      </p:sp>
    </p:spTree>
    <p:extLst>
      <p:ext uri="{BB962C8B-B14F-4D97-AF65-F5344CB8AC3E}">
        <p14:creationId xmlns:p14="http://schemas.microsoft.com/office/powerpoint/2010/main" val="2367145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2D88E-BD4A-B533-57F6-C5D0C1C7003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AA7AF0EE-6985-4770-659D-8F3E7D3F7C11}"/>
              </a:ext>
            </a:extLst>
          </p:cNvPr>
          <p:cNvSpPr>
            <a:spLocks noGrp="1"/>
          </p:cNvSpPr>
          <p:nvPr>
            <p:ph type="title"/>
          </p:nvPr>
        </p:nvSpPr>
        <p:spPr/>
        <p:txBody>
          <a:bodyPr/>
          <a:lstStyle/>
          <a:p>
            <a:r>
              <a:rPr lang="en-GB" dirty="0"/>
              <a:t>Linking from Bibliographic Records</a:t>
            </a:r>
          </a:p>
        </p:txBody>
      </p:sp>
      <p:sp>
        <p:nvSpPr>
          <p:cNvPr id="6" name="Footer Placeholder 5">
            <a:extLst>
              <a:ext uri="{FF2B5EF4-FFF2-40B4-BE49-F238E27FC236}">
                <a16:creationId xmlns:a16="http://schemas.microsoft.com/office/drawing/2014/main" id="{24F6EC37-2C8E-2483-56E3-471174356A0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369DD333-9734-B7A2-979C-C3816EB5DF6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9391F7CB-D130-D1A8-4779-ACDE7C9D2FF5}"/>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959C6684-6BC4-2E75-A5DB-1965401C9E23}"/>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9BD68C46-3163-C491-881B-B94FB6686795}"/>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 name="TextBox 4">
            <a:extLst>
              <a:ext uri="{FF2B5EF4-FFF2-40B4-BE49-F238E27FC236}">
                <a16:creationId xmlns:a16="http://schemas.microsoft.com/office/drawing/2014/main" id="{B005D600-EAB3-9B4E-3268-E2A0307D7463}"/>
              </a:ext>
            </a:extLst>
          </p:cNvPr>
          <p:cNvSpPr txBox="1"/>
          <p:nvPr/>
        </p:nvSpPr>
        <p:spPr>
          <a:xfrm>
            <a:off x="421445" y="871061"/>
            <a:ext cx="6949511" cy="388181"/>
          </a:xfrm>
          <a:prstGeom prst="rect">
            <a:avLst/>
          </a:prstGeom>
          <a:solidFill>
            <a:schemeClr val="bg1"/>
          </a:solidFill>
          <a:ln>
            <a:solidFill>
              <a:schemeClr val="bg1"/>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You can search for the heading in Polaris and/or a remote database.</a:t>
            </a:r>
          </a:p>
        </p:txBody>
      </p:sp>
      <p:sp>
        <p:nvSpPr>
          <p:cNvPr id="10" name="TextBox 9">
            <a:extLst>
              <a:ext uri="{FF2B5EF4-FFF2-40B4-BE49-F238E27FC236}">
                <a16:creationId xmlns:a16="http://schemas.microsoft.com/office/drawing/2014/main" id="{457D747C-2C2E-EBAB-085B-348D2CE44494}"/>
              </a:ext>
            </a:extLst>
          </p:cNvPr>
          <p:cNvSpPr txBox="1"/>
          <p:nvPr/>
        </p:nvSpPr>
        <p:spPr>
          <a:xfrm>
            <a:off x="4077730" y="432486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12" name="Picture 11" descr="Screenshot of Polaris Leap Find Tool authority record search">
            <a:extLst>
              <a:ext uri="{FF2B5EF4-FFF2-40B4-BE49-F238E27FC236}">
                <a16:creationId xmlns:a16="http://schemas.microsoft.com/office/drawing/2014/main" id="{A037F9D6-EBE0-07B7-48C6-91B706D3826B}"/>
              </a:ext>
            </a:extLst>
          </p:cNvPr>
          <p:cNvPicPr>
            <a:picLocks noChangeAspect="1"/>
          </p:cNvPicPr>
          <p:nvPr/>
        </p:nvPicPr>
        <p:blipFill>
          <a:blip r:embed="rId2"/>
          <a:stretch>
            <a:fillRect/>
          </a:stretch>
        </p:blipFill>
        <p:spPr>
          <a:xfrm>
            <a:off x="500604" y="1387085"/>
            <a:ext cx="6674708" cy="4625530"/>
          </a:xfrm>
          <a:prstGeom prst="rect">
            <a:avLst/>
          </a:prstGeom>
          <a:ln>
            <a:noFill/>
          </a:ln>
          <a:effectLst>
            <a:outerShdw blurRad="292100" dist="139700" dir="2700000" algn="tl" rotWithShape="0">
              <a:srgbClr val="333333">
                <a:alpha val="65000"/>
              </a:srgbClr>
            </a:outerShdw>
          </a:effectLst>
        </p:spPr>
      </p:pic>
      <p:pic>
        <p:nvPicPr>
          <p:cNvPr id="14" name="Picture 13" descr="Screenshot of Polaris Leap Find Tool authority record search result">
            <a:extLst>
              <a:ext uri="{FF2B5EF4-FFF2-40B4-BE49-F238E27FC236}">
                <a16:creationId xmlns:a16="http://schemas.microsoft.com/office/drawing/2014/main" id="{4F077063-9C37-8DBF-9172-77910CCFFF71}"/>
              </a:ext>
            </a:extLst>
          </p:cNvPr>
          <p:cNvPicPr>
            <a:picLocks noChangeAspect="1"/>
          </p:cNvPicPr>
          <p:nvPr/>
        </p:nvPicPr>
        <p:blipFill>
          <a:blip r:embed="rId3"/>
          <a:stretch>
            <a:fillRect/>
          </a:stretch>
        </p:blipFill>
        <p:spPr>
          <a:xfrm>
            <a:off x="1070973" y="2572190"/>
            <a:ext cx="4697627" cy="3243457"/>
          </a:xfrm>
          <a:prstGeom prst="rect">
            <a:avLst/>
          </a:prstGeom>
          <a:ln>
            <a:noFill/>
          </a:ln>
          <a:effectLst>
            <a:outerShdw blurRad="292100" dist="139700" dir="2700000" algn="tl" rotWithShape="0">
              <a:srgbClr val="333333">
                <a:alpha val="65000"/>
              </a:srgbClr>
            </a:outerShdw>
          </a:effectLst>
        </p:spPr>
      </p:pic>
      <p:pic>
        <p:nvPicPr>
          <p:cNvPr id="15" name="Picture 14" descr="Screenshot of Polaris Leap option for resolving unlinked bib heading">
            <a:extLst>
              <a:ext uri="{FF2B5EF4-FFF2-40B4-BE49-F238E27FC236}">
                <a16:creationId xmlns:a16="http://schemas.microsoft.com/office/drawing/2014/main" id="{7A712DF9-457B-7CB2-B41F-883660017E1D}"/>
              </a:ext>
            </a:extLst>
          </p:cNvPr>
          <p:cNvPicPr>
            <a:picLocks noChangeAspect="1"/>
          </p:cNvPicPr>
          <p:nvPr/>
        </p:nvPicPr>
        <p:blipFill>
          <a:blip r:embed="rId4"/>
          <a:stretch>
            <a:fillRect/>
          </a:stretch>
        </p:blipFill>
        <p:spPr>
          <a:xfrm>
            <a:off x="5398915" y="1869809"/>
            <a:ext cx="6242222" cy="2391251"/>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15320F86-041C-9AD9-559B-422E90AD123A}"/>
              </a:ext>
            </a:extLst>
          </p:cNvPr>
          <p:cNvSpPr txBox="1"/>
          <p:nvPr/>
        </p:nvSpPr>
        <p:spPr>
          <a:xfrm>
            <a:off x="7431599" y="4594977"/>
            <a:ext cx="4510650" cy="361240"/>
          </a:xfrm>
          <a:prstGeom prst="rect">
            <a:avLst/>
          </a:prstGeom>
          <a:noFill/>
          <a:ln>
            <a:solidFill>
              <a:schemeClr val="bg1"/>
            </a:solidFill>
          </a:ln>
        </p:spPr>
        <p:txBody>
          <a:bodyPr wrap="square" rtlCol="0">
            <a:noAutofit/>
          </a:bodyPr>
          <a:lstStyle/>
          <a:p>
            <a:pPr algn="just"/>
            <a:r>
              <a:rPr lang="en-US" sz="1500" dirty="0"/>
              <a:t>Choose the option you prefer and hit </a:t>
            </a:r>
            <a:r>
              <a:rPr lang="en-US" sz="1500" i="1" dirty="0"/>
              <a:t>CONTINUE.</a:t>
            </a:r>
          </a:p>
          <a:p>
            <a:pPr algn="l"/>
            <a:endParaRPr lang="en-US" dirty="0"/>
          </a:p>
        </p:txBody>
      </p:sp>
    </p:spTree>
    <p:extLst>
      <p:ext uri="{BB962C8B-B14F-4D97-AF65-F5344CB8AC3E}">
        <p14:creationId xmlns:p14="http://schemas.microsoft.com/office/powerpoint/2010/main" val="3831116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75924-4AE2-FE1C-5409-71560A3953F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68F7196-5A86-3AFE-24A9-88E9C367DE9C}"/>
              </a:ext>
            </a:extLst>
          </p:cNvPr>
          <p:cNvSpPr>
            <a:spLocks noGrp="1"/>
          </p:cNvSpPr>
          <p:nvPr>
            <p:ph type="title"/>
          </p:nvPr>
        </p:nvSpPr>
        <p:spPr/>
        <p:txBody>
          <a:bodyPr/>
          <a:lstStyle/>
          <a:p>
            <a:r>
              <a:rPr lang="en-GB" dirty="0"/>
              <a:t>Linking from Bibliographic Records</a:t>
            </a:r>
          </a:p>
        </p:txBody>
      </p:sp>
      <p:sp>
        <p:nvSpPr>
          <p:cNvPr id="6" name="Footer Placeholder 5">
            <a:extLst>
              <a:ext uri="{FF2B5EF4-FFF2-40B4-BE49-F238E27FC236}">
                <a16:creationId xmlns:a16="http://schemas.microsoft.com/office/drawing/2014/main" id="{8F74AC26-B76C-9347-E006-E7915813A62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4FF61F51-992D-5933-1EF3-084479CC036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5EB8B0F3-1D58-13EE-CE48-C6E66F05C80B}"/>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BFE47DFA-11FF-DDB2-16E2-52D850249421}"/>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3A57E6E1-128F-D2D5-50B8-C5D0A78FAE59}"/>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TextBox 9">
            <a:extLst>
              <a:ext uri="{FF2B5EF4-FFF2-40B4-BE49-F238E27FC236}">
                <a16:creationId xmlns:a16="http://schemas.microsoft.com/office/drawing/2014/main" id="{9C872EE7-018F-A9B1-FFC3-6D45686C7F87}"/>
              </a:ext>
            </a:extLst>
          </p:cNvPr>
          <p:cNvSpPr txBox="1"/>
          <p:nvPr/>
        </p:nvSpPr>
        <p:spPr>
          <a:xfrm>
            <a:off x="4077730" y="432486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2" name="Picture 1" descr="Screenshot of Polaris Leap Check Headings Assistant +CREATE option">
            <a:extLst>
              <a:ext uri="{FF2B5EF4-FFF2-40B4-BE49-F238E27FC236}">
                <a16:creationId xmlns:a16="http://schemas.microsoft.com/office/drawing/2014/main" id="{F9C8B0C1-AE8C-734B-6BDF-448885A3DF30}"/>
              </a:ext>
            </a:extLst>
          </p:cNvPr>
          <p:cNvPicPr>
            <a:picLocks noChangeAspect="1"/>
          </p:cNvPicPr>
          <p:nvPr/>
        </p:nvPicPr>
        <p:blipFill>
          <a:blip r:embed="rId2"/>
          <a:stretch>
            <a:fillRect/>
          </a:stretch>
        </p:blipFill>
        <p:spPr>
          <a:xfrm>
            <a:off x="365688" y="1571423"/>
            <a:ext cx="4811793" cy="215361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1F04F0B-E2FB-D716-5CB5-304E0AEBF083}"/>
              </a:ext>
            </a:extLst>
          </p:cNvPr>
          <p:cNvSpPr txBox="1"/>
          <p:nvPr/>
        </p:nvSpPr>
        <p:spPr>
          <a:xfrm>
            <a:off x="365688" y="968700"/>
            <a:ext cx="8570835" cy="345510"/>
          </a:xfrm>
          <a:prstGeom prst="rect">
            <a:avLst/>
          </a:prstGeom>
          <a:solidFill>
            <a:schemeClr val="bg1"/>
          </a:solidFill>
          <a:ln>
            <a:solidFill>
              <a:schemeClr val="bg1"/>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There is also an option to create a very brief record which could be a base for a full record.</a:t>
            </a:r>
          </a:p>
          <a:p>
            <a:pPr algn="l"/>
            <a:endParaRPr lang="en-US" dirty="0"/>
          </a:p>
          <a:p>
            <a:pPr algn="l"/>
            <a:endParaRPr lang="en-US" dirty="0"/>
          </a:p>
        </p:txBody>
      </p:sp>
      <p:pic>
        <p:nvPicPr>
          <p:cNvPr id="11" name="Picture 10" descr="Screenshot of Polaris Leap Check Headings Assistant Results">
            <a:extLst>
              <a:ext uri="{FF2B5EF4-FFF2-40B4-BE49-F238E27FC236}">
                <a16:creationId xmlns:a16="http://schemas.microsoft.com/office/drawing/2014/main" id="{0A7CFAA3-2551-0A4A-E575-AFACBC92A113}"/>
              </a:ext>
            </a:extLst>
          </p:cNvPr>
          <p:cNvPicPr>
            <a:picLocks noChangeAspect="1"/>
          </p:cNvPicPr>
          <p:nvPr/>
        </p:nvPicPr>
        <p:blipFill>
          <a:blip r:embed="rId3"/>
          <a:stretch>
            <a:fillRect/>
          </a:stretch>
        </p:blipFill>
        <p:spPr>
          <a:xfrm>
            <a:off x="909967" y="3725038"/>
            <a:ext cx="6278396" cy="2380798"/>
          </a:xfrm>
          <a:prstGeom prst="rect">
            <a:avLst/>
          </a:prstGeom>
          <a:ln>
            <a:noFill/>
          </a:ln>
          <a:effectLst>
            <a:outerShdw blurRad="292100" dist="139700" dir="2700000" algn="tl" rotWithShape="0">
              <a:srgbClr val="333333">
                <a:alpha val="65000"/>
              </a:srgbClr>
            </a:outerShdw>
          </a:effectLst>
        </p:spPr>
      </p:pic>
      <p:pic>
        <p:nvPicPr>
          <p:cNvPr id="17" name="Picture 16" descr="Screenshot of Polaris Leap Authority Record">
            <a:extLst>
              <a:ext uri="{FF2B5EF4-FFF2-40B4-BE49-F238E27FC236}">
                <a16:creationId xmlns:a16="http://schemas.microsoft.com/office/drawing/2014/main" id="{9E4B5FDC-92DF-598C-2EBA-2906A1A6081E}"/>
              </a:ext>
            </a:extLst>
          </p:cNvPr>
          <p:cNvPicPr>
            <a:picLocks noChangeAspect="1"/>
          </p:cNvPicPr>
          <p:nvPr/>
        </p:nvPicPr>
        <p:blipFill>
          <a:blip r:embed="rId4"/>
          <a:stretch>
            <a:fillRect/>
          </a:stretch>
        </p:blipFill>
        <p:spPr>
          <a:xfrm>
            <a:off x="5305920" y="1977080"/>
            <a:ext cx="6571646" cy="26546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4502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55815-3877-ACFE-056A-DE594CEFFD5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769D95D-F89D-5B8F-3573-958B81ECBCEE}"/>
              </a:ext>
            </a:extLst>
          </p:cNvPr>
          <p:cNvSpPr>
            <a:spLocks noGrp="1"/>
          </p:cNvSpPr>
          <p:nvPr>
            <p:ph type="title"/>
          </p:nvPr>
        </p:nvSpPr>
        <p:spPr/>
        <p:txBody>
          <a:bodyPr/>
          <a:lstStyle/>
          <a:p>
            <a:r>
              <a:rPr lang="en-GB" dirty="0"/>
              <a:t>Linking from Bibliographic Records</a:t>
            </a:r>
          </a:p>
        </p:txBody>
      </p:sp>
      <p:sp>
        <p:nvSpPr>
          <p:cNvPr id="6" name="Footer Placeholder 5">
            <a:extLst>
              <a:ext uri="{FF2B5EF4-FFF2-40B4-BE49-F238E27FC236}">
                <a16:creationId xmlns:a16="http://schemas.microsoft.com/office/drawing/2014/main" id="{8F89F771-C3BF-5CD6-ECAA-49DB06278A1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7A3C8522-DF26-7CF3-ADC4-B7FC6F59E49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2AEA220E-D5AA-1218-53CC-B6DFED1C6AE3}"/>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1237E546-C12D-7DA4-F393-5450E8173B4A}"/>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E981A6C6-2877-2144-2CCC-B9550A017759}"/>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TextBox 9">
            <a:extLst>
              <a:ext uri="{FF2B5EF4-FFF2-40B4-BE49-F238E27FC236}">
                <a16:creationId xmlns:a16="http://schemas.microsoft.com/office/drawing/2014/main" id="{3E8F1E15-DB79-4F6F-9268-BBE9F2436833}"/>
              </a:ext>
            </a:extLst>
          </p:cNvPr>
          <p:cNvSpPr txBox="1"/>
          <p:nvPr/>
        </p:nvSpPr>
        <p:spPr>
          <a:xfrm>
            <a:off x="4077730" y="432486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5" name="Picture 4" descr="Screenshot of Polaris Leap Bib Record Headings tab showing linked authorities">
            <a:extLst>
              <a:ext uri="{FF2B5EF4-FFF2-40B4-BE49-F238E27FC236}">
                <a16:creationId xmlns:a16="http://schemas.microsoft.com/office/drawing/2014/main" id="{B6BE6E57-B11C-2B79-7ADD-21EBAA65BDE3}"/>
              </a:ext>
            </a:extLst>
          </p:cNvPr>
          <p:cNvPicPr>
            <a:picLocks noChangeAspect="1"/>
          </p:cNvPicPr>
          <p:nvPr/>
        </p:nvPicPr>
        <p:blipFill>
          <a:blip r:embed="rId2"/>
          <a:stretch>
            <a:fillRect/>
          </a:stretch>
        </p:blipFill>
        <p:spPr>
          <a:xfrm>
            <a:off x="1417938" y="1837138"/>
            <a:ext cx="9356124" cy="428822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005D600-EAB3-9B4E-3268-E2A0307D7463}"/>
              </a:ext>
            </a:extLst>
          </p:cNvPr>
          <p:cNvSpPr txBox="1"/>
          <p:nvPr/>
        </p:nvSpPr>
        <p:spPr>
          <a:xfrm>
            <a:off x="417047" y="936703"/>
            <a:ext cx="10053947" cy="357894"/>
          </a:xfrm>
          <a:prstGeom prst="rect">
            <a:avLst/>
          </a:prstGeom>
          <a:solidFill>
            <a:schemeClr val="bg1"/>
          </a:solidFill>
          <a:ln>
            <a:solidFill>
              <a:schemeClr val="bg1"/>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After hitting refresh from the bib record, go to the </a:t>
            </a:r>
            <a:r>
              <a:rPr lang="en-US" sz="1500" i="1" dirty="0"/>
              <a:t>Headings</a:t>
            </a:r>
            <a:r>
              <a:rPr lang="en-US" sz="1500" dirty="0"/>
              <a:t> tab and you will see all headings linked to the bib.</a:t>
            </a:r>
          </a:p>
        </p:txBody>
      </p:sp>
    </p:spTree>
    <p:extLst>
      <p:ext uri="{BB962C8B-B14F-4D97-AF65-F5344CB8AC3E}">
        <p14:creationId xmlns:p14="http://schemas.microsoft.com/office/powerpoint/2010/main" val="2607813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DFE9B-CAD4-5103-D6BC-B55A255B45B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F2B10FB-2325-CD55-548F-6250EF3CCEDB}"/>
              </a:ext>
            </a:extLst>
          </p:cNvPr>
          <p:cNvSpPr>
            <a:spLocks noGrp="1"/>
          </p:cNvSpPr>
          <p:nvPr>
            <p:ph type="title"/>
          </p:nvPr>
        </p:nvSpPr>
        <p:spPr/>
        <p:txBody>
          <a:bodyPr/>
          <a:lstStyle/>
          <a:p>
            <a:r>
              <a:rPr lang="en-GB" dirty="0"/>
              <a:t>Merging Authority Records</a:t>
            </a:r>
          </a:p>
        </p:txBody>
      </p:sp>
      <p:sp>
        <p:nvSpPr>
          <p:cNvPr id="6" name="Footer Placeholder 5">
            <a:extLst>
              <a:ext uri="{FF2B5EF4-FFF2-40B4-BE49-F238E27FC236}">
                <a16:creationId xmlns:a16="http://schemas.microsoft.com/office/drawing/2014/main" id="{4C3B6B4E-48AE-9700-3D5A-39C6F829673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3387F4F7-6EB7-9617-90CC-01039F8BA4F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AE75AB73-9009-C78D-6600-B98EFC7D52C6}"/>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18C2BF38-C212-1476-F962-5AC0323EEA12}"/>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89E8EB14-7738-841A-E8C6-E7FC1064EB5E}"/>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TextBox 9">
            <a:extLst>
              <a:ext uri="{FF2B5EF4-FFF2-40B4-BE49-F238E27FC236}">
                <a16:creationId xmlns:a16="http://schemas.microsoft.com/office/drawing/2014/main" id="{6E319AE0-6521-74F2-D044-0F4599C89DA9}"/>
              </a:ext>
            </a:extLst>
          </p:cNvPr>
          <p:cNvSpPr txBox="1"/>
          <p:nvPr/>
        </p:nvSpPr>
        <p:spPr>
          <a:xfrm>
            <a:off x="4077730" y="432486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
        <p:nvSpPr>
          <p:cNvPr id="2" name="Content Placeholder 10">
            <a:extLst>
              <a:ext uri="{FF2B5EF4-FFF2-40B4-BE49-F238E27FC236}">
                <a16:creationId xmlns:a16="http://schemas.microsoft.com/office/drawing/2014/main" id="{5C8BB096-E446-AC3F-54F3-2569FEF2C0C0}"/>
              </a:ext>
            </a:extLst>
          </p:cNvPr>
          <p:cNvSpPr txBox="1">
            <a:spLocks/>
          </p:cNvSpPr>
          <p:nvPr/>
        </p:nvSpPr>
        <p:spPr>
          <a:xfrm>
            <a:off x="550863" y="1362114"/>
            <a:ext cx="10377332"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To merge two records:</a:t>
            </a:r>
          </a:p>
          <a:p>
            <a:pPr lvl="1" algn="just">
              <a:buClr>
                <a:schemeClr val="bg2"/>
              </a:buClr>
              <a:buFont typeface="Wingdings" panose="05000000000000000000" pitchFamily="2" charset="2"/>
              <a:buChar char="§"/>
            </a:pPr>
            <a:r>
              <a:rPr lang="en-US" dirty="0"/>
              <a:t>Import authority records:</a:t>
            </a:r>
          </a:p>
          <a:p>
            <a:pPr marL="742950" lvl="1" indent="-285750" algn="just">
              <a:buClr>
                <a:schemeClr val="bg2"/>
              </a:buClr>
              <a:buFont typeface="Wingdings" panose="05000000000000000000" pitchFamily="2" charset="2"/>
              <a:buChar char="§"/>
            </a:pPr>
            <a:r>
              <a:rPr lang="en-US" dirty="0"/>
              <a:t>Add the 001 of the "bad" record in an 035 of the "good" record. </a:t>
            </a:r>
          </a:p>
          <a:p>
            <a:pPr marL="742950" lvl="1" indent="-285750" algn="just">
              <a:buClr>
                <a:schemeClr val="bg2"/>
              </a:buClr>
              <a:buFont typeface="Wingdings" panose="05000000000000000000" pitchFamily="2" charset="2"/>
              <a:buChar char="§"/>
            </a:pPr>
            <a:r>
              <a:rPr lang="en-US" dirty="0"/>
              <a:t>Import and overlay the incoming 035 matches existing 001 / retain incoming / delete existing (overlay).</a:t>
            </a:r>
          </a:p>
          <a:p>
            <a:pPr lvl="1" algn="just">
              <a:buClr>
                <a:schemeClr val="bg2"/>
              </a:buClr>
              <a:buFont typeface="Wingdings" panose="05000000000000000000" pitchFamily="2" charset="2"/>
              <a:buChar char="§"/>
            </a:pPr>
            <a:endParaRPr lang="en-US" dirty="0"/>
          </a:p>
          <a:p>
            <a:pPr algn="just">
              <a:buClr>
                <a:schemeClr val="bg2"/>
              </a:buClr>
              <a:buFont typeface="Wingdings" panose="05000000000000000000" pitchFamily="2" charset="2"/>
              <a:buChar char="§"/>
            </a:pPr>
            <a:r>
              <a:rPr lang="en-US" dirty="0"/>
              <a:t>Using the toolbar:</a:t>
            </a:r>
          </a:p>
          <a:p>
            <a:pPr marL="742950" lvl="1" indent="-285750" algn="just">
              <a:buClr>
                <a:schemeClr val="bg2"/>
              </a:buClr>
              <a:buFont typeface="Wingdings" panose="05000000000000000000" pitchFamily="2" charset="2"/>
              <a:buChar char="§"/>
            </a:pPr>
            <a:r>
              <a:rPr lang="en-US" dirty="0"/>
              <a:t>Look for duplicates--it is the same process, but you reverse it. </a:t>
            </a:r>
          </a:p>
          <a:p>
            <a:pPr marL="742950" lvl="1" indent="-285750" algn="just">
              <a:buClr>
                <a:schemeClr val="bg2"/>
              </a:buClr>
              <a:buFont typeface="Wingdings" panose="05000000000000000000" pitchFamily="2" charset="2"/>
              <a:buChar char="§"/>
            </a:pPr>
            <a:r>
              <a:rPr lang="en-US" dirty="0"/>
              <a:t>Add the 001 of the “good” record in an 035 of the "bad" record. </a:t>
            </a:r>
          </a:p>
          <a:p>
            <a:pPr marL="742950" lvl="1" indent="-285750" algn="just">
              <a:buClr>
                <a:schemeClr val="bg2"/>
              </a:buClr>
              <a:buFont typeface="Wingdings" panose="05000000000000000000" pitchFamily="2" charset="2"/>
              <a:buChar char="§"/>
            </a:pPr>
            <a:r>
              <a:rPr lang="en-US" dirty="0"/>
              <a:t>Search for dupes from the “good” record. </a:t>
            </a:r>
          </a:p>
          <a:p>
            <a:pPr marL="742950" lvl="1" indent="-285750" algn="just">
              <a:buClr>
                <a:schemeClr val="bg2"/>
              </a:buClr>
              <a:buFont typeface="Wingdings" panose="05000000000000000000" pitchFamily="2" charset="2"/>
              <a:buChar char="§"/>
            </a:pPr>
            <a:r>
              <a:rPr lang="en-US" dirty="0"/>
              <a:t>It may me necessary to perform minor editing on the good record in order to enable the </a:t>
            </a:r>
            <a:r>
              <a:rPr lang="en-US" i="1" dirty="0"/>
              <a:t>Replace</a:t>
            </a:r>
            <a:r>
              <a:rPr lang="en-US" dirty="0"/>
              <a:t> function. </a:t>
            </a:r>
          </a:p>
          <a:p>
            <a:pPr marL="0" indent="0" algn="just">
              <a:buNone/>
            </a:pPr>
            <a:endParaRPr lang="en-US" dirty="0"/>
          </a:p>
          <a:p>
            <a:pPr marL="0" indent="0" algn="just">
              <a:buNone/>
            </a:pPr>
            <a:r>
              <a:rPr lang="en-US" b="1" dirty="0">
                <a:solidFill>
                  <a:schemeClr val="bg2"/>
                </a:solidFill>
              </a:rPr>
              <a:t>NOTE: </a:t>
            </a:r>
            <a:r>
              <a:rPr lang="en-US" dirty="0"/>
              <a:t>If you try a replace with an unedited authority record, the </a:t>
            </a:r>
            <a:r>
              <a:rPr lang="en-US" i="1" dirty="0"/>
              <a:t>Enable</a:t>
            </a:r>
            <a:r>
              <a:rPr lang="en-US" dirty="0"/>
              <a:t> is often greyed out.</a:t>
            </a:r>
          </a:p>
          <a:p>
            <a:pPr marL="0" indent="0" algn="just">
              <a:buFont typeface="Arial" panose="020B0604020202020204" pitchFamily="34" charset="0"/>
              <a:buNone/>
            </a:pPr>
            <a:endParaRPr lang="en-NL" dirty="0"/>
          </a:p>
        </p:txBody>
      </p:sp>
    </p:spTree>
    <p:extLst>
      <p:ext uri="{BB962C8B-B14F-4D97-AF65-F5344CB8AC3E}">
        <p14:creationId xmlns:p14="http://schemas.microsoft.com/office/powerpoint/2010/main" val="1021431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F2AE6-0649-20EF-3A12-29D5A235D8B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80F4AC5-E3EE-39AF-4246-68385657DA5B}"/>
              </a:ext>
            </a:extLst>
          </p:cNvPr>
          <p:cNvSpPr>
            <a:spLocks noGrp="1"/>
          </p:cNvSpPr>
          <p:nvPr>
            <p:ph type="title"/>
          </p:nvPr>
        </p:nvSpPr>
        <p:spPr/>
        <p:txBody>
          <a:bodyPr/>
          <a:lstStyle/>
          <a:p>
            <a:r>
              <a:rPr lang="en-GB" dirty="0"/>
              <a:t>Who Creates Authority Records?</a:t>
            </a:r>
          </a:p>
        </p:txBody>
      </p:sp>
      <p:sp>
        <p:nvSpPr>
          <p:cNvPr id="6" name="Footer Placeholder 5">
            <a:extLst>
              <a:ext uri="{FF2B5EF4-FFF2-40B4-BE49-F238E27FC236}">
                <a16:creationId xmlns:a16="http://schemas.microsoft.com/office/drawing/2014/main" id="{21B30919-FCBE-9B34-6698-98DC31845B6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0CCCEF45-298C-104F-E8CE-CBEBA36C8DC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Text Placeholder 2">
            <a:extLst>
              <a:ext uri="{FF2B5EF4-FFF2-40B4-BE49-F238E27FC236}">
                <a16:creationId xmlns:a16="http://schemas.microsoft.com/office/drawing/2014/main" id="{4F65375B-028B-02DA-9E15-C532BEB4C877}"/>
              </a:ext>
            </a:extLst>
          </p:cNvPr>
          <p:cNvSpPr>
            <a:spLocks noGrp="1"/>
          </p:cNvSpPr>
          <p:nvPr>
            <p:ph type="body" sz="quarter" idx="14"/>
          </p:nvPr>
        </p:nvSpPr>
        <p:spPr>
          <a:xfrm>
            <a:off x="550863" y="1808163"/>
            <a:ext cx="11171337" cy="4321175"/>
          </a:xfrm>
        </p:spPr>
        <p:txBody>
          <a:bodyPr/>
          <a:lstStyle/>
          <a:p>
            <a:pPr algn="just">
              <a:buClr>
                <a:schemeClr val="bg2"/>
              </a:buClr>
              <a:buFont typeface="Wingdings" panose="05000000000000000000" pitchFamily="2" charset="2"/>
              <a:buChar char="§"/>
            </a:pPr>
            <a:r>
              <a:rPr lang="en-US" i="1" dirty="0"/>
              <a:t>Library of Congress (LC) </a:t>
            </a:r>
            <a:r>
              <a:rPr lang="en-US" dirty="0"/>
              <a:t>is considered the national authority file for the United States.</a:t>
            </a:r>
          </a:p>
          <a:p>
            <a:pPr lvl="1" algn="just">
              <a:buClr>
                <a:schemeClr val="bg2"/>
              </a:buClr>
              <a:buFont typeface="Wingdings" panose="05000000000000000000" pitchFamily="2" charset="2"/>
              <a:buChar char="§"/>
            </a:pPr>
            <a:r>
              <a:rPr lang="en-US" dirty="0"/>
              <a:t>Participants in LC’s </a:t>
            </a:r>
            <a:r>
              <a:rPr lang="en-US" i="1" dirty="0"/>
              <a:t>Name Authority Cooperative Program</a:t>
            </a:r>
            <a:r>
              <a:rPr lang="en-US" dirty="0"/>
              <a:t> </a:t>
            </a:r>
            <a:r>
              <a:rPr lang="en-US" i="1" dirty="0"/>
              <a:t>(NACO)</a:t>
            </a:r>
            <a:r>
              <a:rPr lang="en-US" dirty="0"/>
              <a:t> contribute authority records for personal, corporate, and  jurisdictional names; uniform titles; and series. </a:t>
            </a:r>
          </a:p>
          <a:p>
            <a:pPr lvl="1" algn="just">
              <a:buClr>
                <a:schemeClr val="bg2"/>
              </a:buClr>
              <a:buFont typeface="Wingdings" panose="05000000000000000000" pitchFamily="2" charset="2"/>
              <a:buChar char="§"/>
            </a:pPr>
            <a:r>
              <a:rPr lang="en-US" dirty="0"/>
              <a:t>Member institutions that are a part of LC’s </a:t>
            </a:r>
            <a:r>
              <a:rPr lang="en-US" i="1" dirty="0"/>
              <a:t>Subject Authority Cooperative Program (SACO) </a:t>
            </a:r>
            <a:r>
              <a:rPr lang="en-US" dirty="0"/>
              <a:t>submit subject heading proposals for inclusion in Library of Congress Subject Headings (LCSH) and classification number proposals for inclusion in </a:t>
            </a:r>
            <a:r>
              <a:rPr lang="en-US" i="1" dirty="0"/>
              <a:t>Library of Congress Classification (LCC) schedules</a:t>
            </a:r>
            <a:r>
              <a:rPr lang="en-US" dirty="0"/>
              <a:t>.</a:t>
            </a:r>
          </a:p>
          <a:p>
            <a:pPr marL="0" indent="0" algn="just">
              <a:buClr>
                <a:schemeClr val="bg2"/>
              </a:buClr>
              <a:buNone/>
            </a:pPr>
            <a:endParaRPr lang="en-US" dirty="0"/>
          </a:p>
          <a:p>
            <a:pPr algn="just">
              <a:buClr>
                <a:schemeClr val="bg2"/>
              </a:buClr>
              <a:buFont typeface="Wingdings" panose="05000000000000000000" pitchFamily="2" charset="2"/>
              <a:buChar char="§"/>
            </a:pPr>
            <a:r>
              <a:rPr lang="en-US" dirty="0"/>
              <a:t>Library and Archives Canada </a:t>
            </a:r>
            <a:r>
              <a:rPr lang="en-US" i="1" dirty="0"/>
              <a:t>(LAC)</a:t>
            </a:r>
            <a:r>
              <a:rPr lang="en-US" dirty="0"/>
              <a:t> is the authority for Canada.</a:t>
            </a:r>
          </a:p>
          <a:p>
            <a:pPr algn="just">
              <a:buClr>
                <a:schemeClr val="bg2"/>
              </a:buClr>
              <a:buFont typeface="Wingdings" panose="05000000000000000000" pitchFamily="2" charset="2"/>
              <a:buChar char="§"/>
            </a:pPr>
            <a:endParaRPr lang="en-US" dirty="0"/>
          </a:p>
          <a:p>
            <a:pPr algn="just">
              <a:buClr>
                <a:schemeClr val="bg2"/>
              </a:buClr>
              <a:buFont typeface="Wingdings" panose="05000000000000000000" pitchFamily="2" charset="2"/>
              <a:buChar char="§"/>
            </a:pPr>
            <a:r>
              <a:rPr lang="en-US" dirty="0"/>
              <a:t>Individual institutions willing to support their staff through a process of training, review, and direct contributions of records.</a:t>
            </a:r>
            <a:r>
              <a:rPr lang="en-US" sz="1600" dirty="0"/>
              <a:t> </a:t>
            </a:r>
          </a:p>
          <a:p>
            <a:pPr algn="just">
              <a:buClr>
                <a:schemeClr val="bg2"/>
              </a:buClr>
              <a:buFont typeface="Wingdings" panose="05000000000000000000" pitchFamily="2" charset="2"/>
              <a:buChar char="§"/>
            </a:pPr>
            <a:endParaRPr lang="en-US" sz="1600" dirty="0"/>
          </a:p>
          <a:p>
            <a:endParaRPr lang="en-US" dirty="0"/>
          </a:p>
        </p:txBody>
      </p:sp>
    </p:spTree>
    <p:extLst>
      <p:ext uri="{BB962C8B-B14F-4D97-AF65-F5344CB8AC3E}">
        <p14:creationId xmlns:p14="http://schemas.microsoft.com/office/powerpoint/2010/main" val="318318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E0F14-36F3-8E18-7051-5B492BE99E3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939A108-74CD-BA60-D6A2-0F0D5C975751}"/>
              </a:ext>
            </a:extLst>
          </p:cNvPr>
          <p:cNvSpPr>
            <a:spLocks noGrp="1"/>
          </p:cNvSpPr>
          <p:nvPr>
            <p:ph type="title"/>
          </p:nvPr>
        </p:nvSpPr>
        <p:spPr/>
        <p:txBody>
          <a:bodyPr/>
          <a:lstStyle/>
          <a:p>
            <a:r>
              <a:rPr lang="en-GB" dirty="0"/>
              <a:t>Deleting Authority Records</a:t>
            </a:r>
          </a:p>
        </p:txBody>
      </p:sp>
      <p:sp>
        <p:nvSpPr>
          <p:cNvPr id="6" name="Footer Placeholder 5">
            <a:extLst>
              <a:ext uri="{FF2B5EF4-FFF2-40B4-BE49-F238E27FC236}">
                <a16:creationId xmlns:a16="http://schemas.microsoft.com/office/drawing/2014/main" id="{64AF4415-D29B-FC7C-C4C8-C6F37CC60D5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77245947-6D36-A09D-ADE6-38E91EC1095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08780F5C-51EF-41BE-ED65-02D6FBB46ACD}"/>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689EF198-2DA8-57DF-9A00-8458A1FE5217}"/>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E1AB3D57-D3B4-E6F2-9EBC-72A7CEBF4FC1}"/>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TextBox 9">
            <a:extLst>
              <a:ext uri="{FF2B5EF4-FFF2-40B4-BE49-F238E27FC236}">
                <a16:creationId xmlns:a16="http://schemas.microsoft.com/office/drawing/2014/main" id="{AD7B500B-E4FA-3FE2-EDDD-9C64A3D10B89}"/>
              </a:ext>
            </a:extLst>
          </p:cNvPr>
          <p:cNvSpPr txBox="1"/>
          <p:nvPr/>
        </p:nvSpPr>
        <p:spPr>
          <a:xfrm>
            <a:off x="4077730" y="432486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5" name="Picture 4" descr="Screenshot of Polaris Leap Authority Record Actions &gt; Delete featured">
            <a:extLst>
              <a:ext uri="{FF2B5EF4-FFF2-40B4-BE49-F238E27FC236}">
                <a16:creationId xmlns:a16="http://schemas.microsoft.com/office/drawing/2014/main" id="{B15E8922-0F61-E58B-4C41-D506ACA13E6C}"/>
              </a:ext>
            </a:extLst>
          </p:cNvPr>
          <p:cNvPicPr>
            <a:picLocks noChangeAspect="1"/>
          </p:cNvPicPr>
          <p:nvPr/>
        </p:nvPicPr>
        <p:blipFill>
          <a:blip r:embed="rId2"/>
          <a:stretch>
            <a:fillRect/>
          </a:stretch>
        </p:blipFill>
        <p:spPr>
          <a:xfrm>
            <a:off x="384241" y="979749"/>
            <a:ext cx="7819049" cy="1436358"/>
          </a:xfrm>
          <a:prstGeom prst="rect">
            <a:avLst/>
          </a:prstGeom>
          <a:ln>
            <a:noFill/>
          </a:ln>
          <a:effectLst>
            <a:outerShdw blurRad="292100" dist="139700" dir="2700000" algn="tl" rotWithShape="0">
              <a:srgbClr val="333333">
                <a:alpha val="65000"/>
              </a:srgbClr>
            </a:outerShdw>
          </a:effectLst>
        </p:spPr>
      </p:pic>
      <p:pic>
        <p:nvPicPr>
          <p:cNvPr id="8" name="Picture 7" descr="Screenshot of Polaris Leap Delete authority record confirmation box">
            <a:extLst>
              <a:ext uri="{FF2B5EF4-FFF2-40B4-BE49-F238E27FC236}">
                <a16:creationId xmlns:a16="http://schemas.microsoft.com/office/drawing/2014/main" id="{CA65E19B-6D0B-3A96-1524-0C73EA2E905C}"/>
              </a:ext>
            </a:extLst>
          </p:cNvPr>
          <p:cNvPicPr>
            <a:picLocks noChangeAspect="1"/>
          </p:cNvPicPr>
          <p:nvPr/>
        </p:nvPicPr>
        <p:blipFill>
          <a:blip r:embed="rId3"/>
          <a:stretch>
            <a:fillRect/>
          </a:stretch>
        </p:blipFill>
        <p:spPr>
          <a:xfrm>
            <a:off x="7490731" y="1862557"/>
            <a:ext cx="3977561" cy="808170"/>
          </a:xfrm>
          <a:prstGeom prst="rect">
            <a:avLst/>
          </a:prstGeom>
          <a:ln>
            <a:noFill/>
          </a:ln>
          <a:effectLst>
            <a:outerShdw blurRad="292100" dist="139700" dir="2700000" algn="tl" rotWithShape="0">
              <a:srgbClr val="333333">
                <a:alpha val="65000"/>
              </a:srgbClr>
            </a:outerShdw>
          </a:effectLst>
        </p:spPr>
      </p:pic>
      <p:pic>
        <p:nvPicPr>
          <p:cNvPr id="11" name="Picture 10" descr="Screenshot of Polaris Leap Authority Record Heading Deletion Options box">
            <a:extLst>
              <a:ext uri="{FF2B5EF4-FFF2-40B4-BE49-F238E27FC236}">
                <a16:creationId xmlns:a16="http://schemas.microsoft.com/office/drawing/2014/main" id="{25668987-FBC3-79D4-AD7C-B91129770B14}"/>
              </a:ext>
            </a:extLst>
          </p:cNvPr>
          <p:cNvPicPr>
            <a:picLocks noChangeAspect="1"/>
          </p:cNvPicPr>
          <p:nvPr/>
        </p:nvPicPr>
        <p:blipFill>
          <a:blip r:embed="rId4"/>
          <a:stretch>
            <a:fillRect/>
          </a:stretch>
        </p:blipFill>
        <p:spPr>
          <a:xfrm>
            <a:off x="6797640" y="3193038"/>
            <a:ext cx="4924560" cy="215936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D27202F2-7B03-72D2-8C53-93A8475C9836}"/>
              </a:ext>
            </a:extLst>
          </p:cNvPr>
          <p:cNvSpPr txBox="1"/>
          <p:nvPr/>
        </p:nvSpPr>
        <p:spPr>
          <a:xfrm>
            <a:off x="340224" y="2775143"/>
            <a:ext cx="6606986" cy="3573210"/>
          </a:xfrm>
          <a:prstGeom prst="rect">
            <a:avLst/>
          </a:prstGeom>
          <a:solidFill>
            <a:schemeClr val="bg1"/>
          </a:solidFill>
          <a:ln>
            <a:solidFill>
              <a:schemeClr val="accent2"/>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For linked bibliographic records, select one of the following options:</a:t>
            </a:r>
          </a:p>
          <a:p>
            <a:pPr marL="742950" lvl="1" indent="-285750" algn="just">
              <a:buClr>
                <a:schemeClr val="bg2"/>
              </a:buClr>
              <a:buFont typeface="Wingdings" panose="05000000000000000000" pitchFamily="2" charset="2"/>
              <a:buChar char="§"/>
            </a:pPr>
            <a:r>
              <a:rPr lang="en-US" sz="1500" i="1" dirty="0"/>
              <a:t>Unlink headings</a:t>
            </a:r>
            <a:r>
              <a:rPr lang="en-US" sz="1500" dirty="0"/>
              <a:t>—Breaks links to any bibliographic headings linked to this authority record</a:t>
            </a:r>
          </a:p>
          <a:p>
            <a:pPr marL="742950" lvl="1" indent="-285750" algn="just">
              <a:buClr>
                <a:schemeClr val="bg2"/>
              </a:buClr>
              <a:buFont typeface="Wingdings" panose="05000000000000000000" pitchFamily="2" charset="2"/>
              <a:buChar char="§"/>
            </a:pPr>
            <a:r>
              <a:rPr lang="en-US" sz="1500" i="1" dirty="0"/>
              <a:t>Delete linked headings—</a:t>
            </a:r>
            <a:r>
              <a:rPr lang="en-US" sz="1500" dirty="0"/>
              <a:t>Deletes the heading and tag in linked bibliographic records</a:t>
            </a:r>
          </a:p>
          <a:p>
            <a:pPr marL="742950" lvl="1" indent="-285750" algn="just">
              <a:buClr>
                <a:schemeClr val="bg2"/>
              </a:buClr>
              <a:buFont typeface="Wingdings" panose="05000000000000000000" pitchFamily="2" charset="2"/>
              <a:buChar char="§"/>
            </a:pPr>
            <a:endParaRPr lang="en-US" sz="1500" dirty="0"/>
          </a:p>
          <a:p>
            <a:pPr marL="285750" indent="-285750" algn="just">
              <a:buClr>
                <a:schemeClr val="bg2"/>
              </a:buClr>
              <a:buFont typeface="Wingdings" panose="05000000000000000000" pitchFamily="2" charset="2"/>
              <a:buChar char="§"/>
            </a:pPr>
            <a:r>
              <a:rPr lang="en-US" sz="1500" dirty="0"/>
              <a:t>For linked authority records, select one of the following options:</a:t>
            </a:r>
          </a:p>
          <a:p>
            <a:pPr marL="742950" lvl="1" indent="-285750" algn="just">
              <a:buClr>
                <a:schemeClr val="bg2"/>
              </a:buClr>
              <a:buFont typeface="Wingdings" panose="05000000000000000000" pitchFamily="2" charset="2"/>
              <a:buChar char="§"/>
            </a:pPr>
            <a:r>
              <a:rPr lang="en-US" sz="1500" i="1" dirty="0"/>
              <a:t>Unlink headings</a:t>
            </a:r>
            <a:r>
              <a:rPr lang="en-US" sz="1500" dirty="0"/>
              <a:t>—Breaks links to any authority records</a:t>
            </a:r>
          </a:p>
          <a:p>
            <a:pPr marL="742950" lvl="1" indent="-285750" algn="just">
              <a:buClr>
                <a:schemeClr val="bg2"/>
              </a:buClr>
              <a:buFont typeface="Wingdings" panose="05000000000000000000" pitchFamily="2" charset="2"/>
              <a:buChar char="§"/>
            </a:pPr>
            <a:r>
              <a:rPr lang="en-US" sz="1500" i="1" dirty="0"/>
              <a:t>Flip linked headings</a:t>
            </a:r>
            <a:r>
              <a:rPr lang="en-US" sz="1500" dirty="0"/>
              <a:t>—Converts the 5XX tag (</a:t>
            </a:r>
            <a:r>
              <a:rPr lang="en-US" sz="1500" i="1" dirty="0"/>
              <a:t>see also from</a:t>
            </a:r>
            <a:r>
              <a:rPr lang="en-US" sz="1500" dirty="0"/>
              <a:t> </a:t>
            </a:r>
            <a:r>
              <a:rPr lang="en-US" sz="1500" i="1" dirty="0"/>
              <a:t>reference</a:t>
            </a:r>
            <a:r>
              <a:rPr lang="en-US" sz="1500" dirty="0"/>
              <a:t>) in the linked records to a 4XX (</a:t>
            </a:r>
            <a:r>
              <a:rPr lang="en-US" sz="1500" i="1" dirty="0"/>
              <a:t>see reference</a:t>
            </a:r>
            <a:r>
              <a:rPr lang="en-US" sz="1500" dirty="0"/>
              <a:t>). This option is available only when an authority record is linked to the authority record you are deleting.</a:t>
            </a:r>
          </a:p>
          <a:p>
            <a:pPr marL="742950" lvl="1" indent="-285750" algn="just">
              <a:buClr>
                <a:schemeClr val="bg2"/>
              </a:buClr>
              <a:buFont typeface="Wingdings" panose="05000000000000000000" pitchFamily="2" charset="2"/>
              <a:buChar char="§"/>
            </a:pPr>
            <a:r>
              <a:rPr lang="en-US" sz="1500" i="1" dirty="0"/>
              <a:t>Delete linked headings</a:t>
            </a:r>
            <a:r>
              <a:rPr lang="en-US" sz="1500" dirty="0"/>
              <a:t>—Deletes the linked authority headings</a:t>
            </a:r>
          </a:p>
          <a:p>
            <a:pPr algn="l"/>
            <a:endParaRPr lang="en-US" dirty="0"/>
          </a:p>
          <a:p>
            <a:pPr algn="l"/>
            <a:endParaRPr lang="en-US" dirty="0"/>
          </a:p>
          <a:p>
            <a:pPr algn="l"/>
            <a:endParaRPr lang="en-US" dirty="0"/>
          </a:p>
        </p:txBody>
      </p:sp>
    </p:spTree>
    <p:extLst>
      <p:ext uri="{BB962C8B-B14F-4D97-AF65-F5344CB8AC3E}">
        <p14:creationId xmlns:p14="http://schemas.microsoft.com/office/powerpoint/2010/main" val="39207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F9968-DA29-E56F-A798-B6698070680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F2C9158-85B3-C492-1D4E-FBD2A743FD14}"/>
              </a:ext>
            </a:extLst>
          </p:cNvPr>
          <p:cNvSpPr>
            <a:spLocks noGrp="1"/>
          </p:cNvSpPr>
          <p:nvPr>
            <p:ph type="title"/>
          </p:nvPr>
        </p:nvSpPr>
        <p:spPr/>
        <p:txBody>
          <a:bodyPr/>
          <a:lstStyle/>
          <a:p>
            <a:r>
              <a:rPr lang="en-GB" dirty="0"/>
              <a:t>Remote Access via ZMARC</a:t>
            </a:r>
          </a:p>
        </p:txBody>
      </p:sp>
      <p:sp>
        <p:nvSpPr>
          <p:cNvPr id="6" name="Footer Placeholder 5">
            <a:extLst>
              <a:ext uri="{FF2B5EF4-FFF2-40B4-BE49-F238E27FC236}">
                <a16:creationId xmlns:a16="http://schemas.microsoft.com/office/drawing/2014/main" id="{CFD675A5-F3EC-1893-2F26-2A4C4749B43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4B51D34D-D35C-A2CC-58B6-68BD057C3EB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057C3396-B453-7D65-AFF8-EED67B158612}"/>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27E27ABF-28C1-7E92-ACA0-0B586E1DE7F5}"/>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B7F9BDD7-0157-77AF-DE1D-5CB4EDB2F733}"/>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TextBox 9">
            <a:extLst>
              <a:ext uri="{FF2B5EF4-FFF2-40B4-BE49-F238E27FC236}">
                <a16:creationId xmlns:a16="http://schemas.microsoft.com/office/drawing/2014/main" id="{815488DB-2DB5-B593-5DA3-98A67D22BC90}"/>
              </a:ext>
            </a:extLst>
          </p:cNvPr>
          <p:cNvSpPr txBox="1"/>
          <p:nvPr/>
        </p:nvSpPr>
        <p:spPr>
          <a:xfrm>
            <a:off x="4077730" y="432486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
        <p:nvSpPr>
          <p:cNvPr id="2" name="TextBox 1">
            <a:extLst>
              <a:ext uri="{FF2B5EF4-FFF2-40B4-BE49-F238E27FC236}">
                <a16:creationId xmlns:a16="http://schemas.microsoft.com/office/drawing/2014/main" id="{D27202F2-7B03-72D2-8C53-93A8475C9836}"/>
              </a:ext>
            </a:extLst>
          </p:cNvPr>
          <p:cNvSpPr txBox="1"/>
          <p:nvPr/>
        </p:nvSpPr>
        <p:spPr>
          <a:xfrm>
            <a:off x="550863" y="1008372"/>
            <a:ext cx="10459765" cy="2069366"/>
          </a:xfrm>
          <a:prstGeom prst="rect">
            <a:avLst/>
          </a:prstGeom>
          <a:solidFill>
            <a:schemeClr val="bg1"/>
          </a:solidFill>
          <a:ln>
            <a:solidFill>
              <a:schemeClr val="bg1"/>
            </a:solidFill>
          </a:ln>
        </p:spPr>
        <p:txBody>
          <a:bodyPr wrap="square" rtlCol="0">
            <a:noAutofit/>
          </a:bodyPr>
          <a:lstStyle/>
          <a:p>
            <a:pPr marL="285750" indent="-285750" algn="just">
              <a:buClr>
                <a:schemeClr val="bg2"/>
              </a:buClr>
              <a:buFont typeface="Wingdings" panose="05000000000000000000" pitchFamily="2" charset="2"/>
              <a:buChar char="§"/>
            </a:pPr>
            <a:r>
              <a:rPr lang="en-US" sz="1500" dirty="0"/>
              <a:t>If your library subscribes to the Polaris ZMARC authority database, the database is checked for matching authority records when no match is found in the database. </a:t>
            </a:r>
          </a:p>
          <a:p>
            <a:pPr algn="just">
              <a:buClr>
                <a:schemeClr val="bg2"/>
              </a:buClr>
            </a:pPr>
            <a:endParaRPr lang="en-US" sz="1500" dirty="0"/>
          </a:p>
          <a:p>
            <a:pPr marL="285750" indent="-285750" algn="just">
              <a:buClr>
                <a:schemeClr val="bg2"/>
              </a:buClr>
              <a:buFont typeface="Wingdings" panose="05000000000000000000" pitchFamily="2" charset="2"/>
              <a:buChar char="§"/>
            </a:pPr>
            <a:r>
              <a:rPr lang="en-US" sz="1500" dirty="0"/>
              <a:t>The search for a match occurs automatically when you save a bibliographic or authority record, check headings, or import bibliographic records.</a:t>
            </a:r>
          </a:p>
          <a:p>
            <a:pPr algn="just">
              <a:buClr>
                <a:schemeClr val="bg2"/>
              </a:buClr>
            </a:pPr>
            <a:endParaRPr lang="en-US" sz="1500" dirty="0"/>
          </a:p>
          <a:p>
            <a:pPr marL="285750" indent="-285750" algn="just">
              <a:buClr>
                <a:schemeClr val="bg2"/>
              </a:buClr>
              <a:buFont typeface="Wingdings" panose="05000000000000000000" pitchFamily="2" charset="2"/>
              <a:buChar char="§"/>
            </a:pPr>
            <a:r>
              <a:rPr lang="en-US" sz="1500" dirty="0"/>
              <a:t>If an exact match is found in the remote authority database, it is saved to the local database and a link is made to the existing or imported record.</a:t>
            </a:r>
          </a:p>
          <a:p>
            <a:pPr algn="l">
              <a:buClr>
                <a:schemeClr val="bg2"/>
              </a:buClr>
            </a:pPr>
            <a:r>
              <a:rPr lang="en-US" dirty="0"/>
              <a:t>. </a:t>
            </a:r>
          </a:p>
        </p:txBody>
      </p:sp>
      <p:pic>
        <p:nvPicPr>
          <p:cNvPr id="14" name="Picture 13" descr="Screenshot of Polaris System Admin Remote automatic authority control defaults">
            <a:extLst>
              <a:ext uri="{FF2B5EF4-FFF2-40B4-BE49-F238E27FC236}">
                <a16:creationId xmlns:a16="http://schemas.microsoft.com/office/drawing/2014/main" id="{50946678-63AD-BE8D-DCFD-44391107E9CA}"/>
              </a:ext>
            </a:extLst>
          </p:cNvPr>
          <p:cNvPicPr>
            <a:picLocks noChangeAspect="1"/>
          </p:cNvPicPr>
          <p:nvPr/>
        </p:nvPicPr>
        <p:blipFill>
          <a:blip r:embed="rId2"/>
          <a:stretch>
            <a:fillRect/>
          </a:stretch>
        </p:blipFill>
        <p:spPr>
          <a:xfrm>
            <a:off x="2719356" y="3429000"/>
            <a:ext cx="6753287" cy="29107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7203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48980-3F76-CE4E-677B-4AD04F85CFE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EACCB02-F4FC-259C-83ED-BA59637A50A7}"/>
              </a:ext>
            </a:extLst>
          </p:cNvPr>
          <p:cNvSpPr>
            <a:spLocks noGrp="1"/>
          </p:cNvSpPr>
          <p:nvPr>
            <p:ph type="title"/>
          </p:nvPr>
        </p:nvSpPr>
        <p:spPr/>
        <p:txBody>
          <a:bodyPr/>
          <a:lstStyle/>
          <a:p>
            <a:r>
              <a:rPr lang="en-GB" dirty="0"/>
              <a:t>Polaris System Generated Reports</a:t>
            </a:r>
          </a:p>
        </p:txBody>
      </p:sp>
      <p:sp>
        <p:nvSpPr>
          <p:cNvPr id="6" name="Footer Placeholder 5">
            <a:extLst>
              <a:ext uri="{FF2B5EF4-FFF2-40B4-BE49-F238E27FC236}">
                <a16:creationId xmlns:a16="http://schemas.microsoft.com/office/drawing/2014/main" id="{9C9FE7DD-A325-584E-916C-63131555D8B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089549BB-20DE-0885-701F-6D95356EAE3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EC298184-801D-2415-7192-EC1CEC9A0F41}"/>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19ACBD05-0492-303D-46E5-B13BB845092B}"/>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6E9E852D-B682-2F0B-31E1-BDA5CC954A40}"/>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TextBox 9">
            <a:extLst>
              <a:ext uri="{FF2B5EF4-FFF2-40B4-BE49-F238E27FC236}">
                <a16:creationId xmlns:a16="http://schemas.microsoft.com/office/drawing/2014/main" id="{B8675FDD-9CED-3D4E-1CF4-B5256A2147BA}"/>
              </a:ext>
            </a:extLst>
          </p:cNvPr>
          <p:cNvSpPr txBox="1"/>
          <p:nvPr/>
        </p:nvSpPr>
        <p:spPr>
          <a:xfrm>
            <a:off x="4077730" y="432486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
        <p:nvSpPr>
          <p:cNvPr id="5" name="Content Placeholder 10">
            <a:extLst>
              <a:ext uri="{FF2B5EF4-FFF2-40B4-BE49-F238E27FC236}">
                <a16:creationId xmlns:a16="http://schemas.microsoft.com/office/drawing/2014/main" id="{F5257174-9702-651D-8B26-02FD4EA87327}"/>
              </a:ext>
            </a:extLst>
          </p:cNvPr>
          <p:cNvSpPr txBox="1">
            <a:spLocks/>
          </p:cNvSpPr>
          <p:nvPr/>
        </p:nvSpPr>
        <p:spPr>
          <a:xfrm>
            <a:off x="550863" y="1808163"/>
            <a:ext cx="10377332"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bg2"/>
              </a:buClr>
              <a:buFont typeface="Wingdings" panose="05000000000000000000" pitchFamily="2" charset="2"/>
              <a:buChar char="§"/>
            </a:pPr>
            <a:r>
              <a:rPr lang="en-US" dirty="0"/>
              <a:t>Authority records where 4XX matches 1XX</a:t>
            </a:r>
          </a:p>
          <a:p>
            <a:pPr marL="285750" indent="-285750">
              <a:buClr>
                <a:schemeClr val="bg2"/>
              </a:buClr>
              <a:buFont typeface="Wingdings" panose="05000000000000000000" pitchFamily="2" charset="2"/>
              <a:buChar char="§"/>
            </a:pPr>
            <a:r>
              <a:rPr lang="en-US" dirty="0"/>
              <a:t>Authority records with no linked bib</a:t>
            </a:r>
          </a:p>
          <a:p>
            <a:pPr marL="285750" indent="-285750">
              <a:buClr>
                <a:schemeClr val="bg2"/>
              </a:buClr>
              <a:buFont typeface="Wingdings" panose="05000000000000000000" pitchFamily="2" charset="2"/>
              <a:buChar char="§"/>
            </a:pPr>
            <a:r>
              <a:rPr lang="en-US" dirty="0"/>
              <a:t>Problem authority headings </a:t>
            </a:r>
          </a:p>
          <a:p>
            <a:pPr marL="285750" indent="-285750">
              <a:buClr>
                <a:schemeClr val="bg2"/>
              </a:buClr>
              <a:buFont typeface="Wingdings" panose="05000000000000000000" pitchFamily="2" charset="2"/>
              <a:buChar char="§"/>
            </a:pPr>
            <a:r>
              <a:rPr lang="en-US" dirty="0"/>
              <a:t>Unlinked authority records</a:t>
            </a:r>
          </a:p>
          <a:p>
            <a:pPr marL="0" indent="0" algn="just">
              <a:buFont typeface="Arial" panose="020B0604020202020204" pitchFamily="34" charset="0"/>
              <a:buNone/>
            </a:pPr>
            <a:endParaRPr lang="en-NL" dirty="0"/>
          </a:p>
        </p:txBody>
      </p:sp>
    </p:spTree>
    <p:extLst>
      <p:ext uri="{BB962C8B-B14F-4D97-AF65-F5344CB8AC3E}">
        <p14:creationId xmlns:p14="http://schemas.microsoft.com/office/powerpoint/2010/main" val="1700996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E792A-F8FE-0062-7023-8DB936C4445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2AB0563-DE3E-6055-ACCB-5B9DD6313BE8}"/>
              </a:ext>
            </a:extLst>
          </p:cNvPr>
          <p:cNvSpPr>
            <a:spLocks noGrp="1"/>
          </p:cNvSpPr>
          <p:nvPr>
            <p:ph type="title"/>
          </p:nvPr>
        </p:nvSpPr>
        <p:spPr/>
        <p:txBody>
          <a:bodyPr/>
          <a:lstStyle/>
          <a:p>
            <a:r>
              <a:rPr lang="en-GB" dirty="0"/>
              <a:t>Authority Reports</a:t>
            </a:r>
          </a:p>
        </p:txBody>
      </p:sp>
      <p:sp>
        <p:nvSpPr>
          <p:cNvPr id="6" name="Footer Placeholder 5">
            <a:extLst>
              <a:ext uri="{FF2B5EF4-FFF2-40B4-BE49-F238E27FC236}">
                <a16:creationId xmlns:a16="http://schemas.microsoft.com/office/drawing/2014/main" id="{9DFA29F6-E470-8404-72FA-7A0EC8700DA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5C6A5FAC-2A6C-7675-BAAD-899A240A51D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E109F1C6-5CF1-5F82-D8B1-50B2DFB3906A}"/>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3319C154-BA38-E32B-3131-3B22DBBF9687}"/>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7639A6DC-D0C0-D4F1-BC0E-15D1681E5145}"/>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TextBox 9">
            <a:extLst>
              <a:ext uri="{FF2B5EF4-FFF2-40B4-BE49-F238E27FC236}">
                <a16:creationId xmlns:a16="http://schemas.microsoft.com/office/drawing/2014/main" id="{17BE2392-AC32-3D7E-C412-78C379E0A368}"/>
              </a:ext>
            </a:extLst>
          </p:cNvPr>
          <p:cNvSpPr txBox="1"/>
          <p:nvPr/>
        </p:nvSpPr>
        <p:spPr>
          <a:xfrm>
            <a:off x="4077730" y="432486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2" name="Picture 1" descr="Screenshot of Authority Records where 4CC matches 1XX report">
            <a:extLst>
              <a:ext uri="{FF2B5EF4-FFF2-40B4-BE49-F238E27FC236}">
                <a16:creationId xmlns:a16="http://schemas.microsoft.com/office/drawing/2014/main" id="{BF004B50-8025-C172-0D95-B376F738B6E8}"/>
              </a:ext>
            </a:extLst>
          </p:cNvPr>
          <p:cNvPicPr>
            <a:picLocks noChangeAspect="1"/>
          </p:cNvPicPr>
          <p:nvPr/>
        </p:nvPicPr>
        <p:blipFill>
          <a:blip r:embed="rId2"/>
          <a:stretch>
            <a:fillRect/>
          </a:stretch>
        </p:blipFill>
        <p:spPr>
          <a:xfrm>
            <a:off x="2696846" y="2417282"/>
            <a:ext cx="6400610" cy="337020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27202F2-7B03-72D2-8C53-93A8475C9836}"/>
              </a:ext>
            </a:extLst>
          </p:cNvPr>
          <p:cNvSpPr txBox="1"/>
          <p:nvPr/>
        </p:nvSpPr>
        <p:spPr>
          <a:xfrm>
            <a:off x="469800" y="817082"/>
            <a:ext cx="10807336" cy="1312801"/>
          </a:xfrm>
          <a:prstGeom prst="rect">
            <a:avLst/>
          </a:prstGeom>
          <a:solidFill>
            <a:schemeClr val="bg1"/>
          </a:solidFill>
          <a:ln>
            <a:noFill/>
          </a:ln>
        </p:spPr>
        <p:txBody>
          <a:bodyPr wrap="square" rtlCol="0">
            <a:noAutofit/>
          </a:bodyPr>
          <a:lstStyle/>
          <a:p>
            <a:pPr marL="285750" indent="-285750" algn="just">
              <a:buClr>
                <a:schemeClr val="bg2"/>
              </a:buClr>
              <a:buFont typeface="Wingdings" panose="05000000000000000000" pitchFamily="2" charset="2"/>
              <a:buChar char="§"/>
            </a:pPr>
            <a:r>
              <a:rPr lang="en-US" sz="1500" i="1" dirty="0"/>
              <a:t>Authority Records where 4XX matches 1XX: </a:t>
            </a:r>
          </a:p>
          <a:p>
            <a:pPr marL="742950" lvl="1" indent="-285750" algn="just">
              <a:buClr>
                <a:schemeClr val="bg2"/>
              </a:buClr>
              <a:buFont typeface="Wingdings" panose="05000000000000000000" pitchFamily="2" charset="2"/>
              <a:buChar char="§"/>
            </a:pPr>
            <a:r>
              <a:rPr lang="en-US" sz="1500" dirty="0"/>
              <a:t>Used to identify authority records where a </a:t>
            </a:r>
            <a:r>
              <a:rPr lang="en-US" sz="1500" i="1" dirty="0"/>
              <a:t>see reference</a:t>
            </a:r>
            <a:r>
              <a:rPr lang="en-US" sz="1500" dirty="0"/>
              <a:t> (4XX field) in one record matches a heading (1XX field) in another record. </a:t>
            </a:r>
          </a:p>
          <a:p>
            <a:pPr marL="742950" lvl="1" indent="-285750" algn="just">
              <a:buClr>
                <a:schemeClr val="bg2"/>
              </a:buClr>
              <a:buFont typeface="Wingdings" panose="05000000000000000000" pitchFamily="2" charset="2"/>
              <a:buChar char="§"/>
            </a:pPr>
            <a:r>
              <a:rPr lang="en-US" sz="1500" dirty="0"/>
              <a:t>It also lists situations where the same authority record contains a 1XX and 4XX that match because of normalization. For example, one heading using “and” while the other field with the same heading uses “&amp;.”</a:t>
            </a:r>
          </a:p>
        </p:txBody>
      </p:sp>
    </p:spTree>
    <p:extLst>
      <p:ext uri="{BB962C8B-B14F-4D97-AF65-F5344CB8AC3E}">
        <p14:creationId xmlns:p14="http://schemas.microsoft.com/office/powerpoint/2010/main" val="3656186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EC40C-3A02-0540-F693-13750D08E524}"/>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C4D387E-4993-1159-E3E2-EF3B2173798E}"/>
              </a:ext>
            </a:extLst>
          </p:cNvPr>
          <p:cNvSpPr>
            <a:spLocks noGrp="1"/>
          </p:cNvSpPr>
          <p:nvPr>
            <p:ph type="title"/>
          </p:nvPr>
        </p:nvSpPr>
        <p:spPr/>
        <p:txBody>
          <a:bodyPr/>
          <a:lstStyle/>
          <a:p>
            <a:r>
              <a:rPr lang="en-GB" dirty="0"/>
              <a:t>Authority Reports</a:t>
            </a:r>
          </a:p>
        </p:txBody>
      </p:sp>
      <p:sp>
        <p:nvSpPr>
          <p:cNvPr id="6" name="Footer Placeholder 5">
            <a:extLst>
              <a:ext uri="{FF2B5EF4-FFF2-40B4-BE49-F238E27FC236}">
                <a16:creationId xmlns:a16="http://schemas.microsoft.com/office/drawing/2014/main" id="{F8CDACAE-BAEF-CCBD-574C-8CE49D20CE3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2757A60C-D5B8-F76C-0482-F040022F2CE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8007EBED-6B63-CFCD-4985-23499DA50A64}"/>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E11E2A15-F6F5-52DE-ACFC-AFBCFE7127BB}"/>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66ABE30D-936B-9870-A1F1-A4974885C92C}"/>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TextBox 9">
            <a:extLst>
              <a:ext uri="{FF2B5EF4-FFF2-40B4-BE49-F238E27FC236}">
                <a16:creationId xmlns:a16="http://schemas.microsoft.com/office/drawing/2014/main" id="{B32C0550-9056-4682-6DA5-1BCC53C9F951}"/>
              </a:ext>
            </a:extLst>
          </p:cNvPr>
          <p:cNvSpPr txBox="1"/>
          <p:nvPr/>
        </p:nvSpPr>
        <p:spPr>
          <a:xfrm>
            <a:off x="4077730" y="432486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
        <p:nvSpPr>
          <p:cNvPr id="8" name="TextBox 7">
            <a:extLst>
              <a:ext uri="{FF2B5EF4-FFF2-40B4-BE49-F238E27FC236}">
                <a16:creationId xmlns:a16="http://schemas.microsoft.com/office/drawing/2014/main" id="{09C1D0DD-434F-E016-A7FB-0B6812C424EA}"/>
              </a:ext>
            </a:extLst>
          </p:cNvPr>
          <p:cNvSpPr txBox="1"/>
          <p:nvPr/>
        </p:nvSpPr>
        <p:spPr>
          <a:xfrm>
            <a:off x="469800" y="817082"/>
            <a:ext cx="10807336" cy="1498606"/>
          </a:xfrm>
          <a:prstGeom prst="rect">
            <a:avLst/>
          </a:prstGeom>
          <a:solidFill>
            <a:schemeClr val="bg1"/>
          </a:solidFill>
          <a:ln>
            <a:noFill/>
          </a:ln>
        </p:spPr>
        <p:txBody>
          <a:bodyPr wrap="square" rtlCol="0">
            <a:noAutofit/>
          </a:bodyPr>
          <a:lstStyle/>
          <a:p>
            <a:pPr marL="285750" indent="-285750" algn="just">
              <a:buClr>
                <a:schemeClr val="bg2"/>
              </a:buClr>
              <a:buFont typeface="Wingdings" panose="05000000000000000000" pitchFamily="2" charset="2"/>
              <a:buChar char="§"/>
            </a:pPr>
            <a:r>
              <a:rPr lang="en-US" sz="1500" i="1" dirty="0"/>
              <a:t>Authority Records with No Linked Bibs</a:t>
            </a:r>
            <a:r>
              <a:rPr lang="en-US" sz="1500" dirty="0"/>
              <a:t>:</a:t>
            </a:r>
          </a:p>
          <a:p>
            <a:pPr marL="742950" lvl="1" indent="-285750" algn="just">
              <a:buClr>
                <a:schemeClr val="bg2"/>
              </a:buClr>
              <a:buFont typeface="Wingdings" panose="05000000000000000000" pitchFamily="2" charset="2"/>
              <a:buChar char="§"/>
            </a:pPr>
            <a:r>
              <a:rPr lang="en-US" sz="1500" dirty="0"/>
              <a:t>Use this report to identify authority records that are not linked to any bibliographic record. </a:t>
            </a:r>
          </a:p>
          <a:p>
            <a:pPr marL="742950" lvl="1" indent="-285750" algn="just">
              <a:buClr>
                <a:schemeClr val="bg2"/>
              </a:buClr>
              <a:buFont typeface="Wingdings" panose="05000000000000000000" pitchFamily="2" charset="2"/>
              <a:buChar char="§"/>
            </a:pPr>
            <a:r>
              <a:rPr lang="en-US" sz="1500" dirty="0"/>
              <a:t>The authority record may have links to other authority records.</a:t>
            </a:r>
          </a:p>
        </p:txBody>
      </p:sp>
      <p:pic>
        <p:nvPicPr>
          <p:cNvPr id="5" name="Picture 4">
            <a:extLst>
              <a:ext uri="{FF2B5EF4-FFF2-40B4-BE49-F238E27FC236}">
                <a16:creationId xmlns:a16="http://schemas.microsoft.com/office/drawing/2014/main" id="{9D9CAF57-7BB7-3A2E-5192-29631530DE75}"/>
              </a:ext>
            </a:extLst>
          </p:cNvPr>
          <p:cNvPicPr>
            <a:picLocks noChangeAspect="1"/>
          </p:cNvPicPr>
          <p:nvPr/>
        </p:nvPicPr>
        <p:blipFill>
          <a:blip r:embed="rId2"/>
          <a:stretch>
            <a:fillRect/>
          </a:stretch>
        </p:blipFill>
        <p:spPr>
          <a:xfrm>
            <a:off x="2696006" y="2315688"/>
            <a:ext cx="6354924" cy="2936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6621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3E3E2-6B25-0910-571E-4E6B3A9EFC5A}"/>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12F5B71-275A-6C7F-E0E9-4560A1B89485}"/>
              </a:ext>
            </a:extLst>
          </p:cNvPr>
          <p:cNvSpPr>
            <a:spLocks noGrp="1"/>
          </p:cNvSpPr>
          <p:nvPr>
            <p:ph type="title"/>
          </p:nvPr>
        </p:nvSpPr>
        <p:spPr/>
        <p:txBody>
          <a:bodyPr/>
          <a:lstStyle/>
          <a:p>
            <a:r>
              <a:rPr lang="en-GB" dirty="0"/>
              <a:t>Authority Reports</a:t>
            </a:r>
          </a:p>
        </p:txBody>
      </p:sp>
      <p:sp>
        <p:nvSpPr>
          <p:cNvPr id="6" name="Footer Placeholder 5">
            <a:extLst>
              <a:ext uri="{FF2B5EF4-FFF2-40B4-BE49-F238E27FC236}">
                <a16:creationId xmlns:a16="http://schemas.microsoft.com/office/drawing/2014/main" id="{84DC54A4-56C4-3BFA-6043-4B17F1845CC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60CC07E5-59A0-5E1E-1C7C-A27E20F425C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77C62CAF-3F2A-0B0A-AEF0-2E02D184BA34}"/>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D407A4DB-B94A-6EE8-83FD-C2D551906BB0}"/>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E66633E7-3A86-745D-513F-DA2AD09195BE}"/>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TextBox 9">
            <a:extLst>
              <a:ext uri="{FF2B5EF4-FFF2-40B4-BE49-F238E27FC236}">
                <a16:creationId xmlns:a16="http://schemas.microsoft.com/office/drawing/2014/main" id="{5B6DFDD1-3557-6594-8777-F52B2F528A2B}"/>
              </a:ext>
            </a:extLst>
          </p:cNvPr>
          <p:cNvSpPr txBox="1"/>
          <p:nvPr/>
        </p:nvSpPr>
        <p:spPr>
          <a:xfrm>
            <a:off x="4077730" y="432486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pic>
        <p:nvPicPr>
          <p:cNvPr id="2" name="Picture 1" descr="Screenshot of Problem Authority Headings report">
            <a:extLst>
              <a:ext uri="{FF2B5EF4-FFF2-40B4-BE49-F238E27FC236}">
                <a16:creationId xmlns:a16="http://schemas.microsoft.com/office/drawing/2014/main" id="{9C4FD61F-9C22-5909-490F-645FC5DF0650}"/>
              </a:ext>
            </a:extLst>
          </p:cNvPr>
          <p:cNvPicPr>
            <a:picLocks noChangeAspect="1"/>
          </p:cNvPicPr>
          <p:nvPr/>
        </p:nvPicPr>
        <p:blipFill>
          <a:blip r:embed="rId2"/>
          <a:stretch>
            <a:fillRect/>
          </a:stretch>
        </p:blipFill>
        <p:spPr>
          <a:xfrm>
            <a:off x="2303150" y="2271593"/>
            <a:ext cx="7585699" cy="354949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27202F2-7B03-72D2-8C53-93A8475C9836}"/>
              </a:ext>
            </a:extLst>
          </p:cNvPr>
          <p:cNvSpPr txBox="1"/>
          <p:nvPr/>
        </p:nvSpPr>
        <p:spPr>
          <a:xfrm>
            <a:off x="469800" y="853853"/>
            <a:ext cx="10807336" cy="1198725"/>
          </a:xfrm>
          <a:prstGeom prst="rect">
            <a:avLst/>
          </a:prstGeom>
          <a:solidFill>
            <a:schemeClr val="bg1"/>
          </a:solidFill>
          <a:ln>
            <a:noFill/>
          </a:ln>
        </p:spPr>
        <p:txBody>
          <a:bodyPr wrap="square" rtlCol="0">
            <a:noAutofit/>
          </a:bodyPr>
          <a:lstStyle/>
          <a:p>
            <a:pPr marL="285750" indent="-285750" algn="just">
              <a:buClr>
                <a:schemeClr val="bg2"/>
              </a:buClr>
              <a:buFont typeface="Wingdings" panose="05000000000000000000" pitchFamily="2" charset="2"/>
              <a:buChar char="§"/>
            </a:pPr>
            <a:r>
              <a:rPr lang="en-US" sz="1500" i="1" dirty="0"/>
              <a:t>Problem Authority Headings</a:t>
            </a:r>
            <a:r>
              <a:rPr lang="en-US" sz="1500" dirty="0"/>
              <a:t>:</a:t>
            </a:r>
          </a:p>
          <a:p>
            <a:pPr marL="742950" lvl="1" indent="-285750" algn="just">
              <a:buClr>
                <a:schemeClr val="bg2"/>
              </a:buClr>
              <a:buFont typeface="Wingdings" panose="05000000000000000000" pitchFamily="2" charset="2"/>
              <a:buChar char="§"/>
            </a:pPr>
            <a:r>
              <a:rPr lang="en-US" sz="1500" dirty="0"/>
              <a:t>Use this report to identify possible duplicate authority headings where the normalized text is the heading of more than one authority record. </a:t>
            </a:r>
          </a:p>
          <a:p>
            <a:pPr marL="742950" lvl="1" indent="-285750" algn="just">
              <a:buClr>
                <a:schemeClr val="bg2"/>
              </a:buClr>
              <a:buFont typeface="Wingdings" panose="05000000000000000000" pitchFamily="2" charset="2"/>
              <a:buChar char="§"/>
            </a:pPr>
            <a:r>
              <a:rPr lang="en-US" sz="1500" dirty="0"/>
              <a:t>It lists the normalized heading that matched, the authority record IDs, the actual heading text, and the thesaurus of the authority record. </a:t>
            </a:r>
          </a:p>
        </p:txBody>
      </p:sp>
    </p:spTree>
    <p:extLst>
      <p:ext uri="{BB962C8B-B14F-4D97-AF65-F5344CB8AC3E}">
        <p14:creationId xmlns:p14="http://schemas.microsoft.com/office/powerpoint/2010/main" val="3337502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627AD-9F92-086F-1B17-5A58BA89E46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3ADB797-069F-47DE-32C8-2A6A023FF056}"/>
              </a:ext>
            </a:extLst>
          </p:cNvPr>
          <p:cNvSpPr>
            <a:spLocks noGrp="1"/>
          </p:cNvSpPr>
          <p:nvPr>
            <p:ph type="title"/>
          </p:nvPr>
        </p:nvSpPr>
        <p:spPr/>
        <p:txBody>
          <a:bodyPr/>
          <a:lstStyle/>
          <a:p>
            <a:r>
              <a:rPr lang="en-GB" dirty="0"/>
              <a:t>Creating an Unlinked Authority Record Set </a:t>
            </a:r>
          </a:p>
        </p:txBody>
      </p:sp>
      <p:sp>
        <p:nvSpPr>
          <p:cNvPr id="6" name="Footer Placeholder 5">
            <a:extLst>
              <a:ext uri="{FF2B5EF4-FFF2-40B4-BE49-F238E27FC236}">
                <a16:creationId xmlns:a16="http://schemas.microsoft.com/office/drawing/2014/main" id="{8093564F-37B9-CC9A-F8EE-3218D51CF09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 2025 Clarivate. All rights reserved.</a:t>
            </a:r>
          </a:p>
        </p:txBody>
      </p:sp>
      <p:sp>
        <p:nvSpPr>
          <p:cNvPr id="7" name="Slide Number Placeholder 6">
            <a:extLst>
              <a:ext uri="{FF2B5EF4-FFF2-40B4-BE49-F238E27FC236}">
                <a16:creationId xmlns:a16="http://schemas.microsoft.com/office/drawing/2014/main" id="{F353F588-DB8C-5FAC-A409-9D985A35A98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 name="Content Placeholder 10">
            <a:extLst>
              <a:ext uri="{FF2B5EF4-FFF2-40B4-BE49-F238E27FC236}">
                <a16:creationId xmlns:a16="http://schemas.microsoft.com/office/drawing/2014/main" id="{BA1D0DD6-B503-2A5B-8728-196197E2A7B6}"/>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NL" dirty="0"/>
          </a:p>
        </p:txBody>
      </p:sp>
      <p:sp>
        <p:nvSpPr>
          <p:cNvPr id="9" name="Slide Number Placeholder 5">
            <a:extLst>
              <a:ext uri="{FF2B5EF4-FFF2-40B4-BE49-F238E27FC236}">
                <a16:creationId xmlns:a16="http://schemas.microsoft.com/office/drawing/2014/main" id="{8F9DA093-5B9A-4B02-CD99-5AF2ABA8942A}"/>
              </a:ext>
            </a:extLst>
          </p:cNvPr>
          <p:cNvSpPr txBox="1">
            <a:spLocks/>
          </p:cNvSpPr>
          <p:nvPr/>
        </p:nvSpPr>
        <p:spPr>
          <a:xfrm>
            <a:off x="11976000"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 name="Slide Number Placeholder 5">
            <a:extLst>
              <a:ext uri="{FF2B5EF4-FFF2-40B4-BE49-F238E27FC236}">
                <a16:creationId xmlns:a16="http://schemas.microsoft.com/office/drawing/2014/main" id="{8F934E1D-1F68-796B-7DFA-DAA55EB47F16}"/>
              </a:ext>
            </a:extLst>
          </p:cNvPr>
          <p:cNvSpPr txBox="1">
            <a:spLocks/>
          </p:cNvSpPr>
          <p:nvPr/>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TextBox 9">
            <a:extLst>
              <a:ext uri="{FF2B5EF4-FFF2-40B4-BE49-F238E27FC236}">
                <a16:creationId xmlns:a16="http://schemas.microsoft.com/office/drawing/2014/main" id="{8564BBEA-D61F-F068-E023-10243AE71DD6}"/>
              </a:ext>
            </a:extLst>
          </p:cNvPr>
          <p:cNvSpPr txBox="1"/>
          <p:nvPr/>
        </p:nvSpPr>
        <p:spPr>
          <a:xfrm>
            <a:off x="4077730" y="4324865"/>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
        <p:nvSpPr>
          <p:cNvPr id="5" name="TextBox 4">
            <a:extLst>
              <a:ext uri="{FF2B5EF4-FFF2-40B4-BE49-F238E27FC236}">
                <a16:creationId xmlns:a16="http://schemas.microsoft.com/office/drawing/2014/main" id="{D27202F2-7B03-72D2-8C53-93A8475C9836}"/>
              </a:ext>
            </a:extLst>
          </p:cNvPr>
          <p:cNvSpPr txBox="1"/>
          <p:nvPr/>
        </p:nvSpPr>
        <p:spPr>
          <a:xfrm>
            <a:off x="466078" y="793062"/>
            <a:ext cx="11321214" cy="796086"/>
          </a:xfrm>
          <a:prstGeom prst="rect">
            <a:avLst/>
          </a:prstGeom>
          <a:solidFill>
            <a:schemeClr val="bg1"/>
          </a:solidFill>
          <a:ln>
            <a:noFill/>
          </a:ln>
        </p:spPr>
        <p:txBody>
          <a:bodyPr wrap="square" rtlCol="0">
            <a:noAutofit/>
          </a:bodyPr>
          <a:lstStyle/>
          <a:p>
            <a:pPr marL="285750" indent="-285750" algn="just">
              <a:buClr>
                <a:schemeClr val="bg2"/>
              </a:buClr>
              <a:buFont typeface="Wingdings" panose="05000000000000000000" pitchFamily="2" charset="2"/>
              <a:buChar char="§"/>
            </a:pPr>
            <a:r>
              <a:rPr lang="en-US" sz="1500" dirty="0"/>
              <a:t>You can automatically create a record set of bibliographic records that are not linked to any item records or a record set of authority records that are not linked to any bibliographic or authority records.</a:t>
            </a:r>
          </a:p>
        </p:txBody>
      </p:sp>
      <p:pic>
        <p:nvPicPr>
          <p:cNvPr id="8" name="Picture 7" descr="Screenshot of Polaris Leap Utilities &gt; Create Unlinked Authority Record Set option">
            <a:extLst>
              <a:ext uri="{FF2B5EF4-FFF2-40B4-BE49-F238E27FC236}">
                <a16:creationId xmlns:a16="http://schemas.microsoft.com/office/drawing/2014/main" id="{1A56BDE0-FA70-2860-195D-7469B7244990}"/>
              </a:ext>
            </a:extLst>
          </p:cNvPr>
          <p:cNvPicPr>
            <a:picLocks noChangeAspect="1"/>
          </p:cNvPicPr>
          <p:nvPr/>
        </p:nvPicPr>
        <p:blipFill>
          <a:blip r:embed="rId2"/>
          <a:stretch>
            <a:fillRect/>
          </a:stretch>
        </p:blipFill>
        <p:spPr>
          <a:xfrm>
            <a:off x="687673" y="1637212"/>
            <a:ext cx="2783435" cy="4504103"/>
          </a:xfrm>
          <a:prstGeom prst="rect">
            <a:avLst/>
          </a:prstGeom>
          <a:ln>
            <a:noFill/>
          </a:ln>
          <a:effectLst>
            <a:outerShdw blurRad="292100" dist="139700" dir="2700000" algn="tl" rotWithShape="0">
              <a:srgbClr val="333333">
                <a:alpha val="65000"/>
              </a:srgbClr>
            </a:outerShdw>
          </a:effectLst>
        </p:spPr>
      </p:pic>
      <p:pic>
        <p:nvPicPr>
          <p:cNvPr id="12" name="Picture 11" descr="Screenshot of Polaris Leap Authority Record Set Setup with Owner field highlighted">
            <a:extLst>
              <a:ext uri="{FF2B5EF4-FFF2-40B4-BE49-F238E27FC236}">
                <a16:creationId xmlns:a16="http://schemas.microsoft.com/office/drawing/2014/main" id="{E2F23725-3E8B-0F8A-0984-E6DD93CD6114}"/>
              </a:ext>
            </a:extLst>
          </p:cNvPr>
          <p:cNvPicPr>
            <a:picLocks noChangeAspect="1"/>
          </p:cNvPicPr>
          <p:nvPr/>
        </p:nvPicPr>
        <p:blipFill>
          <a:blip r:embed="rId3"/>
          <a:stretch>
            <a:fillRect/>
          </a:stretch>
        </p:blipFill>
        <p:spPr>
          <a:xfrm>
            <a:off x="2367974" y="2184013"/>
            <a:ext cx="3722551" cy="2613981"/>
          </a:xfrm>
          <a:prstGeom prst="rect">
            <a:avLst/>
          </a:prstGeom>
          <a:ln>
            <a:noFill/>
          </a:ln>
          <a:effectLst>
            <a:outerShdw blurRad="292100" dist="139700" dir="2700000" algn="tl" rotWithShape="0">
              <a:srgbClr val="333333">
                <a:alpha val="65000"/>
              </a:srgbClr>
            </a:outerShdw>
          </a:effectLst>
        </p:spPr>
      </p:pic>
      <p:pic>
        <p:nvPicPr>
          <p:cNvPr id="14" name="Picture 13" descr="Screenshot of Polaris Leap Authority Record Set Actions">
            <a:extLst>
              <a:ext uri="{FF2B5EF4-FFF2-40B4-BE49-F238E27FC236}">
                <a16:creationId xmlns:a16="http://schemas.microsoft.com/office/drawing/2014/main" id="{96337479-01D4-B0B8-097F-D7A6BD1F17B8}"/>
              </a:ext>
            </a:extLst>
          </p:cNvPr>
          <p:cNvPicPr>
            <a:picLocks noChangeAspect="1"/>
          </p:cNvPicPr>
          <p:nvPr/>
        </p:nvPicPr>
        <p:blipFill>
          <a:blip r:embed="rId4"/>
          <a:stretch>
            <a:fillRect/>
          </a:stretch>
        </p:blipFill>
        <p:spPr>
          <a:xfrm>
            <a:off x="4651686" y="3305101"/>
            <a:ext cx="7027606" cy="20748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8569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dirty="0"/>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 Surname</a:t>
            </a:r>
            <a:endParaRPr lang="en-GB" dirty="0"/>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forename.surname@clarivate.com</a:t>
            </a:r>
            <a:endParaRPr lang="en-GB" dirty="0"/>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+000 000-0000</a:t>
            </a:r>
            <a:endParaRPr lang="en-GB" dirty="0"/>
          </a:p>
        </p:txBody>
      </p:sp>
    </p:spTree>
    <p:extLst>
      <p:ext uri="{BB962C8B-B14F-4D97-AF65-F5344CB8AC3E}">
        <p14:creationId xmlns:p14="http://schemas.microsoft.com/office/powerpoint/2010/main" val="368792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9FC9B-B6C6-854C-B09E-FB3FDC9D41C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7EB6C7C-97EA-0DF9-9EEF-1178CB2E6835}"/>
              </a:ext>
            </a:extLst>
          </p:cNvPr>
          <p:cNvSpPr>
            <a:spLocks noGrp="1"/>
          </p:cNvSpPr>
          <p:nvPr>
            <p:ph type="title"/>
          </p:nvPr>
        </p:nvSpPr>
        <p:spPr/>
        <p:txBody>
          <a:bodyPr/>
          <a:lstStyle/>
          <a:p>
            <a:r>
              <a:rPr lang="en-GB" dirty="0"/>
              <a:t>An Authority Record Structure</a:t>
            </a:r>
          </a:p>
        </p:txBody>
      </p:sp>
      <p:sp>
        <p:nvSpPr>
          <p:cNvPr id="6" name="Footer Placeholder 5">
            <a:extLst>
              <a:ext uri="{FF2B5EF4-FFF2-40B4-BE49-F238E27FC236}">
                <a16:creationId xmlns:a16="http://schemas.microsoft.com/office/drawing/2014/main" id="{399ECD6B-92AB-30B4-C8FA-30E1748CB2B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682F89D-7DD2-FFA4-0670-41C2E6C6FFB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a:spLocks noGrp="1"/>
          </p:cNvSpPr>
          <p:nvPr>
            <p:ph type="body" sz="quarter" idx="14"/>
          </p:nvPr>
        </p:nvSpPr>
        <p:spPr>
          <a:xfrm>
            <a:off x="550863" y="1808163"/>
            <a:ext cx="5075237" cy="4321175"/>
          </a:xfrm>
        </p:spPr>
        <p:txBody>
          <a:bodyPr/>
          <a:lstStyle/>
          <a:p>
            <a:pPr>
              <a:buClr>
                <a:schemeClr val="bg2"/>
              </a:buClr>
              <a:buFont typeface="Wingdings" panose="05000000000000000000" pitchFamily="2" charset="2"/>
              <a:buChar char="§"/>
            </a:pPr>
            <a:r>
              <a:rPr lang="en-US" dirty="0"/>
              <a:t>An authority record structure contains: </a:t>
            </a:r>
          </a:p>
          <a:p>
            <a:pPr lvl="1">
              <a:buClr>
                <a:schemeClr val="bg2"/>
              </a:buClr>
              <a:buFont typeface="Wingdings" panose="05000000000000000000" pitchFamily="2" charset="2"/>
              <a:buChar char="§"/>
            </a:pPr>
            <a:r>
              <a:rPr lang="en-US" dirty="0"/>
              <a:t>A leader</a:t>
            </a:r>
          </a:p>
          <a:p>
            <a:pPr lvl="1">
              <a:buClr>
                <a:schemeClr val="bg2"/>
              </a:buClr>
              <a:buFont typeface="Wingdings" panose="05000000000000000000" pitchFamily="2" charset="2"/>
              <a:buChar char="§"/>
            </a:pPr>
            <a:r>
              <a:rPr lang="en-US" dirty="0"/>
              <a:t>A directory</a:t>
            </a:r>
          </a:p>
          <a:p>
            <a:pPr lvl="1">
              <a:buClr>
                <a:schemeClr val="bg2"/>
              </a:buClr>
              <a:buFont typeface="Wingdings" panose="05000000000000000000" pitchFamily="2" charset="2"/>
              <a:buChar char="§"/>
            </a:pPr>
            <a:r>
              <a:rPr lang="en-US" dirty="0"/>
              <a:t>Variable fields</a:t>
            </a:r>
          </a:p>
          <a:p>
            <a:pPr marL="0" indent="0">
              <a:buNone/>
            </a:pPr>
            <a:endParaRPr lang="en-NL" dirty="0"/>
          </a:p>
        </p:txBody>
      </p:sp>
    </p:spTree>
    <p:extLst>
      <p:ext uri="{BB962C8B-B14F-4D97-AF65-F5344CB8AC3E}">
        <p14:creationId xmlns:p14="http://schemas.microsoft.com/office/powerpoint/2010/main" val="4098797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32DE5-C218-2730-810C-F640934C730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0859E92-2D41-2A4F-5C38-6CACA84E056A}"/>
              </a:ext>
            </a:extLst>
          </p:cNvPr>
          <p:cNvSpPr>
            <a:spLocks noGrp="1"/>
          </p:cNvSpPr>
          <p:nvPr>
            <p:ph type="title"/>
          </p:nvPr>
        </p:nvSpPr>
        <p:spPr/>
        <p:txBody>
          <a:bodyPr/>
          <a:lstStyle/>
          <a:p>
            <a:r>
              <a:rPr lang="en-GB" dirty="0"/>
              <a:t>Name Authority Record</a:t>
            </a:r>
          </a:p>
        </p:txBody>
      </p:sp>
      <p:sp>
        <p:nvSpPr>
          <p:cNvPr id="6" name="Footer Placeholder 5">
            <a:extLst>
              <a:ext uri="{FF2B5EF4-FFF2-40B4-BE49-F238E27FC236}">
                <a16:creationId xmlns:a16="http://schemas.microsoft.com/office/drawing/2014/main" id="{6961D0DB-855A-F947-05B1-241E9226B67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8050255-5EF3-E47D-0A94-7728F6C7B389}"/>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BAC702AA-357A-819B-C4ED-7AAC582477B6}"/>
              </a:ext>
            </a:extLst>
          </p:cNvPr>
          <p:cNvSpPr>
            <a:spLocks noGrp="1"/>
          </p:cNvSpPr>
          <p:nvPr>
            <p:ph type="body" sz="quarter" idx="14"/>
          </p:nvPr>
        </p:nvSpPr>
        <p:spPr>
          <a:xfrm>
            <a:off x="550863" y="1808163"/>
            <a:ext cx="11171337" cy="4321175"/>
          </a:xfrm>
        </p:spPr>
        <p:txBody>
          <a:bodyPr/>
          <a:lstStyle/>
          <a:p>
            <a:pPr algn="just">
              <a:buClr>
                <a:schemeClr val="bg2"/>
              </a:buClr>
              <a:buFont typeface="Wingdings" panose="05000000000000000000" pitchFamily="2" charset="2"/>
              <a:buChar char="§"/>
            </a:pPr>
            <a:r>
              <a:rPr lang="en-US" dirty="0"/>
              <a:t> Headings refer to:</a:t>
            </a:r>
          </a:p>
          <a:p>
            <a:pPr lvl="1" algn="just">
              <a:buClr>
                <a:schemeClr val="bg2"/>
              </a:buClr>
              <a:buFont typeface="Wingdings" panose="05000000000000000000" pitchFamily="2" charset="2"/>
              <a:buChar char="§"/>
            </a:pPr>
            <a:r>
              <a:rPr lang="en-US" dirty="0"/>
              <a:t>Main entry—Personal, corporate, meeting, or jurisdiction names, uniform titles, or name/title combinations</a:t>
            </a:r>
          </a:p>
          <a:p>
            <a:pPr lvl="1" algn="just">
              <a:buClr>
                <a:schemeClr val="bg2"/>
              </a:buClr>
              <a:buFont typeface="Wingdings" panose="05000000000000000000" pitchFamily="2" charset="2"/>
              <a:buChar char="§"/>
            </a:pPr>
            <a:r>
              <a:rPr lang="en-US" dirty="0"/>
              <a:t>First character identifies function of the tag:</a:t>
            </a:r>
          </a:p>
          <a:p>
            <a:pPr lvl="3" algn="just">
              <a:buClr>
                <a:schemeClr val="bg2"/>
              </a:buClr>
              <a:buFont typeface="Wingdings" panose="05000000000000000000" pitchFamily="2" charset="2"/>
              <a:buChar char="§"/>
            </a:pPr>
            <a:r>
              <a:rPr lang="en-US" dirty="0"/>
              <a:t>1XX is the </a:t>
            </a:r>
            <a:r>
              <a:rPr lang="en-US" i="1" dirty="0"/>
              <a:t>authorized heading</a:t>
            </a:r>
          </a:p>
          <a:p>
            <a:pPr lvl="3" algn="just">
              <a:buClr>
                <a:schemeClr val="bg2"/>
              </a:buClr>
              <a:buFont typeface="Wingdings" panose="05000000000000000000" pitchFamily="2" charset="2"/>
              <a:buChar char="§"/>
            </a:pPr>
            <a:r>
              <a:rPr lang="en-US" dirty="0"/>
              <a:t>4XX is the </a:t>
            </a:r>
            <a:r>
              <a:rPr lang="en-US" i="1" dirty="0"/>
              <a:t>see from</a:t>
            </a:r>
            <a:r>
              <a:rPr lang="en-US" dirty="0"/>
              <a:t> tracing</a:t>
            </a:r>
          </a:p>
          <a:p>
            <a:pPr lvl="3" algn="just">
              <a:buClr>
                <a:schemeClr val="bg2"/>
              </a:buClr>
              <a:buFont typeface="Wingdings" panose="05000000000000000000" pitchFamily="2" charset="2"/>
              <a:buChar char="§"/>
            </a:pPr>
            <a:r>
              <a:rPr lang="en-US" dirty="0"/>
              <a:t>5XX is the </a:t>
            </a:r>
            <a:r>
              <a:rPr lang="en-US" i="1" dirty="0"/>
              <a:t>see also from</a:t>
            </a:r>
            <a:r>
              <a:rPr lang="en-US" dirty="0"/>
              <a:t> tracing</a:t>
            </a:r>
          </a:p>
          <a:p>
            <a:pPr algn="just">
              <a:buClr>
                <a:schemeClr val="bg2"/>
              </a:buClr>
              <a:buFont typeface="Wingdings" panose="05000000000000000000" pitchFamily="2" charset="2"/>
              <a:buChar char="§"/>
            </a:pPr>
            <a:endParaRPr lang="en-US" dirty="0"/>
          </a:p>
          <a:p>
            <a:pPr lvl="1" algn="just">
              <a:buClr>
                <a:schemeClr val="bg2"/>
              </a:buClr>
              <a:buFont typeface="Wingdings" panose="05000000000000000000" pitchFamily="2" charset="2"/>
              <a:buChar char="§"/>
            </a:pPr>
            <a:r>
              <a:rPr lang="en-US" dirty="0"/>
              <a:t>Remaining two tags identify the type of information:</a:t>
            </a:r>
          </a:p>
          <a:p>
            <a:pPr lvl="3" algn="just">
              <a:buClr>
                <a:schemeClr val="bg2"/>
              </a:buClr>
              <a:buFont typeface="Wingdings" panose="05000000000000000000" pitchFamily="2" charset="2"/>
              <a:buChar char="§"/>
            </a:pPr>
            <a:r>
              <a:rPr lang="en-US" dirty="0"/>
              <a:t>  00—Personal name</a:t>
            </a:r>
          </a:p>
          <a:p>
            <a:pPr lvl="3" algn="just">
              <a:buClr>
                <a:schemeClr val="bg2"/>
              </a:buClr>
              <a:buFont typeface="Wingdings" panose="05000000000000000000" pitchFamily="2" charset="2"/>
              <a:buChar char="§"/>
            </a:pPr>
            <a:r>
              <a:rPr lang="en-US" dirty="0"/>
              <a:t>  10—Corporate name</a:t>
            </a:r>
          </a:p>
          <a:p>
            <a:pPr lvl="3" algn="just">
              <a:buClr>
                <a:schemeClr val="bg2"/>
              </a:buClr>
              <a:buFont typeface="Wingdings" panose="05000000000000000000" pitchFamily="2" charset="2"/>
              <a:buChar char="§"/>
            </a:pPr>
            <a:r>
              <a:rPr lang="en-US" dirty="0"/>
              <a:t>  30—Uniform title or series</a:t>
            </a:r>
          </a:p>
          <a:p>
            <a:pPr marL="0" indent="0">
              <a:buNone/>
            </a:pPr>
            <a:endParaRPr lang="en-NL" dirty="0"/>
          </a:p>
        </p:txBody>
      </p:sp>
    </p:spTree>
    <p:extLst>
      <p:ext uri="{BB962C8B-B14F-4D97-AF65-F5344CB8AC3E}">
        <p14:creationId xmlns:p14="http://schemas.microsoft.com/office/powerpoint/2010/main" val="2760233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5F32F-3B57-9E90-3EBF-9513C702354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285B413-7638-C121-3126-8FA0BEBA1DB1}"/>
              </a:ext>
            </a:extLst>
          </p:cNvPr>
          <p:cNvSpPr>
            <a:spLocks noGrp="1"/>
          </p:cNvSpPr>
          <p:nvPr>
            <p:ph type="title"/>
          </p:nvPr>
        </p:nvSpPr>
        <p:spPr/>
        <p:txBody>
          <a:bodyPr/>
          <a:lstStyle/>
          <a:p>
            <a:r>
              <a:rPr lang="en-GB" dirty="0"/>
              <a:t>Name Authority Record</a:t>
            </a:r>
          </a:p>
        </p:txBody>
      </p:sp>
      <p:sp>
        <p:nvSpPr>
          <p:cNvPr id="6" name="Footer Placeholder 5">
            <a:extLst>
              <a:ext uri="{FF2B5EF4-FFF2-40B4-BE49-F238E27FC236}">
                <a16:creationId xmlns:a16="http://schemas.microsoft.com/office/drawing/2014/main" id="{16B2884C-6DC6-48E3-2E81-24249E75800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285181BC-4E01-2CA2-5027-AAEAA535BD6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026" name="Picture 2" descr="Polaris Leap screenshot of authority record example">
            <a:extLst>
              <a:ext uri="{FF2B5EF4-FFF2-40B4-BE49-F238E27FC236}">
                <a16:creationId xmlns:a16="http://schemas.microsoft.com/office/drawing/2014/main" id="{85C36EFF-37DF-38B2-665D-AF44BD5C8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218" y="902348"/>
            <a:ext cx="9361564" cy="5301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43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5D525-B274-44CB-4457-8DD504CB2CA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431DA74-8082-7450-F7ED-372A28BA249A}"/>
              </a:ext>
            </a:extLst>
          </p:cNvPr>
          <p:cNvSpPr>
            <a:spLocks noGrp="1"/>
          </p:cNvSpPr>
          <p:nvPr>
            <p:ph type="title"/>
          </p:nvPr>
        </p:nvSpPr>
        <p:spPr/>
        <p:txBody>
          <a:bodyPr/>
          <a:lstStyle/>
          <a:p>
            <a:r>
              <a:rPr lang="en-GB" dirty="0"/>
              <a:t>Subject Authority Record</a:t>
            </a:r>
          </a:p>
        </p:txBody>
      </p:sp>
      <p:sp>
        <p:nvSpPr>
          <p:cNvPr id="6" name="Footer Placeholder 5">
            <a:extLst>
              <a:ext uri="{FF2B5EF4-FFF2-40B4-BE49-F238E27FC236}">
                <a16:creationId xmlns:a16="http://schemas.microsoft.com/office/drawing/2014/main" id="{EDB16F03-CF90-23ED-1EE7-74D0967EDC1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2AD90DD-C024-E91D-24AB-FFF7CCC26FB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922CE917-5FC3-E4AD-736E-2FB445D053A5}"/>
              </a:ext>
            </a:extLst>
          </p:cNvPr>
          <p:cNvSpPr txBox="1">
            <a:spLocks/>
          </p:cNvSpPr>
          <p:nvPr/>
        </p:nvSpPr>
        <p:spPr>
          <a:xfrm>
            <a:off x="550863" y="1808163"/>
            <a:ext cx="11171337" cy="4321175"/>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bg2"/>
              </a:buClr>
              <a:buFont typeface="Wingdings" panose="05000000000000000000" pitchFamily="2" charset="2"/>
              <a:buChar char="§"/>
            </a:pPr>
            <a:r>
              <a:rPr lang="en-US" dirty="0"/>
              <a:t>Headings refer to the subject added entry and are only used in the subject added entry of a bibliographic record.</a:t>
            </a:r>
          </a:p>
          <a:p>
            <a:pPr algn="just">
              <a:buClr>
                <a:schemeClr val="bg2"/>
              </a:buClr>
              <a:buFont typeface="Wingdings" panose="05000000000000000000" pitchFamily="2" charset="2"/>
              <a:buChar char="§"/>
            </a:pPr>
            <a:r>
              <a:rPr lang="en-US" dirty="0"/>
              <a:t>First and the second characters identify function of the tag:</a:t>
            </a:r>
          </a:p>
          <a:p>
            <a:pPr lvl="1" algn="just">
              <a:buClr>
                <a:schemeClr val="bg2"/>
              </a:buClr>
              <a:buFont typeface="Wingdings" panose="05000000000000000000" pitchFamily="2" charset="2"/>
              <a:buChar char="§"/>
            </a:pPr>
            <a:r>
              <a:rPr lang="en-US" dirty="0"/>
              <a:t>   15X is the </a:t>
            </a:r>
            <a:r>
              <a:rPr lang="en-US" i="1" dirty="0"/>
              <a:t>authorized heading</a:t>
            </a:r>
          </a:p>
          <a:p>
            <a:pPr lvl="1" algn="just">
              <a:buClr>
                <a:schemeClr val="bg2"/>
              </a:buClr>
              <a:buFont typeface="Wingdings" panose="05000000000000000000" pitchFamily="2" charset="2"/>
              <a:buChar char="§"/>
            </a:pPr>
            <a:r>
              <a:rPr lang="en-US" dirty="0"/>
              <a:t>   45X is the </a:t>
            </a:r>
            <a:r>
              <a:rPr lang="en-US" i="1" dirty="0"/>
              <a:t>see from</a:t>
            </a:r>
            <a:r>
              <a:rPr lang="en-US" dirty="0"/>
              <a:t> tracing</a:t>
            </a:r>
          </a:p>
          <a:p>
            <a:pPr lvl="1" algn="just">
              <a:buClr>
                <a:schemeClr val="bg2"/>
              </a:buClr>
              <a:buFont typeface="Wingdings" panose="05000000000000000000" pitchFamily="2" charset="2"/>
              <a:buChar char="§"/>
            </a:pPr>
            <a:r>
              <a:rPr lang="en-US" dirty="0"/>
              <a:t>   55X is the </a:t>
            </a:r>
            <a:r>
              <a:rPr lang="en-US" i="1" dirty="0"/>
              <a:t>see also from</a:t>
            </a:r>
            <a:r>
              <a:rPr lang="en-US" dirty="0"/>
              <a:t> tracing</a:t>
            </a:r>
          </a:p>
          <a:p>
            <a:pPr algn="just">
              <a:buFont typeface="Wingdings" panose="05000000000000000000" pitchFamily="2" charset="2"/>
              <a:buChar char="§"/>
            </a:pPr>
            <a:endParaRPr lang="en-US" dirty="0"/>
          </a:p>
          <a:p>
            <a:pPr algn="just">
              <a:buClr>
                <a:schemeClr val="bg2"/>
              </a:buClr>
              <a:buFont typeface="Wingdings" panose="05000000000000000000" pitchFamily="2" charset="2"/>
              <a:buChar char="§"/>
            </a:pPr>
            <a:r>
              <a:rPr lang="en-US" dirty="0"/>
              <a:t>The third tag identifies the type of information:</a:t>
            </a:r>
          </a:p>
          <a:p>
            <a:pPr lvl="1" algn="just">
              <a:buClr>
                <a:schemeClr val="bg2"/>
              </a:buClr>
              <a:buFont typeface="Wingdings" panose="05000000000000000000" pitchFamily="2" charset="2"/>
              <a:buChar char="§"/>
            </a:pPr>
            <a:r>
              <a:rPr lang="en-US" dirty="0"/>
              <a:t>   1—Geographical subject term</a:t>
            </a:r>
          </a:p>
          <a:p>
            <a:pPr lvl="1" algn="just">
              <a:buClr>
                <a:schemeClr val="bg2"/>
              </a:buClr>
              <a:buFont typeface="Wingdings" panose="05000000000000000000" pitchFamily="2" charset="2"/>
              <a:buChar char="§"/>
            </a:pPr>
            <a:r>
              <a:rPr lang="en-US" dirty="0"/>
              <a:t>   3—Uniform title or series</a:t>
            </a:r>
          </a:p>
          <a:p>
            <a:pPr lvl="1" algn="just">
              <a:buClr>
                <a:schemeClr val="bg2"/>
              </a:buClr>
              <a:buFont typeface="Wingdings" panose="05000000000000000000" pitchFamily="2" charset="2"/>
              <a:buChar char="§"/>
            </a:pPr>
            <a:r>
              <a:rPr lang="en-US" dirty="0"/>
              <a:t>   5—Genre/Form term</a:t>
            </a:r>
            <a:endParaRPr lang="en-NL" dirty="0"/>
          </a:p>
          <a:p>
            <a:pPr marL="0" indent="0">
              <a:buFont typeface="Arial" panose="020B0604020202020204" pitchFamily="34" charset="0"/>
              <a:buNone/>
            </a:pPr>
            <a:endParaRPr lang="en-NL" dirty="0"/>
          </a:p>
        </p:txBody>
      </p:sp>
    </p:spTree>
    <p:extLst>
      <p:ext uri="{BB962C8B-B14F-4D97-AF65-F5344CB8AC3E}">
        <p14:creationId xmlns:p14="http://schemas.microsoft.com/office/powerpoint/2010/main" val="4138634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B094A-B92A-E5B5-7ED9-8C62FA4DB55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D8649DA-3822-0889-9C14-5D7485C79D39}"/>
              </a:ext>
            </a:extLst>
          </p:cNvPr>
          <p:cNvSpPr>
            <a:spLocks noGrp="1"/>
          </p:cNvSpPr>
          <p:nvPr>
            <p:ph type="title"/>
          </p:nvPr>
        </p:nvSpPr>
        <p:spPr/>
        <p:txBody>
          <a:bodyPr/>
          <a:lstStyle/>
          <a:p>
            <a:r>
              <a:rPr lang="en-GB" dirty="0"/>
              <a:t>Subject Authority Record</a:t>
            </a:r>
          </a:p>
        </p:txBody>
      </p:sp>
      <p:sp>
        <p:nvSpPr>
          <p:cNvPr id="6" name="Footer Placeholder 5">
            <a:extLst>
              <a:ext uri="{FF2B5EF4-FFF2-40B4-BE49-F238E27FC236}">
                <a16:creationId xmlns:a16="http://schemas.microsoft.com/office/drawing/2014/main" id="{77DA25A6-B645-6629-6EF8-92263F34950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4B8C8A1-B5D0-16DA-952A-E0E371C6160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3" name="Picture 2" descr="Polaris Leap screenshot of subject authority record">
            <a:extLst>
              <a:ext uri="{FF2B5EF4-FFF2-40B4-BE49-F238E27FC236}">
                <a16:creationId xmlns:a16="http://schemas.microsoft.com/office/drawing/2014/main" id="{4C1C7690-F2F2-09BB-C04A-F84A254D7985}"/>
              </a:ext>
            </a:extLst>
          </p:cNvPr>
          <p:cNvPicPr>
            <a:picLocks noChangeAspect="1"/>
          </p:cNvPicPr>
          <p:nvPr/>
        </p:nvPicPr>
        <p:blipFill>
          <a:blip r:embed="rId2"/>
          <a:stretch>
            <a:fillRect/>
          </a:stretch>
        </p:blipFill>
        <p:spPr>
          <a:xfrm>
            <a:off x="888865" y="1279227"/>
            <a:ext cx="10016572" cy="4410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4281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F56E2-8899-6E43-0679-CB5FA24A928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6A1301C-E2AF-79EE-27CD-2AB6094C78AE}"/>
              </a:ext>
            </a:extLst>
          </p:cNvPr>
          <p:cNvSpPr>
            <a:spLocks noGrp="1"/>
          </p:cNvSpPr>
          <p:nvPr>
            <p:ph type="title"/>
          </p:nvPr>
        </p:nvSpPr>
        <p:spPr/>
        <p:txBody>
          <a:bodyPr/>
          <a:lstStyle/>
          <a:p>
            <a:r>
              <a:rPr lang="en-GB" dirty="0"/>
              <a:t>System Administration: Authority Settings/Tables</a:t>
            </a:r>
          </a:p>
        </p:txBody>
      </p:sp>
      <p:sp>
        <p:nvSpPr>
          <p:cNvPr id="6" name="Footer Placeholder 5">
            <a:extLst>
              <a:ext uri="{FF2B5EF4-FFF2-40B4-BE49-F238E27FC236}">
                <a16:creationId xmlns:a16="http://schemas.microsoft.com/office/drawing/2014/main" id="{E7144132-696B-AEFD-54A4-F88383A0555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C1EB5CDF-2BBA-AE40-AF8D-8CBB4F124C18}"/>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 name="Picture 1" descr="Screenshot of Polaris Web Admin Settings &gt; Cataloging authority control options">
            <a:extLst>
              <a:ext uri="{FF2B5EF4-FFF2-40B4-BE49-F238E27FC236}">
                <a16:creationId xmlns:a16="http://schemas.microsoft.com/office/drawing/2014/main" id="{7E237171-5A4E-AA72-8406-132C45CC3F5F}"/>
              </a:ext>
            </a:extLst>
          </p:cNvPr>
          <p:cNvPicPr>
            <a:picLocks noChangeAspect="1"/>
          </p:cNvPicPr>
          <p:nvPr/>
        </p:nvPicPr>
        <p:blipFill>
          <a:blip r:embed="rId2"/>
          <a:stretch>
            <a:fillRect/>
          </a:stretch>
        </p:blipFill>
        <p:spPr>
          <a:xfrm>
            <a:off x="2010951" y="3608971"/>
            <a:ext cx="7772400" cy="2393850"/>
          </a:xfrm>
          <a:prstGeom prst="rect">
            <a:avLst/>
          </a:prstGeom>
          <a:ln>
            <a:noFill/>
          </a:ln>
          <a:effectLst>
            <a:outerShdw blurRad="292100" dist="139700" dir="2700000" algn="tl" rotWithShape="0">
              <a:srgbClr val="333333">
                <a:alpha val="65000"/>
              </a:srgbClr>
            </a:outerShdw>
          </a:effectLst>
        </p:spPr>
      </p:pic>
      <p:pic>
        <p:nvPicPr>
          <p:cNvPr id="4" name="Picture 3" descr="Screenshot of Polaris Web Admin System &gt; Tables authority control options">
            <a:extLst>
              <a:ext uri="{FF2B5EF4-FFF2-40B4-BE49-F238E27FC236}">
                <a16:creationId xmlns:a16="http://schemas.microsoft.com/office/drawing/2014/main" id="{735C2974-D520-F06F-53D8-D61DBED1F695}"/>
              </a:ext>
            </a:extLst>
          </p:cNvPr>
          <p:cNvPicPr>
            <a:picLocks noChangeAspect="1"/>
          </p:cNvPicPr>
          <p:nvPr/>
        </p:nvPicPr>
        <p:blipFill>
          <a:blip r:embed="rId3"/>
          <a:stretch>
            <a:fillRect/>
          </a:stretch>
        </p:blipFill>
        <p:spPr>
          <a:xfrm>
            <a:off x="2010951" y="1285420"/>
            <a:ext cx="7772400" cy="16588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7392022"/>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Innovative Master Template_120923" id="{F02E95F7-BABD-6D49-96F9-25B90628C908}" vid="{9374828B-B5E7-664D-AE26-4CDD924AC3E9}"/>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07030-CD46-4873-9099-A1E166734A8E}">
  <ds:schemaRefs>
    <ds:schemaRef ds:uri="edd707c4-89bf-486f-adf0-5d351e5faa98"/>
    <ds:schemaRef ds:uri="http://purl.org/dc/terms/"/>
    <ds:schemaRef ds:uri="http://schemas.microsoft.com/office/2006/metadata/properties"/>
    <ds:schemaRef ds:uri="http://purl.org/dc/dcmitype/"/>
    <ds:schemaRef ds:uri="http://schemas.microsoft.com/office/2006/documentManagement/types"/>
    <ds:schemaRef ds:uri="http://www.w3.org/XML/1998/namespace"/>
    <ds:schemaRef ds:uri="http://purl.org/dc/elements/1.1/"/>
    <ds:schemaRef ds:uri="http://schemas.microsoft.com/sharepoint/v3"/>
    <ds:schemaRef ds:uri="http://schemas.microsoft.com/office/infopath/2007/PartnerControls"/>
    <ds:schemaRef ds:uri="http://schemas.openxmlformats.org/package/2006/metadata/core-properties"/>
    <ds:schemaRef ds:uri="eceba0e2-b42c-4a8d-b505-0c1fe0f5698e"/>
    <ds:schemaRef ds:uri="279731a2-5271-429d-9fd5-2c27c1f29d58"/>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C655E390-FD25-4537-AA98-C1ECC2F69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Innovative Master Template_2024</Template>
  <TotalTime>3355</TotalTime>
  <Words>2074</Words>
  <Application>Microsoft Office PowerPoint</Application>
  <PresentationFormat>Widescreen</PresentationFormat>
  <Paragraphs>278</Paragraphs>
  <Slides>37</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Avenir Next LT Pro</vt:lpstr>
      <vt:lpstr>Avenir Next LT Pro Demi</vt:lpstr>
      <vt:lpstr>Calibri</vt:lpstr>
      <vt:lpstr>Courier New</vt:lpstr>
      <vt:lpstr>Roboto</vt:lpstr>
      <vt:lpstr>Segoe UI</vt:lpstr>
      <vt:lpstr>Wingdings</vt:lpstr>
      <vt:lpstr>Device Layouts - Light</vt:lpstr>
      <vt:lpstr>Content Layouts</vt:lpstr>
      <vt:lpstr>PowerPoint Presentation</vt:lpstr>
      <vt:lpstr>Questions</vt:lpstr>
      <vt:lpstr>Who Creates Authority Records?</vt:lpstr>
      <vt:lpstr>An Authority Record Structure</vt:lpstr>
      <vt:lpstr>Name Authority Record</vt:lpstr>
      <vt:lpstr>Name Authority Record</vt:lpstr>
      <vt:lpstr>Subject Authority Record</vt:lpstr>
      <vt:lpstr>Subject Authority Record</vt:lpstr>
      <vt:lpstr>System Administration: Authority Settings/Tables</vt:lpstr>
      <vt:lpstr>System Administration: Automated MARC Validation Authority</vt:lpstr>
      <vt:lpstr>System Administration: MARC Validation Authority Setup</vt:lpstr>
      <vt:lpstr>System Administration Profiles: Cataloging</vt:lpstr>
      <vt:lpstr>System Administration Policy Tables</vt:lpstr>
      <vt:lpstr>Overlay Based on Cataloging Source</vt:lpstr>
      <vt:lpstr>Overlay Based on Cataloging Source</vt:lpstr>
      <vt:lpstr>System Administration: Database Tables</vt:lpstr>
      <vt:lpstr>System Administration: Database Tables</vt:lpstr>
      <vt:lpstr>Authority Control Records Options in Polaris</vt:lpstr>
      <vt:lpstr>Authority Control Records Options in Polaris</vt:lpstr>
      <vt:lpstr>Creating Authority Records While Importing Bibliographic Records</vt:lpstr>
      <vt:lpstr>System-Generated Authority Record</vt:lpstr>
      <vt:lpstr>Importing Authority Record</vt:lpstr>
      <vt:lpstr>Linking to Bibliographic Records (Client Only)</vt:lpstr>
      <vt:lpstr>Linking to Bibliographic Records (Client Only)</vt:lpstr>
      <vt:lpstr>Linking from Bibliographic Records</vt:lpstr>
      <vt:lpstr>Linking from Bibliographic Records</vt:lpstr>
      <vt:lpstr>Linking from Bibliographic Records</vt:lpstr>
      <vt:lpstr>Linking from Bibliographic Records</vt:lpstr>
      <vt:lpstr>Merging Authority Records</vt:lpstr>
      <vt:lpstr>Deleting Authority Records</vt:lpstr>
      <vt:lpstr>Remote Access via ZMARC</vt:lpstr>
      <vt:lpstr>Polaris System Generated Reports</vt:lpstr>
      <vt:lpstr>Authority Reports</vt:lpstr>
      <vt:lpstr>Authority Reports</vt:lpstr>
      <vt:lpstr>Authority Reports</vt:lpstr>
      <vt:lpstr>Creating an Unlinked Authority Record Set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Nazee Shams Depp</dc:creator>
  <cp:lastModifiedBy>Kevin Shehan</cp:lastModifiedBy>
  <cp:revision>7</cp:revision>
  <dcterms:created xsi:type="dcterms:W3CDTF">2024-01-26T17:03:52Z</dcterms:created>
  <dcterms:modified xsi:type="dcterms:W3CDTF">2025-09-24T13:48:17Z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