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112_9E00493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29"/>
  </p:notesMasterIdLst>
  <p:handoutMasterIdLst>
    <p:handoutMasterId r:id="rId30"/>
  </p:handoutMasterIdLst>
  <p:sldIdLst>
    <p:sldId id="834" r:id="rId6"/>
    <p:sldId id="4356" r:id="rId7"/>
    <p:sldId id="4357" r:id="rId8"/>
    <p:sldId id="4358" r:id="rId9"/>
    <p:sldId id="4359" r:id="rId10"/>
    <p:sldId id="4360" r:id="rId11"/>
    <p:sldId id="4361" r:id="rId12"/>
    <p:sldId id="4362" r:id="rId13"/>
    <p:sldId id="4363" r:id="rId14"/>
    <p:sldId id="4364" r:id="rId15"/>
    <p:sldId id="4365" r:id="rId16"/>
    <p:sldId id="4366" r:id="rId17"/>
    <p:sldId id="4367" r:id="rId18"/>
    <p:sldId id="4368" r:id="rId19"/>
    <p:sldId id="4369" r:id="rId20"/>
    <p:sldId id="4370" r:id="rId21"/>
    <p:sldId id="4371" r:id="rId22"/>
    <p:sldId id="4372" r:id="rId23"/>
    <p:sldId id="4373" r:id="rId24"/>
    <p:sldId id="4374" r:id="rId25"/>
    <p:sldId id="4376" r:id="rId26"/>
    <p:sldId id="4377" r:id="rId27"/>
    <p:sldId id="435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 id="{25E884D6-BB1A-F1FE-D2F1-C1E56C44C8CF}" name="Kevin Shehan" initials="KS" userId="S::kevin.shehan@clarivate.com::08a9fb75-bfa9-4619-a08a-5a0f62c1c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FD4DA-1759-4155-9C42-A36DB2619B5B}" v="44" dt="2025-09-19T01:10:13.295"/>
    <p1510:client id="{D5081B1E-B7DE-3771-9FAB-55D698068F39}" v="22" dt="2025-09-19T01:27:04.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673" autoAdjust="0"/>
    <p:restoredTop sz="94690" autoAdjust="0"/>
  </p:normalViewPr>
  <p:slideViewPr>
    <p:cSldViewPr snapToGrid="0">
      <p:cViewPr varScale="1">
        <p:scale>
          <a:sx n="30" d="100"/>
          <a:sy n="30" d="100"/>
        </p:scale>
        <p:origin x="36" y="752"/>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S::kevin.shehan@clarivate.com::08a9fb75-bfa9-4619-a08a-5a0f62c1c55f" providerId="AD" clId="Web-{D5081B1E-B7DE-3771-9FAB-55D698068F39}"/>
    <pc:docChg chg="modSld">
      <pc:chgData name="Kevin Shehan" userId="S::kevin.shehan@clarivate.com::08a9fb75-bfa9-4619-a08a-5a0f62c1c55f" providerId="AD" clId="Web-{D5081B1E-B7DE-3771-9FAB-55D698068F39}" dt="2025-09-19T01:27:04.408" v="21" actId="14100"/>
      <pc:docMkLst>
        <pc:docMk/>
      </pc:docMkLst>
      <pc:sldChg chg="modSp">
        <pc:chgData name="Kevin Shehan" userId="S::kevin.shehan@clarivate.com::08a9fb75-bfa9-4619-a08a-5a0f62c1c55f" providerId="AD" clId="Web-{D5081B1E-B7DE-3771-9FAB-55D698068F39}" dt="2025-09-19T01:25:05.826" v="7" actId="1076"/>
        <pc:sldMkLst>
          <pc:docMk/>
          <pc:sldMk cId="2674779448" sldId="4360"/>
        </pc:sldMkLst>
        <pc:spChg chg="mod">
          <ac:chgData name="Kevin Shehan" userId="S::kevin.shehan@clarivate.com::08a9fb75-bfa9-4619-a08a-5a0f62c1c55f" providerId="AD" clId="Web-{D5081B1E-B7DE-3771-9FAB-55D698068F39}" dt="2025-09-19T01:25:05.826" v="7" actId="1076"/>
          <ac:spMkLst>
            <pc:docMk/>
            <pc:sldMk cId="2674779448" sldId="4360"/>
            <ac:spMk id="11" creationId="{1ACE3884-5DD3-4F86-13C6-FF34F1D35C8C}"/>
          </ac:spMkLst>
        </pc:spChg>
        <pc:picChg chg="mod">
          <ac:chgData name="Kevin Shehan" userId="S::kevin.shehan@clarivate.com::08a9fb75-bfa9-4619-a08a-5a0f62c1c55f" providerId="AD" clId="Web-{D5081B1E-B7DE-3771-9FAB-55D698068F39}" dt="2025-09-19T01:24:54.544" v="5" actId="1076"/>
          <ac:picMkLst>
            <pc:docMk/>
            <pc:sldMk cId="2674779448" sldId="4360"/>
            <ac:picMk id="4" creationId="{3A77E415-4B8C-5C71-9F08-E9FB3BDE56C1}"/>
          </ac:picMkLst>
        </pc:picChg>
      </pc:sldChg>
      <pc:sldChg chg="modSp">
        <pc:chgData name="Kevin Shehan" userId="S::kevin.shehan@clarivate.com::08a9fb75-bfa9-4619-a08a-5a0f62c1c55f" providerId="AD" clId="Web-{D5081B1E-B7DE-3771-9FAB-55D698068F39}" dt="2025-09-19T01:24:48.403" v="4" actId="1076"/>
        <pc:sldMkLst>
          <pc:docMk/>
          <pc:sldMk cId="2285650793" sldId="4361"/>
        </pc:sldMkLst>
        <pc:spChg chg="mod">
          <ac:chgData name="Kevin Shehan" userId="S::kevin.shehan@clarivate.com::08a9fb75-bfa9-4619-a08a-5a0f62c1c55f" providerId="AD" clId="Web-{D5081B1E-B7DE-3771-9FAB-55D698068F39}" dt="2025-09-19T01:24:48.403" v="4" actId="1076"/>
          <ac:spMkLst>
            <pc:docMk/>
            <pc:sldMk cId="2285650793" sldId="4361"/>
            <ac:spMk id="3" creationId="{1ACE3884-5DD3-4F86-13C6-FF34F1D35C8C}"/>
          </ac:spMkLst>
        </pc:spChg>
        <pc:picChg chg="mod">
          <ac:chgData name="Kevin Shehan" userId="S::kevin.shehan@clarivate.com::08a9fb75-bfa9-4619-a08a-5a0f62c1c55f" providerId="AD" clId="Web-{D5081B1E-B7DE-3771-9FAB-55D698068F39}" dt="2025-09-19T01:24:44.122" v="3" actId="1076"/>
          <ac:picMkLst>
            <pc:docMk/>
            <pc:sldMk cId="2285650793" sldId="4361"/>
            <ac:picMk id="7" creationId="{01083395-4624-EC82-CA7C-81802E2085A4}"/>
          </ac:picMkLst>
        </pc:picChg>
      </pc:sldChg>
      <pc:sldChg chg="modSp">
        <pc:chgData name="Kevin Shehan" userId="S::kevin.shehan@clarivate.com::08a9fb75-bfa9-4619-a08a-5a0f62c1c55f" providerId="AD" clId="Web-{D5081B1E-B7DE-3771-9FAB-55D698068F39}" dt="2025-09-19T01:27:04.408" v="21" actId="14100"/>
        <pc:sldMkLst>
          <pc:docMk/>
          <pc:sldMk cId="2595828151" sldId="4362"/>
        </pc:sldMkLst>
        <pc:spChg chg="mod">
          <ac:chgData name="Kevin Shehan" userId="S::kevin.shehan@clarivate.com::08a9fb75-bfa9-4619-a08a-5a0f62c1c55f" providerId="AD" clId="Web-{D5081B1E-B7DE-3771-9FAB-55D698068F39}" dt="2025-09-19T01:25:31.076" v="9" actId="1076"/>
          <ac:spMkLst>
            <pc:docMk/>
            <pc:sldMk cId="2595828151" sldId="4362"/>
            <ac:spMk id="8" creationId="{1ACE3884-5DD3-4F86-13C6-FF34F1D35C8C}"/>
          </ac:spMkLst>
        </pc:spChg>
        <pc:picChg chg="mod">
          <ac:chgData name="Kevin Shehan" userId="S::kevin.shehan@clarivate.com::08a9fb75-bfa9-4619-a08a-5a0f62c1c55f" providerId="AD" clId="Web-{D5081B1E-B7DE-3771-9FAB-55D698068F39}" dt="2025-09-19T01:27:04.408" v="21" actId="14100"/>
          <ac:picMkLst>
            <pc:docMk/>
            <pc:sldMk cId="2595828151" sldId="4362"/>
            <ac:picMk id="4" creationId="{3B3D8979-CC18-661C-1D47-DA4DE472AE9A}"/>
          </ac:picMkLst>
        </pc:picChg>
      </pc:sldChg>
      <pc:sldChg chg="modSp">
        <pc:chgData name="Kevin Shehan" userId="S::kevin.shehan@clarivate.com::08a9fb75-bfa9-4619-a08a-5a0f62c1c55f" providerId="AD" clId="Web-{D5081B1E-B7DE-3771-9FAB-55D698068F39}" dt="2025-09-19T01:26:54.814" v="20" actId="14100"/>
        <pc:sldMkLst>
          <pc:docMk/>
          <pc:sldMk cId="1702880807" sldId="4363"/>
        </pc:sldMkLst>
        <pc:picChg chg="mod">
          <ac:chgData name="Kevin Shehan" userId="S::kevin.shehan@clarivate.com::08a9fb75-bfa9-4619-a08a-5a0f62c1c55f" providerId="AD" clId="Web-{D5081B1E-B7DE-3771-9FAB-55D698068F39}" dt="2025-09-19T01:26:54.814" v="20" actId="14100"/>
          <ac:picMkLst>
            <pc:docMk/>
            <pc:sldMk cId="1702880807" sldId="4363"/>
            <ac:picMk id="3" creationId="{79BAF500-93F9-2E71-33EE-EC587138ADB8}"/>
          </ac:picMkLst>
        </pc:picChg>
      </pc:sldChg>
    </pc:docChg>
  </pc:docChgLst>
  <pc:docChgLst>
    <pc:chgData name="Kevin Shehan" userId="08a9fb75-bfa9-4619-a08a-5a0f62c1c55f" providerId="ADAL" clId="{76AFD4DA-1759-4155-9C42-A36DB2619B5B}"/>
    <pc:docChg chg="undo redo custSel addSld delSld modSld">
      <pc:chgData name="Kevin Shehan" userId="08a9fb75-bfa9-4619-a08a-5a0f62c1c55f" providerId="ADAL" clId="{76AFD4DA-1759-4155-9C42-A36DB2619B5B}" dt="2025-09-19T01:22:13.292" v="2008" actId="47"/>
      <pc:docMkLst>
        <pc:docMk/>
      </pc:docMkLst>
      <pc:sldChg chg="modSp del mod">
        <pc:chgData name="Kevin Shehan" userId="08a9fb75-bfa9-4619-a08a-5a0f62c1c55f" providerId="ADAL" clId="{76AFD4DA-1759-4155-9C42-A36DB2619B5B}" dt="2025-09-18T19:11:24.897" v="172" actId="47"/>
        <pc:sldMkLst>
          <pc:docMk/>
          <pc:sldMk cId="1745681045" sldId="397"/>
        </pc:sldMkLst>
        <pc:spChg chg="mod">
          <ac:chgData name="Kevin Shehan" userId="08a9fb75-bfa9-4619-a08a-5a0f62c1c55f" providerId="ADAL" clId="{76AFD4DA-1759-4155-9C42-A36DB2619B5B}" dt="2025-09-18T19:04:18.040" v="39" actId="21"/>
          <ac:spMkLst>
            <pc:docMk/>
            <pc:sldMk cId="1745681045" sldId="397"/>
            <ac:spMk id="11" creationId="{1ACE3884-5DD3-4F86-13C6-FF34F1D35C8C}"/>
          </ac:spMkLst>
        </pc:spChg>
      </pc:sldChg>
      <pc:sldChg chg="del">
        <pc:chgData name="Kevin Shehan" userId="08a9fb75-bfa9-4619-a08a-5a0f62c1c55f" providerId="ADAL" clId="{76AFD4DA-1759-4155-9C42-A36DB2619B5B}" dt="2025-09-18T19:02:54.803" v="15" actId="47"/>
        <pc:sldMkLst>
          <pc:docMk/>
          <pc:sldMk cId="1637256743" sldId="657"/>
        </pc:sldMkLst>
      </pc:sldChg>
      <pc:sldChg chg="addSp delSp modSp add del mod addCm delCm modCm">
        <pc:chgData name="Kevin Shehan" userId="08a9fb75-bfa9-4619-a08a-5a0f62c1c55f" providerId="ADAL" clId="{76AFD4DA-1759-4155-9C42-A36DB2619B5B}" dt="2025-09-18T19:08:52.262" v="151" actId="47"/>
        <pc:sldMkLst>
          <pc:docMk/>
          <pc:sldMk cId="4258539784" sldId="824"/>
        </pc:sldMkLst>
        <pc:spChg chg="add del mod">
          <ac:chgData name="Kevin Shehan" userId="08a9fb75-bfa9-4619-a08a-5a0f62c1c55f" providerId="ADAL" clId="{76AFD4DA-1759-4155-9C42-A36DB2619B5B}" dt="2025-09-18T19:06:26.877" v="78" actId="21"/>
          <ac:spMkLst>
            <pc:docMk/>
            <pc:sldMk cId="4258539784" sldId="824"/>
            <ac:spMk id="3" creationId="{FCEB4342-02E9-810C-367C-CC6E89B1C4D7}"/>
          </ac:spMkLst>
        </pc:spChg>
        <pc:spChg chg="add del mod">
          <ac:chgData name="Kevin Shehan" userId="08a9fb75-bfa9-4619-a08a-5a0f62c1c55f" providerId="ADAL" clId="{76AFD4DA-1759-4155-9C42-A36DB2619B5B}" dt="2025-09-18T19:05:01.923" v="54" actId="478"/>
          <ac:spMkLst>
            <pc:docMk/>
            <pc:sldMk cId="4258539784" sldId="824"/>
            <ac:spMk id="4" creationId="{EFB31F52-9B96-806C-53FD-86DD2C5A9516}"/>
          </ac:spMkLst>
        </pc:spChg>
        <pc:spChg chg="add del mod">
          <ac:chgData name="Kevin Shehan" userId="08a9fb75-bfa9-4619-a08a-5a0f62c1c55f" providerId="ADAL" clId="{76AFD4DA-1759-4155-9C42-A36DB2619B5B}" dt="2025-09-18T19:05:55.525" v="57" actId="478"/>
          <ac:spMkLst>
            <pc:docMk/>
            <pc:sldMk cId="4258539784" sldId="824"/>
            <ac:spMk id="8" creationId="{5671F556-2C2E-EFF9-04BC-2A610FFDEA7B}"/>
          </ac:spMkLst>
        </pc:spChg>
        <pc:spChg chg="mod">
          <ac:chgData name="Kevin Shehan" userId="08a9fb75-bfa9-4619-a08a-5a0f62c1c55f" providerId="ADAL" clId="{76AFD4DA-1759-4155-9C42-A36DB2619B5B}" dt="2025-09-18T19:04:04.087" v="36" actId="20577"/>
          <ac:spMkLst>
            <pc:docMk/>
            <pc:sldMk cId="4258539784" sldId="824"/>
            <ac:spMk id="13" creationId="{9DE0808B-2B5A-5F52-A884-61618600AA54}"/>
          </ac:spMkLst>
        </pc:spChg>
        <pc:extLst>
          <p:ext xmlns:p="http://schemas.openxmlformats.org/presentationml/2006/main" uri="{D6D511B9-2390-475A-947B-AFAB55BFBCF1}">
            <pc226:cmChg xmlns:pc226="http://schemas.microsoft.com/office/powerpoint/2022/06/main/command" chg="add del mod">
              <pc226:chgData name="Kevin Shehan" userId="08a9fb75-bfa9-4619-a08a-5a0f62c1c55f" providerId="ADAL" clId="{76AFD4DA-1759-4155-9C42-A36DB2619B5B}" dt="2025-09-18T19:06:28.210" v="79" actId="22"/>
              <pc2:cmMkLst xmlns:pc2="http://schemas.microsoft.com/office/powerpoint/2019/9/main/command">
                <pc:docMk/>
                <pc:sldMk cId="4258539784" sldId="824"/>
                <pc2:cmMk id="{099C044D-8DF7-4830-B4DE-BF60C212C800}"/>
              </pc2:cmMkLst>
            </pc226:cmChg>
          </p:ext>
        </pc:extLst>
      </pc:sldChg>
      <pc:sldChg chg="modSp add mod">
        <pc:chgData name="Kevin Shehan" userId="08a9fb75-bfa9-4619-a08a-5a0f62c1c55f" providerId="ADAL" clId="{76AFD4DA-1759-4155-9C42-A36DB2619B5B}" dt="2025-09-18T19:04:10.865" v="38" actId="20577"/>
        <pc:sldMkLst>
          <pc:docMk/>
          <pc:sldMk cId="1575880147" sldId="834"/>
        </pc:sldMkLst>
        <pc:spChg chg="mod">
          <ac:chgData name="Kevin Shehan" userId="08a9fb75-bfa9-4619-a08a-5a0f62c1c55f" providerId="ADAL" clId="{76AFD4DA-1759-4155-9C42-A36DB2619B5B}" dt="2025-09-18T19:04:10.865" v="38" actId="20577"/>
          <ac:spMkLst>
            <pc:docMk/>
            <pc:sldMk cId="1575880147" sldId="834"/>
            <ac:spMk id="11" creationId="{19A4FF03-FCB4-74A0-4F2D-0EA9929DDDA1}"/>
          </ac:spMkLst>
        </pc:spChg>
      </pc:sldChg>
      <pc:sldChg chg="del">
        <pc:chgData name="Kevin Shehan" userId="08a9fb75-bfa9-4619-a08a-5a0f62c1c55f" providerId="ADAL" clId="{76AFD4DA-1759-4155-9C42-A36DB2619B5B}" dt="2025-09-18T19:03:23.197" v="19" actId="47"/>
        <pc:sldMkLst>
          <pc:docMk/>
          <pc:sldMk cId="2432623637" sldId="4330"/>
        </pc:sldMkLst>
      </pc:sldChg>
      <pc:sldChg chg="delSp modSp del mod">
        <pc:chgData name="Kevin Shehan" userId="08a9fb75-bfa9-4619-a08a-5a0f62c1c55f" providerId="ADAL" clId="{76AFD4DA-1759-4155-9C42-A36DB2619B5B}" dt="2025-09-18T20:12:36.104" v="297" actId="47"/>
        <pc:sldMkLst>
          <pc:docMk/>
          <pc:sldMk cId="4238970223" sldId="4331"/>
        </pc:sldMkLst>
        <pc:spChg chg="mod">
          <ac:chgData name="Kevin Shehan" userId="08a9fb75-bfa9-4619-a08a-5a0f62c1c55f" providerId="ADAL" clId="{76AFD4DA-1759-4155-9C42-A36DB2619B5B}" dt="2025-09-18T19:24:05.402" v="222" actId="21"/>
          <ac:spMkLst>
            <pc:docMk/>
            <pc:sldMk cId="4238970223" sldId="4331"/>
            <ac:spMk id="11" creationId="{1ACE3884-5DD3-4F86-13C6-FF34F1D35C8C}"/>
          </ac:spMkLst>
        </pc:spChg>
        <pc:picChg chg="del">
          <ac:chgData name="Kevin Shehan" userId="08a9fb75-bfa9-4619-a08a-5a0f62c1c55f" providerId="ADAL" clId="{76AFD4DA-1759-4155-9C42-A36DB2619B5B}" dt="2025-09-18T19:23:40.324" v="213" actId="21"/>
          <ac:picMkLst>
            <pc:docMk/>
            <pc:sldMk cId="4238970223" sldId="4331"/>
            <ac:picMk id="2" creationId="{F23643ED-E171-D0A3-EFA0-9EB185169B49}"/>
          </ac:picMkLst>
        </pc:picChg>
      </pc:sldChg>
      <pc:sldChg chg="addSp delSp modSp del mod">
        <pc:chgData name="Kevin Shehan" userId="08a9fb75-bfa9-4619-a08a-5a0f62c1c55f" providerId="ADAL" clId="{76AFD4DA-1759-4155-9C42-A36DB2619B5B}" dt="2025-09-18T20:14:25.268" v="327" actId="47"/>
        <pc:sldMkLst>
          <pc:docMk/>
          <pc:sldMk cId="95224494" sldId="4332"/>
        </pc:sldMkLst>
        <pc:spChg chg="add mod">
          <ac:chgData name="Kevin Shehan" userId="08a9fb75-bfa9-4619-a08a-5a0f62c1c55f" providerId="ADAL" clId="{76AFD4DA-1759-4155-9C42-A36DB2619B5B}" dt="2025-09-18T20:12:54.374" v="301" actId="21"/>
          <ac:spMkLst>
            <pc:docMk/>
            <pc:sldMk cId="95224494" sldId="4332"/>
            <ac:spMk id="4" creationId="{22CA7684-FCB4-0C06-3708-F008537D75CD}"/>
          </ac:spMkLst>
        </pc:spChg>
        <pc:spChg chg="del">
          <ac:chgData name="Kevin Shehan" userId="08a9fb75-bfa9-4619-a08a-5a0f62c1c55f" providerId="ADAL" clId="{76AFD4DA-1759-4155-9C42-A36DB2619B5B}" dt="2025-09-18T20:12:54.374" v="301" actId="21"/>
          <ac:spMkLst>
            <pc:docMk/>
            <pc:sldMk cId="95224494" sldId="4332"/>
            <ac:spMk id="11" creationId="{1ACE3884-5DD3-4F86-13C6-FF34F1D35C8C}"/>
          </ac:spMkLst>
        </pc:spChg>
        <pc:picChg chg="del">
          <ac:chgData name="Kevin Shehan" userId="08a9fb75-bfa9-4619-a08a-5a0f62c1c55f" providerId="ADAL" clId="{76AFD4DA-1759-4155-9C42-A36DB2619B5B}" dt="2025-09-18T20:12:54.374" v="301" actId="21"/>
          <ac:picMkLst>
            <pc:docMk/>
            <pc:sldMk cId="95224494" sldId="4332"/>
            <ac:picMk id="2" creationId="{E77AC20B-5C93-9347-8BEB-822FDB2B7D1B}"/>
          </ac:picMkLst>
        </pc:picChg>
      </pc:sldChg>
      <pc:sldChg chg="addSp delSp modSp del mod">
        <pc:chgData name="Kevin Shehan" userId="08a9fb75-bfa9-4619-a08a-5a0f62c1c55f" providerId="ADAL" clId="{76AFD4DA-1759-4155-9C42-A36DB2619B5B}" dt="2025-09-18T20:15:34.544" v="339" actId="47"/>
        <pc:sldMkLst>
          <pc:docMk/>
          <pc:sldMk cId="2409557261" sldId="4333"/>
        </pc:sldMkLst>
        <pc:spChg chg="add mod">
          <ac:chgData name="Kevin Shehan" userId="08a9fb75-bfa9-4619-a08a-5a0f62c1c55f" providerId="ADAL" clId="{76AFD4DA-1759-4155-9C42-A36DB2619B5B}" dt="2025-09-18T20:14:50.546" v="333" actId="21"/>
          <ac:spMkLst>
            <pc:docMk/>
            <pc:sldMk cId="2409557261" sldId="4333"/>
            <ac:spMk id="3" creationId="{234E7ADA-C22B-1093-AFBC-30332B0A918C}"/>
          </ac:spMkLst>
        </pc:spChg>
        <pc:spChg chg="del">
          <ac:chgData name="Kevin Shehan" userId="08a9fb75-bfa9-4619-a08a-5a0f62c1c55f" providerId="ADAL" clId="{76AFD4DA-1759-4155-9C42-A36DB2619B5B}" dt="2025-09-18T20:14:50.546" v="333" actId="21"/>
          <ac:spMkLst>
            <pc:docMk/>
            <pc:sldMk cId="2409557261" sldId="4333"/>
            <ac:spMk id="11" creationId="{1ACE3884-5DD3-4F86-13C6-FF34F1D35C8C}"/>
          </ac:spMkLst>
        </pc:spChg>
      </pc:sldChg>
      <pc:sldChg chg="addSp delSp modSp del mod">
        <pc:chgData name="Kevin Shehan" userId="08a9fb75-bfa9-4619-a08a-5a0f62c1c55f" providerId="ADAL" clId="{76AFD4DA-1759-4155-9C42-A36DB2619B5B}" dt="2025-09-18T20:19:22.324" v="376" actId="47"/>
        <pc:sldMkLst>
          <pc:docMk/>
          <pc:sldMk cId="2039914578" sldId="4334"/>
        </pc:sldMkLst>
        <pc:spChg chg="add mod">
          <ac:chgData name="Kevin Shehan" userId="08a9fb75-bfa9-4619-a08a-5a0f62c1c55f" providerId="ADAL" clId="{76AFD4DA-1759-4155-9C42-A36DB2619B5B}" dt="2025-09-18T20:17:15.038" v="345" actId="21"/>
          <ac:spMkLst>
            <pc:docMk/>
            <pc:sldMk cId="2039914578" sldId="4334"/>
            <ac:spMk id="4" creationId="{0F017636-DE7B-2B30-3837-FAD5C494BC79}"/>
          </ac:spMkLst>
        </pc:spChg>
        <pc:spChg chg="del">
          <ac:chgData name="Kevin Shehan" userId="08a9fb75-bfa9-4619-a08a-5a0f62c1c55f" providerId="ADAL" clId="{76AFD4DA-1759-4155-9C42-A36DB2619B5B}" dt="2025-09-18T20:17:15.038" v="345" actId="21"/>
          <ac:spMkLst>
            <pc:docMk/>
            <pc:sldMk cId="2039914578" sldId="4334"/>
            <ac:spMk id="11" creationId="{1ACE3884-5DD3-4F86-13C6-FF34F1D35C8C}"/>
          </ac:spMkLst>
        </pc:spChg>
        <pc:picChg chg="del">
          <ac:chgData name="Kevin Shehan" userId="08a9fb75-bfa9-4619-a08a-5a0f62c1c55f" providerId="ADAL" clId="{76AFD4DA-1759-4155-9C42-A36DB2619B5B}" dt="2025-09-18T20:17:15.038" v="345" actId="21"/>
          <ac:picMkLst>
            <pc:docMk/>
            <pc:sldMk cId="2039914578" sldId="4334"/>
            <ac:picMk id="2" creationId="{3A77E415-4B8C-5C71-9F08-E9FB3BDE56C1}"/>
          </ac:picMkLst>
        </pc:picChg>
      </pc:sldChg>
      <pc:sldChg chg="addSp delSp modSp del mod">
        <pc:chgData name="Kevin Shehan" userId="08a9fb75-bfa9-4619-a08a-5a0f62c1c55f" providerId="ADAL" clId="{76AFD4DA-1759-4155-9C42-A36DB2619B5B}" dt="2025-09-18T20:21:31.390" v="405" actId="47"/>
        <pc:sldMkLst>
          <pc:docMk/>
          <pc:sldMk cId="1202620349" sldId="4335"/>
        </pc:sldMkLst>
        <pc:spChg chg="add mod">
          <ac:chgData name="Kevin Shehan" userId="08a9fb75-bfa9-4619-a08a-5a0f62c1c55f" providerId="ADAL" clId="{76AFD4DA-1759-4155-9C42-A36DB2619B5B}" dt="2025-09-18T20:19:42.799" v="381" actId="21"/>
          <ac:spMkLst>
            <pc:docMk/>
            <pc:sldMk cId="1202620349" sldId="4335"/>
            <ac:spMk id="4" creationId="{207742B6-4865-8356-A48E-A6A48D051364}"/>
          </ac:spMkLst>
        </pc:spChg>
        <pc:spChg chg="mod">
          <ac:chgData name="Kevin Shehan" userId="08a9fb75-bfa9-4619-a08a-5a0f62c1c55f" providerId="ADAL" clId="{76AFD4DA-1759-4155-9C42-A36DB2619B5B}" dt="2025-09-18T20:19:38.741" v="380" actId="1076"/>
          <ac:spMkLst>
            <pc:docMk/>
            <pc:sldMk cId="1202620349" sldId="4335"/>
            <ac:spMk id="10" creationId="{4C5297D4-1A90-BA7E-1EA2-3486955EA032}"/>
          </ac:spMkLst>
        </pc:spChg>
        <pc:spChg chg="del">
          <ac:chgData name="Kevin Shehan" userId="08a9fb75-bfa9-4619-a08a-5a0f62c1c55f" providerId="ADAL" clId="{76AFD4DA-1759-4155-9C42-A36DB2619B5B}" dt="2025-09-18T20:19:42.799" v="381" actId="21"/>
          <ac:spMkLst>
            <pc:docMk/>
            <pc:sldMk cId="1202620349" sldId="4335"/>
            <ac:spMk id="11" creationId="{1ACE3884-5DD3-4F86-13C6-FF34F1D35C8C}"/>
          </ac:spMkLst>
        </pc:spChg>
        <pc:picChg chg="del">
          <ac:chgData name="Kevin Shehan" userId="08a9fb75-bfa9-4619-a08a-5a0f62c1c55f" providerId="ADAL" clId="{76AFD4DA-1759-4155-9C42-A36DB2619B5B}" dt="2025-09-18T20:19:42.799" v="381" actId="21"/>
          <ac:picMkLst>
            <pc:docMk/>
            <pc:sldMk cId="1202620349" sldId="4335"/>
            <ac:picMk id="2" creationId="{01083395-4624-EC82-CA7C-81802E2085A4}"/>
          </ac:picMkLst>
        </pc:picChg>
      </pc:sldChg>
      <pc:sldChg chg="addSp delSp modSp del mod">
        <pc:chgData name="Kevin Shehan" userId="08a9fb75-bfa9-4619-a08a-5a0f62c1c55f" providerId="ADAL" clId="{76AFD4DA-1759-4155-9C42-A36DB2619B5B}" dt="2025-09-18T20:23:03.682" v="427" actId="47"/>
        <pc:sldMkLst>
          <pc:docMk/>
          <pc:sldMk cId="3451945660" sldId="4336"/>
        </pc:sldMkLst>
        <pc:spChg chg="add mod">
          <ac:chgData name="Kevin Shehan" userId="08a9fb75-bfa9-4619-a08a-5a0f62c1c55f" providerId="ADAL" clId="{76AFD4DA-1759-4155-9C42-A36DB2619B5B}" dt="2025-09-18T20:22:12.331" v="416" actId="21"/>
          <ac:spMkLst>
            <pc:docMk/>
            <pc:sldMk cId="3451945660" sldId="4336"/>
            <ac:spMk id="4" creationId="{1CD140A0-C99E-218D-32E0-DCAE496407E1}"/>
          </ac:spMkLst>
        </pc:spChg>
        <pc:spChg chg="del">
          <ac:chgData name="Kevin Shehan" userId="08a9fb75-bfa9-4619-a08a-5a0f62c1c55f" providerId="ADAL" clId="{76AFD4DA-1759-4155-9C42-A36DB2619B5B}" dt="2025-09-18T20:22:12.331" v="416" actId="21"/>
          <ac:spMkLst>
            <pc:docMk/>
            <pc:sldMk cId="3451945660" sldId="4336"/>
            <ac:spMk id="11" creationId="{1ACE3884-5DD3-4F86-13C6-FF34F1D35C8C}"/>
          </ac:spMkLst>
        </pc:spChg>
        <pc:picChg chg="del">
          <ac:chgData name="Kevin Shehan" userId="08a9fb75-bfa9-4619-a08a-5a0f62c1c55f" providerId="ADAL" clId="{76AFD4DA-1759-4155-9C42-A36DB2619B5B}" dt="2025-09-18T20:21:54.964" v="409" actId="21"/>
          <ac:picMkLst>
            <pc:docMk/>
            <pc:sldMk cId="3451945660" sldId="4336"/>
            <ac:picMk id="2" creationId="{3B3D8979-CC18-661C-1D47-DA4DE472AE9A}"/>
          </ac:picMkLst>
        </pc:picChg>
      </pc:sldChg>
      <pc:sldChg chg="addSp delSp modSp del mod">
        <pc:chgData name="Kevin Shehan" userId="08a9fb75-bfa9-4619-a08a-5a0f62c1c55f" providerId="ADAL" clId="{76AFD4DA-1759-4155-9C42-A36DB2619B5B}" dt="2025-09-18T20:24:52.902" v="463" actId="47"/>
        <pc:sldMkLst>
          <pc:docMk/>
          <pc:sldMk cId="3894461101" sldId="4337"/>
        </pc:sldMkLst>
        <pc:spChg chg="add mod">
          <ac:chgData name="Kevin Shehan" userId="08a9fb75-bfa9-4619-a08a-5a0f62c1c55f" providerId="ADAL" clId="{76AFD4DA-1759-4155-9C42-A36DB2619B5B}" dt="2025-09-18T20:23:19.403" v="432" actId="21"/>
          <ac:spMkLst>
            <pc:docMk/>
            <pc:sldMk cId="3894461101" sldId="4337"/>
            <ac:spMk id="4" creationId="{9911911D-C016-F299-141C-823B2C80EBF6}"/>
          </ac:spMkLst>
        </pc:spChg>
        <pc:spChg chg="del">
          <ac:chgData name="Kevin Shehan" userId="08a9fb75-bfa9-4619-a08a-5a0f62c1c55f" providerId="ADAL" clId="{76AFD4DA-1759-4155-9C42-A36DB2619B5B}" dt="2025-09-18T20:23:19.403" v="432" actId="21"/>
          <ac:spMkLst>
            <pc:docMk/>
            <pc:sldMk cId="3894461101" sldId="4337"/>
            <ac:spMk id="11" creationId="{1ACE3884-5DD3-4F86-13C6-FF34F1D35C8C}"/>
          </ac:spMkLst>
        </pc:spChg>
        <pc:picChg chg="del">
          <ac:chgData name="Kevin Shehan" userId="08a9fb75-bfa9-4619-a08a-5a0f62c1c55f" providerId="ADAL" clId="{76AFD4DA-1759-4155-9C42-A36DB2619B5B}" dt="2025-09-18T20:23:15.520" v="430" actId="21"/>
          <ac:picMkLst>
            <pc:docMk/>
            <pc:sldMk cId="3894461101" sldId="4337"/>
            <ac:picMk id="2" creationId="{79BAF500-93F9-2E71-33EE-EC587138ADB8}"/>
          </ac:picMkLst>
        </pc:picChg>
      </pc:sldChg>
      <pc:sldChg chg="addSp delSp modSp del mod">
        <pc:chgData name="Kevin Shehan" userId="08a9fb75-bfa9-4619-a08a-5a0f62c1c55f" providerId="ADAL" clId="{76AFD4DA-1759-4155-9C42-A36DB2619B5B}" dt="2025-09-18T20:29:01.519" v="503" actId="47"/>
        <pc:sldMkLst>
          <pc:docMk/>
          <pc:sldMk cId="1508717201" sldId="4338"/>
        </pc:sldMkLst>
        <pc:spChg chg="add mod">
          <ac:chgData name="Kevin Shehan" userId="08a9fb75-bfa9-4619-a08a-5a0f62c1c55f" providerId="ADAL" clId="{76AFD4DA-1759-4155-9C42-A36DB2619B5B}" dt="2025-09-18T20:26:53.461" v="469" actId="21"/>
          <ac:spMkLst>
            <pc:docMk/>
            <pc:sldMk cId="1508717201" sldId="4338"/>
            <ac:spMk id="6" creationId="{72FFCE33-873B-CEBD-12CE-692FC92D99A6}"/>
          </ac:spMkLst>
        </pc:spChg>
        <pc:spChg chg="del">
          <ac:chgData name="Kevin Shehan" userId="08a9fb75-bfa9-4619-a08a-5a0f62c1c55f" providerId="ADAL" clId="{76AFD4DA-1759-4155-9C42-A36DB2619B5B}" dt="2025-09-18T20:26:45.677" v="467" actId="21"/>
          <ac:spMkLst>
            <pc:docMk/>
            <pc:sldMk cId="1508717201" sldId="4338"/>
            <ac:spMk id="9" creationId="{B29EA541-097E-4301-9409-B699FE0FFB8E}"/>
          </ac:spMkLst>
        </pc:spChg>
        <pc:spChg chg="del">
          <ac:chgData name="Kevin Shehan" userId="08a9fb75-bfa9-4619-a08a-5a0f62c1c55f" providerId="ADAL" clId="{76AFD4DA-1759-4155-9C42-A36DB2619B5B}" dt="2025-09-18T20:26:53.461" v="469" actId="21"/>
          <ac:spMkLst>
            <pc:docMk/>
            <pc:sldMk cId="1508717201" sldId="4338"/>
            <ac:spMk id="11" creationId="{1ACE3884-5DD3-4F86-13C6-FF34F1D35C8C}"/>
          </ac:spMkLst>
        </pc:spChg>
        <pc:picChg chg="del">
          <ac:chgData name="Kevin Shehan" userId="08a9fb75-bfa9-4619-a08a-5a0f62c1c55f" providerId="ADAL" clId="{76AFD4DA-1759-4155-9C42-A36DB2619B5B}" dt="2025-09-18T20:26:45.677" v="467" actId="21"/>
          <ac:picMkLst>
            <pc:docMk/>
            <pc:sldMk cId="1508717201" sldId="4338"/>
            <ac:picMk id="2" creationId="{62D770B5-5EFA-4333-8F31-DC483517BB84}"/>
          </ac:picMkLst>
        </pc:picChg>
        <pc:picChg chg="del">
          <ac:chgData name="Kevin Shehan" userId="08a9fb75-bfa9-4619-a08a-5a0f62c1c55f" providerId="ADAL" clId="{76AFD4DA-1759-4155-9C42-A36DB2619B5B}" dt="2025-09-18T20:26:45.677" v="467" actId="21"/>
          <ac:picMkLst>
            <pc:docMk/>
            <pc:sldMk cId="1508717201" sldId="4338"/>
            <ac:picMk id="3" creationId="{D3C445A0-C0C7-3ADB-0544-61EC7BB4ADE8}"/>
          </ac:picMkLst>
        </pc:picChg>
        <pc:picChg chg="del">
          <ac:chgData name="Kevin Shehan" userId="08a9fb75-bfa9-4619-a08a-5a0f62c1c55f" providerId="ADAL" clId="{76AFD4DA-1759-4155-9C42-A36DB2619B5B}" dt="2025-09-18T20:26:45.677" v="467" actId="21"/>
          <ac:picMkLst>
            <pc:docMk/>
            <pc:sldMk cId="1508717201" sldId="4338"/>
            <ac:picMk id="4" creationId="{07D55BB0-EE65-1EB8-18AB-68F192A8BB82}"/>
          </ac:picMkLst>
        </pc:picChg>
      </pc:sldChg>
      <pc:sldChg chg="addSp delSp modSp add del mod">
        <pc:chgData name="Kevin Shehan" userId="08a9fb75-bfa9-4619-a08a-5a0f62c1c55f" providerId="ADAL" clId="{76AFD4DA-1759-4155-9C42-A36DB2619B5B}" dt="2025-09-18T20:35:30.103" v="548" actId="47"/>
        <pc:sldMkLst>
          <pc:docMk/>
          <pc:sldMk cId="1154152163" sldId="4339"/>
        </pc:sldMkLst>
        <pc:spChg chg="add mod">
          <ac:chgData name="Kevin Shehan" userId="08a9fb75-bfa9-4619-a08a-5a0f62c1c55f" providerId="ADAL" clId="{76AFD4DA-1759-4155-9C42-A36DB2619B5B}" dt="2025-09-18T20:34:03.984" v="509" actId="21"/>
          <ac:spMkLst>
            <pc:docMk/>
            <pc:sldMk cId="1154152163" sldId="4339"/>
            <ac:spMk id="3" creationId="{2263080E-6B0A-534B-C626-24D564576F6E}"/>
          </ac:spMkLst>
        </pc:spChg>
        <pc:spChg chg="del">
          <ac:chgData name="Kevin Shehan" userId="08a9fb75-bfa9-4619-a08a-5a0f62c1c55f" providerId="ADAL" clId="{76AFD4DA-1759-4155-9C42-A36DB2619B5B}" dt="2025-09-18T20:34:03.984" v="509" actId="21"/>
          <ac:spMkLst>
            <pc:docMk/>
            <pc:sldMk cId="1154152163" sldId="4339"/>
            <ac:spMk id="11" creationId="{1ACE3884-5DD3-4F86-13C6-FF34F1D35C8C}"/>
          </ac:spMkLst>
        </pc:spChg>
      </pc:sldChg>
      <pc:sldChg chg="modSp del mod">
        <pc:chgData name="Kevin Shehan" userId="08a9fb75-bfa9-4619-a08a-5a0f62c1c55f" providerId="ADAL" clId="{76AFD4DA-1759-4155-9C42-A36DB2619B5B}" dt="2025-09-18T20:36:23.702" v="598" actId="47"/>
        <pc:sldMkLst>
          <pc:docMk/>
          <pc:sldMk cId="3211814621" sldId="4340"/>
        </pc:sldMkLst>
        <pc:spChg chg="mod">
          <ac:chgData name="Kevin Shehan" userId="08a9fb75-bfa9-4619-a08a-5a0f62c1c55f" providerId="ADAL" clId="{76AFD4DA-1759-4155-9C42-A36DB2619B5B}" dt="2025-09-18T20:35:49.099" v="588" actId="21"/>
          <ac:spMkLst>
            <pc:docMk/>
            <pc:sldMk cId="3211814621" sldId="4340"/>
            <ac:spMk id="11" creationId="{1ACE3884-5DD3-4F86-13C6-FF34F1D35C8C}"/>
          </ac:spMkLst>
        </pc:spChg>
      </pc:sldChg>
      <pc:sldChg chg="addSp delSp modSp del mod">
        <pc:chgData name="Kevin Shehan" userId="08a9fb75-bfa9-4619-a08a-5a0f62c1c55f" providerId="ADAL" clId="{76AFD4DA-1759-4155-9C42-A36DB2619B5B}" dt="2025-09-18T20:40:20.241" v="862" actId="47"/>
        <pc:sldMkLst>
          <pc:docMk/>
          <pc:sldMk cId="4112208661" sldId="4341"/>
        </pc:sldMkLst>
        <pc:spChg chg="add mod">
          <ac:chgData name="Kevin Shehan" userId="08a9fb75-bfa9-4619-a08a-5a0f62c1c55f" providerId="ADAL" clId="{76AFD4DA-1759-4155-9C42-A36DB2619B5B}" dt="2025-09-18T20:36:44.244" v="617" actId="21"/>
          <ac:spMkLst>
            <pc:docMk/>
            <pc:sldMk cId="4112208661" sldId="4341"/>
            <ac:spMk id="5" creationId="{80875F1E-2FF8-4B3A-5E9E-0573C1CB4D63}"/>
          </ac:spMkLst>
        </pc:spChg>
        <pc:spChg chg="del">
          <ac:chgData name="Kevin Shehan" userId="08a9fb75-bfa9-4619-a08a-5a0f62c1c55f" providerId="ADAL" clId="{76AFD4DA-1759-4155-9C42-A36DB2619B5B}" dt="2025-09-18T20:36:44.244" v="617" actId="21"/>
          <ac:spMkLst>
            <pc:docMk/>
            <pc:sldMk cId="4112208661" sldId="4341"/>
            <ac:spMk id="11" creationId="{1ACE3884-5DD3-4F86-13C6-FF34F1D35C8C}"/>
          </ac:spMkLst>
        </pc:spChg>
        <pc:picChg chg="del">
          <ac:chgData name="Kevin Shehan" userId="08a9fb75-bfa9-4619-a08a-5a0f62c1c55f" providerId="ADAL" clId="{76AFD4DA-1759-4155-9C42-A36DB2619B5B}" dt="2025-09-18T20:36:44.244" v="617" actId="21"/>
          <ac:picMkLst>
            <pc:docMk/>
            <pc:sldMk cId="4112208661" sldId="4341"/>
            <ac:picMk id="2" creationId="{9B25D726-7DBC-F850-549D-F5148C6EE76A}"/>
          </ac:picMkLst>
        </pc:picChg>
        <pc:picChg chg="del">
          <ac:chgData name="Kevin Shehan" userId="08a9fb75-bfa9-4619-a08a-5a0f62c1c55f" providerId="ADAL" clId="{76AFD4DA-1759-4155-9C42-A36DB2619B5B}" dt="2025-09-18T20:36:44.244" v="617" actId="21"/>
          <ac:picMkLst>
            <pc:docMk/>
            <pc:sldMk cId="4112208661" sldId="4341"/>
            <ac:picMk id="3" creationId="{7AF3FEE4-163F-0CE4-D966-39E14BAA3745}"/>
          </ac:picMkLst>
        </pc:picChg>
      </pc:sldChg>
      <pc:sldChg chg="addSp delSp modSp del mod">
        <pc:chgData name="Kevin Shehan" userId="08a9fb75-bfa9-4619-a08a-5a0f62c1c55f" providerId="ADAL" clId="{76AFD4DA-1759-4155-9C42-A36DB2619B5B}" dt="2025-09-18T20:53:17.111" v="883" actId="47"/>
        <pc:sldMkLst>
          <pc:docMk/>
          <pc:sldMk cId="974194328" sldId="4342"/>
        </pc:sldMkLst>
        <pc:spChg chg="add mod">
          <ac:chgData name="Kevin Shehan" userId="08a9fb75-bfa9-4619-a08a-5a0f62c1c55f" providerId="ADAL" clId="{76AFD4DA-1759-4155-9C42-A36DB2619B5B}" dt="2025-09-18T20:53:13.824" v="881" actId="21"/>
          <ac:spMkLst>
            <pc:docMk/>
            <pc:sldMk cId="974194328" sldId="4342"/>
            <ac:spMk id="4" creationId="{55779FA7-3346-FFF5-52C9-49DC8E2DE299}"/>
          </ac:spMkLst>
        </pc:spChg>
        <pc:spChg chg="del">
          <ac:chgData name="Kevin Shehan" userId="08a9fb75-bfa9-4619-a08a-5a0f62c1c55f" providerId="ADAL" clId="{76AFD4DA-1759-4155-9C42-A36DB2619B5B}" dt="2025-09-18T20:53:13.824" v="881" actId="21"/>
          <ac:spMkLst>
            <pc:docMk/>
            <pc:sldMk cId="974194328" sldId="4342"/>
            <ac:spMk id="11" creationId="{1ACE3884-5DD3-4F86-13C6-FF34F1D35C8C}"/>
          </ac:spMkLst>
        </pc:spChg>
        <pc:picChg chg="del">
          <ac:chgData name="Kevin Shehan" userId="08a9fb75-bfa9-4619-a08a-5a0f62c1c55f" providerId="ADAL" clId="{76AFD4DA-1759-4155-9C42-A36DB2619B5B}" dt="2025-09-18T20:53:13.824" v="881" actId="21"/>
          <ac:picMkLst>
            <pc:docMk/>
            <pc:sldMk cId="974194328" sldId="4342"/>
            <ac:picMk id="2" creationId="{3DE20237-50F8-1A85-D850-5184CF23F135}"/>
          </ac:picMkLst>
        </pc:picChg>
      </pc:sldChg>
      <pc:sldChg chg="addSp delSp modSp del mod">
        <pc:chgData name="Kevin Shehan" userId="08a9fb75-bfa9-4619-a08a-5a0f62c1c55f" providerId="ADAL" clId="{76AFD4DA-1759-4155-9C42-A36DB2619B5B}" dt="2025-09-18T23:36:20.938" v="1072" actId="47"/>
        <pc:sldMkLst>
          <pc:docMk/>
          <pc:sldMk cId="3213354682" sldId="4343"/>
        </pc:sldMkLst>
        <pc:spChg chg="add mod">
          <ac:chgData name="Kevin Shehan" userId="08a9fb75-bfa9-4619-a08a-5a0f62c1c55f" providerId="ADAL" clId="{76AFD4DA-1759-4155-9C42-A36DB2619B5B}" dt="2025-09-18T23:33:25.927" v="947" actId="21"/>
          <ac:spMkLst>
            <pc:docMk/>
            <pc:sldMk cId="3213354682" sldId="4343"/>
            <ac:spMk id="4" creationId="{285F0F9B-FB62-6003-4440-5BA4092C8DB3}"/>
          </ac:spMkLst>
        </pc:spChg>
        <pc:spChg chg="del">
          <ac:chgData name="Kevin Shehan" userId="08a9fb75-bfa9-4619-a08a-5a0f62c1c55f" providerId="ADAL" clId="{76AFD4DA-1759-4155-9C42-A36DB2619B5B}" dt="2025-09-18T23:33:25.927" v="947" actId="21"/>
          <ac:spMkLst>
            <pc:docMk/>
            <pc:sldMk cId="3213354682" sldId="4343"/>
            <ac:spMk id="11" creationId="{1ACE3884-5DD3-4F86-13C6-FF34F1D35C8C}"/>
          </ac:spMkLst>
        </pc:spChg>
        <pc:picChg chg="del">
          <ac:chgData name="Kevin Shehan" userId="08a9fb75-bfa9-4619-a08a-5a0f62c1c55f" providerId="ADAL" clId="{76AFD4DA-1759-4155-9C42-A36DB2619B5B}" dt="2025-09-18T23:33:25.927" v="947" actId="21"/>
          <ac:picMkLst>
            <pc:docMk/>
            <pc:sldMk cId="3213354682" sldId="4343"/>
            <ac:picMk id="2" creationId="{2AB5DF4A-126E-87A3-5339-5DDB89856A5D}"/>
          </ac:picMkLst>
        </pc:picChg>
      </pc:sldChg>
      <pc:sldChg chg="addSp delSp modSp del mod">
        <pc:chgData name="Kevin Shehan" userId="08a9fb75-bfa9-4619-a08a-5a0f62c1c55f" providerId="ADAL" clId="{76AFD4DA-1759-4155-9C42-A36DB2619B5B}" dt="2025-09-18T23:46:42.634" v="1301" actId="47"/>
        <pc:sldMkLst>
          <pc:docMk/>
          <pc:sldMk cId="3983918045" sldId="4344"/>
        </pc:sldMkLst>
        <pc:spChg chg="add mod">
          <ac:chgData name="Kevin Shehan" userId="08a9fb75-bfa9-4619-a08a-5a0f62c1c55f" providerId="ADAL" clId="{76AFD4DA-1759-4155-9C42-A36DB2619B5B}" dt="2025-09-18T23:37:22.307" v="1103" actId="21"/>
          <ac:spMkLst>
            <pc:docMk/>
            <pc:sldMk cId="3983918045" sldId="4344"/>
            <ac:spMk id="4" creationId="{667F484E-E144-49D4-96B1-F9F5E600015E}"/>
          </ac:spMkLst>
        </pc:spChg>
        <pc:spChg chg="mod">
          <ac:chgData name="Kevin Shehan" userId="08a9fb75-bfa9-4619-a08a-5a0f62c1c55f" providerId="ADAL" clId="{76AFD4DA-1759-4155-9C42-A36DB2619B5B}" dt="2025-09-18T23:37:02.416" v="1102" actId="1076"/>
          <ac:spMkLst>
            <pc:docMk/>
            <pc:sldMk cId="3983918045" sldId="4344"/>
            <ac:spMk id="10" creationId="{4C5297D4-1A90-BA7E-1EA2-3486955EA032}"/>
          </ac:spMkLst>
        </pc:spChg>
        <pc:spChg chg="del">
          <ac:chgData name="Kevin Shehan" userId="08a9fb75-bfa9-4619-a08a-5a0f62c1c55f" providerId="ADAL" clId="{76AFD4DA-1759-4155-9C42-A36DB2619B5B}" dt="2025-09-18T23:37:22.307" v="1103" actId="21"/>
          <ac:spMkLst>
            <pc:docMk/>
            <pc:sldMk cId="3983918045" sldId="4344"/>
            <ac:spMk id="11" creationId="{1ACE3884-5DD3-4F86-13C6-FF34F1D35C8C}"/>
          </ac:spMkLst>
        </pc:spChg>
        <pc:picChg chg="del">
          <ac:chgData name="Kevin Shehan" userId="08a9fb75-bfa9-4619-a08a-5a0f62c1c55f" providerId="ADAL" clId="{76AFD4DA-1759-4155-9C42-A36DB2619B5B}" dt="2025-09-18T23:37:22.307" v="1103" actId="21"/>
          <ac:picMkLst>
            <pc:docMk/>
            <pc:sldMk cId="3983918045" sldId="4344"/>
            <ac:picMk id="2" creationId="{7B51F0DB-63A5-F7BE-7D3A-63374C867110}"/>
          </ac:picMkLst>
        </pc:picChg>
      </pc:sldChg>
      <pc:sldChg chg="addSp delSp modSp del mod">
        <pc:chgData name="Kevin Shehan" userId="08a9fb75-bfa9-4619-a08a-5a0f62c1c55f" providerId="ADAL" clId="{76AFD4DA-1759-4155-9C42-A36DB2619B5B}" dt="2025-09-18T23:51:15.983" v="1537" actId="47"/>
        <pc:sldMkLst>
          <pc:docMk/>
          <pc:sldMk cId="660635405" sldId="4345"/>
        </pc:sldMkLst>
        <pc:spChg chg="add mod">
          <ac:chgData name="Kevin Shehan" userId="08a9fb75-bfa9-4619-a08a-5a0f62c1c55f" providerId="ADAL" clId="{76AFD4DA-1759-4155-9C42-A36DB2619B5B}" dt="2025-09-18T23:48:24.662" v="1325" actId="21"/>
          <ac:spMkLst>
            <pc:docMk/>
            <pc:sldMk cId="660635405" sldId="4345"/>
            <ac:spMk id="4" creationId="{77B0F6AC-48F9-55CA-2FC5-5144A9565423}"/>
          </ac:spMkLst>
        </pc:spChg>
        <pc:spChg chg="mod">
          <ac:chgData name="Kevin Shehan" userId="08a9fb75-bfa9-4619-a08a-5a0f62c1c55f" providerId="ADAL" clId="{76AFD4DA-1759-4155-9C42-A36DB2619B5B}" dt="2025-09-18T23:48:17.369" v="1324" actId="1076"/>
          <ac:spMkLst>
            <pc:docMk/>
            <pc:sldMk cId="660635405" sldId="4345"/>
            <ac:spMk id="10" creationId="{4C5297D4-1A90-BA7E-1EA2-3486955EA032}"/>
          </ac:spMkLst>
        </pc:spChg>
        <pc:spChg chg="del">
          <ac:chgData name="Kevin Shehan" userId="08a9fb75-bfa9-4619-a08a-5a0f62c1c55f" providerId="ADAL" clId="{76AFD4DA-1759-4155-9C42-A36DB2619B5B}" dt="2025-09-18T23:48:24.662" v="1325" actId="21"/>
          <ac:spMkLst>
            <pc:docMk/>
            <pc:sldMk cId="660635405" sldId="4345"/>
            <ac:spMk id="11" creationId="{1ACE3884-5DD3-4F86-13C6-FF34F1D35C8C}"/>
          </ac:spMkLst>
        </pc:spChg>
        <pc:picChg chg="del">
          <ac:chgData name="Kevin Shehan" userId="08a9fb75-bfa9-4619-a08a-5a0f62c1c55f" providerId="ADAL" clId="{76AFD4DA-1759-4155-9C42-A36DB2619B5B}" dt="2025-09-18T23:48:24.662" v="1325" actId="21"/>
          <ac:picMkLst>
            <pc:docMk/>
            <pc:sldMk cId="660635405" sldId="4345"/>
            <ac:picMk id="2" creationId="{1F232986-1F21-B069-9D6C-859380794933}"/>
          </ac:picMkLst>
        </pc:picChg>
      </pc:sldChg>
      <pc:sldChg chg="addSp delSp modSp del">
        <pc:chgData name="Kevin Shehan" userId="08a9fb75-bfa9-4619-a08a-5a0f62c1c55f" providerId="ADAL" clId="{76AFD4DA-1759-4155-9C42-A36DB2619B5B}" dt="2025-09-19T00:47:30.004" v="1576" actId="47"/>
        <pc:sldMkLst>
          <pc:docMk/>
          <pc:sldMk cId="788119873" sldId="4346"/>
        </pc:sldMkLst>
        <pc:spChg chg="add mod">
          <ac:chgData name="Kevin Shehan" userId="08a9fb75-bfa9-4619-a08a-5a0f62c1c55f" providerId="ADAL" clId="{76AFD4DA-1759-4155-9C42-A36DB2619B5B}" dt="2025-09-19T00:38:27.439" v="1550" actId="21"/>
          <ac:spMkLst>
            <pc:docMk/>
            <pc:sldMk cId="788119873" sldId="4346"/>
            <ac:spMk id="3" creationId="{F0803D40-8D28-D9E6-5D2F-37A890CEF662}"/>
          </ac:spMkLst>
        </pc:spChg>
        <pc:spChg chg="del">
          <ac:chgData name="Kevin Shehan" userId="08a9fb75-bfa9-4619-a08a-5a0f62c1c55f" providerId="ADAL" clId="{76AFD4DA-1759-4155-9C42-A36DB2619B5B}" dt="2025-09-19T00:38:27.439" v="1550" actId="21"/>
          <ac:spMkLst>
            <pc:docMk/>
            <pc:sldMk cId="788119873" sldId="4346"/>
            <ac:spMk id="11" creationId="{1ACE3884-5DD3-4F86-13C6-FF34F1D35C8C}"/>
          </ac:spMkLst>
        </pc:spChg>
        <pc:picChg chg="del">
          <ac:chgData name="Kevin Shehan" userId="08a9fb75-bfa9-4619-a08a-5a0f62c1c55f" providerId="ADAL" clId="{76AFD4DA-1759-4155-9C42-A36DB2619B5B}" dt="2025-09-19T00:38:27.439" v="1550" actId="21"/>
          <ac:picMkLst>
            <pc:docMk/>
            <pc:sldMk cId="788119873" sldId="4346"/>
            <ac:picMk id="2" creationId="{318754B2-C171-1D53-65B2-17B292C3D6C7}"/>
          </ac:picMkLst>
        </pc:picChg>
      </pc:sldChg>
      <pc:sldChg chg="modSp del mod">
        <pc:chgData name="Kevin Shehan" userId="08a9fb75-bfa9-4619-a08a-5a0f62c1c55f" providerId="ADAL" clId="{76AFD4DA-1759-4155-9C42-A36DB2619B5B}" dt="2025-09-19T00:50:01.527" v="1631" actId="47"/>
        <pc:sldMkLst>
          <pc:docMk/>
          <pc:sldMk cId="184694897" sldId="4347"/>
        </pc:sldMkLst>
        <pc:spChg chg="mod">
          <ac:chgData name="Kevin Shehan" userId="08a9fb75-bfa9-4619-a08a-5a0f62c1c55f" providerId="ADAL" clId="{76AFD4DA-1759-4155-9C42-A36DB2619B5B}" dt="2025-09-19T00:48:13.206" v="1590" actId="21"/>
          <ac:spMkLst>
            <pc:docMk/>
            <pc:sldMk cId="184694897" sldId="4347"/>
            <ac:spMk id="11" creationId="{1ACE3884-5DD3-4F86-13C6-FF34F1D35C8C}"/>
          </ac:spMkLst>
        </pc:spChg>
      </pc:sldChg>
      <pc:sldChg chg="addSp delSp modSp del mod">
        <pc:chgData name="Kevin Shehan" userId="08a9fb75-bfa9-4619-a08a-5a0f62c1c55f" providerId="ADAL" clId="{76AFD4DA-1759-4155-9C42-A36DB2619B5B}" dt="2025-09-19T00:54:28.192" v="1834" actId="47"/>
        <pc:sldMkLst>
          <pc:docMk/>
          <pc:sldMk cId="3674123483" sldId="4348"/>
        </pc:sldMkLst>
        <pc:spChg chg="add mod">
          <ac:chgData name="Kevin Shehan" userId="08a9fb75-bfa9-4619-a08a-5a0f62c1c55f" providerId="ADAL" clId="{76AFD4DA-1759-4155-9C42-A36DB2619B5B}" dt="2025-09-19T00:50:28.556" v="1664" actId="21"/>
          <ac:spMkLst>
            <pc:docMk/>
            <pc:sldMk cId="3674123483" sldId="4348"/>
            <ac:spMk id="5" creationId="{B95780D2-3935-4059-9478-3379345E1330}"/>
          </ac:spMkLst>
        </pc:spChg>
        <pc:spChg chg="del">
          <ac:chgData name="Kevin Shehan" userId="08a9fb75-bfa9-4619-a08a-5a0f62c1c55f" providerId="ADAL" clId="{76AFD4DA-1759-4155-9C42-A36DB2619B5B}" dt="2025-09-19T00:50:28.556" v="1664" actId="21"/>
          <ac:spMkLst>
            <pc:docMk/>
            <pc:sldMk cId="3674123483" sldId="4348"/>
            <ac:spMk id="11" creationId="{1ACE3884-5DD3-4F86-13C6-FF34F1D35C8C}"/>
          </ac:spMkLst>
        </pc:spChg>
        <pc:picChg chg="del">
          <ac:chgData name="Kevin Shehan" userId="08a9fb75-bfa9-4619-a08a-5a0f62c1c55f" providerId="ADAL" clId="{76AFD4DA-1759-4155-9C42-A36DB2619B5B}" dt="2025-09-19T00:50:28.556" v="1664" actId="21"/>
          <ac:picMkLst>
            <pc:docMk/>
            <pc:sldMk cId="3674123483" sldId="4348"/>
            <ac:picMk id="2" creationId="{57FA6CB6-8DEC-EACD-9B3E-B7F40493889D}"/>
          </ac:picMkLst>
        </pc:picChg>
        <pc:picChg chg="del">
          <ac:chgData name="Kevin Shehan" userId="08a9fb75-bfa9-4619-a08a-5a0f62c1c55f" providerId="ADAL" clId="{76AFD4DA-1759-4155-9C42-A36DB2619B5B}" dt="2025-09-19T00:50:28.556" v="1664" actId="21"/>
          <ac:picMkLst>
            <pc:docMk/>
            <pc:sldMk cId="3674123483" sldId="4348"/>
            <ac:picMk id="3" creationId="{1BF2A039-314A-7CC3-BD32-E343ECCDBE0C}"/>
          </ac:picMkLst>
        </pc:picChg>
      </pc:sldChg>
      <pc:sldChg chg="addSp delSp modSp del mod">
        <pc:chgData name="Kevin Shehan" userId="08a9fb75-bfa9-4619-a08a-5a0f62c1c55f" providerId="ADAL" clId="{76AFD4DA-1759-4155-9C42-A36DB2619B5B}" dt="2025-09-19T01:09:47.491" v="1948" actId="47"/>
        <pc:sldMkLst>
          <pc:docMk/>
          <pc:sldMk cId="911194945" sldId="4349"/>
        </pc:sldMkLst>
        <pc:spChg chg="add mod">
          <ac:chgData name="Kevin Shehan" userId="08a9fb75-bfa9-4619-a08a-5a0f62c1c55f" providerId="ADAL" clId="{76AFD4DA-1759-4155-9C42-A36DB2619B5B}" dt="2025-09-19T00:55:26.026" v="1889" actId="21"/>
          <ac:spMkLst>
            <pc:docMk/>
            <pc:sldMk cId="911194945" sldId="4349"/>
            <ac:spMk id="4" creationId="{15943954-67CE-A86B-6CE9-817E44F88859}"/>
          </ac:spMkLst>
        </pc:spChg>
        <pc:spChg chg="del">
          <ac:chgData name="Kevin Shehan" userId="08a9fb75-bfa9-4619-a08a-5a0f62c1c55f" providerId="ADAL" clId="{76AFD4DA-1759-4155-9C42-A36DB2619B5B}" dt="2025-09-19T00:55:26.026" v="1889" actId="21"/>
          <ac:spMkLst>
            <pc:docMk/>
            <pc:sldMk cId="911194945" sldId="4349"/>
            <ac:spMk id="11" creationId="{1ACE3884-5DD3-4F86-13C6-FF34F1D35C8C}"/>
          </ac:spMkLst>
        </pc:spChg>
        <pc:picChg chg="del">
          <ac:chgData name="Kevin Shehan" userId="08a9fb75-bfa9-4619-a08a-5a0f62c1c55f" providerId="ADAL" clId="{76AFD4DA-1759-4155-9C42-A36DB2619B5B}" dt="2025-09-19T00:55:26.026" v="1889" actId="21"/>
          <ac:picMkLst>
            <pc:docMk/>
            <pc:sldMk cId="911194945" sldId="4349"/>
            <ac:picMk id="2" creationId="{11822755-AEB0-0146-6B79-5DE5D97C34F0}"/>
          </ac:picMkLst>
        </pc:picChg>
      </pc:sldChg>
      <pc:sldChg chg="addSp delSp modSp add del mod">
        <pc:chgData name="Kevin Shehan" userId="08a9fb75-bfa9-4619-a08a-5a0f62c1c55f" providerId="ADAL" clId="{76AFD4DA-1759-4155-9C42-A36DB2619B5B}" dt="2025-09-19T01:10:20.455" v="1955" actId="47"/>
        <pc:sldMkLst>
          <pc:docMk/>
          <pc:sldMk cId="806033743" sldId="4350"/>
        </pc:sldMkLst>
        <pc:spChg chg="add mod">
          <ac:chgData name="Kevin Shehan" userId="08a9fb75-bfa9-4619-a08a-5a0f62c1c55f" providerId="ADAL" clId="{76AFD4DA-1759-4155-9C42-A36DB2619B5B}" dt="2025-09-19T01:10:11.703" v="1951" actId="21"/>
          <ac:spMkLst>
            <pc:docMk/>
            <pc:sldMk cId="806033743" sldId="4350"/>
            <ac:spMk id="4" creationId="{29350520-7711-A377-65FF-7B9863452EC1}"/>
          </ac:spMkLst>
        </pc:spChg>
        <pc:spChg chg="del">
          <ac:chgData name="Kevin Shehan" userId="08a9fb75-bfa9-4619-a08a-5a0f62c1c55f" providerId="ADAL" clId="{76AFD4DA-1759-4155-9C42-A36DB2619B5B}" dt="2025-09-19T01:10:11.703" v="1951" actId="21"/>
          <ac:spMkLst>
            <pc:docMk/>
            <pc:sldMk cId="806033743" sldId="4350"/>
            <ac:spMk id="11" creationId="{1ACE3884-5DD3-4F86-13C6-FF34F1D35C8C}"/>
          </ac:spMkLst>
        </pc:spChg>
        <pc:picChg chg="del">
          <ac:chgData name="Kevin Shehan" userId="08a9fb75-bfa9-4619-a08a-5a0f62c1c55f" providerId="ADAL" clId="{76AFD4DA-1759-4155-9C42-A36DB2619B5B}" dt="2025-09-19T01:10:11.703" v="1951" actId="21"/>
          <ac:picMkLst>
            <pc:docMk/>
            <pc:sldMk cId="806033743" sldId="4350"/>
            <ac:picMk id="2" creationId="{6502BD9D-562E-3008-0277-55C47C854C5E}"/>
          </ac:picMkLst>
        </pc:picChg>
      </pc:sldChg>
      <pc:sldChg chg="add del">
        <pc:chgData name="Kevin Shehan" userId="08a9fb75-bfa9-4619-a08a-5a0f62c1c55f" providerId="ADAL" clId="{76AFD4DA-1759-4155-9C42-A36DB2619B5B}" dt="2025-09-18T19:03:19.929" v="18" actId="47"/>
        <pc:sldMkLst>
          <pc:docMk/>
          <pc:sldMk cId="3687924093" sldId="4351"/>
        </pc:sldMkLst>
      </pc:sldChg>
      <pc:sldChg chg="addSp delSp modSp add del mod addCm delCm">
        <pc:chgData name="Kevin Shehan" userId="08a9fb75-bfa9-4619-a08a-5a0f62c1c55f" providerId="ADAL" clId="{76AFD4DA-1759-4155-9C42-A36DB2619B5B}" dt="2025-09-18T19:09:49.086" v="170" actId="47"/>
        <pc:sldMkLst>
          <pc:docMk/>
          <pc:sldMk cId="2112078436" sldId="4354"/>
        </pc:sldMkLst>
        <pc:spChg chg="add del">
          <ac:chgData name="Kevin Shehan" userId="08a9fb75-bfa9-4619-a08a-5a0f62c1c55f" providerId="ADAL" clId="{76AFD4DA-1759-4155-9C42-A36DB2619B5B}" dt="2025-09-18T19:06:32.550" v="80" actId="478"/>
          <ac:spMkLst>
            <pc:docMk/>
            <pc:sldMk cId="2112078436" sldId="4354"/>
            <ac:spMk id="3" creationId="{DB7608D3-6A78-8BE8-6840-909C79197DF1}"/>
          </ac:spMkLst>
        </pc:spChg>
        <pc:spChg chg="mod">
          <ac:chgData name="Kevin Shehan" userId="08a9fb75-bfa9-4619-a08a-5a0f62c1c55f" providerId="ADAL" clId="{76AFD4DA-1759-4155-9C42-A36DB2619B5B}" dt="2025-09-18T19:06:08.844" v="73" actId="20577"/>
          <ac:spMkLst>
            <pc:docMk/>
            <pc:sldMk cId="2112078436" sldId="4354"/>
            <ac:spMk id="5" creationId="{FF641731-0178-EF3D-0898-9ACBED283A86}"/>
          </ac:spMkLst>
        </pc:spChg>
        <pc:spChg chg="add del">
          <ac:chgData name="Kevin Shehan" userId="08a9fb75-bfa9-4619-a08a-5a0f62c1c55f" providerId="ADAL" clId="{76AFD4DA-1759-4155-9C42-A36DB2619B5B}" dt="2025-09-18T19:06:39.447" v="84" actId="22"/>
          <ac:spMkLst>
            <pc:docMk/>
            <pc:sldMk cId="2112078436" sldId="4354"/>
            <ac:spMk id="8" creationId="{4EB69C98-F839-1A36-140F-ACAE54D59720}"/>
          </ac:spMkLst>
        </pc:spChg>
        <pc:spChg chg="add del mod">
          <ac:chgData name="Kevin Shehan" userId="08a9fb75-bfa9-4619-a08a-5a0f62c1c55f" providerId="ADAL" clId="{76AFD4DA-1759-4155-9C42-A36DB2619B5B}" dt="2025-09-18T19:09:18.104" v="164"/>
          <ac:spMkLst>
            <pc:docMk/>
            <pc:sldMk cId="2112078436" sldId="4354"/>
            <ac:spMk id="12" creationId="{BE237BD2-8179-6BCD-2908-531E64958DB1}"/>
          </ac:spMkLst>
        </pc:spChg>
        <pc:spChg chg="mod">
          <ac:chgData name="Kevin Shehan" userId="08a9fb75-bfa9-4619-a08a-5a0f62c1c55f" providerId="ADAL" clId="{76AFD4DA-1759-4155-9C42-A36DB2619B5B}" dt="2025-09-18T19:06:04.614" v="72" actId="20577"/>
          <ac:spMkLst>
            <pc:docMk/>
            <pc:sldMk cId="2112078436" sldId="4354"/>
            <ac:spMk id="13" creationId="{4841DE15-21F3-7A8C-42C0-26DE6E67138B}"/>
          </ac:spMkLst>
        </pc:spChg>
        <pc:picChg chg="add del mod">
          <ac:chgData name="Kevin Shehan" userId="08a9fb75-bfa9-4619-a08a-5a0f62c1c55f" providerId="ADAL" clId="{76AFD4DA-1759-4155-9C42-A36DB2619B5B}" dt="2025-09-18T19:06:56.859" v="90" actId="22"/>
          <ac:picMkLst>
            <pc:docMk/>
            <pc:sldMk cId="2112078436" sldId="4354"/>
            <ac:picMk id="10" creationId="{4F1401F2-5081-3AA7-A709-BE6DB0BD1BF3}"/>
          </ac:picMkLst>
        </pc:picChg>
        <pc:extLst>
          <p:ext xmlns:p="http://schemas.openxmlformats.org/presentationml/2006/main" uri="{D6D511B9-2390-475A-947B-AFAB55BFBCF1}">
            <pc226:cmChg xmlns:pc226="http://schemas.microsoft.com/office/powerpoint/2022/06/main/command" chg="add del">
              <pc226:chgData name="Kevin Shehan" userId="08a9fb75-bfa9-4619-a08a-5a0f62c1c55f" providerId="ADAL" clId="{76AFD4DA-1759-4155-9C42-A36DB2619B5B}" dt="2025-09-18T19:06:28.210" v="79" actId="22"/>
              <pc2:cmMkLst xmlns:pc2="http://schemas.microsoft.com/office/powerpoint/2019/9/main/command">
                <pc:docMk/>
                <pc:sldMk cId="2112078436" sldId="4354"/>
                <pc2:cmMk id="{099C044D-8DF7-4830-B4DE-BF60C212C800}"/>
              </pc2:cmMkLst>
            </pc226:cmChg>
          </p:ext>
        </pc:extLst>
      </pc:sldChg>
      <pc:sldChg chg="modSp new add del mod">
        <pc:chgData name="Kevin Shehan" userId="08a9fb75-bfa9-4619-a08a-5a0f62c1c55f" providerId="ADAL" clId="{76AFD4DA-1759-4155-9C42-A36DB2619B5B}" dt="2025-09-18T19:11:21.595" v="171" actId="47"/>
        <pc:sldMkLst>
          <pc:docMk/>
          <pc:sldMk cId="778058683" sldId="4355"/>
        </pc:sldMkLst>
        <pc:spChg chg="mod">
          <ac:chgData name="Kevin Shehan" userId="08a9fb75-bfa9-4619-a08a-5a0f62c1c55f" providerId="ADAL" clId="{76AFD4DA-1759-4155-9C42-A36DB2619B5B}" dt="2025-09-18T19:08:02.875" v="101" actId="1076"/>
          <ac:spMkLst>
            <pc:docMk/>
            <pc:sldMk cId="778058683" sldId="4355"/>
            <ac:spMk id="4" creationId="{2811B639-78FF-05D6-EEBF-F8DACF2409DD}"/>
          </ac:spMkLst>
        </pc:spChg>
      </pc:sldChg>
      <pc:sldChg chg="new add del">
        <pc:chgData name="Kevin Shehan" userId="08a9fb75-bfa9-4619-a08a-5a0f62c1c55f" providerId="ADAL" clId="{76AFD4DA-1759-4155-9C42-A36DB2619B5B}" dt="2025-09-18T19:08:29.174" v="109" actId="680"/>
        <pc:sldMkLst>
          <pc:docMk/>
          <pc:sldMk cId="198017479" sldId="4356"/>
        </pc:sldMkLst>
      </pc:sldChg>
      <pc:sldChg chg="new del">
        <pc:chgData name="Kevin Shehan" userId="08a9fb75-bfa9-4619-a08a-5a0f62c1c55f" providerId="ADAL" clId="{76AFD4DA-1759-4155-9C42-A36DB2619B5B}" dt="2025-09-18T19:08:13.259" v="103" actId="680"/>
        <pc:sldMkLst>
          <pc:docMk/>
          <pc:sldMk cId="1754405288" sldId="4356"/>
        </pc:sldMkLst>
      </pc:sldChg>
      <pc:sldChg chg="delSp modSp new mod">
        <pc:chgData name="Kevin Shehan" userId="08a9fb75-bfa9-4619-a08a-5a0f62c1c55f" providerId="ADAL" clId="{76AFD4DA-1759-4155-9C42-A36DB2619B5B}" dt="2025-09-19T00:48:43.646" v="1596" actId="20577"/>
        <pc:sldMkLst>
          <pc:docMk/>
          <pc:sldMk cId="1978341663" sldId="4356"/>
        </pc:sldMkLst>
        <pc:spChg chg="mod">
          <ac:chgData name="Kevin Shehan" userId="08a9fb75-bfa9-4619-a08a-5a0f62c1c55f" providerId="ADAL" clId="{76AFD4DA-1759-4155-9C42-A36DB2619B5B}" dt="2025-09-18T19:08:43.089" v="149" actId="20577"/>
          <ac:spMkLst>
            <pc:docMk/>
            <pc:sldMk cId="1978341663" sldId="4356"/>
            <ac:spMk id="2" creationId="{8C4BE851-8984-B456-C68E-000B008FA992}"/>
          </ac:spMkLst>
        </pc:spChg>
        <pc:spChg chg="del">
          <ac:chgData name="Kevin Shehan" userId="08a9fb75-bfa9-4619-a08a-5a0f62c1c55f" providerId="ADAL" clId="{76AFD4DA-1759-4155-9C42-A36DB2619B5B}" dt="2025-09-18T19:08:47.970" v="150" actId="478"/>
          <ac:spMkLst>
            <pc:docMk/>
            <pc:sldMk cId="1978341663" sldId="4356"/>
            <ac:spMk id="3" creationId="{78B1890D-02D9-2779-A1C9-AEF2517D61B9}"/>
          </ac:spMkLst>
        </pc:spChg>
        <pc:spChg chg="mod">
          <ac:chgData name="Kevin Shehan" userId="08a9fb75-bfa9-4619-a08a-5a0f62c1c55f" providerId="ADAL" clId="{76AFD4DA-1759-4155-9C42-A36DB2619B5B}" dt="2025-09-19T00:48:43.646" v="1596" actId="20577"/>
          <ac:spMkLst>
            <pc:docMk/>
            <pc:sldMk cId="1978341663" sldId="4356"/>
            <ac:spMk id="4" creationId="{CCD2F126-720B-2D65-79B5-2982FEBF5309}"/>
          </ac:spMkLst>
        </pc:spChg>
      </pc:sldChg>
      <pc:sldChg chg="addSp delSp modSp add mod modClrScheme chgLayout">
        <pc:chgData name="Kevin Shehan" userId="08a9fb75-bfa9-4619-a08a-5a0f62c1c55f" providerId="ADAL" clId="{76AFD4DA-1759-4155-9C42-A36DB2619B5B}" dt="2025-09-18T20:11:50.117" v="296" actId="20577"/>
        <pc:sldMkLst>
          <pc:docMk/>
          <pc:sldMk cId="4033155095" sldId="4357"/>
        </pc:sldMkLst>
        <pc:spChg chg="mod">
          <ac:chgData name="Kevin Shehan" userId="08a9fb75-bfa9-4619-a08a-5a0f62c1c55f" providerId="ADAL" clId="{76AFD4DA-1759-4155-9C42-A36DB2619B5B}" dt="2025-09-18T19:23:49.625" v="218" actId="26606"/>
          <ac:spMkLst>
            <pc:docMk/>
            <pc:sldMk cId="4033155095" sldId="4357"/>
            <ac:spMk id="2" creationId="{06BBA2BB-21F1-9189-98EF-EBD435C0D5BB}"/>
          </ac:spMkLst>
        </pc:spChg>
        <pc:spChg chg="add del mod">
          <ac:chgData name="Kevin Shehan" userId="08a9fb75-bfa9-4619-a08a-5a0f62c1c55f" providerId="ADAL" clId="{76AFD4DA-1759-4155-9C42-A36DB2619B5B}" dt="2025-09-18T20:11:50.117" v="296" actId="20577"/>
          <ac:spMkLst>
            <pc:docMk/>
            <pc:sldMk cId="4033155095" sldId="4357"/>
            <ac:spMk id="4" creationId="{AD6E40FA-FCDC-B77C-AEF9-B250C851E90F}"/>
          </ac:spMkLst>
        </pc:spChg>
        <pc:spChg chg="mod">
          <ac:chgData name="Kevin Shehan" userId="08a9fb75-bfa9-4619-a08a-5a0f62c1c55f" providerId="ADAL" clId="{76AFD4DA-1759-4155-9C42-A36DB2619B5B}" dt="2025-09-18T19:23:49.625" v="218" actId="26606"/>
          <ac:spMkLst>
            <pc:docMk/>
            <pc:sldMk cId="4033155095" sldId="4357"/>
            <ac:spMk id="5" creationId="{BCBC1A76-EB5A-4EC9-0BE7-16E351883DCE}"/>
          </ac:spMkLst>
        </pc:spChg>
        <pc:spChg chg="mod">
          <ac:chgData name="Kevin Shehan" userId="08a9fb75-bfa9-4619-a08a-5a0f62c1c55f" providerId="ADAL" clId="{76AFD4DA-1759-4155-9C42-A36DB2619B5B}" dt="2025-09-18T19:23:49.625" v="218" actId="26606"/>
          <ac:spMkLst>
            <pc:docMk/>
            <pc:sldMk cId="4033155095" sldId="4357"/>
            <ac:spMk id="6" creationId="{9168D5E3-06A4-27A9-4FBB-FFC01C872220}"/>
          </ac:spMkLst>
        </pc:spChg>
        <pc:spChg chg="add del mod">
          <ac:chgData name="Kevin Shehan" userId="08a9fb75-bfa9-4619-a08a-5a0f62c1c55f" providerId="ADAL" clId="{76AFD4DA-1759-4155-9C42-A36DB2619B5B}" dt="2025-09-18T19:23:49.625" v="218" actId="26606"/>
          <ac:spMkLst>
            <pc:docMk/>
            <pc:sldMk cId="4033155095" sldId="4357"/>
            <ac:spMk id="11" creationId="{278D3156-5233-5D03-259D-D1DE0C80738D}"/>
          </ac:spMkLst>
        </pc:spChg>
        <pc:spChg chg="add del mod">
          <ac:chgData name="Kevin Shehan" userId="08a9fb75-bfa9-4619-a08a-5a0f62c1c55f" providerId="ADAL" clId="{76AFD4DA-1759-4155-9C42-A36DB2619B5B}" dt="2025-09-18T19:23:49.625" v="218" actId="26606"/>
          <ac:spMkLst>
            <pc:docMk/>
            <pc:sldMk cId="4033155095" sldId="4357"/>
            <ac:spMk id="13" creationId="{70972D78-BC71-271F-0DE3-758BDB8AF32B}"/>
          </ac:spMkLst>
        </pc:spChg>
        <pc:picChg chg="add mod ord">
          <ac:chgData name="Kevin Shehan" userId="08a9fb75-bfa9-4619-a08a-5a0f62c1c55f" providerId="ADAL" clId="{76AFD4DA-1759-4155-9C42-A36DB2619B5B}" dt="2025-09-18T19:24:37.789" v="230" actId="1076"/>
          <ac:picMkLst>
            <pc:docMk/>
            <pc:sldMk cId="4033155095" sldId="4357"/>
            <ac:picMk id="3" creationId="{F23643ED-E171-D0A3-EFA0-9EB185169B49}"/>
          </ac:picMkLst>
        </pc:picChg>
      </pc:sldChg>
      <pc:sldChg chg="addSp delSp modSp add mod">
        <pc:chgData name="Kevin Shehan" userId="08a9fb75-bfa9-4619-a08a-5a0f62c1c55f" providerId="ADAL" clId="{76AFD4DA-1759-4155-9C42-A36DB2619B5B}" dt="2025-09-18T20:17:33.037" v="348" actId="1440"/>
        <pc:sldMkLst>
          <pc:docMk/>
          <pc:sldMk cId="1732931131" sldId="4358"/>
        </pc:sldMkLst>
        <pc:spChg chg="del">
          <ac:chgData name="Kevin Shehan" userId="08a9fb75-bfa9-4619-a08a-5a0f62c1c55f" providerId="ADAL" clId="{76AFD4DA-1759-4155-9C42-A36DB2619B5B}" dt="2025-09-18T20:12:49.262" v="300" actId="478"/>
          <ac:spMkLst>
            <pc:docMk/>
            <pc:sldMk cId="1732931131" sldId="4358"/>
            <ac:spMk id="4" creationId="{667F16A4-1419-3221-276D-4497539125F3}"/>
          </ac:spMkLst>
        </pc:spChg>
        <pc:spChg chg="add del mod">
          <ac:chgData name="Kevin Shehan" userId="08a9fb75-bfa9-4619-a08a-5a0f62c1c55f" providerId="ADAL" clId="{76AFD4DA-1759-4155-9C42-A36DB2619B5B}" dt="2025-09-18T20:12:58.796" v="303" actId="478"/>
          <ac:spMkLst>
            <pc:docMk/>
            <pc:sldMk cId="1732931131" sldId="4358"/>
            <ac:spMk id="8" creationId="{03BFFE6D-38FF-2223-F315-A2D469785620}"/>
          </ac:spMkLst>
        </pc:spChg>
        <pc:spChg chg="add mod">
          <ac:chgData name="Kevin Shehan" userId="08a9fb75-bfa9-4619-a08a-5a0f62c1c55f" providerId="ADAL" clId="{76AFD4DA-1759-4155-9C42-A36DB2619B5B}" dt="2025-09-18T20:14:18.567" v="326" actId="20577"/>
          <ac:spMkLst>
            <pc:docMk/>
            <pc:sldMk cId="1732931131" sldId="4358"/>
            <ac:spMk id="11" creationId="{1ACE3884-5DD3-4F86-13C6-FF34F1D35C8C}"/>
          </ac:spMkLst>
        </pc:spChg>
        <pc:picChg chg="del">
          <ac:chgData name="Kevin Shehan" userId="08a9fb75-bfa9-4619-a08a-5a0f62c1c55f" providerId="ADAL" clId="{76AFD4DA-1759-4155-9C42-A36DB2619B5B}" dt="2025-09-18T20:12:45.535" v="299" actId="478"/>
          <ac:picMkLst>
            <pc:docMk/>
            <pc:sldMk cId="1732931131" sldId="4358"/>
            <ac:picMk id="3" creationId="{06986EE4-24DE-6075-ECD6-F5312660AEA7}"/>
          </ac:picMkLst>
        </pc:picChg>
        <pc:picChg chg="add mod">
          <ac:chgData name="Kevin Shehan" userId="08a9fb75-bfa9-4619-a08a-5a0f62c1c55f" providerId="ADAL" clId="{76AFD4DA-1759-4155-9C42-A36DB2619B5B}" dt="2025-09-18T20:17:33.037" v="348" actId="1440"/>
          <ac:picMkLst>
            <pc:docMk/>
            <pc:sldMk cId="1732931131" sldId="4358"/>
            <ac:picMk id="9" creationId="{E77AC20B-5C93-9347-8BEB-822FDB2B7D1B}"/>
          </ac:picMkLst>
        </pc:picChg>
      </pc:sldChg>
      <pc:sldChg chg="addSp delSp modSp add mod">
        <pc:chgData name="Kevin Shehan" userId="08a9fb75-bfa9-4619-a08a-5a0f62c1c55f" providerId="ADAL" clId="{76AFD4DA-1759-4155-9C42-A36DB2619B5B}" dt="2025-09-18T20:16:01.960" v="342" actId="5793"/>
        <pc:sldMkLst>
          <pc:docMk/>
          <pc:sldMk cId="1978776173" sldId="4359"/>
        </pc:sldMkLst>
        <pc:spChg chg="add mod">
          <ac:chgData name="Kevin Shehan" userId="08a9fb75-bfa9-4619-a08a-5a0f62c1c55f" providerId="ADAL" clId="{76AFD4DA-1759-4155-9C42-A36DB2619B5B}" dt="2025-09-18T20:16:01.960" v="342" actId="5793"/>
          <ac:spMkLst>
            <pc:docMk/>
            <pc:sldMk cId="1978776173" sldId="4359"/>
            <ac:spMk id="3" creationId="{1ACE3884-5DD3-4F86-13C6-FF34F1D35C8C}"/>
          </ac:spMkLst>
        </pc:spChg>
        <pc:spChg chg="del mod">
          <ac:chgData name="Kevin Shehan" userId="08a9fb75-bfa9-4619-a08a-5a0f62c1c55f" providerId="ADAL" clId="{76AFD4DA-1759-4155-9C42-A36DB2619B5B}" dt="2025-09-18T20:14:44.941" v="330" actId="478"/>
          <ac:spMkLst>
            <pc:docMk/>
            <pc:sldMk cId="1978776173" sldId="4359"/>
            <ac:spMk id="11" creationId="{FC2FCAE1-A28A-7ADD-25AF-234339751376}"/>
          </ac:spMkLst>
        </pc:spChg>
        <pc:picChg chg="del mod">
          <ac:chgData name="Kevin Shehan" userId="08a9fb75-bfa9-4619-a08a-5a0f62c1c55f" providerId="ADAL" clId="{76AFD4DA-1759-4155-9C42-A36DB2619B5B}" dt="2025-09-18T20:14:46.610" v="332" actId="478"/>
          <ac:picMkLst>
            <pc:docMk/>
            <pc:sldMk cId="1978776173" sldId="4359"/>
            <ac:picMk id="9" creationId="{765A1320-3187-ED11-8D07-B2A0AD435AEE}"/>
          </ac:picMkLst>
        </pc:picChg>
      </pc:sldChg>
      <pc:sldChg chg="addSp delSp modSp add mod">
        <pc:chgData name="Kevin Shehan" userId="08a9fb75-bfa9-4619-a08a-5a0f62c1c55f" providerId="ADAL" clId="{76AFD4DA-1759-4155-9C42-A36DB2619B5B}" dt="2025-09-18T20:19:18.011" v="375" actId="1076"/>
        <pc:sldMkLst>
          <pc:docMk/>
          <pc:sldMk cId="2674779448" sldId="4360"/>
        </pc:sldMkLst>
        <pc:spChg chg="del">
          <ac:chgData name="Kevin Shehan" userId="08a9fb75-bfa9-4619-a08a-5a0f62c1c55f" providerId="ADAL" clId="{76AFD4DA-1759-4155-9C42-A36DB2619B5B}" dt="2025-09-18T20:16:22.558" v="344" actId="478"/>
          <ac:spMkLst>
            <pc:docMk/>
            <pc:sldMk cId="2674779448" sldId="4360"/>
            <ac:spMk id="3" creationId="{71205F64-A8D2-CEA1-7552-8B2888FF243E}"/>
          </ac:spMkLst>
        </pc:spChg>
        <pc:spChg chg="add mod">
          <ac:chgData name="Kevin Shehan" userId="08a9fb75-bfa9-4619-a08a-5a0f62c1c55f" providerId="ADAL" clId="{76AFD4DA-1759-4155-9C42-A36DB2619B5B}" dt="2025-09-18T20:19:15.995" v="374" actId="1076"/>
          <ac:spMkLst>
            <pc:docMk/>
            <pc:sldMk cId="2674779448" sldId="4360"/>
            <ac:spMk id="11" creationId="{1ACE3884-5DD3-4F86-13C6-FF34F1D35C8C}"/>
          </ac:spMkLst>
        </pc:spChg>
        <pc:picChg chg="add mod">
          <ac:chgData name="Kevin Shehan" userId="08a9fb75-bfa9-4619-a08a-5a0f62c1c55f" providerId="ADAL" clId="{76AFD4DA-1759-4155-9C42-A36DB2619B5B}" dt="2025-09-18T20:19:18.011" v="375" actId="1076"/>
          <ac:picMkLst>
            <pc:docMk/>
            <pc:sldMk cId="2674779448" sldId="4360"/>
            <ac:picMk id="4" creationId="{3A77E415-4B8C-5C71-9F08-E9FB3BDE56C1}"/>
          </ac:picMkLst>
        </pc:picChg>
      </pc:sldChg>
      <pc:sldChg chg="addSp delSp modSp add mod">
        <pc:chgData name="Kevin Shehan" userId="08a9fb75-bfa9-4619-a08a-5a0f62c1c55f" providerId="ADAL" clId="{76AFD4DA-1759-4155-9C42-A36DB2619B5B}" dt="2025-09-18T20:21:21.935" v="404" actId="20577"/>
        <pc:sldMkLst>
          <pc:docMk/>
          <pc:sldMk cId="2285650793" sldId="4361"/>
        </pc:sldMkLst>
        <pc:spChg chg="add mod">
          <ac:chgData name="Kevin Shehan" userId="08a9fb75-bfa9-4619-a08a-5a0f62c1c55f" providerId="ADAL" clId="{76AFD4DA-1759-4155-9C42-A36DB2619B5B}" dt="2025-09-18T20:21:21.935" v="404" actId="20577"/>
          <ac:spMkLst>
            <pc:docMk/>
            <pc:sldMk cId="2285650793" sldId="4361"/>
            <ac:spMk id="3" creationId="{1ACE3884-5DD3-4F86-13C6-FF34F1D35C8C}"/>
          </ac:spMkLst>
        </pc:spChg>
        <pc:spChg chg="del">
          <ac:chgData name="Kevin Shehan" userId="08a9fb75-bfa9-4619-a08a-5a0f62c1c55f" providerId="ADAL" clId="{76AFD4DA-1759-4155-9C42-A36DB2619B5B}" dt="2025-09-18T20:19:34.678" v="379" actId="478"/>
          <ac:spMkLst>
            <pc:docMk/>
            <pc:sldMk cId="2285650793" sldId="4361"/>
            <ac:spMk id="11" creationId="{71C021F2-3025-6AB1-CBE0-8BE9924E5AA5}"/>
          </ac:spMkLst>
        </pc:spChg>
        <pc:picChg chg="del">
          <ac:chgData name="Kevin Shehan" userId="08a9fb75-bfa9-4619-a08a-5a0f62c1c55f" providerId="ADAL" clId="{76AFD4DA-1759-4155-9C42-A36DB2619B5B}" dt="2025-09-18T20:19:31.945" v="378" actId="478"/>
          <ac:picMkLst>
            <pc:docMk/>
            <pc:sldMk cId="2285650793" sldId="4361"/>
            <ac:picMk id="4" creationId="{F9350E0B-ED1F-F5D5-3B47-53F4B36B3C1F}"/>
          </ac:picMkLst>
        </pc:picChg>
        <pc:picChg chg="add mod">
          <ac:chgData name="Kevin Shehan" userId="08a9fb75-bfa9-4619-a08a-5a0f62c1c55f" providerId="ADAL" clId="{76AFD4DA-1759-4155-9C42-A36DB2619B5B}" dt="2025-09-18T20:20:14.803" v="391" actId="1076"/>
          <ac:picMkLst>
            <pc:docMk/>
            <pc:sldMk cId="2285650793" sldId="4361"/>
            <ac:picMk id="7" creationId="{01083395-4624-EC82-CA7C-81802E2085A4}"/>
          </ac:picMkLst>
        </pc:picChg>
      </pc:sldChg>
      <pc:sldChg chg="addSp delSp modSp add mod modClrScheme chgLayout">
        <pc:chgData name="Kevin Shehan" userId="08a9fb75-bfa9-4619-a08a-5a0f62c1c55f" providerId="ADAL" clId="{76AFD4DA-1759-4155-9C42-A36DB2619B5B}" dt="2025-09-18T20:24:48.683" v="462" actId="1076"/>
        <pc:sldMkLst>
          <pc:docMk/>
          <pc:sldMk cId="2595828151" sldId="4362"/>
        </pc:sldMkLst>
        <pc:spChg chg="mod">
          <ac:chgData name="Kevin Shehan" userId="08a9fb75-bfa9-4619-a08a-5a0f62c1c55f" providerId="ADAL" clId="{76AFD4DA-1759-4155-9C42-A36DB2619B5B}" dt="2025-09-18T20:22:01.538" v="414" actId="26606"/>
          <ac:spMkLst>
            <pc:docMk/>
            <pc:sldMk cId="2595828151" sldId="4362"/>
            <ac:spMk id="2" creationId="{9242DA29-0F51-91EC-0EF0-152729AE5BAE}"/>
          </ac:spMkLst>
        </pc:spChg>
        <pc:spChg chg="del">
          <ac:chgData name="Kevin Shehan" userId="08a9fb75-bfa9-4619-a08a-5a0f62c1c55f" providerId="ADAL" clId="{76AFD4DA-1759-4155-9C42-A36DB2619B5B}" dt="2025-09-18T20:21:51.170" v="408" actId="478"/>
          <ac:spMkLst>
            <pc:docMk/>
            <pc:sldMk cId="2595828151" sldId="4362"/>
            <ac:spMk id="3" creationId="{82E8736D-8845-F29E-CC20-DC942AF8EA30}"/>
          </ac:spMkLst>
        </pc:spChg>
        <pc:spChg chg="mod">
          <ac:chgData name="Kevin Shehan" userId="08a9fb75-bfa9-4619-a08a-5a0f62c1c55f" providerId="ADAL" clId="{76AFD4DA-1759-4155-9C42-A36DB2619B5B}" dt="2025-09-18T20:22:01.538" v="414" actId="26606"/>
          <ac:spMkLst>
            <pc:docMk/>
            <pc:sldMk cId="2595828151" sldId="4362"/>
            <ac:spMk id="5" creationId="{724CFB92-9E9F-37E6-B800-4F2D034512C8}"/>
          </ac:spMkLst>
        </pc:spChg>
        <pc:spChg chg="mod">
          <ac:chgData name="Kevin Shehan" userId="08a9fb75-bfa9-4619-a08a-5a0f62c1c55f" providerId="ADAL" clId="{76AFD4DA-1759-4155-9C42-A36DB2619B5B}" dt="2025-09-18T20:22:01.538" v="414" actId="26606"/>
          <ac:spMkLst>
            <pc:docMk/>
            <pc:sldMk cId="2595828151" sldId="4362"/>
            <ac:spMk id="6" creationId="{EFE441FC-215C-612C-BD1E-2EE92D3C1AFF}"/>
          </ac:spMkLst>
        </pc:spChg>
        <pc:spChg chg="add mod">
          <ac:chgData name="Kevin Shehan" userId="08a9fb75-bfa9-4619-a08a-5a0f62c1c55f" providerId="ADAL" clId="{76AFD4DA-1759-4155-9C42-A36DB2619B5B}" dt="2025-09-18T20:24:48.683" v="462" actId="1076"/>
          <ac:spMkLst>
            <pc:docMk/>
            <pc:sldMk cId="2595828151" sldId="4362"/>
            <ac:spMk id="8" creationId="{1ACE3884-5DD3-4F86-13C6-FF34F1D35C8C}"/>
          </ac:spMkLst>
        </pc:spChg>
        <pc:spChg chg="add del mod">
          <ac:chgData name="Kevin Shehan" userId="08a9fb75-bfa9-4619-a08a-5a0f62c1c55f" providerId="ADAL" clId="{76AFD4DA-1759-4155-9C42-A36DB2619B5B}" dt="2025-09-18T20:22:01.538" v="414" actId="26606"/>
          <ac:spMkLst>
            <pc:docMk/>
            <pc:sldMk cId="2595828151" sldId="4362"/>
            <ac:spMk id="11" creationId="{8934F460-5050-3C6F-F865-3B9A32F1B671}"/>
          </ac:spMkLst>
        </pc:spChg>
        <pc:spChg chg="add del mod">
          <ac:chgData name="Kevin Shehan" userId="08a9fb75-bfa9-4619-a08a-5a0f62c1c55f" providerId="ADAL" clId="{76AFD4DA-1759-4155-9C42-A36DB2619B5B}" dt="2025-09-18T20:22:01.538" v="414" actId="26606"/>
          <ac:spMkLst>
            <pc:docMk/>
            <pc:sldMk cId="2595828151" sldId="4362"/>
            <ac:spMk id="13" creationId="{9E6C43B6-974B-D111-8496-984E2F8410A3}"/>
          </ac:spMkLst>
        </pc:spChg>
        <pc:picChg chg="add mod ord">
          <ac:chgData name="Kevin Shehan" userId="08a9fb75-bfa9-4619-a08a-5a0f62c1c55f" providerId="ADAL" clId="{76AFD4DA-1759-4155-9C42-A36DB2619B5B}" dt="2025-09-18T20:22:03.613" v="415" actId="1440"/>
          <ac:picMkLst>
            <pc:docMk/>
            <pc:sldMk cId="2595828151" sldId="4362"/>
            <ac:picMk id="4" creationId="{3B3D8979-CC18-661C-1D47-DA4DE472AE9A}"/>
          </ac:picMkLst>
        </pc:picChg>
        <pc:picChg chg="del">
          <ac:chgData name="Kevin Shehan" userId="08a9fb75-bfa9-4619-a08a-5a0f62c1c55f" providerId="ADAL" clId="{76AFD4DA-1759-4155-9C42-A36DB2619B5B}" dt="2025-09-18T20:21:48.378" v="407" actId="478"/>
          <ac:picMkLst>
            <pc:docMk/>
            <pc:sldMk cId="2595828151" sldId="4362"/>
            <ac:picMk id="7" creationId="{D2A0A1DA-68B9-4BAF-0802-6CBF3B112FD7}"/>
          </ac:picMkLst>
        </pc:picChg>
      </pc:sldChg>
      <pc:sldChg chg="addSp delSp modSp add mod">
        <pc:chgData name="Kevin Shehan" userId="08a9fb75-bfa9-4619-a08a-5a0f62c1c55f" providerId="ADAL" clId="{76AFD4DA-1759-4155-9C42-A36DB2619B5B}" dt="2025-09-18T20:24:23.946" v="456" actId="123"/>
        <pc:sldMkLst>
          <pc:docMk/>
          <pc:sldMk cId="1702880807" sldId="4363"/>
        </pc:sldMkLst>
        <pc:spChg chg="del">
          <ac:chgData name="Kevin Shehan" userId="08a9fb75-bfa9-4619-a08a-5a0f62c1c55f" providerId="ADAL" clId="{76AFD4DA-1759-4155-9C42-A36DB2619B5B}" dt="2025-09-18T20:23:12.813" v="429" actId="478"/>
          <ac:spMkLst>
            <pc:docMk/>
            <pc:sldMk cId="1702880807" sldId="4363"/>
            <ac:spMk id="8" creationId="{03099392-1D16-0D87-7C19-2F34DE0C6C64}"/>
          </ac:spMkLst>
        </pc:spChg>
        <pc:spChg chg="add mod">
          <ac:chgData name="Kevin Shehan" userId="08a9fb75-bfa9-4619-a08a-5a0f62c1c55f" providerId="ADAL" clId="{76AFD4DA-1759-4155-9C42-A36DB2619B5B}" dt="2025-09-18T20:24:23.946" v="456" actId="123"/>
          <ac:spMkLst>
            <pc:docMk/>
            <pc:sldMk cId="1702880807" sldId="4363"/>
            <ac:spMk id="11" creationId="{1ACE3884-5DD3-4F86-13C6-FF34F1D35C8C}"/>
          </ac:spMkLst>
        </pc:spChg>
        <pc:picChg chg="add mod">
          <ac:chgData name="Kevin Shehan" userId="08a9fb75-bfa9-4619-a08a-5a0f62c1c55f" providerId="ADAL" clId="{76AFD4DA-1759-4155-9C42-A36DB2619B5B}" dt="2025-09-18T20:24:15.935" v="453" actId="1440"/>
          <ac:picMkLst>
            <pc:docMk/>
            <pc:sldMk cId="1702880807" sldId="4363"/>
            <ac:picMk id="3" creationId="{79BAF500-93F9-2E71-33EE-EC587138ADB8}"/>
          </ac:picMkLst>
        </pc:picChg>
        <pc:picChg chg="del">
          <ac:chgData name="Kevin Shehan" userId="08a9fb75-bfa9-4619-a08a-5a0f62c1c55f" providerId="ADAL" clId="{76AFD4DA-1759-4155-9C42-A36DB2619B5B}" dt="2025-09-18T20:23:12.813" v="429" actId="478"/>
          <ac:picMkLst>
            <pc:docMk/>
            <pc:sldMk cId="1702880807" sldId="4363"/>
            <ac:picMk id="4" creationId="{7F74B2AC-0D3D-41E1-6299-99B2F1046D06}"/>
          </ac:picMkLst>
        </pc:picChg>
      </pc:sldChg>
      <pc:sldChg chg="addSp delSp modSp add mod">
        <pc:chgData name="Kevin Shehan" userId="08a9fb75-bfa9-4619-a08a-5a0f62c1c55f" providerId="ADAL" clId="{76AFD4DA-1759-4155-9C42-A36DB2619B5B}" dt="2025-09-18T20:28:58.253" v="502" actId="1076"/>
        <pc:sldMkLst>
          <pc:docMk/>
          <pc:sldMk cId="353387329" sldId="4364"/>
        </pc:sldMkLst>
        <pc:spChg chg="add mod">
          <ac:chgData name="Kevin Shehan" userId="08a9fb75-bfa9-4619-a08a-5a0f62c1c55f" providerId="ADAL" clId="{76AFD4DA-1759-4155-9C42-A36DB2619B5B}" dt="2025-09-18T20:26:47.158" v="468"/>
          <ac:spMkLst>
            <pc:docMk/>
            <pc:sldMk cId="353387329" sldId="4364"/>
            <ac:spMk id="9" creationId="{B29EA541-097E-4301-9409-B699FE0FFB8E}"/>
          </ac:spMkLst>
        </pc:spChg>
        <pc:spChg chg="add mod">
          <ac:chgData name="Kevin Shehan" userId="08a9fb75-bfa9-4619-a08a-5a0f62c1c55f" providerId="ADAL" clId="{76AFD4DA-1759-4155-9C42-A36DB2619B5B}" dt="2025-09-18T20:28:58.253" v="502" actId="1076"/>
          <ac:spMkLst>
            <pc:docMk/>
            <pc:sldMk cId="353387329" sldId="4364"/>
            <ac:spMk id="10" creationId="{1ACE3884-5DD3-4F86-13C6-FF34F1D35C8C}"/>
          </ac:spMkLst>
        </pc:spChg>
        <pc:spChg chg="del">
          <ac:chgData name="Kevin Shehan" userId="08a9fb75-bfa9-4619-a08a-5a0f62c1c55f" providerId="ADAL" clId="{76AFD4DA-1759-4155-9C42-A36DB2619B5B}" dt="2025-09-18T20:26:35.299" v="466" actId="478"/>
          <ac:spMkLst>
            <pc:docMk/>
            <pc:sldMk cId="353387329" sldId="4364"/>
            <ac:spMk id="11" creationId="{50C71BB8-2D71-A599-D03A-81B80A0D3DDF}"/>
          </ac:spMkLst>
        </pc:spChg>
        <pc:picChg chg="del">
          <ac:chgData name="Kevin Shehan" userId="08a9fb75-bfa9-4619-a08a-5a0f62c1c55f" providerId="ADAL" clId="{76AFD4DA-1759-4155-9C42-A36DB2619B5B}" dt="2025-09-18T20:26:31.132" v="465" actId="478"/>
          <ac:picMkLst>
            <pc:docMk/>
            <pc:sldMk cId="353387329" sldId="4364"/>
            <ac:picMk id="3" creationId="{5E637213-1D02-4970-5CEB-30794DE936D1}"/>
          </ac:picMkLst>
        </pc:picChg>
        <pc:picChg chg="add mod">
          <ac:chgData name="Kevin Shehan" userId="08a9fb75-bfa9-4619-a08a-5a0f62c1c55f" providerId="ADAL" clId="{76AFD4DA-1759-4155-9C42-A36DB2619B5B}" dt="2025-09-18T20:27:32.396" v="477" actId="1440"/>
          <ac:picMkLst>
            <pc:docMk/>
            <pc:sldMk cId="353387329" sldId="4364"/>
            <ac:picMk id="4" creationId="{62D770B5-5EFA-4333-8F31-DC483517BB84}"/>
          </ac:picMkLst>
        </pc:picChg>
        <pc:picChg chg="add mod">
          <ac:chgData name="Kevin Shehan" userId="08a9fb75-bfa9-4619-a08a-5a0f62c1c55f" providerId="ADAL" clId="{76AFD4DA-1759-4155-9C42-A36DB2619B5B}" dt="2025-09-18T20:28:01.662" v="482" actId="1076"/>
          <ac:picMkLst>
            <pc:docMk/>
            <pc:sldMk cId="353387329" sldId="4364"/>
            <ac:picMk id="7" creationId="{D3C445A0-C0C7-3ADB-0544-61EC7BB4ADE8}"/>
          </ac:picMkLst>
        </pc:picChg>
        <pc:picChg chg="add mod">
          <ac:chgData name="Kevin Shehan" userId="08a9fb75-bfa9-4619-a08a-5a0f62c1c55f" providerId="ADAL" clId="{76AFD4DA-1759-4155-9C42-A36DB2619B5B}" dt="2025-09-18T20:28:11.837" v="484" actId="1076"/>
          <ac:picMkLst>
            <pc:docMk/>
            <pc:sldMk cId="353387329" sldId="4364"/>
            <ac:picMk id="8" creationId="{07D55BB0-EE65-1EB8-18AB-68F192A8BB82}"/>
          </ac:picMkLst>
        </pc:picChg>
      </pc:sldChg>
      <pc:sldChg chg="addSp delSp modSp add mod">
        <pc:chgData name="Kevin Shehan" userId="08a9fb75-bfa9-4619-a08a-5a0f62c1c55f" providerId="ADAL" clId="{76AFD4DA-1759-4155-9C42-A36DB2619B5B}" dt="2025-09-18T20:35:19.260" v="545" actId="20577"/>
        <pc:sldMkLst>
          <pc:docMk/>
          <pc:sldMk cId="2843926842" sldId="4365"/>
        </pc:sldMkLst>
        <pc:spChg chg="del">
          <ac:chgData name="Kevin Shehan" userId="08a9fb75-bfa9-4619-a08a-5a0f62c1c55f" providerId="ADAL" clId="{76AFD4DA-1759-4155-9C42-A36DB2619B5B}" dt="2025-09-18T20:33:56.570" v="508" actId="478"/>
          <ac:spMkLst>
            <pc:docMk/>
            <pc:sldMk cId="2843926842" sldId="4365"/>
            <ac:spMk id="10" creationId="{655ED45A-0198-8A6E-DA25-261924620158}"/>
          </ac:spMkLst>
        </pc:spChg>
        <pc:spChg chg="add mod">
          <ac:chgData name="Kevin Shehan" userId="08a9fb75-bfa9-4619-a08a-5a0f62c1c55f" providerId="ADAL" clId="{76AFD4DA-1759-4155-9C42-A36DB2619B5B}" dt="2025-09-18T20:35:19.260" v="545" actId="20577"/>
          <ac:spMkLst>
            <pc:docMk/>
            <pc:sldMk cId="2843926842" sldId="4365"/>
            <ac:spMk id="11" creationId="{1ACE3884-5DD3-4F86-13C6-FF34F1D35C8C}"/>
          </ac:spMkLst>
        </pc:spChg>
        <pc:picChg chg="del">
          <ac:chgData name="Kevin Shehan" userId="08a9fb75-bfa9-4619-a08a-5a0f62c1c55f" providerId="ADAL" clId="{76AFD4DA-1759-4155-9C42-A36DB2619B5B}" dt="2025-09-18T20:33:49.594" v="505" actId="478"/>
          <ac:picMkLst>
            <pc:docMk/>
            <pc:sldMk cId="2843926842" sldId="4365"/>
            <ac:picMk id="4" creationId="{4BC4CFAA-4E16-EDB7-41E7-F3F77F98E817}"/>
          </ac:picMkLst>
        </pc:picChg>
        <pc:picChg chg="del">
          <ac:chgData name="Kevin Shehan" userId="08a9fb75-bfa9-4619-a08a-5a0f62c1c55f" providerId="ADAL" clId="{76AFD4DA-1759-4155-9C42-A36DB2619B5B}" dt="2025-09-18T20:33:50.903" v="506" actId="478"/>
          <ac:picMkLst>
            <pc:docMk/>
            <pc:sldMk cId="2843926842" sldId="4365"/>
            <ac:picMk id="7" creationId="{DC19B58F-D36E-B633-07D9-3540F6C096DB}"/>
          </ac:picMkLst>
        </pc:picChg>
        <pc:picChg chg="del">
          <ac:chgData name="Kevin Shehan" userId="08a9fb75-bfa9-4619-a08a-5a0f62c1c55f" providerId="ADAL" clId="{76AFD4DA-1759-4155-9C42-A36DB2619B5B}" dt="2025-09-18T20:33:52.759" v="507" actId="478"/>
          <ac:picMkLst>
            <pc:docMk/>
            <pc:sldMk cId="2843926842" sldId="4365"/>
            <ac:picMk id="8" creationId="{0374681D-317F-0527-7047-F6B154C09000}"/>
          </ac:picMkLst>
        </pc:picChg>
      </pc:sldChg>
      <pc:sldChg chg="modSp add mod">
        <pc:chgData name="Kevin Shehan" userId="08a9fb75-bfa9-4619-a08a-5a0f62c1c55f" providerId="ADAL" clId="{76AFD4DA-1759-4155-9C42-A36DB2619B5B}" dt="2025-09-18T20:36:13.546" v="597" actId="20577"/>
        <pc:sldMkLst>
          <pc:docMk/>
          <pc:sldMk cId="2181157983" sldId="4366"/>
        </pc:sldMkLst>
        <pc:spChg chg="mod">
          <ac:chgData name="Kevin Shehan" userId="08a9fb75-bfa9-4619-a08a-5a0f62c1c55f" providerId="ADAL" clId="{76AFD4DA-1759-4155-9C42-A36DB2619B5B}" dt="2025-09-18T20:35:42.770" v="587" actId="20577"/>
          <ac:spMkLst>
            <pc:docMk/>
            <pc:sldMk cId="2181157983" sldId="4366"/>
            <ac:spMk id="2" creationId="{4D60BC2F-7501-756D-2326-94D250F6D2E9}"/>
          </ac:spMkLst>
        </pc:spChg>
        <pc:spChg chg="mod">
          <ac:chgData name="Kevin Shehan" userId="08a9fb75-bfa9-4619-a08a-5a0f62c1c55f" providerId="ADAL" clId="{76AFD4DA-1759-4155-9C42-A36DB2619B5B}" dt="2025-09-18T20:36:13.546" v="597" actId="20577"/>
          <ac:spMkLst>
            <pc:docMk/>
            <pc:sldMk cId="2181157983" sldId="4366"/>
            <ac:spMk id="11" creationId="{4382331E-3345-933E-2345-EE8811B695F8}"/>
          </ac:spMkLst>
        </pc:spChg>
      </pc:sldChg>
      <pc:sldChg chg="addSp delSp modSp add mod">
        <pc:chgData name="Kevin Shehan" userId="08a9fb75-bfa9-4619-a08a-5a0f62c1c55f" providerId="ADAL" clId="{76AFD4DA-1759-4155-9C42-A36DB2619B5B}" dt="2025-09-18T20:40:17.426" v="861" actId="962"/>
        <pc:sldMkLst>
          <pc:docMk/>
          <pc:sldMk cId="2142050636" sldId="4367"/>
        </pc:sldMkLst>
        <pc:spChg chg="mod">
          <ac:chgData name="Kevin Shehan" userId="08a9fb75-bfa9-4619-a08a-5a0f62c1c55f" providerId="ADAL" clId="{76AFD4DA-1759-4155-9C42-A36DB2619B5B}" dt="2025-09-18T20:36:36.346" v="616" actId="20577"/>
          <ac:spMkLst>
            <pc:docMk/>
            <pc:sldMk cId="2142050636" sldId="4367"/>
            <ac:spMk id="2" creationId="{227A8FA6-FCF5-DAED-DB3D-5BB6466984C0}"/>
          </ac:spMkLst>
        </pc:spChg>
        <pc:spChg chg="add mod">
          <ac:chgData name="Kevin Shehan" userId="08a9fb75-bfa9-4619-a08a-5a0f62c1c55f" providerId="ADAL" clId="{76AFD4DA-1759-4155-9C42-A36DB2619B5B}" dt="2025-09-18T20:39:22.191" v="695" actId="20577"/>
          <ac:spMkLst>
            <pc:docMk/>
            <pc:sldMk cId="2142050636" sldId="4367"/>
            <ac:spMk id="3" creationId="{1ACE3884-5DD3-4F86-13C6-FF34F1D35C8C}"/>
          </ac:spMkLst>
        </pc:spChg>
        <pc:spChg chg="del">
          <ac:chgData name="Kevin Shehan" userId="08a9fb75-bfa9-4619-a08a-5a0f62c1c55f" providerId="ADAL" clId="{76AFD4DA-1759-4155-9C42-A36DB2619B5B}" dt="2025-09-18T20:36:47.356" v="618" actId="478"/>
          <ac:spMkLst>
            <pc:docMk/>
            <pc:sldMk cId="2142050636" sldId="4367"/>
            <ac:spMk id="11" creationId="{4A2AEDDC-1F4B-1257-67CE-E2716E506216}"/>
          </ac:spMkLst>
        </pc:spChg>
        <pc:picChg chg="add mod">
          <ac:chgData name="Kevin Shehan" userId="08a9fb75-bfa9-4619-a08a-5a0f62c1c55f" providerId="ADAL" clId="{76AFD4DA-1759-4155-9C42-A36DB2619B5B}" dt="2025-09-18T20:40:04.543" v="775" actId="962"/>
          <ac:picMkLst>
            <pc:docMk/>
            <pc:sldMk cId="2142050636" sldId="4367"/>
            <ac:picMk id="4" creationId="{9B25D726-7DBC-F850-549D-F5148C6EE76A}"/>
          </ac:picMkLst>
        </pc:picChg>
        <pc:picChg chg="add mod">
          <ac:chgData name="Kevin Shehan" userId="08a9fb75-bfa9-4619-a08a-5a0f62c1c55f" providerId="ADAL" clId="{76AFD4DA-1759-4155-9C42-A36DB2619B5B}" dt="2025-09-18T20:40:17.426" v="861" actId="962"/>
          <ac:picMkLst>
            <pc:docMk/>
            <pc:sldMk cId="2142050636" sldId="4367"/>
            <ac:picMk id="7" creationId="{7AF3FEE4-163F-0CE4-D966-39E14BAA3745}"/>
          </ac:picMkLst>
        </pc:picChg>
      </pc:sldChg>
      <pc:sldChg chg="addSp delSp modSp add mod">
        <pc:chgData name="Kevin Shehan" userId="08a9fb75-bfa9-4619-a08a-5a0f62c1c55f" providerId="ADAL" clId="{76AFD4DA-1759-4155-9C42-A36DB2619B5B}" dt="2025-09-19T01:19:37.636" v="1995" actId="20577"/>
        <pc:sldMkLst>
          <pc:docMk/>
          <pc:sldMk cId="4182506495" sldId="4368"/>
        </pc:sldMkLst>
        <pc:spChg chg="mod">
          <ac:chgData name="Kevin Shehan" userId="08a9fb75-bfa9-4619-a08a-5a0f62c1c55f" providerId="ADAL" clId="{76AFD4DA-1759-4155-9C42-A36DB2619B5B}" dt="2025-09-18T20:52:59.331" v="878" actId="20577"/>
          <ac:spMkLst>
            <pc:docMk/>
            <pc:sldMk cId="4182506495" sldId="4368"/>
            <ac:spMk id="2" creationId="{18D1CE99-BE48-507B-8184-E01DF0105C9D}"/>
          </ac:spMkLst>
        </pc:spChg>
        <pc:spChg chg="del">
          <ac:chgData name="Kevin Shehan" userId="08a9fb75-bfa9-4619-a08a-5a0f62c1c55f" providerId="ADAL" clId="{76AFD4DA-1759-4155-9C42-A36DB2619B5B}" dt="2025-09-18T20:53:07.339" v="880" actId="478"/>
          <ac:spMkLst>
            <pc:docMk/>
            <pc:sldMk cId="4182506495" sldId="4368"/>
            <ac:spMk id="3" creationId="{C8E00BB2-00C0-AF03-ED88-C2C37D1369C6}"/>
          </ac:spMkLst>
        </pc:spChg>
        <pc:spChg chg="add mod">
          <ac:chgData name="Kevin Shehan" userId="08a9fb75-bfa9-4619-a08a-5a0f62c1c55f" providerId="ADAL" clId="{76AFD4DA-1759-4155-9C42-A36DB2619B5B}" dt="2025-09-19T01:19:37.636" v="1995" actId="20577"/>
          <ac:spMkLst>
            <pc:docMk/>
            <pc:sldMk cId="4182506495" sldId="4368"/>
            <ac:spMk id="11" creationId="{1ACE3884-5DD3-4F86-13C6-FF34F1D35C8C}"/>
          </ac:spMkLst>
        </pc:spChg>
        <pc:picChg chg="del">
          <ac:chgData name="Kevin Shehan" userId="08a9fb75-bfa9-4619-a08a-5a0f62c1c55f" providerId="ADAL" clId="{76AFD4DA-1759-4155-9C42-A36DB2619B5B}" dt="2025-09-18T20:53:04.564" v="879" actId="478"/>
          <ac:picMkLst>
            <pc:docMk/>
            <pc:sldMk cId="4182506495" sldId="4368"/>
            <ac:picMk id="4" creationId="{7F990436-5600-6C46-93D7-CD574169C4C2}"/>
          </ac:picMkLst>
        </pc:picChg>
        <pc:picChg chg="del">
          <ac:chgData name="Kevin Shehan" userId="08a9fb75-bfa9-4619-a08a-5a0f62c1c55f" providerId="ADAL" clId="{76AFD4DA-1759-4155-9C42-A36DB2619B5B}" dt="2025-09-18T20:53:04.564" v="879" actId="478"/>
          <ac:picMkLst>
            <pc:docMk/>
            <pc:sldMk cId="4182506495" sldId="4368"/>
            <ac:picMk id="7" creationId="{41A143F3-93B7-4DA9-DDFA-A122C252187E}"/>
          </ac:picMkLst>
        </pc:picChg>
        <pc:picChg chg="add mod">
          <ac:chgData name="Kevin Shehan" userId="08a9fb75-bfa9-4619-a08a-5a0f62c1c55f" providerId="ADAL" clId="{76AFD4DA-1759-4155-9C42-A36DB2619B5B}" dt="2025-09-18T20:55:58.596" v="931" actId="1076"/>
          <ac:picMkLst>
            <pc:docMk/>
            <pc:sldMk cId="4182506495" sldId="4368"/>
            <ac:picMk id="8" creationId="{3DE20237-50F8-1A85-D850-5184CF23F135}"/>
          </ac:picMkLst>
        </pc:picChg>
      </pc:sldChg>
      <pc:sldChg chg="addSp delSp modSp add mod">
        <pc:chgData name="Kevin Shehan" userId="08a9fb75-bfa9-4619-a08a-5a0f62c1c55f" providerId="ADAL" clId="{76AFD4DA-1759-4155-9C42-A36DB2619B5B}" dt="2025-09-18T23:37:54.130" v="1109" actId="1076"/>
        <pc:sldMkLst>
          <pc:docMk/>
          <pc:sldMk cId="2402981635" sldId="4369"/>
        </pc:sldMkLst>
        <pc:spChg chg="mod">
          <ac:chgData name="Kevin Shehan" userId="08a9fb75-bfa9-4619-a08a-5a0f62c1c55f" providerId="ADAL" clId="{76AFD4DA-1759-4155-9C42-A36DB2619B5B}" dt="2025-09-18T23:31:30.283" v="944" actId="20577"/>
          <ac:spMkLst>
            <pc:docMk/>
            <pc:sldMk cId="2402981635" sldId="4369"/>
            <ac:spMk id="2" creationId="{AB329E8F-CF92-B768-D901-679CBD4C4AE5}"/>
          </ac:spMkLst>
        </pc:spChg>
        <pc:spChg chg="add mod">
          <ac:chgData name="Kevin Shehan" userId="08a9fb75-bfa9-4619-a08a-5a0f62c1c55f" providerId="ADAL" clId="{76AFD4DA-1759-4155-9C42-A36DB2619B5B}" dt="2025-09-18T23:36:19.004" v="1071" actId="14100"/>
          <ac:spMkLst>
            <pc:docMk/>
            <pc:sldMk cId="2402981635" sldId="4369"/>
            <ac:spMk id="3" creationId="{1ACE3884-5DD3-4F86-13C6-FF34F1D35C8C}"/>
          </ac:spMkLst>
        </pc:spChg>
        <pc:spChg chg="del">
          <ac:chgData name="Kevin Shehan" userId="08a9fb75-bfa9-4619-a08a-5a0f62c1c55f" providerId="ADAL" clId="{76AFD4DA-1759-4155-9C42-A36DB2619B5B}" dt="2025-09-18T23:33:20.065" v="946" actId="478"/>
          <ac:spMkLst>
            <pc:docMk/>
            <pc:sldMk cId="2402981635" sldId="4369"/>
            <ac:spMk id="11" creationId="{A8CC0E29-117D-8C7B-448B-F3FDBE99B2C9}"/>
          </ac:spMkLst>
        </pc:spChg>
        <pc:picChg chg="add mod">
          <ac:chgData name="Kevin Shehan" userId="08a9fb75-bfa9-4619-a08a-5a0f62c1c55f" providerId="ADAL" clId="{76AFD4DA-1759-4155-9C42-A36DB2619B5B}" dt="2025-09-18T23:37:54.130" v="1109" actId="1076"/>
          <ac:picMkLst>
            <pc:docMk/>
            <pc:sldMk cId="2402981635" sldId="4369"/>
            <ac:picMk id="4" creationId="{2AB5DF4A-126E-87A3-5339-5DDB89856A5D}"/>
          </ac:picMkLst>
        </pc:picChg>
        <pc:picChg chg="del">
          <ac:chgData name="Kevin Shehan" userId="08a9fb75-bfa9-4619-a08a-5a0f62c1c55f" providerId="ADAL" clId="{76AFD4DA-1759-4155-9C42-A36DB2619B5B}" dt="2025-09-18T23:33:17.356" v="945" actId="478"/>
          <ac:picMkLst>
            <pc:docMk/>
            <pc:sldMk cId="2402981635" sldId="4369"/>
            <ac:picMk id="8" creationId="{7A3ADC7C-622C-AEB8-C34F-18152A3B01F3}"/>
          </ac:picMkLst>
        </pc:picChg>
      </pc:sldChg>
      <pc:sldChg chg="addSp delSp modSp add mod modCm">
        <pc:chgData name="Kevin Shehan" userId="08a9fb75-bfa9-4619-a08a-5a0f62c1c55f" providerId="ADAL" clId="{76AFD4DA-1759-4155-9C42-A36DB2619B5B}" dt="2025-09-18T23:50:44.265" v="1376" actId="20577"/>
        <pc:sldMkLst>
          <pc:docMk/>
          <pc:sldMk cId="2650818874" sldId="4370"/>
        </pc:sldMkLst>
        <pc:spChg chg="mod">
          <ac:chgData name="Kevin Shehan" userId="08a9fb75-bfa9-4619-a08a-5a0f62c1c55f" providerId="ADAL" clId="{76AFD4DA-1759-4155-9C42-A36DB2619B5B}" dt="2025-09-18T23:36:36.666" v="1099" actId="20577"/>
          <ac:spMkLst>
            <pc:docMk/>
            <pc:sldMk cId="2650818874" sldId="4370"/>
            <ac:spMk id="2" creationId="{02D8B8F8-B6D6-242C-B293-5E2A3B769A77}"/>
          </ac:spMkLst>
        </pc:spChg>
        <pc:spChg chg="del">
          <ac:chgData name="Kevin Shehan" userId="08a9fb75-bfa9-4619-a08a-5a0f62c1c55f" providerId="ADAL" clId="{76AFD4DA-1759-4155-9C42-A36DB2619B5B}" dt="2025-09-18T23:36:59.298" v="1101" actId="478"/>
          <ac:spMkLst>
            <pc:docMk/>
            <pc:sldMk cId="2650818874" sldId="4370"/>
            <ac:spMk id="3" creationId="{D7584559-A1C4-F6DF-4466-EFE23D712A73}"/>
          </ac:spMkLst>
        </pc:spChg>
        <pc:spChg chg="add mod">
          <ac:chgData name="Kevin Shehan" userId="08a9fb75-bfa9-4619-a08a-5a0f62c1c55f" providerId="ADAL" clId="{76AFD4DA-1759-4155-9C42-A36DB2619B5B}" dt="2025-09-18T23:50:44.265" v="1376" actId="20577"/>
          <ac:spMkLst>
            <pc:docMk/>
            <pc:sldMk cId="2650818874" sldId="4370"/>
            <ac:spMk id="11" creationId="{1ACE3884-5DD3-4F86-13C6-FF34F1D35C8C}"/>
          </ac:spMkLst>
        </pc:spChg>
        <pc:picChg chg="del">
          <ac:chgData name="Kevin Shehan" userId="08a9fb75-bfa9-4619-a08a-5a0f62c1c55f" providerId="ADAL" clId="{76AFD4DA-1759-4155-9C42-A36DB2619B5B}" dt="2025-09-18T23:36:56.695" v="1100" actId="478"/>
          <ac:picMkLst>
            <pc:docMk/>
            <pc:sldMk cId="2650818874" sldId="4370"/>
            <ac:picMk id="4" creationId="{02DAB109-CA72-C331-4A93-E8945945E02E}"/>
          </ac:picMkLst>
        </pc:picChg>
        <pc:picChg chg="add mod">
          <ac:chgData name="Kevin Shehan" userId="08a9fb75-bfa9-4619-a08a-5a0f62c1c55f" providerId="ADAL" clId="{76AFD4DA-1759-4155-9C42-A36DB2619B5B}" dt="2025-09-18T23:38:19.262" v="1245" actId="962"/>
          <ac:picMkLst>
            <pc:docMk/>
            <pc:sldMk cId="2650818874" sldId="4370"/>
            <ac:picMk id="7" creationId="{7B51F0DB-63A5-F7BE-7D3A-63374C867110}"/>
          </ac:picMkLst>
        </pc:pic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76AFD4DA-1759-4155-9C42-A36DB2619B5B}" dt="2025-09-18T23:50:44.265" v="1376" actId="20577"/>
              <pc2:cmMkLst xmlns:pc2="http://schemas.microsoft.com/office/powerpoint/2019/9/main/command">
                <pc:docMk/>
                <pc:sldMk cId="2650818874" sldId="4370"/>
                <pc2:cmMk id="{B8F67B3D-C92B-4559-B3E2-1133875EA76A}"/>
              </pc2:cmMkLst>
            </pc226:cmChg>
          </p:ext>
        </pc:extLst>
      </pc:sldChg>
      <pc:sldChg chg="addSp delSp modSp add mod">
        <pc:chgData name="Kevin Shehan" userId="08a9fb75-bfa9-4619-a08a-5a0f62c1c55f" providerId="ADAL" clId="{76AFD4DA-1759-4155-9C42-A36DB2619B5B}" dt="2025-09-18T23:51:10.798" v="1536" actId="962"/>
        <pc:sldMkLst>
          <pc:docMk/>
          <pc:sldMk cId="2755254028" sldId="4371"/>
        </pc:sldMkLst>
        <pc:spChg chg="mod">
          <ac:chgData name="Kevin Shehan" userId="08a9fb75-bfa9-4619-a08a-5a0f62c1c55f" providerId="ADAL" clId="{76AFD4DA-1759-4155-9C42-A36DB2619B5B}" dt="2025-09-18T23:48:08.594" v="1321" actId="20577"/>
          <ac:spMkLst>
            <pc:docMk/>
            <pc:sldMk cId="2755254028" sldId="4371"/>
            <ac:spMk id="2" creationId="{14787BDD-7735-6210-47A2-490771C71EDD}"/>
          </ac:spMkLst>
        </pc:spChg>
        <pc:spChg chg="add mod">
          <ac:chgData name="Kevin Shehan" userId="08a9fb75-bfa9-4619-a08a-5a0f62c1c55f" providerId="ADAL" clId="{76AFD4DA-1759-4155-9C42-A36DB2619B5B}" dt="2025-09-18T23:50:22.223" v="1371" actId="1076"/>
          <ac:spMkLst>
            <pc:docMk/>
            <pc:sldMk cId="2755254028" sldId="4371"/>
            <ac:spMk id="3" creationId="{1ACE3884-5DD3-4F86-13C6-FF34F1D35C8C}"/>
          </ac:spMkLst>
        </pc:spChg>
        <pc:spChg chg="del">
          <ac:chgData name="Kevin Shehan" userId="08a9fb75-bfa9-4619-a08a-5a0f62c1c55f" providerId="ADAL" clId="{76AFD4DA-1759-4155-9C42-A36DB2619B5B}" dt="2025-09-18T23:48:12.735" v="1323" actId="478"/>
          <ac:spMkLst>
            <pc:docMk/>
            <pc:sldMk cId="2755254028" sldId="4371"/>
            <ac:spMk id="11" creationId="{9C089021-B2F4-D92C-EC14-C0103A562A1B}"/>
          </ac:spMkLst>
        </pc:spChg>
        <pc:picChg chg="add mod">
          <ac:chgData name="Kevin Shehan" userId="08a9fb75-bfa9-4619-a08a-5a0f62c1c55f" providerId="ADAL" clId="{76AFD4DA-1759-4155-9C42-A36DB2619B5B}" dt="2025-09-18T23:51:10.798" v="1536" actId="962"/>
          <ac:picMkLst>
            <pc:docMk/>
            <pc:sldMk cId="2755254028" sldId="4371"/>
            <ac:picMk id="4" creationId="{1F232986-1F21-B069-9D6C-859380794933}"/>
          </ac:picMkLst>
        </pc:picChg>
        <pc:picChg chg="del">
          <ac:chgData name="Kevin Shehan" userId="08a9fb75-bfa9-4619-a08a-5a0f62c1c55f" providerId="ADAL" clId="{76AFD4DA-1759-4155-9C42-A36DB2619B5B}" dt="2025-09-18T23:48:10.591" v="1322" actId="478"/>
          <ac:picMkLst>
            <pc:docMk/>
            <pc:sldMk cId="2755254028" sldId="4371"/>
            <ac:picMk id="7" creationId="{3759F363-6DC7-33B1-758D-4D014D151277}"/>
          </ac:picMkLst>
        </pc:picChg>
      </pc:sldChg>
      <pc:sldChg chg="addSp delSp modSp add mod">
        <pc:chgData name="Kevin Shehan" userId="08a9fb75-bfa9-4619-a08a-5a0f62c1c55f" providerId="ADAL" clId="{76AFD4DA-1759-4155-9C42-A36DB2619B5B}" dt="2025-09-19T01:19:55.445" v="2007" actId="20577"/>
        <pc:sldMkLst>
          <pc:docMk/>
          <pc:sldMk cId="178213656" sldId="4372"/>
        </pc:sldMkLst>
        <pc:spChg chg="mod">
          <ac:chgData name="Kevin Shehan" userId="08a9fb75-bfa9-4619-a08a-5a0f62c1c55f" providerId="ADAL" clId="{76AFD4DA-1759-4155-9C42-A36DB2619B5B}" dt="2025-09-19T01:19:43.582" v="1999" actId="20577"/>
          <ac:spMkLst>
            <pc:docMk/>
            <pc:sldMk cId="178213656" sldId="4372"/>
            <ac:spMk id="2" creationId="{05D8B1A6-DDED-D876-8098-04EBA3BE8A76}"/>
          </ac:spMkLst>
        </pc:spChg>
        <pc:spChg chg="del">
          <ac:chgData name="Kevin Shehan" userId="08a9fb75-bfa9-4619-a08a-5a0f62c1c55f" providerId="ADAL" clId="{76AFD4DA-1759-4155-9C42-A36DB2619B5B}" dt="2025-09-19T00:38:12.887" v="1549" actId="478"/>
          <ac:spMkLst>
            <pc:docMk/>
            <pc:sldMk cId="178213656" sldId="4372"/>
            <ac:spMk id="3" creationId="{C6796485-6EA3-B73B-D3A0-ECE00D099756}"/>
          </ac:spMkLst>
        </pc:spChg>
        <pc:spChg chg="add mod">
          <ac:chgData name="Kevin Shehan" userId="08a9fb75-bfa9-4619-a08a-5a0f62c1c55f" providerId="ADAL" clId="{76AFD4DA-1759-4155-9C42-A36DB2619B5B}" dt="2025-09-19T01:19:55.445" v="2007" actId="20577"/>
          <ac:spMkLst>
            <pc:docMk/>
            <pc:sldMk cId="178213656" sldId="4372"/>
            <ac:spMk id="11" creationId="{1ACE3884-5DD3-4F86-13C6-FF34F1D35C8C}"/>
          </ac:spMkLst>
        </pc:spChg>
        <pc:picChg chg="del">
          <ac:chgData name="Kevin Shehan" userId="08a9fb75-bfa9-4619-a08a-5a0f62c1c55f" providerId="ADAL" clId="{76AFD4DA-1759-4155-9C42-A36DB2619B5B}" dt="2025-09-19T00:38:08.830" v="1548" actId="478"/>
          <ac:picMkLst>
            <pc:docMk/>
            <pc:sldMk cId="178213656" sldId="4372"/>
            <ac:picMk id="4" creationId="{7C1A996B-E627-E411-998A-E7FEC174CD23}"/>
          </ac:picMkLst>
        </pc:picChg>
        <pc:picChg chg="add mod">
          <ac:chgData name="Kevin Shehan" userId="08a9fb75-bfa9-4619-a08a-5a0f62c1c55f" providerId="ADAL" clId="{76AFD4DA-1759-4155-9C42-A36DB2619B5B}" dt="2025-09-19T00:38:40.350" v="1553" actId="1076"/>
          <ac:picMkLst>
            <pc:docMk/>
            <pc:sldMk cId="178213656" sldId="4372"/>
            <ac:picMk id="7" creationId="{318754B2-C171-1D53-65B2-17B292C3D6C7}"/>
          </ac:picMkLst>
        </pc:picChg>
      </pc:sldChg>
      <pc:sldChg chg="modSp add mod">
        <pc:chgData name="Kevin Shehan" userId="08a9fb75-bfa9-4619-a08a-5a0f62c1c55f" providerId="ADAL" clId="{76AFD4DA-1759-4155-9C42-A36DB2619B5B}" dt="2025-09-19T00:49:51.852" v="1630" actId="20577"/>
        <pc:sldMkLst>
          <pc:docMk/>
          <pc:sldMk cId="1826638844" sldId="4373"/>
        </pc:sldMkLst>
        <pc:spChg chg="mod">
          <ac:chgData name="Kevin Shehan" userId="08a9fb75-bfa9-4619-a08a-5a0f62c1c55f" providerId="ADAL" clId="{76AFD4DA-1759-4155-9C42-A36DB2619B5B}" dt="2025-09-19T00:48:01.082" v="1589" actId="20577"/>
          <ac:spMkLst>
            <pc:docMk/>
            <pc:sldMk cId="1826638844" sldId="4373"/>
            <ac:spMk id="2" creationId="{5CF0541A-59C5-AF20-7F47-90B0C157BD32}"/>
          </ac:spMkLst>
        </pc:spChg>
        <pc:spChg chg="mod">
          <ac:chgData name="Kevin Shehan" userId="08a9fb75-bfa9-4619-a08a-5a0f62c1c55f" providerId="ADAL" clId="{76AFD4DA-1759-4155-9C42-A36DB2619B5B}" dt="2025-09-19T00:49:51.852" v="1630" actId="20577"/>
          <ac:spMkLst>
            <pc:docMk/>
            <pc:sldMk cId="1826638844" sldId="4373"/>
            <ac:spMk id="4" creationId="{9AE6076E-66B4-8B32-C22F-FCFDD39DC653}"/>
          </ac:spMkLst>
        </pc:spChg>
      </pc:sldChg>
      <pc:sldChg chg="addSp delSp modSp add mod">
        <pc:chgData name="Kevin Shehan" userId="08a9fb75-bfa9-4619-a08a-5a0f62c1c55f" providerId="ADAL" clId="{76AFD4DA-1759-4155-9C42-A36DB2619B5B}" dt="2025-09-19T00:54:25.153" v="1833" actId="962"/>
        <pc:sldMkLst>
          <pc:docMk/>
          <pc:sldMk cId="111076796" sldId="4374"/>
        </pc:sldMkLst>
        <pc:spChg chg="mod">
          <ac:chgData name="Kevin Shehan" userId="08a9fb75-bfa9-4619-a08a-5a0f62c1c55f" providerId="ADAL" clId="{76AFD4DA-1759-4155-9C42-A36DB2619B5B}" dt="2025-09-19T00:50:18.085" v="1661" actId="20577"/>
          <ac:spMkLst>
            <pc:docMk/>
            <pc:sldMk cId="111076796" sldId="4374"/>
            <ac:spMk id="2" creationId="{D27F0C44-DA89-DC98-E4B0-84C71928FE78}"/>
          </ac:spMkLst>
        </pc:spChg>
        <pc:spChg chg="del mod">
          <ac:chgData name="Kevin Shehan" userId="08a9fb75-bfa9-4619-a08a-5a0f62c1c55f" providerId="ADAL" clId="{76AFD4DA-1759-4155-9C42-A36DB2619B5B}" dt="2025-09-19T00:50:23.892" v="1663" actId="478"/>
          <ac:spMkLst>
            <pc:docMk/>
            <pc:sldMk cId="111076796" sldId="4374"/>
            <ac:spMk id="4" creationId="{27B306A3-EB2D-D71B-8DAF-FEAA85BF65E2}"/>
          </ac:spMkLst>
        </pc:spChg>
        <pc:spChg chg="add del mod">
          <ac:chgData name="Kevin Shehan" userId="08a9fb75-bfa9-4619-a08a-5a0f62c1c55f" providerId="ADAL" clId="{76AFD4DA-1759-4155-9C42-A36DB2619B5B}" dt="2025-09-19T00:50:33.418" v="1666" actId="478"/>
          <ac:spMkLst>
            <pc:docMk/>
            <pc:sldMk cId="111076796" sldId="4374"/>
            <ac:spMk id="7" creationId="{D930C0AA-A77D-6363-C410-7AB1984EC186}"/>
          </ac:spMkLst>
        </pc:spChg>
        <pc:spChg chg="add mod">
          <ac:chgData name="Kevin Shehan" userId="08a9fb75-bfa9-4619-a08a-5a0f62c1c55f" providerId="ADAL" clId="{76AFD4DA-1759-4155-9C42-A36DB2619B5B}" dt="2025-09-19T00:52:43.572" v="1681" actId="20577"/>
          <ac:spMkLst>
            <pc:docMk/>
            <pc:sldMk cId="111076796" sldId="4374"/>
            <ac:spMk id="11" creationId="{1ACE3884-5DD3-4F86-13C6-FF34F1D35C8C}"/>
          </ac:spMkLst>
        </pc:spChg>
        <pc:picChg chg="add mod">
          <ac:chgData name="Kevin Shehan" userId="08a9fb75-bfa9-4619-a08a-5a0f62c1c55f" providerId="ADAL" clId="{76AFD4DA-1759-4155-9C42-A36DB2619B5B}" dt="2025-09-19T00:54:17.225" v="1777" actId="962"/>
          <ac:picMkLst>
            <pc:docMk/>
            <pc:sldMk cId="111076796" sldId="4374"/>
            <ac:picMk id="8" creationId="{57FA6CB6-8DEC-EACD-9B3E-B7F40493889D}"/>
          </ac:picMkLst>
        </pc:picChg>
        <pc:picChg chg="add mod">
          <ac:chgData name="Kevin Shehan" userId="08a9fb75-bfa9-4619-a08a-5a0f62c1c55f" providerId="ADAL" clId="{76AFD4DA-1759-4155-9C42-A36DB2619B5B}" dt="2025-09-19T00:54:25.153" v="1833" actId="962"/>
          <ac:picMkLst>
            <pc:docMk/>
            <pc:sldMk cId="111076796" sldId="4374"/>
            <ac:picMk id="9" creationId="{1BF2A039-314A-7CC3-BD32-E343ECCDBE0C}"/>
          </ac:picMkLst>
        </pc:picChg>
      </pc:sldChg>
      <pc:sldChg chg="addSp delSp modSp add del mod">
        <pc:chgData name="Kevin Shehan" userId="08a9fb75-bfa9-4619-a08a-5a0f62c1c55f" providerId="ADAL" clId="{76AFD4DA-1759-4155-9C42-A36DB2619B5B}" dt="2025-09-19T01:22:13.292" v="2008" actId="47"/>
        <pc:sldMkLst>
          <pc:docMk/>
          <pc:sldMk cId="1104951124" sldId="4375"/>
        </pc:sldMkLst>
        <pc:spChg chg="mod">
          <ac:chgData name="Kevin Shehan" userId="08a9fb75-bfa9-4619-a08a-5a0f62c1c55f" providerId="ADAL" clId="{76AFD4DA-1759-4155-9C42-A36DB2619B5B}" dt="2025-09-19T01:02:00.950" v="1941" actId="20577"/>
          <ac:spMkLst>
            <pc:docMk/>
            <pc:sldMk cId="1104951124" sldId="4375"/>
            <ac:spMk id="2" creationId="{1AB9AD88-9A1E-F2BE-F10A-C0149C7F5391}"/>
          </ac:spMkLst>
        </pc:spChg>
        <pc:spChg chg="add mod">
          <ac:chgData name="Kevin Shehan" userId="08a9fb75-bfa9-4619-a08a-5a0f62c1c55f" providerId="ADAL" clId="{76AFD4DA-1759-4155-9C42-A36DB2619B5B}" dt="2025-09-19T01:14:26.303" v="1976" actId="1076"/>
          <ac:spMkLst>
            <pc:docMk/>
            <pc:sldMk cId="1104951124" sldId="4375"/>
            <ac:spMk id="3" creationId="{1ACE3884-5DD3-4F86-13C6-FF34F1D35C8C}"/>
          </ac:spMkLst>
        </pc:spChg>
        <pc:spChg chg="del">
          <ac:chgData name="Kevin Shehan" userId="08a9fb75-bfa9-4619-a08a-5a0f62c1c55f" providerId="ADAL" clId="{76AFD4DA-1759-4155-9C42-A36DB2619B5B}" dt="2025-09-19T00:55:18.927" v="1888" actId="478"/>
          <ac:spMkLst>
            <pc:docMk/>
            <pc:sldMk cId="1104951124" sldId="4375"/>
            <ac:spMk id="11" creationId="{8DAE29B6-A2B4-25AA-1374-4835C9830DFC}"/>
          </ac:spMkLst>
        </pc:spChg>
        <pc:picChg chg="add mod">
          <ac:chgData name="Kevin Shehan" userId="08a9fb75-bfa9-4619-a08a-5a0f62c1c55f" providerId="ADAL" clId="{76AFD4DA-1759-4155-9C42-A36DB2619B5B}" dt="2025-09-19T01:14:29.123" v="1977" actId="1076"/>
          <ac:picMkLst>
            <pc:docMk/>
            <pc:sldMk cId="1104951124" sldId="4375"/>
            <ac:picMk id="4" creationId="{11822755-AEB0-0146-6B79-5DE5D97C34F0}"/>
          </ac:picMkLst>
        </pc:picChg>
        <pc:picChg chg="del">
          <ac:chgData name="Kevin Shehan" userId="08a9fb75-bfa9-4619-a08a-5a0f62c1c55f" providerId="ADAL" clId="{76AFD4DA-1759-4155-9C42-A36DB2619B5B}" dt="2025-09-19T00:55:18.927" v="1888" actId="478"/>
          <ac:picMkLst>
            <pc:docMk/>
            <pc:sldMk cId="1104951124" sldId="4375"/>
            <ac:picMk id="8" creationId="{7BC0680A-2539-D6AE-E587-2B5C940D6E04}"/>
          </ac:picMkLst>
        </pc:picChg>
        <pc:picChg chg="del">
          <ac:chgData name="Kevin Shehan" userId="08a9fb75-bfa9-4619-a08a-5a0f62c1c55f" providerId="ADAL" clId="{76AFD4DA-1759-4155-9C42-A36DB2619B5B}" dt="2025-09-19T00:55:18.927" v="1888" actId="478"/>
          <ac:picMkLst>
            <pc:docMk/>
            <pc:sldMk cId="1104951124" sldId="4375"/>
            <ac:picMk id="9" creationId="{3A5DEE96-CC6C-0B61-03F7-2A8A1EE084DA}"/>
          </ac:picMkLst>
        </pc:picChg>
      </pc:sldChg>
      <pc:sldChg chg="modSp add mod">
        <pc:chgData name="Kevin Shehan" userId="08a9fb75-bfa9-4619-a08a-5a0f62c1c55f" providerId="ADAL" clId="{76AFD4DA-1759-4155-9C42-A36DB2619B5B}" dt="2025-09-19T01:15:05.304" v="1981" actId="1076"/>
        <pc:sldMkLst>
          <pc:docMk/>
          <pc:sldMk cId="1527991604" sldId="4376"/>
        </pc:sldMkLst>
        <pc:spChg chg="mod">
          <ac:chgData name="Kevin Shehan" userId="08a9fb75-bfa9-4619-a08a-5a0f62c1c55f" providerId="ADAL" clId="{76AFD4DA-1759-4155-9C42-A36DB2619B5B}" dt="2025-09-19T01:02:04.177" v="1942" actId="20577"/>
          <ac:spMkLst>
            <pc:docMk/>
            <pc:sldMk cId="1527991604" sldId="4376"/>
            <ac:spMk id="2" creationId="{99D937A2-AC42-23D7-AD4E-26ED68893B1F}"/>
          </ac:spMkLst>
        </pc:spChg>
        <pc:spChg chg="mod">
          <ac:chgData name="Kevin Shehan" userId="08a9fb75-bfa9-4619-a08a-5a0f62c1c55f" providerId="ADAL" clId="{76AFD4DA-1759-4155-9C42-A36DB2619B5B}" dt="2025-09-19T01:15:05.304" v="1981" actId="1076"/>
          <ac:spMkLst>
            <pc:docMk/>
            <pc:sldMk cId="1527991604" sldId="4376"/>
            <ac:spMk id="3" creationId="{F0CAD051-325B-8F9B-C10A-95DE30E80B03}"/>
          </ac:spMkLst>
        </pc:spChg>
        <pc:picChg chg="mod">
          <ac:chgData name="Kevin Shehan" userId="08a9fb75-bfa9-4619-a08a-5a0f62c1c55f" providerId="ADAL" clId="{76AFD4DA-1759-4155-9C42-A36DB2619B5B}" dt="2025-09-19T01:14:11.726" v="1974" actId="1076"/>
          <ac:picMkLst>
            <pc:docMk/>
            <pc:sldMk cId="1527991604" sldId="4376"/>
            <ac:picMk id="4" creationId="{1B65EA1B-25CD-3335-0943-6844A8034796}"/>
          </ac:picMkLst>
        </pc:picChg>
      </pc:sldChg>
      <pc:sldChg chg="addSp delSp modSp add mod">
        <pc:chgData name="Kevin Shehan" userId="08a9fb75-bfa9-4619-a08a-5a0f62c1c55f" providerId="ADAL" clId="{76AFD4DA-1759-4155-9C42-A36DB2619B5B}" dt="2025-09-19T01:13:58.633" v="1972" actId="20577"/>
        <pc:sldMkLst>
          <pc:docMk/>
          <pc:sldMk cId="3127282872" sldId="4377"/>
        </pc:sldMkLst>
        <pc:spChg chg="del">
          <ac:chgData name="Kevin Shehan" userId="08a9fb75-bfa9-4619-a08a-5a0f62c1c55f" providerId="ADAL" clId="{76AFD4DA-1759-4155-9C42-A36DB2619B5B}" dt="2025-09-19T01:10:02.530" v="1950" actId="478"/>
          <ac:spMkLst>
            <pc:docMk/>
            <pc:sldMk cId="3127282872" sldId="4377"/>
            <ac:spMk id="3" creationId="{0BCA39A5-FD4C-C4C5-7476-C3AF5DC4CC0B}"/>
          </ac:spMkLst>
        </pc:spChg>
        <pc:spChg chg="add mod">
          <ac:chgData name="Kevin Shehan" userId="08a9fb75-bfa9-4619-a08a-5a0f62c1c55f" providerId="ADAL" clId="{76AFD4DA-1759-4155-9C42-A36DB2619B5B}" dt="2025-09-19T01:13:58.633" v="1972" actId="20577"/>
          <ac:spMkLst>
            <pc:docMk/>
            <pc:sldMk cId="3127282872" sldId="4377"/>
            <ac:spMk id="11" creationId="{1ACE3884-5DD3-4F86-13C6-FF34F1D35C8C}"/>
          </ac:spMkLst>
        </pc:spChg>
        <pc:picChg chg="del">
          <ac:chgData name="Kevin Shehan" userId="08a9fb75-bfa9-4619-a08a-5a0f62c1c55f" providerId="ADAL" clId="{76AFD4DA-1759-4155-9C42-A36DB2619B5B}" dt="2025-09-19T01:10:02.530" v="1950" actId="478"/>
          <ac:picMkLst>
            <pc:docMk/>
            <pc:sldMk cId="3127282872" sldId="4377"/>
            <ac:picMk id="4" creationId="{906CB23B-4369-B671-7B89-030CCB0C5378}"/>
          </ac:picMkLst>
        </pc:picChg>
        <pc:picChg chg="add mod">
          <ac:chgData name="Kevin Shehan" userId="08a9fb75-bfa9-4619-a08a-5a0f62c1c55f" providerId="ADAL" clId="{76AFD4DA-1759-4155-9C42-A36DB2619B5B}" dt="2025-09-19T01:13:13.625" v="1968" actId="1440"/>
          <ac:picMkLst>
            <pc:docMk/>
            <pc:sldMk cId="3127282872" sldId="4377"/>
            <ac:picMk id="7" creationId="{6502BD9D-562E-3008-0277-55C47C854C5E}"/>
          </ac:picMkLst>
        </pc:picChg>
      </pc:sldChg>
    </pc:docChg>
  </pc:docChgLst>
</pc:chgInfo>
</file>

<file path=ppt/comments/modernComment_1112_9E00493A.xml><?xml version="1.0" encoding="utf-8"?>
<p188:cmLst xmlns:a="http://schemas.openxmlformats.org/drawingml/2006/main" xmlns:r="http://schemas.openxmlformats.org/officeDocument/2006/relationships" xmlns:p188="http://schemas.microsoft.com/office/powerpoint/2018/8/main">
  <p188:cm id="{B8F67B3D-C92B-4559-B3E2-1133875EA76A}" authorId="{25E884D6-BB1A-F1FE-D2F1-C1E56C44C8CF}" created="2025-09-18T23:46:37.741">
    <ac:txMkLst xmlns:ac="http://schemas.microsoft.com/office/drawing/2013/main/command">
      <pc:docMk xmlns:pc="http://schemas.microsoft.com/office/powerpoint/2013/main/command"/>
      <pc:sldMk xmlns:pc="http://schemas.microsoft.com/office/powerpoint/2013/main/command" cId="2650818874" sldId="4370"/>
      <ac:spMk id="11" creationId="{1ACE3884-5DD3-4F86-13C6-FF34F1D35C8C}"/>
      <ac:txMk cp="122" len="123">
        <ac:context len="248" hash="1349591645"/>
      </ac:txMk>
    </ac:txMkLst>
    <p188:pos x="11046274" y="797092"/>
    <p188:replyLst>
      <p188:reply id="{AC2AF5BB-FBA9-438B-BD0A-E7DFEA306214}" authorId="{25E884D6-BB1A-F1FE-D2F1-C1E56C44C8CF}" created="2025-09-18T23:47:50.287">
        <p188:txBody>
          <a:bodyPr/>
          <a:lstStyle/>
          <a:p>
            <a:r>
              <a:rPr lang="en-US"/>
              <a:t>Maybe: “Statuses of Active, Pending (captured), and Out (checked out) will also show in this view?”</a:t>
            </a:r>
          </a:p>
        </p188:txBody>
      </p188:reply>
    </p188:replyLst>
    <p188:txBody>
      <a:bodyPr/>
      <a:lstStyle/>
      <a:p>
        <a:r>
          <a:rPr lang="en-US"/>
          <a:t>Not sure what the wording is trying to say here.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18/09/2025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45390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67962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893508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97710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211426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392018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77418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34081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111973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3646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48511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83989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61815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12997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837782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353244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48100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01389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13260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52286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22707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55635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23332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12493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2374673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988751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89122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4039788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29095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418429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88524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77687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4511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221475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6173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722077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16030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75268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32964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88781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17689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85311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2242125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2644312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15972290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3554138"/>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112_9E00493A.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Borrow by Mail</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7B2E-D00F-6307-D813-0929A56B7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A3A6E-8CA7-04C0-EC9E-FBFA9483BA98}"/>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6B81323D-4133-5B39-63E7-EA7DAE04B094}"/>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7B05473E-6E14-D130-88E7-5DEA0D58ACD8}"/>
              </a:ext>
            </a:extLst>
          </p:cNvPr>
          <p:cNvSpPr>
            <a:spLocks noGrp="1"/>
          </p:cNvSpPr>
          <p:nvPr>
            <p:ph type="sldNum" sz="quarter" idx="11"/>
          </p:nvPr>
        </p:nvSpPr>
        <p:spPr/>
        <p:txBody>
          <a:bodyPr/>
          <a:lstStyle/>
          <a:p>
            <a:fld id="{F59CD943-D024-467A-B36E-F11E1285ED75}" type="slidenum">
              <a:rPr lang="en-GB" smtClean="0"/>
              <a:pPr/>
              <a:t>10</a:t>
            </a:fld>
            <a:endParaRPr lang="en-GB" dirty="0"/>
          </a:p>
        </p:txBody>
      </p:sp>
      <p:sp>
        <p:nvSpPr>
          <p:cNvPr id="9" name="Slide Number Placeholder 5">
            <a:extLst>
              <a:ext uri="{FF2B5EF4-FFF2-40B4-BE49-F238E27FC236}">
                <a16:creationId xmlns:a16="http://schemas.microsoft.com/office/drawing/2014/main" id="{B29EA541-097E-4301-9409-B699FE0FFB8E}"/>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10</a:t>
            </a:fld>
            <a:endParaRPr lang="en-GB"/>
          </a:p>
        </p:txBody>
      </p:sp>
      <p:pic>
        <p:nvPicPr>
          <p:cNvPr id="4" name="Picture 3" descr="System Administration with Request Parameters showing the Hold Options set-up.">
            <a:extLst>
              <a:ext uri="{FF2B5EF4-FFF2-40B4-BE49-F238E27FC236}">
                <a16:creationId xmlns:a16="http://schemas.microsoft.com/office/drawing/2014/main" id="{62D770B5-5EFA-4333-8F31-DC483517BB84}"/>
              </a:ext>
            </a:extLst>
          </p:cNvPr>
          <p:cNvPicPr>
            <a:picLocks noChangeAspect="1"/>
          </p:cNvPicPr>
          <p:nvPr/>
        </p:nvPicPr>
        <p:blipFill rotWithShape="1">
          <a:blip r:embed="rId2"/>
          <a:srcRect b="50330"/>
          <a:stretch/>
        </p:blipFill>
        <p:spPr>
          <a:xfrm>
            <a:off x="365688" y="1042473"/>
            <a:ext cx="7215063" cy="2520684"/>
          </a:xfrm>
          <a:prstGeom prst="rect">
            <a:avLst/>
          </a:prstGeom>
          <a:ln>
            <a:noFill/>
          </a:ln>
          <a:effectLst>
            <a:outerShdw blurRad="292100" dist="139700" dir="2700000" algn="tl" rotWithShape="0">
              <a:srgbClr val="333333">
                <a:alpha val="65000"/>
              </a:srgbClr>
            </a:outerShdw>
          </a:effectLst>
        </p:spPr>
      </p:pic>
      <p:pic>
        <p:nvPicPr>
          <p:cNvPr id="7" name="Picture 6" descr="Hold Options in System Administration. Staff client and PAC tab.">
            <a:extLst>
              <a:ext uri="{FF2B5EF4-FFF2-40B4-BE49-F238E27FC236}">
                <a16:creationId xmlns:a16="http://schemas.microsoft.com/office/drawing/2014/main" id="{D3C445A0-C0C7-3ADB-0544-61EC7BB4ADE8}"/>
              </a:ext>
            </a:extLst>
          </p:cNvPr>
          <p:cNvPicPr>
            <a:picLocks noChangeAspect="1"/>
          </p:cNvPicPr>
          <p:nvPr/>
        </p:nvPicPr>
        <p:blipFill>
          <a:blip r:embed="rId3"/>
          <a:stretch>
            <a:fillRect/>
          </a:stretch>
        </p:blipFill>
        <p:spPr>
          <a:xfrm>
            <a:off x="4190204" y="3563157"/>
            <a:ext cx="4809040" cy="29988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7D55BB0-EE65-1EB8-18AB-68F192A8BB82}"/>
              </a:ext>
            </a:extLst>
          </p:cNvPr>
          <p:cNvPicPr>
            <a:picLocks noChangeAspect="1"/>
          </p:cNvPicPr>
          <p:nvPr/>
        </p:nvPicPr>
        <p:blipFill>
          <a:blip r:embed="rId4"/>
          <a:stretch>
            <a:fillRect/>
          </a:stretch>
        </p:blipFill>
        <p:spPr>
          <a:xfrm flipV="1">
            <a:off x="6293708" y="5311689"/>
            <a:ext cx="2705536" cy="1007675"/>
          </a:xfrm>
          <a:prstGeom prst="rect">
            <a:avLst/>
          </a:prstGeom>
        </p:spPr>
      </p:pic>
      <p:sp>
        <p:nvSpPr>
          <p:cNvPr id="10" name="Content Placeholder 10">
            <a:extLst>
              <a:ext uri="{FF2B5EF4-FFF2-40B4-BE49-F238E27FC236}">
                <a16:creationId xmlns:a16="http://schemas.microsoft.com/office/drawing/2014/main" id="{1ACE3884-5DD3-4F86-13C6-FF34F1D35C8C}"/>
              </a:ext>
            </a:extLst>
          </p:cNvPr>
          <p:cNvSpPr txBox="1">
            <a:spLocks/>
          </p:cNvSpPr>
          <p:nvPr/>
        </p:nvSpPr>
        <p:spPr>
          <a:xfrm>
            <a:off x="7771740" y="2023526"/>
            <a:ext cx="4209574" cy="101675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SA options under </a:t>
            </a:r>
            <a:r>
              <a:rPr lang="en-US" sz="1500" i="1" dirty="0"/>
              <a:t>Parameters &gt; Request &gt; Hold options &gt; Staff client &amp; PAC</a:t>
            </a:r>
            <a:r>
              <a:rPr lang="en-US" sz="1500" dirty="0"/>
              <a:t> control the display of requests that have been checked out.</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35338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EDB5-1B0D-F8C6-142D-0C3A66DF6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69844-DB6D-CE44-7806-6979D3246F9D}"/>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428DD97D-CC18-5B6E-E15F-31B7BA0B4472}"/>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0EFB9DB2-E622-DE7D-C36E-07C563BDB81F}"/>
              </a:ext>
            </a:extLst>
          </p:cNvPr>
          <p:cNvSpPr>
            <a:spLocks noGrp="1"/>
          </p:cNvSpPr>
          <p:nvPr>
            <p:ph type="sldNum" sz="quarter" idx="11"/>
          </p:nvPr>
        </p:nvSpPr>
        <p:spPr/>
        <p:txBody>
          <a:bodyPr/>
          <a:lstStyle/>
          <a:p>
            <a:fld id="{F59CD943-D024-467A-B36E-F11E1285ED75}" type="slidenum">
              <a:rPr lang="en-GB" smtClean="0"/>
              <a:pPr/>
              <a:t>11</a:t>
            </a:fld>
            <a:endParaRPr lang="en-GB" dirty="0"/>
          </a:p>
        </p:txBody>
      </p:sp>
      <p:sp>
        <p:nvSpPr>
          <p:cNvPr id="9" name="Slide Number Placeholder 5">
            <a:extLst>
              <a:ext uri="{FF2B5EF4-FFF2-40B4-BE49-F238E27FC236}">
                <a16:creationId xmlns:a16="http://schemas.microsoft.com/office/drawing/2014/main" id="{7B3CBF64-F400-0C64-8CC7-FB7085089A40}"/>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11</a:t>
            </a:fld>
            <a:endParaRPr lang="en-GB"/>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370663" y="113135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2"/>
              </a:buClr>
              <a:buFont typeface="Wingdings" panose="05000000000000000000" pitchFamily="2" charset="2"/>
              <a:buChar char="§"/>
            </a:pPr>
            <a:r>
              <a:rPr lang="en-US" sz="1500" dirty="0"/>
              <a:t>Request status of </a:t>
            </a:r>
            <a:r>
              <a:rPr lang="en-US" sz="1500" i="1" dirty="0"/>
              <a:t>Out:</a:t>
            </a:r>
            <a:endParaRPr lang="en-US" sz="1500" dirty="0"/>
          </a:p>
          <a:p>
            <a:pPr marL="628641" lvl="2" indent="-342891">
              <a:buClr>
                <a:schemeClr val="bg2"/>
              </a:buClr>
            </a:pPr>
            <a:r>
              <a:rPr lang="en-US" dirty="0"/>
              <a:t>When a held item is checked out, the request status changes to </a:t>
            </a:r>
            <a:r>
              <a:rPr lang="en-US" i="1" dirty="0"/>
              <a:t>Out</a:t>
            </a:r>
            <a:r>
              <a:rPr lang="en-US" dirty="0"/>
              <a:t> until the item is returned. The request is then deleted. The status is automatically enabled for organizations using Borrow by Mail and is displayed in the staff client and the PAC patron account (where it appears as </a:t>
            </a:r>
            <a:r>
              <a:rPr lang="en-US" i="1" dirty="0"/>
              <a:t>Sent</a:t>
            </a:r>
            <a:r>
              <a:rPr lang="en-US" dirty="0"/>
              <a:t>). </a:t>
            </a:r>
          </a:p>
          <a:p>
            <a:pPr marL="628641" lvl="2" indent="-342891">
              <a:buClr>
                <a:schemeClr val="bg2"/>
              </a:buClr>
            </a:pPr>
            <a:r>
              <a:rPr lang="en-US" dirty="0"/>
              <a:t>Organizations that do not use Borrow by Mail can choose to display or suppress the display of requests with the status of </a:t>
            </a:r>
            <a:r>
              <a:rPr lang="en-US" i="1" dirty="0"/>
              <a:t>Out</a:t>
            </a:r>
            <a:r>
              <a:rPr lang="en-US" dirty="0"/>
              <a:t>. On the </a:t>
            </a:r>
            <a:r>
              <a:rPr lang="en-US" i="1" dirty="0"/>
              <a:t>Holds options dialog box - Staff &amp; PAC</a:t>
            </a:r>
            <a:r>
              <a:rPr lang="en-US" dirty="0"/>
              <a:t> tabbed page (</a:t>
            </a:r>
            <a:r>
              <a:rPr lang="en-US" i="1" dirty="0"/>
              <a:t>Request parameters</a:t>
            </a:r>
            <a:r>
              <a:rPr lang="en-US" dirty="0"/>
              <a:t>), select the option </a:t>
            </a:r>
            <a:r>
              <a:rPr lang="en-US" i="1" dirty="0"/>
              <a:t>Display request status Out</a:t>
            </a:r>
            <a:r>
              <a:rPr lang="en-US" dirty="0"/>
              <a:t>. The setting for the workstation’s logon branch controls the display in the staff client, while the setting for the patron’s registered branch controls the display in the PAC patron account.</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84392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722D-3578-B838-C396-731FF6659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0BC2F-7501-756D-2326-94D250F6D2E9}"/>
              </a:ext>
            </a:extLst>
          </p:cNvPr>
          <p:cNvSpPr>
            <a:spLocks noGrp="1"/>
          </p:cNvSpPr>
          <p:nvPr>
            <p:ph type="title"/>
          </p:nvPr>
        </p:nvSpPr>
        <p:spPr/>
        <p:txBody>
          <a:bodyPr/>
          <a:lstStyle/>
          <a:p>
            <a:r>
              <a:rPr lang="en-US" dirty="0"/>
              <a:t>Borrow by Mail: Requests</a:t>
            </a:r>
          </a:p>
        </p:txBody>
      </p:sp>
      <p:sp>
        <p:nvSpPr>
          <p:cNvPr id="5" name="Footer Placeholder 4">
            <a:extLst>
              <a:ext uri="{FF2B5EF4-FFF2-40B4-BE49-F238E27FC236}">
                <a16:creationId xmlns:a16="http://schemas.microsoft.com/office/drawing/2014/main" id="{68189C14-D5EF-1DCD-6CEA-9CC2D376CC85}"/>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167D59E2-AE08-DBEC-4594-38ED485B6721}"/>
              </a:ext>
            </a:extLst>
          </p:cNvPr>
          <p:cNvSpPr>
            <a:spLocks noGrp="1"/>
          </p:cNvSpPr>
          <p:nvPr>
            <p:ph type="sldNum" sz="quarter" idx="11"/>
          </p:nvPr>
        </p:nvSpPr>
        <p:spPr/>
        <p:txBody>
          <a:bodyPr/>
          <a:lstStyle/>
          <a:p>
            <a:fld id="{F59CD943-D024-467A-B36E-F11E1285ED75}" type="slidenum">
              <a:rPr lang="en-GB" smtClean="0"/>
              <a:pPr/>
              <a:t>12</a:t>
            </a:fld>
            <a:endParaRPr lang="en-GB" dirty="0"/>
          </a:p>
        </p:txBody>
      </p:sp>
      <p:sp>
        <p:nvSpPr>
          <p:cNvPr id="9" name="Slide Number Placeholder 5">
            <a:extLst>
              <a:ext uri="{FF2B5EF4-FFF2-40B4-BE49-F238E27FC236}">
                <a16:creationId xmlns:a16="http://schemas.microsoft.com/office/drawing/2014/main" id="{60B9783A-4567-52FD-C9F0-9CAD53B2F4F1}"/>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12</a:t>
            </a:fld>
            <a:endParaRPr lang="en-GB"/>
          </a:p>
        </p:txBody>
      </p:sp>
      <p:sp>
        <p:nvSpPr>
          <p:cNvPr id="11" name="Content Placeholder 10">
            <a:extLst>
              <a:ext uri="{FF2B5EF4-FFF2-40B4-BE49-F238E27FC236}">
                <a16:creationId xmlns:a16="http://schemas.microsoft.com/office/drawing/2014/main" id="{4382331E-3345-933E-2345-EE8811B695F8}"/>
              </a:ext>
            </a:extLst>
          </p:cNvPr>
          <p:cNvSpPr txBox="1">
            <a:spLocks/>
          </p:cNvSpPr>
          <p:nvPr/>
        </p:nvSpPr>
        <p:spPr>
          <a:xfrm>
            <a:off x="370663" y="113135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solidFill>
                  <a:srgbClr val="000000"/>
                </a:solidFill>
              </a:rPr>
              <a:t>Placing Borrow by Mail requests in Leap</a:t>
            </a:r>
          </a:p>
          <a:p>
            <a:pPr marL="342900" indent="-342900" algn="just">
              <a:buClr>
                <a:schemeClr val="bg2"/>
              </a:buClr>
              <a:buFont typeface="Wingdings" panose="05000000000000000000" pitchFamily="2" charset="2"/>
              <a:buChar char="§"/>
            </a:pPr>
            <a:r>
              <a:rPr lang="en-US" sz="1500" dirty="0">
                <a:solidFill>
                  <a:srgbClr val="000000"/>
                </a:solidFill>
              </a:rPr>
              <a:t>Placing Borrow by Mail requests in the Polaris PAC</a:t>
            </a:r>
          </a:p>
          <a:p>
            <a:pPr marL="342900" indent="-342900" algn="just">
              <a:buClr>
                <a:schemeClr val="bg2"/>
              </a:buClr>
              <a:buFont typeface="Wingdings" panose="05000000000000000000" pitchFamily="2" charset="2"/>
              <a:buChar char="§"/>
            </a:pPr>
            <a:r>
              <a:rPr lang="en-US" sz="1500" dirty="0">
                <a:solidFill>
                  <a:srgbClr val="000000"/>
                </a:solidFill>
              </a:rPr>
              <a:t>Borrow by Mail Requests in the Holds Queue</a:t>
            </a:r>
          </a:p>
          <a:p>
            <a:pPr marL="342900" indent="-342900" algn="just">
              <a:buClr>
                <a:schemeClr val="bg2"/>
              </a:buClr>
              <a:buFont typeface="Wingdings" panose="05000000000000000000" pitchFamily="2" charset="2"/>
              <a:buChar char="§"/>
            </a:pPr>
            <a:r>
              <a:rPr lang="en-US" sz="1500" dirty="0">
                <a:solidFill>
                  <a:srgbClr val="000000"/>
                </a:solidFill>
              </a:rPr>
              <a:t>Borrow by Mail Requests in the Patron Record</a:t>
            </a:r>
          </a:p>
          <a:p>
            <a:pPr marL="342900" indent="-342900" algn="just">
              <a:buClr>
                <a:schemeClr val="bg2"/>
              </a:buClr>
              <a:buFont typeface="Wingdings" panose="05000000000000000000" pitchFamily="2" charset="2"/>
              <a:buChar char="§"/>
            </a:pPr>
            <a:r>
              <a:rPr lang="en-US" sz="1500" dirty="0">
                <a:solidFill>
                  <a:srgbClr val="000000"/>
                </a:solidFill>
              </a:rPr>
              <a:t>Borrow by Mail Requests in the Request Manager</a:t>
            </a:r>
          </a:p>
          <a:p>
            <a:pPr marL="342900" indent="-342900" algn="just">
              <a:buClr>
                <a:schemeClr val="bg2"/>
              </a:buClr>
              <a:buFont typeface="Wingdings" panose="05000000000000000000" pitchFamily="2" charset="2"/>
              <a:buChar char="§"/>
            </a:pPr>
            <a:r>
              <a:rPr lang="en-US" sz="1500" dirty="0">
                <a:solidFill>
                  <a:srgbClr val="000000"/>
                </a:solidFill>
              </a:rPr>
              <a:t>Borrow by Mail Requests in the PAC</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18115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E09A-ADFC-0CBD-BA36-1C55E324F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A8FA6-FCF5-DAED-DB3D-5BB6466984C0}"/>
              </a:ext>
            </a:extLst>
          </p:cNvPr>
          <p:cNvSpPr>
            <a:spLocks noGrp="1"/>
          </p:cNvSpPr>
          <p:nvPr>
            <p:ph type="title"/>
          </p:nvPr>
        </p:nvSpPr>
        <p:spPr/>
        <p:txBody>
          <a:bodyPr/>
          <a:lstStyle/>
          <a:p>
            <a:r>
              <a:rPr lang="en-US" dirty="0"/>
              <a:t>Placing Borrow by Mail Requests in Leap</a:t>
            </a:r>
          </a:p>
        </p:txBody>
      </p:sp>
      <p:sp>
        <p:nvSpPr>
          <p:cNvPr id="5" name="Footer Placeholder 4">
            <a:extLst>
              <a:ext uri="{FF2B5EF4-FFF2-40B4-BE49-F238E27FC236}">
                <a16:creationId xmlns:a16="http://schemas.microsoft.com/office/drawing/2014/main" id="{95B0FE4D-5A72-E04C-A518-28952EBE306E}"/>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CC88503B-6607-18F3-21F0-1B37D953B460}"/>
              </a:ext>
            </a:extLst>
          </p:cNvPr>
          <p:cNvSpPr>
            <a:spLocks noGrp="1"/>
          </p:cNvSpPr>
          <p:nvPr>
            <p:ph type="sldNum" sz="quarter" idx="11"/>
          </p:nvPr>
        </p:nvSpPr>
        <p:spPr/>
        <p:txBody>
          <a:bodyPr/>
          <a:lstStyle/>
          <a:p>
            <a:fld id="{F59CD943-D024-467A-B36E-F11E1285ED75}" type="slidenum">
              <a:rPr lang="en-GB" smtClean="0"/>
              <a:pPr/>
              <a:t>13</a:t>
            </a:fld>
            <a:endParaRPr lang="en-GB" dirty="0"/>
          </a:p>
        </p:txBody>
      </p:sp>
      <p:sp>
        <p:nvSpPr>
          <p:cNvPr id="9" name="Slide Number Placeholder 5">
            <a:extLst>
              <a:ext uri="{FF2B5EF4-FFF2-40B4-BE49-F238E27FC236}">
                <a16:creationId xmlns:a16="http://schemas.microsoft.com/office/drawing/2014/main" id="{B997FD07-59EC-54F7-2520-C2D3C0F8F633}"/>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13</a:t>
            </a:fld>
            <a:endParaRPr lang="en-GB"/>
          </a:p>
        </p:txBody>
      </p:sp>
      <p:sp>
        <p:nvSpPr>
          <p:cNvPr id="3" name="Content Placeholder 10">
            <a:extLst>
              <a:ext uri="{FF2B5EF4-FFF2-40B4-BE49-F238E27FC236}">
                <a16:creationId xmlns:a16="http://schemas.microsoft.com/office/drawing/2014/main" id="{1ACE3884-5DD3-4F86-13C6-FF34F1D35C8C}"/>
              </a:ext>
            </a:extLst>
          </p:cNvPr>
          <p:cNvSpPr txBox="1">
            <a:spLocks/>
          </p:cNvSpPr>
          <p:nvPr/>
        </p:nvSpPr>
        <p:spPr>
          <a:xfrm>
            <a:off x="370663" y="3910570"/>
            <a:ext cx="11450673" cy="230029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Fill out the </a:t>
            </a:r>
            <a:r>
              <a:rPr lang="en-US" sz="1500" i="1" dirty="0"/>
              <a:t>Hold Request</a:t>
            </a:r>
            <a:r>
              <a:rPr lang="en-US" sz="1500" dirty="0"/>
              <a:t> </a:t>
            </a:r>
            <a:r>
              <a:rPr lang="en-US" sz="1500" dirty="0" err="1"/>
              <a:t>workform</a:t>
            </a:r>
            <a:r>
              <a:rPr lang="en-US" sz="1500" dirty="0"/>
              <a:t> just like any other request.  Click in the </a:t>
            </a:r>
            <a:r>
              <a:rPr lang="en-US" sz="1500" i="1" dirty="0"/>
              <a:t>Borrow by Mail</a:t>
            </a:r>
            <a:r>
              <a:rPr lang="en-US" sz="1500" dirty="0"/>
              <a:t> box and save the request.</a:t>
            </a:r>
          </a:p>
          <a:p>
            <a:pPr marL="342891" indent="-342891" algn="just">
              <a:buClr>
                <a:schemeClr val="bg2"/>
              </a:buClr>
              <a:buFont typeface="Wingdings" panose="05000000000000000000" pitchFamily="2" charset="2"/>
              <a:buChar char="§"/>
            </a:pPr>
            <a:r>
              <a:rPr lang="en-US" sz="1500" dirty="0"/>
              <a:t>A tracking number (if available) can be entered to help manually track and troubleshoot delivery when the item is mailed. Tracking numbers are indexed and searchable. Tracking numbers are not assigned by Polaris.  </a:t>
            </a:r>
          </a:p>
          <a:p>
            <a:pPr marL="342891" indent="-342891" algn="just">
              <a:buClr>
                <a:schemeClr val="bg2"/>
              </a:buClr>
              <a:buFont typeface="Wingdings" panose="05000000000000000000" pitchFamily="2" charset="2"/>
              <a:buChar char="§"/>
            </a:pPr>
            <a:r>
              <a:rPr lang="en-US" sz="1500" dirty="0"/>
              <a:t>The </a:t>
            </a:r>
            <a:r>
              <a:rPr lang="en-US" sz="1500" i="1" dirty="0"/>
              <a:t>Hold Request </a:t>
            </a:r>
            <a:r>
              <a:rPr lang="en-US" sz="1500" dirty="0" err="1"/>
              <a:t>workform</a:t>
            </a:r>
            <a:r>
              <a:rPr lang="en-US" sz="1500" dirty="0"/>
              <a:t> will remain available until the item is returned, at which time it will be automatically deleted.</a:t>
            </a:r>
          </a:p>
          <a:p>
            <a:endParaRPr lang="en-US" dirty="0"/>
          </a:p>
          <a:p>
            <a:pPr marL="180000" lvl="1" indent="0">
              <a:buFont typeface="Arial" panose="020B0604020202020204" pitchFamily="34" charset="0"/>
              <a:buNone/>
            </a:pPr>
            <a:endParaRPr lang="en-NL" dirty="0"/>
          </a:p>
        </p:txBody>
      </p:sp>
      <p:pic>
        <p:nvPicPr>
          <p:cNvPr id="4" name="Picture 3" descr="Polaris Leap Hold Request workform">
            <a:extLst>
              <a:ext uri="{FF2B5EF4-FFF2-40B4-BE49-F238E27FC236}">
                <a16:creationId xmlns:a16="http://schemas.microsoft.com/office/drawing/2014/main" id="{9B25D726-7DBC-F850-549D-F5148C6EE76A}"/>
              </a:ext>
            </a:extLst>
          </p:cNvPr>
          <p:cNvPicPr>
            <a:picLocks noChangeAspect="1"/>
          </p:cNvPicPr>
          <p:nvPr/>
        </p:nvPicPr>
        <p:blipFill>
          <a:blip r:embed="rId2"/>
          <a:stretch>
            <a:fillRect/>
          </a:stretch>
        </p:blipFill>
        <p:spPr>
          <a:xfrm>
            <a:off x="428837" y="1128708"/>
            <a:ext cx="4869051" cy="2540068"/>
          </a:xfrm>
          <a:prstGeom prst="rect">
            <a:avLst/>
          </a:prstGeom>
          <a:ln>
            <a:noFill/>
          </a:ln>
          <a:effectLst>
            <a:outerShdw blurRad="292100" dist="139700" dir="2700000" algn="tl" rotWithShape="0">
              <a:srgbClr val="333333">
                <a:alpha val="65000"/>
              </a:srgbClr>
            </a:outerShdw>
          </a:effectLst>
        </p:spPr>
      </p:pic>
      <p:pic>
        <p:nvPicPr>
          <p:cNvPr id="7" name="Picture 6" descr="Polaris Leap hold request">
            <a:extLst>
              <a:ext uri="{FF2B5EF4-FFF2-40B4-BE49-F238E27FC236}">
                <a16:creationId xmlns:a16="http://schemas.microsoft.com/office/drawing/2014/main" id="{7AF3FEE4-163F-0CE4-D966-39E14BAA3745}"/>
              </a:ext>
            </a:extLst>
          </p:cNvPr>
          <p:cNvPicPr>
            <a:picLocks noChangeAspect="1"/>
          </p:cNvPicPr>
          <p:nvPr/>
        </p:nvPicPr>
        <p:blipFill>
          <a:blip r:embed="rId3"/>
          <a:stretch>
            <a:fillRect/>
          </a:stretch>
        </p:blipFill>
        <p:spPr>
          <a:xfrm>
            <a:off x="5486398" y="1144436"/>
            <a:ext cx="6276765" cy="2300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205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4F37-543F-B0B0-CA03-183F942F9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1CE99-BE48-507B-8184-E01DF0105C9D}"/>
              </a:ext>
            </a:extLst>
          </p:cNvPr>
          <p:cNvSpPr>
            <a:spLocks noGrp="1"/>
          </p:cNvSpPr>
          <p:nvPr>
            <p:ph type="title"/>
          </p:nvPr>
        </p:nvSpPr>
        <p:spPr/>
        <p:txBody>
          <a:bodyPr/>
          <a:lstStyle/>
          <a:p>
            <a:r>
              <a:rPr lang="en-US" dirty="0"/>
              <a:t>Placing Borrow by Mail Requests in the Polaris PAC</a:t>
            </a:r>
          </a:p>
        </p:txBody>
      </p:sp>
      <p:sp>
        <p:nvSpPr>
          <p:cNvPr id="5" name="Footer Placeholder 4">
            <a:extLst>
              <a:ext uri="{FF2B5EF4-FFF2-40B4-BE49-F238E27FC236}">
                <a16:creationId xmlns:a16="http://schemas.microsoft.com/office/drawing/2014/main" id="{8842B8D7-5812-A254-6A62-EEF2F3F2716A}"/>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BDB05A27-2F2C-5DA5-3546-FF9104DE2B5D}"/>
              </a:ext>
            </a:extLst>
          </p:cNvPr>
          <p:cNvSpPr>
            <a:spLocks noGrp="1"/>
          </p:cNvSpPr>
          <p:nvPr>
            <p:ph type="sldNum" sz="quarter" idx="11"/>
          </p:nvPr>
        </p:nvSpPr>
        <p:spPr/>
        <p:txBody>
          <a:bodyPr/>
          <a:lstStyle/>
          <a:p>
            <a:fld id="{F59CD943-D024-467A-B36E-F11E1285ED75}" type="slidenum">
              <a:rPr lang="en-GB" smtClean="0"/>
              <a:pPr/>
              <a:t>14</a:t>
            </a:fld>
            <a:endParaRPr lang="en-GB" dirty="0"/>
          </a:p>
        </p:txBody>
      </p:sp>
      <p:sp>
        <p:nvSpPr>
          <p:cNvPr id="9" name="Slide Number Placeholder 5">
            <a:extLst>
              <a:ext uri="{FF2B5EF4-FFF2-40B4-BE49-F238E27FC236}">
                <a16:creationId xmlns:a16="http://schemas.microsoft.com/office/drawing/2014/main" id="{29DD1E77-13B4-EB0C-4E66-74A8C87E4723}"/>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14</a:t>
            </a:fld>
            <a:endParaRPr lang="en-GB"/>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673860"/>
            <a:ext cx="5227497" cy="23500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Borrow by Mail requests are initiated in the PAC like any other request.</a:t>
            </a:r>
          </a:p>
          <a:p>
            <a:pPr marL="342891" indent="-342891" algn="just">
              <a:buClr>
                <a:schemeClr val="bg2"/>
              </a:buClr>
              <a:buFont typeface="Wingdings" panose="05000000000000000000" pitchFamily="2" charset="2"/>
              <a:buChar char="§"/>
            </a:pPr>
            <a:r>
              <a:rPr lang="en-US" sz="1500" dirty="0"/>
              <a:t>When the </a:t>
            </a:r>
            <a:r>
              <a:rPr lang="en-US" sz="1500" i="1" dirty="0"/>
              <a:t>Please mail this to me</a:t>
            </a:r>
            <a:r>
              <a:rPr lang="en-US" sz="1500" dirty="0"/>
              <a:t> box is checked, the pickup library becomes </a:t>
            </a:r>
            <a:r>
              <a:rPr lang="en-US" sz="1500" i="1" dirty="0"/>
              <a:t>Borrow by Mail</a:t>
            </a:r>
            <a:r>
              <a:rPr lang="en-US" sz="1500" dirty="0"/>
              <a:t>, and the item will be sent to the designated processing center.</a:t>
            </a:r>
          </a:p>
          <a:p>
            <a:pPr marL="342891" indent="-342891" algn="just">
              <a:buClr>
                <a:schemeClr val="bg2"/>
              </a:buClr>
              <a:buFont typeface="Wingdings" panose="05000000000000000000" pitchFamily="2" charset="2"/>
              <a:buChar char="§"/>
            </a:pPr>
            <a:r>
              <a:rPr lang="en-US" sz="1500" dirty="0"/>
              <a:t>The Borrow by Mail pickup branch is the processing center selected by the patron’s branch in the SA setup; the branch name does not display.</a:t>
            </a:r>
          </a:p>
          <a:p>
            <a:pPr marL="342891" indent="-342891" algn="just">
              <a:buClr>
                <a:schemeClr val="bg2"/>
              </a:buClr>
              <a:buFont typeface="Wingdings" panose="05000000000000000000" pitchFamily="2" charset="2"/>
              <a:buChar char="§"/>
            </a:pPr>
            <a:r>
              <a:rPr lang="en-US" sz="1500" dirty="0"/>
              <a:t>If there will be a charge to the patron, a message is displayed, and the charge is automatically assessed by the processing center in coordination with the patron’s branch.</a:t>
            </a:r>
          </a:p>
          <a:p>
            <a:pPr marL="180000" lvl="1" indent="0">
              <a:buFont typeface="Arial" panose="020B0604020202020204" pitchFamily="34" charset="0"/>
              <a:buNone/>
            </a:pPr>
            <a:endParaRPr lang="en-NL" dirty="0"/>
          </a:p>
        </p:txBody>
      </p:sp>
      <p:pic>
        <p:nvPicPr>
          <p:cNvPr id="8" name="Picture 2" descr="Hold request in the PAC showing checkbox labeled &quot;Please mail this to me&quot;">
            <a:extLst>
              <a:ext uri="{FF2B5EF4-FFF2-40B4-BE49-F238E27FC236}">
                <a16:creationId xmlns:a16="http://schemas.microsoft.com/office/drawing/2014/main" id="{3DE20237-50F8-1A85-D850-5184CF23F135}"/>
              </a:ext>
            </a:extLst>
          </p:cNvPr>
          <p:cNvPicPr>
            <a:picLocks noChangeAspect="1" noChangeArrowheads="1"/>
          </p:cNvPicPr>
          <p:nvPr/>
        </p:nvPicPr>
        <p:blipFill>
          <a:blip r:embed="rId2" cstate="print"/>
          <a:srcRect l="15000" t="24759" r="35556" b="20930"/>
          <a:stretch>
            <a:fillRect/>
          </a:stretch>
        </p:blipFill>
        <p:spPr bwMode="auto">
          <a:xfrm>
            <a:off x="6014360" y="1412240"/>
            <a:ext cx="5772932" cy="3677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2506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412D-4965-76AF-12CE-E1D8C2251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29E8F-CF92-B768-D901-679CBD4C4AE5}"/>
              </a:ext>
            </a:extLst>
          </p:cNvPr>
          <p:cNvSpPr>
            <a:spLocks noGrp="1"/>
          </p:cNvSpPr>
          <p:nvPr>
            <p:ph type="title"/>
          </p:nvPr>
        </p:nvSpPr>
        <p:spPr/>
        <p:txBody>
          <a:bodyPr/>
          <a:lstStyle/>
          <a:p>
            <a:r>
              <a:rPr lang="en-US" dirty="0"/>
              <a:t>Borrow by Mail Requests in the Holds Queue</a:t>
            </a:r>
          </a:p>
        </p:txBody>
      </p:sp>
      <p:sp>
        <p:nvSpPr>
          <p:cNvPr id="5" name="Footer Placeholder 4">
            <a:extLst>
              <a:ext uri="{FF2B5EF4-FFF2-40B4-BE49-F238E27FC236}">
                <a16:creationId xmlns:a16="http://schemas.microsoft.com/office/drawing/2014/main" id="{B5E3786F-D831-2916-6782-406148BFE674}"/>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ADF4D864-8A63-DCAC-0FBA-BB0A2732F916}"/>
              </a:ext>
            </a:extLst>
          </p:cNvPr>
          <p:cNvSpPr>
            <a:spLocks noGrp="1"/>
          </p:cNvSpPr>
          <p:nvPr>
            <p:ph type="sldNum" sz="quarter" idx="11"/>
          </p:nvPr>
        </p:nvSpPr>
        <p:spPr/>
        <p:txBody>
          <a:bodyPr/>
          <a:lstStyle/>
          <a:p>
            <a:fld id="{F59CD943-D024-467A-B36E-F11E1285ED75}" type="slidenum">
              <a:rPr lang="en-GB" smtClean="0"/>
              <a:pPr/>
              <a:t>15</a:t>
            </a:fld>
            <a:endParaRPr lang="en-GB" dirty="0"/>
          </a:p>
        </p:txBody>
      </p:sp>
      <p:sp>
        <p:nvSpPr>
          <p:cNvPr id="9" name="Slide Number Placeholder 5">
            <a:extLst>
              <a:ext uri="{FF2B5EF4-FFF2-40B4-BE49-F238E27FC236}">
                <a16:creationId xmlns:a16="http://schemas.microsoft.com/office/drawing/2014/main" id="{6D85D5F3-EC31-4B0E-CF9A-0B44709FB4DA}"/>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15</a:t>
            </a:fld>
            <a:endParaRPr lang="en-GB"/>
          </a:p>
        </p:txBody>
      </p:sp>
      <p:sp>
        <p:nvSpPr>
          <p:cNvPr id="3" name="Content Placeholder 10" descr="Polaris Leap Borrow by Mail displaying in Holds Queue">
            <a:extLst>
              <a:ext uri="{FF2B5EF4-FFF2-40B4-BE49-F238E27FC236}">
                <a16:creationId xmlns:a16="http://schemas.microsoft.com/office/drawing/2014/main" id="{1ACE3884-5DD3-4F86-13C6-FF34F1D35C8C}"/>
              </a:ext>
            </a:extLst>
          </p:cNvPr>
          <p:cNvSpPr txBox="1">
            <a:spLocks/>
          </p:cNvSpPr>
          <p:nvPr/>
        </p:nvSpPr>
        <p:spPr>
          <a:xfrm>
            <a:off x="1096933" y="4757351"/>
            <a:ext cx="8699196" cy="974705"/>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Once placed, Borrow by Mail requests show up in the holds queue just like any other request.</a:t>
            </a:r>
          </a:p>
          <a:p>
            <a:pPr marL="342891" indent="-342891" algn="just">
              <a:buClr>
                <a:schemeClr val="bg2"/>
              </a:buClr>
              <a:buFont typeface="Wingdings" panose="05000000000000000000" pitchFamily="2" charset="2"/>
              <a:buChar char="§"/>
            </a:pPr>
            <a:r>
              <a:rPr lang="en-US" sz="1500" dirty="0"/>
              <a:t>The requests have a special icon to show that they are designated as Borrow by Mail.</a:t>
            </a:r>
          </a:p>
          <a:p>
            <a:pPr marL="342891" indent="-342891" algn="just">
              <a:buClr>
                <a:schemeClr val="bg2"/>
              </a:buClr>
              <a:buFont typeface="Wingdings" panose="05000000000000000000" pitchFamily="2" charset="2"/>
              <a:buChar char="§"/>
            </a:pPr>
            <a:r>
              <a:rPr lang="en-US" sz="1500" dirty="0"/>
              <a:t>Other status terms may display based on where the piece is in the processing cycle.</a:t>
            </a:r>
          </a:p>
          <a:p>
            <a:endParaRPr lang="en-US" dirty="0"/>
          </a:p>
          <a:p>
            <a:pPr marL="180000" lvl="1" indent="0">
              <a:buFont typeface="Arial" panose="020B0604020202020204" pitchFamily="34" charset="0"/>
              <a:buNone/>
            </a:pPr>
            <a:endParaRPr lang="en-NL" dirty="0"/>
          </a:p>
        </p:txBody>
      </p:sp>
      <p:pic>
        <p:nvPicPr>
          <p:cNvPr id="4" name="Picture 3" descr="Polaris Leap Borrow by Mail displaying in Holds Queue">
            <a:extLst>
              <a:ext uri="{FF2B5EF4-FFF2-40B4-BE49-F238E27FC236}">
                <a16:creationId xmlns:a16="http://schemas.microsoft.com/office/drawing/2014/main" id="{2AB5DF4A-126E-87A3-5339-5DDB89856A5D}"/>
              </a:ext>
            </a:extLst>
          </p:cNvPr>
          <p:cNvPicPr>
            <a:picLocks noChangeAspect="1"/>
          </p:cNvPicPr>
          <p:nvPr/>
        </p:nvPicPr>
        <p:blipFill>
          <a:blip r:embed="rId2"/>
          <a:stretch>
            <a:fillRect/>
          </a:stretch>
        </p:blipFill>
        <p:spPr>
          <a:xfrm>
            <a:off x="1096934" y="1125944"/>
            <a:ext cx="9998132" cy="3126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2981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C13E-83C2-D9D7-FADC-2A03FC40C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8B8F8-B6D6-242C-B293-5E2A3B769A77}"/>
              </a:ext>
            </a:extLst>
          </p:cNvPr>
          <p:cNvSpPr>
            <a:spLocks noGrp="1"/>
          </p:cNvSpPr>
          <p:nvPr>
            <p:ph type="title"/>
          </p:nvPr>
        </p:nvSpPr>
        <p:spPr/>
        <p:txBody>
          <a:bodyPr/>
          <a:lstStyle/>
          <a:p>
            <a:r>
              <a:rPr lang="en-US" dirty="0"/>
              <a:t>Borrow by Mail Requests in the Patron Status Record</a:t>
            </a:r>
          </a:p>
        </p:txBody>
      </p:sp>
      <p:sp>
        <p:nvSpPr>
          <p:cNvPr id="5" name="Footer Placeholder 4">
            <a:extLst>
              <a:ext uri="{FF2B5EF4-FFF2-40B4-BE49-F238E27FC236}">
                <a16:creationId xmlns:a16="http://schemas.microsoft.com/office/drawing/2014/main" id="{896AB2BA-DC47-7A0D-BEF5-4A9EB2534EE8}"/>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C92F54D9-5638-234D-CB3A-62FFA048962B}"/>
              </a:ext>
            </a:extLst>
          </p:cNvPr>
          <p:cNvSpPr>
            <a:spLocks noGrp="1"/>
          </p:cNvSpPr>
          <p:nvPr>
            <p:ph type="sldNum" sz="quarter" idx="11"/>
          </p:nvPr>
        </p:nvSpPr>
        <p:spPr/>
        <p:txBody>
          <a:bodyPr/>
          <a:lstStyle/>
          <a:p>
            <a:fld id="{F59CD943-D024-467A-B36E-F11E1285ED75}" type="slidenum">
              <a:rPr lang="en-GB" smtClean="0"/>
              <a:pPr/>
              <a:t>16</a:t>
            </a:fld>
            <a:endParaRPr lang="en-GB" dirty="0"/>
          </a:p>
        </p:txBody>
      </p:sp>
      <p:sp>
        <p:nvSpPr>
          <p:cNvPr id="9" name="Slide Number Placeholder 5">
            <a:extLst>
              <a:ext uri="{FF2B5EF4-FFF2-40B4-BE49-F238E27FC236}">
                <a16:creationId xmlns:a16="http://schemas.microsoft.com/office/drawing/2014/main" id="{FA95D416-95BE-5FF8-84E7-E6786171840C}"/>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16</a:t>
            </a:fld>
            <a:endParaRPr lang="en-GB"/>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702734"/>
            <a:ext cx="10523536" cy="127952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Borrow by Mail requests show up in the </a:t>
            </a:r>
            <a:r>
              <a:rPr lang="en-US" sz="1500" i="1" dirty="0"/>
              <a:t>Patron Record &gt; Holds</a:t>
            </a:r>
            <a:r>
              <a:rPr lang="en-US" sz="1500" dirty="0"/>
              <a:t> tab with a special icon to show that they are Borrow by Mail</a:t>
            </a:r>
          </a:p>
          <a:p>
            <a:pPr marL="342891" indent="-342891" algn="just">
              <a:buClr>
                <a:schemeClr val="bg2"/>
              </a:buClr>
              <a:buFont typeface="Wingdings" panose="05000000000000000000" pitchFamily="2" charset="2"/>
              <a:buChar char="§"/>
            </a:pPr>
            <a:r>
              <a:rPr lang="en-US" sz="1500" dirty="0"/>
              <a:t>It will also show if they are “Active” and pending OR have been captured , checked out  with a status of “Out” on this view.</a:t>
            </a:r>
          </a:p>
          <a:p>
            <a:pPr marL="180000" lvl="1" indent="0">
              <a:buFont typeface="Arial" panose="020B0604020202020204" pitchFamily="34" charset="0"/>
              <a:buNone/>
            </a:pPr>
            <a:endParaRPr lang="en-NL" dirty="0"/>
          </a:p>
        </p:txBody>
      </p:sp>
      <p:pic>
        <p:nvPicPr>
          <p:cNvPr id="7" name="Picture 6" descr="Polaris Leap Borrow by Mail in Patron Holds view">
            <a:extLst>
              <a:ext uri="{FF2B5EF4-FFF2-40B4-BE49-F238E27FC236}">
                <a16:creationId xmlns:a16="http://schemas.microsoft.com/office/drawing/2014/main" id="{7B51F0DB-63A5-F7BE-7D3A-63374C867110}"/>
              </a:ext>
            </a:extLst>
          </p:cNvPr>
          <p:cNvPicPr>
            <a:picLocks noChangeAspect="1"/>
          </p:cNvPicPr>
          <p:nvPr/>
        </p:nvPicPr>
        <p:blipFill>
          <a:blip r:embed="rId3"/>
          <a:stretch>
            <a:fillRect/>
          </a:stretch>
        </p:blipFill>
        <p:spPr>
          <a:xfrm>
            <a:off x="1337180" y="1167946"/>
            <a:ext cx="9517638" cy="2811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0818874"/>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F4BEA-37FE-A063-28EB-84FA494BA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87BDD-7735-6210-47A2-490771C71EDD}"/>
              </a:ext>
            </a:extLst>
          </p:cNvPr>
          <p:cNvSpPr>
            <a:spLocks noGrp="1"/>
          </p:cNvSpPr>
          <p:nvPr>
            <p:ph type="title"/>
          </p:nvPr>
        </p:nvSpPr>
        <p:spPr/>
        <p:txBody>
          <a:bodyPr/>
          <a:lstStyle/>
          <a:p>
            <a:r>
              <a:rPr lang="en-US" dirty="0"/>
              <a:t>Borrow by Mail Requests in the Request Manager</a:t>
            </a:r>
          </a:p>
        </p:txBody>
      </p:sp>
      <p:sp>
        <p:nvSpPr>
          <p:cNvPr id="5" name="Footer Placeholder 4">
            <a:extLst>
              <a:ext uri="{FF2B5EF4-FFF2-40B4-BE49-F238E27FC236}">
                <a16:creationId xmlns:a16="http://schemas.microsoft.com/office/drawing/2014/main" id="{EE50A696-AF2D-18F8-EBEC-1B8E0356FBFF}"/>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04E17553-CB3D-FFAF-88A9-CAAAC319978F}"/>
              </a:ext>
            </a:extLst>
          </p:cNvPr>
          <p:cNvSpPr>
            <a:spLocks noGrp="1"/>
          </p:cNvSpPr>
          <p:nvPr>
            <p:ph type="sldNum" sz="quarter" idx="11"/>
          </p:nvPr>
        </p:nvSpPr>
        <p:spPr/>
        <p:txBody>
          <a:bodyPr/>
          <a:lstStyle/>
          <a:p>
            <a:fld id="{F59CD943-D024-467A-B36E-F11E1285ED75}" type="slidenum">
              <a:rPr lang="en-GB" smtClean="0"/>
              <a:pPr/>
              <a:t>17</a:t>
            </a:fld>
            <a:endParaRPr lang="en-GB" dirty="0"/>
          </a:p>
        </p:txBody>
      </p:sp>
      <p:sp>
        <p:nvSpPr>
          <p:cNvPr id="9" name="Slide Number Placeholder 5">
            <a:extLst>
              <a:ext uri="{FF2B5EF4-FFF2-40B4-BE49-F238E27FC236}">
                <a16:creationId xmlns:a16="http://schemas.microsoft.com/office/drawing/2014/main" id="{239F832D-5989-EB9C-BCCD-D1E12943605D}"/>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17</a:t>
            </a:fld>
            <a:endParaRPr lang="en-GB"/>
          </a:p>
        </p:txBody>
      </p:sp>
      <p:sp>
        <p:nvSpPr>
          <p:cNvPr id="3"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0962498" cy="87674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Borrow by Mail requests show up in the Request Manager like any other request.</a:t>
            </a:r>
          </a:p>
          <a:p>
            <a:pPr marL="342891" indent="-342891" algn="just">
              <a:buClr>
                <a:schemeClr val="bg2"/>
              </a:buClr>
              <a:buFont typeface="Wingdings" panose="05000000000000000000" pitchFamily="2" charset="2"/>
              <a:buChar char="§"/>
            </a:pPr>
            <a:r>
              <a:rPr lang="en-US" sz="1500" dirty="0"/>
              <a:t>A special icon indicates they are Borrow by Mail requests.</a:t>
            </a:r>
          </a:p>
          <a:p>
            <a:pPr marL="180000" lvl="1" indent="0">
              <a:buFont typeface="Arial" panose="020B0604020202020204" pitchFamily="34" charset="0"/>
              <a:buNone/>
            </a:pPr>
            <a:endParaRPr lang="en-NL" dirty="0"/>
          </a:p>
        </p:txBody>
      </p:sp>
      <p:pic>
        <p:nvPicPr>
          <p:cNvPr id="4" name="Picture 3" descr="Polaris Leap Borrow by Mail in Request Manager">
            <a:extLst>
              <a:ext uri="{FF2B5EF4-FFF2-40B4-BE49-F238E27FC236}">
                <a16:creationId xmlns:a16="http://schemas.microsoft.com/office/drawing/2014/main" id="{1F232986-1F21-B069-9D6C-859380794933}"/>
              </a:ext>
            </a:extLst>
          </p:cNvPr>
          <p:cNvPicPr>
            <a:picLocks noChangeAspect="1"/>
          </p:cNvPicPr>
          <p:nvPr/>
        </p:nvPicPr>
        <p:blipFill>
          <a:blip r:embed="rId2"/>
          <a:stretch>
            <a:fillRect/>
          </a:stretch>
        </p:blipFill>
        <p:spPr>
          <a:xfrm>
            <a:off x="1060251" y="2017368"/>
            <a:ext cx="9943724" cy="3709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525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1D90-A2E7-7ACA-D4F4-C29EB120D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8B1A6-DDED-D876-8098-04EBA3BE8A76}"/>
              </a:ext>
            </a:extLst>
          </p:cNvPr>
          <p:cNvSpPr>
            <a:spLocks noGrp="1"/>
          </p:cNvSpPr>
          <p:nvPr>
            <p:ph type="title"/>
          </p:nvPr>
        </p:nvSpPr>
        <p:spPr/>
        <p:txBody>
          <a:bodyPr/>
          <a:lstStyle/>
          <a:p>
            <a:r>
              <a:rPr lang="en-US" dirty="0"/>
              <a:t>Borrow by Mail Requests in the PAC</a:t>
            </a:r>
          </a:p>
        </p:txBody>
      </p:sp>
      <p:sp>
        <p:nvSpPr>
          <p:cNvPr id="5" name="Footer Placeholder 4">
            <a:extLst>
              <a:ext uri="{FF2B5EF4-FFF2-40B4-BE49-F238E27FC236}">
                <a16:creationId xmlns:a16="http://schemas.microsoft.com/office/drawing/2014/main" id="{AECE0D09-C22C-73F5-19C1-98BF11B971D2}"/>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49D37C70-FB63-6801-1388-23622AE2269A}"/>
              </a:ext>
            </a:extLst>
          </p:cNvPr>
          <p:cNvSpPr>
            <a:spLocks noGrp="1"/>
          </p:cNvSpPr>
          <p:nvPr>
            <p:ph type="sldNum" sz="quarter" idx="11"/>
          </p:nvPr>
        </p:nvSpPr>
        <p:spPr/>
        <p:txBody>
          <a:bodyPr/>
          <a:lstStyle/>
          <a:p>
            <a:fld id="{F59CD943-D024-467A-B36E-F11E1285ED75}" type="slidenum">
              <a:rPr lang="en-GB" smtClean="0"/>
              <a:pPr/>
              <a:t>18</a:t>
            </a:fld>
            <a:endParaRPr lang="en-GB" dirty="0"/>
          </a:p>
        </p:txBody>
      </p:sp>
      <p:sp>
        <p:nvSpPr>
          <p:cNvPr id="9" name="Slide Number Placeholder 5">
            <a:extLst>
              <a:ext uri="{FF2B5EF4-FFF2-40B4-BE49-F238E27FC236}">
                <a16:creationId xmlns:a16="http://schemas.microsoft.com/office/drawing/2014/main" id="{2081D903-D5AE-C8FE-35E0-572C33472A24}"/>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18</a:t>
            </a:fld>
            <a:endParaRPr lang="en-GB"/>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43702" y="4464424"/>
            <a:ext cx="10962498" cy="153053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The Patron Account in the PAC will show that the request is a Borrow by Mail using the icon seen above. The pickup library that is automatically assigned when the request is placed uses the phrase </a:t>
            </a:r>
            <a:r>
              <a:rPr lang="en-US" sz="1500" i="1" dirty="0"/>
              <a:t>Borrow by mail</a:t>
            </a:r>
            <a:r>
              <a:rPr lang="en-US" sz="1500" dirty="0"/>
              <a:t>.</a:t>
            </a:r>
          </a:p>
          <a:p>
            <a:pPr marL="342891" indent="-342891" algn="just">
              <a:buClr>
                <a:schemeClr val="bg2"/>
              </a:buClr>
              <a:buFont typeface="Wingdings" panose="05000000000000000000" pitchFamily="2" charset="2"/>
              <a:buChar char="§"/>
            </a:pPr>
            <a:r>
              <a:rPr lang="en-US" sz="1500" dirty="0"/>
              <a:t>The status will show as </a:t>
            </a:r>
            <a:r>
              <a:rPr lang="en-US" sz="1500" i="1" dirty="0"/>
              <a:t>Active</a:t>
            </a:r>
            <a:r>
              <a:rPr lang="en-US" sz="1500" dirty="0"/>
              <a:t> until captured at check in or </a:t>
            </a:r>
            <a:r>
              <a:rPr lang="en-US" sz="1500" i="1" dirty="0"/>
              <a:t>Sent</a:t>
            </a:r>
            <a:r>
              <a:rPr lang="en-US" sz="1500" dirty="0"/>
              <a:t> when it has been captured, checked out, and sent to the user. Polaris does not use the display of </a:t>
            </a:r>
            <a:r>
              <a:rPr lang="en-US" sz="1500" i="1" dirty="0"/>
              <a:t>Out</a:t>
            </a:r>
            <a:r>
              <a:rPr lang="en-US" sz="1500" dirty="0"/>
              <a:t> in the PAC for Borrower By Mail requests.</a:t>
            </a:r>
          </a:p>
          <a:p>
            <a:endParaRPr lang="en-US" dirty="0"/>
          </a:p>
          <a:p>
            <a:pPr marL="180000" lvl="1" indent="0">
              <a:buFont typeface="Arial" panose="020B0604020202020204" pitchFamily="34" charset="0"/>
              <a:buNone/>
            </a:pPr>
            <a:endParaRPr lang="en-NL" dirty="0"/>
          </a:p>
        </p:txBody>
      </p:sp>
      <p:pic>
        <p:nvPicPr>
          <p:cNvPr id="7" name="Picture 2" descr="View of Patron Account in PAC showing hold request">
            <a:extLst>
              <a:ext uri="{FF2B5EF4-FFF2-40B4-BE49-F238E27FC236}">
                <a16:creationId xmlns:a16="http://schemas.microsoft.com/office/drawing/2014/main" id="{318754B2-C171-1D53-65B2-17B292C3D6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773" y="1233907"/>
            <a:ext cx="10210451" cy="2877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213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0F49A-9B77-8775-7B7C-8695AA012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0541A-59C5-AF20-7F47-90B0C157BD32}"/>
              </a:ext>
            </a:extLst>
          </p:cNvPr>
          <p:cNvSpPr>
            <a:spLocks noGrp="1"/>
          </p:cNvSpPr>
          <p:nvPr>
            <p:ph type="title"/>
          </p:nvPr>
        </p:nvSpPr>
        <p:spPr/>
        <p:txBody>
          <a:bodyPr/>
          <a:lstStyle/>
          <a:p>
            <a:r>
              <a:rPr lang="en-US" dirty="0"/>
              <a:t>Borrow by Mail: Processing</a:t>
            </a:r>
          </a:p>
        </p:txBody>
      </p:sp>
      <p:sp>
        <p:nvSpPr>
          <p:cNvPr id="4" name="Text Placeholder 3">
            <a:extLst>
              <a:ext uri="{FF2B5EF4-FFF2-40B4-BE49-F238E27FC236}">
                <a16:creationId xmlns:a16="http://schemas.microsoft.com/office/drawing/2014/main" id="{9AE6076E-66B4-8B32-C22F-FCFDD39DC653}"/>
              </a:ext>
            </a:extLst>
          </p:cNvPr>
          <p:cNvSpPr>
            <a:spLocks noGrp="1"/>
          </p:cNvSpPr>
          <p:nvPr>
            <p:ph type="body" sz="quarter" idx="14"/>
          </p:nvPr>
        </p:nvSpPr>
        <p:spPr/>
        <p:txBody>
          <a:bodyPr/>
          <a:lstStyle/>
          <a:p>
            <a:pPr algn="just">
              <a:buClr>
                <a:schemeClr val="bg2"/>
              </a:buClr>
              <a:buFont typeface="Wingdings" panose="05000000000000000000" pitchFamily="2" charset="2"/>
              <a:buChar char="§"/>
            </a:pPr>
            <a:r>
              <a:rPr lang="en-US" dirty="0">
                <a:solidFill>
                  <a:srgbClr val="000000"/>
                </a:solidFill>
              </a:rPr>
              <a:t>Trapping Borrow by Mail items</a:t>
            </a:r>
          </a:p>
          <a:p>
            <a:pPr algn="just">
              <a:buClr>
                <a:schemeClr val="bg2"/>
              </a:buClr>
              <a:buFont typeface="Wingdings" panose="05000000000000000000" pitchFamily="2" charset="2"/>
              <a:buChar char="§"/>
            </a:pPr>
            <a:r>
              <a:rPr lang="en-US" dirty="0">
                <a:solidFill>
                  <a:srgbClr val="000000"/>
                </a:solidFill>
              </a:rPr>
              <a:t>Individual processing of Borrow by Mail requests</a:t>
            </a:r>
          </a:p>
          <a:p>
            <a:pPr algn="just">
              <a:buClr>
                <a:schemeClr val="bg2"/>
              </a:buClr>
              <a:buFont typeface="Wingdings" panose="05000000000000000000" pitchFamily="2" charset="2"/>
              <a:buChar char="§"/>
            </a:pPr>
            <a:r>
              <a:rPr lang="en-US" dirty="0">
                <a:solidFill>
                  <a:srgbClr val="000000"/>
                </a:solidFill>
              </a:rPr>
              <a:t>Bulk processing of Borrow by Mail requests</a:t>
            </a:r>
          </a:p>
          <a:p>
            <a:pPr algn="just">
              <a:buClr>
                <a:schemeClr val="bg2"/>
              </a:buClr>
              <a:buFont typeface="Wingdings" panose="05000000000000000000" pitchFamily="2" charset="2"/>
              <a:buChar char="§"/>
            </a:pPr>
            <a:r>
              <a:rPr lang="en-US" dirty="0">
                <a:solidFill>
                  <a:srgbClr val="000000"/>
                </a:solidFill>
              </a:rPr>
              <a:t>Tracking a Borrow by Mail request</a:t>
            </a:r>
          </a:p>
          <a:p>
            <a:pPr algn="just">
              <a:buClr>
                <a:schemeClr val="bg2"/>
              </a:buClr>
              <a:buFont typeface="Wingdings" panose="05000000000000000000" pitchFamily="2" charset="2"/>
              <a:buChar char="§"/>
            </a:pPr>
            <a:r>
              <a:rPr lang="en-US" dirty="0">
                <a:solidFill>
                  <a:srgbClr val="000000"/>
                </a:solidFill>
              </a:rPr>
              <a:t>Borrow by Mail requests in patron PAC account</a:t>
            </a:r>
          </a:p>
          <a:p>
            <a:pPr algn="just">
              <a:buClr>
                <a:schemeClr val="bg2"/>
              </a:buClr>
              <a:buFont typeface="Wingdings" panose="05000000000000000000" pitchFamily="2" charset="2"/>
              <a:buChar char="§"/>
            </a:pPr>
            <a:r>
              <a:rPr lang="en-US" dirty="0">
                <a:solidFill>
                  <a:srgbClr val="000000"/>
                </a:solidFill>
              </a:rPr>
              <a:t>Checking in Borrow by Mail items</a:t>
            </a:r>
          </a:p>
          <a:p>
            <a:pPr algn="just">
              <a:buClr>
                <a:schemeClr val="bg2"/>
              </a:buClr>
              <a:buFont typeface="Wingdings" panose="05000000000000000000" pitchFamily="2" charset="2"/>
              <a:buChar char="§"/>
            </a:pPr>
            <a:r>
              <a:rPr lang="en-US" dirty="0">
                <a:solidFill>
                  <a:srgbClr val="000000"/>
                </a:solidFill>
              </a:rPr>
              <a:t>Borrow by Mail reports</a:t>
            </a:r>
          </a:p>
          <a:p>
            <a:endParaRPr lang="en-US" dirty="0"/>
          </a:p>
        </p:txBody>
      </p:sp>
      <p:sp>
        <p:nvSpPr>
          <p:cNvPr id="5" name="Footer Placeholder 4">
            <a:extLst>
              <a:ext uri="{FF2B5EF4-FFF2-40B4-BE49-F238E27FC236}">
                <a16:creationId xmlns:a16="http://schemas.microsoft.com/office/drawing/2014/main" id="{21ADA01F-4F8A-520B-1DF1-74562E170AF6}"/>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7410469F-A99E-AAFC-3482-FBE5DA53AFE2}"/>
              </a:ext>
            </a:extLst>
          </p:cNvPr>
          <p:cNvSpPr>
            <a:spLocks noGrp="1"/>
          </p:cNvSpPr>
          <p:nvPr>
            <p:ph type="sldNum" sz="quarter" idx="11"/>
          </p:nvPr>
        </p:nvSpPr>
        <p:spPr/>
        <p:txBody>
          <a:bodyPr/>
          <a:lstStyle/>
          <a:p>
            <a:fld id="{F59CD943-D024-467A-B36E-F11E1285ED75}" type="slidenum">
              <a:rPr lang="en-GB" smtClean="0"/>
              <a:pPr/>
              <a:t>19</a:t>
            </a:fld>
            <a:endParaRPr lang="en-GB" dirty="0"/>
          </a:p>
        </p:txBody>
      </p:sp>
    </p:spTree>
    <p:extLst>
      <p:ext uri="{BB962C8B-B14F-4D97-AF65-F5344CB8AC3E}">
        <p14:creationId xmlns:p14="http://schemas.microsoft.com/office/powerpoint/2010/main" val="182663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E851-8984-B456-C68E-000B008FA992}"/>
              </a:ext>
            </a:extLst>
          </p:cNvPr>
          <p:cNvSpPr>
            <a:spLocks noGrp="1"/>
          </p:cNvSpPr>
          <p:nvPr>
            <p:ph type="title"/>
          </p:nvPr>
        </p:nvSpPr>
        <p:spPr/>
        <p:txBody>
          <a:bodyPr/>
          <a:lstStyle/>
          <a:p>
            <a:r>
              <a:rPr lang="en-US" dirty="0"/>
              <a:t>Borrow by Mail</a:t>
            </a:r>
          </a:p>
        </p:txBody>
      </p:sp>
      <p:sp>
        <p:nvSpPr>
          <p:cNvPr id="4" name="Text Placeholder 3">
            <a:extLst>
              <a:ext uri="{FF2B5EF4-FFF2-40B4-BE49-F238E27FC236}">
                <a16:creationId xmlns:a16="http://schemas.microsoft.com/office/drawing/2014/main" id="{CCD2F126-720B-2D65-79B5-2982FEBF5309}"/>
              </a:ext>
            </a:extLst>
          </p:cNvPr>
          <p:cNvSpPr>
            <a:spLocks noGrp="1"/>
          </p:cNvSpPr>
          <p:nvPr>
            <p:ph type="body" sz="quarter" idx="14"/>
          </p:nvPr>
        </p:nvSpPr>
        <p:spPr/>
        <p:txBody>
          <a:bodyPr/>
          <a:lstStyle/>
          <a:p>
            <a:pPr algn="just">
              <a:buClr>
                <a:schemeClr val="bg2"/>
              </a:buClr>
              <a:buFont typeface="Wingdings" panose="05000000000000000000" pitchFamily="2" charset="2"/>
              <a:buChar char="§"/>
            </a:pPr>
            <a:r>
              <a:rPr lang="en-US" dirty="0"/>
              <a:t>Parameters – Requests – Borrow by Mail</a:t>
            </a:r>
          </a:p>
          <a:p>
            <a:pPr algn="just">
              <a:buClr>
                <a:schemeClr val="bg2"/>
              </a:buClr>
              <a:buFont typeface="Wingdings" panose="05000000000000000000" pitchFamily="2" charset="2"/>
              <a:buChar char="§"/>
            </a:pPr>
            <a:r>
              <a:rPr lang="en-US" dirty="0"/>
              <a:t>Enabling Borrow By Mail, notes, charges and assigning processing centers</a:t>
            </a:r>
          </a:p>
          <a:p>
            <a:pPr algn="just">
              <a:buClr>
                <a:schemeClr val="bg2"/>
              </a:buClr>
              <a:buFont typeface="Wingdings" panose="05000000000000000000" pitchFamily="2" charset="2"/>
              <a:buChar char="§"/>
            </a:pPr>
            <a:r>
              <a:rPr lang="en-US" dirty="0"/>
              <a:t>Setting Limits by patron codes &amp; item material types</a:t>
            </a:r>
          </a:p>
          <a:p>
            <a:pPr algn="just">
              <a:buClr>
                <a:schemeClr val="bg2"/>
              </a:buClr>
              <a:buFont typeface="Wingdings" panose="05000000000000000000" pitchFamily="2" charset="2"/>
              <a:buChar char="§"/>
            </a:pPr>
            <a:r>
              <a:rPr lang="en-US" dirty="0"/>
              <a:t>Print jobs &amp; notices</a:t>
            </a:r>
          </a:p>
          <a:p>
            <a:endParaRPr lang="en-US" dirty="0"/>
          </a:p>
        </p:txBody>
      </p:sp>
      <p:sp>
        <p:nvSpPr>
          <p:cNvPr id="5" name="Footer Placeholder 4">
            <a:extLst>
              <a:ext uri="{FF2B5EF4-FFF2-40B4-BE49-F238E27FC236}">
                <a16:creationId xmlns:a16="http://schemas.microsoft.com/office/drawing/2014/main" id="{C09DB9AB-32C9-703D-0CD6-BE8881227243}"/>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764DD58E-C9B0-3436-6F4A-6BA081143209}"/>
              </a:ext>
            </a:extLst>
          </p:cNvPr>
          <p:cNvSpPr>
            <a:spLocks noGrp="1"/>
          </p:cNvSpPr>
          <p:nvPr>
            <p:ph type="sldNum" sz="quarter" idx="11"/>
          </p:nvPr>
        </p:nvSpPr>
        <p:spPr/>
        <p:txBody>
          <a:bodyPr/>
          <a:lstStyle/>
          <a:p>
            <a:fld id="{F59CD943-D024-467A-B36E-F11E1285ED75}" type="slidenum">
              <a:rPr lang="en-GB" smtClean="0"/>
              <a:pPr/>
              <a:t>2</a:t>
            </a:fld>
            <a:endParaRPr lang="en-GB" dirty="0"/>
          </a:p>
        </p:txBody>
      </p:sp>
    </p:spTree>
    <p:extLst>
      <p:ext uri="{BB962C8B-B14F-4D97-AF65-F5344CB8AC3E}">
        <p14:creationId xmlns:p14="http://schemas.microsoft.com/office/powerpoint/2010/main" val="197834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8675-B995-E17F-1410-E59367C86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F0C44-DA89-DC98-E4B0-84C71928FE78}"/>
              </a:ext>
            </a:extLst>
          </p:cNvPr>
          <p:cNvSpPr>
            <a:spLocks noGrp="1"/>
          </p:cNvSpPr>
          <p:nvPr>
            <p:ph type="title"/>
          </p:nvPr>
        </p:nvSpPr>
        <p:spPr/>
        <p:txBody>
          <a:bodyPr/>
          <a:lstStyle/>
          <a:p>
            <a:r>
              <a:rPr lang="en-US" dirty="0"/>
              <a:t>Trapping Borrow by Mail Items</a:t>
            </a:r>
          </a:p>
        </p:txBody>
      </p:sp>
      <p:sp>
        <p:nvSpPr>
          <p:cNvPr id="5" name="Footer Placeholder 4">
            <a:extLst>
              <a:ext uri="{FF2B5EF4-FFF2-40B4-BE49-F238E27FC236}">
                <a16:creationId xmlns:a16="http://schemas.microsoft.com/office/drawing/2014/main" id="{9A0B1EB4-0F89-8DED-66D5-3B6C824F158B}"/>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7A34B998-6385-39F8-24FA-6365CAC9FE6D}"/>
              </a:ext>
            </a:extLst>
          </p:cNvPr>
          <p:cNvSpPr>
            <a:spLocks noGrp="1"/>
          </p:cNvSpPr>
          <p:nvPr>
            <p:ph type="sldNum" sz="quarter" idx="11"/>
          </p:nvPr>
        </p:nvSpPr>
        <p:spPr/>
        <p:txBody>
          <a:body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370663" y="4446494"/>
            <a:ext cx="11450673" cy="154846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buFont typeface="Arial" panose="020B0604020202020204" pitchFamily="34" charset="0"/>
              <a:buChar char="•"/>
            </a:pPr>
            <a:r>
              <a:rPr lang="en-US" sz="1800" dirty="0"/>
              <a:t>Checking in an item that will satisfy a Borrow by Mail request will result in a warning that it satisfies a hold request…</a:t>
            </a:r>
          </a:p>
          <a:p>
            <a:pPr marL="342891" indent="-342891">
              <a:buFont typeface="Arial" panose="020B0604020202020204" pitchFamily="34" charset="0"/>
              <a:buChar char="•"/>
            </a:pPr>
            <a:r>
              <a:rPr lang="en-US" sz="1800" dirty="0"/>
              <a:t>Clicking on </a:t>
            </a:r>
            <a:r>
              <a:rPr lang="en-US" sz="1800" i="1" dirty="0"/>
              <a:t>Yes</a:t>
            </a:r>
            <a:r>
              <a:rPr lang="en-US" sz="1800" dirty="0"/>
              <a:t> will trigger the hold note (contents determined by SA settings).</a:t>
            </a:r>
          </a:p>
          <a:p>
            <a:pPr marL="342891" indent="-342891">
              <a:buFont typeface="Arial" panose="020B0604020202020204" pitchFamily="34" charset="0"/>
              <a:buChar char="•"/>
            </a:pPr>
            <a:r>
              <a:rPr lang="en-US" sz="1800" dirty="0"/>
              <a:t>If the item is not checked in at the processing center, it will go </a:t>
            </a:r>
            <a:r>
              <a:rPr lang="en-US" sz="1800" i="1" dirty="0"/>
              <a:t>in transit</a:t>
            </a:r>
            <a:r>
              <a:rPr lang="en-US" sz="1800" dirty="0"/>
              <a:t> to the processing center</a:t>
            </a:r>
          </a:p>
          <a:p>
            <a:endParaRPr lang="en-US" dirty="0"/>
          </a:p>
          <a:p>
            <a:pPr marL="180000" lvl="1" indent="0">
              <a:buFont typeface="Arial" panose="020B0604020202020204" pitchFamily="34" charset="0"/>
              <a:buNone/>
            </a:pPr>
            <a:endParaRPr lang="en-NL" dirty="0"/>
          </a:p>
        </p:txBody>
      </p:sp>
      <p:pic>
        <p:nvPicPr>
          <p:cNvPr id="8" name="Picture 7" descr="Polaris Leap Fill hold request popup">
            <a:extLst>
              <a:ext uri="{FF2B5EF4-FFF2-40B4-BE49-F238E27FC236}">
                <a16:creationId xmlns:a16="http://schemas.microsoft.com/office/drawing/2014/main" id="{57FA6CB6-8DEC-EACD-9B3E-B7F40493889D}"/>
              </a:ext>
            </a:extLst>
          </p:cNvPr>
          <p:cNvPicPr>
            <a:picLocks noChangeAspect="1"/>
          </p:cNvPicPr>
          <p:nvPr/>
        </p:nvPicPr>
        <p:blipFill>
          <a:blip r:embed="rId2"/>
          <a:stretch>
            <a:fillRect/>
          </a:stretch>
        </p:blipFill>
        <p:spPr>
          <a:xfrm>
            <a:off x="365688" y="1147856"/>
            <a:ext cx="4876800" cy="2527300"/>
          </a:xfrm>
          <a:prstGeom prst="rect">
            <a:avLst/>
          </a:prstGeom>
          <a:ln>
            <a:noFill/>
          </a:ln>
          <a:effectLst>
            <a:outerShdw blurRad="292100" dist="139700" dir="2700000" algn="tl" rotWithShape="0">
              <a:srgbClr val="333333">
                <a:alpha val="65000"/>
              </a:srgbClr>
            </a:outerShdw>
          </a:effectLst>
        </p:spPr>
      </p:pic>
      <p:pic>
        <p:nvPicPr>
          <p:cNvPr id="9" name="Picture 8" descr="Polaris Leap Hold Note popup">
            <a:extLst>
              <a:ext uri="{FF2B5EF4-FFF2-40B4-BE49-F238E27FC236}">
                <a16:creationId xmlns:a16="http://schemas.microsoft.com/office/drawing/2014/main" id="{1BF2A039-314A-7CC3-BD32-E343ECCDBE0C}"/>
              </a:ext>
            </a:extLst>
          </p:cNvPr>
          <p:cNvPicPr>
            <a:picLocks noChangeAspect="1"/>
          </p:cNvPicPr>
          <p:nvPr/>
        </p:nvPicPr>
        <p:blipFill>
          <a:blip r:embed="rId3"/>
          <a:stretch>
            <a:fillRect/>
          </a:stretch>
        </p:blipFill>
        <p:spPr>
          <a:xfrm>
            <a:off x="4141694" y="1449932"/>
            <a:ext cx="7035079" cy="1557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7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A4531-63E0-9988-F7EC-F23191ADE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937A2-AC42-23D7-AD4E-26ED68893B1F}"/>
              </a:ext>
            </a:extLst>
          </p:cNvPr>
          <p:cNvSpPr>
            <a:spLocks noGrp="1"/>
          </p:cNvSpPr>
          <p:nvPr>
            <p:ph type="title"/>
          </p:nvPr>
        </p:nvSpPr>
        <p:spPr/>
        <p:txBody>
          <a:bodyPr/>
          <a:lstStyle/>
          <a:p>
            <a:r>
              <a:rPr lang="en-US" dirty="0"/>
              <a:t>Bulk Processing of Borrow by Mail Requests (Client)</a:t>
            </a:r>
          </a:p>
        </p:txBody>
      </p:sp>
      <p:sp>
        <p:nvSpPr>
          <p:cNvPr id="5" name="Footer Placeholder 4">
            <a:extLst>
              <a:ext uri="{FF2B5EF4-FFF2-40B4-BE49-F238E27FC236}">
                <a16:creationId xmlns:a16="http://schemas.microsoft.com/office/drawing/2014/main" id="{643E825B-A731-2AB9-DCF5-996354101BBF}"/>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625347A5-6CB0-B205-FF1A-9B41B51EC84C}"/>
              </a:ext>
            </a:extLst>
          </p:cNvPr>
          <p:cNvSpPr>
            <a:spLocks noGrp="1"/>
          </p:cNvSpPr>
          <p:nvPr>
            <p:ph type="sldNum" sz="quarter" idx="11"/>
          </p:nvPr>
        </p:nvSpPr>
        <p:spPr/>
        <p:txBody>
          <a:bodyPr/>
          <a:lstStyle/>
          <a:p>
            <a:fld id="{F59CD943-D024-467A-B36E-F11E1285ED75}" type="slidenum">
              <a:rPr lang="en-GB" smtClean="0"/>
              <a:pPr/>
              <a:t>21</a:t>
            </a:fld>
            <a:endParaRPr lang="en-GB" dirty="0"/>
          </a:p>
        </p:txBody>
      </p:sp>
      <p:sp>
        <p:nvSpPr>
          <p:cNvPr id="3" name="Content Placeholder 10">
            <a:extLst>
              <a:ext uri="{FF2B5EF4-FFF2-40B4-BE49-F238E27FC236}">
                <a16:creationId xmlns:a16="http://schemas.microsoft.com/office/drawing/2014/main" id="{F0CAD051-325B-8F9B-C10A-95DE30E80B03}"/>
              </a:ext>
            </a:extLst>
          </p:cNvPr>
          <p:cNvSpPr txBox="1">
            <a:spLocks/>
          </p:cNvSpPr>
          <p:nvPr/>
        </p:nvSpPr>
        <p:spPr>
          <a:xfrm>
            <a:off x="543702" y="4609062"/>
            <a:ext cx="10962498" cy="120246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A faster way to process Borrow by Mail items is to manage them in bulk using </a:t>
            </a:r>
            <a:r>
              <a:rPr lang="en-US" sz="1500" i="1" dirty="0"/>
              <a:t>Request Manager  &gt;  Held </a:t>
            </a:r>
            <a:r>
              <a:rPr lang="en-US" sz="1500" dirty="0"/>
              <a:t>or</a:t>
            </a:r>
            <a:r>
              <a:rPr lang="en-US" sz="1500" i="1" dirty="0"/>
              <a:t> Shipped</a:t>
            </a:r>
            <a:r>
              <a:rPr lang="en-US" sz="1500" dirty="0"/>
              <a:t> status.</a:t>
            </a:r>
          </a:p>
          <a:p>
            <a:pPr marL="342891" indent="-342891" algn="just">
              <a:buClr>
                <a:schemeClr val="bg2"/>
              </a:buClr>
              <a:buFont typeface="Wingdings" panose="05000000000000000000" pitchFamily="2" charset="2"/>
              <a:buChar char="§"/>
            </a:pPr>
            <a:r>
              <a:rPr lang="en-US" sz="1500" dirty="0"/>
              <a:t>Borrow by Mail items are marked by a “package” icon.</a:t>
            </a:r>
          </a:p>
          <a:p>
            <a:pPr marL="342891" indent="-342891" algn="just">
              <a:buClr>
                <a:schemeClr val="bg2"/>
              </a:buClr>
              <a:buFont typeface="Wingdings" panose="05000000000000000000" pitchFamily="2" charset="2"/>
              <a:buChar char="§"/>
            </a:pPr>
            <a:r>
              <a:rPr lang="en-US" sz="1500" dirty="0"/>
              <a:t>Highlight all the Borrow by Mail items and use the icons above the list to print a checklist of the items to be mailed and to print the mailers.  The text can be customized in the Polaris Language Editor.</a:t>
            </a:r>
          </a:p>
          <a:p>
            <a:endParaRPr lang="en-US" dirty="0"/>
          </a:p>
          <a:p>
            <a:pPr marL="180000" lvl="1" indent="0">
              <a:buFont typeface="Arial" panose="020B0604020202020204" pitchFamily="34" charset="0"/>
              <a:buNone/>
            </a:pPr>
            <a:endParaRPr lang="en-NL" dirty="0"/>
          </a:p>
        </p:txBody>
      </p:sp>
      <p:pic>
        <p:nvPicPr>
          <p:cNvPr id="4" name="Picture 3" descr="Request Manager">
            <a:extLst>
              <a:ext uri="{FF2B5EF4-FFF2-40B4-BE49-F238E27FC236}">
                <a16:creationId xmlns:a16="http://schemas.microsoft.com/office/drawing/2014/main" id="{1B65EA1B-25CD-3335-0943-6844A8034796}"/>
              </a:ext>
            </a:extLst>
          </p:cNvPr>
          <p:cNvPicPr>
            <a:picLocks noChangeAspect="1"/>
          </p:cNvPicPr>
          <p:nvPr/>
        </p:nvPicPr>
        <p:blipFill rotWithShape="1">
          <a:blip r:embed="rId2"/>
          <a:srcRect b="42118"/>
          <a:stretch/>
        </p:blipFill>
        <p:spPr>
          <a:xfrm>
            <a:off x="2166527" y="1154503"/>
            <a:ext cx="7858944" cy="3059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991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33AD3-2ECC-E743-EF13-846E0F8FA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1AAE7-B445-D38C-A7A8-AD65B0C02EF2}"/>
              </a:ext>
            </a:extLst>
          </p:cNvPr>
          <p:cNvSpPr>
            <a:spLocks noGrp="1"/>
          </p:cNvSpPr>
          <p:nvPr>
            <p:ph type="title"/>
          </p:nvPr>
        </p:nvSpPr>
        <p:spPr/>
        <p:txBody>
          <a:bodyPr/>
          <a:lstStyle/>
          <a:p>
            <a:r>
              <a:rPr lang="en-US" dirty="0"/>
              <a:t>Bulk Processing of Borrow by Mail Requests (Client)</a:t>
            </a:r>
          </a:p>
        </p:txBody>
      </p:sp>
      <p:sp>
        <p:nvSpPr>
          <p:cNvPr id="5" name="Footer Placeholder 4">
            <a:extLst>
              <a:ext uri="{FF2B5EF4-FFF2-40B4-BE49-F238E27FC236}">
                <a16:creationId xmlns:a16="http://schemas.microsoft.com/office/drawing/2014/main" id="{313A2F6F-153E-5F69-3EE0-DB481A355DBF}"/>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F8E056F4-730C-60F6-7EC7-C34AF2C5C8FA}"/>
              </a:ext>
            </a:extLst>
          </p:cNvPr>
          <p:cNvSpPr>
            <a:spLocks noGrp="1"/>
          </p:cNvSpPr>
          <p:nvPr>
            <p:ph type="sldNum" sz="quarter" idx="11"/>
          </p:nvPr>
        </p:nvSpPr>
        <p:spPr/>
        <p:txBody>
          <a:body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11033"/>
            <a:ext cx="11450673" cy="81702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With the items still highlighted, click on the </a:t>
            </a:r>
            <a:r>
              <a:rPr lang="en-US" sz="1500" i="1" dirty="0"/>
              <a:t>Bulk Check Out </a:t>
            </a:r>
            <a:r>
              <a:rPr lang="en-US" sz="1500" dirty="0"/>
              <a:t>icon</a:t>
            </a:r>
          </a:p>
          <a:p>
            <a:pPr marL="342891" indent="-342891" algn="just">
              <a:buClr>
                <a:schemeClr val="bg2"/>
              </a:buClr>
              <a:buFont typeface="Wingdings" panose="05000000000000000000" pitchFamily="2" charset="2"/>
              <a:buChar char="§"/>
            </a:pPr>
            <a:r>
              <a:rPr lang="en-US" sz="1500" dirty="0"/>
              <a:t>Items will be checked out and moved to the </a:t>
            </a:r>
            <a:r>
              <a:rPr lang="en-US" sz="1500" i="1" dirty="0"/>
              <a:t>Out</a:t>
            </a:r>
            <a:r>
              <a:rPr lang="en-US" sz="1500" dirty="0"/>
              <a:t> status</a:t>
            </a:r>
          </a:p>
          <a:p>
            <a:endParaRPr lang="en-US" dirty="0"/>
          </a:p>
          <a:p>
            <a:pPr marL="180000" lvl="1" indent="0">
              <a:buFont typeface="Arial" panose="020B0604020202020204" pitchFamily="34" charset="0"/>
              <a:buNone/>
            </a:pPr>
            <a:endParaRPr lang="en-NL" dirty="0"/>
          </a:p>
        </p:txBody>
      </p:sp>
      <p:pic>
        <p:nvPicPr>
          <p:cNvPr id="7" name="Picture 6" descr="Request Manager with prompt that items were checked out successfully">
            <a:extLst>
              <a:ext uri="{FF2B5EF4-FFF2-40B4-BE49-F238E27FC236}">
                <a16:creationId xmlns:a16="http://schemas.microsoft.com/office/drawing/2014/main" id="{6502BD9D-562E-3008-0277-55C47C854C5E}"/>
              </a:ext>
            </a:extLst>
          </p:cNvPr>
          <p:cNvPicPr>
            <a:picLocks noChangeAspect="1"/>
          </p:cNvPicPr>
          <p:nvPr/>
        </p:nvPicPr>
        <p:blipFill rotWithShape="1">
          <a:blip r:embed="rId2"/>
          <a:srcRect l="2798" t="4990" r="36678" b="53592"/>
          <a:stretch/>
        </p:blipFill>
        <p:spPr>
          <a:xfrm>
            <a:off x="1558435" y="2118061"/>
            <a:ext cx="9075127" cy="3491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282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C8562-C2A3-D8DD-4256-5149607E2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BA2BB-21F1-9189-98EF-EBD435C0D5BB}"/>
              </a:ext>
            </a:extLst>
          </p:cNvPr>
          <p:cNvSpPr>
            <a:spLocks noGrp="1"/>
          </p:cNvSpPr>
          <p:nvPr>
            <p:ph type="title"/>
          </p:nvPr>
        </p:nvSpPr>
        <p:spPr/>
        <p:txBody>
          <a:bodyPr/>
          <a:lstStyle/>
          <a:p>
            <a:r>
              <a:rPr lang="en-US"/>
              <a:t>Setting Up Borrow by Mail in System Administration</a:t>
            </a:r>
            <a:endParaRPr lang="en-US" dirty="0"/>
          </a:p>
        </p:txBody>
      </p:sp>
      <p:sp>
        <p:nvSpPr>
          <p:cNvPr id="4" name="Text Placeholder 3">
            <a:extLst>
              <a:ext uri="{FF2B5EF4-FFF2-40B4-BE49-F238E27FC236}">
                <a16:creationId xmlns:a16="http://schemas.microsoft.com/office/drawing/2014/main" id="{AD6E40FA-FCDC-B77C-AEF9-B250C851E90F}"/>
              </a:ext>
            </a:extLst>
          </p:cNvPr>
          <p:cNvSpPr>
            <a:spLocks noGrp="1"/>
          </p:cNvSpPr>
          <p:nvPr>
            <p:ph type="body" sz="quarter" idx="14"/>
          </p:nvPr>
        </p:nvSpPr>
        <p:spPr>
          <a:xfrm>
            <a:off x="858839" y="3855718"/>
            <a:ext cx="10474322" cy="2195663"/>
          </a:xfrm>
        </p:spPr>
        <p:txBody>
          <a:bodyPr/>
          <a:lstStyle/>
          <a:p>
            <a:pPr algn="just">
              <a:buClr>
                <a:schemeClr val="bg2"/>
              </a:buClr>
              <a:buFont typeface="Wingdings" panose="05000000000000000000" pitchFamily="2" charset="2"/>
              <a:buChar char="§"/>
            </a:pPr>
            <a:r>
              <a:rPr lang="en-US" dirty="0"/>
              <a:t>Your library system may process Borrow by Mail items in a central location or during normal circulation. In central processing, one or more branches are designated as Borrow by Mail processing centers in System Administration. </a:t>
            </a:r>
          </a:p>
          <a:p>
            <a:pPr algn="just">
              <a:buClr>
                <a:schemeClr val="bg2"/>
              </a:buClr>
              <a:buFont typeface="Wingdings" panose="05000000000000000000" pitchFamily="2" charset="2"/>
              <a:buChar char="§"/>
            </a:pPr>
            <a:r>
              <a:rPr lang="en-US" dirty="0"/>
              <a:t>Processing centers can only be designated at the system level. They may be actual branches or virtual organizations set up for this specific purpose.</a:t>
            </a:r>
          </a:p>
          <a:p>
            <a:pPr algn="just">
              <a:buClr>
                <a:schemeClr val="bg2"/>
              </a:buClr>
              <a:buFont typeface="Wingdings" panose="05000000000000000000" pitchFamily="2" charset="2"/>
              <a:buChar char="§"/>
            </a:pPr>
            <a:r>
              <a:rPr lang="en-US" dirty="0"/>
              <a:t>You can designate multiple processing centers. A branch may handle both normal circulation and Borrow by Mail requests by establishing itself as a processing location</a:t>
            </a:r>
          </a:p>
          <a:p>
            <a:pPr algn="just">
              <a:buClr>
                <a:schemeClr val="bg2"/>
              </a:buClr>
              <a:buFont typeface="Wingdings" panose="05000000000000000000" pitchFamily="2" charset="2"/>
              <a:buChar char="§"/>
            </a:pPr>
            <a:r>
              <a:rPr lang="en-US" dirty="0"/>
              <a:t>In SA Parameters, select </a:t>
            </a:r>
            <a:r>
              <a:rPr lang="en-US" i="1" dirty="0"/>
              <a:t>Request </a:t>
            </a:r>
            <a:r>
              <a:rPr lang="en-US" dirty="0"/>
              <a:t>&gt; </a:t>
            </a:r>
            <a:r>
              <a:rPr lang="en-US" i="1" dirty="0"/>
              <a:t>Borrow by Mail</a:t>
            </a:r>
            <a:r>
              <a:rPr lang="en-US" dirty="0"/>
              <a:t> &gt; </a:t>
            </a:r>
            <a:r>
              <a:rPr lang="en-US" i="1" dirty="0"/>
              <a:t>Setup</a:t>
            </a:r>
          </a:p>
          <a:p>
            <a:endParaRPr lang="en-US" dirty="0"/>
          </a:p>
        </p:txBody>
      </p:sp>
      <p:sp>
        <p:nvSpPr>
          <p:cNvPr id="5" name="Footer Placeholder 4">
            <a:extLst>
              <a:ext uri="{FF2B5EF4-FFF2-40B4-BE49-F238E27FC236}">
                <a16:creationId xmlns:a16="http://schemas.microsoft.com/office/drawing/2014/main" id="{BCBC1A76-EB5A-4EC9-0BE7-16E351883DCE}"/>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9168D5E3-06A4-27A9-4FBB-FFC01C872220}"/>
              </a:ext>
            </a:extLst>
          </p:cNvPr>
          <p:cNvSpPr>
            <a:spLocks noGrp="1"/>
          </p:cNvSpPr>
          <p:nvPr>
            <p:ph type="sldNum" sz="quarter" idx="11"/>
          </p:nvPr>
        </p:nvSpPr>
        <p:spPr/>
        <p:txBody>
          <a:bodyPr/>
          <a:lstStyle/>
          <a:p>
            <a:fld id="{F59CD943-D024-467A-B36E-F11E1285ED75}" type="slidenum">
              <a:rPr lang="en-GB" smtClean="0"/>
              <a:pPr/>
              <a:t>3</a:t>
            </a:fld>
            <a:endParaRPr lang="en-GB" dirty="0"/>
          </a:p>
        </p:txBody>
      </p:sp>
      <p:pic>
        <p:nvPicPr>
          <p:cNvPr id="3" name="Picture 2" descr="System Administration with Request Parameters showing Borrow By Mail set-up">
            <a:extLst>
              <a:ext uri="{FF2B5EF4-FFF2-40B4-BE49-F238E27FC236}">
                <a16:creationId xmlns:a16="http://schemas.microsoft.com/office/drawing/2014/main" id="{F23643ED-E171-D0A3-EFA0-9EB185169B49}"/>
              </a:ext>
            </a:extLst>
          </p:cNvPr>
          <p:cNvPicPr>
            <a:picLocks noChangeAspect="1"/>
          </p:cNvPicPr>
          <p:nvPr/>
        </p:nvPicPr>
        <p:blipFill rotWithShape="1">
          <a:blip r:embed="rId2"/>
          <a:srcRect l="21993" t="13760" r="21784" b="52289"/>
          <a:stretch/>
        </p:blipFill>
        <p:spPr>
          <a:xfrm>
            <a:off x="2317036" y="992784"/>
            <a:ext cx="7557927" cy="2565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315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344A-B302-E18E-EA00-E50FA25D7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711FD-5315-0415-EE62-0FA6B4E94555}"/>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AA2C40F3-A794-630A-966B-72A1D0CE2E37}"/>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9E7DB69F-75E1-6A30-02B4-20642EE91135}"/>
              </a:ext>
            </a:extLst>
          </p:cNvPr>
          <p:cNvSpPr>
            <a:spLocks noGrp="1"/>
          </p:cNvSpPr>
          <p:nvPr>
            <p:ph type="sldNum" sz="quarter" idx="11"/>
          </p:nvPr>
        </p:nvSpPr>
        <p:spPr/>
        <p:txBody>
          <a:body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2333235"/>
            <a:ext cx="4139553" cy="219153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defTabSz="457200">
              <a:buClr>
                <a:schemeClr val="bg2"/>
              </a:buClr>
              <a:buFont typeface="Wingdings" panose="05000000000000000000" pitchFamily="2" charset="2"/>
              <a:buChar char="§"/>
            </a:pPr>
            <a:r>
              <a:rPr lang="en-US" sz="1500" dirty="0">
                <a:solidFill>
                  <a:srgbClr val="53575A"/>
                </a:solidFill>
              </a:rPr>
              <a:t>Select the organizations that will serve as </a:t>
            </a:r>
            <a:r>
              <a:rPr lang="en-US" sz="1500" i="1" dirty="0">
                <a:solidFill>
                  <a:srgbClr val="53575A"/>
                </a:solidFill>
              </a:rPr>
              <a:t>Processing Centers</a:t>
            </a:r>
            <a:r>
              <a:rPr lang="en-US" sz="1500" dirty="0">
                <a:solidFill>
                  <a:srgbClr val="53575A"/>
                </a:solidFill>
              </a:rPr>
              <a:t>.</a:t>
            </a:r>
          </a:p>
          <a:p>
            <a:pPr marL="702900" lvl="1" indent="-342900" algn="just" defTabSz="457200">
              <a:buClr>
                <a:schemeClr val="bg2"/>
              </a:buClr>
              <a:buFont typeface="Wingdings" panose="05000000000000000000" pitchFamily="2" charset="2"/>
              <a:buChar char="§"/>
            </a:pPr>
            <a:r>
              <a:rPr lang="en-US" dirty="0">
                <a:solidFill>
                  <a:srgbClr val="53575A"/>
                </a:solidFill>
              </a:rPr>
              <a:t>If all organizations will participate and use the same settings, the </a:t>
            </a:r>
            <a:r>
              <a:rPr lang="en-US" i="1" dirty="0">
                <a:solidFill>
                  <a:srgbClr val="53575A"/>
                </a:solidFill>
              </a:rPr>
              <a:t>Options</a:t>
            </a:r>
            <a:r>
              <a:rPr lang="en-US" dirty="0">
                <a:solidFill>
                  <a:srgbClr val="53575A"/>
                </a:solidFill>
              </a:rPr>
              <a:t>, </a:t>
            </a:r>
            <a:r>
              <a:rPr lang="en-US" i="1" dirty="0">
                <a:solidFill>
                  <a:srgbClr val="53575A"/>
                </a:solidFill>
              </a:rPr>
              <a:t>Limits,</a:t>
            </a:r>
            <a:r>
              <a:rPr lang="en-US" dirty="0">
                <a:solidFill>
                  <a:srgbClr val="53575A"/>
                </a:solidFill>
              </a:rPr>
              <a:t> and </a:t>
            </a:r>
            <a:r>
              <a:rPr lang="en-US" i="1" dirty="0">
                <a:solidFill>
                  <a:srgbClr val="53575A"/>
                </a:solidFill>
              </a:rPr>
              <a:t>Print &amp; Notices</a:t>
            </a:r>
            <a:r>
              <a:rPr lang="en-US" dirty="0">
                <a:solidFill>
                  <a:srgbClr val="53575A"/>
                </a:solidFill>
              </a:rPr>
              <a:t> tabs may be set up here.  </a:t>
            </a:r>
          </a:p>
          <a:p>
            <a:pPr marL="702900" lvl="1" indent="-342900" algn="just" defTabSz="457200">
              <a:buClr>
                <a:schemeClr val="bg2"/>
              </a:buClr>
              <a:buFont typeface="Wingdings" panose="05000000000000000000" pitchFamily="2" charset="2"/>
              <a:buChar char="§"/>
            </a:pPr>
            <a:r>
              <a:rPr lang="en-US" dirty="0">
                <a:solidFill>
                  <a:srgbClr val="53575A"/>
                </a:solidFill>
              </a:rPr>
              <a:t>Otherwise, set them up at the branch that will use Borrow by Mail</a:t>
            </a:r>
          </a:p>
          <a:p>
            <a:pPr marL="180000" lvl="1" indent="0">
              <a:buFont typeface="Arial" panose="020B0604020202020204" pitchFamily="34" charset="0"/>
              <a:buNone/>
            </a:pPr>
            <a:endParaRPr lang="en-NL" dirty="0"/>
          </a:p>
        </p:txBody>
      </p:sp>
      <p:pic>
        <p:nvPicPr>
          <p:cNvPr id="9" name="Picture 8" descr="Borrow By Mail set-up in System Administration. Processing Centers tab.">
            <a:extLst>
              <a:ext uri="{FF2B5EF4-FFF2-40B4-BE49-F238E27FC236}">
                <a16:creationId xmlns:a16="http://schemas.microsoft.com/office/drawing/2014/main" id="{E77AC20B-5C93-9347-8BEB-822FDB2B7D1B}"/>
              </a:ext>
            </a:extLst>
          </p:cNvPr>
          <p:cNvPicPr>
            <a:picLocks noChangeAspect="1"/>
          </p:cNvPicPr>
          <p:nvPr/>
        </p:nvPicPr>
        <p:blipFill rotWithShape="1">
          <a:blip r:embed="rId2"/>
          <a:srcRect l="29546" t="24206" r="29336" b="25793"/>
          <a:stretch/>
        </p:blipFill>
        <p:spPr>
          <a:xfrm>
            <a:off x="5370314" y="1443433"/>
            <a:ext cx="6200978" cy="4239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293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D6948-6C97-A4B1-E424-6FDC80788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8C4A2-45BA-E8AC-D343-1432DE6D3951}"/>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A87CFCFD-70EA-8A7A-E805-F2A86434E50E}"/>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9E9E3D14-E1E9-1B6E-6A94-E80CBCC3DE25}"/>
              </a:ext>
            </a:extLst>
          </p:cNvPr>
          <p:cNvSpPr>
            <a:spLocks noGrp="1"/>
          </p:cNvSpPr>
          <p:nvPr>
            <p:ph type="sldNum" sz="quarter" idx="11"/>
          </p:nvPr>
        </p:nvSpPr>
        <p:spPr/>
        <p:txBody>
          <a:bodyPr/>
          <a:lstStyle/>
          <a:p>
            <a:fld id="{F59CD943-D024-467A-B36E-F11E1285ED75}" type="slidenum">
              <a:rPr lang="en-GB" smtClean="0"/>
              <a:pPr/>
              <a:t>5</a:t>
            </a:fld>
            <a:endParaRPr lang="en-GB" dirty="0"/>
          </a:p>
        </p:txBody>
      </p:sp>
      <p:sp>
        <p:nvSpPr>
          <p:cNvPr id="3" name="Content Placeholder 10">
            <a:extLst>
              <a:ext uri="{FF2B5EF4-FFF2-40B4-BE49-F238E27FC236}">
                <a16:creationId xmlns:a16="http://schemas.microsoft.com/office/drawing/2014/main" id="{1ACE3884-5DD3-4F86-13C6-FF34F1D35C8C}"/>
              </a:ext>
            </a:extLst>
          </p:cNvPr>
          <p:cNvSpPr txBox="1">
            <a:spLocks/>
          </p:cNvSpPr>
          <p:nvPr/>
        </p:nvSpPr>
        <p:spPr>
          <a:xfrm>
            <a:off x="550865" y="997195"/>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pPr>
            <a:r>
              <a:rPr lang="en-US" sz="1500" b="1" dirty="0"/>
              <a:t>Note</a:t>
            </a:r>
            <a:r>
              <a:rPr lang="en-US" sz="1500" dirty="0"/>
              <a:t>:</a:t>
            </a:r>
          </a:p>
          <a:p>
            <a:pPr marL="342900" indent="-342900" algn="just">
              <a:buClr>
                <a:schemeClr val="bg2"/>
              </a:buClr>
              <a:buFont typeface="Wingdings" panose="05000000000000000000" pitchFamily="2" charset="2"/>
              <a:buChar char="§"/>
            </a:pPr>
            <a:r>
              <a:rPr lang="en-US" sz="1500" dirty="0"/>
              <a:t>An item that fills a Borrow by Mail request created in the staff client is shipped to the processing center designated for the log-in branch of the workstation that created the hold request. An item that fills a Borrow by Mail request from the PAC is shipped to the processing center designated for the patron’s registered branch.</a:t>
            </a:r>
          </a:p>
          <a:p>
            <a:pPr marL="342891" indent="-342891" algn="just">
              <a:buClr>
                <a:schemeClr val="bg2"/>
              </a:buClr>
              <a:buFont typeface="Wingdings" panose="05000000000000000000" pitchFamily="2" charset="2"/>
              <a:buChar char="§"/>
            </a:pPr>
            <a:endParaRPr lang="en-US" sz="1500" dirty="0"/>
          </a:p>
          <a:p>
            <a:pPr marL="342891" indent="-342891" algn="just">
              <a:buClr>
                <a:schemeClr val="bg2"/>
              </a:buClr>
              <a:buFont typeface="Wingdings" panose="05000000000000000000" pitchFamily="2" charset="2"/>
              <a:buChar char="§"/>
            </a:pPr>
            <a:r>
              <a:rPr lang="en-US" sz="1500" dirty="0"/>
              <a:t>Requests placed from the PAC use the settings of the processing center for the patron’s registered branch, while requests placed from the staff client use the settings of the processing center for the workstation’s branch. It is therefore possible that the fee may differ depending on where the request is placed.</a:t>
            </a:r>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197877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5BF7-9AE6-CA67-9F3D-B0BB60761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AB549-81F1-265E-902E-EEEF1DA36992}"/>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D6D904AC-7D00-A294-B469-4C209C0FCBAF}"/>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D3C6C4B7-923E-7D3B-1B11-C627BC86B3C5}"/>
              </a:ext>
            </a:extLst>
          </p:cNvPr>
          <p:cNvSpPr>
            <a:spLocks noGrp="1"/>
          </p:cNvSpPr>
          <p:nvPr>
            <p:ph type="sldNum" sz="quarter" idx="11"/>
          </p:nvPr>
        </p:nvSpPr>
        <p:spPr/>
        <p:txBody>
          <a:body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1862" y="1709691"/>
            <a:ext cx="5725337"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Check </a:t>
            </a:r>
            <a:r>
              <a:rPr lang="en-US" sz="1500" i="1" dirty="0"/>
              <a:t>Enable Borrow by Mail </a:t>
            </a:r>
            <a:r>
              <a:rPr lang="en-US" sz="1500" dirty="0"/>
              <a:t>and select a processing center for this organization.</a:t>
            </a:r>
          </a:p>
          <a:p>
            <a:pPr marL="628641" lvl="2" indent="-342891" algn="just">
              <a:buClr>
                <a:schemeClr val="bg2"/>
              </a:buClr>
            </a:pPr>
            <a:r>
              <a:rPr lang="en-US" dirty="0"/>
              <a:t>This will cause the </a:t>
            </a:r>
            <a:r>
              <a:rPr lang="en-US" i="1" dirty="0"/>
              <a:t>Borrow by Mail</a:t>
            </a:r>
            <a:r>
              <a:rPr lang="en-US" dirty="0"/>
              <a:t> and </a:t>
            </a:r>
            <a:r>
              <a:rPr lang="en-US" i="1" dirty="0"/>
              <a:t>Tracking Number</a:t>
            </a:r>
            <a:r>
              <a:rPr lang="en-US" dirty="0"/>
              <a:t> fields to appear in the Hold Request form.</a:t>
            </a:r>
          </a:p>
          <a:p>
            <a:pPr marL="628641" lvl="2" indent="-342891" algn="just">
              <a:buClr>
                <a:schemeClr val="bg2"/>
              </a:buClr>
            </a:pPr>
            <a:r>
              <a:rPr lang="en-US" dirty="0"/>
              <a:t>Make sure the processing center is listed in the holds routing sequence table.</a:t>
            </a:r>
          </a:p>
          <a:p>
            <a:pPr marL="342891" indent="-342891" algn="just">
              <a:buClr>
                <a:schemeClr val="bg2"/>
              </a:buClr>
              <a:buFont typeface="Wingdings" panose="05000000000000000000" pitchFamily="2" charset="2"/>
              <a:buChar char="§"/>
            </a:pPr>
            <a:r>
              <a:rPr lang="en-US" sz="1500" dirty="0"/>
              <a:t>Select </a:t>
            </a:r>
            <a:r>
              <a:rPr lang="en-US" sz="1500" i="1" dirty="0"/>
              <a:t>Display confirmation message in PAC</a:t>
            </a:r>
            <a:r>
              <a:rPr lang="en-US" sz="1500" b="1" dirty="0"/>
              <a:t> </a:t>
            </a:r>
            <a:r>
              <a:rPr lang="en-US" sz="1500" dirty="0"/>
              <a:t>to display a message when a Borrow by Mail request is placed in the PAC.</a:t>
            </a:r>
          </a:p>
          <a:p>
            <a:pPr marL="342891" indent="-342891" algn="just">
              <a:buClr>
                <a:schemeClr val="bg2"/>
              </a:buClr>
              <a:buFont typeface="Wingdings" panose="05000000000000000000" pitchFamily="2" charset="2"/>
              <a:buChar char="§"/>
            </a:pPr>
            <a:r>
              <a:rPr lang="en-US" sz="1500" dirty="0"/>
              <a:t>If Outreach is enabled, any charges may be suppressed for Outreach patrons by selecting </a:t>
            </a:r>
            <a:r>
              <a:rPr lang="en-US" sz="1500" i="1" dirty="0"/>
              <a:t>Suppress charge for Outreach Services patrons.</a:t>
            </a:r>
          </a:p>
          <a:p>
            <a:pPr marL="342891" indent="-342891" algn="just">
              <a:buClr>
                <a:schemeClr val="bg2"/>
              </a:buClr>
              <a:buFont typeface="Wingdings" panose="05000000000000000000" pitchFamily="2" charset="2"/>
              <a:buChar char="§"/>
            </a:pPr>
            <a:r>
              <a:rPr lang="en-US" sz="1500" dirty="0"/>
              <a:t>The loan period may be extended to allow for shipping time.</a:t>
            </a:r>
          </a:p>
          <a:p>
            <a:endParaRPr lang="en-US" dirty="0"/>
          </a:p>
          <a:p>
            <a:pPr marL="180000" lvl="1" indent="0">
              <a:buFont typeface="Arial" panose="020B0604020202020204" pitchFamily="34" charset="0"/>
              <a:buNone/>
            </a:pPr>
            <a:endParaRPr lang="en-NL" dirty="0"/>
          </a:p>
        </p:txBody>
      </p:sp>
      <p:pic>
        <p:nvPicPr>
          <p:cNvPr id="4" name="Picture 3" descr="Borrow By Mail set-up in System Administration. Options tab.&#10;">
            <a:extLst>
              <a:ext uri="{FF2B5EF4-FFF2-40B4-BE49-F238E27FC236}">
                <a16:creationId xmlns:a16="http://schemas.microsoft.com/office/drawing/2014/main" id="{3A77E415-4B8C-5C71-9F08-E9FB3BDE56C1}"/>
              </a:ext>
            </a:extLst>
          </p:cNvPr>
          <p:cNvPicPr>
            <a:picLocks noChangeAspect="1"/>
          </p:cNvPicPr>
          <p:nvPr/>
        </p:nvPicPr>
        <p:blipFill rotWithShape="1">
          <a:blip r:embed="rId2"/>
          <a:srcRect l="29546" t="24207" r="29441" b="26539"/>
          <a:stretch/>
        </p:blipFill>
        <p:spPr>
          <a:xfrm>
            <a:off x="6504850" y="1709690"/>
            <a:ext cx="5109350" cy="3449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477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F27C2-1106-0917-A120-EA492B272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9BADE-EB1E-DCC0-7F7D-62FE1CADF1D3}"/>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3D3E5493-F2B7-40BF-E1AB-ECED00295695}"/>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5E8425BA-C3A9-5940-61FD-505A15775AE3}"/>
              </a:ext>
            </a:extLst>
          </p:cNvPr>
          <p:cNvSpPr>
            <a:spLocks noGrp="1"/>
          </p:cNvSpPr>
          <p:nvPr>
            <p:ph type="sldNum" sz="quarter" idx="11"/>
          </p:nvPr>
        </p:nvSpPr>
        <p:spPr/>
        <p:txBody>
          <a:bodyPr/>
          <a:lstStyle/>
          <a:p>
            <a:fld id="{F59CD943-D024-467A-B36E-F11E1285ED75}" type="slidenum">
              <a:rPr lang="en-GB" smtClean="0"/>
              <a:pPr/>
              <a:t>7</a:t>
            </a:fld>
            <a:endParaRPr lang="en-GB" dirty="0"/>
          </a:p>
        </p:txBody>
      </p:sp>
      <p:sp>
        <p:nvSpPr>
          <p:cNvPr id="3" name="Content Placeholder 10">
            <a:extLst>
              <a:ext uri="{FF2B5EF4-FFF2-40B4-BE49-F238E27FC236}">
                <a16:creationId xmlns:a16="http://schemas.microsoft.com/office/drawing/2014/main" id="{1ACE3884-5DD3-4F86-13C6-FF34F1D35C8C}"/>
              </a:ext>
            </a:extLst>
          </p:cNvPr>
          <p:cNvSpPr txBox="1">
            <a:spLocks/>
          </p:cNvSpPr>
          <p:nvPr/>
        </p:nvSpPr>
        <p:spPr>
          <a:xfrm>
            <a:off x="6201387" y="1637285"/>
            <a:ext cx="5315012"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Staff and PAC display notes are placed in the Hold Request work form. They are optional and may be edited (max 250 characters).</a:t>
            </a:r>
          </a:p>
          <a:p>
            <a:pPr marL="342891" indent="-342891" algn="just">
              <a:buClr>
                <a:schemeClr val="bg2"/>
              </a:buClr>
              <a:buFont typeface="Wingdings" panose="05000000000000000000" pitchFamily="2" charset="2"/>
              <a:buChar char="§"/>
            </a:pPr>
            <a:r>
              <a:rPr lang="en-US" sz="1500" i="1" dirty="0"/>
              <a:t>Staff Display Note</a:t>
            </a:r>
            <a:r>
              <a:rPr lang="en-US" sz="1500" b="1" dirty="0"/>
              <a:t> </a:t>
            </a:r>
            <a:r>
              <a:rPr lang="en-US" sz="1500" dirty="0"/>
              <a:t>- If your library handles Borrow by Mail requests without sending items to a central processing center, the staff display note appears when the item is trapped at check-in, alerting you that the item needs to be mailed.</a:t>
            </a:r>
          </a:p>
          <a:p>
            <a:pPr marL="342891" indent="-342891" algn="just">
              <a:buClr>
                <a:schemeClr val="bg2"/>
              </a:buClr>
              <a:buFont typeface="Wingdings" panose="05000000000000000000" pitchFamily="2" charset="2"/>
              <a:buChar char="§"/>
            </a:pPr>
            <a:r>
              <a:rPr lang="en-US" sz="1500" dirty="0"/>
              <a:t>Or, a branch may handle both normal and Borrow by Mail requests by establishing itself as a processing location. In this case, an optional message alerts staff to a Borrow by Mail request when the item is trapped at circulation. </a:t>
            </a:r>
          </a:p>
          <a:p>
            <a:endParaRPr lang="en-US" dirty="0"/>
          </a:p>
          <a:p>
            <a:pPr marL="180000" lvl="1" indent="0">
              <a:buFont typeface="Arial" panose="020B0604020202020204" pitchFamily="34" charset="0"/>
              <a:buNone/>
            </a:pPr>
            <a:endParaRPr lang="en-NL" dirty="0"/>
          </a:p>
        </p:txBody>
      </p:sp>
      <p:pic>
        <p:nvPicPr>
          <p:cNvPr id="7" name="Picture 6" descr="Borrow By Mail set-up in System Administration. Options tab.&#10;">
            <a:extLst>
              <a:ext uri="{FF2B5EF4-FFF2-40B4-BE49-F238E27FC236}">
                <a16:creationId xmlns:a16="http://schemas.microsoft.com/office/drawing/2014/main" id="{01083395-4624-EC82-CA7C-81802E2085A4}"/>
              </a:ext>
            </a:extLst>
          </p:cNvPr>
          <p:cNvPicPr>
            <a:picLocks noChangeAspect="1"/>
          </p:cNvPicPr>
          <p:nvPr/>
        </p:nvPicPr>
        <p:blipFill rotWithShape="1">
          <a:blip r:embed="rId2"/>
          <a:srcRect l="29546" t="24207" r="29441" b="26539"/>
          <a:stretch/>
        </p:blipFill>
        <p:spPr>
          <a:xfrm>
            <a:off x="548267" y="1637285"/>
            <a:ext cx="5315012" cy="358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65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E52B-F9DA-513B-C0E1-5B778D747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2DA29-0F51-91EC-0EF0-152729AE5BAE}"/>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724CFB92-9E9F-37E6-B800-4F2D034512C8}"/>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EFE441FC-215C-612C-BD1E-2EE92D3C1AFF}"/>
              </a:ext>
            </a:extLst>
          </p:cNvPr>
          <p:cNvSpPr>
            <a:spLocks noGrp="1"/>
          </p:cNvSpPr>
          <p:nvPr>
            <p:ph type="sldNum" sz="quarter" idx="11"/>
          </p:nvPr>
        </p:nvSpPr>
        <p:spPr/>
        <p:txBody>
          <a:bodyPr/>
          <a:lstStyle/>
          <a:p>
            <a:fld id="{F59CD943-D024-467A-B36E-F11E1285ED75}" type="slidenum">
              <a:rPr lang="en-GB" smtClean="0"/>
              <a:pPr/>
              <a:t>8</a:t>
            </a:fld>
            <a:endParaRPr lang="en-GB" dirty="0"/>
          </a:p>
        </p:txBody>
      </p:sp>
      <p:pic>
        <p:nvPicPr>
          <p:cNvPr id="4" name="Picture 3" descr="Borrow By Mail set-up in System Administration. Limits tab.&#10;">
            <a:extLst>
              <a:ext uri="{FF2B5EF4-FFF2-40B4-BE49-F238E27FC236}">
                <a16:creationId xmlns:a16="http://schemas.microsoft.com/office/drawing/2014/main" id="{3B3D8979-CC18-661C-1D47-DA4DE472AE9A}"/>
              </a:ext>
            </a:extLst>
          </p:cNvPr>
          <p:cNvPicPr>
            <a:picLocks noChangeAspect="1"/>
          </p:cNvPicPr>
          <p:nvPr/>
        </p:nvPicPr>
        <p:blipFill rotWithShape="1">
          <a:blip r:embed="rId2"/>
          <a:srcRect l="30071" t="24394" r="29336" b="25793"/>
          <a:stretch/>
        </p:blipFill>
        <p:spPr>
          <a:xfrm>
            <a:off x="3542866" y="940815"/>
            <a:ext cx="4965593" cy="3502120"/>
          </a:xfrm>
          <a:prstGeom prst="rect">
            <a:avLst/>
          </a:prstGeom>
          <a:ln>
            <a:noFill/>
          </a:ln>
          <a:effectLst>
            <a:outerShdw blurRad="292100" dist="139700" dir="2700000" algn="tl" rotWithShape="0">
              <a:srgbClr val="333333">
                <a:alpha val="65000"/>
              </a:srgbClr>
            </a:outerShdw>
          </a:effectLst>
        </p:spPr>
      </p:pic>
      <p:sp>
        <p:nvSpPr>
          <p:cNvPr id="8" name="Content Placeholder 10">
            <a:extLst>
              <a:ext uri="{FF2B5EF4-FFF2-40B4-BE49-F238E27FC236}">
                <a16:creationId xmlns:a16="http://schemas.microsoft.com/office/drawing/2014/main" id="{1ACE3884-5DD3-4F86-13C6-FF34F1D35C8C}"/>
              </a:ext>
            </a:extLst>
          </p:cNvPr>
          <p:cNvSpPr txBox="1">
            <a:spLocks/>
          </p:cNvSpPr>
          <p:nvPr/>
        </p:nvSpPr>
        <p:spPr>
          <a:xfrm>
            <a:off x="370663" y="4585930"/>
            <a:ext cx="11450673" cy="160088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The </a:t>
            </a:r>
            <a:r>
              <a:rPr lang="en-US" sz="1500" i="1" dirty="0"/>
              <a:t>Limits</a:t>
            </a:r>
            <a:r>
              <a:rPr lang="en-US" sz="1500" dirty="0"/>
              <a:t> tab is used to select the patron codes for the patrons permitted to place Borrow by Mail requests and to set any fees charged per patron code.</a:t>
            </a:r>
          </a:p>
          <a:p>
            <a:pPr marL="342891" indent="-342891" algn="just">
              <a:buClr>
                <a:schemeClr val="bg2"/>
              </a:buClr>
              <a:buFont typeface="Wingdings" panose="05000000000000000000" pitchFamily="2" charset="2"/>
              <a:buChar char="§"/>
            </a:pPr>
            <a:r>
              <a:rPr lang="en-US" sz="1500" dirty="0"/>
              <a:t>Check item material types that will be eligible to fill Borrow by Mail requests.</a:t>
            </a:r>
          </a:p>
          <a:p>
            <a:pPr marL="342891" indent="-342891" algn="just">
              <a:buClr>
                <a:schemeClr val="bg2"/>
              </a:buClr>
              <a:buFont typeface="Wingdings" panose="05000000000000000000" pitchFamily="2" charset="2"/>
              <a:buChar char="§"/>
            </a:pPr>
            <a:r>
              <a:rPr lang="en-US" sz="1500" dirty="0"/>
              <a:t>You can prevent a specific item from filling a Borrow by Mail request by checking the setting </a:t>
            </a:r>
            <a:r>
              <a:rPr lang="en-US" sz="1500" i="1" dirty="0"/>
              <a:t>Do not mail</a:t>
            </a:r>
            <a:r>
              <a:rPr lang="en-US" sz="1500" dirty="0"/>
              <a:t> on the </a:t>
            </a:r>
            <a:r>
              <a:rPr lang="en-US" sz="1500" i="1" dirty="0"/>
              <a:t>Item Record work form - Cataloging</a:t>
            </a:r>
            <a:r>
              <a:rPr lang="en-US" sz="1500" dirty="0"/>
              <a:t> view.</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595828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9F4F1-C8FF-6AE5-FD36-BC87715B5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36A22-EA9B-F2D8-B70B-04588B114144}"/>
              </a:ext>
            </a:extLst>
          </p:cNvPr>
          <p:cNvSpPr>
            <a:spLocks noGrp="1"/>
          </p:cNvSpPr>
          <p:nvPr>
            <p:ph type="title"/>
          </p:nvPr>
        </p:nvSpPr>
        <p:spPr/>
        <p:txBody>
          <a:bodyPr/>
          <a:lstStyle/>
          <a:p>
            <a:r>
              <a:rPr lang="en-US"/>
              <a:t>Setting Up Borrow by Mail in System Administration</a:t>
            </a:r>
            <a:endParaRPr lang="en-US" dirty="0"/>
          </a:p>
        </p:txBody>
      </p:sp>
      <p:sp>
        <p:nvSpPr>
          <p:cNvPr id="5" name="Footer Placeholder 4">
            <a:extLst>
              <a:ext uri="{FF2B5EF4-FFF2-40B4-BE49-F238E27FC236}">
                <a16:creationId xmlns:a16="http://schemas.microsoft.com/office/drawing/2014/main" id="{3DBF0D27-00AF-7B65-BF1B-C0CFA9EFF888}"/>
              </a:ext>
            </a:extLst>
          </p:cNvPr>
          <p:cNvSpPr>
            <a:spLocks noGrp="1"/>
          </p:cNvSpPr>
          <p:nvPr>
            <p:ph type="ftr" sz="quarter" idx="10"/>
          </p:nvPr>
        </p:nvSpPr>
        <p:spPr/>
        <p:txBody>
          <a:bodyPr/>
          <a:lstStyle/>
          <a:p>
            <a:r>
              <a:rPr lang="en-US"/>
              <a:t>© 2025 Clarivate. All rights reserved.</a:t>
            </a:r>
            <a:endParaRPr lang="en-US" dirty="0"/>
          </a:p>
        </p:txBody>
      </p:sp>
      <p:sp>
        <p:nvSpPr>
          <p:cNvPr id="6" name="Slide Number Placeholder 5">
            <a:extLst>
              <a:ext uri="{FF2B5EF4-FFF2-40B4-BE49-F238E27FC236}">
                <a16:creationId xmlns:a16="http://schemas.microsoft.com/office/drawing/2014/main" id="{E95D11C9-0B46-4B7D-238D-FA1CABA2B27A}"/>
              </a:ext>
            </a:extLst>
          </p:cNvPr>
          <p:cNvSpPr>
            <a:spLocks noGrp="1"/>
          </p:cNvSpPr>
          <p:nvPr>
            <p:ph type="sldNum" sz="quarter" idx="11"/>
          </p:nvPr>
        </p:nvSpPr>
        <p:spPr/>
        <p:txBody>
          <a:bodyPr/>
          <a:lstStyle/>
          <a:p>
            <a:fld id="{F59CD943-D024-467A-B36E-F11E1285ED75}" type="slidenum">
              <a:rPr lang="en-GB" smtClean="0"/>
              <a:pPr/>
              <a:t>9</a:t>
            </a:fld>
            <a:endParaRPr lang="en-GB" dirty="0"/>
          </a:p>
        </p:txBody>
      </p:sp>
      <p:pic>
        <p:nvPicPr>
          <p:cNvPr id="3" name="Picture 2" descr="Borrow By Mail set-up in System Administration. Print and Notices tab.&#10;">
            <a:extLst>
              <a:ext uri="{FF2B5EF4-FFF2-40B4-BE49-F238E27FC236}">
                <a16:creationId xmlns:a16="http://schemas.microsoft.com/office/drawing/2014/main" id="{79BAF500-93F9-2E71-33EE-EC587138ADB8}"/>
              </a:ext>
            </a:extLst>
          </p:cNvPr>
          <p:cNvPicPr>
            <a:picLocks noChangeAspect="1"/>
          </p:cNvPicPr>
          <p:nvPr/>
        </p:nvPicPr>
        <p:blipFill rotWithShape="1">
          <a:blip r:embed="rId2"/>
          <a:srcRect l="29756" t="24207" r="29336" b="25980"/>
          <a:stretch/>
        </p:blipFill>
        <p:spPr>
          <a:xfrm>
            <a:off x="3598241" y="954184"/>
            <a:ext cx="5042408" cy="3458962"/>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370662" y="4758340"/>
            <a:ext cx="11450673" cy="93126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gn="just">
              <a:buClr>
                <a:schemeClr val="bg2"/>
              </a:buClr>
              <a:buFont typeface="Wingdings" panose="05000000000000000000" pitchFamily="2" charset="2"/>
              <a:buChar char="§"/>
            </a:pPr>
            <a:r>
              <a:rPr lang="en-US" sz="1500" dirty="0"/>
              <a:t>On the </a:t>
            </a:r>
            <a:r>
              <a:rPr lang="en-US" sz="1500" i="1" dirty="0"/>
              <a:t>Print &amp; Notices </a:t>
            </a:r>
            <a:r>
              <a:rPr lang="en-US" sz="1500" dirty="0"/>
              <a:t>tab specify a return address for the item mailer; it can be the processing branch or the item’s branch.</a:t>
            </a:r>
          </a:p>
          <a:p>
            <a:pPr marL="342891" indent="-342891" algn="just">
              <a:buClr>
                <a:schemeClr val="bg2"/>
              </a:buClr>
              <a:buFont typeface="Wingdings" panose="05000000000000000000" pitchFamily="2" charset="2"/>
              <a:buChar char="§"/>
            </a:pPr>
            <a:r>
              <a:rPr lang="en-US" sz="1500" dirty="0"/>
              <a:t>If the item cannot be checked out due to blocks on the patron’s account, a failure notice can be generated and sent via the </a:t>
            </a:r>
            <a:r>
              <a:rPr lang="en-US" sz="1500" i="1" dirty="0"/>
              <a:t>Notification</a:t>
            </a:r>
            <a:r>
              <a:rPr lang="en-US" sz="1500" dirty="0"/>
              <a:t> option.</a:t>
            </a:r>
          </a:p>
          <a:p>
            <a:pPr algn="just"/>
            <a:endParaRPr lang="en-US" dirty="0"/>
          </a:p>
          <a:p>
            <a:pPr marL="180000" lvl="1" indent="0" algn="just">
              <a:buFont typeface="Arial" panose="020B0604020202020204" pitchFamily="34" charset="0"/>
              <a:buNone/>
            </a:pPr>
            <a:endParaRPr lang="en-NL" dirty="0"/>
          </a:p>
        </p:txBody>
      </p:sp>
    </p:spTree>
    <p:extLst>
      <p:ext uri="{BB962C8B-B14F-4D97-AF65-F5344CB8AC3E}">
        <p14:creationId xmlns:p14="http://schemas.microsoft.com/office/powerpoint/2010/main" val="170288080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2.xml><?xml version="1.0" encoding="utf-8"?>
<ds:datastoreItem xmlns:ds="http://schemas.openxmlformats.org/officeDocument/2006/customXml" ds:itemID="{5C92DB2D-9150-4580-BBA1-4101036FC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644</TotalTime>
  <Words>1928</Words>
  <Application>Microsoft Office PowerPoint</Application>
  <PresentationFormat>Widescreen</PresentationFormat>
  <Paragraphs>151</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Device Layouts - Light</vt:lpstr>
      <vt:lpstr>Content Layouts</vt:lpstr>
      <vt:lpstr>PowerPoint Presentation</vt:lpstr>
      <vt:lpstr>Borrow by Mail</vt:lpstr>
      <vt:lpstr>Setting Up Borrow by Mail in System Administration</vt:lpstr>
      <vt:lpstr>Setting Up Borrow by Mail in System Administration</vt:lpstr>
      <vt:lpstr>Setting Up Borrow by Mail in System Administration</vt:lpstr>
      <vt:lpstr>Setting Up Borrow by Mail in System Administration</vt:lpstr>
      <vt:lpstr>Setting Up Borrow by Mail in System Administration</vt:lpstr>
      <vt:lpstr>Setting Up Borrow by Mail in System Administration</vt:lpstr>
      <vt:lpstr>Setting Up Borrow by Mail in System Administration</vt:lpstr>
      <vt:lpstr>Setting Up Borrow by Mail in System Administration</vt:lpstr>
      <vt:lpstr>Setting Up Borrow by Mail in System Administration</vt:lpstr>
      <vt:lpstr>Borrow by Mail: Requests</vt:lpstr>
      <vt:lpstr>Placing Borrow by Mail Requests in Leap</vt:lpstr>
      <vt:lpstr>Placing Borrow by Mail Requests in the Polaris PAC</vt:lpstr>
      <vt:lpstr>Borrow by Mail Requests in the Holds Queue</vt:lpstr>
      <vt:lpstr>Borrow by Mail Requests in the Patron Status Record</vt:lpstr>
      <vt:lpstr>Borrow by Mail Requests in the Request Manager</vt:lpstr>
      <vt:lpstr>Borrow by Mail Requests in the PAC</vt:lpstr>
      <vt:lpstr>Borrow by Mail: Processing</vt:lpstr>
      <vt:lpstr>Trapping Borrow by Mail Items</vt:lpstr>
      <vt:lpstr>Bulk Processing of Borrow by Mail Requests (Client)</vt:lpstr>
      <vt:lpstr>Bulk Processing of Borrow by Mail Requests (Client)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29</cp:revision>
  <dcterms:created xsi:type="dcterms:W3CDTF">2024-02-07T13:07:36Z</dcterms:created>
  <dcterms:modified xsi:type="dcterms:W3CDTF">2025-09-19T01:27:12Z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