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2.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66" r:id="rId4"/>
    <p:sldMasterId id="2147484671" r:id="rId5"/>
    <p:sldMasterId id="2147484757" r:id="rId6"/>
  </p:sldMasterIdLst>
  <p:notesMasterIdLst>
    <p:notesMasterId r:id="rId26"/>
  </p:notesMasterIdLst>
  <p:handoutMasterIdLst>
    <p:handoutMasterId r:id="rId27"/>
  </p:handoutMasterIdLst>
  <p:sldIdLst>
    <p:sldId id="834" r:id="rId7"/>
    <p:sldId id="4356" r:id="rId8"/>
    <p:sldId id="4357" r:id="rId9"/>
    <p:sldId id="4358" r:id="rId10"/>
    <p:sldId id="4359" r:id="rId11"/>
    <p:sldId id="4360" r:id="rId12"/>
    <p:sldId id="4361" r:id="rId13"/>
    <p:sldId id="4362" r:id="rId14"/>
    <p:sldId id="4363" r:id="rId15"/>
    <p:sldId id="4364" r:id="rId16"/>
    <p:sldId id="4365" r:id="rId17"/>
    <p:sldId id="4366" r:id="rId18"/>
    <p:sldId id="4367" r:id="rId19"/>
    <p:sldId id="4368" r:id="rId20"/>
    <p:sldId id="4369" r:id="rId21"/>
    <p:sldId id="4370" r:id="rId22"/>
    <p:sldId id="4371" r:id="rId23"/>
    <p:sldId id="4372" r:id="rId24"/>
    <p:sldId id="4351" r:id="rId2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2"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F0D7CE5-AF71-45C5-844E-5C40BACA16E8}" v="33" dt="2025-09-19T18:19:14.97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7743" autoAdjust="0"/>
    <p:restoredTop sz="94690" autoAdjust="0"/>
  </p:normalViewPr>
  <p:slideViewPr>
    <p:cSldViewPr snapToGrid="0">
      <p:cViewPr varScale="1">
        <p:scale>
          <a:sx n="55" d="100"/>
          <a:sy n="55" d="100"/>
        </p:scale>
        <p:origin x="44" y="220"/>
      </p:cViewPr>
      <p:guideLst>
        <p:guide orient="horz" pos="2160"/>
        <p:guide pos="3840"/>
        <p:guide pos="347"/>
        <p:guide pos="846"/>
        <p:guide pos="937"/>
        <p:guide pos="1436"/>
        <p:guide pos="1527"/>
        <p:guide pos="2026"/>
        <p:guide pos="2112"/>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outlineViewPr>
    <p:cViewPr>
      <p:scale>
        <a:sx n="33" d="100"/>
        <a:sy n="33" d="100"/>
      </p:scale>
      <p:origin x="0" y="-113952"/>
    </p:cViewPr>
  </p:outlineViewPr>
  <p:notesTextViewPr>
    <p:cViewPr>
      <p:scale>
        <a:sx n="3" d="2"/>
        <a:sy n="3" d="2"/>
      </p:scale>
      <p:origin x="0" y="0"/>
    </p:cViewPr>
  </p:notesTextViewPr>
  <p:sorterViewPr>
    <p:cViewPr>
      <p:scale>
        <a:sx n="80" d="100"/>
        <a:sy n="80" d="100"/>
      </p:scale>
      <p:origin x="0" y="0"/>
    </p:cViewPr>
  </p:sorterViewPr>
  <p:notesViewPr>
    <p:cSldViewPr snapToGrid="0">
      <p:cViewPr varScale="1">
        <p:scale>
          <a:sx n="79" d="100"/>
          <a:sy n="79" d="100"/>
        </p:scale>
        <p:origin x="2838" y="84"/>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5.xml"/><Relationship Id="rId34" Type="http://schemas.microsoft.com/office/2018/10/relationships/authors" Target="author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microsoft.com/office/2016/11/relationships/changesInfo" Target="changesInfos/changesInfo1.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presProps" Target="presProp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handoutMaster" Target="handoutMasters/handoutMaster1.xml"/><Relationship Id="rId30" Type="http://schemas.openxmlformats.org/officeDocument/2006/relationships/theme" Target="theme/theme1.xml"/><Relationship Id="rId8"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evin Shehan" userId="08a9fb75-bfa9-4619-a08a-5a0f62c1c55f" providerId="ADAL" clId="{CF0D7CE5-AF71-45C5-844E-5C40BACA16E8}"/>
    <pc:docChg chg="undo redo custSel addSld delSld modSld">
      <pc:chgData name="Kevin Shehan" userId="08a9fb75-bfa9-4619-a08a-5a0f62c1c55f" providerId="ADAL" clId="{CF0D7CE5-AF71-45C5-844E-5C40BACA16E8}" dt="2025-09-19T18:32:37.600" v="3671" actId="14100"/>
      <pc:docMkLst>
        <pc:docMk/>
      </pc:docMkLst>
      <pc:sldChg chg="addSp delSp modSp del mod">
        <pc:chgData name="Kevin Shehan" userId="08a9fb75-bfa9-4619-a08a-5a0f62c1c55f" providerId="ADAL" clId="{CF0D7CE5-AF71-45C5-844E-5C40BACA16E8}" dt="2025-09-19T17:28:32.412" v="57" actId="47"/>
        <pc:sldMkLst>
          <pc:docMk/>
          <pc:sldMk cId="1745681045" sldId="397"/>
        </pc:sldMkLst>
        <pc:spChg chg="add mod">
          <ac:chgData name="Kevin Shehan" userId="08a9fb75-bfa9-4619-a08a-5a0f62c1c55f" providerId="ADAL" clId="{CF0D7CE5-AF71-45C5-844E-5C40BACA16E8}" dt="2025-09-19T17:27:43.327" v="41" actId="21"/>
          <ac:spMkLst>
            <pc:docMk/>
            <pc:sldMk cId="1745681045" sldId="397"/>
            <ac:spMk id="3" creationId="{8985A760-DCDB-922D-DDFA-059814F11BD1}"/>
          </ac:spMkLst>
        </pc:spChg>
        <pc:spChg chg="del">
          <ac:chgData name="Kevin Shehan" userId="08a9fb75-bfa9-4619-a08a-5a0f62c1c55f" providerId="ADAL" clId="{CF0D7CE5-AF71-45C5-844E-5C40BACA16E8}" dt="2025-09-19T17:27:43.327" v="41" actId="21"/>
          <ac:spMkLst>
            <pc:docMk/>
            <pc:sldMk cId="1745681045" sldId="397"/>
            <ac:spMk id="11" creationId="{1ACE3884-5DD3-4F86-13C6-FF34F1D35C8C}"/>
          </ac:spMkLst>
        </pc:spChg>
      </pc:sldChg>
      <pc:sldChg chg="del">
        <pc:chgData name="Kevin Shehan" userId="08a9fb75-bfa9-4619-a08a-5a0f62c1c55f" providerId="ADAL" clId="{CF0D7CE5-AF71-45C5-844E-5C40BACA16E8}" dt="2025-09-19T17:25:29.254" v="18" actId="47"/>
        <pc:sldMkLst>
          <pc:docMk/>
          <pc:sldMk cId="1637256743" sldId="657"/>
        </pc:sldMkLst>
      </pc:sldChg>
      <pc:sldChg chg="addSp delSp modSp del mod">
        <pc:chgData name="Kevin Shehan" userId="08a9fb75-bfa9-4619-a08a-5a0f62c1c55f" providerId="ADAL" clId="{CF0D7CE5-AF71-45C5-844E-5C40BACA16E8}" dt="2025-09-19T17:36:54.831" v="790" actId="47"/>
        <pc:sldMkLst>
          <pc:docMk/>
          <pc:sldMk cId="671381223" sldId="708"/>
        </pc:sldMkLst>
        <pc:spChg chg="del">
          <ac:chgData name="Kevin Shehan" userId="08a9fb75-bfa9-4619-a08a-5a0f62c1c55f" providerId="ADAL" clId="{CF0D7CE5-AF71-45C5-844E-5C40BACA16E8}" dt="2025-09-19T17:34:44.497" v="529" actId="21"/>
          <ac:spMkLst>
            <pc:docMk/>
            <pc:sldMk cId="671381223" sldId="708"/>
            <ac:spMk id="2" creationId="{17092BC4-CBD8-BB30-EB82-7EF7B44EDF3C}"/>
          </ac:spMkLst>
        </pc:spChg>
        <pc:spChg chg="add del mod">
          <ac:chgData name="Kevin Shehan" userId="08a9fb75-bfa9-4619-a08a-5a0f62c1c55f" providerId="ADAL" clId="{CF0D7CE5-AF71-45C5-844E-5C40BACA16E8}" dt="2025-09-19T17:34:23.911" v="524" actId="478"/>
          <ac:spMkLst>
            <pc:docMk/>
            <pc:sldMk cId="671381223" sldId="708"/>
            <ac:spMk id="4" creationId="{6C15E41C-CB20-BDF2-7671-A0E35D1BB752}"/>
          </ac:spMkLst>
        </pc:spChg>
        <pc:spChg chg="add del mod">
          <ac:chgData name="Kevin Shehan" userId="08a9fb75-bfa9-4619-a08a-5a0f62c1c55f" providerId="ADAL" clId="{CF0D7CE5-AF71-45C5-844E-5C40BACA16E8}" dt="2025-09-19T17:34:38.929" v="528" actId="478"/>
          <ac:spMkLst>
            <pc:docMk/>
            <pc:sldMk cId="671381223" sldId="708"/>
            <ac:spMk id="8" creationId="{6A276D41-DAEB-2AD1-FCA9-1799211C5BFA}"/>
          </ac:spMkLst>
        </pc:spChg>
        <pc:spChg chg="del">
          <ac:chgData name="Kevin Shehan" userId="08a9fb75-bfa9-4619-a08a-5a0f62c1c55f" providerId="ADAL" clId="{CF0D7CE5-AF71-45C5-844E-5C40BACA16E8}" dt="2025-09-19T17:34:44.497" v="529" actId="21"/>
          <ac:spMkLst>
            <pc:docMk/>
            <pc:sldMk cId="671381223" sldId="708"/>
            <ac:spMk id="9" creationId="{B29EA541-097E-4301-9409-B699FE0FFB8E}"/>
          </ac:spMkLst>
        </pc:spChg>
        <pc:spChg chg="del mod">
          <ac:chgData name="Kevin Shehan" userId="08a9fb75-bfa9-4619-a08a-5a0f62c1c55f" providerId="ADAL" clId="{CF0D7CE5-AF71-45C5-844E-5C40BACA16E8}" dt="2025-09-19T17:34:34.074" v="527" actId="478"/>
          <ac:spMkLst>
            <pc:docMk/>
            <pc:sldMk cId="671381223" sldId="708"/>
            <ac:spMk id="10" creationId="{4C5297D4-1A90-BA7E-1EA2-3486955EA032}"/>
          </ac:spMkLst>
        </pc:spChg>
        <pc:spChg chg="add del mod">
          <ac:chgData name="Kevin Shehan" userId="08a9fb75-bfa9-4619-a08a-5a0f62c1c55f" providerId="ADAL" clId="{CF0D7CE5-AF71-45C5-844E-5C40BACA16E8}" dt="2025-09-19T17:34:44.497" v="529" actId="21"/>
          <ac:spMkLst>
            <pc:docMk/>
            <pc:sldMk cId="671381223" sldId="708"/>
            <ac:spMk id="11" creationId="{1ACE3884-5DD3-4F86-13C6-FF34F1D35C8C}"/>
          </ac:spMkLst>
        </pc:spChg>
        <pc:spChg chg="add mod">
          <ac:chgData name="Kevin Shehan" userId="08a9fb75-bfa9-4619-a08a-5a0f62c1c55f" providerId="ADAL" clId="{CF0D7CE5-AF71-45C5-844E-5C40BACA16E8}" dt="2025-09-19T17:34:44.497" v="529" actId="21"/>
          <ac:spMkLst>
            <pc:docMk/>
            <pc:sldMk cId="671381223" sldId="708"/>
            <ac:spMk id="13" creationId="{08B004D6-E874-0FC9-FA33-297B62612DA0}"/>
          </ac:spMkLst>
        </pc:spChg>
        <pc:picChg chg="del">
          <ac:chgData name="Kevin Shehan" userId="08a9fb75-bfa9-4619-a08a-5a0f62c1c55f" providerId="ADAL" clId="{CF0D7CE5-AF71-45C5-844E-5C40BACA16E8}" dt="2025-09-19T17:34:44.497" v="529" actId="21"/>
          <ac:picMkLst>
            <pc:docMk/>
            <pc:sldMk cId="671381223" sldId="708"/>
            <ac:picMk id="5" creationId="{F302714F-99D8-C37C-1170-071DF9549886}"/>
          </ac:picMkLst>
        </pc:picChg>
        <pc:picChg chg="del">
          <ac:chgData name="Kevin Shehan" userId="08a9fb75-bfa9-4619-a08a-5a0f62c1c55f" providerId="ADAL" clId="{CF0D7CE5-AF71-45C5-844E-5C40BACA16E8}" dt="2025-09-19T17:34:44.497" v="529" actId="21"/>
          <ac:picMkLst>
            <pc:docMk/>
            <pc:sldMk cId="671381223" sldId="708"/>
            <ac:picMk id="6" creationId="{8C190445-4693-5F5E-85B0-E22C7CB0876B}"/>
          </ac:picMkLst>
        </pc:picChg>
      </pc:sldChg>
      <pc:sldChg chg="modSp add mod">
        <pc:chgData name="Kevin Shehan" userId="08a9fb75-bfa9-4619-a08a-5a0f62c1c55f" providerId="ADAL" clId="{CF0D7CE5-AF71-45C5-844E-5C40BACA16E8}" dt="2025-09-19T17:25:25.351" v="17" actId="20577"/>
        <pc:sldMkLst>
          <pc:docMk/>
          <pc:sldMk cId="1575880147" sldId="834"/>
        </pc:sldMkLst>
        <pc:spChg chg="mod">
          <ac:chgData name="Kevin Shehan" userId="08a9fb75-bfa9-4619-a08a-5a0f62c1c55f" providerId="ADAL" clId="{CF0D7CE5-AF71-45C5-844E-5C40BACA16E8}" dt="2025-09-19T17:25:25.351" v="17" actId="20577"/>
          <ac:spMkLst>
            <pc:docMk/>
            <pc:sldMk cId="1575880147" sldId="834"/>
            <ac:spMk id="11" creationId="{19A4FF03-FCB4-74A0-4F2D-0EA9929DDDA1}"/>
          </ac:spMkLst>
        </pc:spChg>
      </pc:sldChg>
      <pc:sldChg chg="del">
        <pc:chgData name="Kevin Shehan" userId="08a9fb75-bfa9-4619-a08a-5a0f62c1c55f" providerId="ADAL" clId="{CF0D7CE5-AF71-45C5-844E-5C40BACA16E8}" dt="2025-09-19T17:25:45.654" v="20" actId="47"/>
        <pc:sldMkLst>
          <pc:docMk/>
          <pc:sldMk cId="2432623637" sldId="4330"/>
        </pc:sldMkLst>
      </pc:sldChg>
      <pc:sldChg chg="addSp delSp modSp del mod">
        <pc:chgData name="Kevin Shehan" userId="08a9fb75-bfa9-4619-a08a-5a0f62c1c55f" providerId="ADAL" clId="{CF0D7CE5-AF71-45C5-844E-5C40BACA16E8}" dt="2025-09-19T17:30:22.303" v="113" actId="47"/>
        <pc:sldMkLst>
          <pc:docMk/>
          <pc:sldMk cId="4238970223" sldId="4331"/>
        </pc:sldMkLst>
        <pc:spChg chg="add mod">
          <ac:chgData name="Kevin Shehan" userId="08a9fb75-bfa9-4619-a08a-5a0f62c1c55f" providerId="ADAL" clId="{CF0D7CE5-AF71-45C5-844E-5C40BACA16E8}" dt="2025-09-19T17:28:49.201" v="94" actId="21"/>
          <ac:spMkLst>
            <pc:docMk/>
            <pc:sldMk cId="4238970223" sldId="4331"/>
            <ac:spMk id="3" creationId="{7DF8A163-35D6-D3C9-8316-38C8A988F73E}"/>
          </ac:spMkLst>
        </pc:spChg>
        <pc:spChg chg="del">
          <ac:chgData name="Kevin Shehan" userId="08a9fb75-bfa9-4619-a08a-5a0f62c1c55f" providerId="ADAL" clId="{CF0D7CE5-AF71-45C5-844E-5C40BACA16E8}" dt="2025-09-19T17:28:49.201" v="94" actId="21"/>
          <ac:spMkLst>
            <pc:docMk/>
            <pc:sldMk cId="4238970223" sldId="4331"/>
            <ac:spMk id="11" creationId="{1ACE3884-5DD3-4F86-13C6-FF34F1D35C8C}"/>
          </ac:spMkLst>
        </pc:spChg>
      </pc:sldChg>
      <pc:sldChg chg="addSp delSp modSp del mod">
        <pc:chgData name="Kevin Shehan" userId="08a9fb75-bfa9-4619-a08a-5a0f62c1c55f" providerId="ADAL" clId="{CF0D7CE5-AF71-45C5-844E-5C40BACA16E8}" dt="2025-09-19T17:31:50.523" v="424" actId="47"/>
        <pc:sldMkLst>
          <pc:docMk/>
          <pc:sldMk cId="95224494" sldId="4332"/>
        </pc:sldMkLst>
        <pc:spChg chg="add mod">
          <ac:chgData name="Kevin Shehan" userId="08a9fb75-bfa9-4619-a08a-5a0f62c1c55f" providerId="ADAL" clId="{CF0D7CE5-AF71-45C5-844E-5C40BACA16E8}" dt="2025-09-19T17:30:44.905" v="149" actId="21"/>
          <ac:spMkLst>
            <pc:docMk/>
            <pc:sldMk cId="95224494" sldId="4332"/>
            <ac:spMk id="6" creationId="{E9E29F9F-FB0C-BB6B-8898-24DE0323E463}"/>
          </ac:spMkLst>
        </pc:spChg>
        <pc:spChg chg="del">
          <ac:chgData name="Kevin Shehan" userId="08a9fb75-bfa9-4619-a08a-5a0f62c1c55f" providerId="ADAL" clId="{CF0D7CE5-AF71-45C5-844E-5C40BACA16E8}" dt="2025-09-19T17:30:44.905" v="149" actId="21"/>
          <ac:spMkLst>
            <pc:docMk/>
            <pc:sldMk cId="95224494" sldId="4332"/>
            <ac:spMk id="11" creationId="{1ACE3884-5DD3-4F86-13C6-FF34F1D35C8C}"/>
          </ac:spMkLst>
        </pc:spChg>
        <pc:picChg chg="del">
          <ac:chgData name="Kevin Shehan" userId="08a9fb75-bfa9-4619-a08a-5a0f62c1c55f" providerId="ADAL" clId="{CF0D7CE5-AF71-45C5-844E-5C40BACA16E8}" dt="2025-09-19T17:30:44.905" v="149" actId="21"/>
          <ac:picMkLst>
            <pc:docMk/>
            <pc:sldMk cId="95224494" sldId="4332"/>
            <ac:picMk id="2" creationId="{56EE5BA3-AC9C-7FC4-1619-11BE12EF72B9}"/>
          </ac:picMkLst>
        </pc:picChg>
        <pc:picChg chg="del">
          <ac:chgData name="Kevin Shehan" userId="08a9fb75-bfa9-4619-a08a-5a0f62c1c55f" providerId="ADAL" clId="{CF0D7CE5-AF71-45C5-844E-5C40BACA16E8}" dt="2025-09-19T17:30:44.905" v="149" actId="21"/>
          <ac:picMkLst>
            <pc:docMk/>
            <pc:sldMk cId="95224494" sldId="4332"/>
            <ac:picMk id="3" creationId="{25C5C810-891E-1B1E-B30E-265F565740EA}"/>
          </ac:picMkLst>
        </pc:picChg>
        <pc:picChg chg="del">
          <ac:chgData name="Kevin Shehan" userId="08a9fb75-bfa9-4619-a08a-5a0f62c1c55f" providerId="ADAL" clId="{CF0D7CE5-AF71-45C5-844E-5C40BACA16E8}" dt="2025-09-19T17:30:44.905" v="149" actId="21"/>
          <ac:picMkLst>
            <pc:docMk/>
            <pc:sldMk cId="95224494" sldId="4332"/>
            <ac:picMk id="4" creationId="{13B7A4EE-D6B0-21D1-4170-9927DBF90E3A}"/>
          </ac:picMkLst>
        </pc:picChg>
      </pc:sldChg>
      <pc:sldChg chg="addSp delSp modSp del mod">
        <pc:chgData name="Kevin Shehan" userId="08a9fb75-bfa9-4619-a08a-5a0f62c1c55f" providerId="ADAL" clId="{CF0D7CE5-AF71-45C5-844E-5C40BACA16E8}" dt="2025-09-19T17:39:51.082" v="899" actId="47"/>
        <pc:sldMkLst>
          <pc:docMk/>
          <pc:sldMk cId="2409557261" sldId="4333"/>
        </pc:sldMkLst>
        <pc:spChg chg="add mod">
          <ac:chgData name="Kevin Shehan" userId="08a9fb75-bfa9-4619-a08a-5a0f62c1c55f" providerId="ADAL" clId="{CF0D7CE5-AF71-45C5-844E-5C40BACA16E8}" dt="2025-09-19T17:37:15.895" v="810" actId="21"/>
          <ac:spMkLst>
            <pc:docMk/>
            <pc:sldMk cId="2409557261" sldId="4333"/>
            <ac:spMk id="3" creationId="{518E2E57-4E87-E471-2877-8BDAFB8B2187}"/>
          </ac:spMkLst>
        </pc:spChg>
        <pc:spChg chg="del">
          <ac:chgData name="Kevin Shehan" userId="08a9fb75-bfa9-4619-a08a-5a0f62c1c55f" providerId="ADAL" clId="{CF0D7CE5-AF71-45C5-844E-5C40BACA16E8}" dt="2025-09-19T17:37:15.895" v="810" actId="21"/>
          <ac:spMkLst>
            <pc:docMk/>
            <pc:sldMk cId="2409557261" sldId="4333"/>
            <ac:spMk id="11" creationId="{1ACE3884-5DD3-4F86-13C6-FF34F1D35C8C}"/>
          </ac:spMkLst>
        </pc:spChg>
      </pc:sldChg>
      <pc:sldChg chg="addSp delSp modSp del mod">
        <pc:chgData name="Kevin Shehan" userId="08a9fb75-bfa9-4619-a08a-5a0f62c1c55f" providerId="ADAL" clId="{CF0D7CE5-AF71-45C5-844E-5C40BACA16E8}" dt="2025-09-19T17:41:14.630" v="941" actId="47"/>
        <pc:sldMkLst>
          <pc:docMk/>
          <pc:sldMk cId="2039914578" sldId="4334"/>
        </pc:sldMkLst>
        <pc:spChg chg="add mod">
          <ac:chgData name="Kevin Shehan" userId="08a9fb75-bfa9-4619-a08a-5a0f62c1c55f" providerId="ADAL" clId="{CF0D7CE5-AF71-45C5-844E-5C40BACA16E8}" dt="2025-09-19T17:41:09.923" v="939" actId="21"/>
          <ac:spMkLst>
            <pc:docMk/>
            <pc:sldMk cId="2039914578" sldId="4334"/>
            <ac:spMk id="3" creationId="{DCFB1FD1-9E45-1FD0-CFED-AD9D566E4FCA}"/>
          </ac:spMkLst>
        </pc:spChg>
        <pc:spChg chg="del">
          <ac:chgData name="Kevin Shehan" userId="08a9fb75-bfa9-4619-a08a-5a0f62c1c55f" providerId="ADAL" clId="{CF0D7CE5-AF71-45C5-844E-5C40BACA16E8}" dt="2025-09-19T17:41:09.923" v="939" actId="21"/>
          <ac:spMkLst>
            <pc:docMk/>
            <pc:sldMk cId="2039914578" sldId="4334"/>
            <ac:spMk id="11" creationId="{1ACE3884-5DD3-4F86-13C6-FF34F1D35C8C}"/>
          </ac:spMkLst>
        </pc:spChg>
        <pc:picChg chg="del">
          <ac:chgData name="Kevin Shehan" userId="08a9fb75-bfa9-4619-a08a-5a0f62c1c55f" providerId="ADAL" clId="{CF0D7CE5-AF71-45C5-844E-5C40BACA16E8}" dt="2025-09-19T17:41:09.923" v="939" actId="21"/>
          <ac:picMkLst>
            <pc:docMk/>
            <pc:sldMk cId="2039914578" sldId="4334"/>
            <ac:picMk id="4" creationId="{D8E99AFF-F50B-6C87-B5A3-6DEE117F56F3}"/>
          </ac:picMkLst>
        </pc:picChg>
        <pc:picChg chg="del">
          <ac:chgData name="Kevin Shehan" userId="08a9fb75-bfa9-4619-a08a-5a0f62c1c55f" providerId="ADAL" clId="{CF0D7CE5-AF71-45C5-844E-5C40BACA16E8}" dt="2025-09-19T17:41:09.923" v="939" actId="21"/>
          <ac:picMkLst>
            <pc:docMk/>
            <pc:sldMk cId="2039914578" sldId="4334"/>
            <ac:picMk id="5" creationId="{6795FA74-BEAB-CFEE-4047-5A2BF1ABEB56}"/>
          </ac:picMkLst>
        </pc:picChg>
      </pc:sldChg>
      <pc:sldChg chg="addSp delSp modSp del mod">
        <pc:chgData name="Kevin Shehan" userId="08a9fb75-bfa9-4619-a08a-5a0f62c1c55f" providerId="ADAL" clId="{CF0D7CE5-AF71-45C5-844E-5C40BACA16E8}" dt="2025-09-19T17:52:17.114" v="1183" actId="47"/>
        <pc:sldMkLst>
          <pc:docMk/>
          <pc:sldMk cId="1202620349" sldId="4335"/>
        </pc:sldMkLst>
        <pc:spChg chg="add mod">
          <ac:chgData name="Kevin Shehan" userId="08a9fb75-bfa9-4619-a08a-5a0f62c1c55f" providerId="ADAL" clId="{CF0D7CE5-AF71-45C5-844E-5C40BACA16E8}" dt="2025-09-19T17:52:13.511" v="1181" actId="21"/>
          <ac:spMkLst>
            <pc:docMk/>
            <pc:sldMk cId="1202620349" sldId="4335"/>
            <ac:spMk id="4" creationId="{404E0DB0-E1C9-99B9-0D94-5B470F1721CD}"/>
          </ac:spMkLst>
        </pc:spChg>
        <pc:spChg chg="mod">
          <ac:chgData name="Kevin Shehan" userId="08a9fb75-bfa9-4619-a08a-5a0f62c1c55f" providerId="ADAL" clId="{CF0D7CE5-AF71-45C5-844E-5C40BACA16E8}" dt="2025-09-19T17:51:59.169" v="1180" actId="1076"/>
          <ac:spMkLst>
            <pc:docMk/>
            <pc:sldMk cId="1202620349" sldId="4335"/>
            <ac:spMk id="10" creationId="{4C5297D4-1A90-BA7E-1EA2-3486955EA032}"/>
          </ac:spMkLst>
        </pc:spChg>
        <pc:spChg chg="del">
          <ac:chgData name="Kevin Shehan" userId="08a9fb75-bfa9-4619-a08a-5a0f62c1c55f" providerId="ADAL" clId="{CF0D7CE5-AF71-45C5-844E-5C40BACA16E8}" dt="2025-09-19T17:52:13.511" v="1181" actId="21"/>
          <ac:spMkLst>
            <pc:docMk/>
            <pc:sldMk cId="1202620349" sldId="4335"/>
            <ac:spMk id="11" creationId="{1ACE3884-5DD3-4F86-13C6-FF34F1D35C8C}"/>
          </ac:spMkLst>
        </pc:spChg>
        <pc:picChg chg="del">
          <ac:chgData name="Kevin Shehan" userId="08a9fb75-bfa9-4619-a08a-5a0f62c1c55f" providerId="ADAL" clId="{CF0D7CE5-AF71-45C5-844E-5C40BACA16E8}" dt="2025-09-19T17:52:13.511" v="1181" actId="21"/>
          <ac:picMkLst>
            <pc:docMk/>
            <pc:sldMk cId="1202620349" sldId="4335"/>
            <ac:picMk id="2" creationId="{AD6A492C-9A81-E6A3-DAC4-39C1E0DDDCC1}"/>
          </ac:picMkLst>
        </pc:picChg>
      </pc:sldChg>
      <pc:sldChg chg="addSp delSp modSp del mod">
        <pc:chgData name="Kevin Shehan" userId="08a9fb75-bfa9-4619-a08a-5a0f62c1c55f" providerId="ADAL" clId="{CF0D7CE5-AF71-45C5-844E-5C40BACA16E8}" dt="2025-09-19T17:52:42.364" v="1189" actId="47"/>
        <pc:sldMkLst>
          <pc:docMk/>
          <pc:sldMk cId="3451945660" sldId="4336"/>
        </pc:sldMkLst>
        <pc:spChg chg="add mod">
          <ac:chgData name="Kevin Shehan" userId="08a9fb75-bfa9-4619-a08a-5a0f62c1c55f" providerId="ADAL" clId="{CF0D7CE5-AF71-45C5-844E-5C40BACA16E8}" dt="2025-09-19T17:52:31.407" v="1185" actId="21"/>
          <ac:spMkLst>
            <pc:docMk/>
            <pc:sldMk cId="3451945660" sldId="4336"/>
            <ac:spMk id="6" creationId="{2AB51F9C-1B93-4EFF-0934-7EFBDF80D34B}"/>
          </ac:spMkLst>
        </pc:spChg>
        <pc:spChg chg="del">
          <ac:chgData name="Kevin Shehan" userId="08a9fb75-bfa9-4619-a08a-5a0f62c1c55f" providerId="ADAL" clId="{CF0D7CE5-AF71-45C5-844E-5C40BACA16E8}" dt="2025-09-19T17:52:31.407" v="1185" actId="21"/>
          <ac:spMkLst>
            <pc:docMk/>
            <pc:sldMk cId="3451945660" sldId="4336"/>
            <ac:spMk id="9" creationId="{B29EA541-097E-4301-9409-B699FE0FFB8E}"/>
          </ac:spMkLst>
        </pc:spChg>
        <pc:spChg chg="del">
          <ac:chgData name="Kevin Shehan" userId="08a9fb75-bfa9-4619-a08a-5a0f62c1c55f" providerId="ADAL" clId="{CF0D7CE5-AF71-45C5-844E-5C40BACA16E8}" dt="2025-09-19T17:52:31.407" v="1185" actId="21"/>
          <ac:spMkLst>
            <pc:docMk/>
            <pc:sldMk cId="3451945660" sldId="4336"/>
            <ac:spMk id="11" creationId="{1ACE3884-5DD3-4F86-13C6-FF34F1D35C8C}"/>
          </ac:spMkLst>
        </pc:spChg>
        <pc:picChg chg="del">
          <ac:chgData name="Kevin Shehan" userId="08a9fb75-bfa9-4619-a08a-5a0f62c1c55f" providerId="ADAL" clId="{CF0D7CE5-AF71-45C5-844E-5C40BACA16E8}" dt="2025-09-19T17:52:31.407" v="1185" actId="21"/>
          <ac:picMkLst>
            <pc:docMk/>
            <pc:sldMk cId="3451945660" sldId="4336"/>
            <ac:picMk id="3" creationId="{5A7DD6F1-EF2E-9DAF-D2EB-4E5717B87353}"/>
          </ac:picMkLst>
        </pc:picChg>
        <pc:picChg chg="del">
          <ac:chgData name="Kevin Shehan" userId="08a9fb75-bfa9-4619-a08a-5a0f62c1c55f" providerId="ADAL" clId="{CF0D7CE5-AF71-45C5-844E-5C40BACA16E8}" dt="2025-09-19T17:52:31.407" v="1185" actId="21"/>
          <ac:picMkLst>
            <pc:docMk/>
            <pc:sldMk cId="3451945660" sldId="4336"/>
            <ac:picMk id="4" creationId="{5C65CD00-5F13-1D95-46C1-EFB590B7E85C}"/>
          </ac:picMkLst>
        </pc:picChg>
        <pc:picChg chg="del">
          <ac:chgData name="Kevin Shehan" userId="08a9fb75-bfa9-4619-a08a-5a0f62c1c55f" providerId="ADAL" clId="{CF0D7CE5-AF71-45C5-844E-5C40BACA16E8}" dt="2025-09-19T17:52:31.407" v="1185" actId="21"/>
          <ac:picMkLst>
            <pc:docMk/>
            <pc:sldMk cId="3451945660" sldId="4336"/>
            <ac:picMk id="5" creationId="{794E3B43-20E1-B8EF-272F-8153ACF2FAE7}"/>
          </ac:picMkLst>
        </pc:picChg>
      </pc:sldChg>
      <pc:sldChg chg="addSp delSp modSp del mod">
        <pc:chgData name="Kevin Shehan" userId="08a9fb75-bfa9-4619-a08a-5a0f62c1c55f" providerId="ADAL" clId="{CF0D7CE5-AF71-45C5-844E-5C40BACA16E8}" dt="2025-09-19T17:53:19.811" v="1225" actId="47"/>
        <pc:sldMkLst>
          <pc:docMk/>
          <pc:sldMk cId="3894461101" sldId="4337"/>
        </pc:sldMkLst>
        <pc:spChg chg="add mod">
          <ac:chgData name="Kevin Shehan" userId="08a9fb75-bfa9-4619-a08a-5a0f62c1c55f" providerId="ADAL" clId="{CF0D7CE5-AF71-45C5-844E-5C40BACA16E8}" dt="2025-09-19T17:53:14.326" v="1223" actId="21"/>
          <ac:spMkLst>
            <pc:docMk/>
            <pc:sldMk cId="3894461101" sldId="4337"/>
            <ac:spMk id="6" creationId="{98181B31-4382-5315-A08C-8799C1F8431A}"/>
          </ac:spMkLst>
        </pc:spChg>
        <pc:spChg chg="del">
          <ac:chgData name="Kevin Shehan" userId="08a9fb75-bfa9-4619-a08a-5a0f62c1c55f" providerId="ADAL" clId="{CF0D7CE5-AF71-45C5-844E-5C40BACA16E8}" dt="2025-09-19T17:53:14.326" v="1223" actId="21"/>
          <ac:spMkLst>
            <pc:docMk/>
            <pc:sldMk cId="3894461101" sldId="4337"/>
            <ac:spMk id="11" creationId="{1ACE3884-5DD3-4F86-13C6-FF34F1D35C8C}"/>
          </ac:spMkLst>
        </pc:spChg>
        <pc:picChg chg="del">
          <ac:chgData name="Kevin Shehan" userId="08a9fb75-bfa9-4619-a08a-5a0f62c1c55f" providerId="ADAL" clId="{CF0D7CE5-AF71-45C5-844E-5C40BACA16E8}" dt="2025-09-19T17:53:14.326" v="1223" actId="21"/>
          <ac:picMkLst>
            <pc:docMk/>
            <pc:sldMk cId="3894461101" sldId="4337"/>
            <ac:picMk id="2" creationId="{8B45969D-3077-6620-2361-0FE3028EB0DC}"/>
          </ac:picMkLst>
        </pc:picChg>
        <pc:picChg chg="del">
          <ac:chgData name="Kevin Shehan" userId="08a9fb75-bfa9-4619-a08a-5a0f62c1c55f" providerId="ADAL" clId="{CF0D7CE5-AF71-45C5-844E-5C40BACA16E8}" dt="2025-09-19T17:53:14.326" v="1223" actId="21"/>
          <ac:picMkLst>
            <pc:docMk/>
            <pc:sldMk cId="3894461101" sldId="4337"/>
            <ac:picMk id="3" creationId="{5089AA14-072F-8065-C023-D19F298A24BA}"/>
          </ac:picMkLst>
        </pc:picChg>
        <pc:picChg chg="del">
          <ac:chgData name="Kevin Shehan" userId="08a9fb75-bfa9-4619-a08a-5a0f62c1c55f" providerId="ADAL" clId="{CF0D7CE5-AF71-45C5-844E-5C40BACA16E8}" dt="2025-09-19T17:53:14.326" v="1223" actId="21"/>
          <ac:picMkLst>
            <pc:docMk/>
            <pc:sldMk cId="3894461101" sldId="4337"/>
            <ac:picMk id="4" creationId="{B89440B3-AEFF-3658-181C-D776F73FEBE9}"/>
          </ac:picMkLst>
        </pc:picChg>
      </pc:sldChg>
      <pc:sldChg chg="addSp delSp modSp del mod">
        <pc:chgData name="Kevin Shehan" userId="08a9fb75-bfa9-4619-a08a-5a0f62c1c55f" providerId="ADAL" clId="{CF0D7CE5-AF71-45C5-844E-5C40BACA16E8}" dt="2025-09-19T17:55:23.292" v="1285" actId="47"/>
        <pc:sldMkLst>
          <pc:docMk/>
          <pc:sldMk cId="1508717201" sldId="4338"/>
        </pc:sldMkLst>
        <pc:spChg chg="add mod">
          <ac:chgData name="Kevin Shehan" userId="08a9fb75-bfa9-4619-a08a-5a0f62c1c55f" providerId="ADAL" clId="{CF0D7CE5-AF71-45C5-844E-5C40BACA16E8}" dt="2025-09-19T17:55:15.938" v="1283" actId="21"/>
          <ac:spMkLst>
            <pc:docMk/>
            <pc:sldMk cId="1508717201" sldId="4338"/>
            <ac:spMk id="4" creationId="{7AEE73F5-6177-9460-1543-C7247C2D8CBF}"/>
          </ac:spMkLst>
        </pc:spChg>
        <pc:spChg chg="del">
          <ac:chgData name="Kevin Shehan" userId="08a9fb75-bfa9-4619-a08a-5a0f62c1c55f" providerId="ADAL" clId="{CF0D7CE5-AF71-45C5-844E-5C40BACA16E8}" dt="2025-09-19T17:55:15.938" v="1283" actId="21"/>
          <ac:spMkLst>
            <pc:docMk/>
            <pc:sldMk cId="1508717201" sldId="4338"/>
            <ac:spMk id="11" creationId="{1ACE3884-5DD3-4F86-13C6-FF34F1D35C8C}"/>
          </ac:spMkLst>
        </pc:spChg>
        <pc:picChg chg="del">
          <ac:chgData name="Kevin Shehan" userId="08a9fb75-bfa9-4619-a08a-5a0f62c1c55f" providerId="ADAL" clId="{CF0D7CE5-AF71-45C5-844E-5C40BACA16E8}" dt="2025-09-19T17:55:15.938" v="1283" actId="21"/>
          <ac:picMkLst>
            <pc:docMk/>
            <pc:sldMk cId="1508717201" sldId="4338"/>
            <ac:picMk id="2" creationId="{8B7AA10C-918D-8F7B-95DA-9398041B6917}"/>
          </ac:picMkLst>
        </pc:picChg>
      </pc:sldChg>
      <pc:sldChg chg="addSp delSp modSp del mod">
        <pc:chgData name="Kevin Shehan" userId="08a9fb75-bfa9-4619-a08a-5a0f62c1c55f" providerId="ADAL" clId="{CF0D7CE5-AF71-45C5-844E-5C40BACA16E8}" dt="2025-09-19T17:56:04.020" v="1292" actId="47"/>
        <pc:sldMkLst>
          <pc:docMk/>
          <pc:sldMk cId="1154152163" sldId="4339"/>
        </pc:sldMkLst>
        <pc:spChg chg="del">
          <ac:chgData name="Kevin Shehan" userId="08a9fb75-bfa9-4619-a08a-5a0f62c1c55f" providerId="ADAL" clId="{CF0D7CE5-AF71-45C5-844E-5C40BACA16E8}" dt="2025-09-19T17:55:58.685" v="1290" actId="21"/>
          <ac:spMkLst>
            <pc:docMk/>
            <pc:sldMk cId="1154152163" sldId="4339"/>
            <ac:spMk id="5" creationId="{C6B78336-03D4-B031-1446-CF91C08DF727}"/>
          </ac:spMkLst>
        </pc:spChg>
        <pc:spChg chg="del">
          <ac:chgData name="Kevin Shehan" userId="08a9fb75-bfa9-4619-a08a-5a0f62c1c55f" providerId="ADAL" clId="{CF0D7CE5-AF71-45C5-844E-5C40BACA16E8}" dt="2025-09-19T17:55:58.685" v="1290" actId="21"/>
          <ac:spMkLst>
            <pc:docMk/>
            <pc:sldMk cId="1154152163" sldId="4339"/>
            <ac:spMk id="6" creationId="{A2B8A422-BCF2-A1BB-3370-3B2B3AF93B7B}"/>
          </ac:spMkLst>
        </pc:spChg>
        <pc:spChg chg="del">
          <ac:chgData name="Kevin Shehan" userId="08a9fb75-bfa9-4619-a08a-5a0f62c1c55f" providerId="ADAL" clId="{CF0D7CE5-AF71-45C5-844E-5C40BACA16E8}" dt="2025-09-19T17:55:58.685" v="1290" actId="21"/>
          <ac:spMkLst>
            <pc:docMk/>
            <pc:sldMk cId="1154152163" sldId="4339"/>
            <ac:spMk id="11" creationId="{1ACE3884-5DD3-4F86-13C6-FF34F1D35C8C}"/>
          </ac:spMkLst>
        </pc:spChg>
        <pc:spChg chg="add mod">
          <ac:chgData name="Kevin Shehan" userId="08a9fb75-bfa9-4619-a08a-5a0f62c1c55f" providerId="ADAL" clId="{CF0D7CE5-AF71-45C5-844E-5C40BACA16E8}" dt="2025-09-19T17:55:58.685" v="1290" actId="21"/>
          <ac:spMkLst>
            <pc:docMk/>
            <pc:sldMk cId="1154152163" sldId="4339"/>
            <ac:spMk id="12" creationId="{40EAEFF3-FEDE-E4BF-E7C3-B8101A0E3C79}"/>
          </ac:spMkLst>
        </pc:spChg>
        <pc:picChg chg="del">
          <ac:chgData name="Kevin Shehan" userId="08a9fb75-bfa9-4619-a08a-5a0f62c1c55f" providerId="ADAL" clId="{CF0D7CE5-AF71-45C5-844E-5C40BACA16E8}" dt="2025-09-19T17:55:58.685" v="1290" actId="21"/>
          <ac:picMkLst>
            <pc:docMk/>
            <pc:sldMk cId="1154152163" sldId="4339"/>
            <ac:picMk id="2" creationId="{58C07CE7-ADA6-F5FE-9E02-E1B79A1DC4F2}"/>
          </ac:picMkLst>
        </pc:picChg>
        <pc:picChg chg="del">
          <ac:chgData name="Kevin Shehan" userId="08a9fb75-bfa9-4619-a08a-5a0f62c1c55f" providerId="ADAL" clId="{CF0D7CE5-AF71-45C5-844E-5C40BACA16E8}" dt="2025-09-19T17:55:58.685" v="1290" actId="21"/>
          <ac:picMkLst>
            <pc:docMk/>
            <pc:sldMk cId="1154152163" sldId="4339"/>
            <ac:picMk id="3" creationId="{8C62F569-2C87-992A-CFCB-79A8D2710C62}"/>
          </ac:picMkLst>
        </pc:picChg>
        <pc:picChg chg="del">
          <ac:chgData name="Kevin Shehan" userId="08a9fb75-bfa9-4619-a08a-5a0f62c1c55f" providerId="ADAL" clId="{CF0D7CE5-AF71-45C5-844E-5C40BACA16E8}" dt="2025-09-19T17:55:58.685" v="1290" actId="21"/>
          <ac:picMkLst>
            <pc:docMk/>
            <pc:sldMk cId="1154152163" sldId="4339"/>
            <ac:picMk id="4" creationId="{FEA1327D-1BAA-D396-0971-E2066CA56875}"/>
          </ac:picMkLst>
        </pc:picChg>
        <pc:picChg chg="del">
          <ac:chgData name="Kevin Shehan" userId="08a9fb75-bfa9-4619-a08a-5a0f62c1c55f" providerId="ADAL" clId="{CF0D7CE5-AF71-45C5-844E-5C40BACA16E8}" dt="2025-09-19T17:55:58.685" v="1290" actId="21"/>
          <ac:picMkLst>
            <pc:docMk/>
            <pc:sldMk cId="1154152163" sldId="4339"/>
            <ac:picMk id="7" creationId="{1B64951D-B7B7-0F61-73CE-2DC1B75FC039}"/>
          </ac:picMkLst>
        </pc:picChg>
      </pc:sldChg>
      <pc:sldChg chg="addSp delSp modSp del mod">
        <pc:chgData name="Kevin Shehan" userId="08a9fb75-bfa9-4619-a08a-5a0f62c1c55f" providerId="ADAL" clId="{CF0D7CE5-AF71-45C5-844E-5C40BACA16E8}" dt="2025-09-19T17:56:23.252" v="1296" actId="47"/>
        <pc:sldMkLst>
          <pc:docMk/>
          <pc:sldMk cId="3211814621" sldId="4340"/>
        </pc:sldMkLst>
        <pc:spChg chg="add mod">
          <ac:chgData name="Kevin Shehan" userId="08a9fb75-bfa9-4619-a08a-5a0f62c1c55f" providerId="ADAL" clId="{CF0D7CE5-AF71-45C5-844E-5C40BACA16E8}" dt="2025-09-19T17:56:21.579" v="1295" actId="21"/>
          <ac:spMkLst>
            <pc:docMk/>
            <pc:sldMk cId="3211814621" sldId="4340"/>
            <ac:spMk id="4" creationId="{92DEB5CD-5154-BAB6-F8B1-8BB547A04C9A}"/>
          </ac:spMkLst>
        </pc:spChg>
        <pc:spChg chg="del">
          <ac:chgData name="Kevin Shehan" userId="08a9fb75-bfa9-4619-a08a-5a0f62c1c55f" providerId="ADAL" clId="{CF0D7CE5-AF71-45C5-844E-5C40BACA16E8}" dt="2025-09-19T17:56:21.579" v="1295" actId="21"/>
          <ac:spMkLst>
            <pc:docMk/>
            <pc:sldMk cId="3211814621" sldId="4340"/>
            <ac:spMk id="9" creationId="{B29EA541-097E-4301-9409-B699FE0FFB8E}"/>
          </ac:spMkLst>
        </pc:spChg>
        <pc:spChg chg="del">
          <ac:chgData name="Kevin Shehan" userId="08a9fb75-bfa9-4619-a08a-5a0f62c1c55f" providerId="ADAL" clId="{CF0D7CE5-AF71-45C5-844E-5C40BACA16E8}" dt="2025-09-19T17:56:21.579" v="1295" actId="21"/>
          <ac:spMkLst>
            <pc:docMk/>
            <pc:sldMk cId="3211814621" sldId="4340"/>
            <ac:spMk id="11" creationId="{1ACE3884-5DD3-4F86-13C6-FF34F1D35C8C}"/>
          </ac:spMkLst>
        </pc:spChg>
        <pc:picChg chg="del">
          <ac:chgData name="Kevin Shehan" userId="08a9fb75-bfa9-4619-a08a-5a0f62c1c55f" providerId="ADAL" clId="{CF0D7CE5-AF71-45C5-844E-5C40BACA16E8}" dt="2025-09-19T17:56:21.579" v="1295" actId="21"/>
          <ac:picMkLst>
            <pc:docMk/>
            <pc:sldMk cId="3211814621" sldId="4340"/>
            <ac:picMk id="2" creationId="{E8D9D961-5DF6-6A83-BDAD-63F466F34715}"/>
          </ac:picMkLst>
        </pc:picChg>
      </pc:sldChg>
      <pc:sldChg chg="addSp delSp modSp del mod">
        <pc:chgData name="Kevin Shehan" userId="08a9fb75-bfa9-4619-a08a-5a0f62c1c55f" providerId="ADAL" clId="{CF0D7CE5-AF71-45C5-844E-5C40BACA16E8}" dt="2025-09-19T17:57:17.828" v="1302" actId="47"/>
        <pc:sldMkLst>
          <pc:docMk/>
          <pc:sldMk cId="4112208661" sldId="4341"/>
        </pc:sldMkLst>
        <pc:spChg chg="add mod">
          <ac:chgData name="Kevin Shehan" userId="08a9fb75-bfa9-4619-a08a-5a0f62c1c55f" providerId="ADAL" clId="{CF0D7CE5-AF71-45C5-844E-5C40BACA16E8}" dt="2025-09-19T17:57:08.132" v="1300" actId="21"/>
          <ac:spMkLst>
            <pc:docMk/>
            <pc:sldMk cId="4112208661" sldId="4341"/>
            <ac:spMk id="5" creationId="{DC3F87AA-C487-3919-C11B-E967B3B298D4}"/>
          </ac:spMkLst>
        </pc:spChg>
        <pc:spChg chg="del">
          <ac:chgData name="Kevin Shehan" userId="08a9fb75-bfa9-4619-a08a-5a0f62c1c55f" providerId="ADAL" clId="{CF0D7CE5-AF71-45C5-844E-5C40BACA16E8}" dt="2025-09-19T17:57:08.132" v="1300" actId="21"/>
          <ac:spMkLst>
            <pc:docMk/>
            <pc:sldMk cId="4112208661" sldId="4341"/>
            <ac:spMk id="11" creationId="{1ACE3884-5DD3-4F86-13C6-FF34F1D35C8C}"/>
          </ac:spMkLst>
        </pc:spChg>
        <pc:picChg chg="del">
          <ac:chgData name="Kevin Shehan" userId="08a9fb75-bfa9-4619-a08a-5a0f62c1c55f" providerId="ADAL" clId="{CF0D7CE5-AF71-45C5-844E-5C40BACA16E8}" dt="2025-09-19T17:57:08.132" v="1300" actId="21"/>
          <ac:picMkLst>
            <pc:docMk/>
            <pc:sldMk cId="4112208661" sldId="4341"/>
            <ac:picMk id="2" creationId="{67D06A89-D6EA-DCBA-7B39-CDA72D16026A}"/>
          </ac:picMkLst>
        </pc:picChg>
        <pc:picChg chg="del">
          <ac:chgData name="Kevin Shehan" userId="08a9fb75-bfa9-4619-a08a-5a0f62c1c55f" providerId="ADAL" clId="{CF0D7CE5-AF71-45C5-844E-5C40BACA16E8}" dt="2025-09-19T17:57:08.132" v="1300" actId="21"/>
          <ac:picMkLst>
            <pc:docMk/>
            <pc:sldMk cId="4112208661" sldId="4341"/>
            <ac:picMk id="3" creationId="{4A7F7E46-BC4F-91F1-3746-2F9F973AFE5C}"/>
          </ac:picMkLst>
        </pc:picChg>
      </pc:sldChg>
      <pc:sldChg chg="addSp delSp modSp del mod">
        <pc:chgData name="Kevin Shehan" userId="08a9fb75-bfa9-4619-a08a-5a0f62c1c55f" providerId="ADAL" clId="{CF0D7CE5-AF71-45C5-844E-5C40BACA16E8}" dt="2025-09-19T17:57:39.582" v="1322" actId="47"/>
        <pc:sldMkLst>
          <pc:docMk/>
          <pc:sldMk cId="974194328" sldId="4342"/>
        </pc:sldMkLst>
        <pc:spChg chg="add mod">
          <ac:chgData name="Kevin Shehan" userId="08a9fb75-bfa9-4619-a08a-5a0f62c1c55f" providerId="ADAL" clId="{CF0D7CE5-AF71-45C5-844E-5C40BACA16E8}" dt="2025-09-19T17:57:38.385" v="1321" actId="21"/>
          <ac:spMkLst>
            <pc:docMk/>
            <pc:sldMk cId="974194328" sldId="4342"/>
            <ac:spMk id="3" creationId="{BFAD3820-FBBD-DC15-2C31-243A95B6D3C3}"/>
          </ac:spMkLst>
        </pc:spChg>
        <pc:spChg chg="del">
          <ac:chgData name="Kevin Shehan" userId="08a9fb75-bfa9-4619-a08a-5a0f62c1c55f" providerId="ADAL" clId="{CF0D7CE5-AF71-45C5-844E-5C40BACA16E8}" dt="2025-09-19T17:57:38.385" v="1321" actId="21"/>
          <ac:spMkLst>
            <pc:docMk/>
            <pc:sldMk cId="974194328" sldId="4342"/>
            <ac:spMk id="11" creationId="{1ACE3884-5DD3-4F86-13C6-FF34F1D35C8C}"/>
          </ac:spMkLst>
        </pc:spChg>
      </pc:sldChg>
      <pc:sldChg chg="addSp delSp modSp del mod">
        <pc:chgData name="Kevin Shehan" userId="08a9fb75-bfa9-4619-a08a-5a0f62c1c55f" providerId="ADAL" clId="{CF0D7CE5-AF71-45C5-844E-5C40BACA16E8}" dt="2025-09-19T17:58:06.753" v="1341" actId="47"/>
        <pc:sldMkLst>
          <pc:docMk/>
          <pc:sldMk cId="3213354682" sldId="4343"/>
        </pc:sldMkLst>
        <pc:spChg chg="del">
          <ac:chgData name="Kevin Shehan" userId="08a9fb75-bfa9-4619-a08a-5a0f62c1c55f" providerId="ADAL" clId="{CF0D7CE5-AF71-45C5-844E-5C40BACA16E8}" dt="2025-09-19T17:58:02.701" v="1340" actId="21"/>
          <ac:spMkLst>
            <pc:docMk/>
            <pc:sldMk cId="3213354682" sldId="4343"/>
            <ac:spMk id="4" creationId="{5AD0D18D-6C14-9C41-B062-DF7F617200AA}"/>
          </ac:spMkLst>
        </pc:spChg>
        <pc:spChg chg="del">
          <ac:chgData name="Kevin Shehan" userId="08a9fb75-bfa9-4619-a08a-5a0f62c1c55f" providerId="ADAL" clId="{CF0D7CE5-AF71-45C5-844E-5C40BACA16E8}" dt="2025-09-19T17:58:02.701" v="1340" actId="21"/>
          <ac:spMkLst>
            <pc:docMk/>
            <pc:sldMk cId="3213354682" sldId="4343"/>
            <ac:spMk id="5" creationId="{D60D9F43-B0BC-45B5-1BB6-29D07CDE32FA}"/>
          </ac:spMkLst>
        </pc:spChg>
        <pc:spChg chg="add mod">
          <ac:chgData name="Kevin Shehan" userId="08a9fb75-bfa9-4619-a08a-5a0f62c1c55f" providerId="ADAL" clId="{CF0D7CE5-AF71-45C5-844E-5C40BACA16E8}" dt="2025-09-19T17:58:02.701" v="1340" actId="21"/>
          <ac:spMkLst>
            <pc:docMk/>
            <pc:sldMk cId="3213354682" sldId="4343"/>
            <ac:spMk id="7" creationId="{BB6DA0BA-D891-331E-A7A0-0DFD76CE7DEB}"/>
          </ac:spMkLst>
        </pc:spChg>
        <pc:spChg chg="del">
          <ac:chgData name="Kevin Shehan" userId="08a9fb75-bfa9-4619-a08a-5a0f62c1c55f" providerId="ADAL" clId="{CF0D7CE5-AF71-45C5-844E-5C40BACA16E8}" dt="2025-09-19T17:58:02.701" v="1340" actId="21"/>
          <ac:spMkLst>
            <pc:docMk/>
            <pc:sldMk cId="3213354682" sldId="4343"/>
            <ac:spMk id="11" creationId="{1ACE3884-5DD3-4F86-13C6-FF34F1D35C8C}"/>
          </ac:spMkLst>
        </pc:spChg>
        <pc:picChg chg="del">
          <ac:chgData name="Kevin Shehan" userId="08a9fb75-bfa9-4619-a08a-5a0f62c1c55f" providerId="ADAL" clId="{CF0D7CE5-AF71-45C5-844E-5C40BACA16E8}" dt="2025-09-19T17:58:02.701" v="1340" actId="21"/>
          <ac:picMkLst>
            <pc:docMk/>
            <pc:sldMk cId="3213354682" sldId="4343"/>
            <ac:picMk id="2" creationId="{A0018502-BAB5-9309-AFC8-2BE3332E47D6}"/>
          </ac:picMkLst>
        </pc:picChg>
        <pc:picChg chg="del">
          <ac:chgData name="Kevin Shehan" userId="08a9fb75-bfa9-4619-a08a-5a0f62c1c55f" providerId="ADAL" clId="{CF0D7CE5-AF71-45C5-844E-5C40BACA16E8}" dt="2025-09-19T17:58:02.701" v="1340" actId="21"/>
          <ac:picMkLst>
            <pc:docMk/>
            <pc:sldMk cId="3213354682" sldId="4343"/>
            <ac:picMk id="3" creationId="{4B916779-9046-2F8B-D9CE-15E5E5D86FFB}"/>
          </ac:picMkLst>
        </pc:picChg>
      </pc:sldChg>
      <pc:sldChg chg="addSp delSp modSp del mod">
        <pc:chgData name="Kevin Shehan" userId="08a9fb75-bfa9-4619-a08a-5a0f62c1c55f" providerId="ADAL" clId="{CF0D7CE5-AF71-45C5-844E-5C40BACA16E8}" dt="2025-09-19T17:58:49.718" v="1391" actId="47"/>
        <pc:sldMkLst>
          <pc:docMk/>
          <pc:sldMk cId="3983918045" sldId="4344"/>
        </pc:sldMkLst>
        <pc:spChg chg="del">
          <ac:chgData name="Kevin Shehan" userId="08a9fb75-bfa9-4619-a08a-5a0f62c1c55f" providerId="ADAL" clId="{CF0D7CE5-AF71-45C5-844E-5C40BACA16E8}" dt="2025-09-19T17:58:45.497" v="1389" actId="21"/>
          <ac:spMkLst>
            <pc:docMk/>
            <pc:sldMk cId="3983918045" sldId="4344"/>
            <ac:spMk id="3" creationId="{08C9AE0C-7AE3-1B45-A8A9-B41EBC7B8F4B}"/>
          </ac:spMkLst>
        </pc:spChg>
        <pc:spChg chg="add mod">
          <ac:chgData name="Kevin Shehan" userId="08a9fb75-bfa9-4619-a08a-5a0f62c1c55f" providerId="ADAL" clId="{CF0D7CE5-AF71-45C5-844E-5C40BACA16E8}" dt="2025-09-19T17:58:45.497" v="1389" actId="21"/>
          <ac:spMkLst>
            <pc:docMk/>
            <pc:sldMk cId="3983918045" sldId="4344"/>
            <ac:spMk id="5" creationId="{D8766E3A-50CB-6743-69A8-C530862EB92E}"/>
          </ac:spMkLst>
        </pc:spChg>
        <pc:spChg chg="del">
          <ac:chgData name="Kevin Shehan" userId="08a9fb75-bfa9-4619-a08a-5a0f62c1c55f" providerId="ADAL" clId="{CF0D7CE5-AF71-45C5-844E-5C40BACA16E8}" dt="2025-09-19T17:58:45.497" v="1389" actId="21"/>
          <ac:spMkLst>
            <pc:docMk/>
            <pc:sldMk cId="3983918045" sldId="4344"/>
            <ac:spMk id="11" creationId="{1ACE3884-5DD3-4F86-13C6-FF34F1D35C8C}"/>
          </ac:spMkLst>
        </pc:spChg>
        <pc:picChg chg="del">
          <ac:chgData name="Kevin Shehan" userId="08a9fb75-bfa9-4619-a08a-5a0f62c1c55f" providerId="ADAL" clId="{CF0D7CE5-AF71-45C5-844E-5C40BACA16E8}" dt="2025-09-19T17:58:45.497" v="1389" actId="21"/>
          <ac:picMkLst>
            <pc:docMk/>
            <pc:sldMk cId="3983918045" sldId="4344"/>
            <ac:picMk id="2" creationId="{240EECC5-101B-7F1C-A9A1-9A3891EAB4F7}"/>
          </ac:picMkLst>
        </pc:picChg>
      </pc:sldChg>
      <pc:sldChg chg="addSp delSp modSp del mod">
        <pc:chgData name="Kevin Shehan" userId="08a9fb75-bfa9-4619-a08a-5a0f62c1c55f" providerId="ADAL" clId="{CF0D7CE5-AF71-45C5-844E-5C40BACA16E8}" dt="2025-09-19T17:59:11.641" v="1398" actId="47"/>
        <pc:sldMkLst>
          <pc:docMk/>
          <pc:sldMk cId="660635405" sldId="4345"/>
        </pc:sldMkLst>
        <pc:spChg chg="add mod">
          <ac:chgData name="Kevin Shehan" userId="08a9fb75-bfa9-4619-a08a-5a0f62c1c55f" providerId="ADAL" clId="{CF0D7CE5-AF71-45C5-844E-5C40BACA16E8}" dt="2025-09-19T17:59:07.210" v="1396" actId="21"/>
          <ac:spMkLst>
            <pc:docMk/>
            <pc:sldMk cId="660635405" sldId="4345"/>
            <ac:spMk id="4" creationId="{1D6777F0-BF9B-9068-BCF1-A5F3C7CADA5E}"/>
          </ac:spMkLst>
        </pc:spChg>
        <pc:spChg chg="del">
          <ac:chgData name="Kevin Shehan" userId="08a9fb75-bfa9-4619-a08a-5a0f62c1c55f" providerId="ADAL" clId="{CF0D7CE5-AF71-45C5-844E-5C40BACA16E8}" dt="2025-09-19T17:59:07.210" v="1396" actId="21"/>
          <ac:spMkLst>
            <pc:docMk/>
            <pc:sldMk cId="660635405" sldId="4345"/>
            <ac:spMk id="11" creationId="{1ACE3884-5DD3-4F86-13C6-FF34F1D35C8C}"/>
          </ac:spMkLst>
        </pc:spChg>
        <pc:picChg chg="del">
          <ac:chgData name="Kevin Shehan" userId="08a9fb75-bfa9-4619-a08a-5a0f62c1c55f" providerId="ADAL" clId="{CF0D7CE5-AF71-45C5-844E-5C40BACA16E8}" dt="2025-09-19T17:59:07.210" v="1396" actId="21"/>
          <ac:picMkLst>
            <pc:docMk/>
            <pc:sldMk cId="660635405" sldId="4345"/>
            <ac:picMk id="2" creationId="{0ADEDF27-FAE1-4645-0149-09052BCC10BF}"/>
          </ac:picMkLst>
        </pc:picChg>
      </pc:sldChg>
      <pc:sldChg chg="add">
        <pc:chgData name="Kevin Shehan" userId="08a9fb75-bfa9-4619-a08a-5a0f62c1c55f" providerId="ADAL" clId="{CF0D7CE5-AF71-45C5-844E-5C40BACA16E8}" dt="2025-09-19T17:25:43.347" v="19"/>
        <pc:sldMkLst>
          <pc:docMk/>
          <pc:sldMk cId="3687924093" sldId="4351"/>
        </pc:sldMkLst>
      </pc:sldChg>
      <pc:sldChg chg="new del">
        <pc:chgData name="Kevin Shehan" userId="08a9fb75-bfa9-4619-a08a-5a0f62c1c55f" providerId="ADAL" clId="{CF0D7CE5-AF71-45C5-844E-5C40BACA16E8}" dt="2025-09-19T17:26:44.289" v="22" actId="680"/>
        <pc:sldMkLst>
          <pc:docMk/>
          <pc:sldMk cId="1033492418" sldId="4352"/>
        </pc:sldMkLst>
      </pc:sldChg>
      <pc:sldChg chg="addSp delSp modSp add mod">
        <pc:chgData name="Kevin Shehan" userId="08a9fb75-bfa9-4619-a08a-5a0f62c1c55f" providerId="ADAL" clId="{CF0D7CE5-AF71-45C5-844E-5C40BACA16E8}" dt="2025-09-19T17:29:51.620" v="109" actId="1076"/>
        <pc:sldMkLst>
          <pc:docMk/>
          <pc:sldMk cId="1978341663" sldId="4356"/>
        </pc:sldMkLst>
        <pc:spChg chg="mod">
          <ac:chgData name="Kevin Shehan" userId="08a9fb75-bfa9-4619-a08a-5a0f62c1c55f" providerId="ADAL" clId="{CF0D7CE5-AF71-45C5-844E-5C40BACA16E8}" dt="2025-09-19T17:27:21.292" v="40" actId="20577"/>
          <ac:spMkLst>
            <pc:docMk/>
            <pc:sldMk cId="1978341663" sldId="4356"/>
            <ac:spMk id="2" creationId="{8C4BE851-8984-B456-C68E-000B008FA992}"/>
          </ac:spMkLst>
        </pc:spChg>
        <pc:spChg chg="add mod">
          <ac:chgData name="Kevin Shehan" userId="08a9fb75-bfa9-4619-a08a-5a0f62c1c55f" providerId="ADAL" clId="{CF0D7CE5-AF71-45C5-844E-5C40BACA16E8}" dt="2025-09-19T17:29:51.620" v="109" actId="1076"/>
          <ac:spMkLst>
            <pc:docMk/>
            <pc:sldMk cId="1978341663" sldId="4356"/>
            <ac:spMk id="3" creationId="{F14AC9C3-7D64-3130-16F4-81AD2916A38C}"/>
          </ac:spMkLst>
        </pc:spChg>
        <pc:spChg chg="del mod">
          <ac:chgData name="Kevin Shehan" userId="08a9fb75-bfa9-4619-a08a-5a0f62c1c55f" providerId="ADAL" clId="{CF0D7CE5-AF71-45C5-844E-5C40BACA16E8}" dt="2025-09-19T17:27:53.008" v="45"/>
          <ac:spMkLst>
            <pc:docMk/>
            <pc:sldMk cId="1978341663" sldId="4356"/>
            <ac:spMk id="4" creationId="{CCD2F126-720B-2D65-79B5-2982FEBF5309}"/>
          </ac:spMkLst>
        </pc:spChg>
        <pc:spChg chg="add mod">
          <ac:chgData name="Kevin Shehan" userId="08a9fb75-bfa9-4619-a08a-5a0f62c1c55f" providerId="ADAL" clId="{CF0D7CE5-AF71-45C5-844E-5C40BACA16E8}" dt="2025-09-19T17:27:49.858" v="43"/>
          <ac:spMkLst>
            <pc:docMk/>
            <pc:sldMk cId="1978341663" sldId="4356"/>
            <ac:spMk id="11" creationId="{1ACE3884-5DD3-4F86-13C6-FF34F1D35C8C}"/>
          </ac:spMkLst>
        </pc:spChg>
      </pc:sldChg>
      <pc:sldChg chg="addSp delSp modSp add mod">
        <pc:chgData name="Kevin Shehan" userId="08a9fb75-bfa9-4619-a08a-5a0f62c1c55f" providerId="ADAL" clId="{CF0D7CE5-AF71-45C5-844E-5C40BACA16E8}" dt="2025-09-19T18:30:04.408" v="3601" actId="14100"/>
        <pc:sldMkLst>
          <pc:docMk/>
          <pc:sldMk cId="1502247230" sldId="4357"/>
        </pc:sldMkLst>
        <pc:spChg chg="mod">
          <ac:chgData name="Kevin Shehan" userId="08a9fb75-bfa9-4619-a08a-5a0f62c1c55f" providerId="ADAL" clId="{CF0D7CE5-AF71-45C5-844E-5C40BACA16E8}" dt="2025-09-19T17:28:45.375" v="93" actId="20577"/>
          <ac:spMkLst>
            <pc:docMk/>
            <pc:sldMk cId="1502247230" sldId="4357"/>
            <ac:spMk id="2" creationId="{DE2B8E6A-1945-76FD-75FF-6310AB2A4ADF}"/>
          </ac:spMkLst>
        </pc:spChg>
        <pc:spChg chg="del mod">
          <ac:chgData name="Kevin Shehan" userId="08a9fb75-bfa9-4619-a08a-5a0f62c1c55f" providerId="ADAL" clId="{CF0D7CE5-AF71-45C5-844E-5C40BACA16E8}" dt="2025-09-19T17:29:11.545" v="101" actId="478"/>
          <ac:spMkLst>
            <pc:docMk/>
            <pc:sldMk cId="1502247230" sldId="4357"/>
            <ac:spMk id="3" creationId="{00D3C913-DCDA-6997-0D61-3C0413DEE018}"/>
          </ac:spMkLst>
        </pc:spChg>
        <pc:spChg chg="add del mod">
          <ac:chgData name="Kevin Shehan" userId="08a9fb75-bfa9-4619-a08a-5a0f62c1c55f" providerId="ADAL" clId="{CF0D7CE5-AF71-45C5-844E-5C40BACA16E8}" dt="2025-09-19T17:29:19.351" v="102" actId="478"/>
          <ac:spMkLst>
            <pc:docMk/>
            <pc:sldMk cId="1502247230" sldId="4357"/>
            <ac:spMk id="7" creationId="{FC0BDE41-5ABE-21B2-FC73-B60954E38F23}"/>
          </ac:spMkLst>
        </pc:spChg>
        <pc:spChg chg="add mod">
          <ac:chgData name="Kevin Shehan" userId="08a9fb75-bfa9-4619-a08a-5a0f62c1c55f" providerId="ADAL" clId="{CF0D7CE5-AF71-45C5-844E-5C40BACA16E8}" dt="2025-09-19T18:30:04.408" v="3601" actId="14100"/>
          <ac:spMkLst>
            <pc:docMk/>
            <pc:sldMk cId="1502247230" sldId="4357"/>
            <ac:spMk id="11" creationId="{1ACE3884-5DD3-4F86-13C6-FF34F1D35C8C}"/>
          </ac:spMkLst>
        </pc:spChg>
      </pc:sldChg>
      <pc:sldChg chg="addSp delSp modSp add mod">
        <pc:chgData name="Kevin Shehan" userId="08a9fb75-bfa9-4619-a08a-5a0f62c1c55f" providerId="ADAL" clId="{CF0D7CE5-AF71-45C5-844E-5C40BACA16E8}" dt="2025-09-19T18:30:13.566" v="3602" actId="1076"/>
        <pc:sldMkLst>
          <pc:docMk/>
          <pc:sldMk cId="1821732061" sldId="4358"/>
        </pc:sldMkLst>
        <pc:spChg chg="mod">
          <ac:chgData name="Kevin Shehan" userId="08a9fb75-bfa9-4619-a08a-5a0f62c1c55f" providerId="ADAL" clId="{CF0D7CE5-AF71-45C5-844E-5C40BACA16E8}" dt="2025-09-19T17:30:35.666" v="148" actId="20577"/>
          <ac:spMkLst>
            <pc:docMk/>
            <pc:sldMk cId="1821732061" sldId="4358"/>
            <ac:spMk id="2" creationId="{EFC9E9A2-672E-3F28-2421-B6065DD3D1D6}"/>
          </ac:spMkLst>
        </pc:spChg>
        <pc:spChg chg="add mod">
          <ac:chgData name="Kevin Shehan" userId="08a9fb75-bfa9-4619-a08a-5a0f62c1c55f" providerId="ADAL" clId="{CF0D7CE5-AF71-45C5-844E-5C40BACA16E8}" dt="2025-09-19T18:30:13.566" v="3602" actId="1076"/>
          <ac:spMkLst>
            <pc:docMk/>
            <pc:sldMk cId="1821732061" sldId="4358"/>
            <ac:spMk id="3" creationId="{1ACE3884-5DD3-4F86-13C6-FF34F1D35C8C}"/>
          </ac:spMkLst>
        </pc:spChg>
        <pc:spChg chg="del">
          <ac:chgData name="Kevin Shehan" userId="08a9fb75-bfa9-4619-a08a-5a0f62c1c55f" providerId="ADAL" clId="{CF0D7CE5-AF71-45C5-844E-5C40BACA16E8}" dt="2025-09-19T17:30:48.536" v="150" actId="478"/>
          <ac:spMkLst>
            <pc:docMk/>
            <pc:sldMk cId="1821732061" sldId="4358"/>
            <ac:spMk id="11" creationId="{3FBF21CC-C5EE-4D5C-9FC1-A2299CDDFE57}"/>
          </ac:spMkLst>
        </pc:spChg>
        <pc:picChg chg="add mod">
          <ac:chgData name="Kevin Shehan" userId="08a9fb75-bfa9-4619-a08a-5a0f62c1c55f" providerId="ADAL" clId="{CF0D7CE5-AF71-45C5-844E-5C40BACA16E8}" dt="2025-09-19T17:33:55.100" v="456" actId="1076"/>
          <ac:picMkLst>
            <pc:docMk/>
            <pc:sldMk cId="1821732061" sldId="4358"/>
            <ac:picMk id="4" creationId="{56EE5BA3-AC9C-7FC4-1619-11BE12EF72B9}"/>
          </ac:picMkLst>
        </pc:picChg>
        <pc:picChg chg="add mod">
          <ac:chgData name="Kevin Shehan" userId="08a9fb75-bfa9-4619-a08a-5a0f62c1c55f" providerId="ADAL" clId="{CF0D7CE5-AF71-45C5-844E-5C40BACA16E8}" dt="2025-09-19T17:33:55.100" v="456" actId="1076"/>
          <ac:picMkLst>
            <pc:docMk/>
            <pc:sldMk cId="1821732061" sldId="4358"/>
            <ac:picMk id="7" creationId="{25C5C810-891E-1B1E-B30E-265F565740EA}"/>
          </ac:picMkLst>
        </pc:picChg>
        <pc:picChg chg="add del mod">
          <ac:chgData name="Kevin Shehan" userId="08a9fb75-bfa9-4619-a08a-5a0f62c1c55f" providerId="ADAL" clId="{CF0D7CE5-AF71-45C5-844E-5C40BACA16E8}" dt="2025-09-19T17:33:55.100" v="456" actId="1076"/>
          <ac:picMkLst>
            <pc:docMk/>
            <pc:sldMk cId="1821732061" sldId="4358"/>
            <ac:picMk id="8" creationId="{13B7A4EE-D6B0-21D1-4170-9927DBF90E3A}"/>
          </ac:picMkLst>
        </pc:picChg>
      </pc:sldChg>
      <pc:sldChg chg="addSp delSp modSp add mod">
        <pc:chgData name="Kevin Shehan" userId="08a9fb75-bfa9-4619-a08a-5a0f62c1c55f" providerId="ADAL" clId="{CF0D7CE5-AF71-45C5-844E-5C40BACA16E8}" dt="2025-09-19T18:30:23.955" v="3604" actId="1076"/>
        <pc:sldMkLst>
          <pc:docMk/>
          <pc:sldMk cId="2988627239" sldId="4359"/>
        </pc:sldMkLst>
        <pc:spChg chg="mod">
          <ac:chgData name="Kevin Shehan" userId="08a9fb75-bfa9-4619-a08a-5a0f62c1c55f" providerId="ADAL" clId="{CF0D7CE5-AF71-45C5-844E-5C40BACA16E8}" dt="2025-09-19T17:34:12.534" v="520" actId="20577"/>
          <ac:spMkLst>
            <pc:docMk/>
            <pc:sldMk cId="2988627239" sldId="4359"/>
            <ac:spMk id="2" creationId="{41ADEEB6-F925-FD01-055E-17EB5A783624}"/>
          </ac:spMkLst>
        </pc:spChg>
        <pc:spChg chg="del">
          <ac:chgData name="Kevin Shehan" userId="08a9fb75-bfa9-4619-a08a-5a0f62c1c55f" providerId="ADAL" clId="{CF0D7CE5-AF71-45C5-844E-5C40BACA16E8}" dt="2025-09-19T17:34:47.776" v="530" actId="478"/>
          <ac:spMkLst>
            <pc:docMk/>
            <pc:sldMk cId="2988627239" sldId="4359"/>
            <ac:spMk id="3" creationId="{C0D0D4C0-9875-10A0-7194-2621AE9ACD6C}"/>
          </ac:spMkLst>
        </pc:spChg>
        <pc:spChg chg="add del mod">
          <ac:chgData name="Kevin Shehan" userId="08a9fb75-bfa9-4619-a08a-5a0f62c1c55f" providerId="ADAL" clId="{CF0D7CE5-AF71-45C5-844E-5C40BACA16E8}" dt="2025-09-19T17:54:10.193" v="1272" actId="478"/>
          <ac:spMkLst>
            <pc:docMk/>
            <pc:sldMk cId="2988627239" sldId="4359"/>
            <ac:spMk id="9" creationId="{B29EA541-097E-4301-9409-B699FE0FFB8E}"/>
          </ac:spMkLst>
        </pc:spChg>
        <pc:spChg chg="add mod">
          <ac:chgData name="Kevin Shehan" userId="08a9fb75-bfa9-4619-a08a-5a0f62c1c55f" providerId="ADAL" clId="{CF0D7CE5-AF71-45C5-844E-5C40BACA16E8}" dt="2025-09-19T17:36:51.659" v="789" actId="20577"/>
          <ac:spMkLst>
            <pc:docMk/>
            <pc:sldMk cId="2988627239" sldId="4359"/>
            <ac:spMk id="10" creationId="{17092BC4-CBD8-BB30-EB82-7EF7B44EDF3C}"/>
          </ac:spMkLst>
        </pc:spChg>
        <pc:spChg chg="add mod">
          <ac:chgData name="Kevin Shehan" userId="08a9fb75-bfa9-4619-a08a-5a0f62c1c55f" providerId="ADAL" clId="{CF0D7CE5-AF71-45C5-844E-5C40BACA16E8}" dt="2025-09-19T17:34:48.644" v="531"/>
          <ac:spMkLst>
            <pc:docMk/>
            <pc:sldMk cId="2988627239" sldId="4359"/>
            <ac:spMk id="11" creationId="{1ACE3884-5DD3-4F86-13C6-FF34F1D35C8C}"/>
          </ac:spMkLst>
        </pc:spChg>
        <pc:picChg chg="del">
          <ac:chgData name="Kevin Shehan" userId="08a9fb75-bfa9-4619-a08a-5a0f62c1c55f" providerId="ADAL" clId="{CF0D7CE5-AF71-45C5-844E-5C40BACA16E8}" dt="2025-09-19T17:34:16.176" v="521" actId="478"/>
          <ac:picMkLst>
            <pc:docMk/>
            <pc:sldMk cId="2988627239" sldId="4359"/>
            <ac:picMk id="4" creationId="{50F6F65E-2B52-9485-B950-3D6E36FADC12}"/>
          </ac:picMkLst>
        </pc:picChg>
        <pc:picChg chg="del">
          <ac:chgData name="Kevin Shehan" userId="08a9fb75-bfa9-4619-a08a-5a0f62c1c55f" providerId="ADAL" clId="{CF0D7CE5-AF71-45C5-844E-5C40BACA16E8}" dt="2025-09-19T17:34:16.176" v="521" actId="478"/>
          <ac:picMkLst>
            <pc:docMk/>
            <pc:sldMk cId="2988627239" sldId="4359"/>
            <ac:picMk id="7" creationId="{205B3A19-4D72-8891-E416-16CEAD93928E}"/>
          </ac:picMkLst>
        </pc:picChg>
        <pc:picChg chg="del">
          <ac:chgData name="Kevin Shehan" userId="08a9fb75-bfa9-4619-a08a-5a0f62c1c55f" providerId="ADAL" clId="{CF0D7CE5-AF71-45C5-844E-5C40BACA16E8}" dt="2025-09-19T17:34:16.176" v="521" actId="478"/>
          <ac:picMkLst>
            <pc:docMk/>
            <pc:sldMk cId="2988627239" sldId="4359"/>
            <ac:picMk id="8" creationId="{91D39AE4-DECC-C7A4-4E72-8474364DF909}"/>
          </ac:picMkLst>
        </pc:picChg>
        <pc:picChg chg="add mod">
          <ac:chgData name="Kevin Shehan" userId="08a9fb75-bfa9-4619-a08a-5a0f62c1c55f" providerId="ADAL" clId="{CF0D7CE5-AF71-45C5-844E-5C40BACA16E8}" dt="2025-09-19T18:30:23.955" v="3604" actId="1076"/>
          <ac:picMkLst>
            <pc:docMk/>
            <pc:sldMk cId="2988627239" sldId="4359"/>
            <ac:picMk id="12" creationId="{F302714F-99D8-C37C-1170-071DF9549886}"/>
          </ac:picMkLst>
        </pc:picChg>
        <pc:picChg chg="add mod">
          <ac:chgData name="Kevin Shehan" userId="08a9fb75-bfa9-4619-a08a-5a0f62c1c55f" providerId="ADAL" clId="{CF0D7CE5-AF71-45C5-844E-5C40BACA16E8}" dt="2025-09-19T18:30:21.289" v="3603" actId="1076"/>
          <ac:picMkLst>
            <pc:docMk/>
            <pc:sldMk cId="2988627239" sldId="4359"/>
            <ac:picMk id="13" creationId="{8C190445-4693-5F5E-85B0-E22C7CB0876B}"/>
          </ac:picMkLst>
        </pc:picChg>
      </pc:sldChg>
      <pc:sldChg chg="addSp delSp modSp add mod">
        <pc:chgData name="Kevin Shehan" userId="08a9fb75-bfa9-4619-a08a-5a0f62c1c55f" providerId="ADAL" clId="{CF0D7CE5-AF71-45C5-844E-5C40BACA16E8}" dt="2025-09-19T18:30:34.830" v="3605" actId="14100"/>
        <pc:sldMkLst>
          <pc:docMk/>
          <pc:sldMk cId="3458196260" sldId="4360"/>
        </pc:sldMkLst>
        <pc:spChg chg="mod">
          <ac:chgData name="Kevin Shehan" userId="08a9fb75-bfa9-4619-a08a-5a0f62c1c55f" providerId="ADAL" clId="{CF0D7CE5-AF71-45C5-844E-5C40BACA16E8}" dt="2025-09-19T17:37:12.260" v="809" actId="20577"/>
          <ac:spMkLst>
            <pc:docMk/>
            <pc:sldMk cId="3458196260" sldId="4360"/>
            <ac:spMk id="2" creationId="{57756D6E-D44B-C600-7DA9-8BB46956ECF6}"/>
          </ac:spMkLst>
        </pc:spChg>
        <pc:spChg chg="add mod">
          <ac:chgData name="Kevin Shehan" userId="08a9fb75-bfa9-4619-a08a-5a0f62c1c55f" providerId="ADAL" clId="{CF0D7CE5-AF71-45C5-844E-5C40BACA16E8}" dt="2025-09-19T18:30:34.830" v="3605" actId="14100"/>
          <ac:spMkLst>
            <pc:docMk/>
            <pc:sldMk cId="3458196260" sldId="4360"/>
            <ac:spMk id="3" creationId="{1ACE3884-5DD3-4F86-13C6-FF34F1D35C8C}"/>
          </ac:spMkLst>
        </pc:spChg>
        <pc:spChg chg="mod">
          <ac:chgData name="Kevin Shehan" userId="08a9fb75-bfa9-4619-a08a-5a0f62c1c55f" providerId="ADAL" clId="{CF0D7CE5-AF71-45C5-844E-5C40BACA16E8}" dt="2025-09-19T17:54:16.105" v="1273" actId="20577"/>
          <ac:spMkLst>
            <pc:docMk/>
            <pc:sldMk cId="3458196260" sldId="4360"/>
            <ac:spMk id="9" creationId="{FA6E3C24-58E2-1640-09FF-929FB2D1BF33}"/>
          </ac:spMkLst>
        </pc:spChg>
        <pc:spChg chg="del">
          <ac:chgData name="Kevin Shehan" userId="08a9fb75-bfa9-4619-a08a-5a0f62c1c55f" providerId="ADAL" clId="{CF0D7CE5-AF71-45C5-844E-5C40BACA16E8}" dt="2025-09-19T17:37:05.104" v="795" actId="478"/>
          <ac:spMkLst>
            <pc:docMk/>
            <pc:sldMk cId="3458196260" sldId="4360"/>
            <ac:spMk id="10" creationId="{F643F51A-B7CA-F8FC-B522-F91102758F73}"/>
          </ac:spMkLst>
        </pc:spChg>
        <pc:spChg chg="del">
          <ac:chgData name="Kevin Shehan" userId="08a9fb75-bfa9-4619-a08a-5a0f62c1c55f" providerId="ADAL" clId="{CF0D7CE5-AF71-45C5-844E-5C40BACA16E8}" dt="2025-09-19T17:37:00.788" v="792" actId="478"/>
          <ac:spMkLst>
            <pc:docMk/>
            <pc:sldMk cId="3458196260" sldId="4360"/>
            <ac:spMk id="11" creationId="{270CD0F4-F75A-A378-89E5-707B47FBB0D6}"/>
          </ac:spMkLst>
        </pc:spChg>
        <pc:picChg chg="del">
          <ac:chgData name="Kevin Shehan" userId="08a9fb75-bfa9-4619-a08a-5a0f62c1c55f" providerId="ADAL" clId="{CF0D7CE5-AF71-45C5-844E-5C40BACA16E8}" dt="2025-09-19T17:37:03.204" v="794" actId="478"/>
          <ac:picMkLst>
            <pc:docMk/>
            <pc:sldMk cId="3458196260" sldId="4360"/>
            <ac:picMk id="12" creationId="{425A46DD-66AC-B3B1-0BE8-FF034715FC9A}"/>
          </ac:picMkLst>
        </pc:picChg>
        <pc:picChg chg="del">
          <ac:chgData name="Kevin Shehan" userId="08a9fb75-bfa9-4619-a08a-5a0f62c1c55f" providerId="ADAL" clId="{CF0D7CE5-AF71-45C5-844E-5C40BACA16E8}" dt="2025-09-19T17:37:02.288" v="793" actId="478"/>
          <ac:picMkLst>
            <pc:docMk/>
            <pc:sldMk cId="3458196260" sldId="4360"/>
            <ac:picMk id="13" creationId="{58058822-71EE-99FA-A6E5-6CF2AD56109E}"/>
          </ac:picMkLst>
        </pc:picChg>
      </pc:sldChg>
      <pc:sldChg chg="addSp delSp modSp add mod">
        <pc:chgData name="Kevin Shehan" userId="08a9fb75-bfa9-4619-a08a-5a0f62c1c55f" providerId="ADAL" clId="{CF0D7CE5-AF71-45C5-844E-5C40BACA16E8}" dt="2025-09-19T18:30:47.024" v="3607" actId="1076"/>
        <pc:sldMkLst>
          <pc:docMk/>
          <pc:sldMk cId="1935943560" sldId="4361"/>
        </pc:sldMkLst>
        <pc:spChg chg="mod">
          <ac:chgData name="Kevin Shehan" userId="08a9fb75-bfa9-4619-a08a-5a0f62c1c55f" providerId="ADAL" clId="{CF0D7CE5-AF71-45C5-844E-5C40BACA16E8}" dt="2025-09-19T17:40:58.795" v="937" actId="20577"/>
          <ac:spMkLst>
            <pc:docMk/>
            <pc:sldMk cId="1935943560" sldId="4361"/>
            <ac:spMk id="2" creationId="{8DD4211B-3599-DDE4-5378-AB28757516A9}"/>
          </ac:spMkLst>
        </pc:spChg>
        <pc:spChg chg="del">
          <ac:chgData name="Kevin Shehan" userId="08a9fb75-bfa9-4619-a08a-5a0f62c1c55f" providerId="ADAL" clId="{CF0D7CE5-AF71-45C5-844E-5C40BACA16E8}" dt="2025-09-19T17:41:04.012" v="938" actId="478"/>
          <ac:spMkLst>
            <pc:docMk/>
            <pc:sldMk cId="1935943560" sldId="4361"/>
            <ac:spMk id="3" creationId="{1C11A28C-D400-A482-1D05-CE74135897FB}"/>
          </ac:spMkLst>
        </pc:spChg>
        <pc:spChg chg="del">
          <ac:chgData name="Kevin Shehan" userId="08a9fb75-bfa9-4619-a08a-5a0f62c1c55f" providerId="ADAL" clId="{CF0D7CE5-AF71-45C5-844E-5C40BACA16E8}" dt="2025-09-19T17:54:21.240" v="1274" actId="478"/>
          <ac:spMkLst>
            <pc:docMk/>
            <pc:sldMk cId="1935943560" sldId="4361"/>
            <ac:spMk id="9" creationId="{03AC1E24-DC48-8251-BF42-00450527A41D}"/>
          </ac:spMkLst>
        </pc:spChg>
        <pc:spChg chg="add mod">
          <ac:chgData name="Kevin Shehan" userId="08a9fb75-bfa9-4619-a08a-5a0f62c1c55f" providerId="ADAL" clId="{CF0D7CE5-AF71-45C5-844E-5C40BACA16E8}" dt="2025-09-19T18:30:47.024" v="3607" actId="1076"/>
          <ac:spMkLst>
            <pc:docMk/>
            <pc:sldMk cId="1935943560" sldId="4361"/>
            <ac:spMk id="11" creationId="{1ACE3884-5DD3-4F86-13C6-FF34F1D35C8C}"/>
          </ac:spMkLst>
        </pc:spChg>
        <pc:picChg chg="add mod">
          <ac:chgData name="Kevin Shehan" userId="08a9fb75-bfa9-4619-a08a-5a0f62c1c55f" providerId="ADAL" clId="{CF0D7CE5-AF71-45C5-844E-5C40BACA16E8}" dt="2025-09-19T17:41:39.100" v="1033" actId="962"/>
          <ac:picMkLst>
            <pc:docMk/>
            <pc:sldMk cId="1935943560" sldId="4361"/>
            <ac:picMk id="4" creationId="{D8E99AFF-F50B-6C87-B5A3-6DEE117F56F3}"/>
          </ac:picMkLst>
        </pc:picChg>
        <pc:picChg chg="add mod">
          <ac:chgData name="Kevin Shehan" userId="08a9fb75-bfa9-4619-a08a-5a0f62c1c55f" providerId="ADAL" clId="{CF0D7CE5-AF71-45C5-844E-5C40BACA16E8}" dt="2025-09-19T17:41:52.224" v="1133" actId="962"/>
          <ac:picMkLst>
            <pc:docMk/>
            <pc:sldMk cId="1935943560" sldId="4361"/>
            <ac:picMk id="7" creationId="{6795FA74-BEAB-CFEE-4047-5A2BF1ABEB56}"/>
          </ac:picMkLst>
        </pc:picChg>
      </pc:sldChg>
      <pc:sldChg chg="addSp delSp modSp add mod">
        <pc:chgData name="Kevin Shehan" userId="08a9fb75-bfa9-4619-a08a-5a0f62c1c55f" providerId="ADAL" clId="{CF0D7CE5-AF71-45C5-844E-5C40BACA16E8}" dt="2025-09-19T18:30:55.347" v="3609" actId="1076"/>
        <pc:sldMkLst>
          <pc:docMk/>
          <pc:sldMk cId="2741881429" sldId="4362"/>
        </pc:sldMkLst>
        <pc:spChg chg="mod">
          <ac:chgData name="Kevin Shehan" userId="08a9fb75-bfa9-4619-a08a-5a0f62c1c55f" providerId="ADAL" clId="{CF0D7CE5-AF71-45C5-844E-5C40BACA16E8}" dt="2025-09-19T17:51:45.334" v="1176" actId="20577"/>
          <ac:spMkLst>
            <pc:docMk/>
            <pc:sldMk cId="2741881429" sldId="4362"/>
            <ac:spMk id="2" creationId="{0DFA5038-0103-D291-6275-DA9CDD549803}"/>
          </ac:spMkLst>
        </pc:spChg>
        <pc:spChg chg="add mod">
          <ac:chgData name="Kevin Shehan" userId="08a9fb75-bfa9-4619-a08a-5a0f62c1c55f" providerId="ADAL" clId="{CF0D7CE5-AF71-45C5-844E-5C40BACA16E8}" dt="2025-09-19T18:30:52.808" v="3608" actId="1076"/>
          <ac:spMkLst>
            <pc:docMk/>
            <pc:sldMk cId="2741881429" sldId="4362"/>
            <ac:spMk id="3" creationId="{1ACE3884-5DD3-4F86-13C6-FF34F1D35C8C}"/>
          </ac:spMkLst>
        </pc:spChg>
        <pc:spChg chg="del">
          <ac:chgData name="Kevin Shehan" userId="08a9fb75-bfa9-4619-a08a-5a0f62c1c55f" providerId="ADAL" clId="{CF0D7CE5-AF71-45C5-844E-5C40BACA16E8}" dt="2025-09-19T17:54:29.532" v="1275" actId="478"/>
          <ac:spMkLst>
            <pc:docMk/>
            <pc:sldMk cId="2741881429" sldId="4362"/>
            <ac:spMk id="9" creationId="{CA6FAF82-C888-E265-6782-760B7D4D0329}"/>
          </ac:spMkLst>
        </pc:spChg>
        <pc:spChg chg="del">
          <ac:chgData name="Kevin Shehan" userId="08a9fb75-bfa9-4619-a08a-5a0f62c1c55f" providerId="ADAL" clId="{CF0D7CE5-AF71-45C5-844E-5C40BACA16E8}" dt="2025-09-19T17:51:53.184" v="1179" actId="478"/>
          <ac:spMkLst>
            <pc:docMk/>
            <pc:sldMk cId="2741881429" sldId="4362"/>
            <ac:spMk id="11" creationId="{54852EAD-832F-DCB7-2C27-4CF5329E0DE9}"/>
          </ac:spMkLst>
        </pc:spChg>
        <pc:picChg chg="del">
          <ac:chgData name="Kevin Shehan" userId="08a9fb75-bfa9-4619-a08a-5a0f62c1c55f" providerId="ADAL" clId="{CF0D7CE5-AF71-45C5-844E-5C40BACA16E8}" dt="2025-09-19T17:51:47.107" v="1177" actId="478"/>
          <ac:picMkLst>
            <pc:docMk/>
            <pc:sldMk cId="2741881429" sldId="4362"/>
            <ac:picMk id="4" creationId="{64F02E20-54D8-7F4A-30CA-6C0C2D84B5AB}"/>
          </ac:picMkLst>
        </pc:picChg>
        <pc:picChg chg="del">
          <ac:chgData name="Kevin Shehan" userId="08a9fb75-bfa9-4619-a08a-5a0f62c1c55f" providerId="ADAL" clId="{CF0D7CE5-AF71-45C5-844E-5C40BACA16E8}" dt="2025-09-19T17:51:48.416" v="1178" actId="478"/>
          <ac:picMkLst>
            <pc:docMk/>
            <pc:sldMk cId="2741881429" sldId="4362"/>
            <ac:picMk id="7" creationId="{D5DFD5E3-5DB6-F2B5-E30A-3EFBABB70299}"/>
          </ac:picMkLst>
        </pc:picChg>
        <pc:picChg chg="add mod">
          <ac:chgData name="Kevin Shehan" userId="08a9fb75-bfa9-4619-a08a-5a0f62c1c55f" providerId="ADAL" clId="{CF0D7CE5-AF71-45C5-844E-5C40BACA16E8}" dt="2025-09-19T18:30:55.347" v="3609" actId="1076"/>
          <ac:picMkLst>
            <pc:docMk/>
            <pc:sldMk cId="2741881429" sldId="4362"/>
            <ac:picMk id="8" creationId="{AD6A492C-9A81-E6A3-DAC4-39C1E0DDDCC1}"/>
          </ac:picMkLst>
        </pc:picChg>
      </pc:sldChg>
      <pc:sldChg chg="addSp delSp modSp add mod">
        <pc:chgData name="Kevin Shehan" userId="08a9fb75-bfa9-4619-a08a-5a0f62c1c55f" providerId="ADAL" clId="{CF0D7CE5-AF71-45C5-844E-5C40BACA16E8}" dt="2025-09-19T18:31:16.279" v="3649" actId="962"/>
        <pc:sldMkLst>
          <pc:docMk/>
          <pc:sldMk cId="3527807710" sldId="4363"/>
        </pc:sldMkLst>
        <pc:spChg chg="del">
          <ac:chgData name="Kevin Shehan" userId="08a9fb75-bfa9-4619-a08a-5a0f62c1c55f" providerId="ADAL" clId="{CF0D7CE5-AF71-45C5-844E-5C40BACA16E8}" dt="2025-09-19T17:52:36.906" v="1187" actId="478"/>
          <ac:spMkLst>
            <pc:docMk/>
            <pc:sldMk cId="3527807710" sldId="4363"/>
            <ac:spMk id="3" creationId="{65D1FC6E-FB6D-0A9F-6ABF-F1A5C37F156D}"/>
          </ac:spMkLst>
        </pc:spChg>
        <pc:spChg chg="add del mod">
          <ac:chgData name="Kevin Shehan" userId="08a9fb75-bfa9-4619-a08a-5a0f62c1c55f" providerId="ADAL" clId="{CF0D7CE5-AF71-45C5-844E-5C40BACA16E8}" dt="2025-09-19T17:54:38.190" v="1276" actId="478"/>
          <ac:spMkLst>
            <pc:docMk/>
            <pc:sldMk cId="3527807710" sldId="4363"/>
            <ac:spMk id="4" creationId="{B29EA541-097E-4301-9409-B699FE0FFB8E}"/>
          </ac:spMkLst>
        </pc:spChg>
        <pc:spChg chg="mod">
          <ac:chgData name="Kevin Shehan" userId="08a9fb75-bfa9-4619-a08a-5a0f62c1c55f" providerId="ADAL" clId="{CF0D7CE5-AF71-45C5-844E-5C40BACA16E8}" dt="2025-09-19T17:54:40.543" v="1277" actId="6549"/>
          <ac:spMkLst>
            <pc:docMk/>
            <pc:sldMk cId="3527807710" sldId="4363"/>
            <ac:spMk id="9" creationId="{ED8637E9-8D37-44B8-CFB3-B51AB16571F2}"/>
          </ac:spMkLst>
        </pc:spChg>
        <pc:spChg chg="add mod">
          <ac:chgData name="Kevin Shehan" userId="08a9fb75-bfa9-4619-a08a-5a0f62c1c55f" providerId="ADAL" clId="{CF0D7CE5-AF71-45C5-844E-5C40BACA16E8}" dt="2025-09-19T18:06:56.322" v="1837" actId="20577"/>
          <ac:spMkLst>
            <pc:docMk/>
            <pc:sldMk cId="3527807710" sldId="4363"/>
            <ac:spMk id="11" creationId="{1ACE3884-5DD3-4F86-13C6-FF34F1D35C8C}"/>
          </ac:spMkLst>
        </pc:spChg>
        <pc:picChg chg="add mod">
          <ac:chgData name="Kevin Shehan" userId="08a9fb75-bfa9-4619-a08a-5a0f62c1c55f" providerId="ADAL" clId="{CF0D7CE5-AF71-45C5-844E-5C40BACA16E8}" dt="2025-09-19T18:31:02.502" v="3610" actId="1076"/>
          <ac:picMkLst>
            <pc:docMk/>
            <pc:sldMk cId="3527807710" sldId="4363"/>
            <ac:picMk id="7" creationId="{5A7DD6F1-EF2E-9DAF-D2EB-4E5717B87353}"/>
          </ac:picMkLst>
        </pc:picChg>
        <pc:picChg chg="del">
          <ac:chgData name="Kevin Shehan" userId="08a9fb75-bfa9-4619-a08a-5a0f62c1c55f" providerId="ADAL" clId="{CF0D7CE5-AF71-45C5-844E-5C40BACA16E8}" dt="2025-09-19T17:52:34.705" v="1186" actId="478"/>
          <ac:picMkLst>
            <pc:docMk/>
            <pc:sldMk cId="3527807710" sldId="4363"/>
            <ac:picMk id="8" creationId="{4C91855F-42AF-943E-83C8-44771A1CD610}"/>
          </ac:picMkLst>
        </pc:picChg>
        <pc:picChg chg="add mod">
          <ac:chgData name="Kevin Shehan" userId="08a9fb75-bfa9-4619-a08a-5a0f62c1c55f" providerId="ADAL" clId="{CF0D7CE5-AF71-45C5-844E-5C40BACA16E8}" dt="2025-09-19T18:31:16.279" v="3649" actId="962"/>
          <ac:picMkLst>
            <pc:docMk/>
            <pc:sldMk cId="3527807710" sldId="4363"/>
            <ac:picMk id="10" creationId="{5C65CD00-5F13-1D95-46C1-EFB590B7E85C}"/>
          </ac:picMkLst>
        </pc:picChg>
        <pc:picChg chg="add mod">
          <ac:chgData name="Kevin Shehan" userId="08a9fb75-bfa9-4619-a08a-5a0f62c1c55f" providerId="ADAL" clId="{CF0D7CE5-AF71-45C5-844E-5C40BACA16E8}" dt="2025-09-19T18:05:59.089" v="1817" actId="962"/>
          <ac:picMkLst>
            <pc:docMk/>
            <pc:sldMk cId="3527807710" sldId="4363"/>
            <ac:picMk id="12" creationId="{794E3B43-20E1-B8EF-272F-8153ACF2FAE7}"/>
          </ac:picMkLst>
        </pc:picChg>
      </pc:sldChg>
      <pc:sldChg chg="addSp delSp modSp add mod">
        <pc:chgData name="Kevin Shehan" userId="08a9fb75-bfa9-4619-a08a-5a0f62c1c55f" providerId="ADAL" clId="{CF0D7CE5-AF71-45C5-844E-5C40BACA16E8}" dt="2025-09-19T18:31:32.193" v="3652" actId="1076"/>
        <pc:sldMkLst>
          <pc:docMk/>
          <pc:sldMk cId="646232100" sldId="4364"/>
        </pc:sldMkLst>
        <pc:spChg chg="mod">
          <ac:chgData name="Kevin Shehan" userId="08a9fb75-bfa9-4619-a08a-5a0f62c1c55f" providerId="ADAL" clId="{CF0D7CE5-AF71-45C5-844E-5C40BACA16E8}" dt="2025-09-19T17:52:54.449" v="1218" actId="20577"/>
          <ac:spMkLst>
            <pc:docMk/>
            <pc:sldMk cId="646232100" sldId="4364"/>
            <ac:spMk id="2" creationId="{C4DCE722-845B-8FD4-90B5-D8CA985A641D}"/>
          </ac:spMkLst>
        </pc:spChg>
        <pc:spChg chg="add mod">
          <ac:chgData name="Kevin Shehan" userId="08a9fb75-bfa9-4619-a08a-5a0f62c1c55f" providerId="ADAL" clId="{CF0D7CE5-AF71-45C5-844E-5C40BACA16E8}" dt="2025-09-19T18:10:25.764" v="2310" actId="115"/>
          <ac:spMkLst>
            <pc:docMk/>
            <pc:sldMk cId="646232100" sldId="4364"/>
            <ac:spMk id="3" creationId="{1ACE3884-5DD3-4F86-13C6-FF34F1D35C8C}"/>
          </ac:spMkLst>
        </pc:spChg>
        <pc:spChg chg="del">
          <ac:chgData name="Kevin Shehan" userId="08a9fb75-bfa9-4619-a08a-5a0f62c1c55f" providerId="ADAL" clId="{CF0D7CE5-AF71-45C5-844E-5C40BACA16E8}" dt="2025-09-19T17:54:45.585" v="1278" actId="478"/>
          <ac:spMkLst>
            <pc:docMk/>
            <pc:sldMk cId="646232100" sldId="4364"/>
            <ac:spMk id="4" creationId="{BB1D4FC3-78DB-0A77-07B1-D5D88FA98A4E}"/>
          </ac:spMkLst>
        </pc:spChg>
        <pc:spChg chg="del">
          <ac:chgData name="Kevin Shehan" userId="08a9fb75-bfa9-4619-a08a-5a0f62c1c55f" providerId="ADAL" clId="{CF0D7CE5-AF71-45C5-844E-5C40BACA16E8}" dt="2025-09-19T17:54:49.339" v="1279" actId="478"/>
          <ac:spMkLst>
            <pc:docMk/>
            <pc:sldMk cId="646232100" sldId="4364"/>
            <ac:spMk id="9" creationId="{E7C072F4-5CDC-433C-A7BA-A7947EE76847}"/>
          </ac:spMkLst>
        </pc:spChg>
        <pc:spChg chg="del">
          <ac:chgData name="Kevin Shehan" userId="08a9fb75-bfa9-4619-a08a-5a0f62c1c55f" providerId="ADAL" clId="{CF0D7CE5-AF71-45C5-844E-5C40BACA16E8}" dt="2025-09-19T17:53:07.530" v="1222" actId="478"/>
          <ac:spMkLst>
            <pc:docMk/>
            <pc:sldMk cId="646232100" sldId="4364"/>
            <ac:spMk id="11" creationId="{6D32D8A1-231E-2B4C-96A3-155FA855F54E}"/>
          </ac:spMkLst>
        </pc:spChg>
        <pc:spChg chg="add del">
          <ac:chgData name="Kevin Shehan" userId="08a9fb75-bfa9-4619-a08a-5a0f62c1c55f" providerId="ADAL" clId="{CF0D7CE5-AF71-45C5-844E-5C40BACA16E8}" dt="2025-09-19T18:07:49.124" v="2102" actId="22"/>
          <ac:spMkLst>
            <pc:docMk/>
            <pc:sldMk cId="646232100" sldId="4364"/>
            <ac:spMk id="16" creationId="{31091D6A-A17F-12A0-CA0B-11D5BA1600F8}"/>
          </ac:spMkLst>
        </pc:spChg>
        <pc:picChg chg="del">
          <ac:chgData name="Kevin Shehan" userId="08a9fb75-bfa9-4619-a08a-5a0f62c1c55f" providerId="ADAL" clId="{CF0D7CE5-AF71-45C5-844E-5C40BACA16E8}" dt="2025-09-19T17:53:02.419" v="1219" actId="478"/>
          <ac:picMkLst>
            <pc:docMk/>
            <pc:sldMk cId="646232100" sldId="4364"/>
            <ac:picMk id="7" creationId="{60C0FBF1-8774-9BAF-C647-A23F584AEAD3}"/>
          </ac:picMkLst>
        </pc:picChg>
        <pc:picChg chg="add mod">
          <ac:chgData name="Kevin Shehan" userId="08a9fb75-bfa9-4619-a08a-5a0f62c1c55f" providerId="ADAL" clId="{CF0D7CE5-AF71-45C5-844E-5C40BACA16E8}" dt="2025-09-19T18:31:32.193" v="3652" actId="1076"/>
          <ac:picMkLst>
            <pc:docMk/>
            <pc:sldMk cId="646232100" sldId="4364"/>
            <ac:picMk id="8" creationId="{8B45969D-3077-6620-2361-0FE3028EB0DC}"/>
          </ac:picMkLst>
        </pc:picChg>
        <pc:picChg chg="del">
          <ac:chgData name="Kevin Shehan" userId="08a9fb75-bfa9-4619-a08a-5a0f62c1c55f" providerId="ADAL" clId="{CF0D7CE5-AF71-45C5-844E-5C40BACA16E8}" dt="2025-09-19T17:53:05.539" v="1221" actId="478"/>
          <ac:picMkLst>
            <pc:docMk/>
            <pc:sldMk cId="646232100" sldId="4364"/>
            <ac:picMk id="10" creationId="{1ED42DC1-C986-04CF-FBED-1F4EC811F5F7}"/>
          </ac:picMkLst>
        </pc:picChg>
        <pc:picChg chg="del">
          <ac:chgData name="Kevin Shehan" userId="08a9fb75-bfa9-4619-a08a-5a0f62c1c55f" providerId="ADAL" clId="{CF0D7CE5-AF71-45C5-844E-5C40BACA16E8}" dt="2025-09-19T17:53:03.574" v="1220" actId="478"/>
          <ac:picMkLst>
            <pc:docMk/>
            <pc:sldMk cId="646232100" sldId="4364"/>
            <ac:picMk id="12" creationId="{B6896F27-08FB-8FBB-0EAF-E5AD2D5777A3}"/>
          </ac:picMkLst>
        </pc:picChg>
        <pc:picChg chg="add mod">
          <ac:chgData name="Kevin Shehan" userId="08a9fb75-bfa9-4619-a08a-5a0f62c1c55f" providerId="ADAL" clId="{CF0D7CE5-AF71-45C5-844E-5C40BACA16E8}" dt="2025-09-19T18:31:28.512" v="3651" actId="1076"/>
          <ac:picMkLst>
            <pc:docMk/>
            <pc:sldMk cId="646232100" sldId="4364"/>
            <ac:picMk id="13" creationId="{5089AA14-072F-8065-C023-D19F298A24BA}"/>
          </ac:picMkLst>
        </pc:picChg>
        <pc:picChg chg="add mod">
          <ac:chgData name="Kevin Shehan" userId="08a9fb75-bfa9-4619-a08a-5a0f62c1c55f" providerId="ADAL" clId="{CF0D7CE5-AF71-45C5-844E-5C40BACA16E8}" dt="2025-09-19T18:31:25.702" v="3650" actId="1076"/>
          <ac:picMkLst>
            <pc:docMk/>
            <pc:sldMk cId="646232100" sldId="4364"/>
            <ac:picMk id="14" creationId="{B89440B3-AEFF-3658-181C-D776F73FEBE9}"/>
          </ac:picMkLst>
        </pc:picChg>
      </pc:sldChg>
      <pc:sldChg chg="addSp delSp modSp add del mod">
        <pc:chgData name="Kevin Shehan" userId="08a9fb75-bfa9-4619-a08a-5a0f62c1c55f" providerId="ADAL" clId="{CF0D7CE5-AF71-45C5-844E-5C40BACA16E8}" dt="2025-09-19T18:31:46.504" v="3656" actId="1035"/>
        <pc:sldMkLst>
          <pc:docMk/>
          <pc:sldMk cId="898340846" sldId="4365"/>
        </pc:sldMkLst>
        <pc:spChg chg="mod">
          <ac:chgData name="Kevin Shehan" userId="08a9fb75-bfa9-4619-a08a-5a0f62c1c55f" providerId="ADAL" clId="{CF0D7CE5-AF71-45C5-844E-5C40BACA16E8}" dt="2025-09-19T17:53:48.602" v="1270" actId="20577"/>
          <ac:spMkLst>
            <pc:docMk/>
            <pc:sldMk cId="898340846" sldId="4365"/>
            <ac:spMk id="2" creationId="{35D40989-FC33-09D7-84E9-D9245C207D1E}"/>
          </ac:spMkLst>
        </pc:spChg>
        <pc:spChg chg="del">
          <ac:chgData name="Kevin Shehan" userId="08a9fb75-bfa9-4619-a08a-5a0f62c1c55f" providerId="ADAL" clId="{CF0D7CE5-AF71-45C5-844E-5C40BACA16E8}" dt="2025-09-19T17:55:03.634" v="1282" actId="478"/>
          <ac:spMkLst>
            <pc:docMk/>
            <pc:sldMk cId="898340846" sldId="4365"/>
            <ac:spMk id="3" creationId="{3A22E105-EBD2-3DFF-A39A-4A7CC6CB755B}"/>
          </ac:spMkLst>
        </pc:spChg>
        <pc:spChg chg="mod">
          <ac:chgData name="Kevin Shehan" userId="08a9fb75-bfa9-4619-a08a-5a0f62c1c55f" providerId="ADAL" clId="{CF0D7CE5-AF71-45C5-844E-5C40BACA16E8}" dt="2025-09-19T17:54:53.660" v="1280" actId="6549"/>
          <ac:spMkLst>
            <pc:docMk/>
            <pc:sldMk cId="898340846" sldId="4365"/>
            <ac:spMk id="4" creationId="{06F623F6-9921-C6BD-C4E9-AF3158DAE62F}"/>
          </ac:spMkLst>
        </pc:spChg>
        <pc:spChg chg="mod">
          <ac:chgData name="Kevin Shehan" userId="08a9fb75-bfa9-4619-a08a-5a0f62c1c55f" providerId="ADAL" clId="{CF0D7CE5-AF71-45C5-844E-5C40BACA16E8}" dt="2025-09-19T17:54:58.408" v="1281" actId="6549"/>
          <ac:spMkLst>
            <pc:docMk/>
            <pc:sldMk cId="898340846" sldId="4365"/>
            <ac:spMk id="9" creationId="{99C33FB8-BD40-D904-C4F9-EB380B5C6A9B}"/>
          </ac:spMkLst>
        </pc:spChg>
        <pc:spChg chg="add mod">
          <ac:chgData name="Kevin Shehan" userId="08a9fb75-bfa9-4619-a08a-5a0f62c1c55f" providerId="ADAL" clId="{CF0D7CE5-AF71-45C5-844E-5C40BACA16E8}" dt="2025-09-19T18:31:46.504" v="3656" actId="1035"/>
          <ac:spMkLst>
            <pc:docMk/>
            <pc:sldMk cId="898340846" sldId="4365"/>
            <ac:spMk id="11" creationId="{1ACE3884-5DD3-4F86-13C6-FF34F1D35C8C}"/>
          </ac:spMkLst>
        </pc:spChg>
        <pc:picChg chg="add mod">
          <ac:chgData name="Kevin Shehan" userId="08a9fb75-bfa9-4619-a08a-5a0f62c1c55f" providerId="ADAL" clId="{CF0D7CE5-AF71-45C5-844E-5C40BACA16E8}" dt="2025-09-19T18:31:39.087" v="3653" actId="1076"/>
          <ac:picMkLst>
            <pc:docMk/>
            <pc:sldMk cId="898340846" sldId="4365"/>
            <ac:picMk id="7" creationId="{8B7AA10C-918D-8F7B-95DA-9398041B6917}"/>
          </ac:picMkLst>
        </pc:picChg>
        <pc:picChg chg="del">
          <ac:chgData name="Kevin Shehan" userId="08a9fb75-bfa9-4619-a08a-5a0f62c1c55f" providerId="ADAL" clId="{CF0D7CE5-AF71-45C5-844E-5C40BACA16E8}" dt="2025-09-19T17:53:53.929" v="1271" actId="478"/>
          <ac:picMkLst>
            <pc:docMk/>
            <pc:sldMk cId="898340846" sldId="4365"/>
            <ac:picMk id="8" creationId="{0289E230-2EAA-719E-4398-A916E32051F0}"/>
          </ac:picMkLst>
        </pc:picChg>
        <pc:picChg chg="del">
          <ac:chgData name="Kevin Shehan" userId="08a9fb75-bfa9-4619-a08a-5a0f62c1c55f" providerId="ADAL" clId="{CF0D7CE5-AF71-45C5-844E-5C40BACA16E8}" dt="2025-09-19T17:53:53.929" v="1271" actId="478"/>
          <ac:picMkLst>
            <pc:docMk/>
            <pc:sldMk cId="898340846" sldId="4365"/>
            <ac:picMk id="13" creationId="{133A6426-74D6-A2D6-9DE4-9DA327F46D1D}"/>
          </ac:picMkLst>
        </pc:picChg>
        <pc:picChg chg="del">
          <ac:chgData name="Kevin Shehan" userId="08a9fb75-bfa9-4619-a08a-5a0f62c1c55f" providerId="ADAL" clId="{CF0D7CE5-AF71-45C5-844E-5C40BACA16E8}" dt="2025-09-19T17:53:53.929" v="1271" actId="478"/>
          <ac:picMkLst>
            <pc:docMk/>
            <pc:sldMk cId="898340846" sldId="4365"/>
            <ac:picMk id="14" creationId="{44372D7E-C70A-DBBD-D244-DD2541A66A32}"/>
          </ac:picMkLst>
        </pc:picChg>
      </pc:sldChg>
      <pc:sldChg chg="addSp delSp modSp add mod">
        <pc:chgData name="Kevin Shehan" userId="08a9fb75-bfa9-4619-a08a-5a0f62c1c55f" providerId="ADAL" clId="{CF0D7CE5-AF71-45C5-844E-5C40BACA16E8}" dt="2025-09-19T18:32:14.612" v="3668" actId="1076"/>
        <pc:sldMkLst>
          <pc:docMk/>
          <pc:sldMk cId="497313213" sldId="4366"/>
        </pc:sldMkLst>
        <pc:spChg chg="mod">
          <ac:chgData name="Kevin Shehan" userId="08a9fb75-bfa9-4619-a08a-5a0f62c1c55f" providerId="ADAL" clId="{CF0D7CE5-AF71-45C5-844E-5C40BACA16E8}" dt="2025-09-19T17:55:48.877" v="1287" actId="20577"/>
          <ac:spMkLst>
            <pc:docMk/>
            <pc:sldMk cId="497313213" sldId="4366"/>
            <ac:spMk id="2" creationId="{682824D2-900F-65FE-3FB8-42DF10E25AF6}"/>
          </ac:spMkLst>
        </pc:spChg>
        <pc:spChg chg="add mod">
          <ac:chgData name="Kevin Shehan" userId="08a9fb75-bfa9-4619-a08a-5a0f62c1c55f" providerId="ADAL" clId="{CF0D7CE5-AF71-45C5-844E-5C40BACA16E8}" dt="2025-09-19T18:15:56.552" v="2678" actId="20577"/>
          <ac:spMkLst>
            <pc:docMk/>
            <pc:sldMk cId="497313213" sldId="4366"/>
            <ac:spMk id="3" creationId="{1ACE3884-5DD3-4F86-13C6-FF34F1D35C8C}"/>
          </ac:spMkLst>
        </pc:spChg>
        <pc:spChg chg="del">
          <ac:chgData name="Kevin Shehan" userId="08a9fb75-bfa9-4619-a08a-5a0f62c1c55f" providerId="ADAL" clId="{CF0D7CE5-AF71-45C5-844E-5C40BACA16E8}" dt="2025-09-19T17:55:53.094" v="1289" actId="478"/>
          <ac:spMkLst>
            <pc:docMk/>
            <pc:sldMk cId="497313213" sldId="4366"/>
            <ac:spMk id="11" creationId="{04470A8E-678C-E2C3-2E04-D821A05561E7}"/>
          </ac:spMkLst>
        </pc:spChg>
        <pc:spChg chg="add del mod">
          <ac:chgData name="Kevin Shehan" userId="08a9fb75-bfa9-4619-a08a-5a0f62c1c55f" providerId="ADAL" clId="{CF0D7CE5-AF71-45C5-844E-5C40BACA16E8}" dt="2025-09-19T18:13:34.588" v="2489" actId="478"/>
          <ac:spMkLst>
            <pc:docMk/>
            <pc:sldMk cId="497313213" sldId="4366"/>
            <ac:spMk id="13" creationId="{C6B78336-03D4-B031-1446-CF91C08DF727}"/>
          </ac:spMkLst>
        </pc:spChg>
        <pc:spChg chg="add del mod">
          <ac:chgData name="Kevin Shehan" userId="08a9fb75-bfa9-4619-a08a-5a0f62c1c55f" providerId="ADAL" clId="{CF0D7CE5-AF71-45C5-844E-5C40BACA16E8}" dt="2025-09-19T18:13:30.090" v="2488" actId="478"/>
          <ac:spMkLst>
            <pc:docMk/>
            <pc:sldMk cId="497313213" sldId="4366"/>
            <ac:spMk id="14" creationId="{A2B8A422-BCF2-A1BB-3370-3B2B3AF93B7B}"/>
          </ac:spMkLst>
        </pc:spChg>
        <pc:picChg chg="del">
          <ac:chgData name="Kevin Shehan" userId="08a9fb75-bfa9-4619-a08a-5a0f62c1c55f" providerId="ADAL" clId="{CF0D7CE5-AF71-45C5-844E-5C40BACA16E8}" dt="2025-09-19T17:55:50.996" v="1288" actId="478"/>
          <ac:picMkLst>
            <pc:docMk/>
            <pc:sldMk cId="497313213" sldId="4366"/>
            <ac:picMk id="7" creationId="{7F582421-31B5-BCB3-2996-0A8DBAAFCF58}"/>
          </ac:picMkLst>
        </pc:picChg>
        <pc:picChg chg="add mod">
          <ac:chgData name="Kevin Shehan" userId="08a9fb75-bfa9-4619-a08a-5a0f62c1c55f" providerId="ADAL" clId="{CF0D7CE5-AF71-45C5-844E-5C40BACA16E8}" dt="2025-09-19T18:32:08.833" v="3667" actId="1076"/>
          <ac:picMkLst>
            <pc:docMk/>
            <pc:sldMk cId="497313213" sldId="4366"/>
            <ac:picMk id="8" creationId="{58C07CE7-ADA6-F5FE-9E02-E1B79A1DC4F2}"/>
          </ac:picMkLst>
        </pc:picChg>
        <pc:picChg chg="add mod">
          <ac:chgData name="Kevin Shehan" userId="08a9fb75-bfa9-4619-a08a-5a0f62c1c55f" providerId="ADAL" clId="{CF0D7CE5-AF71-45C5-844E-5C40BACA16E8}" dt="2025-09-19T18:32:04.933" v="3664" actId="1076"/>
          <ac:picMkLst>
            <pc:docMk/>
            <pc:sldMk cId="497313213" sldId="4366"/>
            <ac:picMk id="10" creationId="{8C62F569-2C87-992A-CFCB-79A8D2710C62}"/>
          </ac:picMkLst>
        </pc:picChg>
        <pc:picChg chg="add mod">
          <ac:chgData name="Kevin Shehan" userId="08a9fb75-bfa9-4619-a08a-5a0f62c1c55f" providerId="ADAL" clId="{CF0D7CE5-AF71-45C5-844E-5C40BACA16E8}" dt="2025-09-19T18:31:52.127" v="3657" actId="1076"/>
          <ac:picMkLst>
            <pc:docMk/>
            <pc:sldMk cId="497313213" sldId="4366"/>
            <ac:picMk id="12" creationId="{FEA1327D-1BAA-D396-0971-E2066CA56875}"/>
          </ac:picMkLst>
        </pc:picChg>
        <pc:picChg chg="add mod">
          <ac:chgData name="Kevin Shehan" userId="08a9fb75-bfa9-4619-a08a-5a0f62c1c55f" providerId="ADAL" clId="{CF0D7CE5-AF71-45C5-844E-5C40BACA16E8}" dt="2025-09-19T18:32:14.612" v="3668" actId="1076"/>
          <ac:picMkLst>
            <pc:docMk/>
            <pc:sldMk cId="497313213" sldId="4366"/>
            <ac:picMk id="15" creationId="{1B64951D-B7B7-0F61-73CE-2DC1B75FC039}"/>
          </ac:picMkLst>
        </pc:picChg>
      </pc:sldChg>
      <pc:sldChg chg="addSp delSp modSp add mod">
        <pc:chgData name="Kevin Shehan" userId="08a9fb75-bfa9-4619-a08a-5a0f62c1c55f" providerId="ADAL" clId="{CF0D7CE5-AF71-45C5-844E-5C40BACA16E8}" dt="2025-09-19T18:32:24.202" v="3670" actId="1076"/>
        <pc:sldMkLst>
          <pc:docMk/>
          <pc:sldMk cId="519196376" sldId="4367"/>
        </pc:sldMkLst>
        <pc:spChg chg="del">
          <ac:chgData name="Kevin Shehan" userId="08a9fb75-bfa9-4619-a08a-5a0f62c1c55f" providerId="ADAL" clId="{CF0D7CE5-AF71-45C5-844E-5C40BACA16E8}" dt="2025-09-19T17:56:15.620" v="1294" actId="478"/>
          <ac:spMkLst>
            <pc:docMk/>
            <pc:sldMk cId="519196376" sldId="4367"/>
            <ac:spMk id="3" creationId="{8B957EF0-44E9-348F-403B-18FA3B4BF0B4}"/>
          </ac:spMkLst>
        </pc:spChg>
        <pc:spChg chg="add del mod">
          <ac:chgData name="Kevin Shehan" userId="08a9fb75-bfa9-4619-a08a-5a0f62c1c55f" providerId="ADAL" clId="{CF0D7CE5-AF71-45C5-844E-5C40BACA16E8}" dt="2025-09-19T18:18:44.742" v="2802" actId="478"/>
          <ac:spMkLst>
            <pc:docMk/>
            <pc:sldMk cId="519196376" sldId="4367"/>
            <ac:spMk id="7" creationId="{B29EA541-097E-4301-9409-B699FE0FFB8E}"/>
          </ac:spMkLst>
        </pc:spChg>
        <pc:spChg chg="add mod">
          <ac:chgData name="Kevin Shehan" userId="08a9fb75-bfa9-4619-a08a-5a0f62c1c55f" providerId="ADAL" clId="{CF0D7CE5-AF71-45C5-844E-5C40BACA16E8}" dt="2025-09-19T18:32:20.554" v="3669" actId="14100"/>
          <ac:spMkLst>
            <pc:docMk/>
            <pc:sldMk cId="519196376" sldId="4367"/>
            <ac:spMk id="11" creationId="{1ACE3884-5DD3-4F86-13C6-FF34F1D35C8C}"/>
          </ac:spMkLst>
        </pc:spChg>
        <pc:spChg chg="del">
          <ac:chgData name="Kevin Shehan" userId="08a9fb75-bfa9-4619-a08a-5a0f62c1c55f" providerId="ADAL" clId="{CF0D7CE5-AF71-45C5-844E-5C40BACA16E8}" dt="2025-09-19T17:56:15.620" v="1294" actId="478"/>
          <ac:spMkLst>
            <pc:docMk/>
            <pc:sldMk cId="519196376" sldId="4367"/>
            <ac:spMk id="13" creationId="{756E507F-8BD8-BE91-22E4-3B76E43FCD7D}"/>
          </ac:spMkLst>
        </pc:spChg>
        <pc:spChg chg="del">
          <ac:chgData name="Kevin Shehan" userId="08a9fb75-bfa9-4619-a08a-5a0f62c1c55f" providerId="ADAL" clId="{CF0D7CE5-AF71-45C5-844E-5C40BACA16E8}" dt="2025-09-19T17:56:15.620" v="1294" actId="478"/>
          <ac:spMkLst>
            <pc:docMk/>
            <pc:sldMk cId="519196376" sldId="4367"/>
            <ac:spMk id="14" creationId="{D2D60B20-177A-8BFB-B09A-9DA0C69FC4A6}"/>
          </ac:spMkLst>
        </pc:spChg>
        <pc:picChg chg="del">
          <ac:chgData name="Kevin Shehan" userId="08a9fb75-bfa9-4619-a08a-5a0f62c1c55f" providerId="ADAL" clId="{CF0D7CE5-AF71-45C5-844E-5C40BACA16E8}" dt="2025-09-19T17:56:15.620" v="1294" actId="478"/>
          <ac:picMkLst>
            <pc:docMk/>
            <pc:sldMk cId="519196376" sldId="4367"/>
            <ac:picMk id="8" creationId="{4D3727CB-F1C3-115B-D1EF-5642CE025019}"/>
          </ac:picMkLst>
        </pc:picChg>
        <pc:picChg chg="del">
          <ac:chgData name="Kevin Shehan" userId="08a9fb75-bfa9-4619-a08a-5a0f62c1c55f" providerId="ADAL" clId="{CF0D7CE5-AF71-45C5-844E-5C40BACA16E8}" dt="2025-09-19T17:56:15.620" v="1294" actId="478"/>
          <ac:picMkLst>
            <pc:docMk/>
            <pc:sldMk cId="519196376" sldId="4367"/>
            <ac:picMk id="10" creationId="{FF297343-EEDB-3E78-DB24-2207912C592E}"/>
          </ac:picMkLst>
        </pc:picChg>
        <pc:picChg chg="del">
          <ac:chgData name="Kevin Shehan" userId="08a9fb75-bfa9-4619-a08a-5a0f62c1c55f" providerId="ADAL" clId="{CF0D7CE5-AF71-45C5-844E-5C40BACA16E8}" dt="2025-09-19T17:56:15.620" v="1294" actId="478"/>
          <ac:picMkLst>
            <pc:docMk/>
            <pc:sldMk cId="519196376" sldId="4367"/>
            <ac:picMk id="12" creationId="{DC946D0C-54A8-A922-7F0B-C9C1548CA0E5}"/>
          </ac:picMkLst>
        </pc:picChg>
        <pc:picChg chg="del">
          <ac:chgData name="Kevin Shehan" userId="08a9fb75-bfa9-4619-a08a-5a0f62c1c55f" providerId="ADAL" clId="{CF0D7CE5-AF71-45C5-844E-5C40BACA16E8}" dt="2025-09-19T17:56:15.620" v="1294" actId="478"/>
          <ac:picMkLst>
            <pc:docMk/>
            <pc:sldMk cId="519196376" sldId="4367"/>
            <ac:picMk id="15" creationId="{DC521AF9-043A-92F6-6AAC-9870A42866B3}"/>
          </ac:picMkLst>
        </pc:picChg>
        <pc:picChg chg="add mod">
          <ac:chgData name="Kevin Shehan" userId="08a9fb75-bfa9-4619-a08a-5a0f62c1c55f" providerId="ADAL" clId="{CF0D7CE5-AF71-45C5-844E-5C40BACA16E8}" dt="2025-09-19T18:32:24.202" v="3670" actId="1076"/>
          <ac:picMkLst>
            <pc:docMk/>
            <pc:sldMk cId="519196376" sldId="4367"/>
            <ac:picMk id="16" creationId="{E8D9D961-5DF6-6A83-BDAD-63F466F34715}"/>
          </ac:picMkLst>
        </pc:picChg>
      </pc:sldChg>
      <pc:sldChg chg="addSp delSp modSp add mod">
        <pc:chgData name="Kevin Shehan" userId="08a9fb75-bfa9-4619-a08a-5a0f62c1c55f" providerId="ADAL" clId="{CF0D7CE5-AF71-45C5-844E-5C40BACA16E8}" dt="2025-09-19T18:21:50.688" v="2993" actId="1076"/>
        <pc:sldMkLst>
          <pc:docMk/>
          <pc:sldMk cId="3173064222" sldId="4368"/>
        </pc:sldMkLst>
        <pc:spChg chg="add mod">
          <ac:chgData name="Kevin Shehan" userId="08a9fb75-bfa9-4619-a08a-5a0f62c1c55f" providerId="ADAL" clId="{CF0D7CE5-AF71-45C5-844E-5C40BACA16E8}" dt="2025-09-19T18:21:50.688" v="2993" actId="1076"/>
          <ac:spMkLst>
            <pc:docMk/>
            <pc:sldMk cId="3173064222" sldId="4368"/>
            <ac:spMk id="3" creationId="{1ACE3884-5DD3-4F86-13C6-FF34F1D35C8C}"/>
          </ac:spMkLst>
        </pc:spChg>
        <pc:spChg chg="del">
          <ac:chgData name="Kevin Shehan" userId="08a9fb75-bfa9-4619-a08a-5a0f62c1c55f" providerId="ADAL" clId="{CF0D7CE5-AF71-45C5-844E-5C40BACA16E8}" dt="2025-09-19T17:56:52.776" v="1299" actId="478"/>
          <ac:spMkLst>
            <pc:docMk/>
            <pc:sldMk cId="3173064222" sldId="4368"/>
            <ac:spMk id="4" creationId="{163F4F55-D229-C1F0-4CBA-6E6721EE8632}"/>
          </ac:spMkLst>
        </pc:spChg>
        <pc:spChg chg="del">
          <ac:chgData name="Kevin Shehan" userId="08a9fb75-bfa9-4619-a08a-5a0f62c1c55f" providerId="ADAL" clId="{CF0D7CE5-AF71-45C5-844E-5C40BACA16E8}" dt="2025-09-19T17:56:52.776" v="1299" actId="478"/>
          <ac:spMkLst>
            <pc:docMk/>
            <pc:sldMk cId="3173064222" sldId="4368"/>
            <ac:spMk id="5" creationId="{75A33A22-D5B9-820B-94AE-4E87423F1EBC}"/>
          </ac:spMkLst>
        </pc:spChg>
        <pc:spChg chg="del">
          <ac:chgData name="Kevin Shehan" userId="08a9fb75-bfa9-4619-a08a-5a0f62c1c55f" providerId="ADAL" clId="{CF0D7CE5-AF71-45C5-844E-5C40BACA16E8}" dt="2025-09-19T17:56:52.776" v="1299" actId="478"/>
          <ac:spMkLst>
            <pc:docMk/>
            <pc:sldMk cId="3173064222" sldId="4368"/>
            <ac:spMk id="6" creationId="{CAC342EB-9CCB-CE8B-7185-E14AE30A97B9}"/>
          </ac:spMkLst>
        </pc:spChg>
        <pc:spChg chg="del">
          <ac:chgData name="Kevin Shehan" userId="08a9fb75-bfa9-4619-a08a-5a0f62c1c55f" providerId="ADAL" clId="{CF0D7CE5-AF71-45C5-844E-5C40BACA16E8}" dt="2025-09-19T17:56:52.776" v="1299" actId="478"/>
          <ac:spMkLst>
            <pc:docMk/>
            <pc:sldMk cId="3173064222" sldId="4368"/>
            <ac:spMk id="7" creationId="{11E82A6B-C35A-7808-B713-9998F8CA1FA4}"/>
          </ac:spMkLst>
        </pc:spChg>
        <pc:spChg chg="del">
          <ac:chgData name="Kevin Shehan" userId="08a9fb75-bfa9-4619-a08a-5a0f62c1c55f" providerId="ADAL" clId="{CF0D7CE5-AF71-45C5-844E-5C40BACA16E8}" dt="2025-09-19T17:56:52.776" v="1299" actId="478"/>
          <ac:spMkLst>
            <pc:docMk/>
            <pc:sldMk cId="3173064222" sldId="4368"/>
            <ac:spMk id="9" creationId="{7E5E073B-FEAE-223B-EEFE-F49691C45AE0}"/>
          </ac:spMkLst>
        </pc:spChg>
        <pc:spChg chg="del">
          <ac:chgData name="Kevin Shehan" userId="08a9fb75-bfa9-4619-a08a-5a0f62c1c55f" providerId="ADAL" clId="{CF0D7CE5-AF71-45C5-844E-5C40BACA16E8}" dt="2025-09-19T17:56:52.776" v="1299" actId="478"/>
          <ac:spMkLst>
            <pc:docMk/>
            <pc:sldMk cId="3173064222" sldId="4368"/>
            <ac:spMk id="11" creationId="{41123206-52FE-6448-BA45-F0C221CF73A1}"/>
          </ac:spMkLst>
        </pc:spChg>
        <pc:spChg chg="add mod">
          <ac:chgData name="Kevin Shehan" userId="08a9fb75-bfa9-4619-a08a-5a0f62c1c55f" providerId="ADAL" clId="{CF0D7CE5-AF71-45C5-844E-5C40BACA16E8}" dt="2025-09-19T18:19:06.085" v="2804"/>
          <ac:spMkLst>
            <pc:docMk/>
            <pc:sldMk cId="3173064222" sldId="4368"/>
            <ac:spMk id="12" creationId="{6397FE08-57F5-E6DB-F6CF-16B2993FFC0E}"/>
          </ac:spMkLst>
        </pc:spChg>
        <pc:spChg chg="add mod">
          <ac:chgData name="Kevin Shehan" userId="08a9fb75-bfa9-4619-a08a-5a0f62c1c55f" providerId="ADAL" clId="{CF0D7CE5-AF71-45C5-844E-5C40BACA16E8}" dt="2025-09-19T18:19:06.085" v="2804"/>
          <ac:spMkLst>
            <pc:docMk/>
            <pc:sldMk cId="3173064222" sldId="4368"/>
            <ac:spMk id="13" creationId="{CFAB2202-1675-5DCD-E0D2-0A614F815011}"/>
          </ac:spMkLst>
        </pc:spChg>
        <pc:spChg chg="add mod">
          <ac:chgData name="Kevin Shehan" userId="08a9fb75-bfa9-4619-a08a-5a0f62c1c55f" providerId="ADAL" clId="{CF0D7CE5-AF71-45C5-844E-5C40BACA16E8}" dt="2025-09-19T18:19:06.085" v="2804"/>
          <ac:spMkLst>
            <pc:docMk/>
            <pc:sldMk cId="3173064222" sldId="4368"/>
            <ac:spMk id="14" creationId="{77193682-2125-7E0F-1534-26090675790A}"/>
          </ac:spMkLst>
        </pc:spChg>
        <pc:spChg chg="add mod">
          <ac:chgData name="Kevin Shehan" userId="08a9fb75-bfa9-4619-a08a-5a0f62c1c55f" providerId="ADAL" clId="{CF0D7CE5-AF71-45C5-844E-5C40BACA16E8}" dt="2025-09-19T18:19:06.085" v="2804"/>
          <ac:spMkLst>
            <pc:docMk/>
            <pc:sldMk cId="3173064222" sldId="4368"/>
            <ac:spMk id="15" creationId="{60690FC3-0817-F21A-D31C-93F1F6016142}"/>
          </ac:spMkLst>
        </pc:spChg>
        <pc:picChg chg="add mod">
          <ac:chgData name="Kevin Shehan" userId="08a9fb75-bfa9-4619-a08a-5a0f62c1c55f" providerId="ADAL" clId="{CF0D7CE5-AF71-45C5-844E-5C40BACA16E8}" dt="2025-09-19T18:19:50.534" v="2903" actId="962"/>
          <ac:picMkLst>
            <pc:docMk/>
            <pc:sldMk cId="3173064222" sldId="4368"/>
            <ac:picMk id="8" creationId="{67D06A89-D6EA-DCBA-7B39-CDA72D16026A}"/>
          </ac:picMkLst>
        </pc:picChg>
        <pc:picChg chg="add mod">
          <ac:chgData name="Kevin Shehan" userId="08a9fb75-bfa9-4619-a08a-5a0f62c1c55f" providerId="ADAL" clId="{CF0D7CE5-AF71-45C5-844E-5C40BACA16E8}" dt="2025-09-19T18:20:03.432" v="2943" actId="962"/>
          <ac:picMkLst>
            <pc:docMk/>
            <pc:sldMk cId="3173064222" sldId="4368"/>
            <ac:picMk id="10" creationId="{4A7F7E46-BC4F-91F1-3746-2F9F973AFE5C}"/>
          </ac:picMkLst>
        </pc:picChg>
        <pc:picChg chg="del">
          <ac:chgData name="Kevin Shehan" userId="08a9fb75-bfa9-4619-a08a-5a0f62c1c55f" providerId="ADAL" clId="{CF0D7CE5-AF71-45C5-844E-5C40BACA16E8}" dt="2025-09-19T17:56:52.776" v="1299" actId="478"/>
          <ac:picMkLst>
            <pc:docMk/>
            <pc:sldMk cId="3173064222" sldId="4368"/>
            <ac:picMk id="16" creationId="{4C15AA50-4B21-A834-BC5A-F639621AB17F}"/>
          </ac:picMkLst>
        </pc:picChg>
      </pc:sldChg>
      <pc:sldChg chg="addSp delSp modSp add mod">
        <pc:chgData name="Kevin Shehan" userId="08a9fb75-bfa9-4619-a08a-5a0f62c1c55f" providerId="ADAL" clId="{CF0D7CE5-AF71-45C5-844E-5C40BACA16E8}" dt="2025-09-19T18:22:57.460" v="3001" actId="1076"/>
        <pc:sldMkLst>
          <pc:docMk/>
          <pc:sldMk cId="2373287927" sldId="4369"/>
        </pc:sldMkLst>
        <pc:spChg chg="mod">
          <ac:chgData name="Kevin Shehan" userId="08a9fb75-bfa9-4619-a08a-5a0f62c1c55f" providerId="ADAL" clId="{CF0D7CE5-AF71-45C5-844E-5C40BACA16E8}" dt="2025-09-19T17:57:27.983" v="1318" actId="20577"/>
          <ac:spMkLst>
            <pc:docMk/>
            <pc:sldMk cId="2373287927" sldId="4369"/>
            <ac:spMk id="2" creationId="{17AFEA4C-6266-3501-E608-ECAE29284929}"/>
          </ac:spMkLst>
        </pc:spChg>
        <pc:spChg chg="del">
          <ac:chgData name="Kevin Shehan" userId="08a9fb75-bfa9-4619-a08a-5a0f62c1c55f" providerId="ADAL" clId="{CF0D7CE5-AF71-45C5-844E-5C40BACA16E8}" dt="2025-09-19T17:57:32.870" v="1319" actId="478"/>
          <ac:spMkLst>
            <pc:docMk/>
            <pc:sldMk cId="2373287927" sldId="4369"/>
            <ac:spMk id="3" creationId="{E04E1D95-99CD-2711-D5BA-ED68F386EB0D}"/>
          </ac:spMkLst>
        </pc:spChg>
        <pc:spChg chg="add mod">
          <ac:chgData name="Kevin Shehan" userId="08a9fb75-bfa9-4619-a08a-5a0f62c1c55f" providerId="ADAL" clId="{CF0D7CE5-AF71-45C5-844E-5C40BACA16E8}" dt="2025-09-19T18:19:03.709" v="2803"/>
          <ac:spMkLst>
            <pc:docMk/>
            <pc:sldMk cId="2373287927" sldId="4369"/>
            <ac:spMk id="4" creationId="{99C57E44-9E68-5AAD-6E3E-D53E5C0FECA2}"/>
          </ac:spMkLst>
        </pc:spChg>
        <pc:spChg chg="add mod">
          <ac:chgData name="Kevin Shehan" userId="08a9fb75-bfa9-4619-a08a-5a0f62c1c55f" providerId="ADAL" clId="{CF0D7CE5-AF71-45C5-844E-5C40BACA16E8}" dt="2025-09-19T18:19:03.709" v="2803"/>
          <ac:spMkLst>
            <pc:docMk/>
            <pc:sldMk cId="2373287927" sldId="4369"/>
            <ac:spMk id="5" creationId="{947E6C2A-B6A5-EAE5-7975-8B3895449498}"/>
          </ac:spMkLst>
        </pc:spChg>
        <pc:spChg chg="add mod">
          <ac:chgData name="Kevin Shehan" userId="08a9fb75-bfa9-4619-a08a-5a0f62c1c55f" providerId="ADAL" clId="{CF0D7CE5-AF71-45C5-844E-5C40BACA16E8}" dt="2025-09-19T18:19:03.709" v="2803"/>
          <ac:spMkLst>
            <pc:docMk/>
            <pc:sldMk cId="2373287927" sldId="4369"/>
            <ac:spMk id="6" creationId="{5663A002-F918-3F20-34C3-7257CEDE783B}"/>
          </ac:spMkLst>
        </pc:spChg>
        <pc:spChg chg="add mod">
          <ac:chgData name="Kevin Shehan" userId="08a9fb75-bfa9-4619-a08a-5a0f62c1c55f" providerId="ADAL" clId="{CF0D7CE5-AF71-45C5-844E-5C40BACA16E8}" dt="2025-09-19T18:19:03.709" v="2803"/>
          <ac:spMkLst>
            <pc:docMk/>
            <pc:sldMk cId="2373287927" sldId="4369"/>
            <ac:spMk id="7" creationId="{4986A7C1-1583-36CE-1BEC-8CD7E08244CC}"/>
          </ac:spMkLst>
        </pc:spChg>
        <pc:spChg chg="add mod">
          <ac:chgData name="Kevin Shehan" userId="08a9fb75-bfa9-4619-a08a-5a0f62c1c55f" providerId="ADAL" clId="{CF0D7CE5-AF71-45C5-844E-5C40BACA16E8}" dt="2025-09-19T18:22:57.460" v="3001" actId="1076"/>
          <ac:spMkLst>
            <pc:docMk/>
            <pc:sldMk cId="2373287927" sldId="4369"/>
            <ac:spMk id="11" creationId="{1ACE3884-5DD3-4F86-13C6-FF34F1D35C8C}"/>
          </ac:spMkLst>
        </pc:spChg>
        <pc:picChg chg="del">
          <ac:chgData name="Kevin Shehan" userId="08a9fb75-bfa9-4619-a08a-5a0f62c1c55f" providerId="ADAL" clId="{CF0D7CE5-AF71-45C5-844E-5C40BACA16E8}" dt="2025-09-19T17:57:34.344" v="1320" actId="478"/>
          <ac:picMkLst>
            <pc:docMk/>
            <pc:sldMk cId="2373287927" sldId="4369"/>
            <ac:picMk id="8" creationId="{A400F848-EF3D-96CB-F4C2-A2FDFF186A78}"/>
          </ac:picMkLst>
        </pc:picChg>
        <pc:picChg chg="del">
          <ac:chgData name="Kevin Shehan" userId="08a9fb75-bfa9-4619-a08a-5a0f62c1c55f" providerId="ADAL" clId="{CF0D7CE5-AF71-45C5-844E-5C40BACA16E8}" dt="2025-09-19T17:57:32.870" v="1319" actId="478"/>
          <ac:picMkLst>
            <pc:docMk/>
            <pc:sldMk cId="2373287927" sldId="4369"/>
            <ac:picMk id="10" creationId="{22513773-F287-D68C-7562-5FD436AD970F}"/>
          </ac:picMkLst>
        </pc:picChg>
      </pc:sldChg>
      <pc:sldChg chg="addSp delSp modSp add mod">
        <pc:chgData name="Kevin Shehan" userId="08a9fb75-bfa9-4619-a08a-5a0f62c1c55f" providerId="ADAL" clId="{CF0D7CE5-AF71-45C5-844E-5C40BACA16E8}" dt="2025-09-19T18:26:07.219" v="3321" actId="14100"/>
        <pc:sldMkLst>
          <pc:docMk/>
          <pc:sldMk cId="3410993772" sldId="4370"/>
        </pc:sldMkLst>
        <pc:spChg chg="mod">
          <ac:chgData name="Kevin Shehan" userId="08a9fb75-bfa9-4619-a08a-5a0f62c1c55f" providerId="ADAL" clId="{CF0D7CE5-AF71-45C5-844E-5C40BACA16E8}" dt="2025-09-19T17:57:53.928" v="1338" actId="20577"/>
          <ac:spMkLst>
            <pc:docMk/>
            <pc:sldMk cId="3410993772" sldId="4370"/>
            <ac:spMk id="2" creationId="{F28C2AC1-49BA-396F-C9F5-7892F0D5F2EB}"/>
          </ac:spMkLst>
        </pc:spChg>
        <pc:spChg chg="add mod">
          <ac:chgData name="Kevin Shehan" userId="08a9fb75-bfa9-4619-a08a-5a0f62c1c55f" providerId="ADAL" clId="{CF0D7CE5-AF71-45C5-844E-5C40BACA16E8}" dt="2025-09-19T18:26:07.219" v="3321" actId="14100"/>
          <ac:spMkLst>
            <pc:docMk/>
            <pc:sldMk cId="3410993772" sldId="4370"/>
            <ac:spMk id="3" creationId="{1ACE3884-5DD3-4F86-13C6-FF34F1D35C8C}"/>
          </ac:spMkLst>
        </pc:spChg>
        <pc:spChg chg="add mod">
          <ac:chgData name="Kevin Shehan" userId="08a9fb75-bfa9-4619-a08a-5a0f62c1c55f" providerId="ADAL" clId="{CF0D7CE5-AF71-45C5-844E-5C40BACA16E8}" dt="2025-09-19T17:58:09.207" v="1342"/>
          <ac:spMkLst>
            <pc:docMk/>
            <pc:sldMk cId="3410993772" sldId="4370"/>
            <ac:spMk id="6" creationId="{5AD0D18D-6C14-9C41-B062-DF7F617200AA}"/>
          </ac:spMkLst>
        </pc:spChg>
        <pc:spChg chg="add mod">
          <ac:chgData name="Kevin Shehan" userId="08a9fb75-bfa9-4619-a08a-5a0f62c1c55f" providerId="ADAL" clId="{CF0D7CE5-AF71-45C5-844E-5C40BACA16E8}" dt="2025-09-19T17:58:09.207" v="1342"/>
          <ac:spMkLst>
            <pc:docMk/>
            <pc:sldMk cId="3410993772" sldId="4370"/>
            <ac:spMk id="7" creationId="{D60D9F43-B0BC-45B5-1BB6-29D07CDE32FA}"/>
          </ac:spMkLst>
        </pc:spChg>
        <pc:spChg chg="add mod">
          <ac:chgData name="Kevin Shehan" userId="08a9fb75-bfa9-4619-a08a-5a0f62c1c55f" providerId="ADAL" clId="{CF0D7CE5-AF71-45C5-844E-5C40BACA16E8}" dt="2025-09-19T18:19:09.996" v="2805"/>
          <ac:spMkLst>
            <pc:docMk/>
            <pc:sldMk cId="3410993772" sldId="4370"/>
            <ac:spMk id="8" creationId="{588BEEFA-EF54-5594-9C9C-967E44FAFE45}"/>
          </ac:spMkLst>
        </pc:spChg>
        <pc:spChg chg="add mod">
          <ac:chgData name="Kevin Shehan" userId="08a9fb75-bfa9-4619-a08a-5a0f62c1c55f" providerId="ADAL" clId="{CF0D7CE5-AF71-45C5-844E-5C40BACA16E8}" dt="2025-09-19T18:19:09.996" v="2805"/>
          <ac:spMkLst>
            <pc:docMk/>
            <pc:sldMk cId="3410993772" sldId="4370"/>
            <ac:spMk id="9" creationId="{AC265F90-79E5-8BE0-F378-9F6085375491}"/>
          </ac:spMkLst>
        </pc:spChg>
        <pc:spChg chg="add mod">
          <ac:chgData name="Kevin Shehan" userId="08a9fb75-bfa9-4619-a08a-5a0f62c1c55f" providerId="ADAL" clId="{CF0D7CE5-AF71-45C5-844E-5C40BACA16E8}" dt="2025-09-19T18:19:09.996" v="2805"/>
          <ac:spMkLst>
            <pc:docMk/>
            <pc:sldMk cId="3410993772" sldId="4370"/>
            <ac:spMk id="10" creationId="{D7B76E2E-1862-517E-50F4-E19B7CB19B68}"/>
          </ac:spMkLst>
        </pc:spChg>
        <pc:spChg chg="del">
          <ac:chgData name="Kevin Shehan" userId="08a9fb75-bfa9-4619-a08a-5a0f62c1c55f" providerId="ADAL" clId="{CF0D7CE5-AF71-45C5-844E-5C40BACA16E8}" dt="2025-09-19T17:57:56.898" v="1339" actId="478"/>
          <ac:spMkLst>
            <pc:docMk/>
            <pc:sldMk cId="3410993772" sldId="4370"/>
            <ac:spMk id="11" creationId="{9AD378A0-8317-D277-63E4-5C4A3C8A2997}"/>
          </ac:spMkLst>
        </pc:spChg>
        <pc:spChg chg="add mod">
          <ac:chgData name="Kevin Shehan" userId="08a9fb75-bfa9-4619-a08a-5a0f62c1c55f" providerId="ADAL" clId="{CF0D7CE5-AF71-45C5-844E-5C40BACA16E8}" dt="2025-09-19T18:19:09.996" v="2805"/>
          <ac:spMkLst>
            <pc:docMk/>
            <pc:sldMk cId="3410993772" sldId="4370"/>
            <ac:spMk id="12" creationId="{43F89040-6612-BD6C-9B89-447B9FB4C6BB}"/>
          </ac:spMkLst>
        </pc:spChg>
        <pc:spChg chg="add del">
          <ac:chgData name="Kevin Shehan" userId="08a9fb75-bfa9-4619-a08a-5a0f62c1c55f" providerId="ADAL" clId="{CF0D7CE5-AF71-45C5-844E-5C40BACA16E8}" dt="2025-09-19T18:23:31.619" v="3083" actId="22"/>
          <ac:spMkLst>
            <pc:docMk/>
            <pc:sldMk cId="3410993772" sldId="4370"/>
            <ac:spMk id="14" creationId="{2B781F2A-E94D-CBCF-8D95-C31AFC5A4B59}"/>
          </ac:spMkLst>
        </pc:spChg>
        <pc:picChg chg="add mod">
          <ac:chgData name="Kevin Shehan" userId="08a9fb75-bfa9-4619-a08a-5a0f62c1c55f" providerId="ADAL" clId="{CF0D7CE5-AF71-45C5-844E-5C40BACA16E8}" dt="2025-09-19T18:23:40.758" v="3161" actId="962"/>
          <ac:picMkLst>
            <pc:docMk/>
            <pc:sldMk cId="3410993772" sldId="4370"/>
            <ac:picMk id="4" creationId="{A0018502-BAB5-9309-AFC8-2BE3332E47D6}"/>
          </ac:picMkLst>
        </pc:picChg>
        <pc:picChg chg="add mod">
          <ac:chgData name="Kevin Shehan" userId="08a9fb75-bfa9-4619-a08a-5a0f62c1c55f" providerId="ADAL" clId="{CF0D7CE5-AF71-45C5-844E-5C40BACA16E8}" dt="2025-09-19T18:23:26.643" v="3081" actId="962"/>
          <ac:picMkLst>
            <pc:docMk/>
            <pc:sldMk cId="3410993772" sldId="4370"/>
            <ac:picMk id="5" creationId="{4B916779-9046-2F8B-D9CE-15E5E5D86FFB}"/>
          </ac:picMkLst>
        </pc:picChg>
      </pc:sldChg>
      <pc:sldChg chg="addSp delSp modSp add mod">
        <pc:chgData name="Kevin Shehan" userId="08a9fb75-bfa9-4619-a08a-5a0f62c1c55f" providerId="ADAL" clId="{CF0D7CE5-AF71-45C5-844E-5C40BACA16E8}" dt="2025-09-19T18:32:37.600" v="3671" actId="14100"/>
        <pc:sldMkLst>
          <pc:docMk/>
          <pc:sldMk cId="2526227334" sldId="4371"/>
        </pc:sldMkLst>
        <pc:spChg chg="mod">
          <ac:chgData name="Kevin Shehan" userId="08a9fb75-bfa9-4619-a08a-5a0f62c1c55f" providerId="ADAL" clId="{CF0D7CE5-AF71-45C5-844E-5C40BACA16E8}" dt="2025-09-19T17:58:23.271" v="1385" actId="20577"/>
          <ac:spMkLst>
            <pc:docMk/>
            <pc:sldMk cId="2526227334" sldId="4371"/>
            <ac:spMk id="2" creationId="{C5D1A071-3307-C391-BE6B-1BA1AAC854CC}"/>
          </ac:spMkLst>
        </pc:spChg>
        <pc:spChg chg="del">
          <ac:chgData name="Kevin Shehan" userId="08a9fb75-bfa9-4619-a08a-5a0f62c1c55f" providerId="ADAL" clId="{CF0D7CE5-AF71-45C5-844E-5C40BACA16E8}" dt="2025-09-19T17:58:37.951" v="1388" actId="478"/>
          <ac:spMkLst>
            <pc:docMk/>
            <pc:sldMk cId="2526227334" sldId="4371"/>
            <ac:spMk id="3" creationId="{DC74C240-9E40-03D1-DE71-0819F828D6EA}"/>
          </ac:spMkLst>
        </pc:spChg>
        <pc:spChg chg="del">
          <ac:chgData name="Kevin Shehan" userId="08a9fb75-bfa9-4619-a08a-5a0f62c1c55f" providerId="ADAL" clId="{CF0D7CE5-AF71-45C5-844E-5C40BACA16E8}" dt="2025-09-19T17:58:37.951" v="1388" actId="478"/>
          <ac:spMkLst>
            <pc:docMk/>
            <pc:sldMk cId="2526227334" sldId="4371"/>
            <ac:spMk id="6" creationId="{996ABF9A-560E-A8F0-D648-08B1BBE2A62B}"/>
          </ac:spMkLst>
        </pc:spChg>
        <pc:spChg chg="del">
          <ac:chgData name="Kevin Shehan" userId="08a9fb75-bfa9-4619-a08a-5a0f62c1c55f" providerId="ADAL" clId="{CF0D7CE5-AF71-45C5-844E-5C40BACA16E8}" dt="2025-09-19T17:58:37.951" v="1388" actId="478"/>
          <ac:spMkLst>
            <pc:docMk/>
            <pc:sldMk cId="2526227334" sldId="4371"/>
            <ac:spMk id="7" creationId="{CAC5BD04-50DB-0E0E-37A5-E9661F6E2924}"/>
          </ac:spMkLst>
        </pc:spChg>
        <pc:spChg chg="add mod">
          <ac:chgData name="Kevin Shehan" userId="08a9fb75-bfa9-4619-a08a-5a0f62c1c55f" providerId="ADAL" clId="{CF0D7CE5-AF71-45C5-844E-5C40BACA16E8}" dt="2025-09-19T18:25:37.048" v="3254" actId="1076"/>
          <ac:spMkLst>
            <pc:docMk/>
            <pc:sldMk cId="2526227334" sldId="4371"/>
            <ac:spMk id="9" creationId="{08C9AE0C-7AE3-1B45-A8A9-B41EBC7B8F4B}"/>
          </ac:spMkLst>
        </pc:spChg>
        <pc:spChg chg="add mod">
          <ac:chgData name="Kevin Shehan" userId="08a9fb75-bfa9-4619-a08a-5a0f62c1c55f" providerId="ADAL" clId="{CF0D7CE5-AF71-45C5-844E-5C40BACA16E8}" dt="2025-09-19T18:19:12.507" v="2806"/>
          <ac:spMkLst>
            <pc:docMk/>
            <pc:sldMk cId="2526227334" sldId="4371"/>
            <ac:spMk id="10" creationId="{DFE1E529-9440-9BD8-95B6-CD92F1E853BA}"/>
          </ac:spMkLst>
        </pc:spChg>
        <pc:spChg chg="add mod">
          <ac:chgData name="Kevin Shehan" userId="08a9fb75-bfa9-4619-a08a-5a0f62c1c55f" providerId="ADAL" clId="{CF0D7CE5-AF71-45C5-844E-5C40BACA16E8}" dt="2025-09-19T18:32:37.600" v="3671" actId="14100"/>
          <ac:spMkLst>
            <pc:docMk/>
            <pc:sldMk cId="2526227334" sldId="4371"/>
            <ac:spMk id="11" creationId="{1ACE3884-5DD3-4F86-13C6-FF34F1D35C8C}"/>
          </ac:spMkLst>
        </pc:spChg>
        <pc:spChg chg="add mod">
          <ac:chgData name="Kevin Shehan" userId="08a9fb75-bfa9-4619-a08a-5a0f62c1c55f" providerId="ADAL" clId="{CF0D7CE5-AF71-45C5-844E-5C40BACA16E8}" dt="2025-09-19T18:19:12.507" v="2806"/>
          <ac:spMkLst>
            <pc:docMk/>
            <pc:sldMk cId="2526227334" sldId="4371"/>
            <ac:spMk id="12" creationId="{03D6B327-92B8-2E42-6A16-96B2EB58ED71}"/>
          </ac:spMkLst>
        </pc:spChg>
        <pc:spChg chg="add mod">
          <ac:chgData name="Kevin Shehan" userId="08a9fb75-bfa9-4619-a08a-5a0f62c1c55f" providerId="ADAL" clId="{CF0D7CE5-AF71-45C5-844E-5C40BACA16E8}" dt="2025-09-19T18:19:12.507" v="2806"/>
          <ac:spMkLst>
            <pc:docMk/>
            <pc:sldMk cId="2526227334" sldId="4371"/>
            <ac:spMk id="13" creationId="{4E49CD6C-F647-A2A9-D77D-E270255FAED1}"/>
          </ac:spMkLst>
        </pc:spChg>
        <pc:spChg chg="add mod">
          <ac:chgData name="Kevin Shehan" userId="08a9fb75-bfa9-4619-a08a-5a0f62c1c55f" providerId="ADAL" clId="{CF0D7CE5-AF71-45C5-844E-5C40BACA16E8}" dt="2025-09-19T18:19:12.507" v="2806"/>
          <ac:spMkLst>
            <pc:docMk/>
            <pc:sldMk cId="2526227334" sldId="4371"/>
            <ac:spMk id="14" creationId="{72776DB0-19B4-F33E-DB5F-5EA00BAD9BF9}"/>
          </ac:spMkLst>
        </pc:spChg>
        <pc:picChg chg="del">
          <ac:chgData name="Kevin Shehan" userId="08a9fb75-bfa9-4619-a08a-5a0f62c1c55f" providerId="ADAL" clId="{CF0D7CE5-AF71-45C5-844E-5C40BACA16E8}" dt="2025-09-19T17:58:32.705" v="1386" actId="478"/>
          <ac:picMkLst>
            <pc:docMk/>
            <pc:sldMk cId="2526227334" sldId="4371"/>
            <ac:picMk id="4" creationId="{6ABAE7AF-3672-D639-4498-24647A6205D8}"/>
          </ac:picMkLst>
        </pc:picChg>
        <pc:picChg chg="del">
          <ac:chgData name="Kevin Shehan" userId="08a9fb75-bfa9-4619-a08a-5a0f62c1c55f" providerId="ADAL" clId="{CF0D7CE5-AF71-45C5-844E-5C40BACA16E8}" dt="2025-09-19T17:58:34.297" v="1387" actId="478"/>
          <ac:picMkLst>
            <pc:docMk/>
            <pc:sldMk cId="2526227334" sldId="4371"/>
            <ac:picMk id="5" creationId="{D1DFB071-D91F-E9AA-1DE3-EBA08BCB8A2D}"/>
          </ac:picMkLst>
        </pc:picChg>
        <pc:picChg chg="add mod">
          <ac:chgData name="Kevin Shehan" userId="08a9fb75-bfa9-4619-a08a-5a0f62c1c55f" providerId="ADAL" clId="{CF0D7CE5-AF71-45C5-844E-5C40BACA16E8}" dt="2025-09-19T18:27:11.846" v="3334" actId="1076"/>
          <ac:picMkLst>
            <pc:docMk/>
            <pc:sldMk cId="2526227334" sldId="4371"/>
            <ac:picMk id="8" creationId="{240EECC5-101B-7F1C-A9A1-9A3891EAB4F7}"/>
          </ac:picMkLst>
        </pc:picChg>
      </pc:sldChg>
      <pc:sldChg chg="addSp delSp modSp add mod">
        <pc:chgData name="Kevin Shehan" userId="08a9fb75-bfa9-4619-a08a-5a0f62c1c55f" providerId="ADAL" clId="{CF0D7CE5-AF71-45C5-844E-5C40BACA16E8}" dt="2025-09-19T18:29:51.439" v="3600" actId="20577"/>
        <pc:sldMkLst>
          <pc:docMk/>
          <pc:sldMk cId="4245550659" sldId="4372"/>
        </pc:sldMkLst>
        <pc:spChg chg="add mod">
          <ac:chgData name="Kevin Shehan" userId="08a9fb75-bfa9-4619-a08a-5a0f62c1c55f" providerId="ADAL" clId="{CF0D7CE5-AF71-45C5-844E-5C40BACA16E8}" dt="2025-09-19T18:29:51.439" v="3600" actId="20577"/>
          <ac:spMkLst>
            <pc:docMk/>
            <pc:sldMk cId="4245550659" sldId="4372"/>
            <ac:spMk id="3" creationId="{1ACE3884-5DD3-4F86-13C6-FF34F1D35C8C}"/>
          </ac:spMkLst>
        </pc:spChg>
        <pc:spChg chg="add mod">
          <ac:chgData name="Kevin Shehan" userId="08a9fb75-bfa9-4619-a08a-5a0f62c1c55f" providerId="ADAL" clId="{CF0D7CE5-AF71-45C5-844E-5C40BACA16E8}" dt="2025-09-19T18:19:14.971" v="2807"/>
          <ac:spMkLst>
            <pc:docMk/>
            <pc:sldMk cId="4245550659" sldId="4372"/>
            <ac:spMk id="5" creationId="{4DE27540-1137-7FC0-598F-C88A9C361E28}"/>
          </ac:spMkLst>
        </pc:spChg>
        <pc:spChg chg="add mod">
          <ac:chgData name="Kevin Shehan" userId="08a9fb75-bfa9-4619-a08a-5a0f62c1c55f" providerId="ADAL" clId="{CF0D7CE5-AF71-45C5-844E-5C40BACA16E8}" dt="2025-09-19T18:19:14.971" v="2807"/>
          <ac:spMkLst>
            <pc:docMk/>
            <pc:sldMk cId="4245550659" sldId="4372"/>
            <ac:spMk id="6" creationId="{58B78751-6300-BE4C-BE68-9195B201E282}"/>
          </ac:spMkLst>
        </pc:spChg>
        <pc:spChg chg="add mod">
          <ac:chgData name="Kevin Shehan" userId="08a9fb75-bfa9-4619-a08a-5a0f62c1c55f" providerId="ADAL" clId="{CF0D7CE5-AF71-45C5-844E-5C40BACA16E8}" dt="2025-09-19T18:19:14.971" v="2807"/>
          <ac:spMkLst>
            <pc:docMk/>
            <pc:sldMk cId="4245550659" sldId="4372"/>
            <ac:spMk id="7" creationId="{7D3D5B4E-DD29-0121-D11E-2A18D6BF400D}"/>
          </ac:spMkLst>
        </pc:spChg>
        <pc:spChg chg="del">
          <ac:chgData name="Kevin Shehan" userId="08a9fb75-bfa9-4619-a08a-5a0f62c1c55f" providerId="ADAL" clId="{CF0D7CE5-AF71-45C5-844E-5C40BACA16E8}" dt="2025-09-19T17:59:02.806" v="1395" actId="478"/>
          <ac:spMkLst>
            <pc:docMk/>
            <pc:sldMk cId="4245550659" sldId="4372"/>
            <ac:spMk id="9" creationId="{C4EC714D-60D1-D177-E489-8800A4D3BB9A}"/>
          </ac:spMkLst>
        </pc:spChg>
        <pc:spChg chg="add mod">
          <ac:chgData name="Kevin Shehan" userId="08a9fb75-bfa9-4619-a08a-5a0f62c1c55f" providerId="ADAL" clId="{CF0D7CE5-AF71-45C5-844E-5C40BACA16E8}" dt="2025-09-19T18:19:14.971" v="2807"/>
          <ac:spMkLst>
            <pc:docMk/>
            <pc:sldMk cId="4245550659" sldId="4372"/>
            <ac:spMk id="10" creationId="{6500D65E-5190-216D-5984-ACEE54C50273}"/>
          </ac:spMkLst>
        </pc:spChg>
        <pc:spChg chg="del">
          <ac:chgData name="Kevin Shehan" userId="08a9fb75-bfa9-4619-a08a-5a0f62c1c55f" providerId="ADAL" clId="{CF0D7CE5-AF71-45C5-844E-5C40BACA16E8}" dt="2025-09-19T17:59:01.196" v="1394" actId="478"/>
          <ac:spMkLst>
            <pc:docMk/>
            <pc:sldMk cId="4245550659" sldId="4372"/>
            <ac:spMk id="11" creationId="{5C89C81E-F5CA-187A-62B8-A8353AD9E8BB}"/>
          </ac:spMkLst>
        </pc:spChg>
        <pc:picChg chg="add mod">
          <ac:chgData name="Kevin Shehan" userId="08a9fb75-bfa9-4619-a08a-5a0f62c1c55f" providerId="ADAL" clId="{CF0D7CE5-AF71-45C5-844E-5C40BACA16E8}" dt="2025-09-19T18:28:04.145" v="3556" actId="1076"/>
          <ac:picMkLst>
            <pc:docMk/>
            <pc:sldMk cId="4245550659" sldId="4372"/>
            <ac:picMk id="4" creationId="{0ADEDF27-FAE1-4645-0149-09052BCC10BF}"/>
          </ac:picMkLst>
        </pc:picChg>
        <pc:picChg chg="del">
          <ac:chgData name="Kevin Shehan" userId="08a9fb75-bfa9-4619-a08a-5a0f62c1c55f" providerId="ADAL" clId="{CF0D7CE5-AF71-45C5-844E-5C40BACA16E8}" dt="2025-09-19T17:58:59.195" v="1393" actId="478"/>
          <ac:picMkLst>
            <pc:docMk/>
            <pc:sldMk cId="4245550659" sldId="4372"/>
            <ac:picMk id="8" creationId="{598CBCA5-1A2A-D3AF-BCC0-14CCF3001253}"/>
          </ac:picMkLst>
        </pc:pic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19/09/2025</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19/09/2025</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62A9C7-AF8E-4C09-BB00-1E1EA1EE349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43373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g"/><Relationship Id="rId1" Type="http://schemas.openxmlformats.org/officeDocument/2006/relationships/slideMaster" Target="../slideMasters/slideMaster3.xml"/><Relationship Id="rId4" Type="http://schemas.openxmlformats.org/officeDocument/2006/relationships/image" Target="../media/image20.svg"/></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5" name="Title Placeholder 1">
            <a:extLst>
              <a:ext uri="{FF2B5EF4-FFF2-40B4-BE49-F238E27FC236}">
                <a16:creationId xmlns:a16="http://schemas.microsoft.com/office/drawing/2014/main" id="{A33CC206-4FCA-03CD-59DF-935BD0FFFA00}"/>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a:t>Click to edit Master title style</a:t>
            </a:r>
            <a:endParaRPr lang="en-GB" dirty="0"/>
          </a:p>
        </p:txBody>
      </p:sp>
      <p:sp>
        <p:nvSpPr>
          <p:cNvPr id="7" name="Slide Number Placeholder 5">
            <a:extLst>
              <a:ext uri="{FF2B5EF4-FFF2-40B4-BE49-F238E27FC236}">
                <a16:creationId xmlns:a16="http://schemas.microsoft.com/office/drawing/2014/main" id="{9A2B2937-9F51-BE70-DB61-92D027919BB2}"/>
              </a:ext>
            </a:extLst>
          </p:cNvPr>
          <p:cNvSpPr>
            <a:spLocks noGrp="1"/>
          </p:cNvSpPr>
          <p:nvPr>
            <p:ph type="sldNum" sz="quarter" idx="4"/>
          </p:nvPr>
        </p:nvSpPr>
        <p:spPr>
          <a:xfrm>
            <a:off x="115712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60" name="Content Placeholder 59">
            <a:extLst>
              <a:ext uri="{FF2B5EF4-FFF2-40B4-BE49-F238E27FC236}">
                <a16:creationId xmlns:a16="http://schemas.microsoft.com/office/drawing/2014/main" id="{25F3EFC7-529D-BEEC-0E23-741A4B11A67F}"/>
              </a:ext>
            </a:extLst>
          </p:cNvPr>
          <p:cNvSpPr>
            <a:spLocks noGrp="1"/>
          </p:cNvSpPr>
          <p:nvPr>
            <p:ph sz="quarter" idx="13"/>
          </p:nvPr>
        </p:nvSpPr>
        <p:spPr>
          <a:xfrm>
            <a:off x="370663" y="1131352"/>
            <a:ext cx="11450673" cy="486361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4473970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pic>
        <p:nvPicPr>
          <p:cNvPr id="3" name="Picture Placeholder 9">
            <a:extLst>
              <a:ext uri="{FF2B5EF4-FFF2-40B4-BE49-F238E27FC236}">
                <a16:creationId xmlns:a16="http://schemas.microsoft.com/office/drawing/2014/main" id="{0FB197E9-9F43-28D4-A8FE-131BB93E5495}"/>
              </a:ext>
            </a:extLst>
          </p:cNvPr>
          <p:cNvPicPr>
            <a:picLocks noChangeAspect="1"/>
          </p:cNvPicPr>
          <p:nvPr userDrawn="1"/>
        </p:nvPicPr>
        <p:blipFill>
          <a:blip r:embed="rId2">
            <a:extLst>
              <a:ext uri="{28A0092B-C50C-407E-A947-70E740481C1C}">
                <a14:useLocalDpi xmlns:a14="http://schemas.microsoft.com/office/drawing/2010/main" val="0"/>
              </a:ext>
            </a:extLst>
          </a:blip>
          <a:srcRect t="7552" b="7552"/>
          <a:stretch>
            <a:fillRect/>
          </a:stretch>
        </p:blipFill>
        <p:spPr>
          <a:xfrm>
            <a:off x="0" y="0"/>
            <a:ext cx="12192000" cy="6858000"/>
          </a:xfrm>
          <a:prstGeom prst="rect">
            <a:avLst/>
          </a:prstGeom>
        </p:spPr>
      </p:pic>
      <p:sp>
        <p:nvSpPr>
          <p:cNvPr id="6" name="Rectangle 5">
            <a:extLst>
              <a:ext uri="{FF2B5EF4-FFF2-40B4-BE49-F238E27FC236}">
                <a16:creationId xmlns:a16="http://schemas.microsoft.com/office/drawing/2014/main" id="{4B303406-BC78-DA68-B53E-5531BCABC8B3}"/>
              </a:ext>
            </a:extLst>
          </p:cNvPr>
          <p:cNvSpPr/>
          <p:nvPr userDrawn="1"/>
        </p:nvSpPr>
        <p:spPr>
          <a:xfrm>
            <a:off x="0" y="0"/>
            <a:ext cx="12192000" cy="6858000"/>
          </a:xfrm>
          <a:prstGeom prst="rect">
            <a:avLst/>
          </a:prstGeom>
          <a:solidFill>
            <a:schemeClr val="tx1">
              <a:alpha val="50000"/>
            </a:schemeClr>
          </a:solidFill>
          <a:ln>
            <a:noFill/>
          </a:ln>
        </p:spPr>
        <p:txBody>
          <a:bodyPr wrap="square" rtlCol="0" anchor="ctr">
            <a:noAutofit/>
          </a:bodyPr>
          <a:lstStyle/>
          <a:p>
            <a:pPr algn="l"/>
            <a:endParaRPr lang="en-NL">
              <a:solidFill>
                <a:schemeClr val="tx1"/>
              </a:solidFill>
            </a:endParaRP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61" name="Text Placeholder 9">
            <a:extLst>
              <a:ext uri="{FF2B5EF4-FFF2-40B4-BE49-F238E27FC236}">
                <a16:creationId xmlns:a16="http://schemas.microsoft.com/office/drawing/2014/main" id="{268F205D-6A96-F8BD-D1AD-F6C6F2D82D75}"/>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62" name="Text Placeholder 9">
            <a:extLst>
              <a:ext uri="{FF2B5EF4-FFF2-40B4-BE49-F238E27FC236}">
                <a16:creationId xmlns:a16="http://schemas.microsoft.com/office/drawing/2014/main" id="{0DE7D0AD-4F10-AFFB-0952-EC9DCBAE19B0}"/>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grpSp>
        <p:nvGrpSpPr>
          <p:cNvPr id="36" name="Graphic 72">
            <a:extLst>
              <a:ext uri="{FF2B5EF4-FFF2-40B4-BE49-F238E27FC236}">
                <a16:creationId xmlns:a16="http://schemas.microsoft.com/office/drawing/2014/main" id="{704B1988-45ED-5564-C233-E8808A04F903}"/>
              </a:ext>
            </a:extLst>
          </p:cNvPr>
          <p:cNvGrpSpPr/>
          <p:nvPr userDrawn="1"/>
        </p:nvGrpSpPr>
        <p:grpSpPr>
          <a:xfrm>
            <a:off x="352720" y="6300412"/>
            <a:ext cx="1378423" cy="389467"/>
            <a:chOff x="3418208" y="1020992"/>
            <a:chExt cx="3761422" cy="1062774"/>
          </a:xfrm>
          <a:solidFill>
            <a:srgbClr val="FFFFFF"/>
          </a:solidFill>
        </p:grpSpPr>
        <p:grpSp>
          <p:nvGrpSpPr>
            <p:cNvPr id="37" name="Graphic 72">
              <a:extLst>
                <a:ext uri="{FF2B5EF4-FFF2-40B4-BE49-F238E27FC236}">
                  <a16:creationId xmlns:a16="http://schemas.microsoft.com/office/drawing/2014/main" id="{4C298ADB-0207-D050-203D-67AEB0F2C231}"/>
                </a:ext>
              </a:extLst>
            </p:cNvPr>
            <p:cNvGrpSpPr/>
            <p:nvPr/>
          </p:nvGrpSpPr>
          <p:grpSpPr>
            <a:xfrm>
              <a:off x="4163063" y="1839897"/>
              <a:ext cx="2240279" cy="243868"/>
              <a:chOff x="4163063" y="1839897"/>
              <a:chExt cx="2240279" cy="243868"/>
            </a:xfrm>
            <a:solidFill>
              <a:srgbClr val="FFFFFF"/>
            </a:solidFill>
          </p:grpSpPr>
          <p:sp>
            <p:nvSpPr>
              <p:cNvPr id="52" name="Freeform 51">
                <a:extLst>
                  <a:ext uri="{FF2B5EF4-FFF2-40B4-BE49-F238E27FC236}">
                    <a16:creationId xmlns:a16="http://schemas.microsoft.com/office/drawing/2014/main" id="{56FC1201-6EF1-3E7C-CE2A-6CDB44B4265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832317D-4444-1AAE-AC5F-22FA0911610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CC8B7DA-FFEC-4258-8B29-C3C470A205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582E033-A583-B8B2-B7C0-BB35C802119C}"/>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937D491C-69F9-EE61-10A6-D1434CA765D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CADEF667-CE06-0AE6-1AA2-CE69EFEA7C4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AC665C0-2138-ECE1-F980-C67DA2D8387F}"/>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9254E71-3029-890D-EF74-F390AD5318E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FB4301-1DD2-67B2-83A3-F734DE35284D}"/>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45CABF-8EAC-6E54-6BB5-B29F6F9059C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8229ACC-920B-584E-E238-84AC19254E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D6A6010-4D8E-E64B-3FF7-96CC58B7388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294F4AC9-7A07-5123-F28F-C0090A0DDAC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864392EB-D945-49C6-90A7-98E876B9E88E}"/>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64D13E25-BD21-A33E-8A32-C7C9751B4AF7}"/>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38" name="Graphic 72">
              <a:extLst>
                <a:ext uri="{FF2B5EF4-FFF2-40B4-BE49-F238E27FC236}">
                  <a16:creationId xmlns:a16="http://schemas.microsoft.com/office/drawing/2014/main" id="{54D7FE82-A23D-4BBD-3DD3-D1CA893112AD}"/>
                </a:ext>
              </a:extLst>
            </p:cNvPr>
            <p:cNvGrpSpPr/>
            <p:nvPr/>
          </p:nvGrpSpPr>
          <p:grpSpPr>
            <a:xfrm>
              <a:off x="3418208" y="1020992"/>
              <a:ext cx="3761422" cy="550471"/>
              <a:chOff x="3418208" y="1020992"/>
              <a:chExt cx="3761422" cy="550471"/>
            </a:xfrm>
            <a:solidFill>
              <a:srgbClr val="FFFFFF"/>
            </a:solidFill>
          </p:grpSpPr>
          <p:sp>
            <p:nvSpPr>
              <p:cNvPr id="39" name="Freeform 38">
                <a:extLst>
                  <a:ext uri="{FF2B5EF4-FFF2-40B4-BE49-F238E27FC236}">
                    <a16:creationId xmlns:a16="http://schemas.microsoft.com/office/drawing/2014/main" id="{8975B98E-D94F-6FD5-F4C8-972246BE970D}"/>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4A6BD19-0BFE-B709-CA70-D8EA09C2C36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3C67747-6E8C-B567-9A20-B74377EE91D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C91449B-BDCD-E875-2AB0-5EA037F531E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BFD7490-26D4-3973-BC28-82BA9E9A9D8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7444333-0CA3-111B-1000-F900186A76A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4F5F2C2-BAC2-9337-D7D2-DACD2C36F7B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5AF3CBF-B67F-0632-A3CA-8F9044A3AD0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ABD8C9C-E003-C19D-D64D-14C44E5A05B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C3A259F-47FB-A69D-CDF9-ACF9F0B8818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9B3C640-C009-B704-E1C6-113708803F5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7B375EF-A32D-7999-7363-72705117D66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8D683AE-E7A2-5900-FFD3-00451D4C426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05829425"/>
      </p:ext>
    </p:extLst>
  </p:cSld>
  <p:clrMapOvr>
    <a:masterClrMapping/>
  </p:clrMapOvr>
  <p:extLst>
    <p:ext uri="{DCECCB84-F9BA-43D5-87BE-67443E8EF086}">
      <p15:sldGuideLst xmlns:p15="http://schemas.microsoft.com/office/powerpoint/2012/main"/>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pic>
        <p:nvPicPr>
          <p:cNvPr id="8" name="Picture Placeholder 8" descr="A picture containing engine, close&#10;&#10;Description automatically generated">
            <a:extLst>
              <a:ext uri="{FF2B5EF4-FFF2-40B4-BE49-F238E27FC236}">
                <a16:creationId xmlns:a16="http://schemas.microsoft.com/office/drawing/2014/main" id="{AEE0B340-1017-4A00-D9E7-EE889FD60D0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3965" r="31986"/>
          <a:stretch/>
        </p:blipFill>
        <p:spPr>
          <a:xfrm>
            <a:off x="0" y="4"/>
            <a:ext cx="4151313" cy="6857997"/>
          </a:xfrm>
          <a:prstGeom prst="rect">
            <a:avLst/>
          </a:prstGeom>
        </p:spPr>
      </p:pic>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3" name="TextBox 62">
            <a:extLst>
              <a:ext uri="{FF2B5EF4-FFF2-40B4-BE49-F238E27FC236}">
                <a16:creationId xmlns:a16="http://schemas.microsoft.com/office/drawing/2014/main" id="{B28E7EC0-E096-9A11-99C2-4FC71F246BE0}"/>
              </a:ext>
            </a:extLst>
          </p:cNvPr>
          <p:cNvSpPr txBox="1"/>
          <p:nvPr userDrawn="1"/>
        </p:nvSpPr>
        <p:spPr>
          <a:xfrm>
            <a:off x="6112701" y="444674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1A631B39-2B1F-D4A7-D11C-581C2DAFF954}"/>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accent1"/>
                </a:solidFill>
              </a:defRPr>
            </a:lvl1pPr>
          </a:lstStyle>
          <a:p>
            <a:pPr lvl="0"/>
            <a:r>
              <a:rPr lang="en-GB" dirty="0"/>
              <a:t>Agenda</a:t>
            </a:r>
            <a:endParaRPr lang="en-NL" dirty="0"/>
          </a:p>
        </p:txBody>
      </p:sp>
      <p:sp>
        <p:nvSpPr>
          <p:cNvPr id="66" name="Text Placeholder 33">
            <a:extLst>
              <a:ext uri="{FF2B5EF4-FFF2-40B4-BE49-F238E27FC236}">
                <a16:creationId xmlns:a16="http://schemas.microsoft.com/office/drawing/2014/main" id="{676E113F-323A-8E64-DC81-B6AF5168F701}"/>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aphic 72">
            <a:extLst>
              <a:ext uri="{FF2B5EF4-FFF2-40B4-BE49-F238E27FC236}">
                <a16:creationId xmlns:a16="http://schemas.microsoft.com/office/drawing/2014/main" id="{75E2DCE8-CC6F-75A6-D49F-92D2F5839E00}"/>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718668C-03AF-206D-19B3-C770E67011DC}"/>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AB0240-DFBF-8BE9-DAB4-84AC81A21D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E99F34D-E21C-E52F-7804-1B001908DB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E1B00D6-C9B2-7FED-0648-7F5773F1B89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D0985A6-59D5-BAFB-5B84-F6053332806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CD97B3E-1E8F-6A39-CF88-9A93F09BC401}"/>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132D2F9-A110-6C47-50F2-B2E326D83D1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8D8D39-AE15-B252-30EF-031DBC538B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796D95-D15C-A23C-95E6-79AFFEC4A1D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19DC328-4EB6-8424-7B65-720944E518B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2B2A515C-247A-0E51-B763-31F380F772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FD6987F-4FFB-5EE7-6AB3-A8E79C5D864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A72CFE7-CAA2-5330-9EEB-52B5CD16F0A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4A20ADA-2074-C2BD-E7E4-A9595ECC1DF1}"/>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304D591-BDBC-B0B5-EEB8-7F62EDC34CF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154E854-65A9-CDD3-4DC8-237D6082CFD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E1EA4F5B-8ABB-5960-0BD8-17234B1B3EB4}"/>
                </a:ext>
              </a:extLst>
            </p:cNvPr>
            <p:cNvGrpSpPr/>
            <p:nvPr/>
          </p:nvGrpSpPr>
          <p:grpSpPr>
            <a:xfrm>
              <a:off x="3418208" y="1020992"/>
              <a:ext cx="3761422" cy="550471"/>
              <a:chOff x="3418208" y="1020992"/>
              <a:chExt cx="3761422" cy="550471"/>
            </a:xfrm>
            <a:solidFill>
              <a:srgbClr val="FFFFFF"/>
            </a:solidFill>
          </p:grpSpPr>
          <p:sp>
            <p:nvSpPr>
              <p:cNvPr id="6" name="Freeform 5">
                <a:extLst>
                  <a:ext uri="{FF2B5EF4-FFF2-40B4-BE49-F238E27FC236}">
                    <a16:creationId xmlns:a16="http://schemas.microsoft.com/office/drawing/2014/main" id="{252B655B-C5B6-52E4-B0A0-FB9B7392AA96}"/>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F73733D3-28D4-30A8-2AF9-423769E335E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0DB11C7-F097-3666-7097-F3259D3B3C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7EC7004-63BE-F7E2-95E2-7B209ECB8BA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9DB106B-B8E9-46A6-E13C-FAF27F97525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C05F95F-9B9A-1D8D-8596-D7F9EC6D1BB0}"/>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2E8843F-5848-CC0D-CCDE-EFCF8B08A365}"/>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68ECB8C-47BD-3918-9BC6-FFFC731A995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79282B0-58D8-0B94-0395-F3B8E52E570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A78B0F2-738E-8570-F4EE-151B231EB3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3932FFDB-F05F-3438-88F6-8D9CAD36599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191A33-D843-ABE4-7F8E-4EE54A70BA9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7937DC3-B1AA-5745-C26F-58F9287BE23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5578164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B355C492-E9E9-DC1C-3B77-CC0E3DA882FF}"/>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bg1"/>
                </a:solidFill>
              </a:defRPr>
            </a:lvl1pPr>
          </a:lstStyle>
          <a:p>
            <a:pPr lvl="0"/>
            <a:r>
              <a:rPr lang="en-GB" dirty="0"/>
              <a:t>Agenda</a:t>
            </a:r>
            <a:endParaRPr lang="en-NL" dirty="0"/>
          </a:p>
        </p:txBody>
      </p:sp>
      <p:sp>
        <p:nvSpPr>
          <p:cNvPr id="66" name="Text Placeholder 33">
            <a:extLst>
              <a:ext uri="{FF2B5EF4-FFF2-40B4-BE49-F238E27FC236}">
                <a16:creationId xmlns:a16="http://schemas.microsoft.com/office/drawing/2014/main" id="{49E0D9F8-8C6C-3416-AA71-A2DAB648CED0}"/>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aphic 72">
            <a:extLst>
              <a:ext uri="{FF2B5EF4-FFF2-40B4-BE49-F238E27FC236}">
                <a16:creationId xmlns:a16="http://schemas.microsoft.com/office/drawing/2014/main" id="{E6828645-E82C-19AD-0097-02B0ADBDD60B}"/>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3FF44564-D377-C5A0-0C8C-B19AA3DC6678}"/>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E26C34-0348-9744-55C0-F2E56C63826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B7D6D99-686A-6723-E40A-7306FE520D5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9415A87-9DA8-9996-27C5-20C9C5FAE575}"/>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23951F72-1515-16B8-52ED-E45732864C4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67A0993-1CCD-D60B-2578-25031ED63A07}"/>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31627C8-7BAD-EE39-4DCD-BE6AB3D2F69F}"/>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921BE80-3E95-3EDB-047B-D41D4A0CD7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0F6BE2A-ABAB-BC39-CBB5-6B85E29F8F8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A903FDB-6428-A912-5CFF-626B518A146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8BC69EB-F195-4757-3937-5DADEDDE60B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50A761-2C4C-3D2A-312D-7A72137A185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061D102-E929-B9D5-3F26-D165EBF5A7B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DC5455A-A833-A973-EDAF-79619ADC421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96BF00A1-70A7-4F32-D499-BA30EDEDC29D}"/>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99E491A-FFEC-2F51-3722-BD7CA6848CC0}"/>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B920D69E-BB41-0E6B-72B9-6A9331A3FF86}"/>
                </a:ext>
              </a:extLst>
            </p:cNvPr>
            <p:cNvGrpSpPr/>
            <p:nvPr/>
          </p:nvGrpSpPr>
          <p:grpSpPr>
            <a:xfrm>
              <a:off x="3418208" y="1020992"/>
              <a:ext cx="3761422" cy="550471"/>
              <a:chOff x="3418208" y="1020992"/>
              <a:chExt cx="3761422" cy="550471"/>
            </a:xfrm>
            <a:solidFill>
              <a:srgbClr val="FFFFFF"/>
            </a:solidFill>
          </p:grpSpPr>
          <p:sp>
            <p:nvSpPr>
              <p:cNvPr id="7" name="Freeform 6">
                <a:extLst>
                  <a:ext uri="{FF2B5EF4-FFF2-40B4-BE49-F238E27FC236}">
                    <a16:creationId xmlns:a16="http://schemas.microsoft.com/office/drawing/2014/main" id="{030AD6CE-1A7B-945C-6EE6-88798EB8489C}"/>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133E04B9-0865-0B69-45F6-50360ABDCDC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D9E27FD-4134-B769-4E58-81515A378F5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A9E5738-5B8C-9B18-5DC2-7C4720F996E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1CB7CAF5-0401-AF97-F6B6-960C90F4CC9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433747F-40CD-F273-1EF4-6104BCAF2D9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A4E621B-51EF-1980-198F-33A4DF5C855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BF3A4F7-FD04-1DAA-846A-A9147F1A4DD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FC7C956-AD08-DFE5-70FE-13FCD7239F62}"/>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8E58D8A-EE0E-6EE0-CAF4-D39F6FB1DDE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D28B03E-F8FE-8E27-9DD6-7F2C4A529F2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96F6388-602D-A69E-19CB-A5E15A24AEE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56F8E34-D765-1A2A-93B8-217DB09E30A4}"/>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171810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Text Placeholder 64">
            <a:extLst>
              <a:ext uri="{FF2B5EF4-FFF2-40B4-BE49-F238E27FC236}">
                <a16:creationId xmlns:a16="http://schemas.microsoft.com/office/drawing/2014/main" id="{000E604C-FA65-9156-153E-BC892C3A4C27}"/>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tx1"/>
                </a:solidFill>
              </a:defRPr>
            </a:lvl1pPr>
          </a:lstStyle>
          <a:p>
            <a:pPr lvl="0"/>
            <a:r>
              <a:rPr lang="en-GB" dirty="0"/>
              <a:t>Agenda</a:t>
            </a:r>
            <a:endParaRPr lang="en-NL" dirty="0"/>
          </a:p>
        </p:txBody>
      </p:sp>
      <p:sp>
        <p:nvSpPr>
          <p:cNvPr id="36" name="Text Placeholder 33">
            <a:extLst>
              <a:ext uri="{FF2B5EF4-FFF2-40B4-BE49-F238E27FC236}">
                <a16:creationId xmlns:a16="http://schemas.microsoft.com/office/drawing/2014/main" id="{2F52A3D6-A779-E599-CEFB-988B0BF3B042}"/>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oup 1">
            <a:extLst>
              <a:ext uri="{FF2B5EF4-FFF2-40B4-BE49-F238E27FC236}">
                <a16:creationId xmlns:a16="http://schemas.microsoft.com/office/drawing/2014/main" id="{6B41E6BE-406C-562F-63C7-FF7E9FF71015}"/>
              </a:ext>
            </a:extLst>
          </p:cNvPr>
          <p:cNvGrpSpPr/>
          <p:nvPr userDrawn="1"/>
        </p:nvGrpSpPr>
        <p:grpSpPr>
          <a:xfrm>
            <a:off x="356788" y="6314222"/>
            <a:ext cx="1373902" cy="388189"/>
            <a:chOff x="5284371" y="428067"/>
            <a:chExt cx="1625355" cy="459236"/>
          </a:xfrm>
        </p:grpSpPr>
        <p:sp>
          <p:nvSpPr>
            <p:cNvPr id="7" name="Freeform 6">
              <a:extLst>
                <a:ext uri="{FF2B5EF4-FFF2-40B4-BE49-F238E27FC236}">
                  <a16:creationId xmlns:a16="http://schemas.microsoft.com/office/drawing/2014/main" id="{9F9B15E8-CF1E-605C-80FC-8468985123E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7955A83E-B5D7-4A01-E4C1-40970AA1D4DB}"/>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6C9BDB4-2236-8CF8-241C-D0AC8B19B891}"/>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84C1873-8EB7-11D5-F5E3-6ACE0BBB0C1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F36F6E9-E89F-707A-67E4-140B4D5E7DE9}"/>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F3A196-A91D-0C5C-B0D6-69D68181423A}"/>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8AB1778D-B857-AC3E-FD95-9EE4FD9AC7DA}"/>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DD665DE-112B-366D-4A31-67DEA3791E7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028ED04-F316-05B3-C0D4-1F7AF8C7A497}"/>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02B912E-8FBC-D29A-ECCF-C07B9061B86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C9C2AEA-4A73-D3AF-FD1F-2B79132E8BD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351187F-6F97-BBF9-700A-FC199B7624EA}"/>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99A50A9-74A5-72D0-9052-CB2A0D94F7A6}"/>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2D2A0B-F9CD-C399-4F15-AC5D7CB584B7}"/>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364F66D-19E0-67B1-D32A-029898D34D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4A6402-0A07-DB07-DC16-D1440CB5A26A}"/>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A710F54-768C-82DB-307F-151E286322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2CDF273-622A-76D9-4B08-D433416EF6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B695C9-94DD-52AB-B218-27E551269034}"/>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2324F8B-D94A-6B81-5572-134B32FF33E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2C8F1E2-8784-C6C3-15D7-1B482224D43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B0710C1-81A7-7AF9-5B7A-0EE3D581EC9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1CBF3A8-6253-E3B8-02DF-461C481D4624}"/>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A7BA5D9-8FDF-0AFD-0791-BF4BC4A5D9E4}"/>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8D4AF5D-E732-7830-5E7C-02C78D93C53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A7BE3126-3278-1F47-39A9-19473C4E4B87}"/>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6120723-9939-C40A-F78F-ED0215426590}"/>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201FAFE-9054-3B06-43E7-37DA439E3CFB}"/>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69057102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76969F26-9C29-D1FD-5BCF-B974402115D2}"/>
              </a:ext>
            </a:extLst>
          </p:cNvPr>
          <p:cNvSpPr>
            <a:spLocks noGrp="1"/>
          </p:cNvSpPr>
          <p:nvPr>
            <p:ph sz="quarter" idx="15"/>
          </p:nvPr>
        </p:nvSpPr>
        <p:spPr>
          <a:xfrm>
            <a:off x="6110245"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CCC67A89-59CB-B1B2-6E9A-976C33CB6FC0}"/>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2731554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5EC87470-7FA1-870F-B0E8-4B5010C9A466}"/>
              </a:ext>
            </a:extLst>
          </p:cNvPr>
          <p:cNvSpPr>
            <a:spLocks noGrp="1"/>
          </p:cNvSpPr>
          <p:nvPr>
            <p:ph sz="quarter" idx="15"/>
          </p:nvPr>
        </p:nvSpPr>
        <p:spPr>
          <a:xfrm>
            <a:off x="6320498"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56654551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7_2x Columns">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3AB338C5-8704-148D-46B4-11322126893F}"/>
              </a:ext>
            </a:extLst>
          </p:cNvPr>
          <p:cNvSpPr>
            <a:spLocks noGrp="1"/>
          </p:cNvSpPr>
          <p:nvPr>
            <p:ph type="pic" sz="quarter" idx="17"/>
          </p:nvPr>
        </p:nvSpPr>
        <p:spPr>
          <a:xfrm>
            <a:off x="6096000" y="0"/>
            <a:ext cx="6096000" cy="6858000"/>
          </a:xfrm>
          <a:prstGeom prst="rect">
            <a:avLst/>
          </a:prstGeom>
          <a:solidFill>
            <a:schemeClr val="bg1">
              <a:lumMod val="85000"/>
            </a:schemeClr>
          </a:solidFill>
        </p:spPr>
        <p:txBody>
          <a:bodyPr tIns="0" anchor="t" anchorCtr="1"/>
          <a:lstStyle>
            <a:lvl1pPr marL="0" indent="0" algn="ctr">
              <a:buNone/>
              <a:defRPr/>
            </a:lvl1pPr>
          </a:lstStyle>
          <a:p>
            <a:r>
              <a:rPr lang="en-US"/>
              <a:t>Click icon to add picture</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38145294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2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67207"/>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4868B1CF-4660-B614-C9A3-626CBAF636CA}"/>
              </a:ext>
            </a:extLst>
          </p:cNvPr>
          <p:cNvSpPr>
            <a:spLocks noGrp="1"/>
          </p:cNvSpPr>
          <p:nvPr>
            <p:ph sz="quarter" idx="15"/>
          </p:nvPr>
        </p:nvSpPr>
        <p:spPr>
          <a:xfrm>
            <a:off x="6212498"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CE9FC64C-C821-1C58-B5BB-4E63AF882546}"/>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97153968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3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8BF2B612-4E6F-C653-993D-95F11670549A}"/>
              </a:ext>
            </a:extLst>
          </p:cNvPr>
          <p:cNvSpPr>
            <a:spLocks noGrp="1"/>
          </p:cNvSpPr>
          <p:nvPr>
            <p:ph sz="quarter" idx="15"/>
          </p:nvPr>
        </p:nvSpPr>
        <p:spPr>
          <a:xfrm>
            <a:off x="6207764"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D190A3A0-C70F-64D4-F411-DB558D656471}"/>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45897294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4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bg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F4331ABB-A637-62AA-2FE5-7FDAA4C83983}"/>
              </a:ext>
            </a:extLst>
          </p:cNvPr>
          <p:cNvSpPr>
            <a:spLocks noGrp="1"/>
          </p:cNvSpPr>
          <p:nvPr>
            <p:ph sz="quarter" idx="16"/>
          </p:nvPr>
        </p:nvSpPr>
        <p:spPr>
          <a:xfrm>
            <a:off x="371570"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aphic 72">
            <a:extLst>
              <a:ext uri="{FF2B5EF4-FFF2-40B4-BE49-F238E27FC236}">
                <a16:creationId xmlns:a16="http://schemas.microsoft.com/office/drawing/2014/main" id="{8099A10E-5B79-706E-8CC1-E3180BFC11AE}"/>
              </a:ext>
            </a:extLst>
          </p:cNvPr>
          <p:cNvGrpSpPr/>
          <p:nvPr userDrawn="1"/>
        </p:nvGrpSpPr>
        <p:grpSpPr>
          <a:xfrm>
            <a:off x="356901" y="6296857"/>
            <a:ext cx="1378423" cy="389467"/>
            <a:chOff x="3418208" y="1020992"/>
            <a:chExt cx="3761422" cy="1062774"/>
          </a:xfrm>
          <a:solidFill>
            <a:srgbClr val="FFFFFF"/>
          </a:solidFill>
        </p:grpSpPr>
        <p:grpSp>
          <p:nvGrpSpPr>
            <p:cNvPr id="7" name="Graphic 72">
              <a:extLst>
                <a:ext uri="{FF2B5EF4-FFF2-40B4-BE49-F238E27FC236}">
                  <a16:creationId xmlns:a16="http://schemas.microsoft.com/office/drawing/2014/main" id="{D8D3BBC6-7AEE-C0BD-FC71-4152531603C8}"/>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011C532D-8096-E9AC-BA42-006D3F9C3E46}"/>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C56455D-D8A7-ABAA-60A9-7C7DCDAE288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2167785-17C7-35F7-94D3-8B3964AF035D}"/>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F405D80-B990-B2B8-B36D-0B5B7F0B38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E4CDE77-AA4E-E496-B2E7-8E0F532C8DB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B8BCAC5-3E21-9596-0FC1-AF031E9D7D5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EADB2A64-91C2-DEA4-E85B-1F542640E1A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4817E01-5632-73A9-095F-1F417BAD714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9BF34E6-007C-A7C6-1796-D9A1AAFFCBC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1D42C92-659D-8A3E-7FEC-026D02CBEE21}"/>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95411-6C60-2DFA-0FD8-349AEE58B3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2FD4739-D520-9CFD-FDDD-CC21A95AA0B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407CABC-FC0D-D8FF-81CC-65F4C4B7904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B51B328-9A9F-DF5C-E04E-368BAC4C0B6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B3131F2-2C0F-40B8-B589-8636BC238A9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4CCDE344-FFB0-90B2-4431-479D77B0F694}"/>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E03E9650-D7FF-FAA8-ABFD-DCF4E0BAE41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484DFFB-149E-7ECC-D99C-25A7E9FC652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AFE9D4A-898F-D93B-9BA1-C8B8C7B9D31F}"/>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00F969C-ADD9-C3D7-015D-59201D1E1A8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5700CC7-92B6-9735-E5F4-C214EC5EDD84}"/>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48E5CF2-84F7-4201-061C-00194A3711B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C8754AB2-2736-4C69-419D-FBE0FDC28B8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D6E3DF9-AAF5-3DB7-8802-26A21A3E2BF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0126BD-03BE-0B34-C47C-4E02D27460D1}"/>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16B21F12-9E74-F32A-BD74-9DA8C794BDD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451F2EE-A228-E9D3-546F-4A6C6FB0E178}"/>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0163039-8046-E267-9B4F-14F18C1F8CB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A92109EE-B85E-8C11-E029-73E2A21B577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0981851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8_2x Columns">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086A627-BDF5-1135-3156-CD02E0F3EC75}"/>
              </a:ext>
            </a:extLst>
          </p:cNvPr>
          <p:cNvSpPr>
            <a:spLocks noGrp="1"/>
          </p:cNvSpPr>
          <p:nvPr>
            <p:ph type="pic" sz="quarter" idx="16" hasCustomPrompt="1"/>
          </p:nvPr>
        </p:nvSpPr>
        <p:spPr>
          <a:xfrm>
            <a:off x="0" y="0"/>
            <a:ext cx="6238875" cy="6858000"/>
          </a:xfrm>
          <a:prstGeom prst="rect">
            <a:avLst/>
          </a:prstGeom>
          <a:solidFill>
            <a:schemeClr val="bg1">
              <a:lumMod val="85000"/>
            </a:schemeClr>
          </a:solidFill>
        </p:spPr>
        <p:txBody>
          <a:bodyPr/>
          <a:lstStyle>
            <a:lvl1pPr marL="0" indent="0" algn="ctr">
              <a:buNone/>
              <a:defRPr>
                <a:solidFill>
                  <a:schemeClr val="tx1"/>
                </a:solidFill>
              </a:defRPr>
            </a:lvl1pPr>
          </a:lstStyle>
          <a:p>
            <a:r>
              <a:rPr lang="en-NL" dirty="0"/>
              <a:t>Click to add picture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6482009" y="368827"/>
            <a:ext cx="5401700" cy="527643"/>
          </a:xfrm>
        </p:spPr>
        <p:txBody>
          <a:bodyPr/>
          <a:lstStyle>
            <a:lvl1pPr>
              <a:defRPr>
                <a:solidFill>
                  <a:schemeClr val="bg2"/>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A21C3D7C-6398-61D7-FADC-1B962B4F6085}"/>
              </a:ext>
            </a:extLst>
          </p:cNvPr>
          <p:cNvGrpSpPr/>
          <p:nvPr userDrawn="1"/>
        </p:nvGrpSpPr>
        <p:grpSpPr>
          <a:xfrm>
            <a:off x="352900" y="6300412"/>
            <a:ext cx="1378423" cy="389467"/>
            <a:chOff x="3418208" y="1020992"/>
            <a:chExt cx="3761422" cy="1062774"/>
          </a:xfrm>
          <a:solidFill>
            <a:srgbClr val="FFFFFF"/>
          </a:solidFill>
        </p:grpSpPr>
        <p:grpSp>
          <p:nvGrpSpPr>
            <p:cNvPr id="5" name="Graphic 72">
              <a:extLst>
                <a:ext uri="{FF2B5EF4-FFF2-40B4-BE49-F238E27FC236}">
                  <a16:creationId xmlns:a16="http://schemas.microsoft.com/office/drawing/2014/main" id="{ABE82EC1-47B1-898E-9C80-69D644D4B953}"/>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8A6AC3D0-325D-FDCD-234C-F8A90BB20C9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242628F-85AA-758B-804B-22AD659709C6}"/>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EF5213F-1F49-5A2E-01D6-4C34DD3316D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E8577884-31F4-08BF-531A-022B0817E23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0EB8D2F5-B61B-1C68-DF61-17AE37F6126C}"/>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2D517AB-FF1F-2F8B-201D-726707A9B3CD}"/>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A3C0F82-43DB-7FB3-2D67-F61BB3C2AC3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7CFDE60-37D7-03FA-3E82-8104504E613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42F19CB-0FA1-5022-A426-C25EE625C59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3415C62-E33F-F272-F52D-67F0B3F5147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1D1EFF-494E-DC93-435B-B18918E1FBA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5317748-A57A-6D5E-E000-5988EC364A9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4A3FC5C-A5B3-3714-58DC-EFC0BE35CD27}"/>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A0EEE56-1D45-A706-247F-C5B9D99E8E6F}"/>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727580D-9AD3-5C87-4E62-59A0AD60A5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237CDBC-C730-5466-415F-56439640419B}"/>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C525E48-7186-34C1-C0C3-59246CF2EB5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6A264FF-AF01-0D99-1327-601378ED4B27}"/>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2437EDC-4DE5-036B-2ABF-6A7B12AFF62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3E2AFC3-187E-1B3D-2862-4D1BDDF716F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F0D3992-9ACD-399B-AB09-7FF2BC893886}"/>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7143841-D569-0C67-4910-B17899BDE567}"/>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E33A53-4EAF-AC54-2707-16BE7D3559F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C67909D-3CEF-DE0C-968D-19C6E94BA2F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EA0D806-D071-C2D9-6C90-723376840F2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6F9FD0A-4B98-31AA-C8EB-EA76FC6CA4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A7CA780-3332-39AC-FBD3-6267FAC2CB1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8733B295-C128-0428-8705-9F73D05EE2F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DC8D8725-B081-067F-52CE-800828EAC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952225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Light image - 2 or 3 lines">
    <p:bg>
      <p:bgPr>
        <a:solidFill>
          <a:schemeClr val="tx1"/>
        </a:solidFill>
        <a:effectLst/>
      </p:bgPr>
    </p:bg>
    <p:spTree>
      <p:nvGrpSpPr>
        <p:cNvPr id="1" name=""/>
        <p:cNvGrpSpPr/>
        <p:nvPr/>
      </p:nvGrpSpPr>
      <p:grpSpPr>
        <a:xfrm>
          <a:off x="0" y="0"/>
          <a:ext cx="0" cy="0"/>
          <a:chOff x="0" y="0"/>
          <a:chExt cx="0" cy="0"/>
        </a:xfrm>
      </p:grpSpPr>
      <p:pic>
        <p:nvPicPr>
          <p:cNvPr id="2" name="Picture Placeholder 6">
            <a:extLst>
              <a:ext uri="{FF2B5EF4-FFF2-40B4-BE49-F238E27FC236}">
                <a16:creationId xmlns:a16="http://schemas.microsoft.com/office/drawing/2014/main" id="{AE0CAE52-C8F1-A58D-6B6C-F0D739FD710B}"/>
              </a:ext>
            </a:extLst>
          </p:cNvPr>
          <p:cNvPicPr>
            <a:picLocks noChangeAspect="1"/>
          </p:cNvPicPr>
          <p:nvPr userDrawn="1"/>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7813" b="7813"/>
          <a:stretch>
            <a:fillRect/>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97FC31FD-20E5-1734-927F-803376A99C36}"/>
              </a:ext>
            </a:extLst>
          </p:cNvPr>
          <p:cNvSpPr/>
          <p:nvPr userDrawn="1"/>
        </p:nvSpPr>
        <p:spPr>
          <a:xfrm>
            <a:off x="-15338" y="0"/>
            <a:ext cx="12207337" cy="6857999"/>
          </a:xfrm>
          <a:prstGeom prst="rect">
            <a:avLst/>
          </a:prstGeom>
          <a:gradFill>
            <a:gsLst>
              <a:gs pos="50000">
                <a:srgbClr val="7188E9">
                  <a:alpha val="80000"/>
                </a:srgbClr>
              </a:gs>
              <a:gs pos="85000">
                <a:srgbClr val="319AF0">
                  <a:alpha val="95000"/>
                </a:srgbClr>
              </a:gs>
              <a:gs pos="15000">
                <a:schemeClr val="accent2">
                  <a:alpha val="70000"/>
                </a:schemeClr>
              </a:gs>
            </a:gsLst>
            <a:lin ang="3600000" scaled="0"/>
          </a:gradFill>
          <a:ln>
            <a:noFill/>
          </a:ln>
        </p:spPr>
        <p:txBody>
          <a:bodyPr wrap="square" rtlCol="0" anchor="ctr">
            <a:noAutofit/>
          </a:bodyPr>
          <a:lstStyle/>
          <a:p>
            <a:pPr marL="0" algn="l" defTabSz="914400" rtl="0" eaLnBrk="1" latinLnBrk="0" hangingPunct="1"/>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3" name="Graphic 72">
            <a:extLst>
              <a:ext uri="{FF2B5EF4-FFF2-40B4-BE49-F238E27FC236}">
                <a16:creationId xmlns:a16="http://schemas.microsoft.com/office/drawing/2014/main" id="{8CAC76FF-FDFC-CE4D-0356-126EC2B6FB25}"/>
              </a:ext>
            </a:extLst>
          </p:cNvPr>
          <p:cNvGrpSpPr/>
          <p:nvPr userDrawn="1"/>
        </p:nvGrpSpPr>
        <p:grpSpPr>
          <a:xfrm>
            <a:off x="352900" y="6300412"/>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96612422-D804-7188-4757-A1C4F0F68DE8}"/>
                </a:ext>
              </a:extLst>
            </p:cNvPr>
            <p:cNvGrpSpPr/>
            <p:nvPr/>
          </p:nvGrpSpPr>
          <p:grpSpPr>
            <a:xfrm>
              <a:off x="4163063" y="1839897"/>
              <a:ext cx="2240279" cy="243868"/>
              <a:chOff x="4163063" y="1839897"/>
              <a:chExt cx="2240279" cy="243868"/>
            </a:xfrm>
            <a:solidFill>
              <a:srgbClr val="FFFFFF"/>
            </a:solidFill>
          </p:grpSpPr>
          <p:sp>
            <p:nvSpPr>
              <p:cNvPr id="23" name="Freeform 22">
                <a:extLst>
                  <a:ext uri="{FF2B5EF4-FFF2-40B4-BE49-F238E27FC236}">
                    <a16:creationId xmlns:a16="http://schemas.microsoft.com/office/drawing/2014/main" id="{6463059F-863B-1B57-DF6E-1C555D6DCC2E}"/>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FC7F82A-3ED0-72E9-189D-1335043CE8F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4AA600A-1FAF-2CB0-4B2C-D8B3377577D7}"/>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A639972-37D3-41F5-0951-1B06E1B6140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79E768-ED5E-3A96-DF4E-71148F3240A5}"/>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94021AD-6F1C-B831-3BE8-C04D6808AD04}"/>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1115528-FEFC-8459-F0C0-F5DDEFA1B8A9}"/>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AF3140C2-5384-5C40-D9D4-2CAACB18067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ABA3653-D843-03AB-6F97-70633974EF8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9A92383-0238-D29C-1417-AC45A25C5C2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2C32BA7-247F-310E-F174-E53242B6D6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C5C9976-40DC-282D-3079-8D6798908A43}"/>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81CC9C4-83E2-3EA3-BB53-91F42C130CCD}"/>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7CF1705-9404-0199-C686-0B79EA72F37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C444CDDA-46F1-34EB-4C11-AB6198C42B9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729F270-B3E5-D4B2-0112-70195473E6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13E2D633-E7B0-82D3-A091-33C0DE377A0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1E374E7-5250-6398-09B6-6D0295C5EA1A}"/>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F02073F-E470-F5BF-55AD-CF4ACAA7D4DA}"/>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A704897C-4F2A-87E3-EA75-AF3A149DCA6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6AED2D-1496-DD26-0C8F-F008E3B7F7E9}"/>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61D3D4D4-5D99-558E-587A-E5583B77028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19D4FE2-EA69-F2F8-CDD7-1386CB71FB8A}"/>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4A3AB-AE8D-4CB0-DAA9-E64FEDCA7E2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B8C49AEA-7A54-28B2-D242-6BB5C604C9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17272E0-C63F-DE8F-E0D0-AED413F03EE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DE95A1D-29A9-22DB-DFC9-9E3EFF5BEEB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DAC89CE-4FAF-6DAB-BDB5-F15155F80879}"/>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55FC88C-49B8-2269-00AD-4E935C3DA43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6900091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5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4CFD9A1C-279E-5795-7FD3-6E2091F84D52}"/>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3B2FA2A8-E0F2-844E-3C89-993FA613C3BE}"/>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oup 4">
            <a:extLst>
              <a:ext uri="{FF2B5EF4-FFF2-40B4-BE49-F238E27FC236}">
                <a16:creationId xmlns:a16="http://schemas.microsoft.com/office/drawing/2014/main" id="{D917A30F-C56E-1E0D-54F9-8EF85868CEF7}"/>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8EFEAED7-E4E9-4007-6D7D-1C77DC398F8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2410A4B4-EA55-DA68-F9BF-DA10BA16C29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7C4E53E-A85C-5D26-DE72-12916162C723}"/>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0B4D024-8C3C-532E-6351-7C606844F0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D192EF8-FDFF-59E8-8968-D11FB4CD3005}"/>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B47C131-E513-7947-AF99-16C220A5B0F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F081F01-561F-1AF3-C907-8068F946EE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603B6F6-8CF6-1B14-3E69-51CC441A1E2D}"/>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606D9D3-6533-812F-3C59-3125E1C5AF0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28CCA0D-5914-A548-78A0-EF6F598A30F3}"/>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11A4D3B-49D5-FDC1-F731-AC58D397AC2E}"/>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58C5171-D1C0-1025-A34D-536F0117CD8D}"/>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3BF4D21-74C1-AA59-17E2-79D13B1F13E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642202E-CDB0-ED23-5F62-D743302459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77FC99-5EE5-7004-875A-AA1F837F2C54}"/>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F995F9-B625-FE97-7207-9BEC637019A1}"/>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09D39A0B-9628-C850-BE19-BAA95AF1474D}"/>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B2FCD61-7595-6F08-35E1-E8BCA741A3E3}"/>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953F0E73-7A38-4E5E-266E-AF5B6781C86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2645303E-5042-4B7B-525D-AD38A64913C2}"/>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D013809-7244-1930-EB94-5BC870D8B12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C0D11EC-795D-983F-552F-E25585E0853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FD812E37-0DDC-F116-453F-734F2B32C799}"/>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5A10426-3D6A-E82F-F778-6E6024AB632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D4D9A9-2DC1-98A8-B7AB-309DF81746B6}"/>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E300BB7-89B9-1E6C-1CEB-02B3E2FD638D}"/>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DFB03DD-5E85-A75F-E621-2F371BAE9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B26D4A2-54EB-0102-0564-DE668987CA5D}"/>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28844376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6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6" name="Content Placeholder 59">
            <a:extLst>
              <a:ext uri="{FF2B5EF4-FFF2-40B4-BE49-F238E27FC236}">
                <a16:creationId xmlns:a16="http://schemas.microsoft.com/office/drawing/2014/main" id="{66D9E8C7-B98D-9AAF-6CD7-3D6E75DAD082}"/>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7" name="Content Placeholder 59">
            <a:extLst>
              <a:ext uri="{FF2B5EF4-FFF2-40B4-BE49-F238E27FC236}">
                <a16:creationId xmlns:a16="http://schemas.microsoft.com/office/drawing/2014/main" id="{B0831AD2-F902-113F-78C6-C38B3199B2CC}"/>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oup 4">
            <a:extLst>
              <a:ext uri="{FF2B5EF4-FFF2-40B4-BE49-F238E27FC236}">
                <a16:creationId xmlns:a16="http://schemas.microsoft.com/office/drawing/2014/main" id="{CF99D131-8A8D-3D60-9FCD-F2DDAC1C71A5}"/>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C45F2394-0F03-881F-025D-98081F68E8AC}"/>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9A349D-1B6B-D07D-615D-652E1417EBD6}"/>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496A927-CB49-81E0-4F7C-B8D64C6DF250}"/>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2C1F7BE-1CDC-EE95-7AA3-9883B918B8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09F02B1B-6EF9-981F-CD11-1927AA3D95A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A8AEA5F-B8B2-B34A-76FB-0D37A88D165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89F9FC81-D003-4422-1113-BAE9704D4969}"/>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07AF5FD-0D84-2F57-D37E-2F73D7FDAA6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823EB1A-3CCA-1DD0-7D14-C99FCD54D455}"/>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9414E2A-157C-9D2D-218A-5314B9B25AC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CA41096-D2AF-E9BC-46F3-4CBDA5D6491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27B72ABD-A7FA-1DA0-98A5-E1DB9312A47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56266795-DF2D-43A7-341E-041B2C151AC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69854B9-24D5-13AE-4AD9-27E7891F06E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514E8E9-1544-EC56-F059-11E06498153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2F2F44-EB80-8C33-9DD6-F98E65ECAD4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DA928233-077E-90AA-8B22-0EA01AE369B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8AFA9D5-B8FC-0EF8-45F7-6F5EA848C4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9BD2078-AF34-A122-597D-1C2ADF415C33}"/>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3744D95-1FDA-7650-2CC5-515D93CB96E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F654478-0766-4705-D514-2686579BE4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1EF814-9D50-762C-0E61-8977422B25C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801D120-4C47-9062-33C6-FB4F76421317}"/>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6A8892A-1633-7756-DEDB-7D84DB92380C}"/>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80F3BAD-5330-B5E4-ADD1-24060801957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7DDCACD-0C80-84FF-5672-48ABD4C2F7F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D55D4F-80ED-2612-DDE6-24F59F38F8EC}"/>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C3BA5E1-AE7D-9BB4-4141-76EC6884F155}"/>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7588740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5436355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_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cxnSp>
        <p:nvCxnSpPr>
          <p:cNvPr id="3" name="Straight Connector 2">
            <a:extLst>
              <a:ext uri="{FF2B5EF4-FFF2-40B4-BE49-F238E27FC236}">
                <a16:creationId xmlns:a16="http://schemas.microsoft.com/office/drawing/2014/main" id="{AFED1A37-69F4-94CC-9FD6-D42602C1EFCD}"/>
              </a:ext>
            </a:extLst>
          </p:cNvPr>
          <p:cNvCxnSpPr>
            <a:cxnSpLocks/>
          </p:cNvCxnSpPr>
          <p:nvPr userDrawn="1"/>
        </p:nvCxnSpPr>
        <p:spPr>
          <a:xfrm flipV="1">
            <a:off x="4061947"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53DA4F4-4DE5-BFEC-706A-4680C7FD48EF}"/>
              </a:ext>
            </a:extLst>
          </p:cNvPr>
          <p:cNvCxnSpPr>
            <a:cxnSpLocks/>
          </p:cNvCxnSpPr>
          <p:nvPr userDrawn="1"/>
        </p:nvCxnSpPr>
        <p:spPr>
          <a:xfrm flipV="1">
            <a:off x="7919963"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901234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2_3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6FD4D23-4E73-EB5A-C8AE-CA1F0FB2E760}"/>
              </a:ext>
            </a:extLst>
          </p:cNvPr>
          <p:cNvSpPr/>
          <p:nvPr userDrawn="1"/>
        </p:nvSpPr>
        <p:spPr>
          <a:xfrm>
            <a:off x="7896226" y="0"/>
            <a:ext cx="4295774"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39C69E07-F61C-14AB-E5A1-78D0A2FC9366}"/>
              </a:ext>
            </a:extLst>
          </p:cNvPr>
          <p:cNvSpPr>
            <a:spLocks noGrp="1"/>
          </p:cNvSpPr>
          <p:nvPr>
            <p:ph sz="quarter" idx="20"/>
          </p:nvPr>
        </p:nvSpPr>
        <p:spPr>
          <a:xfrm>
            <a:off x="8092884" y="1131352"/>
            <a:ext cx="3314596" cy="4997986"/>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56821472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4_3x Column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D377327-339C-0F13-1E7E-33AF8728A624}"/>
              </a:ext>
            </a:extLst>
          </p:cNvPr>
          <p:cNvSpPr>
            <a:spLocks noGrp="1"/>
          </p:cNvSpPr>
          <p:nvPr>
            <p:ph type="pic" sz="quarter" idx="20"/>
          </p:nvPr>
        </p:nvSpPr>
        <p:spPr>
          <a:xfrm>
            <a:off x="7896225" y="0"/>
            <a:ext cx="4295775" cy="6858000"/>
          </a:xfrm>
          <a:prstGeom prst="rect">
            <a:avLst/>
          </a:prstGeom>
          <a:solidFill>
            <a:schemeClr val="bg1">
              <a:lumMod val="85000"/>
            </a:schemeClr>
          </a:solidFill>
        </p:spPr>
        <p:txBody>
          <a:bodyPr/>
          <a:lstStyle/>
          <a:p>
            <a:r>
              <a:rPr lang="en-US"/>
              <a:t>Click icon to add picture</a:t>
            </a:r>
            <a:endParaRPr lang="en-NL"/>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7845041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9" name="Content Placeholder 59">
            <a:extLst>
              <a:ext uri="{FF2B5EF4-FFF2-40B4-BE49-F238E27FC236}">
                <a16:creationId xmlns:a16="http://schemas.microsoft.com/office/drawing/2014/main" id="{4B6F9DC8-563E-8ED9-69F3-81A943E822B3}"/>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6E014BBC-9473-57E8-4FB9-2ACF68B66A0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C83C247E-7684-4BBE-3E64-3AF94C719FEE}"/>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25852721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 name="Content Placeholder 59">
            <a:extLst>
              <a:ext uri="{FF2B5EF4-FFF2-40B4-BE49-F238E27FC236}">
                <a16:creationId xmlns:a16="http://schemas.microsoft.com/office/drawing/2014/main" id="{EB6EA22F-348E-86E7-06F2-26F8003E597B}"/>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0572A97F-7BBE-FE31-65E3-0B612086D317}"/>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49A73DAD-CB5B-BF75-A911-15EFE4836D90}"/>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26817736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5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C741A137-E1EC-CB4E-BD85-A46FA1D86EB7}"/>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8" name="Content Placeholder 59">
            <a:extLst>
              <a:ext uri="{FF2B5EF4-FFF2-40B4-BE49-F238E27FC236}">
                <a16:creationId xmlns:a16="http://schemas.microsoft.com/office/drawing/2014/main" id="{F679D0A4-EC0C-9B07-6AB5-BD549415C10A}"/>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9" name="Content Placeholder 59">
            <a:extLst>
              <a:ext uri="{FF2B5EF4-FFF2-40B4-BE49-F238E27FC236}">
                <a16:creationId xmlns:a16="http://schemas.microsoft.com/office/drawing/2014/main" id="{C54BFAD9-119D-08E9-187A-13E2AB2161C9}"/>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8" name="Group 7">
            <a:extLst>
              <a:ext uri="{FF2B5EF4-FFF2-40B4-BE49-F238E27FC236}">
                <a16:creationId xmlns:a16="http://schemas.microsoft.com/office/drawing/2014/main" id="{5767F72D-4322-BD07-AF74-B4948A73A7D3}"/>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31B53D4D-AA4F-FFC5-7802-119F840DD8D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E6843A-02D2-1733-767E-036997511C6A}"/>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0CEEE77-914E-9C2F-FB90-0DDC09B5260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FD4D305-BCE6-6B77-1168-2A0CA7F163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D16B750-587F-4940-1522-307DC4FDE772}"/>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141BCE-A035-7DD1-2975-8585008E07F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D9A5D7-0B14-BBCD-4107-818C0011B6E5}"/>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BC07691-A835-BD74-5E6D-4E0124A3B87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503A3CF-D0C6-B338-64A7-3413774A08A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BF5CD40-4BA2-84D0-02F2-93731D0D5C80}"/>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392AA52-9338-BD38-C7F9-FC917FD9A1B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DD811BD-97DA-2025-4ADA-8293CA60E50E}"/>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36E658-F9A6-C995-BFDB-B56264488FDF}"/>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A830C5B-E408-BFC4-CEFB-8E88BC18D6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FA405EE-CE4B-9692-F3F4-19675B3EA42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86EDEA11-E824-0D81-0831-7105C5AFBF7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0590C87-DF67-F834-51AB-9DBF0158EDD5}"/>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9220EA6-0374-828C-0A3E-9BEA502B248D}"/>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4EA8677-10F8-A1EF-CDD5-B74D641C7C97}"/>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715436F-976F-BE95-2C96-2815B09AFE0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4197491-2994-2429-CFDA-D71A42F7782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AC8264D-8AF3-A086-4E7E-9651DC63DA84}"/>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C821860-A8A6-9A08-05D2-30007998B7D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5F7F0477-F4DA-ECA9-A0FF-E3716557E66B}"/>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0EADC5F-905F-C4CC-0B26-F6511320CE5D}"/>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0284371-56C6-1D28-7758-1043CDF9E57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1D38EB6-B11F-1A32-C55A-C83C1AB7335F}"/>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FD8EEE5C-5811-4702-AFC8-C3AFC4CA9820}"/>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41179256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6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F6FB2845-EB6C-817F-4070-30DE76270E6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6" name="Content Placeholder 59">
            <a:extLst>
              <a:ext uri="{FF2B5EF4-FFF2-40B4-BE49-F238E27FC236}">
                <a16:creationId xmlns:a16="http://schemas.microsoft.com/office/drawing/2014/main" id="{11C16CA4-9439-D894-B811-FDA255A9FA0C}"/>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7" name="Content Placeholder 59">
            <a:extLst>
              <a:ext uri="{FF2B5EF4-FFF2-40B4-BE49-F238E27FC236}">
                <a16:creationId xmlns:a16="http://schemas.microsoft.com/office/drawing/2014/main" id="{AFE23195-2003-8932-4D0D-3870C3A967AC}"/>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6" name="Group 5">
            <a:extLst>
              <a:ext uri="{FF2B5EF4-FFF2-40B4-BE49-F238E27FC236}">
                <a16:creationId xmlns:a16="http://schemas.microsoft.com/office/drawing/2014/main" id="{A1A324DD-0867-2C35-0F63-52AA69B19B2A}"/>
              </a:ext>
            </a:extLst>
          </p:cNvPr>
          <p:cNvGrpSpPr/>
          <p:nvPr userDrawn="1"/>
        </p:nvGrpSpPr>
        <p:grpSpPr>
          <a:xfrm>
            <a:off x="356788" y="6314222"/>
            <a:ext cx="1373902" cy="388189"/>
            <a:chOff x="5284371" y="428067"/>
            <a:chExt cx="1625355" cy="459236"/>
          </a:xfrm>
        </p:grpSpPr>
        <p:sp>
          <p:nvSpPr>
            <p:cNvPr id="8" name="Freeform 7">
              <a:extLst>
                <a:ext uri="{FF2B5EF4-FFF2-40B4-BE49-F238E27FC236}">
                  <a16:creationId xmlns:a16="http://schemas.microsoft.com/office/drawing/2014/main" id="{C394D6D7-1129-3E0B-F23A-46A9E54F4A2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E73B492-EB51-F5C4-C554-5DCCE30F6B28}"/>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256418D-1980-C9F4-391B-B7C2BB1864DA}"/>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F24BC7C-B194-F5BA-FBB8-03504FBBCF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CCDB291-31A4-C1EF-C06D-AC16D1C8E5A1}"/>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061964F-4631-3B75-DAF1-604C078ED779}"/>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8EDC4A17-3DD6-51D4-D218-8707D5A229E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BC036A5-0A76-08FF-A77A-78F17671F042}"/>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2107C4B-47FC-6CBE-4D85-03B5E132E71B}"/>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FC18147-0A1C-5186-26C9-3B9A694DD518}"/>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12DF63E-4913-1073-2FF3-C627848397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35C5153-D2BD-B3E2-A13B-0C04EBB3E61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57413F9-191C-088D-0451-F913183E96B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F9A45829-446D-568A-ED26-89717B510ACE}"/>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2A417BC-5302-667E-9F33-0ADDB89E84B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91DC0B7-34F7-11B2-B2D9-7FB696E445C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AC6598E-8BDC-A914-FC7D-5A67FCD33B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5E6E099-4632-6D39-D4DA-7BCC9A9FB0AF}"/>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D5475E2-E076-8382-A8DE-8CCAE47FD66D}"/>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625F4A6-F509-49B4-066B-CD92CACC120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DBC8040-7BE5-3D66-74D9-D928422425E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319D61A-7AAE-4F41-8A91-E02D8FD71A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1DF71E0-8212-BBBE-9B21-FCA0791E4FE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9F1013D-F319-8276-E16A-F3BCA7A92A58}"/>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5FC9DAC-CFBC-C711-DADB-85AF21ACA80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B416CC-5376-1A50-C146-038FF6B54303}"/>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2F9495B-5AEF-B691-6707-72D419D54FE1}"/>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099EC386-2055-5644-3943-9B8025C1987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56778697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Light image - 2 or 3 lines">
    <p:bg>
      <p:bgPr>
        <a:solidFill>
          <a:schemeClr val="accent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29518788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7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1" name="Content Placeholder 59">
            <a:extLst>
              <a:ext uri="{FF2B5EF4-FFF2-40B4-BE49-F238E27FC236}">
                <a16:creationId xmlns:a16="http://schemas.microsoft.com/office/drawing/2014/main" id="{D096B7D0-D5EC-C7F8-1C0A-C7EE0F887B33}"/>
              </a:ext>
            </a:extLst>
          </p:cNvPr>
          <p:cNvSpPr>
            <a:spLocks noGrp="1"/>
          </p:cNvSpPr>
          <p:nvPr>
            <p:ph sz="quarter" idx="18"/>
          </p:nvPr>
        </p:nvSpPr>
        <p:spPr>
          <a:xfrm>
            <a:off x="371570" y="1131352"/>
            <a:ext cx="3314596"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4" name="Content Placeholder 59">
            <a:extLst>
              <a:ext uri="{FF2B5EF4-FFF2-40B4-BE49-F238E27FC236}">
                <a16:creationId xmlns:a16="http://schemas.microsoft.com/office/drawing/2014/main" id="{4457BB4E-6789-B405-251D-030CB2A1130E}"/>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5" name="Content Placeholder 59">
            <a:extLst>
              <a:ext uri="{FF2B5EF4-FFF2-40B4-BE49-F238E27FC236}">
                <a16:creationId xmlns:a16="http://schemas.microsoft.com/office/drawing/2014/main" id="{61E78396-1F01-96B8-8B86-3E627E651900}"/>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F6D605F4-7C67-AF29-02E6-470B31B926D2}"/>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58BBFFDF-BE38-4ED5-3283-F877277A1070}"/>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A272960B-1913-5793-2036-80906730FBEB}"/>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8B1C181F-ABFF-040F-DA9F-571AA5F7694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1A0951D-163C-1E9E-7602-5EC53064F7C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D98D1-17DA-EAA6-00D2-3C681675FBF1}"/>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22655D7-AE6A-F1F3-B2F3-BA444831CA9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72637995-A4C2-2714-AC5B-7A2F72F7F0A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C13A9F1-9447-7B9C-65AF-1D5890EC635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BC39138-654C-77E1-5638-6B88C53E336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B4ACE2C0-615F-7A6F-A6D1-6FC21E9E4D9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5DFC73-808C-71AA-0E54-5B6F1C63604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B5188B-C6C2-07C6-2A45-2D9D849F9CE9}"/>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3FD6505-4913-D430-592B-BD07B3A1F49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7CABDF5-FF33-E5F5-576E-7E49228161F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A86F44B8-6A88-3594-8772-3532FF8D065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D262A2F-97F7-CAE3-415F-C8219D4A709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C9F655E-125B-D702-B37C-174C43E855D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AAB50B9-DAB0-5D85-62F0-DCD9E31F442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0C60E76-4185-5BA1-924E-CAB3ECB4430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E53CC65-6C6B-1488-A7B2-499C39DC084E}"/>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A268CD8-2CBB-AE81-E4F7-EC373FE81EF4}"/>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005CAD4-10EA-89FB-1948-B22CFCF11B5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8750D8F-B22E-956B-609B-2DEEDDB633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834F33-BD92-10D8-43C6-392DC819584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D4CFB7FF-1491-FA30-1E41-27C8B3C3C78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09A1654-E33A-B720-B00A-1FAF9FE859D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434D5E6-C667-50A2-4A7C-0700D32F05E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2D626A0-84B0-96ED-A4BD-D7E2708EE3E9}"/>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FBE8438-3A96-F328-4E95-EA6CB9BF681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6DABFB30-027E-B392-F42D-C26D70D93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1733052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8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2" name="Content Placeholder 59">
            <a:extLst>
              <a:ext uri="{FF2B5EF4-FFF2-40B4-BE49-F238E27FC236}">
                <a16:creationId xmlns:a16="http://schemas.microsoft.com/office/drawing/2014/main" id="{B7B1F68A-E540-090F-39AC-3DD350734F5B}"/>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5" name="Content Placeholder 59">
            <a:extLst>
              <a:ext uri="{FF2B5EF4-FFF2-40B4-BE49-F238E27FC236}">
                <a16:creationId xmlns:a16="http://schemas.microsoft.com/office/drawing/2014/main" id="{FF80A9AE-2E8E-111E-66F7-CEA019B7B5F7}"/>
              </a:ext>
            </a:extLst>
          </p:cNvPr>
          <p:cNvSpPr>
            <a:spLocks noGrp="1"/>
          </p:cNvSpPr>
          <p:nvPr>
            <p:ph sz="quarter" idx="19"/>
          </p:nvPr>
        </p:nvSpPr>
        <p:spPr>
          <a:xfrm>
            <a:off x="371570" y="3925569"/>
            <a:ext cx="11448860" cy="191680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AA8CB97B-13B7-D809-6CC8-FE50B61DCA23}"/>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1D36978F-DF79-FECE-980D-D3F05269C962}"/>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5B4D951B-884F-0640-CD38-70532B71A94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EF4E8B2-BD89-AAC1-5831-B25B713DF80E}"/>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48175FEC-7D67-6E1E-88EB-E9B8DFDF08B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313EB70-B46B-F5D7-5DDB-5D7D2358533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A69EBD2-7013-D630-033F-B23285E39D24}"/>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B651402-4FAC-EFB1-43F4-8628F213154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4EAF97C-8165-8BCE-0E50-C8CBB8745196}"/>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C772420-C92A-0733-D2D0-436A8644DD7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A772E87-2524-B8AC-5A98-1DC66C82516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50C0739-DC63-D730-88F7-DFDBBE77062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43541644-3A3E-7F92-0FF3-80BFE611D7C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792A943-BFC0-4F16-074A-019D539BBF6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0B41B9A-1D74-3C09-3E7A-F6F0E35533D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06E653C-BFAD-0874-1405-B605EC9B4A5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48AAAA-4837-C3E5-8716-A833509F465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1991D5CD-F94B-D60A-9B88-348492C8E7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62EFDB14-73CF-7A43-ED1C-1E6C2F5B3E6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9B64D686-29F8-D2D4-E2FA-AE4E404870E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E9C4EA-9627-2666-745C-4C6739E6A17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844BBA45-9155-BD9A-2FB1-04C4AF080286}"/>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52FFA0E-E0AE-D5FC-3581-0B6C71D012C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EAF0F72-DFE5-848F-BFF1-18CC0143BA9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98EFEDD-EC79-9AB4-9C4B-BE65F61FAD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35AD4A-8588-95BC-161B-5298B11CA853}"/>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CD20968-1AE1-9D19-7DB7-30158FA32E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39E4FA9-FC38-893C-1629-33D8EC6476F8}"/>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4EB4F05-B34C-5C17-EC72-217472466F4F}"/>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BF5A8CD-41AC-21E2-2DF1-355BB7B2A043}"/>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90FBF9-AC20-0D0A-6E9B-FD5ADC2B40D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1923608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9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D58D713B-C15C-F8D1-032A-0B267FF4BE07}"/>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86CA130D-77DB-4789-0744-A33C31B1CA16}"/>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oup 2">
            <a:extLst>
              <a:ext uri="{FF2B5EF4-FFF2-40B4-BE49-F238E27FC236}">
                <a16:creationId xmlns:a16="http://schemas.microsoft.com/office/drawing/2014/main" id="{570717A9-2561-A43C-765E-28ECA89CE90B}"/>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A8283A1E-0404-930B-FAC7-A2668810A4C7}"/>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1CFEA995-2EF5-0074-17D2-D200D8F3F3B7}"/>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AB69427F-F8B0-B623-1333-9EDB5D16251C}"/>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DDF9DAC-CE15-C14F-2997-301D1DDD9D4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7D6F151-14DC-B53D-51BA-741849BA29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1F1F0C-86F9-AF6E-937F-6E372BF01D9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89BDC83-DEAB-F8E8-14B8-B1E83788CD3B}"/>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2B69074-C422-87E2-897B-7C1393F9B590}"/>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FECBD0DF-B342-177E-7C86-B818C04A40EF}"/>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2058291-CF4D-7FE0-D16A-551559B6D9EE}"/>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A04A087-FD76-2FAA-3CD2-26396A6AF6BF}"/>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E1C0FDE-A1D6-1C15-49CC-80645299BB9B}"/>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9CEAA89-0DD3-5D42-A0FF-FFA55D76E44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1ECDE3C-B594-5F46-BD57-413084A1CB8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3D2FAE1-2720-3C58-7FE7-8E881769AA5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1457FB3-4384-D4DF-028F-7A2E3226A90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E3FC7D8-F6E5-D690-69B2-2A16D2942AA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1E3544A-157A-4512-688B-1D2B243B1B4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C8D8AD6B-A919-3E65-D3FB-6791B190C18A}"/>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2F47B78-15C0-A0AB-5B41-A14AE587B0A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CF0FDBA-2E42-81C0-2422-1FF6E2C87310}"/>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5C2B356-62E1-3F7F-92EC-A03B44F4FBE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51B4E00-F397-AC24-63FD-077668121F2B}"/>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F185F2B-E54C-8C67-1F5B-6A71B9236689}"/>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1CDC019-72CD-5F76-7682-9C5CCC8E37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6F5C26C-5C35-E5C6-D431-CCFBEEF0FF46}"/>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907A41-4DC7-9B1C-91F2-5B65ED7A8777}"/>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28A108A-2A95-13CF-424F-2104EFFD6D62}"/>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9273948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0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F4B74E5E-29F8-634D-CEE7-26FEFE5B5FBE}"/>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803192AC-F2BD-1089-39B2-55B2FF2F3D17}"/>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oup 2">
            <a:extLst>
              <a:ext uri="{FF2B5EF4-FFF2-40B4-BE49-F238E27FC236}">
                <a16:creationId xmlns:a16="http://schemas.microsoft.com/office/drawing/2014/main" id="{B0850333-0772-B295-AC63-6DFE83A4F7FD}"/>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F120B2FD-CADE-D6A6-169D-31168121DD0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BF708E6-21BD-D141-0EAD-A6F03A999619}"/>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F3203E1D-ACA5-08E5-DE14-7AECF08F8548}"/>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2717293-585C-8156-4F22-5C91F2092C8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D464A36-6D77-4A0C-0BD2-6C92F7349056}"/>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6858150-2A28-A8A2-418F-A5BF0813646E}"/>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394327D-B262-AA2F-862D-6BCB4DEA98B6}"/>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AC3EEDE-D5DF-2618-7B87-EFF70ECC300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142B376-7449-90B1-AEAC-EF61811C6BE6}"/>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0FD74DA-D66A-AC06-A2C3-280988EBA3A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8860C78-B79B-F3ED-2C67-9788F71FD6F1}"/>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069A01E-C5AD-FD4D-EB2F-3492FB41E11C}"/>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C0FF249-13C0-6130-75FC-AED0CA7284D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7C803A64-30CC-9347-4501-758C846089F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102FB6E-0603-F5E2-8824-5821E795C5F0}"/>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DAE76-9972-7B7C-0CB3-C5754324D0D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5535401-815F-9E4C-0B54-C1EE81E32409}"/>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E2B0AC1-C261-1F3D-EDF2-359F7A8F62B7}"/>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70A5AA0-E9F8-E34D-F3E3-B0B0EFE2BD59}"/>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C6EB7CA-4DAB-1326-8290-E7A8140574B4}"/>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448FF04-D2A5-0B44-EAED-A284628ED6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5009E486-0100-24E8-5E93-0162E786AEB1}"/>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E7BF9FE-0B35-FB4E-AE16-26B65B2F144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6BA86D9-3F48-9417-8FB9-8F9DB46526C5}"/>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702D1BD-40B4-0931-ED29-A9CA9FC95F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D0C1603-ABA4-65FE-6651-4833A06CCEC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8E418409-75BF-E7A7-0B37-105A0A14C85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E705C62-1921-327B-7FE2-E1EDD70BE92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07369445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1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bg2"/>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3" name="Graphic 72">
            <a:extLst>
              <a:ext uri="{FF2B5EF4-FFF2-40B4-BE49-F238E27FC236}">
                <a16:creationId xmlns:a16="http://schemas.microsoft.com/office/drawing/2014/main" id="{EDEF3BB1-16AF-622B-711E-59A40C521218}"/>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6587BE9F-7812-8346-B76A-811CC24237A2}"/>
                </a:ext>
              </a:extLst>
            </p:cNvPr>
            <p:cNvGrpSpPr/>
            <p:nvPr/>
          </p:nvGrpSpPr>
          <p:grpSpPr>
            <a:xfrm>
              <a:off x="4163063" y="1839897"/>
              <a:ext cx="2240279" cy="243868"/>
              <a:chOff x="4163063" y="1839897"/>
              <a:chExt cx="2240279" cy="243868"/>
            </a:xfrm>
            <a:solidFill>
              <a:srgbClr val="FFFFFF"/>
            </a:solidFill>
          </p:grpSpPr>
          <p:sp>
            <p:nvSpPr>
              <p:cNvPr id="24" name="Freeform 23">
                <a:extLst>
                  <a:ext uri="{FF2B5EF4-FFF2-40B4-BE49-F238E27FC236}">
                    <a16:creationId xmlns:a16="http://schemas.microsoft.com/office/drawing/2014/main" id="{1BD1998C-30B0-8AF7-B472-CACF15AA2DF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71F629F-A623-23F9-9C6A-B0164F8FF0E8}"/>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83B4DD39-7DDB-3639-99E6-87752E3C656F}"/>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DDCF1A-6707-F76D-5072-AF99410CF5D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8A9D6645-920C-9246-8E52-6743D9E6B52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1193D83-790A-764F-23A6-A4D16AB0F3E0}"/>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DD76D76-6A31-3734-17E6-8C8013E0E91E}"/>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06D2DD-66B7-5162-949F-EF6BC2FE1E23}"/>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87F8B4-8224-5EDF-3010-0E33C297B35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F8A0D12-D685-D938-50AB-B5E637358FA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C4E35B4-4D8F-76BA-CEE0-776722B71A7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205D9EFF-B283-6054-7744-C70E9D2980A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7ECE48-B0EE-F874-59ED-346D0C13A20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0EC8B9C-7C99-0B1B-D63B-E0A0E744020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B3889C1-8553-9304-4203-4CB464681C4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2AEA20A-0029-C82B-D831-2AC448DE6E2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D25BB325-5C3F-0448-610A-40CE88B3D6BA}"/>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509C851-DC7F-F9F1-3FA8-75C600F22D0D}"/>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031070BE-1FAD-CCA1-BE3B-DA77C46D4727}"/>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A7EDE43-AF82-816A-D24E-A2C9A580183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41867A3-0A51-C2D7-643B-A8F8F8284328}"/>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067B5027-A9E2-C973-F3C5-BFFFB1FD8FB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59F35C6-9B54-29B9-D880-D89811CE5F8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282CAA5-CAFE-99ED-DAF1-E6D45BE8C34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2BE17D-CFEA-3241-4383-6DEA28EB04F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F233656-6348-09BC-0DD9-132E3AC61D25}"/>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DBFEC2C-503A-0317-058A-E40764ECA17E}"/>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ECF8C36-5EB0-C98F-47D0-B42B8EBDD63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609D4C61-E3F8-157F-14BD-552441BF076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6745824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accent2"/>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sp>
        <p:nvSpPr>
          <p:cNvPr id="3" name="TextBox 2">
            <a:extLst>
              <a:ext uri="{FF2B5EF4-FFF2-40B4-BE49-F238E27FC236}">
                <a16:creationId xmlns:a16="http://schemas.microsoft.com/office/drawing/2014/main" id="{3C6E1E1D-8EC1-E530-0FD4-DBF747D97261}"/>
              </a:ext>
            </a:extLst>
          </p:cNvPr>
          <p:cNvSpPr txBox="1"/>
          <p:nvPr userDrawn="1"/>
        </p:nvSpPr>
        <p:spPr>
          <a:xfrm>
            <a:off x="2304789" y="-588723"/>
            <a:ext cx="0" cy="0"/>
          </a:xfrm>
          <a:prstGeom prst="rect">
            <a:avLst/>
          </a:prstGeom>
          <a:solidFill>
            <a:schemeClr val="bg1"/>
          </a:solidFill>
          <a:ln>
            <a:solidFill>
              <a:schemeClr val="accent2"/>
            </a:solidFill>
          </a:ln>
        </p:spPr>
        <p:txBody>
          <a:bodyPr wrap="none" rtlCol="0">
            <a:noAutofit/>
          </a:bodyPr>
          <a:lstStyle/>
          <a:p>
            <a:pPr algn="l"/>
            <a:endParaRPr lang="en-NL" dirty="0" err="1"/>
          </a:p>
        </p:txBody>
      </p:sp>
      <p:grpSp>
        <p:nvGrpSpPr>
          <p:cNvPr id="20" name="Graphic 72">
            <a:extLst>
              <a:ext uri="{FF2B5EF4-FFF2-40B4-BE49-F238E27FC236}">
                <a16:creationId xmlns:a16="http://schemas.microsoft.com/office/drawing/2014/main" id="{C3F4B5C4-D29E-4ED7-EC57-2C1FCBF49E55}"/>
              </a:ext>
            </a:extLst>
          </p:cNvPr>
          <p:cNvGrpSpPr/>
          <p:nvPr userDrawn="1"/>
        </p:nvGrpSpPr>
        <p:grpSpPr>
          <a:xfrm>
            <a:off x="356901" y="6296857"/>
            <a:ext cx="1378423" cy="389467"/>
            <a:chOff x="3418208" y="1020992"/>
            <a:chExt cx="3761422" cy="1062774"/>
          </a:xfrm>
          <a:solidFill>
            <a:srgbClr val="FFFFFF"/>
          </a:solidFill>
        </p:grpSpPr>
        <p:grpSp>
          <p:nvGrpSpPr>
            <p:cNvPr id="21" name="Graphic 72">
              <a:extLst>
                <a:ext uri="{FF2B5EF4-FFF2-40B4-BE49-F238E27FC236}">
                  <a16:creationId xmlns:a16="http://schemas.microsoft.com/office/drawing/2014/main" id="{BDD8B72B-A0B8-B606-D1E0-34743FC9E5C0}"/>
                </a:ext>
              </a:extLst>
            </p:cNvPr>
            <p:cNvGrpSpPr/>
            <p:nvPr/>
          </p:nvGrpSpPr>
          <p:grpSpPr>
            <a:xfrm>
              <a:off x="4163063" y="1839897"/>
              <a:ext cx="2240279" cy="243868"/>
              <a:chOff x="4163063" y="1839897"/>
              <a:chExt cx="2240279" cy="243868"/>
            </a:xfrm>
            <a:solidFill>
              <a:srgbClr val="FFFFFF"/>
            </a:solidFill>
          </p:grpSpPr>
          <p:sp>
            <p:nvSpPr>
              <p:cNvPr id="36" name="Freeform 35">
                <a:extLst>
                  <a:ext uri="{FF2B5EF4-FFF2-40B4-BE49-F238E27FC236}">
                    <a16:creationId xmlns:a16="http://schemas.microsoft.com/office/drawing/2014/main" id="{7CC437C6-F20B-1620-6960-F4C4D82DADE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54722D0-1E8D-65F3-0413-E9851BEF4D6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A2C2FB6-43B3-B47A-5500-0035CF90CD2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E7FDA7-2CFE-CDC8-7FC4-E831C2BD5A48}"/>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0B24E2E-54D9-D25A-915A-EA6489A7D25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79CB81-051A-8E15-D442-8C8F05FA776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1E671CF-BF27-9421-ED73-8B50D82D514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93C15D6-7974-FD8C-D6E1-A74E4FA6F86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9DC7480-1A6E-9D96-8D0A-2ECF392BAB5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B303CA7-F5B4-E9C8-9504-2C0541570A2E}"/>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3FC27A49-FA08-9E3C-CCE1-A94E740C712F}"/>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8D4B1696-D3D7-65C8-34BC-EF67C02B271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29B3A21F-4F4D-DC74-6B48-2F41D65D7D7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B3E91BA-62C7-A1A0-A914-5AD27D00FED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62CC7AB9-7460-55A8-2F17-6390E63555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22" name="Graphic 72">
              <a:extLst>
                <a:ext uri="{FF2B5EF4-FFF2-40B4-BE49-F238E27FC236}">
                  <a16:creationId xmlns:a16="http://schemas.microsoft.com/office/drawing/2014/main" id="{D5E674F8-84AB-BBAE-14E5-CAC493FD370E}"/>
                </a:ext>
              </a:extLst>
            </p:cNvPr>
            <p:cNvGrpSpPr/>
            <p:nvPr/>
          </p:nvGrpSpPr>
          <p:grpSpPr>
            <a:xfrm>
              <a:off x="3418208" y="1020992"/>
              <a:ext cx="3761422" cy="550471"/>
              <a:chOff x="3418208" y="1020992"/>
              <a:chExt cx="3761422" cy="550471"/>
            </a:xfrm>
            <a:solidFill>
              <a:srgbClr val="FFFFFF"/>
            </a:solidFill>
          </p:grpSpPr>
          <p:sp>
            <p:nvSpPr>
              <p:cNvPr id="23" name="Freeform 22">
                <a:extLst>
                  <a:ext uri="{FF2B5EF4-FFF2-40B4-BE49-F238E27FC236}">
                    <a16:creationId xmlns:a16="http://schemas.microsoft.com/office/drawing/2014/main" id="{B353DBE2-0CCB-AD82-698A-0500BAB5D04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82D1E2C-8926-FEF3-50AC-D92F8C04DD8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717EE12C-866C-146A-AAAB-E3B30C1D000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EDE2E7D-973F-C2DD-DE52-B8EB0B26D6A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7D35BE3-8C95-1A9B-29AC-C726B2711A42}"/>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DDA9D9E-9622-CF32-B3CD-C2307AF90B4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BF24321-F297-8013-1089-2BCE0DC7B469}"/>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F35399F-D49A-8C54-A93C-AEF56EF7127B}"/>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F562BBE4-927F-CBE4-4730-D13DFFC0DD1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DE3458A-DFE8-17D6-D7D5-9FDB2A4EFDF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1DC90F9-EA08-4AA8-F134-38DDF60B897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E1F3650-5A7A-44A5-CFF8-E5F3055EDE9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C044FE8-BB02-1DB4-E3BF-8A0B124AD29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9076815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2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608239"/>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231355"/>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sp>
        <p:nvSpPr>
          <p:cNvPr id="3" name="TextBox 2">
            <a:extLst>
              <a:ext uri="{FF2B5EF4-FFF2-40B4-BE49-F238E27FC236}">
                <a16:creationId xmlns:a16="http://schemas.microsoft.com/office/drawing/2014/main" id="{E975522C-B98C-3662-6FF1-F94A1E0BD861}"/>
              </a:ext>
            </a:extLst>
          </p:cNvPr>
          <p:cNvSpPr txBox="1"/>
          <p:nvPr userDrawn="1"/>
        </p:nvSpPr>
        <p:spPr>
          <a:xfrm>
            <a:off x="4894729" y="-2115671"/>
            <a:ext cx="0" cy="0"/>
          </a:xfrm>
          <a:prstGeom prst="rect">
            <a:avLst/>
          </a:prstGeom>
          <a:solidFill>
            <a:schemeClr val="bg1"/>
          </a:solidFill>
          <a:ln>
            <a:solidFill>
              <a:schemeClr val="accent2"/>
            </a:solidFill>
          </a:ln>
        </p:spPr>
        <p:txBody>
          <a:bodyPr wrap="none" rtlCol="0">
            <a:noAutofit/>
          </a:bodyPr>
          <a:lstStyle/>
          <a:p>
            <a:pPr algn="l"/>
            <a:endParaRPr lang="en-NL" err="1"/>
          </a:p>
        </p:txBody>
      </p:sp>
      <p:pic>
        <p:nvPicPr>
          <p:cNvPr id="62" name="Picture 61">
            <a:extLst>
              <a:ext uri="{FF2B5EF4-FFF2-40B4-BE49-F238E27FC236}">
                <a16:creationId xmlns:a16="http://schemas.microsoft.com/office/drawing/2014/main" id="{FDF0CA0E-03CE-A156-D827-E4AD8317799E}"/>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6" name="Graphic 72">
            <a:extLst>
              <a:ext uri="{FF2B5EF4-FFF2-40B4-BE49-F238E27FC236}">
                <a16:creationId xmlns:a16="http://schemas.microsoft.com/office/drawing/2014/main" id="{8F355ECE-660D-8418-E7C8-84EFB8F0126E}"/>
              </a:ext>
            </a:extLst>
          </p:cNvPr>
          <p:cNvGrpSpPr/>
          <p:nvPr userDrawn="1"/>
        </p:nvGrpSpPr>
        <p:grpSpPr>
          <a:xfrm>
            <a:off x="356901" y="6296857"/>
            <a:ext cx="1378423" cy="389467"/>
            <a:chOff x="3418208" y="1020992"/>
            <a:chExt cx="3761422" cy="1062774"/>
          </a:xfrm>
          <a:solidFill>
            <a:srgbClr val="FFFFFF"/>
          </a:solidFill>
        </p:grpSpPr>
        <p:grpSp>
          <p:nvGrpSpPr>
            <p:cNvPr id="8" name="Graphic 72">
              <a:extLst>
                <a:ext uri="{FF2B5EF4-FFF2-40B4-BE49-F238E27FC236}">
                  <a16:creationId xmlns:a16="http://schemas.microsoft.com/office/drawing/2014/main" id="{F7C8CE5B-666B-4348-2F64-36C9D43467AA}"/>
                </a:ext>
              </a:extLst>
            </p:cNvPr>
            <p:cNvGrpSpPr/>
            <p:nvPr/>
          </p:nvGrpSpPr>
          <p:grpSpPr>
            <a:xfrm>
              <a:off x="4163063" y="1839897"/>
              <a:ext cx="2240279" cy="243868"/>
              <a:chOff x="4163063" y="1839897"/>
              <a:chExt cx="2240279" cy="243868"/>
            </a:xfrm>
            <a:solidFill>
              <a:srgbClr val="FFFFFF"/>
            </a:solidFill>
          </p:grpSpPr>
          <p:sp>
            <p:nvSpPr>
              <p:cNvPr id="25" name="Freeform 24">
                <a:extLst>
                  <a:ext uri="{FF2B5EF4-FFF2-40B4-BE49-F238E27FC236}">
                    <a16:creationId xmlns:a16="http://schemas.microsoft.com/office/drawing/2014/main" id="{922C6F34-EE3F-2C66-2D87-58ED0E3EC208}"/>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D9A231A-3388-2110-A98E-E680ECC6DE5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8076E93-284A-C8F8-7BDC-0F7C50282D0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9CB4F17-F15B-B994-615E-F1BD7DA816A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A5F774DE-4ABC-668B-A40D-11E58166228E}"/>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75E6A02-9EE5-6245-F876-1607C40547D9}"/>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DA4AA6B-7740-5079-AF86-3218351F3A30}"/>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F6D2B07-C829-10B8-2EF4-1F73E7BC155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65EFF1A-B776-194E-73FF-178AA7C2D6D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FD344B9-DE1A-4349-532E-8F9481560392}"/>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E09D578-502E-EDB4-4751-03E2C6C9DFD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655CC3D-B10E-7337-6E58-5A7D6A0B16F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37E256D-F0A2-8691-F2C5-25A60B7A0CC9}"/>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E2D4E9F-8C0E-887E-36E8-AE9310E6E769}"/>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436ADD1-9A74-855C-C5F0-376399BB5D0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9" name="Graphic 72">
              <a:extLst>
                <a:ext uri="{FF2B5EF4-FFF2-40B4-BE49-F238E27FC236}">
                  <a16:creationId xmlns:a16="http://schemas.microsoft.com/office/drawing/2014/main" id="{CB38EE5B-FFD8-CE94-6356-0E63F1967166}"/>
                </a:ext>
              </a:extLst>
            </p:cNvPr>
            <p:cNvGrpSpPr/>
            <p:nvPr/>
          </p:nvGrpSpPr>
          <p:grpSpPr>
            <a:xfrm>
              <a:off x="3418208" y="1020992"/>
              <a:ext cx="3761422" cy="550471"/>
              <a:chOff x="3418208" y="1020992"/>
              <a:chExt cx="3761422" cy="550471"/>
            </a:xfrm>
            <a:solidFill>
              <a:srgbClr val="FFFFFF"/>
            </a:solidFill>
          </p:grpSpPr>
          <p:sp>
            <p:nvSpPr>
              <p:cNvPr id="10" name="Freeform 9">
                <a:extLst>
                  <a:ext uri="{FF2B5EF4-FFF2-40B4-BE49-F238E27FC236}">
                    <a16:creationId xmlns:a16="http://schemas.microsoft.com/office/drawing/2014/main" id="{3BB192C6-7265-961C-11A9-3A517305BCB7}"/>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963967F-6EDD-3FC4-6C4E-73FB744D154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E8ACBF3-A189-DB26-0738-683B1A6182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EC577D39-854D-1ACA-215B-5EBC57A540F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10799DC4-A50D-9B90-8F57-23538C74400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63A1B0D-71C5-CE93-200C-20F5EC2BDD1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DD8F38F-1F3B-16E1-26EF-3F1413B0D01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75BF871-0B44-A578-9E2B-57C1057C6E7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5AEFFE0-C576-96F6-F2E3-D629A71EEB2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558CFF1-F6F8-40EF-36F9-43755A8500C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CA7CF65D-D959-4FD8-D53F-A5B816F9D7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A96EE50-A761-10F2-888D-7E7E1E3CA06C}"/>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0283B8F-73F6-13E4-EA5A-C3A3FE263EC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5120269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011372"/>
            <a:ext cx="3024000" cy="1620837"/>
          </a:xfrm>
          <a:prstGeom prst="rect">
            <a:avLst/>
          </a:prstGeom>
        </p:spPr>
        <p:txBody>
          <a:bodyPr anchor="b" anchorCtr="0"/>
          <a:lstStyle>
            <a:lvl1pPr marL="0" indent="0" algn="ctr">
              <a:buNone/>
              <a:defRPr sz="115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dirty="0"/>
              <a:t>Click to add title</a:t>
            </a:r>
            <a:endParaRPr lang="en-GB" dirty="0"/>
          </a:p>
        </p:txBody>
      </p:sp>
      <p:sp>
        <p:nvSpPr>
          <p:cNvPr id="6" name="Content Placeholder 59">
            <a:extLst>
              <a:ext uri="{FF2B5EF4-FFF2-40B4-BE49-F238E27FC236}">
                <a16:creationId xmlns:a16="http://schemas.microsoft.com/office/drawing/2014/main" id="{0D1679BA-F277-3D3E-32D9-0F81AC76505E}"/>
              </a:ext>
            </a:extLst>
          </p:cNvPr>
          <p:cNvSpPr>
            <a:spLocks noGrp="1"/>
          </p:cNvSpPr>
          <p:nvPr>
            <p:ph sz="quarter" idx="18"/>
          </p:nvPr>
        </p:nvSpPr>
        <p:spPr>
          <a:xfrm>
            <a:off x="371570" y="1268524"/>
            <a:ext cx="7145669" cy="461608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50242094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_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1987551"/>
            <a:ext cx="3024000" cy="1620837"/>
          </a:xfrm>
          <a:prstGeom prst="rect">
            <a:avLst/>
          </a:prstGeom>
        </p:spPr>
        <p:txBody>
          <a:bodyPr anchor="b" anchorCtr="0"/>
          <a:lstStyle>
            <a:lvl1pPr marL="0" indent="0" algn="ctr">
              <a:buNone/>
              <a:defRPr sz="10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dirty="0"/>
              <a:t>Click to add title</a:t>
            </a:r>
            <a:endParaRPr lang="en-GB" dirty="0"/>
          </a:p>
        </p:txBody>
      </p:sp>
      <p:sp>
        <p:nvSpPr>
          <p:cNvPr id="3" name="Content Placeholder 59">
            <a:extLst>
              <a:ext uri="{FF2B5EF4-FFF2-40B4-BE49-F238E27FC236}">
                <a16:creationId xmlns:a16="http://schemas.microsoft.com/office/drawing/2014/main" id="{37DAE68B-AE9F-EE86-75B7-D2DFEAB1DB56}"/>
              </a:ext>
            </a:extLst>
          </p:cNvPr>
          <p:cNvSpPr>
            <a:spLocks noGrp="1"/>
          </p:cNvSpPr>
          <p:nvPr>
            <p:ph sz="quarter" idx="18"/>
          </p:nvPr>
        </p:nvSpPr>
        <p:spPr>
          <a:xfrm>
            <a:off x="371570" y="1268524"/>
            <a:ext cx="7145669" cy="461608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43030291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NL" dirty="0"/>
              <a:t>Click to add title</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57780"/>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prstGeom prst="rect">
            <a:avLst/>
          </a:prstGeom>
          <a:noFill/>
          <a:ln>
            <a:noFill/>
          </a:ln>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Six</a:t>
            </a:r>
          </a:p>
        </p:txBody>
      </p:sp>
    </p:spTree>
    <p:extLst>
      <p:ext uri="{BB962C8B-B14F-4D97-AF65-F5344CB8AC3E}">
        <p14:creationId xmlns:p14="http://schemas.microsoft.com/office/powerpoint/2010/main" val="7023826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Light image - 2 or 3 lines">
    <p:bg>
      <p:bgPr>
        <a:gradFill>
          <a:gsLst>
            <a:gs pos="50000">
              <a:srgbClr val="7188E9"/>
            </a:gs>
            <a:gs pos="85000">
              <a:srgbClr val="319AF0"/>
            </a:gs>
            <a:gs pos="15000">
              <a:schemeClr val="accent2"/>
            </a:gs>
          </a:gsLst>
          <a:lin ang="3600000" scaled="0"/>
        </a:gra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4F088819-8E12-3D66-06EA-27D2A22F0066}"/>
              </a:ext>
            </a:extLst>
          </p:cNvPr>
          <p:cNvSpPr/>
          <p:nvPr userDrawn="1"/>
        </p:nvSpPr>
        <p:spPr>
          <a:xfrm>
            <a:off x="-6804" y="0"/>
            <a:ext cx="12013925"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A440F692-3BBC-E4F8-1FBF-A402187FC333}"/>
              </a:ext>
            </a:extLst>
          </p:cNvPr>
          <p:cNvGrpSpPr/>
          <p:nvPr userDrawn="1"/>
        </p:nvGrpSpPr>
        <p:grpSpPr>
          <a:xfrm>
            <a:off x="352900"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20AB141-0631-8BAB-59DC-B2A811E92797}"/>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40465CBC-C086-FB42-AECE-FAA47EAFDBBC}"/>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4D2076-4D7A-0715-7C1C-D7B88244F75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8CDFFD5-CB0E-958E-1B53-2C8A3B1A2F3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E93F929-1FE2-3765-B267-CDC7E0B1314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D7058DD-4D22-44B7-9B43-B9C13A29E14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052A5DF-DEDD-0B95-1860-19F71194F6E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F45A0E6-0D70-D953-9F2D-17D752FB8C3D}"/>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92D8DC0-1860-1DB9-94CB-D199039E6A6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31083F2-5171-B9AF-8313-1AA7378BEE01}"/>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E39CE2D-D406-FB48-81C2-B5B573991C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EF9C4C5-65EB-7928-BBB1-582B3BE4BA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BDCF67E-87BE-D782-1560-5EFC85BED4D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642414BB-6B6F-DA54-1552-22A0775204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E3A66D0-F8C6-3E41-0052-C301E9612B83}"/>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23BD1AF-A9C9-A91D-9575-4EAAFBCC9CC5}"/>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CD09C405-F2C6-CDC7-730C-686FD54A9263}"/>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118A8872-672B-9B9E-D4DB-0B20647A4E4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4E4CF1F5-DEB8-B77E-4B70-CC897131424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FB6920C-C5F1-A9C8-7DEE-09AACBDCC6F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36A23E8-9C15-B95C-1B21-76FC6B633ACF}"/>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51ECF35-C032-1ADD-3F85-9B241B5311B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927605C-7939-B3DD-01ED-17E6D9BB97A3}"/>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65B89A3-B681-354C-2254-F27F18D3469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D2DB53B-DAC0-9107-A35C-9F3F3D1FE20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86E09EC-ADEF-38E7-9A8B-718677BB480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D1CA8C-B733-6094-061C-3BB05DFD16A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8809F8D-6794-99A6-90C8-642D91046635}"/>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7ED40C5-B49F-D19E-26AA-B190168A4611}"/>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3C32B62-7BF9-0DAC-83AA-59AEBAD6102F}"/>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1027030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NL" dirty="0"/>
              <a:t>Click to add title</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Tree>
    <p:extLst>
      <p:ext uri="{BB962C8B-B14F-4D97-AF65-F5344CB8AC3E}">
        <p14:creationId xmlns:p14="http://schemas.microsoft.com/office/powerpoint/2010/main" val="45442123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err="1"/>
              <a:t>toinsert</a:t>
            </a:r>
            <a:r>
              <a:rPr lang="en-GB" dirty="0"/>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3" name="Footer Placeholder 2">
            <a:extLst>
              <a:ext uri="{FF2B5EF4-FFF2-40B4-BE49-F238E27FC236}">
                <a16:creationId xmlns:a16="http://schemas.microsoft.com/office/drawing/2014/main" id="{7377D290-CB00-B096-6E1F-5B067630DD12}"/>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Tree>
    <p:extLst>
      <p:ext uri="{BB962C8B-B14F-4D97-AF65-F5344CB8AC3E}">
        <p14:creationId xmlns:p14="http://schemas.microsoft.com/office/powerpoint/2010/main" val="28352304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51960248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6701548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dirty="0"/>
              <a:t>“Quote Copy Avenir Demi 24pt”.</a:t>
            </a:r>
            <a:endParaRPr lang="en-GB" dirty="0"/>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a:prstGeom prst="rect">
            <a:avLst/>
          </a:prstGeo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a:prstGeom prst="rect">
            <a:avLst/>
          </a:prstGeo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40455047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6448678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57721597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grpSp>
        <p:nvGrpSpPr>
          <p:cNvPr id="296" name="Group 295">
            <a:extLst>
              <a:ext uri="{FF2B5EF4-FFF2-40B4-BE49-F238E27FC236}">
                <a16:creationId xmlns:a16="http://schemas.microsoft.com/office/drawing/2014/main" id="{9DAC5B66-5650-64EF-F4AB-910614868C1F}"/>
              </a:ext>
            </a:extLst>
          </p:cNvPr>
          <p:cNvGrpSpPr/>
          <p:nvPr userDrawn="1"/>
        </p:nvGrpSpPr>
        <p:grpSpPr>
          <a:xfrm>
            <a:off x="1" y="0"/>
            <a:ext cx="8040687" cy="6858000"/>
            <a:chOff x="1" y="0"/>
            <a:chExt cx="8040687" cy="6858000"/>
          </a:xfrm>
        </p:grpSpPr>
        <p:sp>
          <p:nvSpPr>
            <p:cNvPr id="219" name="Freeform 218">
              <a:extLst>
                <a:ext uri="{FF2B5EF4-FFF2-40B4-BE49-F238E27FC236}">
                  <a16:creationId xmlns:a16="http://schemas.microsoft.com/office/drawing/2014/main" id="{DBE17DBD-30E8-D55D-19F8-2F39D0055158}"/>
                </a:ext>
              </a:extLst>
            </p:cNvPr>
            <p:cNvSpPr/>
            <p:nvPr userDrawn="1"/>
          </p:nvSpPr>
          <p:spPr>
            <a:xfrm>
              <a:off x="1" y="0"/>
              <a:ext cx="8040687" cy="6858000"/>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8040687" h="6858000">
                  <a:moveTo>
                    <a:pt x="0" y="0"/>
                  </a:moveTo>
                  <a:lnTo>
                    <a:pt x="8040687" y="0"/>
                  </a:lnTo>
                  <a:lnTo>
                    <a:pt x="8040687" y="6858000"/>
                  </a:lnTo>
                  <a:lnTo>
                    <a:pt x="0" y="6858000"/>
                  </a:lnTo>
                  <a:lnTo>
                    <a:pt x="0" y="0"/>
                  </a:lnTo>
                  <a:close/>
                  <a:moveTo>
                    <a:pt x="377445" y="6308726"/>
                  </a:moveTo>
                  <a:cubicBezTo>
                    <a:pt x="363509" y="6308726"/>
                    <a:pt x="352360" y="6317404"/>
                    <a:pt x="352360" y="6327816"/>
                  </a:cubicBezTo>
                  <a:cubicBezTo>
                    <a:pt x="352360" y="6338229"/>
                    <a:pt x="363509" y="6346906"/>
                    <a:pt x="377445" y="6346906"/>
                  </a:cubicBezTo>
                  <a:cubicBezTo>
                    <a:pt x="391382" y="6346906"/>
                    <a:pt x="402531" y="6338229"/>
                    <a:pt x="402531" y="6327816"/>
                  </a:cubicBezTo>
                  <a:cubicBezTo>
                    <a:pt x="402531" y="6317404"/>
                    <a:pt x="391382" y="6308726"/>
                    <a:pt x="377445" y="6308726"/>
                  </a:cubicBezTo>
                  <a:close/>
                  <a:moveTo>
                    <a:pt x="440855" y="6308726"/>
                  </a:moveTo>
                  <a:cubicBezTo>
                    <a:pt x="426919" y="6308726"/>
                    <a:pt x="415770" y="6317404"/>
                    <a:pt x="415770" y="6327816"/>
                  </a:cubicBezTo>
                  <a:cubicBezTo>
                    <a:pt x="415770" y="6338229"/>
                    <a:pt x="426919" y="6346906"/>
                    <a:pt x="440855" y="6346906"/>
                  </a:cubicBezTo>
                  <a:cubicBezTo>
                    <a:pt x="454792" y="6346906"/>
                    <a:pt x="465941" y="6338229"/>
                    <a:pt x="465941" y="6327816"/>
                  </a:cubicBezTo>
                  <a:cubicBezTo>
                    <a:pt x="465941" y="6317404"/>
                    <a:pt x="454792" y="6308726"/>
                    <a:pt x="440855" y="6308726"/>
                  </a:cubicBezTo>
                  <a:close/>
                  <a:moveTo>
                    <a:pt x="504962" y="6308726"/>
                  </a:moveTo>
                  <a:cubicBezTo>
                    <a:pt x="491026" y="6308726"/>
                    <a:pt x="479877" y="6317057"/>
                    <a:pt x="479877" y="6327816"/>
                  </a:cubicBezTo>
                  <a:cubicBezTo>
                    <a:pt x="479877" y="6338229"/>
                    <a:pt x="491026" y="6346906"/>
                    <a:pt x="504962" y="6346906"/>
                  </a:cubicBezTo>
                  <a:cubicBezTo>
                    <a:pt x="518899" y="6346906"/>
                    <a:pt x="530048" y="6338229"/>
                    <a:pt x="530048" y="6327816"/>
                  </a:cubicBezTo>
                  <a:cubicBezTo>
                    <a:pt x="530048" y="6317404"/>
                    <a:pt x="518899" y="6308726"/>
                    <a:pt x="504962" y="6308726"/>
                  </a:cubicBezTo>
                  <a:close/>
                  <a:moveTo>
                    <a:pt x="619587" y="6341006"/>
                  </a:moveTo>
                  <a:lnTo>
                    <a:pt x="619587" y="6360791"/>
                  </a:lnTo>
                  <a:lnTo>
                    <a:pt x="640143" y="6360791"/>
                  </a:lnTo>
                  <a:lnTo>
                    <a:pt x="640143" y="6341006"/>
                  </a:lnTo>
                  <a:lnTo>
                    <a:pt x="619587" y="6341006"/>
                  </a:lnTo>
                  <a:close/>
                  <a:moveTo>
                    <a:pt x="1439735" y="6341006"/>
                  </a:moveTo>
                  <a:lnTo>
                    <a:pt x="1439735" y="6360791"/>
                  </a:lnTo>
                  <a:lnTo>
                    <a:pt x="1460291" y="6360791"/>
                  </a:lnTo>
                  <a:lnTo>
                    <a:pt x="1460291" y="6341006"/>
                  </a:lnTo>
                  <a:lnTo>
                    <a:pt x="1439735" y="6341006"/>
                  </a:lnTo>
                  <a:close/>
                  <a:moveTo>
                    <a:pt x="1356117" y="6350724"/>
                  </a:moveTo>
                  <a:lnTo>
                    <a:pt x="1356117" y="6386822"/>
                  </a:lnTo>
                  <a:lnTo>
                    <a:pt x="1339394" y="6386822"/>
                  </a:lnTo>
                  <a:lnTo>
                    <a:pt x="1339394" y="6402788"/>
                  </a:lnTo>
                  <a:lnTo>
                    <a:pt x="1356117" y="6402788"/>
                  </a:lnTo>
                  <a:lnTo>
                    <a:pt x="1356117" y="6475330"/>
                  </a:lnTo>
                  <a:cubicBezTo>
                    <a:pt x="1356117" y="6499974"/>
                    <a:pt x="1370750" y="6509345"/>
                    <a:pt x="1390261" y="6509693"/>
                  </a:cubicBezTo>
                  <a:cubicBezTo>
                    <a:pt x="1397578" y="6509693"/>
                    <a:pt x="1405243" y="6507957"/>
                    <a:pt x="1411862" y="6504486"/>
                  </a:cubicBezTo>
                  <a:lnTo>
                    <a:pt x="1411862" y="6489214"/>
                  </a:lnTo>
                  <a:cubicBezTo>
                    <a:pt x="1406636" y="6491991"/>
                    <a:pt x="1400365" y="6493379"/>
                    <a:pt x="1394442" y="6493379"/>
                  </a:cubicBezTo>
                  <a:cubicBezTo>
                    <a:pt x="1382248" y="6493379"/>
                    <a:pt x="1374235" y="6487826"/>
                    <a:pt x="1374235" y="6473248"/>
                  </a:cubicBezTo>
                  <a:lnTo>
                    <a:pt x="1374235" y="6403135"/>
                  </a:lnTo>
                  <a:lnTo>
                    <a:pt x="1412559" y="6403135"/>
                  </a:lnTo>
                  <a:lnTo>
                    <a:pt x="1412559" y="6387169"/>
                  </a:lnTo>
                  <a:lnTo>
                    <a:pt x="1374235" y="6387169"/>
                  </a:lnTo>
                  <a:lnTo>
                    <a:pt x="1374235" y="6350724"/>
                  </a:lnTo>
                  <a:lnTo>
                    <a:pt x="1356117" y="6350724"/>
                  </a:lnTo>
                  <a:close/>
                  <a:moveTo>
                    <a:pt x="1671774" y="6384392"/>
                  </a:moveTo>
                  <a:cubicBezTo>
                    <a:pt x="1638327" y="6384392"/>
                    <a:pt x="1613938" y="6412159"/>
                    <a:pt x="1613938" y="6447216"/>
                  </a:cubicBezTo>
                  <a:cubicBezTo>
                    <a:pt x="1613938" y="6484702"/>
                    <a:pt x="1641114" y="6510040"/>
                    <a:pt x="1674212" y="6510040"/>
                  </a:cubicBezTo>
                  <a:cubicBezTo>
                    <a:pt x="1693375" y="6510734"/>
                    <a:pt x="1711841" y="6502057"/>
                    <a:pt x="1724035" y="6487479"/>
                  </a:cubicBezTo>
                  <a:lnTo>
                    <a:pt x="1712886" y="6477413"/>
                  </a:lnTo>
                  <a:cubicBezTo>
                    <a:pt x="1703478" y="6488173"/>
                    <a:pt x="1689542" y="6494421"/>
                    <a:pt x="1674909" y="6494421"/>
                  </a:cubicBezTo>
                  <a:cubicBezTo>
                    <a:pt x="1652263" y="6494768"/>
                    <a:pt x="1633449" y="6476719"/>
                    <a:pt x="1632055" y="6454505"/>
                  </a:cubicBezTo>
                  <a:lnTo>
                    <a:pt x="1727867" y="6454505"/>
                  </a:lnTo>
                  <a:cubicBezTo>
                    <a:pt x="1728215" y="6451728"/>
                    <a:pt x="1728215" y="6449993"/>
                    <a:pt x="1728215" y="6448257"/>
                  </a:cubicBezTo>
                  <a:cubicBezTo>
                    <a:pt x="1728215" y="6412854"/>
                    <a:pt x="1707659" y="6384392"/>
                    <a:pt x="1671774" y="6384392"/>
                  </a:cubicBezTo>
                  <a:close/>
                  <a:moveTo>
                    <a:pt x="1441129" y="6386823"/>
                  </a:moveTo>
                  <a:lnTo>
                    <a:pt x="1441129" y="6507264"/>
                  </a:lnTo>
                  <a:lnTo>
                    <a:pt x="1459246" y="6507264"/>
                  </a:lnTo>
                  <a:lnTo>
                    <a:pt x="1459246" y="6386823"/>
                  </a:lnTo>
                  <a:lnTo>
                    <a:pt x="1441129" y="6386823"/>
                  </a:lnTo>
                  <a:close/>
                  <a:moveTo>
                    <a:pt x="1484330" y="6386823"/>
                  </a:moveTo>
                  <a:lnTo>
                    <a:pt x="1536591" y="6508306"/>
                  </a:lnTo>
                  <a:lnTo>
                    <a:pt x="1552269" y="6508306"/>
                  </a:lnTo>
                  <a:lnTo>
                    <a:pt x="1604878" y="6386823"/>
                  </a:lnTo>
                  <a:lnTo>
                    <a:pt x="1585716" y="6386823"/>
                  </a:lnTo>
                  <a:lnTo>
                    <a:pt x="1544604" y="6486786"/>
                  </a:lnTo>
                  <a:lnTo>
                    <a:pt x="1504189" y="6386823"/>
                  </a:lnTo>
                  <a:lnTo>
                    <a:pt x="1484330" y="6386823"/>
                  </a:lnTo>
                  <a:close/>
                  <a:moveTo>
                    <a:pt x="378316" y="6357579"/>
                  </a:moveTo>
                  <a:cubicBezTo>
                    <a:pt x="365512" y="6357579"/>
                    <a:pt x="352708" y="6363740"/>
                    <a:pt x="352708" y="6376062"/>
                  </a:cubicBezTo>
                  <a:lnTo>
                    <a:pt x="352708" y="6462140"/>
                  </a:lnTo>
                  <a:cubicBezTo>
                    <a:pt x="352708" y="6486784"/>
                    <a:pt x="372916" y="6506915"/>
                    <a:pt x="397653" y="6506915"/>
                  </a:cubicBezTo>
                  <a:lnTo>
                    <a:pt x="428313" y="6506915"/>
                  </a:lnTo>
                  <a:cubicBezTo>
                    <a:pt x="412635" y="6497544"/>
                    <a:pt x="403228" y="6480536"/>
                    <a:pt x="403576" y="6462140"/>
                  </a:cubicBezTo>
                  <a:lnTo>
                    <a:pt x="403924" y="6376062"/>
                  </a:lnTo>
                  <a:cubicBezTo>
                    <a:pt x="403924" y="6363740"/>
                    <a:pt x="391120" y="6357579"/>
                    <a:pt x="378316" y="6357579"/>
                  </a:cubicBezTo>
                  <a:close/>
                  <a:moveTo>
                    <a:pt x="441727" y="6357579"/>
                  </a:moveTo>
                  <a:cubicBezTo>
                    <a:pt x="428923" y="6357579"/>
                    <a:pt x="416119" y="6363740"/>
                    <a:pt x="416119" y="6376062"/>
                  </a:cubicBezTo>
                  <a:lnTo>
                    <a:pt x="416119" y="6462140"/>
                  </a:lnTo>
                  <a:cubicBezTo>
                    <a:pt x="416119" y="6486784"/>
                    <a:pt x="436326" y="6506915"/>
                    <a:pt x="461063" y="6506915"/>
                  </a:cubicBezTo>
                  <a:lnTo>
                    <a:pt x="491723" y="6506915"/>
                  </a:lnTo>
                  <a:cubicBezTo>
                    <a:pt x="476045" y="6497544"/>
                    <a:pt x="466638" y="6480536"/>
                    <a:pt x="466986" y="6462140"/>
                  </a:cubicBezTo>
                  <a:lnTo>
                    <a:pt x="467334" y="6376062"/>
                  </a:lnTo>
                  <a:cubicBezTo>
                    <a:pt x="467334" y="6363740"/>
                    <a:pt x="454530" y="6357579"/>
                    <a:pt x="441727" y="6357579"/>
                  </a:cubicBezTo>
                  <a:close/>
                  <a:moveTo>
                    <a:pt x="506182" y="6357579"/>
                  </a:moveTo>
                  <a:cubicBezTo>
                    <a:pt x="493378" y="6357579"/>
                    <a:pt x="480574" y="6363740"/>
                    <a:pt x="480574" y="6376062"/>
                  </a:cubicBezTo>
                  <a:lnTo>
                    <a:pt x="480574" y="6462140"/>
                  </a:lnTo>
                  <a:cubicBezTo>
                    <a:pt x="480574" y="6486784"/>
                    <a:pt x="500781" y="6506915"/>
                    <a:pt x="525518" y="6506915"/>
                  </a:cubicBezTo>
                  <a:lnTo>
                    <a:pt x="556178" y="6506915"/>
                  </a:lnTo>
                  <a:cubicBezTo>
                    <a:pt x="540500" y="6497544"/>
                    <a:pt x="531093" y="6480536"/>
                    <a:pt x="531441" y="6462140"/>
                  </a:cubicBezTo>
                  <a:lnTo>
                    <a:pt x="531790" y="6376062"/>
                  </a:lnTo>
                  <a:cubicBezTo>
                    <a:pt x="531790" y="6363740"/>
                    <a:pt x="518986" y="6357579"/>
                    <a:pt x="506182" y="6357579"/>
                  </a:cubicBezTo>
                  <a:close/>
                  <a:moveTo>
                    <a:pt x="1009803" y="6384045"/>
                  </a:moveTo>
                  <a:cubicBezTo>
                    <a:pt x="975310" y="6384045"/>
                    <a:pt x="946741" y="6412507"/>
                    <a:pt x="946741" y="6446869"/>
                  </a:cubicBezTo>
                  <a:lnTo>
                    <a:pt x="946741" y="6447563"/>
                  </a:lnTo>
                  <a:cubicBezTo>
                    <a:pt x="946741" y="6481925"/>
                    <a:pt x="974962" y="6509693"/>
                    <a:pt x="1008757" y="6509693"/>
                  </a:cubicBezTo>
                  <a:cubicBezTo>
                    <a:pt x="1009106" y="6509693"/>
                    <a:pt x="1009106" y="6509693"/>
                    <a:pt x="1009454" y="6509693"/>
                  </a:cubicBezTo>
                  <a:cubicBezTo>
                    <a:pt x="1009803" y="6509693"/>
                    <a:pt x="1009803" y="6509693"/>
                    <a:pt x="1010151" y="6509693"/>
                  </a:cubicBezTo>
                  <a:cubicBezTo>
                    <a:pt x="1044644" y="6509693"/>
                    <a:pt x="1072864" y="6481578"/>
                    <a:pt x="1072864" y="6447216"/>
                  </a:cubicBezTo>
                  <a:lnTo>
                    <a:pt x="1072864" y="6446522"/>
                  </a:lnTo>
                  <a:cubicBezTo>
                    <a:pt x="1072516" y="6412160"/>
                    <a:pt x="1044295" y="6384045"/>
                    <a:pt x="1009803" y="6384045"/>
                  </a:cubicBezTo>
                  <a:close/>
                  <a:moveTo>
                    <a:pt x="1265881" y="6385088"/>
                  </a:moveTo>
                  <a:cubicBezTo>
                    <a:pt x="1250551" y="6385435"/>
                    <a:pt x="1235569" y="6388906"/>
                    <a:pt x="1221982" y="6395501"/>
                  </a:cubicBezTo>
                  <a:lnTo>
                    <a:pt x="1227208" y="6410079"/>
                  </a:lnTo>
                  <a:cubicBezTo>
                    <a:pt x="1238357" y="6404525"/>
                    <a:pt x="1250899" y="6401401"/>
                    <a:pt x="1263790" y="6401401"/>
                  </a:cubicBezTo>
                  <a:cubicBezTo>
                    <a:pt x="1286436" y="6401401"/>
                    <a:pt x="1299676" y="6412508"/>
                    <a:pt x="1299676" y="6434028"/>
                  </a:cubicBezTo>
                  <a:lnTo>
                    <a:pt x="1299676" y="6438193"/>
                  </a:lnTo>
                  <a:cubicBezTo>
                    <a:pt x="1287830" y="6434722"/>
                    <a:pt x="1275288" y="6432987"/>
                    <a:pt x="1262745" y="6432987"/>
                  </a:cubicBezTo>
                  <a:cubicBezTo>
                    <a:pt x="1232085" y="6432987"/>
                    <a:pt x="1211181" y="6446523"/>
                    <a:pt x="1211181" y="6472555"/>
                  </a:cubicBezTo>
                  <a:cubicBezTo>
                    <a:pt x="1211181" y="6497199"/>
                    <a:pt x="1233479" y="6510041"/>
                    <a:pt x="1256125" y="6510041"/>
                  </a:cubicBezTo>
                  <a:cubicBezTo>
                    <a:pt x="1273197" y="6510388"/>
                    <a:pt x="1289224" y="6502752"/>
                    <a:pt x="1299676" y="6489563"/>
                  </a:cubicBezTo>
                  <a:lnTo>
                    <a:pt x="1299676" y="6507264"/>
                  </a:lnTo>
                  <a:lnTo>
                    <a:pt x="1317445" y="6507264"/>
                  </a:lnTo>
                  <a:lnTo>
                    <a:pt x="1317445" y="6433681"/>
                  </a:lnTo>
                  <a:cubicBezTo>
                    <a:pt x="1318490" y="6420491"/>
                    <a:pt x="1313961" y="6407996"/>
                    <a:pt x="1304902" y="6398278"/>
                  </a:cubicBezTo>
                  <a:cubicBezTo>
                    <a:pt x="1294101" y="6388906"/>
                    <a:pt x="1280165" y="6384047"/>
                    <a:pt x="1265881" y="6385088"/>
                  </a:cubicBezTo>
                  <a:close/>
                  <a:moveTo>
                    <a:pt x="1081574" y="6386823"/>
                  </a:moveTo>
                  <a:lnTo>
                    <a:pt x="1133835" y="6508306"/>
                  </a:lnTo>
                  <a:lnTo>
                    <a:pt x="1149862" y="6508306"/>
                  </a:lnTo>
                  <a:lnTo>
                    <a:pt x="1202471" y="6386823"/>
                  </a:lnTo>
                  <a:lnTo>
                    <a:pt x="1182961" y="6386823"/>
                  </a:lnTo>
                  <a:lnTo>
                    <a:pt x="1142197" y="6486786"/>
                  </a:lnTo>
                  <a:lnTo>
                    <a:pt x="1101433" y="6386823"/>
                  </a:lnTo>
                  <a:lnTo>
                    <a:pt x="1081574" y="6386823"/>
                  </a:lnTo>
                  <a:close/>
                  <a:moveTo>
                    <a:pt x="735606" y="6384046"/>
                  </a:moveTo>
                  <a:cubicBezTo>
                    <a:pt x="718534" y="6383699"/>
                    <a:pt x="702508" y="6392723"/>
                    <a:pt x="694146" y="6407648"/>
                  </a:cubicBezTo>
                  <a:lnTo>
                    <a:pt x="694146" y="6386823"/>
                  </a:lnTo>
                  <a:lnTo>
                    <a:pt x="676029" y="6386823"/>
                  </a:lnTo>
                  <a:lnTo>
                    <a:pt x="676029" y="6506569"/>
                  </a:lnTo>
                  <a:lnTo>
                    <a:pt x="694146" y="6506569"/>
                  </a:lnTo>
                  <a:lnTo>
                    <a:pt x="694146" y="6437845"/>
                  </a:lnTo>
                  <a:cubicBezTo>
                    <a:pt x="694146" y="6436804"/>
                    <a:pt x="694146" y="6436110"/>
                    <a:pt x="694146" y="6435415"/>
                  </a:cubicBezTo>
                  <a:cubicBezTo>
                    <a:pt x="694146" y="6415978"/>
                    <a:pt x="710173" y="6400012"/>
                    <a:pt x="729683" y="6400012"/>
                  </a:cubicBezTo>
                  <a:cubicBezTo>
                    <a:pt x="730032" y="6400012"/>
                    <a:pt x="730032" y="6400012"/>
                    <a:pt x="730380" y="6400012"/>
                  </a:cubicBezTo>
                  <a:cubicBezTo>
                    <a:pt x="751633" y="6400012"/>
                    <a:pt x="763827" y="6414243"/>
                    <a:pt x="763827" y="6436457"/>
                  </a:cubicBezTo>
                  <a:lnTo>
                    <a:pt x="763827" y="6506916"/>
                  </a:lnTo>
                  <a:lnTo>
                    <a:pt x="781944" y="6506916"/>
                  </a:lnTo>
                  <a:lnTo>
                    <a:pt x="781944" y="6432292"/>
                  </a:lnTo>
                  <a:cubicBezTo>
                    <a:pt x="781944" y="6403483"/>
                    <a:pt x="764872" y="6384046"/>
                    <a:pt x="735606" y="6384046"/>
                  </a:cubicBezTo>
                  <a:close/>
                  <a:moveTo>
                    <a:pt x="874620" y="6384046"/>
                  </a:moveTo>
                  <a:cubicBezTo>
                    <a:pt x="857549" y="6383699"/>
                    <a:pt x="841522" y="6392723"/>
                    <a:pt x="833160" y="6407648"/>
                  </a:cubicBezTo>
                  <a:lnTo>
                    <a:pt x="833160" y="6386823"/>
                  </a:lnTo>
                  <a:lnTo>
                    <a:pt x="815043" y="6386823"/>
                  </a:lnTo>
                  <a:lnTo>
                    <a:pt x="815043" y="6506569"/>
                  </a:lnTo>
                  <a:lnTo>
                    <a:pt x="833160" y="6506569"/>
                  </a:lnTo>
                  <a:lnTo>
                    <a:pt x="833160" y="6437845"/>
                  </a:lnTo>
                  <a:cubicBezTo>
                    <a:pt x="833160" y="6436804"/>
                    <a:pt x="833160" y="6436110"/>
                    <a:pt x="833160" y="6435415"/>
                  </a:cubicBezTo>
                  <a:cubicBezTo>
                    <a:pt x="833160" y="6415978"/>
                    <a:pt x="849187" y="6400012"/>
                    <a:pt x="868698" y="6400012"/>
                  </a:cubicBezTo>
                  <a:cubicBezTo>
                    <a:pt x="869046" y="6400012"/>
                    <a:pt x="869046" y="6400012"/>
                    <a:pt x="869394" y="6400012"/>
                  </a:cubicBezTo>
                  <a:cubicBezTo>
                    <a:pt x="890647" y="6400012"/>
                    <a:pt x="902841" y="6414243"/>
                    <a:pt x="902841" y="6436457"/>
                  </a:cubicBezTo>
                  <a:lnTo>
                    <a:pt x="902841" y="6506916"/>
                  </a:lnTo>
                  <a:lnTo>
                    <a:pt x="920958" y="6506916"/>
                  </a:lnTo>
                  <a:lnTo>
                    <a:pt x="920958" y="6432292"/>
                  </a:lnTo>
                  <a:cubicBezTo>
                    <a:pt x="920958" y="6403483"/>
                    <a:pt x="903887" y="6384046"/>
                    <a:pt x="874620" y="6384046"/>
                  </a:cubicBezTo>
                  <a:close/>
                  <a:moveTo>
                    <a:pt x="620632" y="6386823"/>
                  </a:moveTo>
                  <a:lnTo>
                    <a:pt x="620632" y="6507264"/>
                  </a:lnTo>
                  <a:lnTo>
                    <a:pt x="638750" y="6507264"/>
                  </a:lnTo>
                  <a:lnTo>
                    <a:pt x="638750" y="6386823"/>
                  </a:lnTo>
                  <a:lnTo>
                    <a:pt x="620632" y="6386823"/>
                  </a:lnTo>
                  <a:close/>
                  <a:moveTo>
                    <a:pt x="1005272" y="6608265"/>
                  </a:moveTo>
                  <a:cubicBezTo>
                    <a:pt x="979839" y="6608265"/>
                    <a:pt x="960328" y="6626661"/>
                    <a:pt x="960328" y="6652693"/>
                  </a:cubicBezTo>
                  <a:cubicBezTo>
                    <a:pt x="960328" y="6678725"/>
                    <a:pt x="979839" y="6697121"/>
                    <a:pt x="1005272" y="6697121"/>
                  </a:cubicBezTo>
                  <a:cubicBezTo>
                    <a:pt x="1024783" y="6697121"/>
                    <a:pt x="1042551" y="6685319"/>
                    <a:pt x="1047429" y="6665188"/>
                  </a:cubicBezTo>
                  <a:lnTo>
                    <a:pt x="1028615" y="6665188"/>
                  </a:lnTo>
                  <a:cubicBezTo>
                    <a:pt x="1025480" y="6675254"/>
                    <a:pt x="1016769" y="6681501"/>
                    <a:pt x="1005272" y="6681501"/>
                  </a:cubicBezTo>
                  <a:cubicBezTo>
                    <a:pt x="988897" y="6681501"/>
                    <a:pt x="978097" y="6669353"/>
                    <a:pt x="978097" y="6652693"/>
                  </a:cubicBezTo>
                  <a:cubicBezTo>
                    <a:pt x="978097" y="6636032"/>
                    <a:pt x="988897" y="6623884"/>
                    <a:pt x="1005272" y="6623884"/>
                  </a:cubicBezTo>
                  <a:cubicBezTo>
                    <a:pt x="1016769" y="6623884"/>
                    <a:pt x="1025480" y="6630132"/>
                    <a:pt x="1028615" y="6640198"/>
                  </a:cubicBezTo>
                  <a:lnTo>
                    <a:pt x="1047429" y="6640198"/>
                  </a:lnTo>
                  <a:cubicBezTo>
                    <a:pt x="1042551" y="6620066"/>
                    <a:pt x="1024783" y="6608265"/>
                    <a:pt x="1005272" y="6608265"/>
                  </a:cubicBezTo>
                  <a:close/>
                  <a:moveTo>
                    <a:pt x="1201773" y="6609654"/>
                  </a:moveTo>
                  <a:cubicBezTo>
                    <a:pt x="1196199" y="6609654"/>
                    <a:pt x="1191670" y="6614514"/>
                    <a:pt x="1191670" y="6620067"/>
                  </a:cubicBezTo>
                  <a:cubicBezTo>
                    <a:pt x="1191670" y="6625620"/>
                    <a:pt x="1196199" y="6630132"/>
                    <a:pt x="1201773" y="6630132"/>
                  </a:cubicBezTo>
                  <a:cubicBezTo>
                    <a:pt x="1207696" y="6630132"/>
                    <a:pt x="1212225" y="6625968"/>
                    <a:pt x="1212225" y="6620067"/>
                  </a:cubicBezTo>
                  <a:cubicBezTo>
                    <a:pt x="1212225" y="6614166"/>
                    <a:pt x="1207696" y="6609654"/>
                    <a:pt x="1201773" y="6609654"/>
                  </a:cubicBezTo>
                  <a:close/>
                  <a:moveTo>
                    <a:pt x="1349148" y="6618332"/>
                  </a:moveTo>
                  <a:lnTo>
                    <a:pt x="1349148" y="6639852"/>
                  </a:lnTo>
                  <a:lnTo>
                    <a:pt x="1340438" y="6639852"/>
                  </a:lnTo>
                  <a:lnTo>
                    <a:pt x="1340438" y="6653388"/>
                  </a:lnTo>
                  <a:lnTo>
                    <a:pt x="1349148" y="6653388"/>
                  </a:lnTo>
                  <a:lnTo>
                    <a:pt x="1349148" y="6684279"/>
                  </a:lnTo>
                  <a:cubicBezTo>
                    <a:pt x="1349148" y="6695386"/>
                    <a:pt x="1357510" y="6696775"/>
                    <a:pt x="1365523" y="6696775"/>
                  </a:cubicBezTo>
                  <a:cubicBezTo>
                    <a:pt x="1370401" y="6696775"/>
                    <a:pt x="1378065" y="6696080"/>
                    <a:pt x="1378065" y="6696080"/>
                  </a:cubicBezTo>
                  <a:lnTo>
                    <a:pt x="1378065" y="6682544"/>
                  </a:lnTo>
                  <a:cubicBezTo>
                    <a:pt x="1378065" y="6682544"/>
                    <a:pt x="1374930" y="6682891"/>
                    <a:pt x="1370749" y="6682891"/>
                  </a:cubicBezTo>
                  <a:cubicBezTo>
                    <a:pt x="1368310" y="6682891"/>
                    <a:pt x="1365523" y="6682197"/>
                    <a:pt x="1365523" y="6678726"/>
                  </a:cubicBezTo>
                  <a:lnTo>
                    <a:pt x="1365523" y="6653388"/>
                  </a:lnTo>
                  <a:lnTo>
                    <a:pt x="1377717" y="6653388"/>
                  </a:lnTo>
                  <a:lnTo>
                    <a:pt x="1377717" y="6639852"/>
                  </a:lnTo>
                  <a:lnTo>
                    <a:pt x="1365523" y="6639852"/>
                  </a:lnTo>
                  <a:lnTo>
                    <a:pt x="1365523" y="6618332"/>
                  </a:lnTo>
                  <a:lnTo>
                    <a:pt x="1349148" y="6618332"/>
                  </a:lnTo>
                  <a:close/>
                  <a:moveTo>
                    <a:pt x="1414649" y="6638115"/>
                  </a:moveTo>
                  <a:cubicBezTo>
                    <a:pt x="1397926" y="6638115"/>
                    <a:pt x="1385383" y="6650611"/>
                    <a:pt x="1385383" y="6667618"/>
                  </a:cubicBezTo>
                  <a:cubicBezTo>
                    <a:pt x="1385383" y="6684625"/>
                    <a:pt x="1398274" y="6697121"/>
                    <a:pt x="1414998" y="6697121"/>
                  </a:cubicBezTo>
                  <a:cubicBezTo>
                    <a:pt x="1427540" y="6697121"/>
                    <a:pt x="1438340" y="6691567"/>
                    <a:pt x="1443218" y="6679419"/>
                  </a:cubicBezTo>
                  <a:lnTo>
                    <a:pt x="1426495" y="6677683"/>
                  </a:lnTo>
                  <a:cubicBezTo>
                    <a:pt x="1424056" y="6681501"/>
                    <a:pt x="1419527" y="6683584"/>
                    <a:pt x="1414998" y="6683584"/>
                  </a:cubicBezTo>
                  <a:cubicBezTo>
                    <a:pt x="1408029" y="6683584"/>
                    <a:pt x="1402803" y="6678378"/>
                    <a:pt x="1402106" y="6672130"/>
                  </a:cubicBezTo>
                  <a:lnTo>
                    <a:pt x="1444263" y="6672130"/>
                  </a:lnTo>
                  <a:cubicBezTo>
                    <a:pt x="1444263" y="6648181"/>
                    <a:pt x="1430327" y="6638115"/>
                    <a:pt x="1414649" y="6638115"/>
                  </a:cubicBezTo>
                  <a:close/>
                  <a:moveTo>
                    <a:pt x="1057184" y="6610001"/>
                  </a:moveTo>
                  <a:lnTo>
                    <a:pt x="1057184" y="6695733"/>
                  </a:lnTo>
                  <a:lnTo>
                    <a:pt x="1073211" y="6695733"/>
                  </a:lnTo>
                  <a:lnTo>
                    <a:pt x="1073211" y="6610001"/>
                  </a:lnTo>
                  <a:lnTo>
                    <a:pt x="1057184" y="6610001"/>
                  </a:lnTo>
                  <a:close/>
                  <a:moveTo>
                    <a:pt x="1109794" y="6637768"/>
                  </a:moveTo>
                  <a:cubicBezTo>
                    <a:pt x="1096206" y="6637768"/>
                    <a:pt x="1085754" y="6644710"/>
                    <a:pt x="1085754" y="6644710"/>
                  </a:cubicBezTo>
                  <a:lnTo>
                    <a:pt x="1092025" y="6656858"/>
                  </a:lnTo>
                  <a:cubicBezTo>
                    <a:pt x="1096206" y="6654429"/>
                    <a:pt x="1103523" y="6651652"/>
                    <a:pt x="1109097" y="6651652"/>
                  </a:cubicBezTo>
                  <a:cubicBezTo>
                    <a:pt x="1115368" y="6651652"/>
                    <a:pt x="1118504" y="6654082"/>
                    <a:pt x="1118504" y="6658247"/>
                  </a:cubicBezTo>
                  <a:lnTo>
                    <a:pt x="1118156" y="6658247"/>
                  </a:lnTo>
                  <a:cubicBezTo>
                    <a:pt x="1118156" y="6660329"/>
                    <a:pt x="1117110" y="6661718"/>
                    <a:pt x="1114323" y="6661718"/>
                  </a:cubicBezTo>
                  <a:lnTo>
                    <a:pt x="1103174" y="6661718"/>
                  </a:lnTo>
                  <a:cubicBezTo>
                    <a:pt x="1090631" y="6661718"/>
                    <a:pt x="1082618" y="6668312"/>
                    <a:pt x="1082618" y="6679072"/>
                  </a:cubicBezTo>
                  <a:cubicBezTo>
                    <a:pt x="1082618" y="6688443"/>
                    <a:pt x="1090631" y="6696774"/>
                    <a:pt x="1102477" y="6696774"/>
                  </a:cubicBezTo>
                  <a:cubicBezTo>
                    <a:pt x="1108749" y="6696774"/>
                    <a:pt x="1115368" y="6694691"/>
                    <a:pt x="1118156" y="6690179"/>
                  </a:cubicBezTo>
                  <a:lnTo>
                    <a:pt x="1118156" y="6695385"/>
                  </a:lnTo>
                  <a:lnTo>
                    <a:pt x="1134182" y="6695385"/>
                  </a:lnTo>
                  <a:lnTo>
                    <a:pt x="1134182" y="6658594"/>
                  </a:lnTo>
                  <a:cubicBezTo>
                    <a:pt x="1134182" y="6643669"/>
                    <a:pt x="1122685" y="6637768"/>
                    <a:pt x="1109794" y="6637768"/>
                  </a:cubicBezTo>
                  <a:close/>
                  <a:moveTo>
                    <a:pt x="1307340" y="6637768"/>
                  </a:moveTo>
                  <a:cubicBezTo>
                    <a:pt x="1293752" y="6637768"/>
                    <a:pt x="1283300" y="6644710"/>
                    <a:pt x="1283300" y="6644710"/>
                  </a:cubicBezTo>
                  <a:lnTo>
                    <a:pt x="1289571" y="6656858"/>
                  </a:lnTo>
                  <a:cubicBezTo>
                    <a:pt x="1293752" y="6654429"/>
                    <a:pt x="1301068" y="6651652"/>
                    <a:pt x="1306643" y="6651652"/>
                  </a:cubicBezTo>
                  <a:cubicBezTo>
                    <a:pt x="1312914" y="6651652"/>
                    <a:pt x="1316050" y="6654082"/>
                    <a:pt x="1316050" y="6658247"/>
                  </a:cubicBezTo>
                  <a:lnTo>
                    <a:pt x="1315701" y="6658247"/>
                  </a:lnTo>
                  <a:cubicBezTo>
                    <a:pt x="1315701" y="6660329"/>
                    <a:pt x="1314656" y="6661718"/>
                    <a:pt x="1311869" y="6661718"/>
                  </a:cubicBezTo>
                  <a:lnTo>
                    <a:pt x="1300720" y="6661718"/>
                  </a:lnTo>
                  <a:cubicBezTo>
                    <a:pt x="1288178" y="6661718"/>
                    <a:pt x="1280164" y="6668312"/>
                    <a:pt x="1280164" y="6679072"/>
                  </a:cubicBezTo>
                  <a:cubicBezTo>
                    <a:pt x="1280164" y="6688443"/>
                    <a:pt x="1288178" y="6696774"/>
                    <a:pt x="1300023" y="6696774"/>
                  </a:cubicBezTo>
                  <a:cubicBezTo>
                    <a:pt x="1306295" y="6696774"/>
                    <a:pt x="1312914" y="6694691"/>
                    <a:pt x="1315701" y="6690179"/>
                  </a:cubicBezTo>
                  <a:lnTo>
                    <a:pt x="1315701" y="6695385"/>
                  </a:lnTo>
                  <a:lnTo>
                    <a:pt x="1331728" y="6695385"/>
                  </a:lnTo>
                  <a:lnTo>
                    <a:pt x="1331728" y="6658594"/>
                  </a:lnTo>
                  <a:cubicBezTo>
                    <a:pt x="1331728" y="6643669"/>
                    <a:pt x="1320231" y="6637768"/>
                    <a:pt x="1307340" y="6637768"/>
                  </a:cubicBezTo>
                  <a:close/>
                  <a:moveTo>
                    <a:pt x="1178082" y="6638462"/>
                  </a:moveTo>
                  <a:cubicBezTo>
                    <a:pt x="1171114" y="6638462"/>
                    <a:pt x="1165539" y="6642280"/>
                    <a:pt x="1163449" y="6648181"/>
                  </a:cubicBezTo>
                  <a:lnTo>
                    <a:pt x="1163449" y="6639157"/>
                  </a:lnTo>
                  <a:lnTo>
                    <a:pt x="1147770" y="6639157"/>
                  </a:lnTo>
                  <a:lnTo>
                    <a:pt x="1147770" y="6695386"/>
                  </a:lnTo>
                  <a:lnTo>
                    <a:pt x="1163797" y="6695386"/>
                  </a:lnTo>
                  <a:lnTo>
                    <a:pt x="1163797" y="6668659"/>
                  </a:lnTo>
                  <a:cubicBezTo>
                    <a:pt x="1163797" y="6658941"/>
                    <a:pt x="1167630" y="6655123"/>
                    <a:pt x="1175643" y="6655123"/>
                  </a:cubicBezTo>
                  <a:lnTo>
                    <a:pt x="1182263" y="6655123"/>
                  </a:lnTo>
                  <a:lnTo>
                    <a:pt x="1182611" y="6655123"/>
                  </a:lnTo>
                  <a:lnTo>
                    <a:pt x="1182611" y="6638809"/>
                  </a:lnTo>
                  <a:cubicBezTo>
                    <a:pt x="1180869" y="6638462"/>
                    <a:pt x="1179476" y="6638462"/>
                    <a:pt x="1178082" y="6638462"/>
                  </a:cubicBezTo>
                  <a:close/>
                  <a:moveTo>
                    <a:pt x="1186792" y="6639504"/>
                  </a:moveTo>
                  <a:lnTo>
                    <a:pt x="1186792" y="6653040"/>
                  </a:lnTo>
                  <a:lnTo>
                    <a:pt x="1194457" y="6653040"/>
                  </a:lnTo>
                  <a:lnTo>
                    <a:pt x="1194457" y="6695732"/>
                  </a:lnTo>
                  <a:lnTo>
                    <a:pt x="1210483" y="6695732"/>
                  </a:lnTo>
                  <a:lnTo>
                    <a:pt x="1210831" y="6695732"/>
                  </a:lnTo>
                  <a:lnTo>
                    <a:pt x="1210831" y="6639504"/>
                  </a:lnTo>
                  <a:lnTo>
                    <a:pt x="1186792" y="6639504"/>
                  </a:lnTo>
                  <a:close/>
                  <a:moveTo>
                    <a:pt x="1218845" y="6639504"/>
                  </a:moveTo>
                  <a:lnTo>
                    <a:pt x="1238008" y="6695733"/>
                  </a:lnTo>
                  <a:lnTo>
                    <a:pt x="1257867" y="6695733"/>
                  </a:lnTo>
                  <a:lnTo>
                    <a:pt x="1278074" y="6639504"/>
                  </a:lnTo>
                  <a:lnTo>
                    <a:pt x="1261351" y="6639504"/>
                  </a:lnTo>
                  <a:lnTo>
                    <a:pt x="1248460" y="6678378"/>
                  </a:lnTo>
                  <a:lnTo>
                    <a:pt x="1236265" y="6639504"/>
                  </a:lnTo>
                  <a:lnTo>
                    <a:pt x="1218845" y="6639504"/>
                  </a:lnTo>
                  <a:close/>
                  <a:moveTo>
                    <a:pt x="924094" y="6609307"/>
                  </a:moveTo>
                  <a:cubicBezTo>
                    <a:pt x="918519" y="6609307"/>
                    <a:pt x="911899" y="6612084"/>
                    <a:pt x="911899" y="6622149"/>
                  </a:cubicBezTo>
                  <a:lnTo>
                    <a:pt x="911551" y="6641239"/>
                  </a:lnTo>
                  <a:lnTo>
                    <a:pt x="902144" y="6641239"/>
                  </a:lnTo>
                  <a:lnTo>
                    <a:pt x="902144" y="6647487"/>
                  </a:lnTo>
                  <a:lnTo>
                    <a:pt x="911551" y="6647487"/>
                  </a:lnTo>
                  <a:lnTo>
                    <a:pt x="911551" y="6695386"/>
                  </a:lnTo>
                  <a:lnTo>
                    <a:pt x="919216" y="6695386"/>
                  </a:lnTo>
                  <a:lnTo>
                    <a:pt x="919216" y="6647487"/>
                  </a:lnTo>
                  <a:lnTo>
                    <a:pt x="930365" y="6647487"/>
                  </a:lnTo>
                  <a:lnTo>
                    <a:pt x="930365" y="6641239"/>
                  </a:lnTo>
                  <a:lnTo>
                    <a:pt x="919216" y="6641239"/>
                  </a:lnTo>
                  <a:lnTo>
                    <a:pt x="919216" y="6622844"/>
                  </a:lnTo>
                  <a:cubicBezTo>
                    <a:pt x="919216" y="6617637"/>
                    <a:pt x="920958" y="6615555"/>
                    <a:pt x="925836" y="6615555"/>
                  </a:cubicBezTo>
                  <a:cubicBezTo>
                    <a:pt x="927926" y="6615555"/>
                    <a:pt x="931410" y="6616249"/>
                    <a:pt x="931410" y="6616249"/>
                  </a:cubicBezTo>
                  <a:lnTo>
                    <a:pt x="931410" y="6609654"/>
                  </a:lnTo>
                  <a:cubicBezTo>
                    <a:pt x="931410" y="6609654"/>
                    <a:pt x="927926" y="6609307"/>
                    <a:pt x="924094" y="6609307"/>
                  </a:cubicBezTo>
                  <a:close/>
                  <a:moveTo>
                    <a:pt x="624813" y="6610001"/>
                  </a:moveTo>
                  <a:lnTo>
                    <a:pt x="624813" y="6695733"/>
                  </a:lnTo>
                  <a:lnTo>
                    <a:pt x="632478" y="6695733"/>
                  </a:lnTo>
                  <a:lnTo>
                    <a:pt x="632478" y="6662412"/>
                  </a:lnTo>
                  <a:lnTo>
                    <a:pt x="647808" y="6662412"/>
                  </a:lnTo>
                  <a:cubicBezTo>
                    <a:pt x="667667" y="6662412"/>
                    <a:pt x="677422" y="6650264"/>
                    <a:pt x="677422" y="6636033"/>
                  </a:cubicBezTo>
                  <a:cubicBezTo>
                    <a:pt x="677422" y="6621802"/>
                    <a:pt x="667667" y="6610001"/>
                    <a:pt x="647808" y="6610001"/>
                  </a:cubicBezTo>
                  <a:lnTo>
                    <a:pt x="624813" y="6610001"/>
                  </a:lnTo>
                  <a:close/>
                  <a:moveTo>
                    <a:pt x="785776" y="6618678"/>
                  </a:moveTo>
                  <a:lnTo>
                    <a:pt x="785776" y="6641586"/>
                  </a:lnTo>
                  <a:lnTo>
                    <a:pt x="776369" y="6641586"/>
                  </a:lnTo>
                  <a:lnTo>
                    <a:pt x="776369" y="6647834"/>
                  </a:lnTo>
                  <a:lnTo>
                    <a:pt x="785776" y="6647834"/>
                  </a:lnTo>
                  <a:lnTo>
                    <a:pt x="785776" y="6684626"/>
                  </a:lnTo>
                  <a:cubicBezTo>
                    <a:pt x="785776" y="6694691"/>
                    <a:pt x="792744" y="6696080"/>
                    <a:pt x="798319" y="6696080"/>
                  </a:cubicBezTo>
                  <a:cubicBezTo>
                    <a:pt x="802848" y="6696080"/>
                    <a:pt x="806680" y="6695732"/>
                    <a:pt x="806680" y="6695732"/>
                  </a:cubicBezTo>
                  <a:lnTo>
                    <a:pt x="806680" y="6689485"/>
                  </a:lnTo>
                  <a:cubicBezTo>
                    <a:pt x="806680" y="6689485"/>
                    <a:pt x="804590" y="6689832"/>
                    <a:pt x="801106" y="6689832"/>
                  </a:cubicBezTo>
                  <a:cubicBezTo>
                    <a:pt x="796925" y="6689832"/>
                    <a:pt x="793441" y="6689485"/>
                    <a:pt x="793441" y="6684626"/>
                  </a:cubicBezTo>
                  <a:lnTo>
                    <a:pt x="793441" y="6647834"/>
                  </a:lnTo>
                  <a:lnTo>
                    <a:pt x="807029" y="6647834"/>
                  </a:lnTo>
                  <a:lnTo>
                    <a:pt x="807029" y="6641586"/>
                  </a:lnTo>
                  <a:lnTo>
                    <a:pt x="793441" y="6641586"/>
                  </a:lnTo>
                  <a:lnTo>
                    <a:pt x="793441" y="6618678"/>
                  </a:lnTo>
                  <a:lnTo>
                    <a:pt x="785776" y="6618678"/>
                  </a:lnTo>
                  <a:close/>
                  <a:moveTo>
                    <a:pt x="867303" y="6640198"/>
                  </a:moveTo>
                  <a:cubicBezTo>
                    <a:pt x="851625" y="6640198"/>
                    <a:pt x="839082" y="6651999"/>
                    <a:pt x="839082" y="6668660"/>
                  </a:cubicBezTo>
                  <a:cubicBezTo>
                    <a:pt x="839082" y="6685320"/>
                    <a:pt x="851625" y="6697122"/>
                    <a:pt x="867303" y="6697122"/>
                  </a:cubicBezTo>
                  <a:cubicBezTo>
                    <a:pt x="882981" y="6697122"/>
                    <a:pt x="895523" y="6685320"/>
                    <a:pt x="895523" y="6668660"/>
                  </a:cubicBezTo>
                  <a:cubicBezTo>
                    <a:pt x="895523" y="6652347"/>
                    <a:pt x="882981" y="6640198"/>
                    <a:pt x="867303" y="6640198"/>
                  </a:cubicBezTo>
                  <a:close/>
                  <a:moveTo>
                    <a:pt x="706688" y="6640198"/>
                  </a:moveTo>
                  <a:cubicBezTo>
                    <a:pt x="697281" y="6640198"/>
                    <a:pt x="689616" y="6644363"/>
                    <a:pt x="685784" y="6647140"/>
                  </a:cubicBezTo>
                  <a:lnTo>
                    <a:pt x="689268" y="6652694"/>
                  </a:lnTo>
                  <a:cubicBezTo>
                    <a:pt x="693797" y="6649570"/>
                    <a:pt x="699372" y="6646793"/>
                    <a:pt x="705991" y="6646793"/>
                  </a:cubicBezTo>
                  <a:cubicBezTo>
                    <a:pt x="713308" y="6646793"/>
                    <a:pt x="719579" y="6649917"/>
                    <a:pt x="719579" y="6658247"/>
                  </a:cubicBezTo>
                  <a:lnTo>
                    <a:pt x="719231" y="6659983"/>
                  </a:lnTo>
                  <a:cubicBezTo>
                    <a:pt x="719231" y="6662759"/>
                    <a:pt x="717837" y="6664842"/>
                    <a:pt x="714005" y="6664842"/>
                  </a:cubicBezTo>
                  <a:lnTo>
                    <a:pt x="701114" y="6664842"/>
                  </a:lnTo>
                  <a:cubicBezTo>
                    <a:pt x="689964" y="6664842"/>
                    <a:pt x="682648" y="6670742"/>
                    <a:pt x="682648" y="6680808"/>
                  </a:cubicBezTo>
                  <a:cubicBezTo>
                    <a:pt x="682648" y="6690526"/>
                    <a:pt x="690662" y="6697468"/>
                    <a:pt x="702507" y="6697468"/>
                  </a:cubicBezTo>
                  <a:cubicBezTo>
                    <a:pt x="709127" y="6697468"/>
                    <a:pt x="716443" y="6694692"/>
                    <a:pt x="719579" y="6689138"/>
                  </a:cubicBezTo>
                  <a:lnTo>
                    <a:pt x="719579" y="6695733"/>
                  </a:lnTo>
                  <a:lnTo>
                    <a:pt x="727244" y="6695733"/>
                  </a:lnTo>
                  <a:lnTo>
                    <a:pt x="727244" y="6658594"/>
                  </a:lnTo>
                  <a:cubicBezTo>
                    <a:pt x="727244" y="6647487"/>
                    <a:pt x="719579" y="6640198"/>
                    <a:pt x="706688" y="6640198"/>
                  </a:cubicBezTo>
                  <a:close/>
                  <a:moveTo>
                    <a:pt x="767659" y="6640545"/>
                  </a:moveTo>
                  <a:cubicBezTo>
                    <a:pt x="761040" y="6640545"/>
                    <a:pt x="754420" y="6643322"/>
                    <a:pt x="751285" y="6650611"/>
                  </a:cubicBezTo>
                  <a:lnTo>
                    <a:pt x="751285" y="6641239"/>
                  </a:lnTo>
                  <a:lnTo>
                    <a:pt x="743968" y="6641239"/>
                  </a:lnTo>
                  <a:lnTo>
                    <a:pt x="743968" y="6695385"/>
                  </a:lnTo>
                  <a:lnTo>
                    <a:pt x="751285" y="6695385"/>
                  </a:lnTo>
                  <a:lnTo>
                    <a:pt x="751285" y="6665188"/>
                  </a:lnTo>
                  <a:cubicBezTo>
                    <a:pt x="751285" y="6652693"/>
                    <a:pt x="757904" y="6648181"/>
                    <a:pt x="767659" y="6648181"/>
                  </a:cubicBezTo>
                  <a:lnTo>
                    <a:pt x="771492" y="6648181"/>
                  </a:lnTo>
                  <a:lnTo>
                    <a:pt x="771840" y="6640892"/>
                  </a:lnTo>
                  <a:cubicBezTo>
                    <a:pt x="770098" y="6640545"/>
                    <a:pt x="769053" y="6640545"/>
                    <a:pt x="767659" y="6640545"/>
                  </a:cubicBezTo>
                  <a:close/>
                </a:path>
              </a:pathLst>
            </a:custGeom>
            <a:solidFill>
              <a:schemeClr val="bg1">
                <a:lumMod val="95000"/>
              </a:schemeClr>
            </a:solidFill>
            <a:ln w="9525" cap="flat">
              <a:noFill/>
              <a:prstDash val="solid"/>
              <a:miter/>
            </a:ln>
          </p:spPr>
          <p:txBody>
            <a:bodyPr rtlCol="0" anchor="ctr"/>
            <a:lstStyle/>
            <a:p>
              <a:endParaRPr lang="en-US"/>
            </a:p>
          </p:txBody>
        </p:sp>
        <p:sp>
          <p:nvSpPr>
            <p:cNvPr id="295" name="Freeform 294">
              <a:extLst>
                <a:ext uri="{FF2B5EF4-FFF2-40B4-BE49-F238E27FC236}">
                  <a16:creationId xmlns:a16="http://schemas.microsoft.com/office/drawing/2014/main" id="{EECB9D9E-47A6-BB8A-2B6D-197CC540C0B7}"/>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411603832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24994287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665611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Light image - 2 or 3 lines">
    <p:bg>
      <p:bgPr>
        <a:solidFill>
          <a:schemeClr val="tx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B2B5C987-B558-02B5-E905-7A7D2875C5AE}"/>
              </a:ext>
            </a:extLst>
          </p:cNvPr>
          <p:cNvGrpSpPr/>
          <p:nvPr userDrawn="1"/>
        </p:nvGrpSpPr>
        <p:grpSpPr>
          <a:xfrm>
            <a:off x="352901"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CC17B46D-479F-F89E-B28B-C18F24CA0A0B}"/>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00547F81-7772-FE6A-54DC-7DB7855CFF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88DD1D13-6CBF-C823-0935-DD25A61ADA1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8464C0F-5FE3-4709-69F0-AF756200740B}"/>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9AD0FEE8-E30C-4E2F-E3ED-95DD41D5001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C49F21C-BA2B-8F3C-30B6-C070A7238328}"/>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00BE4C6-533E-7CA0-C732-002CA7ED2B58}"/>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A91EC14-4C38-2C1C-AE03-86DE93F0264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7BD9780-34AC-C82C-02B3-8531CB282FE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F2166B3D-F843-7BFB-8A39-C1DDA9930B0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A6D8586-19E8-B68E-497C-055CB2F37B0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841B16-4239-BB0D-1A84-6DE832DAE4D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5F1D991-F8DD-B34F-88F6-27823A54E37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00BB04A9-9E68-43DD-AC5D-F48798EE5EFE}"/>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9282C29-2F78-0920-2F75-B15CEE61B43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DBF50332-9B14-467C-85C2-C0C0BE0158D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318B84B6-62BB-1E3F-0F4B-A121F131495F}"/>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C25E8C96-2F79-4750-397C-28538D3DD079}"/>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7641A3A-CF4C-A6FF-DB88-741C97F3C34B}"/>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763ADC-9F11-4E5D-953A-FDB7FCB3EFC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36F21BE-F457-D0E7-128D-3DA92DA770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6F026C01-1330-CB1A-251F-80404CEC6BF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A49E162-3C89-D77F-9344-10CB4E1AB55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EA79512-D023-4F41-61BA-5400C79176C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B501EDE-BBC6-E86E-CD62-0A9DABCB0BD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58D86D6-8B38-4268-119F-92C1B7FBBDE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9CEC990-1C0E-E4CB-34B7-1804C0125F40}"/>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427B519E-2AFC-C5B6-01BF-F577BEC1233C}"/>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D42709A-F90F-F791-09CF-CBB86CC7BCC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A5F906D-F53F-4F0B-135A-A50DE1906341}"/>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6870949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 name="Group 18">
            <a:extLst>
              <a:ext uri="{FF2B5EF4-FFF2-40B4-BE49-F238E27FC236}">
                <a16:creationId xmlns:a16="http://schemas.microsoft.com/office/drawing/2014/main" id="{2AD2A6A2-8D37-1A4B-8D7B-C8B7685A6788}"/>
              </a:ext>
            </a:extLst>
          </p:cNvPr>
          <p:cNvGrpSpPr/>
          <p:nvPr userDrawn="1"/>
        </p:nvGrpSpPr>
        <p:grpSpPr>
          <a:xfrm>
            <a:off x="-11574" y="3426942"/>
            <a:ext cx="12220608" cy="3442634"/>
            <a:chOff x="-11574" y="3426942"/>
            <a:chExt cx="12220608" cy="3442634"/>
          </a:xfrm>
        </p:grpSpPr>
        <p:sp>
          <p:nvSpPr>
            <p:cNvPr id="16" name="Freeform 15">
              <a:extLst>
                <a:ext uri="{FF2B5EF4-FFF2-40B4-BE49-F238E27FC236}">
                  <a16:creationId xmlns:a16="http://schemas.microsoft.com/office/drawing/2014/main" id="{A5EBCDDE-BA74-6604-2B7C-3EBD214D69C9}"/>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solidFill>
              <a:schemeClr val="bg1">
                <a:lumMod val="95000"/>
              </a:schemeClr>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F41EDDB-66A5-D2EF-19F8-32BF9A51514E}"/>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57780"/>
            <a:ext cx="3292474"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228695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a:extLst>
              <a:ext uri="{FF2B5EF4-FFF2-40B4-BE49-F238E27FC236}">
                <a16:creationId xmlns:a16="http://schemas.microsoft.com/office/drawing/2014/main" id="{BAC36853-863A-E697-74A3-E59BA61FC6F9}"/>
              </a:ext>
            </a:extLst>
          </p:cNvPr>
          <p:cNvGrpSpPr/>
          <p:nvPr userDrawn="1"/>
        </p:nvGrpSpPr>
        <p:grpSpPr>
          <a:xfrm>
            <a:off x="-11574" y="3426942"/>
            <a:ext cx="12220608" cy="3442634"/>
            <a:chOff x="-11574" y="3426942"/>
            <a:chExt cx="12220608" cy="3442634"/>
          </a:xfrm>
          <a:solidFill>
            <a:schemeClr val="tx1">
              <a:lumMod val="75000"/>
              <a:lumOff val="25000"/>
            </a:schemeClr>
          </a:solidFill>
        </p:grpSpPr>
        <p:sp>
          <p:nvSpPr>
            <p:cNvPr id="17" name="Freeform 16">
              <a:extLst>
                <a:ext uri="{FF2B5EF4-FFF2-40B4-BE49-F238E27FC236}">
                  <a16:creationId xmlns:a16="http://schemas.microsoft.com/office/drawing/2014/main" id="{35006B7E-C43F-B2BD-02E4-DF35C4E51BF0}"/>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grp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C0A8A76-6B42-1BB3-A06D-EDBBEA16D4FF}"/>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grp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01718873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6">
            <a:extLst>
              <a:ext uri="{FF2B5EF4-FFF2-40B4-BE49-F238E27FC236}">
                <a16:creationId xmlns:a16="http://schemas.microsoft.com/office/drawing/2014/main" id="{AE485AAF-8C45-2006-832C-40FED950A8E6}"/>
              </a:ext>
            </a:extLst>
          </p:cNvPr>
          <p:cNvSpPr>
            <a:spLocks noGrp="1"/>
          </p:cNvSpPr>
          <p:nvPr>
            <p:ph type="pic" sz="quarter" idx="30"/>
          </p:nvPr>
        </p:nvSpPr>
        <p:spPr>
          <a:xfrm>
            <a:off x="6" y="4"/>
            <a:ext cx="12191995" cy="6857997"/>
          </a:xfrm>
          <a:custGeom>
            <a:avLst/>
            <a:gdLst>
              <a:gd name="connsiteX0" fmla="*/ 1550324 w 12191995"/>
              <a:gd name="connsiteY0" fmla="*/ 6668101 h 6857997"/>
              <a:gd name="connsiteX1" fmla="*/ 1550324 w 12191995"/>
              <a:gd name="connsiteY1" fmla="*/ 6672260 h 6857997"/>
              <a:gd name="connsiteX2" fmla="*/ 1539538 w 12191995"/>
              <a:gd name="connsiteY2" fmla="*/ 6682312 h 6857997"/>
              <a:gd name="connsiteX3" fmla="*/ 1531537 w 12191995"/>
              <a:gd name="connsiteY3" fmla="*/ 6675726 h 6857997"/>
              <a:gd name="connsiteX4" fmla="*/ 1539538 w 12191995"/>
              <a:gd name="connsiteY4" fmla="*/ 6669488 h 6857997"/>
              <a:gd name="connsiteX5" fmla="*/ 1545453 w 12191995"/>
              <a:gd name="connsiteY5" fmla="*/ 6669488 h 6857997"/>
              <a:gd name="connsiteX6" fmla="*/ 1550324 w 12191995"/>
              <a:gd name="connsiteY6" fmla="*/ 6668101 h 6857997"/>
              <a:gd name="connsiteX7" fmla="*/ 1353059 w 12191995"/>
              <a:gd name="connsiteY7" fmla="*/ 6668101 h 6857997"/>
              <a:gd name="connsiteX8" fmla="*/ 1353059 w 12191995"/>
              <a:gd name="connsiteY8" fmla="*/ 6672260 h 6857997"/>
              <a:gd name="connsiteX9" fmla="*/ 1342274 w 12191995"/>
              <a:gd name="connsiteY9" fmla="*/ 6682312 h 6857997"/>
              <a:gd name="connsiteX10" fmla="*/ 1334272 w 12191995"/>
              <a:gd name="connsiteY10" fmla="*/ 6675726 h 6857997"/>
              <a:gd name="connsiteX11" fmla="*/ 1342274 w 12191995"/>
              <a:gd name="connsiteY11" fmla="*/ 6669488 h 6857997"/>
              <a:gd name="connsiteX12" fmla="*/ 1348188 w 12191995"/>
              <a:gd name="connsiteY12" fmla="*/ 6669488 h 6857997"/>
              <a:gd name="connsiteX13" fmla="*/ 1353059 w 12191995"/>
              <a:gd name="connsiteY13" fmla="*/ 6668101 h 6857997"/>
              <a:gd name="connsiteX14" fmla="*/ 954701 w 12191995"/>
              <a:gd name="connsiteY14" fmla="*/ 6665328 h 6857997"/>
              <a:gd name="connsiteX15" fmla="*/ 954701 w 12191995"/>
              <a:gd name="connsiteY15" fmla="*/ 6672953 h 6857997"/>
              <a:gd name="connsiteX16" fmla="*/ 938349 w 12191995"/>
              <a:gd name="connsiteY16" fmla="*/ 6687163 h 6857997"/>
              <a:gd name="connsiteX17" fmla="*/ 925825 w 12191995"/>
              <a:gd name="connsiteY17" fmla="*/ 6677112 h 6857997"/>
              <a:gd name="connsiteX18" fmla="*/ 937653 w 12191995"/>
              <a:gd name="connsiteY18" fmla="*/ 6667408 h 6857997"/>
              <a:gd name="connsiteX19" fmla="*/ 947743 w 12191995"/>
              <a:gd name="connsiteY19" fmla="*/ 6667408 h 6857997"/>
              <a:gd name="connsiteX20" fmla="*/ 954701 w 12191995"/>
              <a:gd name="connsiteY20" fmla="*/ 6665328 h 6857997"/>
              <a:gd name="connsiteX21" fmla="*/ 1648435 w 12191995"/>
              <a:gd name="connsiteY21" fmla="*/ 6647998 h 6857997"/>
              <a:gd name="connsiteX22" fmla="*/ 1660960 w 12191995"/>
              <a:gd name="connsiteY22" fmla="*/ 6658396 h 6857997"/>
              <a:gd name="connsiteX23" fmla="*/ 1635910 w 12191995"/>
              <a:gd name="connsiteY23" fmla="*/ 6658396 h 6857997"/>
              <a:gd name="connsiteX24" fmla="*/ 1648435 w 12191995"/>
              <a:gd name="connsiteY24" fmla="*/ 6647998 h 6857997"/>
              <a:gd name="connsiteX25" fmla="*/ 1102215 w 12191995"/>
              <a:gd name="connsiteY25" fmla="*/ 6643493 h 6857997"/>
              <a:gd name="connsiteX26" fmla="*/ 1122742 w 12191995"/>
              <a:gd name="connsiteY26" fmla="*/ 6665328 h 6857997"/>
              <a:gd name="connsiteX27" fmla="*/ 1102215 w 12191995"/>
              <a:gd name="connsiteY27" fmla="*/ 6687164 h 6857997"/>
              <a:gd name="connsiteX28" fmla="*/ 1081688 w 12191995"/>
              <a:gd name="connsiteY28" fmla="*/ 6665328 h 6857997"/>
              <a:gd name="connsiteX29" fmla="*/ 1102215 w 12191995"/>
              <a:gd name="connsiteY29" fmla="*/ 6643493 h 6857997"/>
              <a:gd name="connsiteX30" fmla="*/ 1002713 w 12191995"/>
              <a:gd name="connsiteY30" fmla="*/ 6637253 h 6857997"/>
              <a:gd name="connsiteX31" fmla="*/ 986362 w 12191995"/>
              <a:gd name="connsiteY31" fmla="*/ 6647304 h 6857997"/>
              <a:gd name="connsiteX32" fmla="*/ 986362 w 12191995"/>
              <a:gd name="connsiteY32" fmla="*/ 6637947 h 6857997"/>
              <a:gd name="connsiteX33" fmla="*/ 979055 w 12191995"/>
              <a:gd name="connsiteY33" fmla="*/ 6637947 h 6857997"/>
              <a:gd name="connsiteX34" fmla="*/ 979055 w 12191995"/>
              <a:gd name="connsiteY34" fmla="*/ 6692015 h 6857997"/>
              <a:gd name="connsiteX35" fmla="*/ 986362 w 12191995"/>
              <a:gd name="connsiteY35" fmla="*/ 6692015 h 6857997"/>
              <a:gd name="connsiteX36" fmla="*/ 986362 w 12191995"/>
              <a:gd name="connsiteY36" fmla="*/ 6661861 h 6857997"/>
              <a:gd name="connsiteX37" fmla="*/ 1002713 w 12191995"/>
              <a:gd name="connsiteY37" fmla="*/ 6644878 h 6857997"/>
              <a:gd name="connsiteX38" fmla="*/ 1006541 w 12191995"/>
              <a:gd name="connsiteY38" fmla="*/ 6644878 h 6857997"/>
              <a:gd name="connsiteX39" fmla="*/ 1006888 w 12191995"/>
              <a:gd name="connsiteY39" fmla="*/ 6637600 h 6857997"/>
              <a:gd name="connsiteX40" fmla="*/ 1002713 w 12191995"/>
              <a:gd name="connsiteY40" fmla="*/ 6637253 h 6857997"/>
              <a:gd name="connsiteX41" fmla="*/ 1102215 w 12191995"/>
              <a:gd name="connsiteY41" fmla="*/ 6636907 h 6857997"/>
              <a:gd name="connsiteX42" fmla="*/ 1074034 w 12191995"/>
              <a:gd name="connsiteY42" fmla="*/ 6665328 h 6857997"/>
              <a:gd name="connsiteX43" fmla="*/ 1102215 w 12191995"/>
              <a:gd name="connsiteY43" fmla="*/ 6693750 h 6857997"/>
              <a:gd name="connsiteX44" fmla="*/ 1130396 w 12191995"/>
              <a:gd name="connsiteY44" fmla="*/ 6665328 h 6857997"/>
              <a:gd name="connsiteX45" fmla="*/ 1102215 w 12191995"/>
              <a:gd name="connsiteY45" fmla="*/ 6636907 h 6857997"/>
              <a:gd name="connsiteX46" fmla="*/ 941829 w 12191995"/>
              <a:gd name="connsiteY46" fmla="*/ 6636907 h 6857997"/>
              <a:gd name="connsiteX47" fmla="*/ 920954 w 12191995"/>
              <a:gd name="connsiteY47" fmla="*/ 6643839 h 6857997"/>
              <a:gd name="connsiteX48" fmla="*/ 924433 w 12191995"/>
              <a:gd name="connsiteY48" fmla="*/ 6649385 h 6857997"/>
              <a:gd name="connsiteX49" fmla="*/ 941133 w 12191995"/>
              <a:gd name="connsiteY49" fmla="*/ 6643492 h 6857997"/>
              <a:gd name="connsiteX50" fmla="*/ 954701 w 12191995"/>
              <a:gd name="connsiteY50" fmla="*/ 6654930 h 6857997"/>
              <a:gd name="connsiteX51" fmla="*/ 954354 w 12191995"/>
              <a:gd name="connsiteY51" fmla="*/ 6656663 h 6857997"/>
              <a:gd name="connsiteX52" fmla="*/ 949135 w 12191995"/>
              <a:gd name="connsiteY52" fmla="*/ 6661515 h 6857997"/>
              <a:gd name="connsiteX53" fmla="*/ 936262 w 12191995"/>
              <a:gd name="connsiteY53" fmla="*/ 6661515 h 6857997"/>
              <a:gd name="connsiteX54" fmla="*/ 917823 w 12191995"/>
              <a:gd name="connsiteY54" fmla="*/ 6677459 h 6857997"/>
              <a:gd name="connsiteX55" fmla="*/ 937653 w 12191995"/>
              <a:gd name="connsiteY55" fmla="*/ 6694095 h 6857997"/>
              <a:gd name="connsiteX56" fmla="*/ 954701 w 12191995"/>
              <a:gd name="connsiteY56" fmla="*/ 6685777 h 6857997"/>
              <a:gd name="connsiteX57" fmla="*/ 954701 w 12191995"/>
              <a:gd name="connsiteY57" fmla="*/ 6692362 h 6857997"/>
              <a:gd name="connsiteX58" fmla="*/ 962356 w 12191995"/>
              <a:gd name="connsiteY58" fmla="*/ 6692362 h 6857997"/>
              <a:gd name="connsiteX59" fmla="*/ 962356 w 12191995"/>
              <a:gd name="connsiteY59" fmla="*/ 6655277 h 6857997"/>
              <a:gd name="connsiteX60" fmla="*/ 941829 w 12191995"/>
              <a:gd name="connsiteY60" fmla="*/ 6636907 h 6857997"/>
              <a:gd name="connsiteX61" fmla="*/ 1453257 w 12191995"/>
              <a:gd name="connsiteY61" fmla="*/ 6636214 h 6857997"/>
              <a:gd name="connsiteX62" fmla="*/ 1472392 w 12191995"/>
              <a:gd name="connsiteY62" fmla="*/ 6692364 h 6857997"/>
              <a:gd name="connsiteX63" fmla="*/ 1492223 w 12191995"/>
              <a:gd name="connsiteY63" fmla="*/ 6692364 h 6857997"/>
              <a:gd name="connsiteX64" fmla="*/ 1512402 w 12191995"/>
              <a:gd name="connsiteY64" fmla="*/ 6636214 h 6857997"/>
              <a:gd name="connsiteX65" fmla="*/ 1495702 w 12191995"/>
              <a:gd name="connsiteY65" fmla="*/ 6636214 h 6857997"/>
              <a:gd name="connsiteX66" fmla="*/ 1482829 w 12191995"/>
              <a:gd name="connsiteY66" fmla="*/ 6675033 h 6857997"/>
              <a:gd name="connsiteX67" fmla="*/ 1470652 w 12191995"/>
              <a:gd name="connsiteY67" fmla="*/ 6636214 h 6857997"/>
              <a:gd name="connsiteX68" fmla="*/ 1421249 w 12191995"/>
              <a:gd name="connsiteY68" fmla="*/ 6636214 h 6857997"/>
              <a:gd name="connsiteX69" fmla="*/ 1421249 w 12191995"/>
              <a:gd name="connsiteY69" fmla="*/ 6649731 h 6857997"/>
              <a:gd name="connsiteX70" fmla="*/ 1428903 w 12191995"/>
              <a:gd name="connsiteY70" fmla="*/ 6649731 h 6857997"/>
              <a:gd name="connsiteX71" fmla="*/ 1428903 w 12191995"/>
              <a:gd name="connsiteY71" fmla="*/ 6692362 h 6857997"/>
              <a:gd name="connsiteX72" fmla="*/ 1444908 w 12191995"/>
              <a:gd name="connsiteY72" fmla="*/ 6692362 h 6857997"/>
              <a:gd name="connsiteX73" fmla="*/ 1445255 w 12191995"/>
              <a:gd name="connsiteY73" fmla="*/ 6692362 h 6857997"/>
              <a:gd name="connsiteX74" fmla="*/ 1445255 w 12191995"/>
              <a:gd name="connsiteY74" fmla="*/ 6636214 h 6857997"/>
              <a:gd name="connsiteX75" fmla="*/ 1412551 w 12191995"/>
              <a:gd name="connsiteY75" fmla="*/ 6635174 h 6857997"/>
              <a:gd name="connsiteX76" fmla="*/ 1397939 w 12191995"/>
              <a:gd name="connsiteY76" fmla="*/ 6644879 h 6857997"/>
              <a:gd name="connsiteX77" fmla="*/ 1397939 w 12191995"/>
              <a:gd name="connsiteY77" fmla="*/ 6635868 h 6857997"/>
              <a:gd name="connsiteX78" fmla="*/ 1382283 w 12191995"/>
              <a:gd name="connsiteY78" fmla="*/ 6635868 h 6857997"/>
              <a:gd name="connsiteX79" fmla="*/ 1382283 w 12191995"/>
              <a:gd name="connsiteY79" fmla="*/ 6692017 h 6857997"/>
              <a:gd name="connsiteX80" fmla="*/ 1398287 w 12191995"/>
              <a:gd name="connsiteY80" fmla="*/ 6692017 h 6857997"/>
              <a:gd name="connsiteX81" fmla="*/ 1398287 w 12191995"/>
              <a:gd name="connsiteY81" fmla="*/ 6665328 h 6857997"/>
              <a:gd name="connsiteX82" fmla="*/ 1410116 w 12191995"/>
              <a:gd name="connsiteY82" fmla="*/ 6651811 h 6857997"/>
              <a:gd name="connsiteX83" fmla="*/ 1416726 w 12191995"/>
              <a:gd name="connsiteY83" fmla="*/ 6651811 h 6857997"/>
              <a:gd name="connsiteX84" fmla="*/ 1417074 w 12191995"/>
              <a:gd name="connsiteY84" fmla="*/ 6651811 h 6857997"/>
              <a:gd name="connsiteX85" fmla="*/ 1417074 w 12191995"/>
              <a:gd name="connsiteY85" fmla="*/ 6635521 h 6857997"/>
              <a:gd name="connsiteX86" fmla="*/ 1412551 w 12191995"/>
              <a:gd name="connsiteY86" fmla="*/ 6635174 h 6857997"/>
              <a:gd name="connsiteX87" fmla="*/ 1648783 w 12191995"/>
              <a:gd name="connsiteY87" fmla="*/ 6634827 h 6857997"/>
              <a:gd name="connsiteX88" fmla="*/ 1619558 w 12191995"/>
              <a:gd name="connsiteY88" fmla="*/ 6664288 h 6857997"/>
              <a:gd name="connsiteX89" fmla="*/ 1649131 w 12191995"/>
              <a:gd name="connsiteY89" fmla="*/ 6693749 h 6857997"/>
              <a:gd name="connsiteX90" fmla="*/ 1677312 w 12191995"/>
              <a:gd name="connsiteY90" fmla="*/ 6676072 h 6857997"/>
              <a:gd name="connsiteX91" fmla="*/ 1660612 w 12191995"/>
              <a:gd name="connsiteY91" fmla="*/ 6674339 h 6857997"/>
              <a:gd name="connsiteX92" fmla="*/ 1649131 w 12191995"/>
              <a:gd name="connsiteY92" fmla="*/ 6680231 h 6857997"/>
              <a:gd name="connsiteX93" fmla="*/ 1636258 w 12191995"/>
              <a:gd name="connsiteY93" fmla="*/ 6668794 h 6857997"/>
              <a:gd name="connsiteX94" fmla="*/ 1678355 w 12191995"/>
              <a:gd name="connsiteY94" fmla="*/ 6668794 h 6857997"/>
              <a:gd name="connsiteX95" fmla="*/ 1648783 w 12191995"/>
              <a:gd name="connsiteY95" fmla="*/ 6634827 h 6857997"/>
              <a:gd name="connsiteX96" fmla="*/ 1541626 w 12191995"/>
              <a:gd name="connsiteY96" fmla="*/ 6634481 h 6857997"/>
              <a:gd name="connsiteX97" fmla="*/ 1517620 w 12191995"/>
              <a:gd name="connsiteY97" fmla="*/ 6641413 h 6857997"/>
              <a:gd name="connsiteX98" fmla="*/ 1523882 w 12191995"/>
              <a:gd name="connsiteY98" fmla="*/ 6653544 h 6857997"/>
              <a:gd name="connsiteX99" fmla="*/ 1540930 w 12191995"/>
              <a:gd name="connsiteY99" fmla="*/ 6648345 h 6857997"/>
              <a:gd name="connsiteX100" fmla="*/ 1550324 w 12191995"/>
              <a:gd name="connsiteY100" fmla="*/ 6654931 h 6857997"/>
              <a:gd name="connsiteX101" fmla="*/ 1549976 w 12191995"/>
              <a:gd name="connsiteY101" fmla="*/ 6654931 h 6857997"/>
              <a:gd name="connsiteX102" fmla="*/ 1546149 w 12191995"/>
              <a:gd name="connsiteY102" fmla="*/ 6658397 h 6857997"/>
              <a:gd name="connsiteX103" fmla="*/ 1535016 w 12191995"/>
              <a:gd name="connsiteY103" fmla="*/ 6658397 h 6857997"/>
              <a:gd name="connsiteX104" fmla="*/ 1514489 w 12191995"/>
              <a:gd name="connsiteY104" fmla="*/ 6675726 h 6857997"/>
              <a:gd name="connsiteX105" fmla="*/ 1534320 w 12191995"/>
              <a:gd name="connsiteY105" fmla="*/ 6693403 h 6857997"/>
              <a:gd name="connsiteX106" fmla="*/ 1549976 w 12191995"/>
              <a:gd name="connsiteY106" fmla="*/ 6686817 h 6857997"/>
              <a:gd name="connsiteX107" fmla="*/ 1549976 w 12191995"/>
              <a:gd name="connsiteY107" fmla="*/ 6692016 h 6857997"/>
              <a:gd name="connsiteX108" fmla="*/ 1565980 w 12191995"/>
              <a:gd name="connsiteY108" fmla="*/ 6692016 h 6857997"/>
              <a:gd name="connsiteX109" fmla="*/ 1565980 w 12191995"/>
              <a:gd name="connsiteY109" fmla="*/ 6655277 h 6857997"/>
              <a:gd name="connsiteX110" fmla="*/ 1541626 w 12191995"/>
              <a:gd name="connsiteY110" fmla="*/ 6634481 h 6857997"/>
              <a:gd name="connsiteX111" fmla="*/ 1344361 w 12191995"/>
              <a:gd name="connsiteY111" fmla="*/ 6634481 h 6857997"/>
              <a:gd name="connsiteX112" fmla="*/ 1320355 w 12191995"/>
              <a:gd name="connsiteY112" fmla="*/ 6641413 h 6857997"/>
              <a:gd name="connsiteX113" fmla="*/ 1326618 w 12191995"/>
              <a:gd name="connsiteY113" fmla="*/ 6653544 h 6857997"/>
              <a:gd name="connsiteX114" fmla="*/ 1343665 w 12191995"/>
              <a:gd name="connsiteY114" fmla="*/ 6648345 h 6857997"/>
              <a:gd name="connsiteX115" fmla="*/ 1353059 w 12191995"/>
              <a:gd name="connsiteY115" fmla="*/ 6654931 h 6857997"/>
              <a:gd name="connsiteX116" fmla="*/ 1352711 w 12191995"/>
              <a:gd name="connsiteY116" fmla="*/ 6654931 h 6857997"/>
              <a:gd name="connsiteX117" fmla="*/ 1348884 w 12191995"/>
              <a:gd name="connsiteY117" fmla="*/ 6658397 h 6857997"/>
              <a:gd name="connsiteX118" fmla="*/ 1337751 w 12191995"/>
              <a:gd name="connsiteY118" fmla="*/ 6658397 h 6857997"/>
              <a:gd name="connsiteX119" fmla="*/ 1317224 w 12191995"/>
              <a:gd name="connsiteY119" fmla="*/ 6675726 h 6857997"/>
              <a:gd name="connsiteX120" fmla="*/ 1337055 w 12191995"/>
              <a:gd name="connsiteY120" fmla="*/ 6693403 h 6857997"/>
              <a:gd name="connsiteX121" fmla="*/ 1352711 w 12191995"/>
              <a:gd name="connsiteY121" fmla="*/ 6686817 h 6857997"/>
              <a:gd name="connsiteX122" fmla="*/ 1352711 w 12191995"/>
              <a:gd name="connsiteY122" fmla="*/ 6692016 h 6857997"/>
              <a:gd name="connsiteX123" fmla="*/ 1368715 w 12191995"/>
              <a:gd name="connsiteY123" fmla="*/ 6692016 h 6857997"/>
              <a:gd name="connsiteX124" fmla="*/ 1368715 w 12191995"/>
              <a:gd name="connsiteY124" fmla="*/ 6655277 h 6857997"/>
              <a:gd name="connsiteX125" fmla="*/ 1344361 w 12191995"/>
              <a:gd name="connsiteY125" fmla="*/ 6634481 h 6857997"/>
              <a:gd name="connsiteX126" fmla="*/ 1020804 w 12191995"/>
              <a:gd name="connsiteY126" fmla="*/ 6615418 h 6857997"/>
              <a:gd name="connsiteX127" fmla="*/ 1020804 w 12191995"/>
              <a:gd name="connsiteY127" fmla="*/ 6638294 h 6857997"/>
              <a:gd name="connsiteX128" fmla="*/ 1011410 w 12191995"/>
              <a:gd name="connsiteY128" fmla="*/ 6638294 h 6857997"/>
              <a:gd name="connsiteX129" fmla="*/ 1011410 w 12191995"/>
              <a:gd name="connsiteY129" fmla="*/ 6644532 h 6857997"/>
              <a:gd name="connsiteX130" fmla="*/ 1020804 w 12191995"/>
              <a:gd name="connsiteY130" fmla="*/ 6644532 h 6857997"/>
              <a:gd name="connsiteX131" fmla="*/ 1020804 w 12191995"/>
              <a:gd name="connsiteY131" fmla="*/ 6681272 h 6857997"/>
              <a:gd name="connsiteX132" fmla="*/ 1033329 w 12191995"/>
              <a:gd name="connsiteY132" fmla="*/ 6692710 h 6857997"/>
              <a:gd name="connsiteX133" fmla="*/ 1041679 w 12191995"/>
              <a:gd name="connsiteY133" fmla="*/ 6692363 h 6857997"/>
              <a:gd name="connsiteX134" fmla="*/ 1041679 w 12191995"/>
              <a:gd name="connsiteY134" fmla="*/ 6686124 h 6857997"/>
              <a:gd name="connsiteX135" fmla="*/ 1036113 w 12191995"/>
              <a:gd name="connsiteY135" fmla="*/ 6686471 h 6857997"/>
              <a:gd name="connsiteX136" fmla="*/ 1028459 w 12191995"/>
              <a:gd name="connsiteY136" fmla="*/ 6681272 h 6857997"/>
              <a:gd name="connsiteX137" fmla="*/ 1028459 w 12191995"/>
              <a:gd name="connsiteY137" fmla="*/ 6644532 h 6857997"/>
              <a:gd name="connsiteX138" fmla="*/ 1042027 w 12191995"/>
              <a:gd name="connsiteY138" fmla="*/ 6644532 h 6857997"/>
              <a:gd name="connsiteX139" fmla="*/ 1042027 w 12191995"/>
              <a:gd name="connsiteY139" fmla="*/ 6638294 h 6857997"/>
              <a:gd name="connsiteX140" fmla="*/ 1028459 w 12191995"/>
              <a:gd name="connsiteY140" fmla="*/ 6638294 h 6857997"/>
              <a:gd name="connsiteX141" fmla="*/ 1028459 w 12191995"/>
              <a:gd name="connsiteY141" fmla="*/ 6615418 h 6857997"/>
              <a:gd name="connsiteX142" fmla="*/ 1583375 w 12191995"/>
              <a:gd name="connsiteY142" fmla="*/ 6615071 h 6857997"/>
              <a:gd name="connsiteX143" fmla="*/ 1583375 w 12191995"/>
              <a:gd name="connsiteY143" fmla="*/ 6636560 h 6857997"/>
              <a:gd name="connsiteX144" fmla="*/ 1574677 w 12191995"/>
              <a:gd name="connsiteY144" fmla="*/ 6636560 h 6857997"/>
              <a:gd name="connsiteX145" fmla="*/ 1574677 w 12191995"/>
              <a:gd name="connsiteY145" fmla="*/ 6650078 h 6857997"/>
              <a:gd name="connsiteX146" fmla="*/ 1583375 w 12191995"/>
              <a:gd name="connsiteY146" fmla="*/ 6650078 h 6857997"/>
              <a:gd name="connsiteX147" fmla="*/ 1583375 w 12191995"/>
              <a:gd name="connsiteY147" fmla="*/ 6680925 h 6857997"/>
              <a:gd name="connsiteX148" fmla="*/ 1599727 w 12191995"/>
              <a:gd name="connsiteY148" fmla="*/ 6693403 h 6857997"/>
              <a:gd name="connsiteX149" fmla="*/ 1612252 w 12191995"/>
              <a:gd name="connsiteY149" fmla="*/ 6692709 h 6857997"/>
              <a:gd name="connsiteX150" fmla="*/ 1612252 w 12191995"/>
              <a:gd name="connsiteY150" fmla="*/ 6679192 h 6857997"/>
              <a:gd name="connsiteX151" fmla="*/ 1604946 w 12191995"/>
              <a:gd name="connsiteY151" fmla="*/ 6679538 h 6857997"/>
              <a:gd name="connsiteX152" fmla="*/ 1599727 w 12191995"/>
              <a:gd name="connsiteY152" fmla="*/ 6675380 h 6857997"/>
              <a:gd name="connsiteX153" fmla="*/ 1599727 w 12191995"/>
              <a:gd name="connsiteY153" fmla="*/ 6650078 h 6857997"/>
              <a:gd name="connsiteX154" fmla="*/ 1611904 w 12191995"/>
              <a:gd name="connsiteY154" fmla="*/ 6650078 h 6857997"/>
              <a:gd name="connsiteX155" fmla="*/ 1611904 w 12191995"/>
              <a:gd name="connsiteY155" fmla="*/ 6636560 h 6857997"/>
              <a:gd name="connsiteX156" fmla="*/ 1599727 w 12191995"/>
              <a:gd name="connsiteY156" fmla="*/ 6636560 h 6857997"/>
              <a:gd name="connsiteX157" fmla="*/ 1599727 w 12191995"/>
              <a:gd name="connsiteY157" fmla="*/ 6615071 h 6857997"/>
              <a:gd name="connsiteX158" fmla="*/ 867724 w 12191995"/>
              <a:gd name="connsiteY158" fmla="*/ 6612992 h 6857997"/>
              <a:gd name="connsiteX159" fmla="*/ 883727 w 12191995"/>
              <a:gd name="connsiteY159" fmla="*/ 6612992 h 6857997"/>
              <a:gd name="connsiteX160" fmla="*/ 904602 w 12191995"/>
              <a:gd name="connsiteY160" fmla="*/ 6632402 h 6857997"/>
              <a:gd name="connsiteX161" fmla="*/ 883727 w 12191995"/>
              <a:gd name="connsiteY161" fmla="*/ 6652158 h 6857997"/>
              <a:gd name="connsiteX162" fmla="*/ 867724 w 12191995"/>
              <a:gd name="connsiteY162" fmla="*/ 6652158 h 6857997"/>
              <a:gd name="connsiteX163" fmla="*/ 867724 w 12191995"/>
              <a:gd name="connsiteY163" fmla="*/ 6613339 h 6857997"/>
              <a:gd name="connsiteX164" fmla="*/ 1291826 w 12191995"/>
              <a:gd name="connsiteY164" fmla="*/ 6606753 h 6857997"/>
              <a:gd name="connsiteX165" fmla="*/ 1291826 w 12191995"/>
              <a:gd name="connsiteY165" fmla="*/ 6692364 h 6857997"/>
              <a:gd name="connsiteX166" fmla="*/ 1307830 w 12191995"/>
              <a:gd name="connsiteY166" fmla="*/ 6692364 h 6857997"/>
              <a:gd name="connsiteX167" fmla="*/ 1307830 w 12191995"/>
              <a:gd name="connsiteY167" fmla="*/ 6606753 h 6857997"/>
              <a:gd name="connsiteX168" fmla="*/ 860070 w 12191995"/>
              <a:gd name="connsiteY168" fmla="*/ 6606753 h 6857997"/>
              <a:gd name="connsiteX169" fmla="*/ 860070 w 12191995"/>
              <a:gd name="connsiteY169" fmla="*/ 6692364 h 6857997"/>
              <a:gd name="connsiteX170" fmla="*/ 867724 w 12191995"/>
              <a:gd name="connsiteY170" fmla="*/ 6692364 h 6857997"/>
              <a:gd name="connsiteX171" fmla="*/ 867724 w 12191995"/>
              <a:gd name="connsiteY171" fmla="*/ 6659090 h 6857997"/>
              <a:gd name="connsiteX172" fmla="*/ 883032 w 12191995"/>
              <a:gd name="connsiteY172" fmla="*/ 6659090 h 6857997"/>
              <a:gd name="connsiteX173" fmla="*/ 912604 w 12191995"/>
              <a:gd name="connsiteY173" fmla="*/ 6632748 h 6857997"/>
              <a:gd name="connsiteX174" fmla="*/ 883032 w 12191995"/>
              <a:gd name="connsiteY174" fmla="*/ 6606753 h 6857997"/>
              <a:gd name="connsiteX175" fmla="*/ 1436209 w 12191995"/>
              <a:gd name="connsiteY175" fmla="*/ 6606406 h 6857997"/>
              <a:gd name="connsiteX176" fmla="*/ 1426120 w 12191995"/>
              <a:gd name="connsiteY176" fmla="*/ 6616804 h 6857997"/>
              <a:gd name="connsiteX177" fmla="*/ 1436209 w 12191995"/>
              <a:gd name="connsiteY177" fmla="*/ 6626855 h 6857997"/>
              <a:gd name="connsiteX178" fmla="*/ 1446647 w 12191995"/>
              <a:gd name="connsiteY178" fmla="*/ 6616804 h 6857997"/>
              <a:gd name="connsiteX179" fmla="*/ 1436209 w 12191995"/>
              <a:gd name="connsiteY179" fmla="*/ 6606406 h 6857997"/>
              <a:gd name="connsiteX180" fmla="*/ 1158925 w 12191995"/>
              <a:gd name="connsiteY180" fmla="*/ 6606059 h 6857997"/>
              <a:gd name="connsiteX181" fmla="*/ 1146748 w 12191995"/>
              <a:gd name="connsiteY181" fmla="*/ 6618883 h 6857997"/>
              <a:gd name="connsiteX182" fmla="*/ 1146400 w 12191995"/>
              <a:gd name="connsiteY182" fmla="*/ 6637946 h 6857997"/>
              <a:gd name="connsiteX183" fmla="*/ 1137007 w 12191995"/>
              <a:gd name="connsiteY183" fmla="*/ 6637946 h 6857997"/>
              <a:gd name="connsiteX184" fmla="*/ 1137007 w 12191995"/>
              <a:gd name="connsiteY184" fmla="*/ 6644185 h 6857997"/>
              <a:gd name="connsiteX185" fmla="*/ 1146400 w 12191995"/>
              <a:gd name="connsiteY185" fmla="*/ 6644185 h 6857997"/>
              <a:gd name="connsiteX186" fmla="*/ 1146400 w 12191995"/>
              <a:gd name="connsiteY186" fmla="*/ 6692016 h 6857997"/>
              <a:gd name="connsiteX187" fmla="*/ 1154054 w 12191995"/>
              <a:gd name="connsiteY187" fmla="*/ 6692016 h 6857997"/>
              <a:gd name="connsiteX188" fmla="*/ 1154054 w 12191995"/>
              <a:gd name="connsiteY188" fmla="*/ 6644185 h 6857997"/>
              <a:gd name="connsiteX189" fmla="*/ 1165187 w 12191995"/>
              <a:gd name="connsiteY189" fmla="*/ 6644185 h 6857997"/>
              <a:gd name="connsiteX190" fmla="*/ 1165187 w 12191995"/>
              <a:gd name="connsiteY190" fmla="*/ 6637946 h 6857997"/>
              <a:gd name="connsiteX191" fmla="*/ 1154054 w 12191995"/>
              <a:gd name="connsiteY191" fmla="*/ 6637946 h 6857997"/>
              <a:gd name="connsiteX192" fmla="*/ 1154054 w 12191995"/>
              <a:gd name="connsiteY192" fmla="*/ 6619576 h 6857997"/>
              <a:gd name="connsiteX193" fmla="*/ 1160665 w 12191995"/>
              <a:gd name="connsiteY193" fmla="*/ 6612298 h 6857997"/>
              <a:gd name="connsiteX194" fmla="*/ 1166231 w 12191995"/>
              <a:gd name="connsiteY194" fmla="*/ 6612991 h 6857997"/>
              <a:gd name="connsiteX195" fmla="*/ 1166231 w 12191995"/>
              <a:gd name="connsiteY195" fmla="*/ 6606406 h 6857997"/>
              <a:gd name="connsiteX196" fmla="*/ 1158925 w 12191995"/>
              <a:gd name="connsiteY196" fmla="*/ 6606059 h 6857997"/>
              <a:gd name="connsiteX197" fmla="*/ 1239988 w 12191995"/>
              <a:gd name="connsiteY197" fmla="*/ 6605020 h 6857997"/>
              <a:gd name="connsiteX198" fmla="*/ 1195108 w 12191995"/>
              <a:gd name="connsiteY198" fmla="*/ 6649385 h 6857997"/>
              <a:gd name="connsiteX199" fmla="*/ 1239988 w 12191995"/>
              <a:gd name="connsiteY199" fmla="*/ 6693750 h 6857997"/>
              <a:gd name="connsiteX200" fmla="*/ 1282086 w 12191995"/>
              <a:gd name="connsiteY200" fmla="*/ 6661863 h 6857997"/>
              <a:gd name="connsiteX201" fmla="*/ 1263298 w 12191995"/>
              <a:gd name="connsiteY201" fmla="*/ 6661863 h 6857997"/>
              <a:gd name="connsiteX202" fmla="*/ 1239988 w 12191995"/>
              <a:gd name="connsiteY202" fmla="*/ 6678153 h 6857997"/>
              <a:gd name="connsiteX203" fmla="*/ 1212852 w 12191995"/>
              <a:gd name="connsiteY203" fmla="*/ 6649385 h 6857997"/>
              <a:gd name="connsiteX204" fmla="*/ 1239988 w 12191995"/>
              <a:gd name="connsiteY204" fmla="*/ 6620617 h 6857997"/>
              <a:gd name="connsiteX205" fmla="*/ 1263298 w 12191995"/>
              <a:gd name="connsiteY205" fmla="*/ 6636907 h 6857997"/>
              <a:gd name="connsiteX206" fmla="*/ 1282086 w 12191995"/>
              <a:gd name="connsiteY206" fmla="*/ 6636907 h 6857997"/>
              <a:gd name="connsiteX207" fmla="*/ 1239988 w 12191995"/>
              <a:gd name="connsiteY207" fmla="*/ 6605020 h 6857997"/>
              <a:gd name="connsiteX208" fmla="*/ 1499179 w 12191995"/>
              <a:gd name="connsiteY208" fmla="*/ 6443852 h 6857997"/>
              <a:gd name="connsiteX209" fmla="*/ 1534318 w 12191995"/>
              <a:gd name="connsiteY209" fmla="*/ 6449051 h 6857997"/>
              <a:gd name="connsiteX210" fmla="*/ 1534318 w 12191995"/>
              <a:gd name="connsiteY210" fmla="*/ 6460142 h 6857997"/>
              <a:gd name="connsiteX211" fmla="*/ 1494308 w 12191995"/>
              <a:gd name="connsiteY211" fmla="*/ 6492376 h 6857997"/>
              <a:gd name="connsiteX212" fmla="*/ 1464040 w 12191995"/>
              <a:gd name="connsiteY212" fmla="*/ 6468461 h 6857997"/>
              <a:gd name="connsiteX213" fmla="*/ 1464040 w 12191995"/>
              <a:gd name="connsiteY213" fmla="*/ 6468114 h 6857997"/>
              <a:gd name="connsiteX214" fmla="*/ 1499179 w 12191995"/>
              <a:gd name="connsiteY214" fmla="*/ 6443852 h 6857997"/>
              <a:gd name="connsiteX215" fmla="*/ 1244160 w 12191995"/>
              <a:gd name="connsiteY215" fmla="*/ 6397409 h 6857997"/>
              <a:gd name="connsiteX216" fmla="*/ 1289041 w 12191995"/>
              <a:gd name="connsiteY216" fmla="*/ 6442813 h 6857997"/>
              <a:gd name="connsiteX217" fmla="*/ 1289041 w 12191995"/>
              <a:gd name="connsiteY217" fmla="*/ 6444546 h 6857997"/>
              <a:gd name="connsiteX218" fmla="*/ 1288693 w 12191995"/>
              <a:gd name="connsiteY218" fmla="*/ 6446626 h 6857997"/>
              <a:gd name="connsiteX219" fmla="*/ 1244509 w 12191995"/>
              <a:gd name="connsiteY219" fmla="*/ 6490991 h 6857997"/>
              <a:gd name="connsiteX220" fmla="*/ 1199975 w 12191995"/>
              <a:gd name="connsiteY220" fmla="*/ 6445932 h 6857997"/>
              <a:gd name="connsiteX221" fmla="*/ 1199975 w 12191995"/>
              <a:gd name="connsiteY221" fmla="*/ 6444200 h 6857997"/>
              <a:gd name="connsiteX222" fmla="*/ 1199975 w 12191995"/>
              <a:gd name="connsiteY222" fmla="*/ 6443853 h 6857997"/>
              <a:gd name="connsiteX223" fmla="*/ 1244160 w 12191995"/>
              <a:gd name="connsiteY223" fmla="*/ 6397409 h 6857997"/>
              <a:gd name="connsiteX224" fmla="*/ 1905191 w 12191995"/>
              <a:gd name="connsiteY224" fmla="*/ 6396368 h 6857997"/>
              <a:gd name="connsiteX225" fmla="*/ 1943809 w 12191995"/>
              <a:gd name="connsiteY225" fmla="*/ 6436920 h 6857997"/>
              <a:gd name="connsiteX226" fmla="*/ 1865877 w 12191995"/>
              <a:gd name="connsiteY226" fmla="*/ 6436920 h 6857997"/>
              <a:gd name="connsiteX227" fmla="*/ 1905191 w 12191995"/>
              <a:gd name="connsiteY227" fmla="*/ 6396368 h 6857997"/>
              <a:gd name="connsiteX228" fmla="*/ 1675222 w 12191995"/>
              <a:gd name="connsiteY228" fmla="*/ 6383892 h 6857997"/>
              <a:gd name="connsiteX229" fmla="*/ 1675222 w 12191995"/>
              <a:gd name="connsiteY229" fmla="*/ 6504162 h 6857997"/>
              <a:gd name="connsiteX230" fmla="*/ 1693313 w 12191995"/>
              <a:gd name="connsiteY230" fmla="*/ 6504162 h 6857997"/>
              <a:gd name="connsiteX231" fmla="*/ 1693313 w 12191995"/>
              <a:gd name="connsiteY231" fmla="*/ 6383892 h 6857997"/>
              <a:gd name="connsiteX232" fmla="*/ 855892 w 12191995"/>
              <a:gd name="connsiteY232" fmla="*/ 6383892 h 6857997"/>
              <a:gd name="connsiteX233" fmla="*/ 855892 w 12191995"/>
              <a:gd name="connsiteY233" fmla="*/ 6504162 h 6857997"/>
              <a:gd name="connsiteX234" fmla="*/ 873982 w 12191995"/>
              <a:gd name="connsiteY234" fmla="*/ 6504162 h 6857997"/>
              <a:gd name="connsiteX235" fmla="*/ 873982 w 12191995"/>
              <a:gd name="connsiteY235" fmla="*/ 6383892 h 6857997"/>
              <a:gd name="connsiteX236" fmla="*/ 1718362 w 12191995"/>
              <a:gd name="connsiteY236" fmla="*/ 6383891 h 6857997"/>
              <a:gd name="connsiteX237" fmla="*/ 1770549 w 12191995"/>
              <a:gd name="connsiteY237" fmla="*/ 6505201 h 6857997"/>
              <a:gd name="connsiteX238" fmla="*/ 1786205 w 12191995"/>
              <a:gd name="connsiteY238" fmla="*/ 6505201 h 6857997"/>
              <a:gd name="connsiteX239" fmla="*/ 1838739 w 12191995"/>
              <a:gd name="connsiteY239" fmla="*/ 6383891 h 6857997"/>
              <a:gd name="connsiteX240" fmla="*/ 1819605 w 12191995"/>
              <a:gd name="connsiteY240" fmla="*/ 6383891 h 6857997"/>
              <a:gd name="connsiteX241" fmla="*/ 1778551 w 12191995"/>
              <a:gd name="connsiteY241" fmla="*/ 6483712 h 6857997"/>
              <a:gd name="connsiteX242" fmla="*/ 1738193 w 12191995"/>
              <a:gd name="connsiteY242" fmla="*/ 6383891 h 6857997"/>
              <a:gd name="connsiteX243" fmla="*/ 1316177 w 12191995"/>
              <a:gd name="connsiteY243" fmla="*/ 6383891 h 6857997"/>
              <a:gd name="connsiteX244" fmla="*/ 1368364 w 12191995"/>
              <a:gd name="connsiteY244" fmla="*/ 6505201 h 6857997"/>
              <a:gd name="connsiteX245" fmla="*/ 1384368 w 12191995"/>
              <a:gd name="connsiteY245" fmla="*/ 6505201 h 6857997"/>
              <a:gd name="connsiteX246" fmla="*/ 1436902 w 12191995"/>
              <a:gd name="connsiteY246" fmla="*/ 6383891 h 6857997"/>
              <a:gd name="connsiteX247" fmla="*/ 1417419 w 12191995"/>
              <a:gd name="connsiteY247" fmla="*/ 6383891 h 6857997"/>
              <a:gd name="connsiteX248" fmla="*/ 1376714 w 12191995"/>
              <a:gd name="connsiteY248" fmla="*/ 6483712 h 6857997"/>
              <a:gd name="connsiteX249" fmla="*/ 1336008 w 12191995"/>
              <a:gd name="connsiteY249" fmla="*/ 6383891 h 6857997"/>
              <a:gd name="connsiteX250" fmla="*/ 1500223 w 12191995"/>
              <a:gd name="connsiteY250" fmla="*/ 6382158 h 6857997"/>
              <a:gd name="connsiteX251" fmla="*/ 1456386 w 12191995"/>
              <a:gd name="connsiteY251" fmla="*/ 6392556 h 6857997"/>
              <a:gd name="connsiteX252" fmla="*/ 1461605 w 12191995"/>
              <a:gd name="connsiteY252" fmla="*/ 6407113 h 6857997"/>
              <a:gd name="connsiteX253" fmla="*/ 1498136 w 12191995"/>
              <a:gd name="connsiteY253" fmla="*/ 6398448 h 6857997"/>
              <a:gd name="connsiteX254" fmla="*/ 1533970 w 12191995"/>
              <a:gd name="connsiteY254" fmla="*/ 6431028 h 6857997"/>
              <a:gd name="connsiteX255" fmla="*/ 1533970 w 12191995"/>
              <a:gd name="connsiteY255" fmla="*/ 6435187 h 6857997"/>
              <a:gd name="connsiteX256" fmla="*/ 1497092 w 12191995"/>
              <a:gd name="connsiteY256" fmla="*/ 6429988 h 6857997"/>
              <a:gd name="connsiteX257" fmla="*/ 1445601 w 12191995"/>
              <a:gd name="connsiteY257" fmla="*/ 6469501 h 6857997"/>
              <a:gd name="connsiteX258" fmla="*/ 1490481 w 12191995"/>
              <a:gd name="connsiteY258" fmla="*/ 6506933 h 6857997"/>
              <a:gd name="connsiteX259" fmla="*/ 1533970 w 12191995"/>
              <a:gd name="connsiteY259" fmla="*/ 6486484 h 6857997"/>
              <a:gd name="connsiteX260" fmla="*/ 1533970 w 12191995"/>
              <a:gd name="connsiteY260" fmla="*/ 6504160 h 6857997"/>
              <a:gd name="connsiteX261" fmla="*/ 1551714 w 12191995"/>
              <a:gd name="connsiteY261" fmla="*/ 6504160 h 6857997"/>
              <a:gd name="connsiteX262" fmla="*/ 1551714 w 12191995"/>
              <a:gd name="connsiteY262" fmla="*/ 6430681 h 6857997"/>
              <a:gd name="connsiteX263" fmla="*/ 1539188 w 12191995"/>
              <a:gd name="connsiteY263" fmla="*/ 6395329 h 6857997"/>
              <a:gd name="connsiteX264" fmla="*/ 1500223 w 12191995"/>
              <a:gd name="connsiteY264" fmla="*/ 6382158 h 6857997"/>
              <a:gd name="connsiteX265" fmla="*/ 1905539 w 12191995"/>
              <a:gd name="connsiteY265" fmla="*/ 6381464 h 6857997"/>
              <a:gd name="connsiteX266" fmla="*/ 1847785 w 12191995"/>
              <a:gd name="connsiteY266" fmla="*/ 6444199 h 6857997"/>
              <a:gd name="connsiteX267" fmla="*/ 1907974 w 12191995"/>
              <a:gd name="connsiteY267" fmla="*/ 6506933 h 6857997"/>
              <a:gd name="connsiteX268" fmla="*/ 1957726 w 12191995"/>
              <a:gd name="connsiteY268" fmla="*/ 6484404 h 6857997"/>
              <a:gd name="connsiteX269" fmla="*/ 1946593 w 12191995"/>
              <a:gd name="connsiteY269" fmla="*/ 6474353 h 6857997"/>
              <a:gd name="connsiteX270" fmla="*/ 1908670 w 12191995"/>
              <a:gd name="connsiteY270" fmla="*/ 6491336 h 6857997"/>
              <a:gd name="connsiteX271" fmla="*/ 1865877 w 12191995"/>
              <a:gd name="connsiteY271" fmla="*/ 6451477 h 6857997"/>
              <a:gd name="connsiteX272" fmla="*/ 1961552 w 12191995"/>
              <a:gd name="connsiteY272" fmla="*/ 6451477 h 6857997"/>
              <a:gd name="connsiteX273" fmla="*/ 1961901 w 12191995"/>
              <a:gd name="connsiteY273" fmla="*/ 6445238 h 6857997"/>
              <a:gd name="connsiteX274" fmla="*/ 1905539 w 12191995"/>
              <a:gd name="connsiteY274" fmla="*/ 6381464 h 6857997"/>
              <a:gd name="connsiteX275" fmla="*/ 1244509 w 12191995"/>
              <a:gd name="connsiteY275" fmla="*/ 6381118 h 6857997"/>
              <a:gd name="connsiteX276" fmla="*/ 1181536 w 12191995"/>
              <a:gd name="connsiteY276" fmla="*/ 6443853 h 6857997"/>
              <a:gd name="connsiteX277" fmla="*/ 1181536 w 12191995"/>
              <a:gd name="connsiteY277" fmla="*/ 6444546 h 6857997"/>
              <a:gd name="connsiteX278" fmla="*/ 1243465 w 12191995"/>
              <a:gd name="connsiteY278" fmla="*/ 6506588 h 6857997"/>
              <a:gd name="connsiteX279" fmla="*/ 1244160 w 12191995"/>
              <a:gd name="connsiteY279" fmla="*/ 6506588 h 6857997"/>
              <a:gd name="connsiteX280" fmla="*/ 1244856 w 12191995"/>
              <a:gd name="connsiteY280" fmla="*/ 6506588 h 6857997"/>
              <a:gd name="connsiteX281" fmla="*/ 1307481 w 12191995"/>
              <a:gd name="connsiteY281" fmla="*/ 6444200 h 6857997"/>
              <a:gd name="connsiteX282" fmla="*/ 1307481 w 12191995"/>
              <a:gd name="connsiteY282" fmla="*/ 6443506 h 6857997"/>
              <a:gd name="connsiteX283" fmla="*/ 1244509 w 12191995"/>
              <a:gd name="connsiteY283" fmla="*/ 6381118 h 6857997"/>
              <a:gd name="connsiteX284" fmla="*/ 1109518 w 12191995"/>
              <a:gd name="connsiteY284" fmla="*/ 6381118 h 6857997"/>
              <a:gd name="connsiteX285" fmla="*/ 1068117 w 12191995"/>
              <a:gd name="connsiteY285" fmla="*/ 6404686 h 6857997"/>
              <a:gd name="connsiteX286" fmla="*/ 1068117 w 12191995"/>
              <a:gd name="connsiteY286" fmla="*/ 6383891 h 6857997"/>
              <a:gd name="connsiteX287" fmla="*/ 1050025 w 12191995"/>
              <a:gd name="connsiteY287" fmla="*/ 6383891 h 6857997"/>
              <a:gd name="connsiteX288" fmla="*/ 1050025 w 12191995"/>
              <a:gd name="connsiteY288" fmla="*/ 6503467 h 6857997"/>
              <a:gd name="connsiteX289" fmla="*/ 1068117 w 12191995"/>
              <a:gd name="connsiteY289" fmla="*/ 6503467 h 6857997"/>
              <a:gd name="connsiteX290" fmla="*/ 1068117 w 12191995"/>
              <a:gd name="connsiteY290" fmla="*/ 6434841 h 6857997"/>
              <a:gd name="connsiteX291" fmla="*/ 1068117 w 12191995"/>
              <a:gd name="connsiteY291" fmla="*/ 6432414 h 6857997"/>
              <a:gd name="connsiteX292" fmla="*/ 1103604 w 12191995"/>
              <a:gd name="connsiteY292" fmla="*/ 6397061 h 6857997"/>
              <a:gd name="connsiteX293" fmla="*/ 1104300 w 12191995"/>
              <a:gd name="connsiteY293" fmla="*/ 6397061 h 6857997"/>
              <a:gd name="connsiteX294" fmla="*/ 1137699 w 12191995"/>
              <a:gd name="connsiteY294" fmla="*/ 6433454 h 6857997"/>
              <a:gd name="connsiteX295" fmla="*/ 1137699 w 12191995"/>
              <a:gd name="connsiteY295" fmla="*/ 6503813 h 6857997"/>
              <a:gd name="connsiteX296" fmla="*/ 1155791 w 12191995"/>
              <a:gd name="connsiteY296" fmla="*/ 6503813 h 6857997"/>
              <a:gd name="connsiteX297" fmla="*/ 1155791 w 12191995"/>
              <a:gd name="connsiteY297" fmla="*/ 6429295 h 6857997"/>
              <a:gd name="connsiteX298" fmla="*/ 1109518 w 12191995"/>
              <a:gd name="connsiteY298" fmla="*/ 6381118 h 6857997"/>
              <a:gd name="connsiteX299" fmla="*/ 970702 w 12191995"/>
              <a:gd name="connsiteY299" fmla="*/ 6381118 h 6857997"/>
              <a:gd name="connsiteX300" fmla="*/ 929301 w 12191995"/>
              <a:gd name="connsiteY300" fmla="*/ 6404686 h 6857997"/>
              <a:gd name="connsiteX301" fmla="*/ 929301 w 12191995"/>
              <a:gd name="connsiteY301" fmla="*/ 6383891 h 6857997"/>
              <a:gd name="connsiteX302" fmla="*/ 911210 w 12191995"/>
              <a:gd name="connsiteY302" fmla="*/ 6383891 h 6857997"/>
              <a:gd name="connsiteX303" fmla="*/ 911210 w 12191995"/>
              <a:gd name="connsiteY303" fmla="*/ 6503467 h 6857997"/>
              <a:gd name="connsiteX304" fmla="*/ 929301 w 12191995"/>
              <a:gd name="connsiteY304" fmla="*/ 6503467 h 6857997"/>
              <a:gd name="connsiteX305" fmla="*/ 929301 w 12191995"/>
              <a:gd name="connsiteY305" fmla="*/ 6434841 h 6857997"/>
              <a:gd name="connsiteX306" fmla="*/ 929301 w 12191995"/>
              <a:gd name="connsiteY306" fmla="*/ 6432414 h 6857997"/>
              <a:gd name="connsiteX307" fmla="*/ 964788 w 12191995"/>
              <a:gd name="connsiteY307" fmla="*/ 6397061 h 6857997"/>
              <a:gd name="connsiteX308" fmla="*/ 965484 w 12191995"/>
              <a:gd name="connsiteY308" fmla="*/ 6397061 h 6857997"/>
              <a:gd name="connsiteX309" fmla="*/ 998883 w 12191995"/>
              <a:gd name="connsiteY309" fmla="*/ 6433454 h 6857997"/>
              <a:gd name="connsiteX310" fmla="*/ 998883 w 12191995"/>
              <a:gd name="connsiteY310" fmla="*/ 6503813 h 6857997"/>
              <a:gd name="connsiteX311" fmla="*/ 1016975 w 12191995"/>
              <a:gd name="connsiteY311" fmla="*/ 6503813 h 6857997"/>
              <a:gd name="connsiteX312" fmla="*/ 1016975 w 12191995"/>
              <a:gd name="connsiteY312" fmla="*/ 6429295 h 6857997"/>
              <a:gd name="connsiteX313" fmla="*/ 970702 w 12191995"/>
              <a:gd name="connsiteY313" fmla="*/ 6381118 h 6857997"/>
              <a:gd name="connsiteX314" fmla="*/ 741603 w 12191995"/>
              <a:gd name="connsiteY314" fmla="*/ 6354690 h 6857997"/>
              <a:gd name="connsiteX315" fmla="*/ 716032 w 12191995"/>
              <a:gd name="connsiteY315" fmla="*/ 6373147 h 6857997"/>
              <a:gd name="connsiteX316" fmla="*/ 716032 w 12191995"/>
              <a:gd name="connsiteY316" fmla="*/ 6459103 h 6857997"/>
              <a:gd name="connsiteX317" fmla="*/ 760912 w 12191995"/>
              <a:gd name="connsiteY317" fmla="*/ 6503814 h 6857997"/>
              <a:gd name="connsiteX318" fmla="*/ 791528 w 12191995"/>
              <a:gd name="connsiteY318" fmla="*/ 6503814 h 6857997"/>
              <a:gd name="connsiteX319" fmla="*/ 766827 w 12191995"/>
              <a:gd name="connsiteY319" fmla="*/ 6459103 h 6857997"/>
              <a:gd name="connsiteX320" fmla="*/ 767175 w 12191995"/>
              <a:gd name="connsiteY320" fmla="*/ 6373147 h 6857997"/>
              <a:gd name="connsiteX321" fmla="*/ 741603 w 12191995"/>
              <a:gd name="connsiteY321" fmla="*/ 6354690 h 6857997"/>
              <a:gd name="connsiteX322" fmla="*/ 677240 w 12191995"/>
              <a:gd name="connsiteY322" fmla="*/ 6354690 h 6857997"/>
              <a:gd name="connsiteX323" fmla="*/ 651668 w 12191995"/>
              <a:gd name="connsiteY323" fmla="*/ 6373147 h 6857997"/>
              <a:gd name="connsiteX324" fmla="*/ 651668 w 12191995"/>
              <a:gd name="connsiteY324" fmla="*/ 6459103 h 6857997"/>
              <a:gd name="connsiteX325" fmla="*/ 696549 w 12191995"/>
              <a:gd name="connsiteY325" fmla="*/ 6503814 h 6857997"/>
              <a:gd name="connsiteX326" fmla="*/ 727165 w 12191995"/>
              <a:gd name="connsiteY326" fmla="*/ 6503814 h 6857997"/>
              <a:gd name="connsiteX327" fmla="*/ 702463 w 12191995"/>
              <a:gd name="connsiteY327" fmla="*/ 6459103 h 6857997"/>
              <a:gd name="connsiteX328" fmla="*/ 702811 w 12191995"/>
              <a:gd name="connsiteY328" fmla="*/ 6373147 h 6857997"/>
              <a:gd name="connsiteX329" fmla="*/ 677240 w 12191995"/>
              <a:gd name="connsiteY329" fmla="*/ 6354690 h 6857997"/>
              <a:gd name="connsiteX330" fmla="*/ 613920 w 12191995"/>
              <a:gd name="connsiteY330" fmla="*/ 6354690 h 6857997"/>
              <a:gd name="connsiteX331" fmla="*/ 588348 w 12191995"/>
              <a:gd name="connsiteY331" fmla="*/ 6373147 h 6857997"/>
              <a:gd name="connsiteX332" fmla="*/ 588348 w 12191995"/>
              <a:gd name="connsiteY332" fmla="*/ 6459103 h 6857997"/>
              <a:gd name="connsiteX333" fmla="*/ 633229 w 12191995"/>
              <a:gd name="connsiteY333" fmla="*/ 6503814 h 6857997"/>
              <a:gd name="connsiteX334" fmla="*/ 663845 w 12191995"/>
              <a:gd name="connsiteY334" fmla="*/ 6503814 h 6857997"/>
              <a:gd name="connsiteX335" fmla="*/ 639143 w 12191995"/>
              <a:gd name="connsiteY335" fmla="*/ 6459103 h 6857997"/>
              <a:gd name="connsiteX336" fmla="*/ 639491 w 12191995"/>
              <a:gd name="connsiteY336" fmla="*/ 6373147 h 6857997"/>
              <a:gd name="connsiteX337" fmla="*/ 613920 w 12191995"/>
              <a:gd name="connsiteY337" fmla="*/ 6354690 h 6857997"/>
              <a:gd name="connsiteX338" fmla="*/ 1590330 w 12191995"/>
              <a:gd name="connsiteY338" fmla="*/ 6347844 h 6857997"/>
              <a:gd name="connsiteX339" fmla="*/ 1590330 w 12191995"/>
              <a:gd name="connsiteY339" fmla="*/ 6383890 h 6857997"/>
              <a:gd name="connsiteX340" fmla="*/ 1573631 w 12191995"/>
              <a:gd name="connsiteY340" fmla="*/ 6383890 h 6857997"/>
              <a:gd name="connsiteX341" fmla="*/ 1573631 w 12191995"/>
              <a:gd name="connsiteY341" fmla="*/ 6399834 h 6857997"/>
              <a:gd name="connsiteX342" fmla="*/ 1590330 w 12191995"/>
              <a:gd name="connsiteY342" fmla="*/ 6399834 h 6857997"/>
              <a:gd name="connsiteX343" fmla="*/ 1590330 w 12191995"/>
              <a:gd name="connsiteY343" fmla="*/ 6472273 h 6857997"/>
              <a:gd name="connsiteX344" fmla="*/ 1624425 w 12191995"/>
              <a:gd name="connsiteY344" fmla="*/ 6506587 h 6857997"/>
              <a:gd name="connsiteX345" fmla="*/ 1645996 w 12191995"/>
              <a:gd name="connsiteY345" fmla="*/ 6501387 h 6857997"/>
              <a:gd name="connsiteX346" fmla="*/ 1645996 w 12191995"/>
              <a:gd name="connsiteY346" fmla="*/ 6486137 h 6857997"/>
              <a:gd name="connsiteX347" fmla="*/ 1628600 w 12191995"/>
              <a:gd name="connsiteY347" fmla="*/ 6490296 h 6857997"/>
              <a:gd name="connsiteX348" fmla="*/ 1608422 w 12191995"/>
              <a:gd name="connsiteY348" fmla="*/ 6470194 h 6857997"/>
              <a:gd name="connsiteX349" fmla="*/ 1608422 w 12191995"/>
              <a:gd name="connsiteY349" fmla="*/ 6400181 h 6857997"/>
              <a:gd name="connsiteX350" fmla="*/ 1646692 w 12191995"/>
              <a:gd name="connsiteY350" fmla="*/ 6400181 h 6857997"/>
              <a:gd name="connsiteX351" fmla="*/ 1646692 w 12191995"/>
              <a:gd name="connsiteY351" fmla="*/ 6384237 h 6857997"/>
              <a:gd name="connsiteX352" fmla="*/ 1608422 w 12191995"/>
              <a:gd name="connsiteY352" fmla="*/ 6384237 h 6857997"/>
              <a:gd name="connsiteX353" fmla="*/ 1608422 w 12191995"/>
              <a:gd name="connsiteY353" fmla="*/ 6347844 h 6857997"/>
              <a:gd name="connsiteX354" fmla="*/ 1673831 w 12191995"/>
              <a:gd name="connsiteY354" fmla="*/ 6338140 h 6857997"/>
              <a:gd name="connsiteX355" fmla="*/ 1673831 w 12191995"/>
              <a:gd name="connsiteY355" fmla="*/ 6357897 h 6857997"/>
              <a:gd name="connsiteX356" fmla="*/ 1694357 w 12191995"/>
              <a:gd name="connsiteY356" fmla="*/ 6357897 h 6857997"/>
              <a:gd name="connsiteX357" fmla="*/ 1694357 w 12191995"/>
              <a:gd name="connsiteY357" fmla="*/ 6338140 h 6857997"/>
              <a:gd name="connsiteX358" fmla="*/ 854848 w 12191995"/>
              <a:gd name="connsiteY358" fmla="*/ 6338140 h 6857997"/>
              <a:gd name="connsiteX359" fmla="*/ 854848 w 12191995"/>
              <a:gd name="connsiteY359" fmla="*/ 6357897 h 6857997"/>
              <a:gd name="connsiteX360" fmla="*/ 875374 w 12191995"/>
              <a:gd name="connsiteY360" fmla="*/ 6357897 h 6857997"/>
              <a:gd name="connsiteX361" fmla="*/ 875374 w 12191995"/>
              <a:gd name="connsiteY361" fmla="*/ 6338140 h 6857997"/>
              <a:gd name="connsiteX362" fmla="*/ 740385 w 12191995"/>
              <a:gd name="connsiteY362" fmla="*/ 6305906 h 6857997"/>
              <a:gd name="connsiteX363" fmla="*/ 715336 w 12191995"/>
              <a:gd name="connsiteY363" fmla="*/ 6324969 h 6857997"/>
              <a:gd name="connsiteX364" fmla="*/ 740385 w 12191995"/>
              <a:gd name="connsiteY364" fmla="*/ 6344032 h 6857997"/>
              <a:gd name="connsiteX365" fmla="*/ 765435 w 12191995"/>
              <a:gd name="connsiteY365" fmla="*/ 6324969 h 6857997"/>
              <a:gd name="connsiteX366" fmla="*/ 740385 w 12191995"/>
              <a:gd name="connsiteY366" fmla="*/ 6305906 h 6857997"/>
              <a:gd name="connsiteX367" fmla="*/ 676370 w 12191995"/>
              <a:gd name="connsiteY367" fmla="*/ 6305906 h 6857997"/>
              <a:gd name="connsiteX368" fmla="*/ 651320 w 12191995"/>
              <a:gd name="connsiteY368" fmla="*/ 6324969 h 6857997"/>
              <a:gd name="connsiteX369" fmla="*/ 676370 w 12191995"/>
              <a:gd name="connsiteY369" fmla="*/ 6344032 h 6857997"/>
              <a:gd name="connsiteX370" fmla="*/ 701420 w 12191995"/>
              <a:gd name="connsiteY370" fmla="*/ 6324969 h 6857997"/>
              <a:gd name="connsiteX371" fmla="*/ 676370 w 12191995"/>
              <a:gd name="connsiteY371" fmla="*/ 6305906 h 6857997"/>
              <a:gd name="connsiteX372" fmla="*/ 613050 w 12191995"/>
              <a:gd name="connsiteY372" fmla="*/ 6305906 h 6857997"/>
              <a:gd name="connsiteX373" fmla="*/ 588000 w 12191995"/>
              <a:gd name="connsiteY373" fmla="*/ 6324969 h 6857997"/>
              <a:gd name="connsiteX374" fmla="*/ 613050 w 12191995"/>
              <a:gd name="connsiteY374" fmla="*/ 6344032 h 6857997"/>
              <a:gd name="connsiteX375" fmla="*/ 638100 w 12191995"/>
              <a:gd name="connsiteY375" fmla="*/ 6324969 h 6857997"/>
              <a:gd name="connsiteX376" fmla="*/ 613050 w 12191995"/>
              <a:gd name="connsiteY376" fmla="*/ 6305906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1550324" y="6668101"/>
                </a:moveTo>
                <a:lnTo>
                  <a:pt x="1550324" y="6672260"/>
                </a:lnTo>
                <a:cubicBezTo>
                  <a:pt x="1550324" y="6679192"/>
                  <a:pt x="1545453" y="6682312"/>
                  <a:pt x="1539538" y="6682312"/>
                </a:cubicBezTo>
                <a:cubicBezTo>
                  <a:pt x="1534667" y="6682312"/>
                  <a:pt x="1531537" y="6679539"/>
                  <a:pt x="1531537" y="6675726"/>
                </a:cubicBezTo>
                <a:cubicBezTo>
                  <a:pt x="1531537" y="6671567"/>
                  <a:pt x="1534667" y="6669488"/>
                  <a:pt x="1539538" y="6669488"/>
                </a:cubicBezTo>
                <a:lnTo>
                  <a:pt x="1545453" y="6669488"/>
                </a:lnTo>
                <a:cubicBezTo>
                  <a:pt x="1547540" y="6669488"/>
                  <a:pt x="1549280" y="6669141"/>
                  <a:pt x="1550324" y="6668101"/>
                </a:cubicBezTo>
                <a:close/>
                <a:moveTo>
                  <a:pt x="1353059" y="6668101"/>
                </a:moveTo>
                <a:lnTo>
                  <a:pt x="1353059" y="6672260"/>
                </a:lnTo>
                <a:cubicBezTo>
                  <a:pt x="1353059" y="6679192"/>
                  <a:pt x="1347840" y="6682312"/>
                  <a:pt x="1342274" y="6682312"/>
                </a:cubicBezTo>
                <a:cubicBezTo>
                  <a:pt x="1337403" y="6682312"/>
                  <a:pt x="1334272" y="6679539"/>
                  <a:pt x="1334272" y="6675726"/>
                </a:cubicBezTo>
                <a:cubicBezTo>
                  <a:pt x="1334272" y="6671567"/>
                  <a:pt x="1337403" y="6669488"/>
                  <a:pt x="1342274" y="6669488"/>
                </a:cubicBezTo>
                <a:lnTo>
                  <a:pt x="1348188" y="6669488"/>
                </a:lnTo>
                <a:cubicBezTo>
                  <a:pt x="1350276" y="6669488"/>
                  <a:pt x="1352015" y="6669141"/>
                  <a:pt x="1353059" y="6668101"/>
                </a:cubicBezTo>
                <a:close/>
                <a:moveTo>
                  <a:pt x="954701" y="6665328"/>
                </a:moveTo>
                <a:lnTo>
                  <a:pt x="954701" y="6672953"/>
                </a:lnTo>
                <a:cubicBezTo>
                  <a:pt x="954701" y="6683004"/>
                  <a:pt x="946700" y="6687510"/>
                  <a:pt x="938349" y="6687163"/>
                </a:cubicBezTo>
                <a:cubicBezTo>
                  <a:pt x="929304" y="6687163"/>
                  <a:pt x="925825" y="6681618"/>
                  <a:pt x="925825" y="6677112"/>
                </a:cubicBezTo>
                <a:cubicBezTo>
                  <a:pt x="925825" y="6671220"/>
                  <a:pt x="929652" y="6667408"/>
                  <a:pt x="937653" y="6667408"/>
                </a:cubicBezTo>
                <a:lnTo>
                  <a:pt x="947743" y="6667408"/>
                </a:lnTo>
                <a:cubicBezTo>
                  <a:pt x="950527" y="6667408"/>
                  <a:pt x="953310" y="6667061"/>
                  <a:pt x="954701" y="6665328"/>
                </a:cubicBezTo>
                <a:close/>
                <a:moveTo>
                  <a:pt x="1648435" y="6647998"/>
                </a:moveTo>
                <a:cubicBezTo>
                  <a:pt x="1655393" y="6647998"/>
                  <a:pt x="1660264" y="6652850"/>
                  <a:pt x="1660960" y="6658396"/>
                </a:cubicBezTo>
                <a:lnTo>
                  <a:pt x="1635910" y="6658396"/>
                </a:lnTo>
                <a:cubicBezTo>
                  <a:pt x="1637302" y="6652157"/>
                  <a:pt x="1642173" y="6647998"/>
                  <a:pt x="1648435" y="6647998"/>
                </a:cubicBezTo>
                <a:close/>
                <a:moveTo>
                  <a:pt x="1102215" y="6643493"/>
                </a:moveTo>
                <a:cubicBezTo>
                  <a:pt x="1114392" y="6643493"/>
                  <a:pt x="1122742" y="6652851"/>
                  <a:pt x="1122742" y="6665328"/>
                </a:cubicBezTo>
                <a:cubicBezTo>
                  <a:pt x="1122742" y="6677459"/>
                  <a:pt x="1114392" y="6687164"/>
                  <a:pt x="1102215" y="6687164"/>
                </a:cubicBezTo>
                <a:cubicBezTo>
                  <a:pt x="1090038" y="6687164"/>
                  <a:pt x="1081688" y="6677806"/>
                  <a:pt x="1081688" y="6665328"/>
                </a:cubicBezTo>
                <a:cubicBezTo>
                  <a:pt x="1081688" y="6653198"/>
                  <a:pt x="1090038" y="6643493"/>
                  <a:pt x="1102215" y="6643493"/>
                </a:cubicBezTo>
                <a:close/>
                <a:moveTo>
                  <a:pt x="1002713" y="6637253"/>
                </a:moveTo>
                <a:cubicBezTo>
                  <a:pt x="996103" y="6637253"/>
                  <a:pt x="989493" y="6640026"/>
                  <a:pt x="986362" y="6647304"/>
                </a:cubicBezTo>
                <a:lnTo>
                  <a:pt x="986362" y="6637947"/>
                </a:lnTo>
                <a:lnTo>
                  <a:pt x="979055" y="6637947"/>
                </a:lnTo>
                <a:lnTo>
                  <a:pt x="979055" y="6692015"/>
                </a:lnTo>
                <a:lnTo>
                  <a:pt x="986362" y="6692015"/>
                </a:lnTo>
                <a:lnTo>
                  <a:pt x="986362" y="6661861"/>
                </a:lnTo>
                <a:cubicBezTo>
                  <a:pt x="986362" y="6649384"/>
                  <a:pt x="992972" y="6644878"/>
                  <a:pt x="1002713" y="6644878"/>
                </a:cubicBezTo>
                <a:lnTo>
                  <a:pt x="1006541" y="6644878"/>
                </a:lnTo>
                <a:lnTo>
                  <a:pt x="1006888" y="6637600"/>
                </a:lnTo>
                <a:cubicBezTo>
                  <a:pt x="1005149" y="6637253"/>
                  <a:pt x="1004105" y="6637253"/>
                  <a:pt x="1002713" y="6637253"/>
                </a:cubicBezTo>
                <a:close/>
                <a:moveTo>
                  <a:pt x="1102215" y="6636907"/>
                </a:moveTo>
                <a:cubicBezTo>
                  <a:pt x="1086559" y="6636907"/>
                  <a:pt x="1074034" y="6648692"/>
                  <a:pt x="1074034" y="6665328"/>
                </a:cubicBezTo>
                <a:cubicBezTo>
                  <a:pt x="1074034" y="6681965"/>
                  <a:pt x="1086559" y="6693750"/>
                  <a:pt x="1102215" y="6693750"/>
                </a:cubicBezTo>
                <a:cubicBezTo>
                  <a:pt x="1117871" y="6693750"/>
                  <a:pt x="1130396" y="6681965"/>
                  <a:pt x="1130396" y="6665328"/>
                </a:cubicBezTo>
                <a:cubicBezTo>
                  <a:pt x="1130396" y="6649038"/>
                  <a:pt x="1117871" y="6636907"/>
                  <a:pt x="1102215" y="6636907"/>
                </a:cubicBezTo>
                <a:close/>
                <a:moveTo>
                  <a:pt x="941829" y="6636907"/>
                </a:moveTo>
                <a:cubicBezTo>
                  <a:pt x="932435" y="6636907"/>
                  <a:pt x="924781" y="6641066"/>
                  <a:pt x="920954" y="6643839"/>
                </a:cubicBezTo>
                <a:lnTo>
                  <a:pt x="924433" y="6649385"/>
                </a:lnTo>
                <a:cubicBezTo>
                  <a:pt x="928956" y="6646266"/>
                  <a:pt x="934522" y="6643492"/>
                  <a:pt x="941133" y="6643492"/>
                </a:cubicBezTo>
                <a:cubicBezTo>
                  <a:pt x="948439" y="6643492"/>
                  <a:pt x="954701" y="6646612"/>
                  <a:pt x="954701" y="6654930"/>
                </a:cubicBezTo>
                <a:lnTo>
                  <a:pt x="954354" y="6656663"/>
                </a:lnTo>
                <a:cubicBezTo>
                  <a:pt x="954354" y="6659436"/>
                  <a:pt x="952962" y="6661515"/>
                  <a:pt x="949135" y="6661515"/>
                </a:cubicBezTo>
                <a:lnTo>
                  <a:pt x="936262" y="6661515"/>
                </a:lnTo>
                <a:cubicBezTo>
                  <a:pt x="925129" y="6661515"/>
                  <a:pt x="917823" y="6667408"/>
                  <a:pt x="917823" y="6677459"/>
                </a:cubicBezTo>
                <a:cubicBezTo>
                  <a:pt x="917823" y="6687163"/>
                  <a:pt x="925825" y="6694095"/>
                  <a:pt x="937653" y="6694095"/>
                </a:cubicBezTo>
                <a:cubicBezTo>
                  <a:pt x="944264" y="6694095"/>
                  <a:pt x="951570" y="6691323"/>
                  <a:pt x="954701" y="6685777"/>
                </a:cubicBezTo>
                <a:lnTo>
                  <a:pt x="954701" y="6692362"/>
                </a:lnTo>
                <a:lnTo>
                  <a:pt x="962356" y="6692362"/>
                </a:lnTo>
                <a:lnTo>
                  <a:pt x="962356" y="6655277"/>
                </a:lnTo>
                <a:cubicBezTo>
                  <a:pt x="962356" y="6644186"/>
                  <a:pt x="954701" y="6636907"/>
                  <a:pt x="941829" y="6636907"/>
                </a:cubicBezTo>
                <a:close/>
                <a:moveTo>
                  <a:pt x="1453257" y="6636214"/>
                </a:moveTo>
                <a:lnTo>
                  <a:pt x="1472392" y="6692364"/>
                </a:lnTo>
                <a:lnTo>
                  <a:pt x="1492223" y="6692364"/>
                </a:lnTo>
                <a:lnTo>
                  <a:pt x="1512402" y="6636214"/>
                </a:lnTo>
                <a:lnTo>
                  <a:pt x="1495702" y="6636214"/>
                </a:lnTo>
                <a:lnTo>
                  <a:pt x="1482829" y="6675033"/>
                </a:lnTo>
                <a:lnTo>
                  <a:pt x="1470652" y="6636214"/>
                </a:lnTo>
                <a:close/>
                <a:moveTo>
                  <a:pt x="1421249" y="6636214"/>
                </a:moveTo>
                <a:lnTo>
                  <a:pt x="1421249" y="6649731"/>
                </a:lnTo>
                <a:lnTo>
                  <a:pt x="1428903" y="6649731"/>
                </a:lnTo>
                <a:lnTo>
                  <a:pt x="1428903" y="6692362"/>
                </a:lnTo>
                <a:lnTo>
                  <a:pt x="1444908" y="6692362"/>
                </a:lnTo>
                <a:lnTo>
                  <a:pt x="1445255" y="6692362"/>
                </a:lnTo>
                <a:lnTo>
                  <a:pt x="1445255" y="6636214"/>
                </a:lnTo>
                <a:close/>
                <a:moveTo>
                  <a:pt x="1412551" y="6635174"/>
                </a:moveTo>
                <a:cubicBezTo>
                  <a:pt x="1405593" y="6635174"/>
                  <a:pt x="1400027" y="6638987"/>
                  <a:pt x="1397939" y="6644879"/>
                </a:cubicBezTo>
                <a:lnTo>
                  <a:pt x="1397939" y="6635868"/>
                </a:lnTo>
                <a:lnTo>
                  <a:pt x="1382283" y="6635868"/>
                </a:lnTo>
                <a:lnTo>
                  <a:pt x="1382283" y="6692017"/>
                </a:lnTo>
                <a:lnTo>
                  <a:pt x="1398287" y="6692017"/>
                </a:lnTo>
                <a:lnTo>
                  <a:pt x="1398287" y="6665328"/>
                </a:lnTo>
                <a:cubicBezTo>
                  <a:pt x="1398287" y="6655624"/>
                  <a:pt x="1402114" y="6651811"/>
                  <a:pt x="1410116" y="6651811"/>
                </a:cubicBezTo>
                <a:lnTo>
                  <a:pt x="1416726" y="6651811"/>
                </a:lnTo>
                <a:lnTo>
                  <a:pt x="1417074" y="6651811"/>
                </a:lnTo>
                <a:lnTo>
                  <a:pt x="1417074" y="6635521"/>
                </a:lnTo>
                <a:cubicBezTo>
                  <a:pt x="1415335" y="6635174"/>
                  <a:pt x="1413943" y="6635174"/>
                  <a:pt x="1412551" y="6635174"/>
                </a:cubicBezTo>
                <a:close/>
                <a:moveTo>
                  <a:pt x="1648783" y="6634827"/>
                </a:moveTo>
                <a:cubicBezTo>
                  <a:pt x="1632083" y="6634827"/>
                  <a:pt x="1619558" y="6647305"/>
                  <a:pt x="1619558" y="6664288"/>
                </a:cubicBezTo>
                <a:cubicBezTo>
                  <a:pt x="1619558" y="6681271"/>
                  <a:pt x="1632431" y="6693749"/>
                  <a:pt x="1649131" y="6693749"/>
                </a:cubicBezTo>
                <a:cubicBezTo>
                  <a:pt x="1661656" y="6693749"/>
                  <a:pt x="1672441" y="6688203"/>
                  <a:pt x="1677312" y="6676072"/>
                </a:cubicBezTo>
                <a:lnTo>
                  <a:pt x="1660612" y="6674339"/>
                </a:lnTo>
                <a:cubicBezTo>
                  <a:pt x="1658177" y="6678152"/>
                  <a:pt x="1653654" y="6680231"/>
                  <a:pt x="1649131" y="6680231"/>
                </a:cubicBezTo>
                <a:cubicBezTo>
                  <a:pt x="1642173" y="6680231"/>
                  <a:pt x="1636954" y="6675032"/>
                  <a:pt x="1636258" y="6668794"/>
                </a:cubicBezTo>
                <a:lnTo>
                  <a:pt x="1678355" y="6668794"/>
                </a:lnTo>
                <a:cubicBezTo>
                  <a:pt x="1678355" y="6644878"/>
                  <a:pt x="1664439" y="6634827"/>
                  <a:pt x="1648783" y="6634827"/>
                </a:cubicBezTo>
                <a:close/>
                <a:moveTo>
                  <a:pt x="1541626" y="6634481"/>
                </a:moveTo>
                <a:cubicBezTo>
                  <a:pt x="1528057" y="6634481"/>
                  <a:pt x="1517620" y="6641413"/>
                  <a:pt x="1517620" y="6641413"/>
                </a:cubicBezTo>
                <a:lnTo>
                  <a:pt x="1523882" y="6653544"/>
                </a:lnTo>
                <a:cubicBezTo>
                  <a:pt x="1528057" y="6651118"/>
                  <a:pt x="1535363" y="6648345"/>
                  <a:pt x="1540930" y="6648345"/>
                </a:cubicBezTo>
                <a:cubicBezTo>
                  <a:pt x="1547192" y="6648345"/>
                  <a:pt x="1550324" y="6650771"/>
                  <a:pt x="1550324" y="6654931"/>
                </a:cubicBezTo>
                <a:lnTo>
                  <a:pt x="1549976" y="6654931"/>
                </a:lnTo>
                <a:cubicBezTo>
                  <a:pt x="1549976" y="6657010"/>
                  <a:pt x="1548932" y="6658397"/>
                  <a:pt x="1546149" y="6658397"/>
                </a:cubicBezTo>
                <a:lnTo>
                  <a:pt x="1535016" y="6658397"/>
                </a:lnTo>
                <a:cubicBezTo>
                  <a:pt x="1522491" y="6658397"/>
                  <a:pt x="1514489" y="6664982"/>
                  <a:pt x="1514489" y="6675726"/>
                </a:cubicBezTo>
                <a:cubicBezTo>
                  <a:pt x="1514489" y="6685084"/>
                  <a:pt x="1522491" y="6693403"/>
                  <a:pt x="1534320" y="6693403"/>
                </a:cubicBezTo>
                <a:cubicBezTo>
                  <a:pt x="1540582" y="6693403"/>
                  <a:pt x="1547192" y="6691323"/>
                  <a:pt x="1549976" y="6686817"/>
                </a:cubicBezTo>
                <a:lnTo>
                  <a:pt x="1549976" y="6692016"/>
                </a:lnTo>
                <a:lnTo>
                  <a:pt x="1565980" y="6692016"/>
                </a:lnTo>
                <a:lnTo>
                  <a:pt x="1565980" y="6655277"/>
                </a:lnTo>
                <a:cubicBezTo>
                  <a:pt x="1565980" y="6640373"/>
                  <a:pt x="1554499" y="6634481"/>
                  <a:pt x="1541626" y="6634481"/>
                </a:cubicBezTo>
                <a:close/>
                <a:moveTo>
                  <a:pt x="1344361" y="6634481"/>
                </a:moveTo>
                <a:cubicBezTo>
                  <a:pt x="1330793" y="6634481"/>
                  <a:pt x="1320355" y="6641413"/>
                  <a:pt x="1320355" y="6641413"/>
                </a:cubicBezTo>
                <a:lnTo>
                  <a:pt x="1326618" y="6653544"/>
                </a:lnTo>
                <a:cubicBezTo>
                  <a:pt x="1330793" y="6651118"/>
                  <a:pt x="1338099" y="6648345"/>
                  <a:pt x="1343665" y="6648345"/>
                </a:cubicBezTo>
                <a:cubicBezTo>
                  <a:pt x="1349928" y="6648345"/>
                  <a:pt x="1353059" y="6650771"/>
                  <a:pt x="1353059" y="6654931"/>
                </a:cubicBezTo>
                <a:lnTo>
                  <a:pt x="1352711" y="6654931"/>
                </a:lnTo>
                <a:cubicBezTo>
                  <a:pt x="1352711" y="6657010"/>
                  <a:pt x="1351667" y="6658397"/>
                  <a:pt x="1348884" y="6658397"/>
                </a:cubicBezTo>
                <a:lnTo>
                  <a:pt x="1337751" y="6658397"/>
                </a:lnTo>
                <a:cubicBezTo>
                  <a:pt x="1325226" y="6658397"/>
                  <a:pt x="1317224" y="6664982"/>
                  <a:pt x="1317224" y="6675726"/>
                </a:cubicBezTo>
                <a:cubicBezTo>
                  <a:pt x="1317224" y="6685084"/>
                  <a:pt x="1325226" y="6693403"/>
                  <a:pt x="1337055" y="6693403"/>
                </a:cubicBezTo>
                <a:cubicBezTo>
                  <a:pt x="1343318" y="6693403"/>
                  <a:pt x="1349928" y="6691323"/>
                  <a:pt x="1352711" y="6686817"/>
                </a:cubicBezTo>
                <a:lnTo>
                  <a:pt x="1352711" y="6692016"/>
                </a:lnTo>
                <a:lnTo>
                  <a:pt x="1368715" y="6692016"/>
                </a:lnTo>
                <a:lnTo>
                  <a:pt x="1368715" y="6655277"/>
                </a:lnTo>
                <a:cubicBezTo>
                  <a:pt x="1368715" y="6640373"/>
                  <a:pt x="1357234" y="6634481"/>
                  <a:pt x="1344361" y="6634481"/>
                </a:cubicBezTo>
                <a:close/>
                <a:moveTo>
                  <a:pt x="1020804" y="6615418"/>
                </a:moveTo>
                <a:lnTo>
                  <a:pt x="1020804" y="6638294"/>
                </a:lnTo>
                <a:lnTo>
                  <a:pt x="1011410" y="6638294"/>
                </a:lnTo>
                <a:lnTo>
                  <a:pt x="1011410" y="6644532"/>
                </a:lnTo>
                <a:lnTo>
                  <a:pt x="1020804" y="6644532"/>
                </a:lnTo>
                <a:lnTo>
                  <a:pt x="1020804" y="6681272"/>
                </a:lnTo>
                <a:cubicBezTo>
                  <a:pt x="1020804" y="6691323"/>
                  <a:pt x="1027762" y="6692710"/>
                  <a:pt x="1033329" y="6692710"/>
                </a:cubicBezTo>
                <a:cubicBezTo>
                  <a:pt x="1037852" y="6692710"/>
                  <a:pt x="1041679" y="6692363"/>
                  <a:pt x="1041679" y="6692363"/>
                </a:cubicBezTo>
                <a:lnTo>
                  <a:pt x="1041679" y="6686124"/>
                </a:lnTo>
                <a:cubicBezTo>
                  <a:pt x="1041679" y="6686124"/>
                  <a:pt x="1039592" y="6686471"/>
                  <a:pt x="1036113" y="6686471"/>
                </a:cubicBezTo>
                <a:cubicBezTo>
                  <a:pt x="1031938" y="6686471"/>
                  <a:pt x="1028459" y="6686124"/>
                  <a:pt x="1028459" y="6681272"/>
                </a:cubicBezTo>
                <a:lnTo>
                  <a:pt x="1028459" y="6644532"/>
                </a:lnTo>
                <a:lnTo>
                  <a:pt x="1042027" y="6644532"/>
                </a:lnTo>
                <a:lnTo>
                  <a:pt x="1042027" y="6638294"/>
                </a:lnTo>
                <a:lnTo>
                  <a:pt x="1028459" y="6638294"/>
                </a:lnTo>
                <a:lnTo>
                  <a:pt x="1028459" y="6615418"/>
                </a:lnTo>
                <a:close/>
                <a:moveTo>
                  <a:pt x="1583375" y="6615071"/>
                </a:moveTo>
                <a:lnTo>
                  <a:pt x="1583375" y="6636560"/>
                </a:lnTo>
                <a:lnTo>
                  <a:pt x="1574677" y="6636560"/>
                </a:lnTo>
                <a:lnTo>
                  <a:pt x="1574677" y="6650078"/>
                </a:lnTo>
                <a:lnTo>
                  <a:pt x="1583375" y="6650078"/>
                </a:lnTo>
                <a:lnTo>
                  <a:pt x="1583375" y="6680925"/>
                </a:lnTo>
                <a:cubicBezTo>
                  <a:pt x="1583375" y="6692016"/>
                  <a:pt x="1591725" y="6693403"/>
                  <a:pt x="1599727" y="6693403"/>
                </a:cubicBezTo>
                <a:cubicBezTo>
                  <a:pt x="1604598" y="6693403"/>
                  <a:pt x="1612252" y="6692709"/>
                  <a:pt x="1612252" y="6692709"/>
                </a:cubicBezTo>
                <a:lnTo>
                  <a:pt x="1612252" y="6679192"/>
                </a:lnTo>
                <a:cubicBezTo>
                  <a:pt x="1612252" y="6679192"/>
                  <a:pt x="1609120" y="6679538"/>
                  <a:pt x="1604946" y="6679538"/>
                </a:cubicBezTo>
                <a:cubicBezTo>
                  <a:pt x="1602510" y="6679538"/>
                  <a:pt x="1599727" y="6678845"/>
                  <a:pt x="1599727" y="6675380"/>
                </a:cubicBezTo>
                <a:lnTo>
                  <a:pt x="1599727" y="6650078"/>
                </a:lnTo>
                <a:lnTo>
                  <a:pt x="1611904" y="6650078"/>
                </a:lnTo>
                <a:lnTo>
                  <a:pt x="1611904" y="6636560"/>
                </a:lnTo>
                <a:lnTo>
                  <a:pt x="1599727" y="6636560"/>
                </a:lnTo>
                <a:lnTo>
                  <a:pt x="1599727" y="6615071"/>
                </a:lnTo>
                <a:close/>
                <a:moveTo>
                  <a:pt x="867724" y="6612992"/>
                </a:moveTo>
                <a:lnTo>
                  <a:pt x="883727" y="6612992"/>
                </a:lnTo>
                <a:cubicBezTo>
                  <a:pt x="894861" y="6612992"/>
                  <a:pt x="904602" y="6619577"/>
                  <a:pt x="904602" y="6632402"/>
                </a:cubicBezTo>
                <a:cubicBezTo>
                  <a:pt x="904602" y="6645226"/>
                  <a:pt x="895209" y="6652158"/>
                  <a:pt x="883727" y="6652158"/>
                </a:cubicBezTo>
                <a:lnTo>
                  <a:pt x="867724" y="6652158"/>
                </a:lnTo>
                <a:lnTo>
                  <a:pt x="867724" y="6613339"/>
                </a:lnTo>
                <a:close/>
                <a:moveTo>
                  <a:pt x="1291826" y="6606753"/>
                </a:moveTo>
                <a:lnTo>
                  <a:pt x="1291826" y="6692364"/>
                </a:lnTo>
                <a:lnTo>
                  <a:pt x="1307830" y="6692364"/>
                </a:lnTo>
                <a:lnTo>
                  <a:pt x="1307830" y="6606753"/>
                </a:lnTo>
                <a:close/>
                <a:moveTo>
                  <a:pt x="860070" y="6606753"/>
                </a:moveTo>
                <a:lnTo>
                  <a:pt x="860070" y="6692364"/>
                </a:lnTo>
                <a:lnTo>
                  <a:pt x="867724" y="6692364"/>
                </a:lnTo>
                <a:lnTo>
                  <a:pt x="867724" y="6659090"/>
                </a:lnTo>
                <a:lnTo>
                  <a:pt x="883032" y="6659090"/>
                </a:lnTo>
                <a:cubicBezTo>
                  <a:pt x="902863" y="6659090"/>
                  <a:pt x="912604" y="6646959"/>
                  <a:pt x="912604" y="6632748"/>
                </a:cubicBezTo>
                <a:cubicBezTo>
                  <a:pt x="912604" y="6618538"/>
                  <a:pt x="902863" y="6606753"/>
                  <a:pt x="883032" y="6606753"/>
                </a:cubicBezTo>
                <a:close/>
                <a:moveTo>
                  <a:pt x="1436209" y="6606406"/>
                </a:moveTo>
                <a:cubicBezTo>
                  <a:pt x="1430643" y="6606406"/>
                  <a:pt x="1426120" y="6611259"/>
                  <a:pt x="1426120" y="6616804"/>
                </a:cubicBezTo>
                <a:cubicBezTo>
                  <a:pt x="1426120" y="6622350"/>
                  <a:pt x="1430643" y="6626855"/>
                  <a:pt x="1436209" y="6626855"/>
                </a:cubicBezTo>
                <a:cubicBezTo>
                  <a:pt x="1442124" y="6626855"/>
                  <a:pt x="1446647" y="6622696"/>
                  <a:pt x="1446647" y="6616804"/>
                </a:cubicBezTo>
                <a:cubicBezTo>
                  <a:pt x="1446647" y="6610912"/>
                  <a:pt x="1442124" y="6606406"/>
                  <a:pt x="1436209" y="6606406"/>
                </a:cubicBezTo>
                <a:close/>
                <a:moveTo>
                  <a:pt x="1158925" y="6606059"/>
                </a:moveTo>
                <a:cubicBezTo>
                  <a:pt x="1153358" y="6606059"/>
                  <a:pt x="1146748" y="6608832"/>
                  <a:pt x="1146748" y="6618883"/>
                </a:cubicBezTo>
                <a:lnTo>
                  <a:pt x="1146400" y="6637946"/>
                </a:lnTo>
                <a:lnTo>
                  <a:pt x="1137007" y="6637946"/>
                </a:lnTo>
                <a:lnTo>
                  <a:pt x="1137007" y="6644185"/>
                </a:lnTo>
                <a:lnTo>
                  <a:pt x="1146400" y="6644185"/>
                </a:lnTo>
                <a:lnTo>
                  <a:pt x="1146400" y="6692016"/>
                </a:lnTo>
                <a:lnTo>
                  <a:pt x="1154054" y="6692016"/>
                </a:lnTo>
                <a:lnTo>
                  <a:pt x="1154054" y="6644185"/>
                </a:lnTo>
                <a:lnTo>
                  <a:pt x="1165187" y="6644185"/>
                </a:lnTo>
                <a:lnTo>
                  <a:pt x="1165187" y="6637946"/>
                </a:lnTo>
                <a:lnTo>
                  <a:pt x="1154054" y="6637946"/>
                </a:lnTo>
                <a:lnTo>
                  <a:pt x="1154054" y="6619576"/>
                </a:lnTo>
                <a:cubicBezTo>
                  <a:pt x="1154054" y="6614378"/>
                  <a:pt x="1155794" y="6612298"/>
                  <a:pt x="1160665" y="6612298"/>
                </a:cubicBezTo>
                <a:cubicBezTo>
                  <a:pt x="1162752" y="6612298"/>
                  <a:pt x="1166231" y="6612991"/>
                  <a:pt x="1166231" y="6612991"/>
                </a:cubicBezTo>
                <a:lnTo>
                  <a:pt x="1166231" y="6606406"/>
                </a:lnTo>
                <a:cubicBezTo>
                  <a:pt x="1166231" y="6606406"/>
                  <a:pt x="1162752" y="6606059"/>
                  <a:pt x="1158925" y="6606059"/>
                </a:cubicBezTo>
                <a:close/>
                <a:moveTo>
                  <a:pt x="1239988" y="6605020"/>
                </a:moveTo>
                <a:cubicBezTo>
                  <a:pt x="1214591" y="6605020"/>
                  <a:pt x="1195108" y="6623390"/>
                  <a:pt x="1195108" y="6649385"/>
                </a:cubicBezTo>
                <a:cubicBezTo>
                  <a:pt x="1195108" y="6675380"/>
                  <a:pt x="1214591" y="6693750"/>
                  <a:pt x="1239988" y="6693750"/>
                </a:cubicBezTo>
                <a:cubicBezTo>
                  <a:pt x="1259471" y="6693750"/>
                  <a:pt x="1277215" y="6681965"/>
                  <a:pt x="1282086" y="6661863"/>
                </a:cubicBezTo>
                <a:lnTo>
                  <a:pt x="1263298" y="6661863"/>
                </a:lnTo>
                <a:cubicBezTo>
                  <a:pt x="1260167" y="6671914"/>
                  <a:pt x="1251469" y="6678153"/>
                  <a:pt x="1239988" y="6678153"/>
                </a:cubicBezTo>
                <a:cubicBezTo>
                  <a:pt x="1223636" y="6678153"/>
                  <a:pt x="1212852" y="6666022"/>
                  <a:pt x="1212852" y="6649385"/>
                </a:cubicBezTo>
                <a:cubicBezTo>
                  <a:pt x="1212852" y="6632748"/>
                  <a:pt x="1223636" y="6620617"/>
                  <a:pt x="1239988" y="6620617"/>
                </a:cubicBezTo>
                <a:cubicBezTo>
                  <a:pt x="1251469" y="6620617"/>
                  <a:pt x="1260167" y="6626856"/>
                  <a:pt x="1263298" y="6636907"/>
                </a:cubicBezTo>
                <a:lnTo>
                  <a:pt x="1282086" y="6636907"/>
                </a:lnTo>
                <a:cubicBezTo>
                  <a:pt x="1277215" y="6616805"/>
                  <a:pt x="1259471" y="6605020"/>
                  <a:pt x="1239988" y="6605020"/>
                </a:cubicBezTo>
                <a:close/>
                <a:moveTo>
                  <a:pt x="1499179" y="6443852"/>
                </a:moveTo>
                <a:cubicBezTo>
                  <a:pt x="1511008" y="6443852"/>
                  <a:pt x="1522837" y="6445585"/>
                  <a:pt x="1534318" y="6449051"/>
                </a:cubicBezTo>
                <a:lnTo>
                  <a:pt x="1534318" y="6460142"/>
                </a:lnTo>
                <a:cubicBezTo>
                  <a:pt x="1534318" y="6479205"/>
                  <a:pt x="1516227" y="6492376"/>
                  <a:pt x="1494308" y="6492376"/>
                </a:cubicBezTo>
                <a:cubicBezTo>
                  <a:pt x="1477956" y="6492376"/>
                  <a:pt x="1464040" y="6483711"/>
                  <a:pt x="1464040" y="6468461"/>
                </a:cubicBezTo>
                <a:lnTo>
                  <a:pt x="1464040" y="6468114"/>
                </a:lnTo>
                <a:cubicBezTo>
                  <a:pt x="1464040" y="6453557"/>
                  <a:pt x="1476913" y="6443852"/>
                  <a:pt x="1499179" y="6443852"/>
                </a:cubicBezTo>
                <a:close/>
                <a:moveTo>
                  <a:pt x="1244160" y="6397409"/>
                </a:moveTo>
                <a:cubicBezTo>
                  <a:pt x="1268862" y="6397755"/>
                  <a:pt x="1289041" y="6418205"/>
                  <a:pt x="1289041" y="6442813"/>
                </a:cubicBezTo>
                <a:cubicBezTo>
                  <a:pt x="1289041" y="6443160"/>
                  <a:pt x="1289041" y="6443853"/>
                  <a:pt x="1289041" y="6444546"/>
                </a:cubicBezTo>
                <a:cubicBezTo>
                  <a:pt x="1289041" y="6445239"/>
                  <a:pt x="1289041" y="6445932"/>
                  <a:pt x="1288693" y="6446626"/>
                </a:cubicBezTo>
                <a:cubicBezTo>
                  <a:pt x="1288693" y="6470888"/>
                  <a:pt x="1268862" y="6490991"/>
                  <a:pt x="1244509" y="6490991"/>
                </a:cubicBezTo>
                <a:cubicBezTo>
                  <a:pt x="1220154" y="6490644"/>
                  <a:pt x="1199975" y="6470541"/>
                  <a:pt x="1199975" y="6445932"/>
                </a:cubicBezTo>
                <a:cubicBezTo>
                  <a:pt x="1199975" y="6445239"/>
                  <a:pt x="1199975" y="6444893"/>
                  <a:pt x="1199975" y="6444200"/>
                </a:cubicBezTo>
                <a:lnTo>
                  <a:pt x="1199975" y="6443853"/>
                </a:lnTo>
                <a:cubicBezTo>
                  <a:pt x="1199975" y="6418551"/>
                  <a:pt x="1218067" y="6397409"/>
                  <a:pt x="1244160" y="6397409"/>
                </a:cubicBezTo>
                <a:close/>
                <a:moveTo>
                  <a:pt x="1905191" y="6396368"/>
                </a:moveTo>
                <a:cubicBezTo>
                  <a:pt x="1929197" y="6396368"/>
                  <a:pt x="1941722" y="6415084"/>
                  <a:pt x="1943809" y="6436920"/>
                </a:cubicBezTo>
                <a:lnTo>
                  <a:pt x="1865877" y="6436920"/>
                </a:lnTo>
                <a:cubicBezTo>
                  <a:pt x="1868660" y="6413698"/>
                  <a:pt x="1884316" y="6396368"/>
                  <a:pt x="1905191" y="6396368"/>
                </a:cubicBezTo>
                <a:close/>
                <a:moveTo>
                  <a:pt x="1675222" y="6383892"/>
                </a:moveTo>
                <a:lnTo>
                  <a:pt x="1675222" y="6504162"/>
                </a:lnTo>
                <a:lnTo>
                  <a:pt x="1693313" y="6504162"/>
                </a:lnTo>
                <a:lnTo>
                  <a:pt x="1693313" y="6383892"/>
                </a:lnTo>
                <a:close/>
                <a:moveTo>
                  <a:pt x="855892" y="6383892"/>
                </a:moveTo>
                <a:lnTo>
                  <a:pt x="855892" y="6504162"/>
                </a:lnTo>
                <a:lnTo>
                  <a:pt x="873982" y="6504162"/>
                </a:lnTo>
                <a:lnTo>
                  <a:pt x="873982" y="6383892"/>
                </a:lnTo>
                <a:close/>
                <a:moveTo>
                  <a:pt x="1718362" y="6383891"/>
                </a:moveTo>
                <a:lnTo>
                  <a:pt x="1770549" y="6505201"/>
                </a:lnTo>
                <a:lnTo>
                  <a:pt x="1786205" y="6505201"/>
                </a:lnTo>
                <a:lnTo>
                  <a:pt x="1838739" y="6383891"/>
                </a:lnTo>
                <a:lnTo>
                  <a:pt x="1819605" y="6383891"/>
                </a:lnTo>
                <a:lnTo>
                  <a:pt x="1778551" y="6483712"/>
                </a:lnTo>
                <a:lnTo>
                  <a:pt x="1738193" y="6383891"/>
                </a:lnTo>
                <a:close/>
                <a:moveTo>
                  <a:pt x="1316177" y="6383891"/>
                </a:moveTo>
                <a:lnTo>
                  <a:pt x="1368364" y="6505201"/>
                </a:lnTo>
                <a:lnTo>
                  <a:pt x="1384368" y="6505201"/>
                </a:lnTo>
                <a:lnTo>
                  <a:pt x="1436902" y="6383891"/>
                </a:lnTo>
                <a:lnTo>
                  <a:pt x="1417419" y="6383891"/>
                </a:lnTo>
                <a:lnTo>
                  <a:pt x="1376714" y="6483712"/>
                </a:lnTo>
                <a:lnTo>
                  <a:pt x="1336008" y="6383891"/>
                </a:lnTo>
                <a:close/>
                <a:moveTo>
                  <a:pt x="1500223" y="6382158"/>
                </a:moveTo>
                <a:cubicBezTo>
                  <a:pt x="1484915" y="6382504"/>
                  <a:pt x="1469955" y="6385970"/>
                  <a:pt x="1456386" y="6392556"/>
                </a:cubicBezTo>
                <a:lnTo>
                  <a:pt x="1461605" y="6407113"/>
                </a:lnTo>
                <a:cubicBezTo>
                  <a:pt x="1472738" y="6401567"/>
                  <a:pt x="1485263" y="6398448"/>
                  <a:pt x="1498136" y="6398448"/>
                </a:cubicBezTo>
                <a:cubicBezTo>
                  <a:pt x="1520750" y="6398448"/>
                  <a:pt x="1533970" y="6409539"/>
                  <a:pt x="1533970" y="6431028"/>
                </a:cubicBezTo>
                <a:lnTo>
                  <a:pt x="1533970" y="6435187"/>
                </a:lnTo>
                <a:cubicBezTo>
                  <a:pt x="1522141" y="6431721"/>
                  <a:pt x="1509616" y="6429988"/>
                  <a:pt x="1497092" y="6429988"/>
                </a:cubicBezTo>
                <a:cubicBezTo>
                  <a:pt x="1466475" y="6429988"/>
                  <a:pt x="1445601" y="6443506"/>
                  <a:pt x="1445601" y="6469501"/>
                </a:cubicBezTo>
                <a:cubicBezTo>
                  <a:pt x="1445601" y="6494109"/>
                  <a:pt x="1467867" y="6506933"/>
                  <a:pt x="1490481" y="6506933"/>
                </a:cubicBezTo>
                <a:cubicBezTo>
                  <a:pt x="1507529" y="6507280"/>
                  <a:pt x="1523533" y="6499654"/>
                  <a:pt x="1533970" y="6486484"/>
                </a:cubicBezTo>
                <a:lnTo>
                  <a:pt x="1533970" y="6504160"/>
                </a:lnTo>
                <a:lnTo>
                  <a:pt x="1551714" y="6504160"/>
                </a:lnTo>
                <a:lnTo>
                  <a:pt x="1551714" y="6430681"/>
                </a:lnTo>
                <a:cubicBezTo>
                  <a:pt x="1552757" y="6417511"/>
                  <a:pt x="1548235" y="6405033"/>
                  <a:pt x="1539188" y="6395329"/>
                </a:cubicBezTo>
                <a:cubicBezTo>
                  <a:pt x="1528404" y="6385970"/>
                  <a:pt x="1514487" y="6381118"/>
                  <a:pt x="1500223" y="6382158"/>
                </a:cubicBezTo>
                <a:close/>
                <a:moveTo>
                  <a:pt x="1905539" y="6381464"/>
                </a:moveTo>
                <a:cubicBezTo>
                  <a:pt x="1872139" y="6381464"/>
                  <a:pt x="1847785" y="6409192"/>
                  <a:pt x="1847785" y="6444199"/>
                </a:cubicBezTo>
                <a:cubicBezTo>
                  <a:pt x="1847785" y="6481631"/>
                  <a:pt x="1874923" y="6506933"/>
                  <a:pt x="1907974" y="6506933"/>
                </a:cubicBezTo>
                <a:cubicBezTo>
                  <a:pt x="1927109" y="6507626"/>
                  <a:pt x="1945549" y="6498961"/>
                  <a:pt x="1957726" y="6484404"/>
                </a:cubicBezTo>
                <a:lnTo>
                  <a:pt x="1946593" y="6474353"/>
                </a:lnTo>
                <a:cubicBezTo>
                  <a:pt x="1937199" y="6485097"/>
                  <a:pt x="1923282" y="6491336"/>
                  <a:pt x="1908670" y="6491336"/>
                </a:cubicBezTo>
                <a:cubicBezTo>
                  <a:pt x="1886056" y="6491683"/>
                  <a:pt x="1867268" y="6473659"/>
                  <a:pt x="1865877" y="6451477"/>
                </a:cubicBezTo>
                <a:lnTo>
                  <a:pt x="1961552" y="6451477"/>
                </a:lnTo>
                <a:cubicBezTo>
                  <a:pt x="1961901" y="6448704"/>
                  <a:pt x="1961901" y="6446971"/>
                  <a:pt x="1961901" y="6445238"/>
                </a:cubicBezTo>
                <a:cubicBezTo>
                  <a:pt x="1961901" y="6409885"/>
                  <a:pt x="1941374" y="6381464"/>
                  <a:pt x="1905539" y="6381464"/>
                </a:cubicBezTo>
                <a:close/>
                <a:moveTo>
                  <a:pt x="1244509" y="6381118"/>
                </a:moveTo>
                <a:cubicBezTo>
                  <a:pt x="1210065" y="6381118"/>
                  <a:pt x="1181536" y="6409539"/>
                  <a:pt x="1181536" y="6443853"/>
                </a:cubicBezTo>
                <a:lnTo>
                  <a:pt x="1181536" y="6444546"/>
                </a:lnTo>
                <a:cubicBezTo>
                  <a:pt x="1181536" y="6478859"/>
                  <a:pt x="1209717" y="6506588"/>
                  <a:pt x="1243465" y="6506588"/>
                </a:cubicBezTo>
                <a:cubicBezTo>
                  <a:pt x="1243812" y="6506588"/>
                  <a:pt x="1243812" y="6506588"/>
                  <a:pt x="1244160" y="6506588"/>
                </a:cubicBezTo>
                <a:cubicBezTo>
                  <a:pt x="1244509" y="6506588"/>
                  <a:pt x="1244509" y="6506588"/>
                  <a:pt x="1244856" y="6506588"/>
                </a:cubicBezTo>
                <a:cubicBezTo>
                  <a:pt x="1279300" y="6506588"/>
                  <a:pt x="1307481" y="6478513"/>
                  <a:pt x="1307481" y="6444200"/>
                </a:cubicBezTo>
                <a:lnTo>
                  <a:pt x="1307481" y="6443506"/>
                </a:lnTo>
                <a:cubicBezTo>
                  <a:pt x="1307133" y="6409193"/>
                  <a:pt x="1278952" y="6381118"/>
                  <a:pt x="1244509" y="6381118"/>
                </a:cubicBezTo>
                <a:close/>
                <a:moveTo>
                  <a:pt x="1109518" y="6381118"/>
                </a:moveTo>
                <a:cubicBezTo>
                  <a:pt x="1092471" y="6380771"/>
                  <a:pt x="1076467" y="6389783"/>
                  <a:pt x="1068117" y="6404686"/>
                </a:cubicBezTo>
                <a:lnTo>
                  <a:pt x="1068117" y="6383891"/>
                </a:lnTo>
                <a:lnTo>
                  <a:pt x="1050025" y="6383891"/>
                </a:lnTo>
                <a:lnTo>
                  <a:pt x="1050025" y="6503467"/>
                </a:lnTo>
                <a:lnTo>
                  <a:pt x="1068117" y="6503467"/>
                </a:lnTo>
                <a:lnTo>
                  <a:pt x="1068117" y="6434841"/>
                </a:lnTo>
                <a:cubicBezTo>
                  <a:pt x="1068117" y="6433801"/>
                  <a:pt x="1068117" y="6433107"/>
                  <a:pt x="1068117" y="6432414"/>
                </a:cubicBezTo>
                <a:cubicBezTo>
                  <a:pt x="1068117" y="6413005"/>
                  <a:pt x="1084121" y="6397061"/>
                  <a:pt x="1103604" y="6397061"/>
                </a:cubicBezTo>
                <a:cubicBezTo>
                  <a:pt x="1103952" y="6397061"/>
                  <a:pt x="1103952" y="6397061"/>
                  <a:pt x="1104300" y="6397061"/>
                </a:cubicBezTo>
                <a:cubicBezTo>
                  <a:pt x="1125522" y="6397061"/>
                  <a:pt x="1137699" y="6411272"/>
                  <a:pt x="1137699" y="6433454"/>
                </a:cubicBezTo>
                <a:lnTo>
                  <a:pt x="1137699" y="6503813"/>
                </a:lnTo>
                <a:lnTo>
                  <a:pt x="1155791" y="6503813"/>
                </a:lnTo>
                <a:lnTo>
                  <a:pt x="1155791" y="6429295"/>
                </a:lnTo>
                <a:cubicBezTo>
                  <a:pt x="1155791" y="6400527"/>
                  <a:pt x="1138743" y="6381118"/>
                  <a:pt x="1109518" y="6381118"/>
                </a:cubicBezTo>
                <a:close/>
                <a:moveTo>
                  <a:pt x="970702" y="6381118"/>
                </a:moveTo>
                <a:cubicBezTo>
                  <a:pt x="953655" y="6380771"/>
                  <a:pt x="937651" y="6389783"/>
                  <a:pt x="929301" y="6404686"/>
                </a:cubicBezTo>
                <a:lnTo>
                  <a:pt x="929301" y="6383891"/>
                </a:lnTo>
                <a:lnTo>
                  <a:pt x="911210" y="6383891"/>
                </a:lnTo>
                <a:lnTo>
                  <a:pt x="911210" y="6503467"/>
                </a:lnTo>
                <a:lnTo>
                  <a:pt x="929301" y="6503467"/>
                </a:lnTo>
                <a:lnTo>
                  <a:pt x="929301" y="6434841"/>
                </a:lnTo>
                <a:cubicBezTo>
                  <a:pt x="929301" y="6433801"/>
                  <a:pt x="929301" y="6433107"/>
                  <a:pt x="929301" y="6432414"/>
                </a:cubicBezTo>
                <a:cubicBezTo>
                  <a:pt x="929301" y="6413005"/>
                  <a:pt x="945305" y="6397061"/>
                  <a:pt x="964788" y="6397061"/>
                </a:cubicBezTo>
                <a:cubicBezTo>
                  <a:pt x="965136" y="6397061"/>
                  <a:pt x="965136" y="6397061"/>
                  <a:pt x="965484" y="6397061"/>
                </a:cubicBezTo>
                <a:cubicBezTo>
                  <a:pt x="986706" y="6397061"/>
                  <a:pt x="998883" y="6411272"/>
                  <a:pt x="998883" y="6433454"/>
                </a:cubicBezTo>
                <a:lnTo>
                  <a:pt x="998883" y="6503813"/>
                </a:lnTo>
                <a:lnTo>
                  <a:pt x="1016975" y="6503813"/>
                </a:lnTo>
                <a:lnTo>
                  <a:pt x="1016975" y="6429295"/>
                </a:lnTo>
                <a:cubicBezTo>
                  <a:pt x="1016975" y="6400527"/>
                  <a:pt x="999927" y="6381118"/>
                  <a:pt x="970702" y="6381118"/>
                </a:cubicBezTo>
                <a:close/>
                <a:moveTo>
                  <a:pt x="741603" y="6354690"/>
                </a:moveTo>
                <a:cubicBezTo>
                  <a:pt x="728817" y="6354690"/>
                  <a:pt x="716032" y="6360842"/>
                  <a:pt x="716032" y="6373147"/>
                </a:cubicBezTo>
                <a:lnTo>
                  <a:pt x="716032" y="6459103"/>
                </a:lnTo>
                <a:cubicBezTo>
                  <a:pt x="716032" y="6483712"/>
                  <a:pt x="736211" y="6503814"/>
                  <a:pt x="760912" y="6503814"/>
                </a:cubicBezTo>
                <a:lnTo>
                  <a:pt x="791528" y="6503814"/>
                </a:lnTo>
                <a:cubicBezTo>
                  <a:pt x="775872" y="6494456"/>
                  <a:pt x="766479" y="6477473"/>
                  <a:pt x="766827" y="6459103"/>
                </a:cubicBezTo>
                <a:lnTo>
                  <a:pt x="767175" y="6373147"/>
                </a:lnTo>
                <a:cubicBezTo>
                  <a:pt x="767175" y="6360842"/>
                  <a:pt x="754389" y="6354690"/>
                  <a:pt x="741603" y="6354690"/>
                </a:cubicBezTo>
                <a:close/>
                <a:moveTo>
                  <a:pt x="677240" y="6354690"/>
                </a:moveTo>
                <a:cubicBezTo>
                  <a:pt x="664454" y="6354690"/>
                  <a:pt x="651668" y="6360842"/>
                  <a:pt x="651668" y="6373147"/>
                </a:cubicBezTo>
                <a:lnTo>
                  <a:pt x="651668" y="6459103"/>
                </a:lnTo>
                <a:cubicBezTo>
                  <a:pt x="651668" y="6483712"/>
                  <a:pt x="671847" y="6503814"/>
                  <a:pt x="696549" y="6503814"/>
                </a:cubicBezTo>
                <a:lnTo>
                  <a:pt x="727165" y="6503814"/>
                </a:lnTo>
                <a:cubicBezTo>
                  <a:pt x="711509" y="6494456"/>
                  <a:pt x="702115" y="6477473"/>
                  <a:pt x="702463" y="6459103"/>
                </a:cubicBezTo>
                <a:lnTo>
                  <a:pt x="702811" y="6373147"/>
                </a:lnTo>
                <a:cubicBezTo>
                  <a:pt x="702811" y="6360842"/>
                  <a:pt x="690025" y="6354690"/>
                  <a:pt x="677240" y="6354690"/>
                </a:cubicBezTo>
                <a:close/>
                <a:moveTo>
                  <a:pt x="613920" y="6354690"/>
                </a:moveTo>
                <a:cubicBezTo>
                  <a:pt x="601134" y="6354690"/>
                  <a:pt x="588348" y="6360842"/>
                  <a:pt x="588348" y="6373147"/>
                </a:cubicBezTo>
                <a:lnTo>
                  <a:pt x="588348" y="6459103"/>
                </a:lnTo>
                <a:cubicBezTo>
                  <a:pt x="588348" y="6483712"/>
                  <a:pt x="608527" y="6503814"/>
                  <a:pt x="633229" y="6503814"/>
                </a:cubicBezTo>
                <a:lnTo>
                  <a:pt x="663845" y="6503814"/>
                </a:lnTo>
                <a:cubicBezTo>
                  <a:pt x="648189" y="6494456"/>
                  <a:pt x="638796" y="6477473"/>
                  <a:pt x="639143" y="6459103"/>
                </a:cubicBezTo>
                <a:lnTo>
                  <a:pt x="639491" y="6373147"/>
                </a:lnTo>
                <a:cubicBezTo>
                  <a:pt x="639491" y="6360842"/>
                  <a:pt x="626706" y="6354690"/>
                  <a:pt x="613920" y="6354690"/>
                </a:cubicBezTo>
                <a:close/>
                <a:moveTo>
                  <a:pt x="1590330" y="6347844"/>
                </a:moveTo>
                <a:lnTo>
                  <a:pt x="1590330" y="6383890"/>
                </a:lnTo>
                <a:lnTo>
                  <a:pt x="1573631" y="6383890"/>
                </a:lnTo>
                <a:lnTo>
                  <a:pt x="1573631" y="6399834"/>
                </a:lnTo>
                <a:lnTo>
                  <a:pt x="1590330" y="6399834"/>
                </a:lnTo>
                <a:lnTo>
                  <a:pt x="1590330" y="6472273"/>
                </a:lnTo>
                <a:cubicBezTo>
                  <a:pt x="1590330" y="6496882"/>
                  <a:pt x="1604943" y="6506240"/>
                  <a:pt x="1624425" y="6506587"/>
                </a:cubicBezTo>
                <a:cubicBezTo>
                  <a:pt x="1631732" y="6506587"/>
                  <a:pt x="1639386" y="6504853"/>
                  <a:pt x="1645996" y="6501387"/>
                </a:cubicBezTo>
                <a:lnTo>
                  <a:pt x="1645996" y="6486137"/>
                </a:lnTo>
                <a:cubicBezTo>
                  <a:pt x="1640777" y="6488910"/>
                  <a:pt x="1634515" y="6490296"/>
                  <a:pt x="1628600" y="6490296"/>
                </a:cubicBezTo>
                <a:cubicBezTo>
                  <a:pt x="1616424" y="6490296"/>
                  <a:pt x="1608422" y="6484751"/>
                  <a:pt x="1608422" y="6470194"/>
                </a:cubicBezTo>
                <a:lnTo>
                  <a:pt x="1608422" y="6400181"/>
                </a:lnTo>
                <a:lnTo>
                  <a:pt x="1646692" y="6400181"/>
                </a:lnTo>
                <a:lnTo>
                  <a:pt x="1646692" y="6384237"/>
                </a:lnTo>
                <a:lnTo>
                  <a:pt x="1608422" y="6384237"/>
                </a:lnTo>
                <a:lnTo>
                  <a:pt x="1608422" y="6347844"/>
                </a:lnTo>
                <a:close/>
                <a:moveTo>
                  <a:pt x="1673831" y="6338140"/>
                </a:moveTo>
                <a:lnTo>
                  <a:pt x="1673831" y="6357897"/>
                </a:lnTo>
                <a:lnTo>
                  <a:pt x="1694357" y="6357897"/>
                </a:lnTo>
                <a:lnTo>
                  <a:pt x="1694357" y="6338140"/>
                </a:lnTo>
                <a:close/>
                <a:moveTo>
                  <a:pt x="854848" y="6338140"/>
                </a:moveTo>
                <a:lnTo>
                  <a:pt x="854848" y="6357897"/>
                </a:lnTo>
                <a:lnTo>
                  <a:pt x="875374" y="6357897"/>
                </a:lnTo>
                <a:lnTo>
                  <a:pt x="875374" y="6338140"/>
                </a:lnTo>
                <a:close/>
                <a:moveTo>
                  <a:pt x="740385" y="6305906"/>
                </a:moveTo>
                <a:cubicBezTo>
                  <a:pt x="726469" y="6305906"/>
                  <a:pt x="715336" y="6314225"/>
                  <a:pt x="715336" y="6324969"/>
                </a:cubicBezTo>
                <a:cubicBezTo>
                  <a:pt x="715336" y="6335367"/>
                  <a:pt x="726469" y="6344032"/>
                  <a:pt x="740385" y="6344032"/>
                </a:cubicBezTo>
                <a:cubicBezTo>
                  <a:pt x="754302" y="6344032"/>
                  <a:pt x="765435" y="6335367"/>
                  <a:pt x="765435" y="6324969"/>
                </a:cubicBezTo>
                <a:cubicBezTo>
                  <a:pt x="765435" y="6314571"/>
                  <a:pt x="754302" y="6305906"/>
                  <a:pt x="740385" y="6305906"/>
                </a:cubicBezTo>
                <a:close/>
                <a:moveTo>
                  <a:pt x="676370" y="6305906"/>
                </a:moveTo>
                <a:cubicBezTo>
                  <a:pt x="662453" y="6305906"/>
                  <a:pt x="651320" y="6314571"/>
                  <a:pt x="651320" y="6324969"/>
                </a:cubicBezTo>
                <a:cubicBezTo>
                  <a:pt x="651320" y="6335367"/>
                  <a:pt x="662453" y="6344032"/>
                  <a:pt x="676370" y="6344032"/>
                </a:cubicBezTo>
                <a:cubicBezTo>
                  <a:pt x="690286" y="6344032"/>
                  <a:pt x="701420" y="6335367"/>
                  <a:pt x="701420" y="6324969"/>
                </a:cubicBezTo>
                <a:cubicBezTo>
                  <a:pt x="701420" y="6314571"/>
                  <a:pt x="690286" y="6305906"/>
                  <a:pt x="676370" y="6305906"/>
                </a:cubicBezTo>
                <a:close/>
                <a:moveTo>
                  <a:pt x="613050" y="6305906"/>
                </a:moveTo>
                <a:cubicBezTo>
                  <a:pt x="599134" y="6305906"/>
                  <a:pt x="588000" y="6314571"/>
                  <a:pt x="588000" y="6324969"/>
                </a:cubicBezTo>
                <a:cubicBezTo>
                  <a:pt x="588000" y="6335367"/>
                  <a:pt x="599134" y="6344032"/>
                  <a:pt x="613050" y="6344032"/>
                </a:cubicBezTo>
                <a:cubicBezTo>
                  <a:pt x="626967" y="6344032"/>
                  <a:pt x="638100" y="6335367"/>
                  <a:pt x="638100" y="6324969"/>
                </a:cubicBezTo>
                <a:cubicBezTo>
                  <a:pt x="638100" y="6314571"/>
                  <a:pt x="626967" y="6305906"/>
                  <a:pt x="613050" y="6305906"/>
                </a:cubicBezTo>
                <a:close/>
                <a:moveTo>
                  <a:pt x="0" y="0"/>
                </a:moveTo>
                <a:lnTo>
                  <a:pt x="12191995" y="0"/>
                </a:lnTo>
                <a:lnTo>
                  <a:pt x="12191995" y="6857997"/>
                </a:lnTo>
                <a:lnTo>
                  <a:pt x="0" y="6857997"/>
                </a:lnTo>
                <a:close/>
              </a:path>
            </a:pathLst>
          </a:custGeom>
          <a:solidFill>
            <a:schemeClr val="bg1">
              <a:lumMod val="95000"/>
            </a:schemeClr>
          </a:solidFill>
        </p:spPr>
        <p:txBody>
          <a:bodyPr wrap="square">
            <a:noAutofit/>
          </a:bodyPr>
          <a:lstStyle/>
          <a:p>
            <a:r>
              <a:rPr lang="en-US"/>
              <a:t>Click icon to add picture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prstGeom prst="rect">
            <a:avLst/>
          </a:prstGeo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prstGeom prst="rect">
            <a:avLst/>
          </a:prstGeo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dirty="0"/>
              <a:t>“Quote copy, resize textbox </a:t>
            </a:r>
            <a:r>
              <a:rPr lang="en-US" dirty="0" err="1"/>
              <a:t>recolour</a:t>
            </a:r>
            <a:r>
              <a:rPr lang="en-US" dirty="0"/>
              <a:t> text as required”.</a:t>
            </a:r>
            <a:endParaRPr lang="en-GB" dirty="0"/>
          </a:p>
        </p:txBody>
      </p:sp>
    </p:spTree>
    <p:extLst>
      <p:ext uri="{BB962C8B-B14F-4D97-AF65-F5344CB8AC3E}">
        <p14:creationId xmlns:p14="http://schemas.microsoft.com/office/powerpoint/2010/main" val="17761993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Click to add title</a:t>
            </a:r>
            <a:endParaRPr lang="en-GB" dirty="0"/>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4861831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76849572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dirty="0"/>
              <a:t>Header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grpSp>
        <p:nvGrpSpPr>
          <p:cNvPr id="5" name="Graphic 72">
            <a:extLst>
              <a:ext uri="{FF2B5EF4-FFF2-40B4-BE49-F238E27FC236}">
                <a16:creationId xmlns:a16="http://schemas.microsoft.com/office/drawing/2014/main" id="{574C103F-AC8D-18A5-43B5-35354A388620}"/>
              </a:ext>
            </a:extLst>
          </p:cNvPr>
          <p:cNvGrpSpPr/>
          <p:nvPr userDrawn="1"/>
        </p:nvGrpSpPr>
        <p:grpSpPr>
          <a:xfrm>
            <a:off x="352900" y="6300412"/>
            <a:ext cx="1378423" cy="389467"/>
            <a:chOff x="3418208" y="1020992"/>
            <a:chExt cx="3761422" cy="1062774"/>
          </a:xfrm>
          <a:solidFill>
            <a:srgbClr val="FFFFFF"/>
          </a:solidFill>
        </p:grpSpPr>
        <p:grpSp>
          <p:nvGrpSpPr>
            <p:cNvPr id="9" name="Graphic 72">
              <a:extLst>
                <a:ext uri="{FF2B5EF4-FFF2-40B4-BE49-F238E27FC236}">
                  <a16:creationId xmlns:a16="http://schemas.microsoft.com/office/drawing/2014/main" id="{3BD2E5D3-A2D0-A4C8-BE3A-5238719E3FFA}"/>
                </a:ext>
              </a:extLst>
            </p:cNvPr>
            <p:cNvGrpSpPr/>
            <p:nvPr/>
          </p:nvGrpSpPr>
          <p:grpSpPr>
            <a:xfrm>
              <a:off x="4163063" y="1839897"/>
              <a:ext cx="2240279" cy="243868"/>
              <a:chOff x="4163063" y="1839897"/>
              <a:chExt cx="2240279" cy="243868"/>
            </a:xfrm>
            <a:solidFill>
              <a:srgbClr val="FFFFFF"/>
            </a:solidFill>
          </p:grpSpPr>
          <p:sp>
            <p:nvSpPr>
              <p:cNvPr id="26" name="Freeform 25">
                <a:extLst>
                  <a:ext uri="{FF2B5EF4-FFF2-40B4-BE49-F238E27FC236}">
                    <a16:creationId xmlns:a16="http://schemas.microsoft.com/office/drawing/2014/main" id="{C045EF86-6A56-57EA-5F3C-510D961077A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ECC5BAB-11B9-8129-E643-A56E8966C8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3640ADF-79A2-84B3-617B-E3EBF35735F6}"/>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CC76F5A-5799-F380-DF18-C55EE1142DA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E1A710B-2891-26B2-BB8C-5A6056CA5D09}"/>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13986488-BD91-8A4A-FD97-1B664C18C50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52E78B-6F4F-F0BC-432F-7D321BD3C4E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88D0C7-245B-9D0C-39BD-DD0C59BEF94B}"/>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DFA9E33C-7DCE-322F-91D1-A904C5178227}"/>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DB5FC8C-B15E-E74B-EDBD-6CB953FD91F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6CF1A64-F99E-6CDC-14F1-103F082F711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A45D54C-022D-1705-BEF3-234908330AA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A31C252-BB19-D8BD-2B96-87B7BCBEC08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FC9D07A-B4A8-24F9-33A5-C13A6BA4E5E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E24C5B9-A388-7279-7F89-672243F3853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2" name="Graphic 72">
              <a:extLst>
                <a:ext uri="{FF2B5EF4-FFF2-40B4-BE49-F238E27FC236}">
                  <a16:creationId xmlns:a16="http://schemas.microsoft.com/office/drawing/2014/main" id="{7A1C3F2C-639E-E4FC-93A0-5AE742137B32}"/>
                </a:ext>
              </a:extLst>
            </p:cNvPr>
            <p:cNvGrpSpPr/>
            <p:nvPr/>
          </p:nvGrpSpPr>
          <p:grpSpPr>
            <a:xfrm>
              <a:off x="3418208" y="1020992"/>
              <a:ext cx="3761422" cy="550471"/>
              <a:chOff x="3418208" y="1020992"/>
              <a:chExt cx="3761422" cy="550471"/>
            </a:xfrm>
            <a:solidFill>
              <a:srgbClr val="FFFFFF"/>
            </a:solidFill>
          </p:grpSpPr>
          <p:sp>
            <p:nvSpPr>
              <p:cNvPr id="13" name="Freeform 12">
                <a:extLst>
                  <a:ext uri="{FF2B5EF4-FFF2-40B4-BE49-F238E27FC236}">
                    <a16:creationId xmlns:a16="http://schemas.microsoft.com/office/drawing/2014/main" id="{86D746E8-0A19-9963-2107-CF24CD0389C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F75E54-1EDA-B921-D0CC-AB64E87618E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258ABBF-2F19-B8A0-DC5A-87EC4EF412D4}"/>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6933E4C-F995-38A6-D31D-7E4D9616563A}"/>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ADF523-8D32-B348-48BF-0DA6B55F88C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19DC93B-6F9B-A9F1-A6FF-3295B322931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49E64A2-5943-499B-4B60-9544F4954E4B}"/>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3C9C0E0-A43E-CDDE-803D-B3B4ED69B1F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8093CC2-EECA-A830-388D-F6FDA7053C7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D86F6E44-6608-721A-79EB-81DD5556C9C2}"/>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8022C89-F8A4-7D84-D906-8AFF2C45F9C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C0A5F0A-18F4-6CE3-E3D9-79F12FF7BF8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93F0650-8E92-A476-05F5-7FAF36B0C1F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0901360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dirty="0"/>
              <a:t>Header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grpSp>
        <p:nvGrpSpPr>
          <p:cNvPr id="5" name="Group 4">
            <a:extLst>
              <a:ext uri="{FF2B5EF4-FFF2-40B4-BE49-F238E27FC236}">
                <a16:creationId xmlns:a16="http://schemas.microsoft.com/office/drawing/2014/main" id="{C5371046-E704-ED4C-E333-56D1B58CDD9B}"/>
              </a:ext>
            </a:extLst>
          </p:cNvPr>
          <p:cNvGrpSpPr/>
          <p:nvPr userDrawn="1"/>
        </p:nvGrpSpPr>
        <p:grpSpPr>
          <a:xfrm>
            <a:off x="356788" y="6308725"/>
            <a:ext cx="1373902" cy="388189"/>
            <a:chOff x="5284371" y="428067"/>
            <a:chExt cx="1625355" cy="459236"/>
          </a:xfrm>
        </p:grpSpPr>
        <p:sp>
          <p:nvSpPr>
            <p:cNvPr id="12" name="Freeform 11">
              <a:extLst>
                <a:ext uri="{FF2B5EF4-FFF2-40B4-BE49-F238E27FC236}">
                  <a16:creationId xmlns:a16="http://schemas.microsoft.com/office/drawing/2014/main" id="{D02AAD17-5900-ED81-1A2A-14E17F59ACEA}"/>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CE8A7E4-DB91-0865-B574-94E867E881B3}"/>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CF18128-AFE4-C2B9-4ADB-A6046B9473E6}"/>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053B75D-6B1E-5E69-62CB-F0C37124CAEA}"/>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111B0B3-4D01-399D-B2C8-AA9A5410052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B0BBBB3-4116-C3CD-868C-07D97CC4A9B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7D6FCEA-308B-C557-AA42-39E04269F72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6CA968-2140-50E8-D1DD-033882B66C7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8FB01E2-DF19-3BA5-514E-1679A96EAE5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FA3F7A4-FA2D-2578-A87E-7E70D74ACC34}"/>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DE1E895-B3B7-664B-1923-B550380708E6}"/>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4D2DA072-26C1-BE8A-CA81-53F1A675D22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9232A90-7EE1-6804-4F4B-2250242D5C8C}"/>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2DE1098-275E-F6EA-F71E-DC95A73A7CBD}"/>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00CA38C-826E-8EAE-A9C3-8A6BF359BBF1}"/>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054B541-3FF7-2152-0007-4D43670A146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54904D51-266E-2063-35F4-726676AE57E1}"/>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465285D-00A8-563A-89FE-7A98D60C24F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CFCE06C6-9B07-894A-C4ED-B8240073BDE5}"/>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334F37B-67CA-468F-A3BB-4F3412172EDA}"/>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05061A-54A9-8C32-AE3F-BDDBD7AB421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008DA82-086C-8325-AE24-6D5962D01E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C3DE3D0-1B03-FD68-513E-6AAA046A917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C5590BE-1794-19F1-9E43-138D153F7E16}"/>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FEBB46E-E60E-0595-A5E1-FB1A028B9FB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9754F71-3B10-C5F2-69E7-466D5754592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8D24393-3B0A-D597-D6F7-7E6746098F23}"/>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6D9C56A-BE21-55AE-D3E3-6AAF2CA620F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063887841"/>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25588590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688805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65851915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Click to add divider title</a:t>
            </a:r>
          </a:p>
        </p:txBody>
      </p:sp>
    </p:spTree>
    <p:extLst>
      <p:ext uri="{BB962C8B-B14F-4D97-AF65-F5344CB8AC3E}">
        <p14:creationId xmlns:p14="http://schemas.microsoft.com/office/powerpoint/2010/main" val="383117015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73251565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1433185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710520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dirty="0"/>
              <a:t>Header avenir demi </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3" name="Group 2">
            <a:extLst>
              <a:ext uri="{FF2B5EF4-FFF2-40B4-BE49-F238E27FC236}">
                <a16:creationId xmlns:a16="http://schemas.microsoft.com/office/drawing/2014/main" id="{31DD15D8-11FA-9BFE-350E-640390B47440}"/>
              </a:ext>
            </a:extLst>
          </p:cNvPr>
          <p:cNvGrpSpPr/>
          <p:nvPr userDrawn="1"/>
        </p:nvGrpSpPr>
        <p:grpSpPr>
          <a:xfrm>
            <a:off x="356788" y="6308725"/>
            <a:ext cx="1373902" cy="388189"/>
            <a:chOff x="5284371" y="428067"/>
            <a:chExt cx="1625355" cy="459236"/>
          </a:xfrm>
        </p:grpSpPr>
        <p:sp>
          <p:nvSpPr>
            <p:cNvPr id="7" name="Freeform 6">
              <a:extLst>
                <a:ext uri="{FF2B5EF4-FFF2-40B4-BE49-F238E27FC236}">
                  <a16:creationId xmlns:a16="http://schemas.microsoft.com/office/drawing/2014/main" id="{B12BDF2C-F457-D22C-9794-68993577E163}"/>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8B1DAAA3-BFB7-C520-3F1D-FB3DCE8ACDA2}"/>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86A8355-65CA-FBE2-0149-B9632887263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6C5F05A-D3B3-000E-50CA-DA962C152B1E}"/>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6855601-4191-8B92-07B2-D1F7EA84E5B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AE1142E-140E-1193-A3C7-2ACDBDEA6AE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BBCEE2F-BF7B-F71C-C216-E4AC8EF49103}"/>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13857DF-0913-A5E0-B318-3A041C7012F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38750D2-20AC-851B-550F-8339D216D21E}"/>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F681138-7A7E-DFDB-F56E-750DB16B616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38E8FEA-FE77-5279-EC86-738576EACD9B}"/>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16A041E-D00B-F8A4-824F-A565919B3BF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C78F4ED-C50E-968A-20AA-9BA4E6A30DF7}"/>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8619A35-F4EA-3DB4-6FBE-8A70D4FEC766}"/>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636B0E10-7C2E-7A7B-C8F6-688E578F0B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3626A82A-B684-B1D7-6346-91EADD62CF9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7FF62CC-355A-BAE0-9548-E5ACFE097A7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0B008E0-2D1F-C158-0219-AE91F7B86AF1}"/>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340A1FB-53EB-23FA-EE90-77A8E790914C}"/>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0137C22-7800-E985-46DB-5FB4EF77037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AFA439C-E379-423C-B7CB-CBBA6B2B214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DE12F5F-F9B8-D58C-93E5-77290659905F}"/>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8551786-5A9E-9E90-6C5E-265D938A21C2}"/>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8D5B315-C67B-CB61-D410-5B4A603506D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4075F672-0F3A-C8BA-566A-CF77BEDA73F9}"/>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A4020988-80CB-FE58-333E-4FEA128086A2}"/>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2CDDC36-4125-B27F-D316-894912530B6B}"/>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C2CA514-4373-4F91-7902-A33CE0C5398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83422973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dirty="0"/>
              <a:t>Header avenir demi 24pt</a:t>
            </a:r>
            <a:endParaRPr lang="en-GB" dirty="0"/>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prstGeom prst="rect">
            <a:avLst/>
          </a:prstGeo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3" name="Group 2">
            <a:extLst>
              <a:ext uri="{FF2B5EF4-FFF2-40B4-BE49-F238E27FC236}">
                <a16:creationId xmlns:a16="http://schemas.microsoft.com/office/drawing/2014/main" id="{5FE77A53-F286-692B-46C1-B327B11D03AE}"/>
              </a:ext>
            </a:extLst>
          </p:cNvPr>
          <p:cNvGrpSpPr/>
          <p:nvPr userDrawn="1"/>
        </p:nvGrpSpPr>
        <p:grpSpPr>
          <a:xfrm>
            <a:off x="356788" y="6308725"/>
            <a:ext cx="1373902" cy="388189"/>
            <a:chOff x="5284371" y="428067"/>
            <a:chExt cx="1625355" cy="459236"/>
          </a:xfrm>
        </p:grpSpPr>
        <p:sp>
          <p:nvSpPr>
            <p:cNvPr id="9" name="Freeform 8">
              <a:extLst>
                <a:ext uri="{FF2B5EF4-FFF2-40B4-BE49-F238E27FC236}">
                  <a16:creationId xmlns:a16="http://schemas.microsoft.com/office/drawing/2014/main" id="{F2C1ECD2-AE42-CD28-B023-950A03ACFB15}"/>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13DA32C0-72DD-AD8C-5B10-CFC35EA978D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E13CD74-FE53-A9F7-C44F-3C0A4918E2C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BF91EA57-A8D9-BCA6-335D-CF997F8D9EA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134855C-47F2-F2BD-B726-795D2298A35A}"/>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657D98-74B7-0EF3-D156-8A866CCC2972}"/>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1407F45B-96D0-3F1E-9289-3704237563E2}"/>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3CD6C4-B639-3B9F-5013-8EE6137F99AE}"/>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C28F06D-D30C-FBA3-4CC7-C61323BD7581}"/>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424C8EE-39FC-24FA-FFB8-08945E9B25BF}"/>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50D0F00-EA31-77DC-9A0E-4282C769F1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2D4F1A6-80EB-A82B-E223-21BA71874810}"/>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8DCAD39-7802-8A87-2FB2-AF0B4BA5B27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DD3D84-B7CF-8DEA-5507-9D5A444CAA85}"/>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058793F-681F-66C8-FBD5-52EDC1610F6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386CCC9-0678-B83C-8E71-A6B2015567D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E1CE1D7-9F0C-87C5-A9CD-75F4EDB2920A}"/>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AFF2F68-162E-BBE8-A254-3395B21A8E1B}"/>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3DBCF9-0837-97CD-D515-A827D05A309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722A591-5180-5874-E25D-883F4F456C4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109E693C-01A2-542D-F6E6-FB2CCB58CC1A}"/>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33D104B-335B-E930-05E4-216EB2179D3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D15B30D-5D88-3593-167E-6A651CFA2C33}"/>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C6F21F4-C9DA-DC04-AC0F-3BEACCEA78FF}"/>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896A73B-E1E0-C270-B956-C01116A780EB}"/>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00AA603-01A2-247C-64D1-2034BE9EF88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77FE28D-0537-2CB2-DD47-6BFC305D031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A2A4F9D-9DCE-D9B4-52BA-C3753DA196D7}"/>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70196645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prstGeom prst="rect">
            <a:avLst/>
          </a:prstGeo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57406513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126154273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a:prstGeom prst="rect">
            <a:avLst/>
          </a:prstGeo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28035172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174281946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4681536"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468153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4681537"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17579917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pic>
        <p:nvPicPr>
          <p:cNvPr id="8" name="Picture Placeholder 8" descr="A picture containing engine, close&#10;&#10;Description automatically generated">
            <a:extLst>
              <a:ext uri="{FF2B5EF4-FFF2-40B4-BE49-F238E27FC236}">
                <a16:creationId xmlns:a16="http://schemas.microsoft.com/office/drawing/2014/main" id="{AEE0B340-1017-4A00-D9E7-EE889FD60D0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3965" r="31986"/>
          <a:stretch/>
        </p:blipFill>
        <p:spPr>
          <a:xfrm>
            <a:off x="0" y="4"/>
            <a:ext cx="4151313" cy="6857997"/>
          </a:xfrm>
          <a:prstGeom prst="rect">
            <a:avLst/>
          </a:prstGeom>
        </p:spPr>
      </p:pic>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3" name="TextBox 62">
            <a:extLst>
              <a:ext uri="{FF2B5EF4-FFF2-40B4-BE49-F238E27FC236}">
                <a16:creationId xmlns:a16="http://schemas.microsoft.com/office/drawing/2014/main" id="{B28E7EC0-E096-9A11-99C2-4FC71F246BE0}"/>
              </a:ext>
            </a:extLst>
          </p:cNvPr>
          <p:cNvSpPr txBox="1"/>
          <p:nvPr userDrawn="1"/>
        </p:nvSpPr>
        <p:spPr>
          <a:xfrm>
            <a:off x="6112701" y="444674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1A631B39-2B1F-D4A7-D11C-581C2DAFF954}"/>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accent1"/>
                </a:solidFill>
              </a:defRPr>
            </a:lvl1pPr>
          </a:lstStyle>
          <a:p>
            <a:pPr lvl="0"/>
            <a:r>
              <a:rPr lang="en-GB" dirty="0"/>
              <a:t>Agenda</a:t>
            </a:r>
            <a:endParaRPr lang="en-NL" dirty="0"/>
          </a:p>
        </p:txBody>
      </p:sp>
      <p:sp>
        <p:nvSpPr>
          <p:cNvPr id="66" name="Text Placeholder 33">
            <a:extLst>
              <a:ext uri="{FF2B5EF4-FFF2-40B4-BE49-F238E27FC236}">
                <a16:creationId xmlns:a16="http://schemas.microsoft.com/office/drawing/2014/main" id="{676E113F-323A-8E64-DC81-B6AF5168F701}"/>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aphic 72">
            <a:extLst>
              <a:ext uri="{FF2B5EF4-FFF2-40B4-BE49-F238E27FC236}">
                <a16:creationId xmlns:a16="http://schemas.microsoft.com/office/drawing/2014/main" id="{75E2DCE8-CC6F-75A6-D49F-92D2F5839E00}"/>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718668C-03AF-206D-19B3-C770E67011DC}"/>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AB0240-DFBF-8BE9-DAB4-84AC81A21D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E99F34D-E21C-E52F-7804-1B001908DB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E1B00D6-C9B2-7FED-0648-7F5773F1B89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D0985A6-59D5-BAFB-5B84-F6053332806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CD97B3E-1E8F-6A39-CF88-9A93F09BC401}"/>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132D2F9-A110-6C47-50F2-B2E326D83D1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8D8D39-AE15-B252-30EF-031DBC538B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796D95-D15C-A23C-95E6-79AFFEC4A1D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19DC328-4EB6-8424-7B65-720944E518B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2B2A515C-247A-0E51-B763-31F380F772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FD6987F-4FFB-5EE7-6AB3-A8E79C5D864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A72CFE7-CAA2-5330-9EEB-52B5CD16F0A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4A20ADA-2074-C2BD-E7E4-A9595ECC1DF1}"/>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304D591-BDBC-B0B5-EEB8-7F62EDC34CF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154E854-65A9-CDD3-4DC8-237D6082CFD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E1EA4F5B-8ABB-5960-0BD8-17234B1B3EB4}"/>
                </a:ext>
              </a:extLst>
            </p:cNvPr>
            <p:cNvGrpSpPr/>
            <p:nvPr/>
          </p:nvGrpSpPr>
          <p:grpSpPr>
            <a:xfrm>
              <a:off x="3418208" y="1020992"/>
              <a:ext cx="3761422" cy="550471"/>
              <a:chOff x="3418208" y="1020992"/>
              <a:chExt cx="3761422" cy="550471"/>
            </a:xfrm>
            <a:solidFill>
              <a:srgbClr val="FFFFFF"/>
            </a:solidFill>
          </p:grpSpPr>
          <p:sp>
            <p:nvSpPr>
              <p:cNvPr id="6" name="Freeform 5">
                <a:extLst>
                  <a:ext uri="{FF2B5EF4-FFF2-40B4-BE49-F238E27FC236}">
                    <a16:creationId xmlns:a16="http://schemas.microsoft.com/office/drawing/2014/main" id="{252B655B-C5B6-52E4-B0A0-FB9B7392AA96}"/>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F73733D3-28D4-30A8-2AF9-423769E335E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0DB11C7-F097-3666-7097-F3259D3B3C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7EC7004-63BE-F7E2-95E2-7B209ECB8BA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9DB106B-B8E9-46A6-E13C-FAF27F97525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C05F95F-9B9A-1D8D-8596-D7F9EC6D1BB0}"/>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2E8843F-5848-CC0D-CCDE-EFCF8B08A365}"/>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68ECB8C-47BD-3918-9BC6-FFFC731A995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79282B0-58D8-0B94-0395-F3B8E52E570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A78B0F2-738E-8570-F4EE-151B231EB3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3932FFDB-F05F-3438-88F6-8D9CAD36599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191A33-D843-ABE4-7F8E-4EE54A70BA9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7937DC3-B1AA-5745-C26F-58F9287BE23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1735483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88234" y="1120389"/>
            <a:ext cx="4599704" cy="251885"/>
          </a:xfrm>
        </p:spPr>
        <p:txBody>
          <a:bodyPr/>
          <a:lstStyle>
            <a:lvl1pPr>
              <a:defRPr/>
            </a:lvl1pPr>
          </a:lstStyle>
          <a:p>
            <a:r>
              <a:rPr lang="en-US"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488234" y="1733007"/>
            <a:ext cx="4599704"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Box 4">
            <a:extLst>
              <a:ext uri="{FF2B5EF4-FFF2-40B4-BE49-F238E27FC236}">
                <a16:creationId xmlns:a16="http://schemas.microsoft.com/office/drawing/2014/main" id="{70F946C9-55D6-13C0-69B8-93C23F576A4C}"/>
              </a:ext>
            </a:extLst>
          </p:cNvPr>
          <p:cNvSpPr txBox="1"/>
          <p:nvPr userDrawn="1"/>
        </p:nvSpPr>
        <p:spPr>
          <a:xfrm>
            <a:off x="3682652" y="3043825"/>
            <a:ext cx="0" cy="0"/>
          </a:xfrm>
          <a:prstGeom prst="rect">
            <a:avLst/>
          </a:prstGeom>
          <a:solidFill>
            <a:schemeClr val="bg1"/>
          </a:solidFill>
          <a:ln>
            <a:solidFill>
              <a:schemeClr val="accent2"/>
            </a:solidFill>
          </a:ln>
        </p:spPr>
        <p:txBody>
          <a:bodyPr wrap="none" rtlCol="0">
            <a:noAutofit/>
          </a:bodyPr>
          <a:lstStyle/>
          <a:p>
            <a:pPr algn="l"/>
            <a:endParaRPr lang="en-NL" dirty="0" err="1"/>
          </a:p>
        </p:txBody>
      </p:sp>
      <p:sp>
        <p:nvSpPr>
          <p:cNvPr id="3" name="Footer Placeholder 2">
            <a:extLst>
              <a:ext uri="{FF2B5EF4-FFF2-40B4-BE49-F238E27FC236}">
                <a16:creationId xmlns:a16="http://schemas.microsoft.com/office/drawing/2014/main" id="{6FF6B9C9-FE39-5E39-251E-28283BF8C99E}"/>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Tree>
    <p:extLst>
      <p:ext uri="{BB962C8B-B14F-4D97-AF65-F5344CB8AC3E}">
        <p14:creationId xmlns:p14="http://schemas.microsoft.com/office/powerpoint/2010/main" val="43622405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Purple Stars - Copyright Only">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1E54D67F-F299-2D00-03D1-2E7D2C93F96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Box 16">
            <a:extLst>
              <a:ext uri="{FF2B5EF4-FFF2-40B4-BE49-F238E27FC236}">
                <a16:creationId xmlns:a16="http://schemas.microsoft.com/office/drawing/2014/main" id="{E2F01C7F-D803-3FFC-75A3-F29DC8BF0E71}"/>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dirty="0">
                <a:solidFill>
                  <a:schemeClr val="bg1"/>
                </a:solidFill>
                <a:latin typeface="+mj-lt"/>
                <a:ea typeface="+mn-ea"/>
                <a:cs typeface="+mn-cs"/>
              </a:rPr>
              <a:t>© 2024 Clarivate</a:t>
            </a:r>
          </a:p>
          <a:p>
            <a:r>
              <a:rPr lang="en-US" sz="900" dirty="0">
                <a:solidFill>
                  <a:schemeClr val="bg1"/>
                </a:solidFill>
              </a:rPr>
              <a:t>Clarivate and its logo, as well as all other trademarks </a:t>
            </a:r>
            <a:r>
              <a:rPr lang="en-US" sz="900" noProof="0" dirty="0">
                <a:solidFill>
                  <a:schemeClr val="bg1"/>
                </a:solidFill>
              </a:rPr>
              <a:t>used</a:t>
            </a:r>
            <a:r>
              <a:rPr lang="en-US" sz="900" dirty="0">
                <a:solidFill>
                  <a:schemeClr val="bg1"/>
                </a:solidFill>
              </a:rPr>
              <a:t> herein are trademarks of their respective owners and used under license.</a:t>
            </a:r>
          </a:p>
        </p:txBody>
      </p:sp>
      <p:sp>
        <p:nvSpPr>
          <p:cNvPr id="18" name="TextBox 17">
            <a:extLst>
              <a:ext uri="{FF2B5EF4-FFF2-40B4-BE49-F238E27FC236}">
                <a16:creationId xmlns:a16="http://schemas.microsoft.com/office/drawing/2014/main" id="{DF562A40-31B2-32F2-A010-FC4A8396CF69}"/>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dirty="0">
                <a:solidFill>
                  <a:schemeClr val="bg1"/>
                </a:solidFill>
                <a:latin typeface="+mj-lt"/>
              </a:rPr>
              <a:t>About Clarivate</a:t>
            </a:r>
          </a:p>
          <a:p>
            <a:r>
              <a:rPr lang="en-GB" sz="900" b="0" i="0" u="none" strike="noStrike" dirty="0">
                <a:solidFill>
                  <a:schemeClr val="bg1"/>
                </a:solidFill>
                <a:effectLst/>
              </a:rPr>
              <a:t>Clarivate is the leading global information services provider. We connect </a:t>
            </a:r>
            <a:r>
              <a:rPr lang="en-US" sz="900" b="0" i="0" u="none" strike="noStrike" noProof="0" dirty="0">
                <a:solidFill>
                  <a:schemeClr val="bg1"/>
                </a:solidFill>
                <a:effectLst/>
              </a:rPr>
              <a:t>people</a:t>
            </a:r>
            <a:r>
              <a:rPr lang="en-GB" sz="900" b="0" i="0" u="none" strike="noStrike" dirty="0">
                <a:solidFill>
                  <a:schemeClr val="bg1"/>
                </a:solidFill>
                <a:effectLst/>
              </a:rPr>
              <a:t> and </a:t>
            </a:r>
            <a:r>
              <a:rPr lang="en-US" sz="900" b="0" i="0" u="none" strike="noStrike" noProof="0" dirty="0">
                <a:solidFill>
                  <a:schemeClr val="bg1"/>
                </a:solidFill>
                <a:effectLst/>
              </a:rPr>
              <a:t>organizations</a:t>
            </a:r>
            <a:r>
              <a:rPr lang="en-GB" sz="900" b="0" i="0" u="none" strike="noStrike" dirty="0">
                <a:solidFill>
                  <a:schemeClr val="bg1"/>
                </a:solidFill>
                <a:effectLst/>
              </a:rPr>
              <a:t> to intelligence they can trust to transform their perspective, their work and our world. Our subscription </a:t>
            </a:r>
            <a:r>
              <a:rPr lang="en-US" sz="900" b="0" i="0" u="none" strike="noStrike" noProof="0" dirty="0">
                <a:solidFill>
                  <a:schemeClr val="bg1"/>
                </a:solidFill>
                <a:effectLst/>
              </a:rPr>
              <a:t>and</a:t>
            </a:r>
            <a:r>
              <a:rPr lang="en-GB" sz="900" b="0" i="0" u="none" strike="noStrike" dirty="0">
                <a:solidFill>
                  <a:schemeClr val="bg1"/>
                </a:solidFill>
                <a:effectLst/>
              </a:rPr>
              <a:t> technology-based solutions are coupled with deep domain expertise and cover the areas </a:t>
            </a:r>
            <a:br>
              <a:rPr lang="en-GB" sz="900" b="0" i="0" u="none" strike="noStrike" dirty="0">
                <a:solidFill>
                  <a:schemeClr val="bg1"/>
                </a:solidFill>
                <a:effectLst/>
              </a:rPr>
            </a:br>
            <a:r>
              <a:rPr lang="en-GB" sz="900" b="0" i="0" u="none" strike="noStrike" dirty="0">
                <a:solidFill>
                  <a:schemeClr val="bg1"/>
                </a:solidFill>
                <a:effectLst/>
              </a:rPr>
              <a:t>of Academia &amp; Government, Life Sciences &amp; Healthcare and Intellectual Property. For more information, please visit </a:t>
            </a:r>
            <a:r>
              <a:rPr lang="en-GB" sz="900" b="0" i="0" dirty="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dirty="0">
              <a:solidFill>
                <a:schemeClr val="bg1"/>
              </a:solidFill>
            </a:endParaRPr>
          </a:p>
        </p:txBody>
      </p:sp>
      <p:sp>
        <p:nvSpPr>
          <p:cNvPr id="19" name="TextBox 18">
            <a:extLst>
              <a:ext uri="{FF2B5EF4-FFF2-40B4-BE49-F238E27FC236}">
                <a16:creationId xmlns:a16="http://schemas.microsoft.com/office/drawing/2014/main" id="{07DE60C9-CCDF-1F92-4608-66CA0F6B5BAD}"/>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chemeClr val="bg1"/>
                </a:solidFill>
                <a:latin typeface="+mj-lt"/>
              </a:rPr>
              <a:t>Thank You</a:t>
            </a:r>
            <a:endParaRPr lang="en-GB" sz="6000" b="1" dirty="0">
              <a:solidFill>
                <a:schemeClr val="bg1"/>
              </a:solidFill>
              <a:latin typeface="+mj-lt"/>
            </a:endParaRPr>
          </a:p>
        </p:txBody>
      </p:sp>
      <p:grpSp>
        <p:nvGrpSpPr>
          <p:cNvPr id="2" name="Graphic 72">
            <a:extLst>
              <a:ext uri="{FF2B5EF4-FFF2-40B4-BE49-F238E27FC236}">
                <a16:creationId xmlns:a16="http://schemas.microsoft.com/office/drawing/2014/main" id="{414AB824-3990-B386-1A34-5950D5329C5C}"/>
              </a:ext>
            </a:extLst>
          </p:cNvPr>
          <p:cNvGrpSpPr/>
          <p:nvPr userDrawn="1"/>
        </p:nvGrpSpPr>
        <p:grpSpPr>
          <a:xfrm>
            <a:off x="5283322" y="419696"/>
            <a:ext cx="1625355" cy="459237"/>
            <a:chOff x="3418208" y="1020992"/>
            <a:chExt cx="3761422" cy="1062774"/>
          </a:xfrm>
          <a:solidFill>
            <a:srgbClr val="FFFFFF"/>
          </a:solidFill>
        </p:grpSpPr>
        <p:grpSp>
          <p:nvGrpSpPr>
            <p:cNvPr id="3" name="Graphic 72">
              <a:extLst>
                <a:ext uri="{FF2B5EF4-FFF2-40B4-BE49-F238E27FC236}">
                  <a16:creationId xmlns:a16="http://schemas.microsoft.com/office/drawing/2014/main" id="{DE78318C-BBEC-24AD-A83F-C036683CE3E9}"/>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EB45B97E-B8A4-151B-8570-68ED63F928C0}"/>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A08C02-EB28-162C-FE0F-D5E862BBD3A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75C834-E4A5-EBC8-18AE-75170D1BEE8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B8EABA-BBAB-6BE5-553C-3C0D86C4228B}"/>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9114D66D-8F38-9936-3C19-1A1CC6389E0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EAAED7F-18AB-F0FE-D463-DE987241F0F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9495322-28CA-753C-E55A-825102FA8B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9D5D78D-7EBA-AD77-8FF8-8B96D525CCBE}"/>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F5C2CBC-A7C2-3E77-C21B-15C1324982A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10E021F6-8B4E-47A4-D951-BEC28788BF9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B2A92A-E9EF-8EC4-AA0A-203BBFB701E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D1EB8C5-098D-C6AE-DCA1-9E000B9A31A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EA6CAE2-10F9-CF95-6A38-CB15A0DCAE68}"/>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6B38AD7-2725-7214-DB2C-4A38A711AED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BE88195-96D7-F3D9-61D1-6C8797BB3F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65CA8FDF-C585-2022-F734-147A5D614917}"/>
                </a:ext>
              </a:extLst>
            </p:cNvPr>
            <p:cNvGrpSpPr/>
            <p:nvPr/>
          </p:nvGrpSpPr>
          <p:grpSpPr>
            <a:xfrm>
              <a:off x="3418208" y="1020992"/>
              <a:ext cx="3761422" cy="550471"/>
              <a:chOff x="3418208" y="1020992"/>
              <a:chExt cx="3761422" cy="550471"/>
            </a:xfrm>
            <a:solidFill>
              <a:srgbClr val="FFFFFF"/>
            </a:solidFill>
          </p:grpSpPr>
          <p:sp>
            <p:nvSpPr>
              <p:cNvPr id="35" name="Freeform 34">
                <a:extLst>
                  <a:ext uri="{FF2B5EF4-FFF2-40B4-BE49-F238E27FC236}">
                    <a16:creationId xmlns:a16="http://schemas.microsoft.com/office/drawing/2014/main" id="{64F25AE2-0F84-75B3-7732-046C7DD49BD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D0E2A95-2229-624D-577F-5189447902E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108E70B-3954-DD4F-017A-808302CF440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F09C6C67-73C9-D3D6-72C1-8EE656028D6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3BE8C4C-AA29-6364-7B46-59992CCE50C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8062AE2-B62C-D3E1-EB65-3A70FE8307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5AA11CE-E90B-E060-1B91-9F600E5C9B5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44F6C9-86B6-A8CD-4553-9914926CE0F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E1219535-1B17-22FE-74DB-6501BABFF9DD}"/>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33473CFD-9813-72C5-173D-F5426AA34D33}"/>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E422524-7AA6-EF8F-410B-B30C9986169D}"/>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E5996A3-858D-EBAF-DD96-E10F758F525B}"/>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18C81EA-673C-5CDB-6F32-2F20BE37433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6489521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dirty="0">
                <a:solidFill>
                  <a:schemeClr val="bg1"/>
                </a:solidFill>
                <a:latin typeface="+mj-lt"/>
                <a:ea typeface="+mn-ea"/>
                <a:cs typeface="+mn-cs"/>
              </a:rPr>
              <a:t>© 2024 Clarivate</a:t>
            </a:r>
          </a:p>
          <a:p>
            <a:r>
              <a:rPr lang="en-US" sz="900" dirty="0">
                <a:solidFill>
                  <a:schemeClr val="bg1"/>
                </a:solidFill>
              </a:rPr>
              <a:t>Clarivate and its logo, as well as all other trademarks </a:t>
            </a:r>
            <a:r>
              <a:rPr lang="en-US" sz="900" noProof="0" dirty="0">
                <a:solidFill>
                  <a:schemeClr val="bg1"/>
                </a:solidFill>
              </a:rPr>
              <a:t>used</a:t>
            </a:r>
            <a:r>
              <a:rPr lang="en-US" sz="900" dirty="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dirty="0">
                <a:solidFill>
                  <a:schemeClr val="bg1"/>
                </a:solidFill>
                <a:latin typeface="+mj-lt"/>
              </a:rPr>
              <a:t>About Clarivate</a:t>
            </a:r>
          </a:p>
          <a:p>
            <a:r>
              <a:rPr lang="en-GB" sz="900" b="0" i="0" u="none" strike="noStrike" dirty="0">
                <a:solidFill>
                  <a:schemeClr val="bg1"/>
                </a:solidFill>
                <a:effectLst/>
              </a:rPr>
              <a:t>Clarivate is the leading global information services provider. We connect </a:t>
            </a:r>
            <a:r>
              <a:rPr lang="en-US" sz="900" b="0" i="0" u="none" strike="noStrike" noProof="0" dirty="0">
                <a:solidFill>
                  <a:schemeClr val="bg1"/>
                </a:solidFill>
                <a:effectLst/>
              </a:rPr>
              <a:t>people</a:t>
            </a:r>
            <a:r>
              <a:rPr lang="en-GB" sz="900" b="0" i="0" u="none" strike="noStrike" dirty="0">
                <a:solidFill>
                  <a:schemeClr val="bg1"/>
                </a:solidFill>
                <a:effectLst/>
              </a:rPr>
              <a:t> and </a:t>
            </a:r>
            <a:r>
              <a:rPr lang="en-US" sz="900" b="0" i="0" u="none" strike="noStrike" noProof="0" dirty="0">
                <a:solidFill>
                  <a:schemeClr val="bg1"/>
                </a:solidFill>
                <a:effectLst/>
              </a:rPr>
              <a:t>organizations</a:t>
            </a:r>
            <a:r>
              <a:rPr lang="en-GB" sz="900" b="0" i="0" u="none" strike="noStrike" dirty="0">
                <a:solidFill>
                  <a:schemeClr val="bg1"/>
                </a:solidFill>
                <a:effectLst/>
              </a:rPr>
              <a:t> to intelligence they can trust to transform their perspective, their work and our world. Our subscription </a:t>
            </a:r>
            <a:r>
              <a:rPr lang="en-US" sz="900" b="0" i="0" u="none" strike="noStrike" noProof="0" dirty="0">
                <a:solidFill>
                  <a:schemeClr val="bg1"/>
                </a:solidFill>
                <a:effectLst/>
              </a:rPr>
              <a:t>and</a:t>
            </a:r>
            <a:r>
              <a:rPr lang="en-GB" sz="900" b="0" i="0" u="none" strike="noStrike" dirty="0">
                <a:solidFill>
                  <a:schemeClr val="bg1"/>
                </a:solidFill>
                <a:effectLst/>
              </a:rPr>
              <a:t> technology-based solutions are coupled with deep domain expertise and cover the areas </a:t>
            </a:r>
            <a:br>
              <a:rPr lang="en-GB" sz="900" b="0" i="0" u="none" strike="noStrike" dirty="0">
                <a:solidFill>
                  <a:schemeClr val="bg1"/>
                </a:solidFill>
                <a:effectLst/>
              </a:rPr>
            </a:br>
            <a:r>
              <a:rPr lang="en-GB" sz="900" b="0" i="0" u="none" strike="noStrike" dirty="0">
                <a:solidFill>
                  <a:schemeClr val="bg1"/>
                </a:solidFill>
                <a:effectLst/>
              </a:rPr>
              <a:t>of Academia &amp; Government, Life Sciences &amp; Healthcare and Intellectual Property. For more information, please visit </a:t>
            </a:r>
            <a:r>
              <a:rPr lang="en-GB" sz="900" b="0" i="0" dirty="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dirty="0">
              <a:solidFill>
                <a:schemeClr val="bg1"/>
              </a:solidFill>
            </a:endParaRPr>
          </a:p>
        </p:txBody>
      </p:sp>
      <p:sp>
        <p:nvSpPr>
          <p:cNvPr id="3" name="TextBox 2">
            <a:extLst>
              <a:ext uri="{FF2B5EF4-FFF2-40B4-BE49-F238E27FC236}">
                <a16:creationId xmlns:a16="http://schemas.microsoft.com/office/drawing/2014/main" id="{27AF2332-00AB-133C-5F6E-017EFF3A6359}"/>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chemeClr val="bg1"/>
                </a:solidFill>
                <a:latin typeface="+mj-lt"/>
              </a:rPr>
              <a:t>Thank You</a:t>
            </a:r>
            <a:endParaRPr lang="en-GB" sz="6000" b="1" dirty="0">
              <a:solidFill>
                <a:schemeClr val="bg1"/>
              </a:solidFill>
              <a:latin typeface="+mj-lt"/>
            </a:endParaRPr>
          </a:p>
        </p:txBody>
      </p:sp>
      <p:grpSp>
        <p:nvGrpSpPr>
          <p:cNvPr id="17" name="Graphic 72">
            <a:extLst>
              <a:ext uri="{FF2B5EF4-FFF2-40B4-BE49-F238E27FC236}">
                <a16:creationId xmlns:a16="http://schemas.microsoft.com/office/drawing/2014/main" id="{D61C4264-F84B-FAC1-BD8E-C9CBA8A3879B}"/>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FD4DC778-34D3-3BA6-D343-8CC2A7EBE991}"/>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FE3CE4B9-82E9-EB1C-7555-23AB1E389C9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ED5F20B-B381-AC01-C561-F067CD6DE3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AD850DED-628E-03E7-0428-F3710F39CDA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1BDEAC2F-6746-C9CF-D728-A188FF786E4F}"/>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9FFE8D-322B-CBE5-E3E6-C69866C3468A}"/>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66DEF84-8C3A-110A-E3D5-F713F34A6536}"/>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23381D-B221-E869-0DDE-93AFDF98370C}"/>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3F12473-2BEA-0C95-867C-FF2468A5DA7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7E7912B-54AE-52A2-48EE-F383FE5056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E078D2D-79B0-97EA-0A2C-88F79E82BB1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C911FB9-F048-AA5E-F0F9-2EC338F4C5D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2DA1581-5238-2CBE-046A-F447EBB427A9}"/>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7F5414B-E549-B630-71AA-146EF14CFD20}"/>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547FBB9-03E5-DF94-E5C1-4266CEA7F0B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161F6C6-45FB-95BF-D3CC-F2EEDD63C2A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4215A7E8-C6DE-AE3E-28F7-D220BC89D47A}"/>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3C63CCE4-F37B-7D4F-0F10-E514199CB1BF}"/>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B9DB97-E66F-756B-3B73-05E61C28035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B67D0EC-BD40-907A-B2BC-7DA1209F4D9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12C83FA-661F-C508-4897-B8660077AC62}"/>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ABBD4350-BD01-2C4E-66B3-10606C19144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B48A196C-E456-9DEC-5ED4-CB6667703EA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5B7ADAB-A758-1187-3B6B-0C0295248AB3}"/>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F1F0AFC-FACC-7B19-DD35-BD97296C674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5FD5880-C844-10FA-0E3B-B38740CF974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E648EC2-125D-060D-62C1-DC9C1B03B42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D23DCCD-E7F7-B7B6-08E9-895C6418A08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8DAC58E-6290-B11E-6632-BCC242C1ACC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BA48EF-C6B4-48E2-E34C-B13FF9DF09F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7135312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dirty="0">
                <a:solidFill>
                  <a:schemeClr val="bg1"/>
                </a:solidFill>
                <a:latin typeface="+mj-lt"/>
                <a:ea typeface="+mn-ea"/>
                <a:cs typeface="+mn-cs"/>
              </a:rPr>
              <a:t>© 2024 Clarivate</a:t>
            </a:r>
          </a:p>
          <a:p>
            <a:r>
              <a:rPr lang="en-US" sz="900" noProof="0" dirty="0">
                <a:solidFill>
                  <a:schemeClr val="bg1"/>
                </a:solidFill>
              </a:rPr>
              <a:t>Clarivate and its logo, as well as all other trademarks used herein are trademarks of their respective owners and used under license.</a:t>
            </a:r>
          </a:p>
        </p:txBody>
      </p:sp>
      <p:sp>
        <p:nvSpPr>
          <p:cNvPr id="3" name="TextBox 2">
            <a:extLst>
              <a:ext uri="{FF2B5EF4-FFF2-40B4-BE49-F238E27FC236}">
                <a16:creationId xmlns:a16="http://schemas.microsoft.com/office/drawing/2014/main" id="{183C3AC4-5016-8CB8-A077-787D33EA96E6}"/>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17" name="Graphic 72">
            <a:extLst>
              <a:ext uri="{FF2B5EF4-FFF2-40B4-BE49-F238E27FC236}">
                <a16:creationId xmlns:a16="http://schemas.microsoft.com/office/drawing/2014/main" id="{F19EE8D8-2124-DF5F-4624-D2B837FA96A1}"/>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3AB66AE6-2779-7E9F-AE0C-160BFDDD8038}"/>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FA640460-FEFB-50DB-E596-F1031B91513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F4B50A-0CFD-E785-24FA-99EC2A2030C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DE9032-AD6A-8CFD-6020-5CCA790BA8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5447C6-7729-657B-D705-5DF634E93D2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AFE863A-F8F3-CE11-EC64-A4913E18AA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E54CD6-894D-4570-97B3-E0BCAF51FA1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2FD991A-326F-8B77-6D31-22F2620050C3}"/>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AAAF8DD-D5FE-D271-4C33-D4978536BADA}"/>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0856A3F-AC53-5D65-4ED3-9B2D498DB81F}"/>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742CBF5-5738-D0DE-595C-9F0EC26D343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0A70E83-3307-B884-6864-A557830A6E8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9CFB986-ED4E-83F2-0341-75077654410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32407CE-BA00-0FC1-7690-C8F4D4F535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CDCEE6F-FE55-9E80-2020-ABD3311DDD7A}"/>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FECB182-D98C-11DF-2DD7-84B81C4DB6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E41F5545-6EAB-630E-6A75-E9C0511D2F37}"/>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A12A1DE5-3157-CE48-7015-793DB9BA7A3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5E24DDD-7412-02D1-501D-3802C6D4946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9AA84C-236C-E956-A77E-EACD3A2B3D31}"/>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DF5F0FC-80A9-39B3-A8A7-65AF015805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90E50D-F4B7-91E3-DB69-939C6450AE5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46A784-6730-F230-77C0-2E6B7F99415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2101076-71D4-33E5-F14D-CE89676A923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0DF96B0-164B-418F-247F-AD53D50797D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D2ED8C-3310-DDD6-4E6E-368309F4643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4853709-2997-B151-3E35-485EAFADD27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FF28FC4-935B-6C90-4B99-9DD4848C65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94CD471-A1BA-0C51-434C-D216761869B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11DCE41-5C63-4162-2965-2AC316FEDF8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2277346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dirty="0">
                <a:solidFill>
                  <a:schemeClr val="bg1"/>
                </a:solidFill>
                <a:latin typeface="+mj-lt"/>
                <a:ea typeface="+mn-ea"/>
                <a:cs typeface="+mn-cs"/>
              </a:rPr>
              <a:t>© 2024 Clarivate</a:t>
            </a:r>
          </a:p>
          <a:p>
            <a:r>
              <a:rPr lang="en-GB" sz="900" dirty="0">
                <a:solidFill>
                  <a:schemeClr val="bg1"/>
                </a:solidFill>
              </a:rPr>
              <a:t>Clarivate and </a:t>
            </a:r>
            <a:r>
              <a:rPr lang="en-US" sz="900" noProof="0" dirty="0">
                <a:solidFill>
                  <a:schemeClr val="bg1"/>
                </a:solidFill>
              </a:rPr>
              <a:t>its</a:t>
            </a:r>
            <a:r>
              <a:rPr lang="en-GB" sz="900" dirty="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sp>
        <p:nvSpPr>
          <p:cNvPr id="3" name="TextBox 2">
            <a:extLst>
              <a:ext uri="{FF2B5EF4-FFF2-40B4-BE49-F238E27FC236}">
                <a16:creationId xmlns:a16="http://schemas.microsoft.com/office/drawing/2014/main" id="{3B4ABEE6-8752-4501-F808-0D8B02CB5F45}"/>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17" name="Graphic 72">
            <a:extLst>
              <a:ext uri="{FF2B5EF4-FFF2-40B4-BE49-F238E27FC236}">
                <a16:creationId xmlns:a16="http://schemas.microsoft.com/office/drawing/2014/main" id="{95C0A9AB-AB22-1A98-1736-BC98BF7DE58E}"/>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609B85F7-382B-D97E-46A5-D5F62B40AC98}"/>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655A551F-1C1F-F388-7120-8058C31AA0F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D88C8502-D2D3-4EBB-3461-8A6B1A42E039}"/>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76F5AA39-4B00-3304-799A-5E2C2D8D654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39CA3B0-4C7E-9A07-5D66-FB1353F40384}"/>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376810C-A38B-6FB7-2D19-38894BF770C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EAC9098-7FE5-F1B4-DAC7-EDCAB020AA6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D2E21D8-27C9-24C4-809F-C2497D72730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27FE9C0-2302-494F-3F8C-10C5BBB4F17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1333E1F-5782-0579-E781-302BFFE91B7B}"/>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5C8B857-9DB6-EC2B-9379-2EE71BDD5DC5}"/>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C8FC6A7-59F2-7672-647E-D7E08AAD97A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FB43331-5A80-7800-8064-A81072CACD2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FF35A5F-370C-4A80-DC01-6D92E4C378CA}"/>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C8FB45B-29B1-1663-1FCA-57CE0DB92AE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2F8605A-1687-9EFA-219E-3ABC4AD3B63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52F902BE-B535-2A8C-BC1F-710C4D13051E}"/>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FC6F69E4-A4AE-7915-0AE8-70673863186B}"/>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9A8B2A3-E847-E29A-F866-7B57F2D24D7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E7C3DB4-0B53-2426-731C-13D2ABECED4C}"/>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D9C6DB-BE5B-63F9-CC32-3FC6FE3F65D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AB82973-9FD4-6026-C589-A54530B455EC}"/>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266F8E3-89AD-7E0A-58FA-934C6DB8D34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C8158FB-3755-C4E1-D01A-355B1161527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F5BE5A8-4DA5-A2C4-208C-829128E87AE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8E48F52-C6BE-E2AF-7DDD-AEA7E93A84B5}"/>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17BD581-CDE7-A337-32C7-914B6AFE17F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92685CE-73C8-92C9-6375-3E7B45284221}"/>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D073A23-5A2D-13A3-93FA-5F34529DC03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FD7B790-3EF7-8612-4A77-67570DFB34E2}"/>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171339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dirty="0">
                <a:solidFill>
                  <a:schemeClr val="bg1"/>
                </a:solidFill>
                <a:latin typeface="+mj-lt"/>
                <a:ea typeface="+mn-ea"/>
                <a:cs typeface="+mn-cs"/>
              </a:rPr>
              <a:t>© 2024 Clarivate</a:t>
            </a:r>
          </a:p>
          <a:p>
            <a:r>
              <a:rPr lang="en-US" sz="900" noProof="0" dirty="0">
                <a:solidFill>
                  <a:schemeClr val="bg1"/>
                </a:solidFill>
              </a:rPr>
              <a:t>Clarivate and its logo, as well as all other trademarks used herein are trademarks of their respective owners and used under license.</a:t>
            </a:r>
          </a:p>
        </p:txBody>
      </p:sp>
      <p:sp>
        <p:nvSpPr>
          <p:cNvPr id="35" name="TextBox 34">
            <a:extLst>
              <a:ext uri="{FF2B5EF4-FFF2-40B4-BE49-F238E27FC236}">
                <a16:creationId xmlns:a16="http://schemas.microsoft.com/office/drawing/2014/main" id="{F5A047ED-0DD0-A0D8-6D35-69A4F881D544}"/>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3" name="Graphic 72">
            <a:extLst>
              <a:ext uri="{FF2B5EF4-FFF2-40B4-BE49-F238E27FC236}">
                <a16:creationId xmlns:a16="http://schemas.microsoft.com/office/drawing/2014/main" id="{733DB42F-554A-8090-57FE-B9525F40B6B9}"/>
              </a:ext>
            </a:extLst>
          </p:cNvPr>
          <p:cNvGrpSpPr/>
          <p:nvPr userDrawn="1"/>
        </p:nvGrpSpPr>
        <p:grpSpPr>
          <a:xfrm>
            <a:off x="5283322" y="419696"/>
            <a:ext cx="1625355" cy="459237"/>
            <a:chOff x="3418208" y="1020992"/>
            <a:chExt cx="3761422" cy="1062774"/>
          </a:xfrm>
          <a:solidFill>
            <a:srgbClr val="FFFFFF"/>
          </a:solidFill>
        </p:grpSpPr>
        <p:grpSp>
          <p:nvGrpSpPr>
            <p:cNvPr id="17" name="Graphic 72">
              <a:extLst>
                <a:ext uri="{FF2B5EF4-FFF2-40B4-BE49-F238E27FC236}">
                  <a16:creationId xmlns:a16="http://schemas.microsoft.com/office/drawing/2014/main" id="{3BD45AF8-B3A6-822F-B473-382600086C26}"/>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EC22C2DC-66CA-3704-306E-31DC65B6B1B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6711CA0-7715-039D-060C-1ED157C16D9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3B4E6AD-7934-FFFD-C6A0-C90C2059C36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1EC08B55-9FAC-5559-E44D-88C006A6128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B02D504-9BCB-6997-24FF-F8FC24428C3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F4563DE-0FB7-8B89-9C7C-CE9CD2B6FA0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3B0D44-B61C-66F5-BD26-9089BA6452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BB7B4F8-3DA2-CE26-5010-CE48B9127658}"/>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2214C97-C2AD-7FA4-2D12-2C272F92563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FF05CDC-D150-F59D-173B-D6FC679CDCEB}"/>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4645735-6A33-8310-0121-62E16990EF3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AE4E24-CBE4-3C35-60E7-4A2691916C00}"/>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3A7E85C2-301F-177F-8B6E-E080269C602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F7EEF93-506A-6D83-87F8-A9F27907BFC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FF279D7-7C11-1467-2C62-E9ADD4C92AB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8" name="Graphic 72">
              <a:extLst>
                <a:ext uri="{FF2B5EF4-FFF2-40B4-BE49-F238E27FC236}">
                  <a16:creationId xmlns:a16="http://schemas.microsoft.com/office/drawing/2014/main" id="{1DD60671-8CB6-BCED-C4B8-CF5AEA6A59AC}"/>
                </a:ext>
              </a:extLst>
            </p:cNvPr>
            <p:cNvGrpSpPr/>
            <p:nvPr/>
          </p:nvGrpSpPr>
          <p:grpSpPr>
            <a:xfrm>
              <a:off x="3418208" y="1020992"/>
              <a:ext cx="3761422" cy="550471"/>
              <a:chOff x="3418208" y="1020992"/>
              <a:chExt cx="3761422" cy="550471"/>
            </a:xfrm>
            <a:solidFill>
              <a:srgbClr val="FFFFFF"/>
            </a:solidFill>
          </p:grpSpPr>
          <p:sp>
            <p:nvSpPr>
              <p:cNvPr id="19" name="Freeform 18">
                <a:extLst>
                  <a:ext uri="{FF2B5EF4-FFF2-40B4-BE49-F238E27FC236}">
                    <a16:creationId xmlns:a16="http://schemas.microsoft.com/office/drawing/2014/main" id="{4FF94F79-770B-25DC-E1F3-389718F0774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7550C7B-AB33-EB37-1089-06B809C2218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D6B6E2E-B202-E8D0-D790-5C8CDFFA01C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A1705C-1F68-DD27-F36E-796F1FE238D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33EE1FE-E41E-961D-D710-775E321CC25F}"/>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C627D94-2E8A-6DCC-A150-5689DB0B78F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541714F-B6FD-E489-E816-9E163AE1061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0875078-3792-E124-1126-E94C465851A2}"/>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DA0E030-CC99-877A-060B-3483B5AD431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D172600-72B7-5BB4-C7AA-86B93138158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F4F3566-07EB-E035-7C13-5C425600238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C963437-40F3-1AE0-7213-BF4B0CD64E4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E5F7A5C0-73CB-BBED-2446-BC60CE32282B}"/>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7566987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4898365"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Tree>
    <p:extLst>
      <p:ext uri="{BB962C8B-B14F-4D97-AF65-F5344CB8AC3E}">
        <p14:creationId xmlns:p14="http://schemas.microsoft.com/office/powerpoint/2010/main" val="56848009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1_Single image - 1 line only - Min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3671802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DEFAULT-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6420838"/>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F0A72917-94AF-8327-0C66-877F8B0C1694}"/>
              </a:ext>
              <a:ext uri="{C183D7F6-B498-43B3-948B-1728B52AA6E4}">
                <adec:decorative xmlns:adec="http://schemas.microsoft.com/office/drawing/2017/decorative" val="1"/>
              </a:ext>
            </a:extLst>
          </p:cNvPr>
          <p:cNvSpPr>
            <a:spLocks noGrp="1"/>
          </p:cNvSpPr>
          <p:nvPr>
            <p:ph type="pic" sz="quarter" idx="26" hasCustomPrompt="1"/>
          </p:nvPr>
        </p:nvSpPr>
        <p:spPr>
          <a:xfrm>
            <a:off x="0" y="0"/>
            <a:ext cx="12192000" cy="6858000"/>
          </a:xfrm>
          <a:custGeom>
            <a:avLst/>
            <a:gdLst>
              <a:gd name="connsiteX0" fmla="*/ 6539177 w 12192000"/>
              <a:gd name="connsiteY0" fmla="*/ 622093 h 6858000"/>
              <a:gd name="connsiteX1" fmla="*/ 6539177 w 12192000"/>
              <a:gd name="connsiteY1" fmla="*/ 632101 h 6858000"/>
              <a:gd name="connsiteX2" fmla="*/ 6511379 w 12192000"/>
              <a:gd name="connsiteY2" fmla="*/ 657676 h 6858000"/>
              <a:gd name="connsiteX3" fmla="*/ 6491364 w 12192000"/>
              <a:gd name="connsiteY3" fmla="*/ 640997 h 6858000"/>
              <a:gd name="connsiteX4" fmla="*/ 6511379 w 12192000"/>
              <a:gd name="connsiteY4" fmla="*/ 625429 h 6858000"/>
              <a:gd name="connsiteX5" fmla="*/ 6526946 w 12192000"/>
              <a:gd name="connsiteY5" fmla="*/ 625429 h 6858000"/>
              <a:gd name="connsiteX6" fmla="*/ 6539177 w 12192000"/>
              <a:gd name="connsiteY6" fmla="*/ 622093 h 6858000"/>
              <a:gd name="connsiteX7" fmla="*/ 6052150 w 12192000"/>
              <a:gd name="connsiteY7" fmla="*/ 622093 h 6858000"/>
              <a:gd name="connsiteX8" fmla="*/ 6052150 w 12192000"/>
              <a:gd name="connsiteY8" fmla="*/ 632101 h 6858000"/>
              <a:gd name="connsiteX9" fmla="*/ 6024352 w 12192000"/>
              <a:gd name="connsiteY9" fmla="*/ 657676 h 6858000"/>
              <a:gd name="connsiteX10" fmla="*/ 6004337 w 12192000"/>
              <a:gd name="connsiteY10" fmla="*/ 640997 h 6858000"/>
              <a:gd name="connsiteX11" fmla="*/ 6024352 w 12192000"/>
              <a:gd name="connsiteY11" fmla="*/ 625429 h 6858000"/>
              <a:gd name="connsiteX12" fmla="*/ 6039919 w 12192000"/>
              <a:gd name="connsiteY12" fmla="*/ 625429 h 6858000"/>
              <a:gd name="connsiteX13" fmla="*/ 6052150 w 12192000"/>
              <a:gd name="connsiteY13" fmla="*/ 622093 h 6858000"/>
              <a:gd name="connsiteX14" fmla="*/ 5555115 w 12192000"/>
              <a:gd name="connsiteY14" fmla="*/ 574279 h 6858000"/>
              <a:gd name="connsiteX15" fmla="*/ 5418348 w 12192000"/>
              <a:gd name="connsiteY15" fmla="*/ 653229 h 6858000"/>
              <a:gd name="connsiteX16" fmla="*/ 5433915 w 12192000"/>
              <a:gd name="connsiteY16" fmla="*/ 687699 h 6858000"/>
              <a:gd name="connsiteX17" fmla="*/ 5449482 w 12192000"/>
              <a:gd name="connsiteY17" fmla="*/ 709938 h 6858000"/>
              <a:gd name="connsiteX18" fmla="*/ 5588473 w 12192000"/>
              <a:gd name="connsiteY18" fmla="*/ 629877 h 6858000"/>
              <a:gd name="connsiteX19" fmla="*/ 5555115 w 12192000"/>
              <a:gd name="connsiteY19" fmla="*/ 574279 h 6858000"/>
              <a:gd name="connsiteX20" fmla="*/ 6774909 w 12192000"/>
              <a:gd name="connsiteY20" fmla="*/ 570943 h 6858000"/>
              <a:gd name="connsiteX21" fmla="*/ 6806043 w 12192000"/>
              <a:gd name="connsiteY21" fmla="*/ 596518 h 6858000"/>
              <a:gd name="connsiteX22" fmla="*/ 6742662 w 12192000"/>
              <a:gd name="connsiteY22" fmla="*/ 596518 h 6858000"/>
              <a:gd name="connsiteX23" fmla="*/ 6774909 w 12192000"/>
              <a:gd name="connsiteY23" fmla="*/ 570943 h 6858000"/>
              <a:gd name="connsiteX24" fmla="*/ 6223388 w 12192000"/>
              <a:gd name="connsiteY24" fmla="*/ 540921 h 6858000"/>
              <a:gd name="connsiteX25" fmla="*/ 6223388 w 12192000"/>
              <a:gd name="connsiteY25" fmla="*/ 575391 h 6858000"/>
              <a:gd name="connsiteX26" fmla="*/ 6243403 w 12192000"/>
              <a:gd name="connsiteY26" fmla="*/ 575391 h 6858000"/>
              <a:gd name="connsiteX27" fmla="*/ 6243403 w 12192000"/>
              <a:gd name="connsiteY27" fmla="*/ 683250 h 6858000"/>
              <a:gd name="connsiteX28" fmla="*/ 6283433 w 12192000"/>
              <a:gd name="connsiteY28" fmla="*/ 683250 h 6858000"/>
              <a:gd name="connsiteX29" fmla="*/ 6283433 w 12192000"/>
              <a:gd name="connsiteY29" fmla="*/ 540921 h 6858000"/>
              <a:gd name="connsiteX30" fmla="*/ 6297888 w 12192000"/>
              <a:gd name="connsiteY30" fmla="*/ 540920 h 6858000"/>
              <a:gd name="connsiteX31" fmla="*/ 6346814 w 12192000"/>
              <a:gd name="connsiteY31" fmla="*/ 683250 h 6858000"/>
              <a:gd name="connsiteX32" fmla="*/ 6396850 w 12192000"/>
              <a:gd name="connsiteY32" fmla="*/ 683250 h 6858000"/>
              <a:gd name="connsiteX33" fmla="*/ 6447999 w 12192000"/>
              <a:gd name="connsiteY33" fmla="*/ 540920 h 6858000"/>
              <a:gd name="connsiteX34" fmla="*/ 6405746 w 12192000"/>
              <a:gd name="connsiteY34" fmla="*/ 540920 h 6858000"/>
              <a:gd name="connsiteX35" fmla="*/ 6373500 w 12192000"/>
              <a:gd name="connsiteY35" fmla="*/ 639884 h 6858000"/>
              <a:gd name="connsiteX36" fmla="*/ 6341253 w 12192000"/>
              <a:gd name="connsiteY36" fmla="*/ 540920 h 6858000"/>
              <a:gd name="connsiteX37" fmla="*/ 6774909 w 12192000"/>
              <a:gd name="connsiteY37" fmla="*/ 538696 h 6858000"/>
              <a:gd name="connsiteX38" fmla="*/ 6701521 w 12192000"/>
              <a:gd name="connsiteY38" fmla="*/ 613198 h 6858000"/>
              <a:gd name="connsiteX39" fmla="*/ 6776020 w 12192000"/>
              <a:gd name="connsiteY39" fmla="*/ 687698 h 6858000"/>
              <a:gd name="connsiteX40" fmla="*/ 6847184 w 12192000"/>
              <a:gd name="connsiteY40" fmla="*/ 643219 h 6858000"/>
              <a:gd name="connsiteX41" fmla="*/ 6804931 w 12192000"/>
              <a:gd name="connsiteY41" fmla="*/ 638772 h 6858000"/>
              <a:gd name="connsiteX42" fmla="*/ 6776020 w 12192000"/>
              <a:gd name="connsiteY42" fmla="*/ 653227 h 6858000"/>
              <a:gd name="connsiteX43" fmla="*/ 6743775 w 12192000"/>
              <a:gd name="connsiteY43" fmla="*/ 624317 h 6858000"/>
              <a:gd name="connsiteX44" fmla="*/ 6849408 w 12192000"/>
              <a:gd name="connsiteY44" fmla="*/ 624317 h 6858000"/>
              <a:gd name="connsiteX45" fmla="*/ 6849408 w 12192000"/>
              <a:gd name="connsiteY45" fmla="*/ 623205 h 6858000"/>
              <a:gd name="connsiteX46" fmla="*/ 6774909 w 12192000"/>
              <a:gd name="connsiteY46" fmla="*/ 538696 h 6858000"/>
              <a:gd name="connsiteX47" fmla="*/ 6192254 w 12192000"/>
              <a:gd name="connsiteY47" fmla="*/ 538696 h 6858000"/>
              <a:gd name="connsiteX48" fmla="*/ 6155559 w 12192000"/>
              <a:gd name="connsiteY48" fmla="*/ 563159 h 6858000"/>
              <a:gd name="connsiteX49" fmla="*/ 6155559 w 12192000"/>
              <a:gd name="connsiteY49" fmla="*/ 540920 h 6858000"/>
              <a:gd name="connsiteX50" fmla="*/ 6116642 w 12192000"/>
              <a:gd name="connsiteY50" fmla="*/ 540920 h 6858000"/>
              <a:gd name="connsiteX51" fmla="*/ 6116642 w 12192000"/>
              <a:gd name="connsiteY51" fmla="*/ 683250 h 6858000"/>
              <a:gd name="connsiteX52" fmla="*/ 6156672 w 12192000"/>
              <a:gd name="connsiteY52" fmla="*/ 683250 h 6858000"/>
              <a:gd name="connsiteX53" fmla="*/ 6156672 w 12192000"/>
              <a:gd name="connsiteY53" fmla="*/ 615421 h 6858000"/>
              <a:gd name="connsiteX54" fmla="*/ 6186693 w 12192000"/>
              <a:gd name="connsiteY54" fmla="*/ 580951 h 6858000"/>
              <a:gd name="connsiteX55" fmla="*/ 6203373 w 12192000"/>
              <a:gd name="connsiteY55" fmla="*/ 580951 h 6858000"/>
              <a:gd name="connsiteX56" fmla="*/ 6203373 w 12192000"/>
              <a:gd name="connsiteY56" fmla="*/ 539808 h 6858000"/>
              <a:gd name="connsiteX57" fmla="*/ 6192254 w 12192000"/>
              <a:gd name="connsiteY57" fmla="*/ 538696 h 6858000"/>
              <a:gd name="connsiteX58" fmla="*/ 6519162 w 12192000"/>
              <a:gd name="connsiteY58" fmla="*/ 537584 h 6858000"/>
              <a:gd name="connsiteX59" fmla="*/ 6458006 w 12192000"/>
              <a:gd name="connsiteY59" fmla="*/ 555376 h 6858000"/>
              <a:gd name="connsiteX60" fmla="*/ 6473573 w 12192000"/>
              <a:gd name="connsiteY60" fmla="*/ 585399 h 6858000"/>
              <a:gd name="connsiteX61" fmla="*/ 6515827 w 12192000"/>
              <a:gd name="connsiteY61" fmla="*/ 572055 h 6858000"/>
              <a:gd name="connsiteX62" fmla="*/ 6539177 w 12192000"/>
              <a:gd name="connsiteY62" fmla="*/ 588735 h 6858000"/>
              <a:gd name="connsiteX63" fmla="*/ 6540290 w 12192000"/>
              <a:gd name="connsiteY63" fmla="*/ 589846 h 6858000"/>
              <a:gd name="connsiteX64" fmla="*/ 6530282 w 12192000"/>
              <a:gd name="connsiteY64" fmla="*/ 598742 h 6858000"/>
              <a:gd name="connsiteX65" fmla="*/ 6502484 w 12192000"/>
              <a:gd name="connsiteY65" fmla="*/ 598742 h 6858000"/>
              <a:gd name="connsiteX66" fmla="*/ 6451335 w 12192000"/>
              <a:gd name="connsiteY66" fmla="*/ 642108 h 6858000"/>
              <a:gd name="connsiteX67" fmla="*/ 6501371 w 12192000"/>
              <a:gd name="connsiteY67" fmla="*/ 686587 h 6858000"/>
              <a:gd name="connsiteX68" fmla="*/ 6541401 w 12192000"/>
              <a:gd name="connsiteY68" fmla="*/ 669907 h 6858000"/>
              <a:gd name="connsiteX69" fmla="*/ 6541401 w 12192000"/>
              <a:gd name="connsiteY69" fmla="*/ 683250 h 6858000"/>
              <a:gd name="connsiteX70" fmla="*/ 6581431 w 12192000"/>
              <a:gd name="connsiteY70" fmla="*/ 683250 h 6858000"/>
              <a:gd name="connsiteX71" fmla="*/ 6581431 w 12192000"/>
              <a:gd name="connsiteY71" fmla="*/ 589846 h 6858000"/>
              <a:gd name="connsiteX72" fmla="*/ 6519162 w 12192000"/>
              <a:gd name="connsiteY72" fmla="*/ 537584 h 6858000"/>
              <a:gd name="connsiteX73" fmla="*/ 6032135 w 12192000"/>
              <a:gd name="connsiteY73" fmla="*/ 537584 h 6858000"/>
              <a:gd name="connsiteX74" fmla="*/ 5970979 w 12192000"/>
              <a:gd name="connsiteY74" fmla="*/ 555376 h 6858000"/>
              <a:gd name="connsiteX75" fmla="*/ 5986546 w 12192000"/>
              <a:gd name="connsiteY75" fmla="*/ 585399 h 6858000"/>
              <a:gd name="connsiteX76" fmla="*/ 6028800 w 12192000"/>
              <a:gd name="connsiteY76" fmla="*/ 572055 h 6858000"/>
              <a:gd name="connsiteX77" fmla="*/ 6052150 w 12192000"/>
              <a:gd name="connsiteY77" fmla="*/ 588735 h 6858000"/>
              <a:gd name="connsiteX78" fmla="*/ 6053262 w 12192000"/>
              <a:gd name="connsiteY78" fmla="*/ 589846 h 6858000"/>
              <a:gd name="connsiteX79" fmla="*/ 6043254 w 12192000"/>
              <a:gd name="connsiteY79" fmla="*/ 598742 h 6858000"/>
              <a:gd name="connsiteX80" fmla="*/ 6015456 w 12192000"/>
              <a:gd name="connsiteY80" fmla="*/ 598742 h 6858000"/>
              <a:gd name="connsiteX81" fmla="*/ 5964307 w 12192000"/>
              <a:gd name="connsiteY81" fmla="*/ 642108 h 6858000"/>
              <a:gd name="connsiteX82" fmla="*/ 6014344 w 12192000"/>
              <a:gd name="connsiteY82" fmla="*/ 686587 h 6858000"/>
              <a:gd name="connsiteX83" fmla="*/ 6054373 w 12192000"/>
              <a:gd name="connsiteY83" fmla="*/ 669907 h 6858000"/>
              <a:gd name="connsiteX84" fmla="*/ 6054373 w 12192000"/>
              <a:gd name="connsiteY84" fmla="*/ 683250 h 6858000"/>
              <a:gd name="connsiteX85" fmla="*/ 6094404 w 12192000"/>
              <a:gd name="connsiteY85" fmla="*/ 683250 h 6858000"/>
              <a:gd name="connsiteX86" fmla="*/ 6094404 w 12192000"/>
              <a:gd name="connsiteY86" fmla="*/ 589846 h 6858000"/>
              <a:gd name="connsiteX87" fmla="*/ 6032135 w 12192000"/>
              <a:gd name="connsiteY87" fmla="*/ 537584 h 6858000"/>
              <a:gd name="connsiteX88" fmla="*/ 5380541 w 12192000"/>
              <a:gd name="connsiteY88" fmla="*/ 493106 h 6858000"/>
              <a:gd name="connsiteX89" fmla="*/ 5353854 w 12192000"/>
              <a:gd name="connsiteY89" fmla="*/ 494218 h 6858000"/>
              <a:gd name="connsiteX90" fmla="*/ 5353854 w 12192000"/>
              <a:gd name="connsiteY90" fmla="*/ 654340 h 6858000"/>
              <a:gd name="connsiteX91" fmla="*/ 5380541 w 12192000"/>
              <a:gd name="connsiteY91" fmla="*/ 656564 h 6858000"/>
              <a:gd name="connsiteX92" fmla="*/ 5418346 w 12192000"/>
              <a:gd name="connsiteY92" fmla="*/ 653227 h 6858000"/>
              <a:gd name="connsiteX93" fmla="*/ 5411675 w 12192000"/>
              <a:gd name="connsiteY93" fmla="*/ 516457 h 6858000"/>
              <a:gd name="connsiteX94" fmla="*/ 5418346 w 12192000"/>
              <a:gd name="connsiteY94" fmla="*/ 496442 h 6858000"/>
              <a:gd name="connsiteX95" fmla="*/ 5380541 w 12192000"/>
              <a:gd name="connsiteY95" fmla="*/ 493106 h 6858000"/>
              <a:gd name="connsiteX96" fmla="*/ 6618125 w 12192000"/>
              <a:gd name="connsiteY96" fmla="*/ 487547 h 6858000"/>
              <a:gd name="connsiteX97" fmla="*/ 6618125 w 12192000"/>
              <a:gd name="connsiteY97" fmla="*/ 542032 h 6858000"/>
              <a:gd name="connsiteX98" fmla="*/ 6595886 w 12192000"/>
              <a:gd name="connsiteY98" fmla="*/ 542032 h 6858000"/>
              <a:gd name="connsiteX99" fmla="*/ 6595886 w 12192000"/>
              <a:gd name="connsiteY99" fmla="*/ 576503 h 6858000"/>
              <a:gd name="connsiteX100" fmla="*/ 6618125 w 12192000"/>
              <a:gd name="connsiteY100" fmla="*/ 576503 h 6858000"/>
              <a:gd name="connsiteX101" fmla="*/ 6618125 w 12192000"/>
              <a:gd name="connsiteY101" fmla="*/ 654340 h 6858000"/>
              <a:gd name="connsiteX102" fmla="*/ 6659266 w 12192000"/>
              <a:gd name="connsiteY102" fmla="*/ 686587 h 6858000"/>
              <a:gd name="connsiteX103" fmla="*/ 6690401 w 12192000"/>
              <a:gd name="connsiteY103" fmla="*/ 684363 h 6858000"/>
              <a:gd name="connsiteX104" fmla="*/ 6690401 w 12192000"/>
              <a:gd name="connsiteY104" fmla="*/ 649892 h 6858000"/>
              <a:gd name="connsiteX105" fmla="*/ 6671498 w 12192000"/>
              <a:gd name="connsiteY105" fmla="*/ 649892 h 6858000"/>
              <a:gd name="connsiteX106" fmla="*/ 6658155 w 12192000"/>
              <a:gd name="connsiteY106" fmla="*/ 639884 h 6858000"/>
              <a:gd name="connsiteX107" fmla="*/ 6658155 w 12192000"/>
              <a:gd name="connsiteY107" fmla="*/ 575391 h 6858000"/>
              <a:gd name="connsiteX108" fmla="*/ 6689289 w 12192000"/>
              <a:gd name="connsiteY108" fmla="*/ 575391 h 6858000"/>
              <a:gd name="connsiteX109" fmla="*/ 6689289 w 12192000"/>
              <a:gd name="connsiteY109" fmla="*/ 540920 h 6858000"/>
              <a:gd name="connsiteX110" fmla="*/ 6658155 w 12192000"/>
              <a:gd name="connsiteY110" fmla="*/ 540920 h 6858000"/>
              <a:gd name="connsiteX111" fmla="*/ 6658155 w 12192000"/>
              <a:gd name="connsiteY111" fmla="*/ 487547 h 6858000"/>
              <a:gd name="connsiteX112" fmla="*/ 6261194 w 12192000"/>
              <a:gd name="connsiteY112" fmla="*/ 466419 h 6858000"/>
              <a:gd name="connsiteX113" fmla="*/ 6235619 w 12192000"/>
              <a:gd name="connsiteY113" fmla="*/ 491994 h 6858000"/>
              <a:gd name="connsiteX114" fmla="*/ 6261194 w 12192000"/>
              <a:gd name="connsiteY114" fmla="*/ 517570 h 6858000"/>
              <a:gd name="connsiteX115" fmla="*/ 6286768 w 12192000"/>
              <a:gd name="connsiteY115" fmla="*/ 491994 h 6858000"/>
              <a:gd name="connsiteX116" fmla="*/ 6261194 w 12192000"/>
              <a:gd name="connsiteY116" fmla="*/ 466419 h 6858000"/>
              <a:gd name="connsiteX117" fmla="*/ 5900927 w 12192000"/>
              <a:gd name="connsiteY117" fmla="*/ 466419 h 6858000"/>
              <a:gd name="connsiteX118" fmla="*/ 5900927 w 12192000"/>
              <a:gd name="connsiteY118" fmla="*/ 683250 h 6858000"/>
              <a:gd name="connsiteX119" fmla="*/ 5940957 w 12192000"/>
              <a:gd name="connsiteY119" fmla="*/ 683250 h 6858000"/>
              <a:gd name="connsiteX120" fmla="*/ 5940957 w 12192000"/>
              <a:gd name="connsiteY120" fmla="*/ 466419 h 6858000"/>
              <a:gd name="connsiteX121" fmla="*/ 5771943 w 12192000"/>
              <a:gd name="connsiteY121" fmla="*/ 461971 h 6858000"/>
              <a:gd name="connsiteX122" fmla="*/ 5658525 w 12192000"/>
              <a:gd name="connsiteY122" fmla="*/ 574279 h 6858000"/>
              <a:gd name="connsiteX123" fmla="*/ 5771943 w 12192000"/>
              <a:gd name="connsiteY123" fmla="*/ 686587 h 6858000"/>
              <a:gd name="connsiteX124" fmla="*/ 5878689 w 12192000"/>
              <a:gd name="connsiteY124" fmla="*/ 605413 h 6858000"/>
              <a:gd name="connsiteX125" fmla="*/ 5831987 w 12192000"/>
              <a:gd name="connsiteY125" fmla="*/ 605413 h 6858000"/>
              <a:gd name="connsiteX126" fmla="*/ 5773054 w 12192000"/>
              <a:gd name="connsiteY126" fmla="*/ 646557 h 6858000"/>
              <a:gd name="connsiteX127" fmla="*/ 5705227 w 12192000"/>
              <a:gd name="connsiteY127" fmla="*/ 574279 h 6858000"/>
              <a:gd name="connsiteX128" fmla="*/ 5773054 w 12192000"/>
              <a:gd name="connsiteY128" fmla="*/ 502002 h 6858000"/>
              <a:gd name="connsiteX129" fmla="*/ 5830875 w 12192000"/>
              <a:gd name="connsiteY129" fmla="*/ 543145 h 6858000"/>
              <a:gd name="connsiteX130" fmla="*/ 5878689 w 12192000"/>
              <a:gd name="connsiteY130" fmla="*/ 543145 h 6858000"/>
              <a:gd name="connsiteX131" fmla="*/ 5771943 w 12192000"/>
              <a:gd name="connsiteY131" fmla="*/ 461971 h 6858000"/>
              <a:gd name="connsiteX132" fmla="*/ 5449482 w 12192000"/>
              <a:gd name="connsiteY132" fmla="*/ 438620 h 6858000"/>
              <a:gd name="connsiteX133" fmla="*/ 5418348 w 12192000"/>
              <a:gd name="connsiteY133" fmla="*/ 495330 h 6858000"/>
              <a:gd name="connsiteX134" fmla="*/ 5554004 w 12192000"/>
              <a:gd name="connsiteY134" fmla="*/ 574279 h 6858000"/>
              <a:gd name="connsiteX135" fmla="*/ 5587363 w 12192000"/>
              <a:gd name="connsiteY135" fmla="*/ 518681 h 6858000"/>
              <a:gd name="connsiteX136" fmla="*/ 5449482 w 12192000"/>
              <a:gd name="connsiteY136" fmla="*/ 438620 h 6858000"/>
              <a:gd name="connsiteX137" fmla="*/ 0 w 12192000"/>
              <a:gd name="connsiteY137" fmla="*/ 0 h 6858000"/>
              <a:gd name="connsiteX138" fmla="*/ 12192000 w 12192000"/>
              <a:gd name="connsiteY138" fmla="*/ 0 h 6858000"/>
              <a:gd name="connsiteX139" fmla="*/ 12192000 w 12192000"/>
              <a:gd name="connsiteY139" fmla="*/ 6858000 h 6858000"/>
              <a:gd name="connsiteX140" fmla="*/ 0 w 12192000"/>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192000" h="6858000">
                <a:moveTo>
                  <a:pt x="6539177" y="622093"/>
                </a:moveTo>
                <a:lnTo>
                  <a:pt x="6539177" y="632101"/>
                </a:lnTo>
                <a:cubicBezTo>
                  <a:pt x="6539177" y="649892"/>
                  <a:pt x="6523610" y="657676"/>
                  <a:pt x="6511379" y="657676"/>
                </a:cubicBezTo>
                <a:cubicBezTo>
                  <a:pt x="6499147" y="657676"/>
                  <a:pt x="6491364" y="651005"/>
                  <a:pt x="6491364" y="640997"/>
                </a:cubicBezTo>
                <a:cubicBezTo>
                  <a:pt x="6491364" y="630989"/>
                  <a:pt x="6499147" y="625429"/>
                  <a:pt x="6511379" y="625429"/>
                </a:cubicBezTo>
                <a:lnTo>
                  <a:pt x="6526946" y="625429"/>
                </a:lnTo>
                <a:cubicBezTo>
                  <a:pt x="6532505" y="625429"/>
                  <a:pt x="6536953" y="624317"/>
                  <a:pt x="6539177" y="622093"/>
                </a:cubicBezTo>
                <a:close/>
                <a:moveTo>
                  <a:pt x="6052150" y="622093"/>
                </a:moveTo>
                <a:lnTo>
                  <a:pt x="6052150" y="632101"/>
                </a:lnTo>
                <a:cubicBezTo>
                  <a:pt x="6052150" y="649892"/>
                  <a:pt x="6036582" y="657676"/>
                  <a:pt x="6024352" y="657676"/>
                </a:cubicBezTo>
                <a:cubicBezTo>
                  <a:pt x="6012120" y="657676"/>
                  <a:pt x="6004337" y="651005"/>
                  <a:pt x="6004337" y="640997"/>
                </a:cubicBezTo>
                <a:cubicBezTo>
                  <a:pt x="6004337" y="630989"/>
                  <a:pt x="6012120" y="625429"/>
                  <a:pt x="6024352" y="625429"/>
                </a:cubicBezTo>
                <a:lnTo>
                  <a:pt x="6039919" y="625429"/>
                </a:lnTo>
                <a:cubicBezTo>
                  <a:pt x="6045478" y="625429"/>
                  <a:pt x="6049926" y="624317"/>
                  <a:pt x="6052150" y="622093"/>
                </a:cubicBezTo>
                <a:close/>
                <a:moveTo>
                  <a:pt x="5555115" y="574279"/>
                </a:moveTo>
                <a:cubicBezTo>
                  <a:pt x="5520646" y="615421"/>
                  <a:pt x="5472832" y="644332"/>
                  <a:pt x="5418348" y="653229"/>
                </a:cubicBezTo>
                <a:cubicBezTo>
                  <a:pt x="5422796" y="664348"/>
                  <a:pt x="5428354" y="676579"/>
                  <a:pt x="5433915" y="687699"/>
                </a:cubicBezTo>
                <a:cubicBezTo>
                  <a:pt x="5438363" y="695482"/>
                  <a:pt x="5443922" y="703266"/>
                  <a:pt x="5449482" y="709938"/>
                </a:cubicBezTo>
                <a:cubicBezTo>
                  <a:pt x="5502855" y="696595"/>
                  <a:pt x="5550668" y="668796"/>
                  <a:pt x="5588473" y="629877"/>
                </a:cubicBezTo>
                <a:cubicBezTo>
                  <a:pt x="5579578" y="609861"/>
                  <a:pt x="5568459" y="590959"/>
                  <a:pt x="5555115" y="574279"/>
                </a:cubicBezTo>
                <a:close/>
                <a:moveTo>
                  <a:pt x="6774909" y="570943"/>
                </a:moveTo>
                <a:cubicBezTo>
                  <a:pt x="6791587" y="570943"/>
                  <a:pt x="6803819" y="582062"/>
                  <a:pt x="6806043" y="596518"/>
                </a:cubicBezTo>
                <a:lnTo>
                  <a:pt x="6742662" y="596518"/>
                </a:lnTo>
                <a:cubicBezTo>
                  <a:pt x="6745999" y="580951"/>
                  <a:pt x="6758229" y="570943"/>
                  <a:pt x="6774909" y="570943"/>
                </a:cubicBezTo>
                <a:close/>
                <a:moveTo>
                  <a:pt x="6223388" y="540921"/>
                </a:moveTo>
                <a:lnTo>
                  <a:pt x="6223388" y="575391"/>
                </a:lnTo>
                <a:lnTo>
                  <a:pt x="6243403" y="575391"/>
                </a:lnTo>
                <a:lnTo>
                  <a:pt x="6243403" y="683250"/>
                </a:lnTo>
                <a:lnTo>
                  <a:pt x="6283433" y="683250"/>
                </a:lnTo>
                <a:lnTo>
                  <a:pt x="6283433" y="540921"/>
                </a:lnTo>
                <a:close/>
                <a:moveTo>
                  <a:pt x="6297888" y="540920"/>
                </a:moveTo>
                <a:lnTo>
                  <a:pt x="6346814" y="683250"/>
                </a:lnTo>
                <a:lnTo>
                  <a:pt x="6396850" y="683250"/>
                </a:lnTo>
                <a:lnTo>
                  <a:pt x="6447999" y="540920"/>
                </a:lnTo>
                <a:lnTo>
                  <a:pt x="6405746" y="540920"/>
                </a:lnTo>
                <a:lnTo>
                  <a:pt x="6373500" y="639884"/>
                </a:lnTo>
                <a:lnTo>
                  <a:pt x="6341253" y="540920"/>
                </a:lnTo>
                <a:close/>
                <a:moveTo>
                  <a:pt x="6774909" y="538696"/>
                </a:moveTo>
                <a:cubicBezTo>
                  <a:pt x="6732655" y="538696"/>
                  <a:pt x="6701521" y="569830"/>
                  <a:pt x="6701521" y="613198"/>
                </a:cubicBezTo>
                <a:cubicBezTo>
                  <a:pt x="6701521" y="656564"/>
                  <a:pt x="6743775" y="687698"/>
                  <a:pt x="6776020" y="687698"/>
                </a:cubicBezTo>
                <a:cubicBezTo>
                  <a:pt x="6808267" y="687698"/>
                  <a:pt x="6834954" y="673242"/>
                  <a:pt x="6847184" y="643219"/>
                </a:cubicBezTo>
                <a:lnTo>
                  <a:pt x="6804931" y="638772"/>
                </a:lnTo>
                <a:cubicBezTo>
                  <a:pt x="6799372" y="647667"/>
                  <a:pt x="6793811" y="653227"/>
                  <a:pt x="6776020" y="653227"/>
                </a:cubicBezTo>
                <a:cubicBezTo>
                  <a:pt x="6758229" y="653227"/>
                  <a:pt x="6745999" y="639884"/>
                  <a:pt x="6743775" y="624317"/>
                </a:cubicBezTo>
                <a:lnTo>
                  <a:pt x="6849408" y="624317"/>
                </a:lnTo>
                <a:lnTo>
                  <a:pt x="6849408" y="623205"/>
                </a:lnTo>
                <a:cubicBezTo>
                  <a:pt x="6849408" y="564271"/>
                  <a:pt x="6817163" y="538696"/>
                  <a:pt x="6774909" y="538696"/>
                </a:cubicBezTo>
                <a:close/>
                <a:moveTo>
                  <a:pt x="6192254" y="538696"/>
                </a:moveTo>
                <a:cubicBezTo>
                  <a:pt x="6174463" y="538696"/>
                  <a:pt x="6161119" y="547591"/>
                  <a:pt x="6155559" y="563159"/>
                </a:cubicBezTo>
                <a:lnTo>
                  <a:pt x="6155559" y="540920"/>
                </a:lnTo>
                <a:lnTo>
                  <a:pt x="6116642" y="540920"/>
                </a:lnTo>
                <a:lnTo>
                  <a:pt x="6116642" y="683250"/>
                </a:lnTo>
                <a:lnTo>
                  <a:pt x="6156672" y="683250"/>
                </a:lnTo>
                <a:lnTo>
                  <a:pt x="6156672" y="615421"/>
                </a:lnTo>
                <a:cubicBezTo>
                  <a:pt x="6156672" y="590958"/>
                  <a:pt x="6166679" y="580951"/>
                  <a:pt x="6186693" y="580951"/>
                </a:cubicBezTo>
                <a:lnTo>
                  <a:pt x="6203373" y="580951"/>
                </a:lnTo>
                <a:cubicBezTo>
                  <a:pt x="6203373" y="580951"/>
                  <a:pt x="6203373" y="539808"/>
                  <a:pt x="6203373" y="539808"/>
                </a:cubicBezTo>
                <a:cubicBezTo>
                  <a:pt x="6200037" y="538696"/>
                  <a:pt x="6210045" y="538696"/>
                  <a:pt x="6192254" y="538696"/>
                </a:cubicBezTo>
                <a:close/>
                <a:moveTo>
                  <a:pt x="6519162" y="537584"/>
                </a:moveTo>
                <a:cubicBezTo>
                  <a:pt x="6484693" y="537584"/>
                  <a:pt x="6458006" y="555376"/>
                  <a:pt x="6458006" y="555376"/>
                </a:cubicBezTo>
                <a:lnTo>
                  <a:pt x="6473573" y="585399"/>
                </a:lnTo>
                <a:cubicBezTo>
                  <a:pt x="6483580" y="578727"/>
                  <a:pt x="6500260" y="572055"/>
                  <a:pt x="6515827" y="572055"/>
                </a:cubicBezTo>
                <a:cubicBezTo>
                  <a:pt x="6531394" y="572055"/>
                  <a:pt x="6539177" y="578727"/>
                  <a:pt x="6539177" y="588735"/>
                </a:cubicBezTo>
                <a:lnTo>
                  <a:pt x="6540290" y="589846"/>
                </a:lnTo>
                <a:cubicBezTo>
                  <a:pt x="6540290" y="595407"/>
                  <a:pt x="6536953" y="598742"/>
                  <a:pt x="6530282" y="598742"/>
                </a:cubicBezTo>
                <a:lnTo>
                  <a:pt x="6502484" y="598742"/>
                </a:lnTo>
                <a:cubicBezTo>
                  <a:pt x="6471349" y="598742"/>
                  <a:pt x="6451335" y="618758"/>
                  <a:pt x="6451335" y="642108"/>
                </a:cubicBezTo>
                <a:cubicBezTo>
                  <a:pt x="6451335" y="665459"/>
                  <a:pt x="6471349" y="686587"/>
                  <a:pt x="6501371" y="686587"/>
                </a:cubicBezTo>
                <a:cubicBezTo>
                  <a:pt x="6518051" y="686587"/>
                  <a:pt x="6533618" y="681026"/>
                  <a:pt x="6541401" y="669907"/>
                </a:cubicBezTo>
                <a:lnTo>
                  <a:pt x="6541401" y="683250"/>
                </a:lnTo>
                <a:lnTo>
                  <a:pt x="6581431" y="683250"/>
                </a:lnTo>
                <a:lnTo>
                  <a:pt x="6581431" y="589846"/>
                </a:lnTo>
                <a:cubicBezTo>
                  <a:pt x="6581431" y="552040"/>
                  <a:pt x="6553633" y="537584"/>
                  <a:pt x="6519162" y="537584"/>
                </a:cubicBezTo>
                <a:close/>
                <a:moveTo>
                  <a:pt x="6032135" y="537584"/>
                </a:moveTo>
                <a:cubicBezTo>
                  <a:pt x="5997665" y="537584"/>
                  <a:pt x="5970979" y="555376"/>
                  <a:pt x="5970979" y="555376"/>
                </a:cubicBezTo>
                <a:lnTo>
                  <a:pt x="5986546" y="585399"/>
                </a:lnTo>
                <a:cubicBezTo>
                  <a:pt x="5996553" y="578727"/>
                  <a:pt x="6013232" y="572055"/>
                  <a:pt x="6028800" y="572055"/>
                </a:cubicBezTo>
                <a:cubicBezTo>
                  <a:pt x="6044367" y="572055"/>
                  <a:pt x="6052150" y="578727"/>
                  <a:pt x="6052150" y="588735"/>
                </a:cubicBezTo>
                <a:lnTo>
                  <a:pt x="6053262" y="589846"/>
                </a:lnTo>
                <a:cubicBezTo>
                  <a:pt x="6053262" y="595407"/>
                  <a:pt x="6049926" y="598742"/>
                  <a:pt x="6043254" y="598742"/>
                </a:cubicBezTo>
                <a:lnTo>
                  <a:pt x="6015456" y="598742"/>
                </a:lnTo>
                <a:cubicBezTo>
                  <a:pt x="5984322" y="598742"/>
                  <a:pt x="5964307" y="618758"/>
                  <a:pt x="5964307" y="642108"/>
                </a:cubicBezTo>
                <a:cubicBezTo>
                  <a:pt x="5964307" y="665459"/>
                  <a:pt x="5984322" y="686587"/>
                  <a:pt x="6014344" y="686587"/>
                </a:cubicBezTo>
                <a:cubicBezTo>
                  <a:pt x="6031023" y="686587"/>
                  <a:pt x="6046591" y="681026"/>
                  <a:pt x="6054373" y="669907"/>
                </a:cubicBezTo>
                <a:lnTo>
                  <a:pt x="6054373" y="683250"/>
                </a:lnTo>
                <a:lnTo>
                  <a:pt x="6094404" y="683250"/>
                </a:lnTo>
                <a:lnTo>
                  <a:pt x="6094404" y="589846"/>
                </a:lnTo>
                <a:cubicBezTo>
                  <a:pt x="6094404" y="552040"/>
                  <a:pt x="6066605" y="537584"/>
                  <a:pt x="6032135" y="537584"/>
                </a:cubicBezTo>
                <a:close/>
                <a:moveTo>
                  <a:pt x="5380541" y="493106"/>
                </a:moveTo>
                <a:cubicBezTo>
                  <a:pt x="5367197" y="493106"/>
                  <a:pt x="5362750" y="493106"/>
                  <a:pt x="5353854" y="494218"/>
                </a:cubicBezTo>
                <a:cubicBezTo>
                  <a:pt x="5339399" y="545368"/>
                  <a:pt x="5338287" y="600966"/>
                  <a:pt x="5353854" y="654340"/>
                </a:cubicBezTo>
                <a:cubicBezTo>
                  <a:pt x="5362750" y="654340"/>
                  <a:pt x="5371645" y="656564"/>
                  <a:pt x="5380541" y="656564"/>
                </a:cubicBezTo>
                <a:cubicBezTo>
                  <a:pt x="5393884" y="656564"/>
                  <a:pt x="5406116" y="655451"/>
                  <a:pt x="5418346" y="653227"/>
                </a:cubicBezTo>
                <a:cubicBezTo>
                  <a:pt x="5401668" y="609861"/>
                  <a:pt x="5399444" y="562047"/>
                  <a:pt x="5411675" y="516457"/>
                </a:cubicBezTo>
                <a:cubicBezTo>
                  <a:pt x="5413899" y="509785"/>
                  <a:pt x="5416123" y="503114"/>
                  <a:pt x="5418346" y="496442"/>
                </a:cubicBezTo>
                <a:cubicBezTo>
                  <a:pt x="5406116" y="494218"/>
                  <a:pt x="5393884" y="493106"/>
                  <a:pt x="5380541" y="493106"/>
                </a:cubicBezTo>
                <a:close/>
                <a:moveTo>
                  <a:pt x="6618125" y="487547"/>
                </a:moveTo>
                <a:lnTo>
                  <a:pt x="6618125" y="542032"/>
                </a:lnTo>
                <a:lnTo>
                  <a:pt x="6595886" y="542032"/>
                </a:lnTo>
                <a:lnTo>
                  <a:pt x="6595886" y="576503"/>
                </a:lnTo>
                <a:lnTo>
                  <a:pt x="6618125" y="576503"/>
                </a:lnTo>
                <a:lnTo>
                  <a:pt x="6618125" y="654340"/>
                </a:lnTo>
                <a:cubicBezTo>
                  <a:pt x="6618125" y="683250"/>
                  <a:pt x="6639251" y="686587"/>
                  <a:pt x="6659266" y="686587"/>
                </a:cubicBezTo>
                <a:cubicBezTo>
                  <a:pt x="6670386" y="686587"/>
                  <a:pt x="6690401" y="684363"/>
                  <a:pt x="6690401" y="684363"/>
                </a:cubicBezTo>
                <a:lnTo>
                  <a:pt x="6690401" y="649892"/>
                </a:lnTo>
                <a:cubicBezTo>
                  <a:pt x="6690401" y="649892"/>
                  <a:pt x="6681505" y="649892"/>
                  <a:pt x="6671498" y="649892"/>
                </a:cubicBezTo>
                <a:cubicBezTo>
                  <a:pt x="6664827" y="649892"/>
                  <a:pt x="6658155" y="648780"/>
                  <a:pt x="6658155" y="639884"/>
                </a:cubicBezTo>
                <a:lnTo>
                  <a:pt x="6658155" y="575391"/>
                </a:lnTo>
                <a:lnTo>
                  <a:pt x="6689289" y="575391"/>
                </a:lnTo>
                <a:lnTo>
                  <a:pt x="6689289" y="540920"/>
                </a:lnTo>
                <a:lnTo>
                  <a:pt x="6658155" y="540920"/>
                </a:lnTo>
                <a:lnTo>
                  <a:pt x="6658155" y="487547"/>
                </a:lnTo>
                <a:close/>
                <a:moveTo>
                  <a:pt x="6261194" y="466419"/>
                </a:moveTo>
                <a:cubicBezTo>
                  <a:pt x="6246738" y="466419"/>
                  <a:pt x="6235619" y="477539"/>
                  <a:pt x="6235619" y="491994"/>
                </a:cubicBezTo>
                <a:cubicBezTo>
                  <a:pt x="6235619" y="506450"/>
                  <a:pt x="6246738" y="517570"/>
                  <a:pt x="6261194" y="517570"/>
                </a:cubicBezTo>
                <a:cubicBezTo>
                  <a:pt x="6275648" y="517570"/>
                  <a:pt x="6286768" y="505338"/>
                  <a:pt x="6286768" y="491994"/>
                </a:cubicBezTo>
                <a:cubicBezTo>
                  <a:pt x="6286768" y="478651"/>
                  <a:pt x="6275648" y="466419"/>
                  <a:pt x="6261194" y="466419"/>
                </a:cubicBezTo>
                <a:close/>
                <a:moveTo>
                  <a:pt x="5900927" y="466419"/>
                </a:moveTo>
                <a:lnTo>
                  <a:pt x="5900927" y="683250"/>
                </a:lnTo>
                <a:lnTo>
                  <a:pt x="5940957" y="683250"/>
                </a:lnTo>
                <a:lnTo>
                  <a:pt x="5940957" y="466419"/>
                </a:lnTo>
                <a:close/>
                <a:moveTo>
                  <a:pt x="5771943" y="461971"/>
                </a:moveTo>
                <a:cubicBezTo>
                  <a:pt x="5707450" y="461971"/>
                  <a:pt x="5658525" y="508674"/>
                  <a:pt x="5658525" y="574279"/>
                </a:cubicBezTo>
                <a:cubicBezTo>
                  <a:pt x="5658525" y="639884"/>
                  <a:pt x="5723017" y="686587"/>
                  <a:pt x="5771943" y="686587"/>
                </a:cubicBezTo>
                <a:cubicBezTo>
                  <a:pt x="5820868" y="686587"/>
                  <a:pt x="5866457" y="656564"/>
                  <a:pt x="5878689" y="605413"/>
                </a:cubicBezTo>
                <a:lnTo>
                  <a:pt x="5831987" y="605413"/>
                </a:lnTo>
                <a:cubicBezTo>
                  <a:pt x="5824203" y="630989"/>
                  <a:pt x="5801964" y="646557"/>
                  <a:pt x="5773054" y="646557"/>
                </a:cubicBezTo>
                <a:cubicBezTo>
                  <a:pt x="5731913" y="646557"/>
                  <a:pt x="5705227" y="615421"/>
                  <a:pt x="5705227" y="574279"/>
                </a:cubicBezTo>
                <a:cubicBezTo>
                  <a:pt x="5705227" y="533137"/>
                  <a:pt x="5731913" y="502002"/>
                  <a:pt x="5773054" y="502002"/>
                </a:cubicBezTo>
                <a:cubicBezTo>
                  <a:pt x="5800853" y="502002"/>
                  <a:pt x="5823092" y="517570"/>
                  <a:pt x="5830875" y="543145"/>
                </a:cubicBezTo>
                <a:lnTo>
                  <a:pt x="5878689" y="543145"/>
                </a:lnTo>
                <a:cubicBezTo>
                  <a:pt x="5865345" y="491994"/>
                  <a:pt x="5836435" y="461971"/>
                  <a:pt x="5771943" y="461971"/>
                </a:cubicBezTo>
                <a:close/>
                <a:moveTo>
                  <a:pt x="5449482" y="438620"/>
                </a:moveTo>
                <a:cubicBezTo>
                  <a:pt x="5436139" y="456411"/>
                  <a:pt x="5426131" y="475315"/>
                  <a:pt x="5418348" y="495330"/>
                </a:cubicBezTo>
                <a:cubicBezTo>
                  <a:pt x="5472832" y="504225"/>
                  <a:pt x="5520646" y="533137"/>
                  <a:pt x="5554004" y="574279"/>
                </a:cubicBezTo>
                <a:cubicBezTo>
                  <a:pt x="5567347" y="557599"/>
                  <a:pt x="5579578" y="538696"/>
                  <a:pt x="5587363" y="518681"/>
                </a:cubicBezTo>
                <a:cubicBezTo>
                  <a:pt x="5550668" y="480875"/>
                  <a:pt x="5502855" y="451963"/>
                  <a:pt x="5449482" y="438620"/>
                </a:cubicBezTo>
                <a:close/>
                <a:moveTo>
                  <a:pt x="0" y="0"/>
                </a:moveTo>
                <a:lnTo>
                  <a:pt x="12192000" y="0"/>
                </a:lnTo>
                <a:lnTo>
                  <a:pt x="12192000"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dirty="0"/>
              <a:t>Drag picture file to insert dark background image</a:t>
            </a:r>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782623"/>
            <a:ext cx="9505950" cy="719138"/>
          </a:xfrm>
          <a:prstGeom prst="rect">
            <a:avLst/>
          </a:prstGeom>
        </p:spPr>
        <p:txBody>
          <a:bodyPr lIns="0" tIns="36000" rIns="0" bIns="0" anchor="t" anchorCtr="0">
            <a:noAutofit/>
          </a:bodyPr>
          <a:lstStyle>
            <a:lvl1pPr marL="0" indent="0" algn="ctr">
              <a:lnSpc>
                <a:spcPct val="95000"/>
              </a:lnSpc>
              <a:spcBef>
                <a:spcPts val="0"/>
              </a:spcBef>
              <a:buNone/>
              <a:defRPr sz="5400" spc="-100" baseline="0">
                <a:solidFill>
                  <a:schemeClr val="accent1"/>
                </a:solidFill>
                <a:latin typeface="+mj-lt"/>
              </a:defRPr>
            </a:lvl1pPr>
          </a:lstStyle>
          <a:p>
            <a:pPr lvl="0"/>
            <a:r>
              <a:rPr lang="en-US" dirty="0"/>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95000"/>
              </a:lnSpc>
              <a:buNone/>
              <a:defRPr sz="2400">
                <a:solidFill>
                  <a:schemeClr val="bg1"/>
                </a:solidFill>
                <a:latin typeface="+mn-lt"/>
              </a:defRPr>
            </a:lvl1pPr>
          </a:lstStyle>
          <a:p>
            <a:pPr lvl="0"/>
            <a:r>
              <a:rPr lang="en-US" dirty="0"/>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Forename Surname  |  Month 00, 0000</a:t>
            </a:r>
            <a:endParaRPr lang="en-GB" dirty="0"/>
          </a:p>
        </p:txBody>
      </p:sp>
    </p:spTree>
    <p:extLst>
      <p:ext uri="{BB962C8B-B14F-4D97-AF65-F5344CB8AC3E}">
        <p14:creationId xmlns:p14="http://schemas.microsoft.com/office/powerpoint/2010/main" val="2382299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B355C492-E9E9-DC1C-3B77-CC0E3DA882FF}"/>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bg1"/>
                </a:solidFill>
              </a:defRPr>
            </a:lvl1pPr>
          </a:lstStyle>
          <a:p>
            <a:pPr lvl="0"/>
            <a:r>
              <a:rPr lang="en-GB" dirty="0"/>
              <a:t>Agenda</a:t>
            </a:r>
            <a:endParaRPr lang="en-NL" dirty="0"/>
          </a:p>
        </p:txBody>
      </p:sp>
      <p:sp>
        <p:nvSpPr>
          <p:cNvPr id="66" name="Text Placeholder 33">
            <a:extLst>
              <a:ext uri="{FF2B5EF4-FFF2-40B4-BE49-F238E27FC236}">
                <a16:creationId xmlns:a16="http://schemas.microsoft.com/office/drawing/2014/main" id="{49E0D9F8-8C6C-3416-AA71-A2DAB648CED0}"/>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aphic 72">
            <a:extLst>
              <a:ext uri="{FF2B5EF4-FFF2-40B4-BE49-F238E27FC236}">
                <a16:creationId xmlns:a16="http://schemas.microsoft.com/office/drawing/2014/main" id="{E6828645-E82C-19AD-0097-02B0ADBDD60B}"/>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3FF44564-D377-C5A0-0C8C-B19AA3DC6678}"/>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E26C34-0348-9744-55C0-F2E56C63826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B7D6D99-686A-6723-E40A-7306FE520D5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9415A87-9DA8-9996-27C5-20C9C5FAE575}"/>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23951F72-1515-16B8-52ED-E45732864C4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67A0993-1CCD-D60B-2578-25031ED63A07}"/>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31627C8-7BAD-EE39-4DCD-BE6AB3D2F69F}"/>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921BE80-3E95-3EDB-047B-D41D4A0CD7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0F6BE2A-ABAB-BC39-CBB5-6B85E29F8F8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A903FDB-6428-A912-5CFF-626B518A146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8BC69EB-F195-4757-3937-5DADEDDE60B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50A761-2C4C-3D2A-312D-7A72137A185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061D102-E929-B9D5-3F26-D165EBF5A7B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DC5455A-A833-A973-EDAF-79619ADC421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96BF00A1-70A7-4F32-D499-BA30EDEDC29D}"/>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99E491A-FFEC-2F51-3722-BD7CA6848CC0}"/>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B920D69E-BB41-0E6B-72B9-6A9331A3FF86}"/>
                </a:ext>
              </a:extLst>
            </p:cNvPr>
            <p:cNvGrpSpPr/>
            <p:nvPr/>
          </p:nvGrpSpPr>
          <p:grpSpPr>
            <a:xfrm>
              <a:off x="3418208" y="1020992"/>
              <a:ext cx="3761422" cy="550471"/>
              <a:chOff x="3418208" y="1020992"/>
              <a:chExt cx="3761422" cy="550471"/>
            </a:xfrm>
            <a:solidFill>
              <a:srgbClr val="FFFFFF"/>
            </a:solidFill>
          </p:grpSpPr>
          <p:sp>
            <p:nvSpPr>
              <p:cNvPr id="7" name="Freeform 6">
                <a:extLst>
                  <a:ext uri="{FF2B5EF4-FFF2-40B4-BE49-F238E27FC236}">
                    <a16:creationId xmlns:a16="http://schemas.microsoft.com/office/drawing/2014/main" id="{030AD6CE-1A7B-945C-6EE6-88798EB8489C}"/>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133E04B9-0865-0B69-45F6-50360ABDCDC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D9E27FD-4134-B769-4E58-81515A378F5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A9E5738-5B8C-9B18-5DC2-7C4720F996E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1CB7CAF5-0401-AF97-F6B6-960C90F4CC9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433747F-40CD-F273-1EF4-6104BCAF2D9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A4E621B-51EF-1980-198F-33A4DF5C855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BF3A4F7-FD04-1DAA-846A-A9147F1A4DD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FC7C956-AD08-DFE5-70FE-13FCD7239F62}"/>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8E58D8A-EE0E-6EE0-CAF4-D39F6FB1DDE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D28B03E-F8FE-8E27-9DD6-7F2C4A529F2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96F6388-602D-A69E-19CB-A5E15A24AEE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56F8E34-D765-1A2A-93B8-217DB09E30A4}"/>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9536642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ext / Chart / Table_Light - Blank">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38845671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10644535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Single Textbox - Three Line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solidFill>
                  <a:schemeClr val="tx1"/>
                </a:solidFill>
              </a:defRPr>
            </a:lvl1pPr>
          </a:lstStyle>
          <a:p>
            <a:r>
              <a:rPr lang="en-US" dirty="0"/>
              <a:t>Header avenir demi 24pt</a:t>
            </a:r>
            <a:br>
              <a:rPr lang="en-US" dirty="0"/>
            </a:br>
            <a:r>
              <a:rPr lang="en-US" dirty="0"/>
              <a:t>Optional second line</a:t>
            </a:r>
            <a:br>
              <a:rPr lang="en-US" dirty="0"/>
            </a:br>
            <a:r>
              <a:rPr lang="en-US" dirty="0"/>
              <a:t>Third line</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64434511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21484138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62947882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 uri="{C183D7F6-B498-43B3-948B-1728B52AA6E4}">
                <adec:decorative xmlns:adec="http://schemas.microsoft.com/office/drawing/2017/decorative" val="0"/>
              </a:ext>
            </a:extLst>
          </p:cNvPr>
          <p:cNvSpPr>
            <a:spLocks noGrp="1"/>
          </p:cNvSpPr>
          <p:nvPr>
            <p:ph type="pic" sz="quarter" idx="20" hasCustomPrompt="1"/>
          </p:nvPr>
        </p:nvSpPr>
        <p:spPr>
          <a:xfrm>
            <a:off x="550863"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Five</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Six</a:t>
            </a:r>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82071331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2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6173271"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6172903"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6172903" y="3437244"/>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00169375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16460075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20659526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72269062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Text Placeholder 64">
            <a:extLst>
              <a:ext uri="{FF2B5EF4-FFF2-40B4-BE49-F238E27FC236}">
                <a16:creationId xmlns:a16="http://schemas.microsoft.com/office/drawing/2014/main" id="{000E604C-FA65-9156-153E-BC892C3A4C27}"/>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tx1"/>
                </a:solidFill>
              </a:defRPr>
            </a:lvl1pPr>
          </a:lstStyle>
          <a:p>
            <a:pPr lvl="0"/>
            <a:r>
              <a:rPr lang="en-GB" dirty="0"/>
              <a:t>Agenda</a:t>
            </a:r>
            <a:endParaRPr lang="en-NL" dirty="0"/>
          </a:p>
        </p:txBody>
      </p:sp>
      <p:sp>
        <p:nvSpPr>
          <p:cNvPr id="36" name="Text Placeholder 33">
            <a:extLst>
              <a:ext uri="{FF2B5EF4-FFF2-40B4-BE49-F238E27FC236}">
                <a16:creationId xmlns:a16="http://schemas.microsoft.com/office/drawing/2014/main" id="{2F52A3D6-A779-E599-CEFB-988B0BF3B042}"/>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oup 1">
            <a:extLst>
              <a:ext uri="{FF2B5EF4-FFF2-40B4-BE49-F238E27FC236}">
                <a16:creationId xmlns:a16="http://schemas.microsoft.com/office/drawing/2014/main" id="{6B41E6BE-406C-562F-63C7-FF7E9FF71015}"/>
              </a:ext>
            </a:extLst>
          </p:cNvPr>
          <p:cNvGrpSpPr/>
          <p:nvPr userDrawn="1"/>
        </p:nvGrpSpPr>
        <p:grpSpPr>
          <a:xfrm>
            <a:off x="356788" y="6314222"/>
            <a:ext cx="1373902" cy="388189"/>
            <a:chOff x="5284371" y="428067"/>
            <a:chExt cx="1625355" cy="459236"/>
          </a:xfrm>
        </p:grpSpPr>
        <p:sp>
          <p:nvSpPr>
            <p:cNvPr id="7" name="Freeform 6">
              <a:extLst>
                <a:ext uri="{FF2B5EF4-FFF2-40B4-BE49-F238E27FC236}">
                  <a16:creationId xmlns:a16="http://schemas.microsoft.com/office/drawing/2014/main" id="{9F9B15E8-CF1E-605C-80FC-8468985123E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7955A83E-B5D7-4A01-E4C1-40970AA1D4DB}"/>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6C9BDB4-2236-8CF8-241C-D0AC8B19B891}"/>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84C1873-8EB7-11D5-F5E3-6ACE0BBB0C1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F36F6E9-E89F-707A-67E4-140B4D5E7DE9}"/>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F3A196-A91D-0C5C-B0D6-69D68181423A}"/>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8AB1778D-B857-AC3E-FD95-9EE4FD9AC7DA}"/>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DD665DE-112B-366D-4A31-67DEA3791E7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028ED04-F316-05B3-C0D4-1F7AF8C7A497}"/>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02B912E-8FBC-D29A-ECCF-C07B9061B86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C9C2AEA-4A73-D3AF-FD1F-2B79132E8BD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351187F-6F97-BBF9-700A-FC199B7624EA}"/>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99A50A9-74A5-72D0-9052-CB2A0D94F7A6}"/>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2D2A0B-F9CD-C399-4F15-AC5D7CB584B7}"/>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364F66D-19E0-67B1-D32A-029898D34D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4A6402-0A07-DB07-DC16-D1440CB5A26A}"/>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A710F54-768C-82DB-307F-151E286322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2CDF273-622A-76D9-4B08-D433416EF6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B695C9-94DD-52AB-B218-27E551269034}"/>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2324F8B-D94A-6B81-5572-134B32FF33E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2C8F1E2-8784-C6C3-15D7-1B482224D43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B0710C1-81A7-7AF9-5B7A-0EE3D581EC9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1CBF3A8-6253-E3B8-02DF-461C481D4624}"/>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A7BA5D9-8FDF-0AFD-0791-BF4BC4A5D9E4}"/>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8D4AF5D-E732-7830-5E7C-02C78D93C53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A7BE3126-3278-1F47-39A9-19473C4E4B87}"/>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6120723-9939-C40A-F78F-ED0215426590}"/>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201FAFE-9054-3B06-43E7-37DA439E3CFB}"/>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66095039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2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6095997" y="0"/>
            <a:ext cx="6096003"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itle 1">
            <a:extLst>
              <a:ext uri="{FF2B5EF4-FFF2-40B4-BE49-F238E27FC236}">
                <a16:creationId xmlns:a16="http://schemas.microsoft.com/office/drawing/2014/main" id="{72173C6D-32FE-71CF-2FBB-512DB6CF2C3F}"/>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7" name="Text Placeholder 9">
            <a:extLst>
              <a:ext uri="{FF2B5EF4-FFF2-40B4-BE49-F238E27FC236}">
                <a16:creationId xmlns:a16="http://schemas.microsoft.com/office/drawing/2014/main" id="{838C0768-BEC5-3152-F12C-35785BA74A8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2" name="Text Placeholder 12">
            <a:extLst>
              <a:ext uri="{FF2B5EF4-FFF2-40B4-BE49-F238E27FC236}">
                <a16:creationId xmlns:a16="http://schemas.microsoft.com/office/drawing/2014/main" id="{8105A449-5BAE-DF74-F24B-A818099BCEBA}"/>
              </a:ext>
            </a:extLst>
          </p:cNvPr>
          <p:cNvSpPr>
            <a:spLocks noGrp="1"/>
          </p:cNvSpPr>
          <p:nvPr>
            <p:ph type="body" sz="quarter" idx="14"/>
          </p:nvPr>
        </p:nvSpPr>
        <p:spPr>
          <a:xfrm>
            <a:off x="550864" y="1808163"/>
            <a:ext cx="5076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3" name="Text Placeholder 12">
            <a:extLst>
              <a:ext uri="{FF2B5EF4-FFF2-40B4-BE49-F238E27FC236}">
                <a16:creationId xmlns:a16="http://schemas.microsoft.com/office/drawing/2014/main" id="{05C8FA5B-C103-3A91-5742-FA5FB511C8D8}"/>
              </a:ext>
            </a:extLst>
          </p:cNvPr>
          <p:cNvSpPr>
            <a:spLocks noGrp="1"/>
          </p:cNvSpPr>
          <p:nvPr>
            <p:ph type="body" sz="quarter" idx="15"/>
          </p:nvPr>
        </p:nvSpPr>
        <p:spPr>
          <a:xfrm>
            <a:off x="6636906" y="1808163"/>
            <a:ext cx="4606531"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2024064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3x Columns - Blue / Purple Lef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0"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204000" cy="251885"/>
          </a:xfrm>
        </p:spPr>
        <p:txBody>
          <a:bodyPr/>
          <a:lstStyle>
            <a:lvl1pPr>
              <a:defRPr>
                <a:solidFill>
                  <a:schemeClr val="bg1"/>
                </a:solidFill>
              </a:defRPr>
            </a:lvl1pPr>
          </a:lstStyle>
          <a:p>
            <a:r>
              <a:rPr lang="en-US" dirty="0"/>
              <a:t>Header avenir demi</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204000"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11338"/>
            <a:ext cx="3204000" cy="4321175"/>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689299"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C7C1BD0C-1BC2-0403-5041-362D436CBCD9}"/>
              </a:ext>
            </a:extLst>
          </p:cNvPr>
          <p:cNvSpPr>
            <a:spLocks noGrp="1"/>
          </p:cNvSpPr>
          <p:nvPr>
            <p:ph type="body" sz="quarter" idx="18"/>
          </p:nvPr>
        </p:nvSpPr>
        <p:spPr>
          <a:xfrm>
            <a:off x="8437138"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8" name="Graphic 7">
            <a:extLst>
              <a:ext uri="{FF2B5EF4-FFF2-40B4-BE49-F238E27FC236}">
                <a16:creationId xmlns:a16="http://schemas.microsoft.com/office/drawing/2014/main" id="{9426BABF-82F1-BE8F-A605-733527406208}"/>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232398057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2x Columns - Blue / Purple Lef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0"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204000" cy="251885"/>
          </a:xfrm>
        </p:spPr>
        <p:txBody>
          <a:bodyPr/>
          <a:lstStyle>
            <a:lvl1pPr>
              <a:defRPr>
                <a:solidFill>
                  <a:schemeClr val="bg1"/>
                </a:solidFill>
              </a:defRPr>
            </a:lvl1pPr>
          </a:lstStyle>
          <a:p>
            <a:r>
              <a:rPr lang="en-US" dirty="0"/>
              <a:t>Header avenir demi</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204000"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689299"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C7C1BD0C-1BC2-0403-5041-362D436CBCD9}"/>
              </a:ext>
            </a:extLst>
          </p:cNvPr>
          <p:cNvSpPr>
            <a:spLocks noGrp="1"/>
          </p:cNvSpPr>
          <p:nvPr>
            <p:ph type="body" sz="quarter" idx="18"/>
          </p:nvPr>
        </p:nvSpPr>
        <p:spPr>
          <a:xfrm>
            <a:off x="8437138"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8" name="Graphic 7">
            <a:extLst>
              <a:ext uri="{FF2B5EF4-FFF2-40B4-BE49-F238E27FC236}">
                <a16:creationId xmlns:a16="http://schemas.microsoft.com/office/drawing/2014/main" id="{7ACB882C-CB4A-9AFE-5F9D-447BFE4528B3}"/>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69994061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x Column - Blue / Purple Lef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0"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204000" cy="251885"/>
          </a:xfrm>
        </p:spPr>
        <p:txBody>
          <a:bodyPr/>
          <a:lstStyle>
            <a:lvl1pPr>
              <a:defRPr>
                <a:solidFill>
                  <a:schemeClr val="bg1"/>
                </a:solidFill>
              </a:defRPr>
            </a:lvl1pPr>
          </a:lstStyle>
          <a:p>
            <a:r>
              <a:rPr lang="en-US" dirty="0"/>
              <a:t>Header avenir demi</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204000"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11338"/>
            <a:ext cx="3204000" cy="4321175"/>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6" name="Graphic 5">
            <a:extLst>
              <a:ext uri="{FF2B5EF4-FFF2-40B4-BE49-F238E27FC236}">
                <a16:creationId xmlns:a16="http://schemas.microsoft.com/office/drawing/2014/main" id="{C6EC22AA-EB71-1C63-2A47-66FF10DFA538}"/>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333649363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3x Columns - Blue / Purple Righ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8040684"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12926"/>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12926"/>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12926"/>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64513594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 uri="{C183D7F6-B498-43B3-948B-1728B52AA6E4}">
                <adec:decorative xmlns:adec="http://schemas.microsoft.com/office/drawing/2017/decorative" val="1"/>
              </a:ext>
            </a:extLst>
          </p:cNvPr>
          <p:cNvSpPr/>
          <p:nvPr userDrawn="1"/>
        </p:nvSpPr>
        <p:spPr>
          <a:xfrm rot="10800000">
            <a:off x="6095999" y="0"/>
            <a:ext cx="6096000"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dirty="0"/>
              <a:t>“Quote Copy Avenir Demi 24pt”.</a:t>
            </a:r>
            <a:endParaRPr lang="en-GB" dirty="0"/>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76197855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 uri="{C183D7F6-B498-43B3-948B-1728B52AA6E4}">
                <adec:decorative xmlns:adec="http://schemas.microsoft.com/office/drawing/2017/decorative" val="1"/>
              </a:ext>
            </a:extLst>
          </p:cNvPr>
          <p:cNvSpPr/>
          <p:nvPr userDrawn="1"/>
        </p:nvSpPr>
        <p:spPr>
          <a:xfrm rot="10800000">
            <a:off x="6095999" y="0"/>
            <a:ext cx="6096000"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70001078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 uri="{C183D7F6-B498-43B3-948B-1728B52AA6E4}">
                <adec:decorative xmlns:adec="http://schemas.microsoft.com/office/drawing/2017/decorative" val="1"/>
              </a:ext>
            </a:extLst>
          </p:cNvPr>
          <p:cNvSpPr/>
          <p:nvPr userDrawn="1"/>
        </p:nvSpPr>
        <p:spPr>
          <a:xfrm rot="10800000">
            <a:off x="8040684"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83748668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 uri="{C183D7F6-B498-43B3-948B-1728B52AA6E4}">
                <adec:decorative xmlns:adec="http://schemas.microsoft.com/office/drawing/2017/decorative" val="1"/>
              </a:ext>
            </a:extLst>
          </p:cNvPr>
          <p:cNvSpPr/>
          <p:nvPr userDrawn="1"/>
        </p:nvSpPr>
        <p:spPr>
          <a:xfrm rot="10800000">
            <a:off x="8040684"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598863"/>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420111932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73EBDDE-664E-22FA-02F4-D12882D309AB}"/>
              </a:ext>
              <a:ext uri="{C183D7F6-B498-43B3-948B-1728B52AA6E4}">
                <adec:decorative xmlns:adec="http://schemas.microsoft.com/office/drawing/2017/decorative" val="1"/>
              </a:ext>
            </a:extLst>
          </p:cNvPr>
          <p:cNvSpPr/>
          <p:nvPr userDrawn="1"/>
        </p:nvSpPr>
        <p:spPr>
          <a:xfrm rot="10800000">
            <a:off x="8040687"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Rectangle 1">
            <a:extLst>
              <a:ext uri="{FF2B5EF4-FFF2-40B4-BE49-F238E27FC236}">
                <a16:creationId xmlns:a16="http://schemas.microsoft.com/office/drawing/2014/main" id="{31AA0871-DF4F-3D16-30B1-C25E0C64F490}"/>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Picture Placeholder 10">
            <a:extLst>
              <a:ext uri="{FF2B5EF4-FFF2-40B4-BE49-F238E27FC236}">
                <a16:creationId xmlns:a16="http://schemas.microsoft.com/office/drawing/2014/main" id="{4A55DB76-799D-A0D8-6DBF-3FB7E44D7DB0}"/>
              </a:ext>
            </a:extLst>
          </p:cNvPr>
          <p:cNvSpPr>
            <a:spLocks noGrp="1"/>
          </p:cNvSpPr>
          <p:nvPr>
            <p:ph type="pic" sz="quarter" idx="20" hasCustomPrompt="1"/>
          </p:nvPr>
        </p:nvSpPr>
        <p:spPr>
          <a:xfrm>
            <a:off x="0" y="0"/>
            <a:ext cx="8040688" cy="6858000"/>
          </a:xfrm>
          <a:custGeom>
            <a:avLst/>
            <a:gdLst>
              <a:gd name="connsiteX0" fmla="*/ 1579559 w 8040688"/>
              <a:gd name="connsiteY0" fmla="*/ 6496532 h 6858000"/>
              <a:gd name="connsiteX1" fmla="*/ 1579559 w 8040688"/>
              <a:gd name="connsiteY1" fmla="*/ 6505105 h 6858000"/>
              <a:gd name="connsiteX2" fmla="*/ 1555747 w 8040688"/>
              <a:gd name="connsiteY2" fmla="*/ 6527013 h 6858000"/>
              <a:gd name="connsiteX3" fmla="*/ 1538602 w 8040688"/>
              <a:gd name="connsiteY3" fmla="*/ 6512725 h 6858000"/>
              <a:gd name="connsiteX4" fmla="*/ 1555747 w 8040688"/>
              <a:gd name="connsiteY4" fmla="*/ 6499390 h 6858000"/>
              <a:gd name="connsiteX5" fmla="*/ 1569082 w 8040688"/>
              <a:gd name="connsiteY5" fmla="*/ 6499390 h 6858000"/>
              <a:gd name="connsiteX6" fmla="*/ 1579559 w 8040688"/>
              <a:gd name="connsiteY6" fmla="*/ 6496532 h 6858000"/>
              <a:gd name="connsiteX7" fmla="*/ 1162365 w 8040688"/>
              <a:gd name="connsiteY7" fmla="*/ 6496532 h 6858000"/>
              <a:gd name="connsiteX8" fmla="*/ 1162365 w 8040688"/>
              <a:gd name="connsiteY8" fmla="*/ 6505105 h 6858000"/>
              <a:gd name="connsiteX9" fmla="*/ 1138553 w 8040688"/>
              <a:gd name="connsiteY9" fmla="*/ 6527013 h 6858000"/>
              <a:gd name="connsiteX10" fmla="*/ 1121408 w 8040688"/>
              <a:gd name="connsiteY10" fmla="*/ 6512725 h 6858000"/>
              <a:gd name="connsiteX11" fmla="*/ 1138553 w 8040688"/>
              <a:gd name="connsiteY11" fmla="*/ 6499390 h 6858000"/>
              <a:gd name="connsiteX12" fmla="*/ 1151888 w 8040688"/>
              <a:gd name="connsiteY12" fmla="*/ 6499390 h 6858000"/>
              <a:gd name="connsiteX13" fmla="*/ 1162365 w 8040688"/>
              <a:gd name="connsiteY13" fmla="*/ 6496532 h 6858000"/>
              <a:gd name="connsiteX14" fmla="*/ 736599 w 8040688"/>
              <a:gd name="connsiteY14" fmla="*/ 6455574 h 6858000"/>
              <a:gd name="connsiteX15" fmla="*/ 619442 w 8040688"/>
              <a:gd name="connsiteY15" fmla="*/ 6523203 h 6858000"/>
              <a:gd name="connsiteX16" fmla="*/ 632777 w 8040688"/>
              <a:gd name="connsiteY16" fmla="*/ 6552731 h 6858000"/>
              <a:gd name="connsiteX17" fmla="*/ 646112 w 8040688"/>
              <a:gd name="connsiteY17" fmla="*/ 6571781 h 6858000"/>
              <a:gd name="connsiteX18" fmla="*/ 765174 w 8040688"/>
              <a:gd name="connsiteY18" fmla="*/ 6503200 h 6858000"/>
              <a:gd name="connsiteX19" fmla="*/ 736599 w 8040688"/>
              <a:gd name="connsiteY19" fmla="*/ 6455574 h 6858000"/>
              <a:gd name="connsiteX20" fmla="*/ 1781490 w 8040688"/>
              <a:gd name="connsiteY20" fmla="*/ 6452716 h 6858000"/>
              <a:gd name="connsiteX21" fmla="*/ 1808160 w 8040688"/>
              <a:gd name="connsiteY21" fmla="*/ 6474624 h 6858000"/>
              <a:gd name="connsiteX22" fmla="*/ 1753867 w 8040688"/>
              <a:gd name="connsiteY22" fmla="*/ 6474624 h 6858000"/>
              <a:gd name="connsiteX23" fmla="*/ 1781490 w 8040688"/>
              <a:gd name="connsiteY23" fmla="*/ 6452716 h 6858000"/>
              <a:gd name="connsiteX24" fmla="*/ 1309050 w 8040688"/>
              <a:gd name="connsiteY24" fmla="*/ 6426999 h 6858000"/>
              <a:gd name="connsiteX25" fmla="*/ 1309050 w 8040688"/>
              <a:gd name="connsiteY25" fmla="*/ 6456526 h 6858000"/>
              <a:gd name="connsiteX26" fmla="*/ 1326195 w 8040688"/>
              <a:gd name="connsiteY26" fmla="*/ 6456526 h 6858000"/>
              <a:gd name="connsiteX27" fmla="*/ 1326195 w 8040688"/>
              <a:gd name="connsiteY27" fmla="*/ 6548920 h 6858000"/>
              <a:gd name="connsiteX28" fmla="*/ 1360485 w 8040688"/>
              <a:gd name="connsiteY28" fmla="*/ 6548920 h 6858000"/>
              <a:gd name="connsiteX29" fmla="*/ 1360485 w 8040688"/>
              <a:gd name="connsiteY29" fmla="*/ 6426999 h 6858000"/>
              <a:gd name="connsiteX30" fmla="*/ 1372868 w 8040688"/>
              <a:gd name="connsiteY30" fmla="*/ 6426998 h 6858000"/>
              <a:gd name="connsiteX31" fmla="*/ 1414778 w 8040688"/>
              <a:gd name="connsiteY31" fmla="*/ 6548920 h 6858000"/>
              <a:gd name="connsiteX32" fmla="*/ 1457640 w 8040688"/>
              <a:gd name="connsiteY32" fmla="*/ 6548920 h 6858000"/>
              <a:gd name="connsiteX33" fmla="*/ 1501455 w 8040688"/>
              <a:gd name="connsiteY33" fmla="*/ 6426998 h 6858000"/>
              <a:gd name="connsiteX34" fmla="*/ 1465260 w 8040688"/>
              <a:gd name="connsiteY34" fmla="*/ 6426998 h 6858000"/>
              <a:gd name="connsiteX35" fmla="*/ 1437638 w 8040688"/>
              <a:gd name="connsiteY35" fmla="*/ 6511772 h 6858000"/>
              <a:gd name="connsiteX36" fmla="*/ 1410015 w 8040688"/>
              <a:gd name="connsiteY36" fmla="*/ 6426998 h 6858000"/>
              <a:gd name="connsiteX37" fmla="*/ 1781490 w 8040688"/>
              <a:gd name="connsiteY37" fmla="*/ 6425093 h 6858000"/>
              <a:gd name="connsiteX38" fmla="*/ 1718625 w 8040688"/>
              <a:gd name="connsiteY38" fmla="*/ 6488912 h 6858000"/>
              <a:gd name="connsiteX39" fmla="*/ 1782442 w 8040688"/>
              <a:gd name="connsiteY39" fmla="*/ 6552730 h 6858000"/>
              <a:gd name="connsiteX40" fmla="*/ 1843402 w 8040688"/>
              <a:gd name="connsiteY40" fmla="*/ 6514629 h 6858000"/>
              <a:gd name="connsiteX41" fmla="*/ 1807207 w 8040688"/>
              <a:gd name="connsiteY41" fmla="*/ 6510819 h 6858000"/>
              <a:gd name="connsiteX42" fmla="*/ 1782442 w 8040688"/>
              <a:gd name="connsiteY42" fmla="*/ 6523202 h 6858000"/>
              <a:gd name="connsiteX43" fmla="*/ 1754820 w 8040688"/>
              <a:gd name="connsiteY43" fmla="*/ 6498437 h 6858000"/>
              <a:gd name="connsiteX44" fmla="*/ 1845307 w 8040688"/>
              <a:gd name="connsiteY44" fmla="*/ 6498437 h 6858000"/>
              <a:gd name="connsiteX45" fmla="*/ 1845307 w 8040688"/>
              <a:gd name="connsiteY45" fmla="*/ 6497484 h 6858000"/>
              <a:gd name="connsiteX46" fmla="*/ 1781490 w 8040688"/>
              <a:gd name="connsiteY46" fmla="*/ 6425093 h 6858000"/>
              <a:gd name="connsiteX47" fmla="*/ 1282380 w 8040688"/>
              <a:gd name="connsiteY47" fmla="*/ 6425093 h 6858000"/>
              <a:gd name="connsiteX48" fmla="*/ 1250947 w 8040688"/>
              <a:gd name="connsiteY48" fmla="*/ 6446048 h 6858000"/>
              <a:gd name="connsiteX49" fmla="*/ 1250947 w 8040688"/>
              <a:gd name="connsiteY49" fmla="*/ 6426998 h 6858000"/>
              <a:gd name="connsiteX50" fmla="*/ 1217610 w 8040688"/>
              <a:gd name="connsiteY50" fmla="*/ 6426998 h 6858000"/>
              <a:gd name="connsiteX51" fmla="*/ 1217610 w 8040688"/>
              <a:gd name="connsiteY51" fmla="*/ 6548920 h 6858000"/>
              <a:gd name="connsiteX52" fmla="*/ 1251900 w 8040688"/>
              <a:gd name="connsiteY52" fmla="*/ 6548920 h 6858000"/>
              <a:gd name="connsiteX53" fmla="*/ 1251900 w 8040688"/>
              <a:gd name="connsiteY53" fmla="*/ 6490817 h 6858000"/>
              <a:gd name="connsiteX54" fmla="*/ 1277617 w 8040688"/>
              <a:gd name="connsiteY54" fmla="*/ 6461289 h 6858000"/>
              <a:gd name="connsiteX55" fmla="*/ 1291905 w 8040688"/>
              <a:gd name="connsiteY55" fmla="*/ 6461289 h 6858000"/>
              <a:gd name="connsiteX56" fmla="*/ 1291905 w 8040688"/>
              <a:gd name="connsiteY56" fmla="*/ 6426046 h 6858000"/>
              <a:gd name="connsiteX57" fmla="*/ 1282380 w 8040688"/>
              <a:gd name="connsiteY57" fmla="*/ 6425093 h 6858000"/>
              <a:gd name="connsiteX58" fmla="*/ 1562414 w 8040688"/>
              <a:gd name="connsiteY58" fmla="*/ 6424141 h 6858000"/>
              <a:gd name="connsiteX59" fmla="*/ 1510027 w 8040688"/>
              <a:gd name="connsiteY59" fmla="*/ 6439381 h 6858000"/>
              <a:gd name="connsiteX60" fmla="*/ 1523362 w 8040688"/>
              <a:gd name="connsiteY60" fmla="*/ 6465099 h 6858000"/>
              <a:gd name="connsiteX61" fmla="*/ 1559557 w 8040688"/>
              <a:gd name="connsiteY61" fmla="*/ 6453669 h 6858000"/>
              <a:gd name="connsiteX62" fmla="*/ 1579559 w 8040688"/>
              <a:gd name="connsiteY62" fmla="*/ 6467957 h 6858000"/>
              <a:gd name="connsiteX63" fmla="*/ 1580512 w 8040688"/>
              <a:gd name="connsiteY63" fmla="*/ 6468909 h 6858000"/>
              <a:gd name="connsiteX64" fmla="*/ 1571939 w 8040688"/>
              <a:gd name="connsiteY64" fmla="*/ 6476529 h 6858000"/>
              <a:gd name="connsiteX65" fmla="*/ 1548127 w 8040688"/>
              <a:gd name="connsiteY65" fmla="*/ 6476529 h 6858000"/>
              <a:gd name="connsiteX66" fmla="*/ 1504312 w 8040688"/>
              <a:gd name="connsiteY66" fmla="*/ 6513677 h 6858000"/>
              <a:gd name="connsiteX67" fmla="*/ 1547174 w 8040688"/>
              <a:gd name="connsiteY67" fmla="*/ 6551778 h 6858000"/>
              <a:gd name="connsiteX68" fmla="*/ 1581464 w 8040688"/>
              <a:gd name="connsiteY68" fmla="*/ 6537490 h 6858000"/>
              <a:gd name="connsiteX69" fmla="*/ 1581464 w 8040688"/>
              <a:gd name="connsiteY69" fmla="*/ 6548920 h 6858000"/>
              <a:gd name="connsiteX70" fmla="*/ 1615754 w 8040688"/>
              <a:gd name="connsiteY70" fmla="*/ 6548920 h 6858000"/>
              <a:gd name="connsiteX71" fmla="*/ 1615754 w 8040688"/>
              <a:gd name="connsiteY71" fmla="*/ 6468909 h 6858000"/>
              <a:gd name="connsiteX72" fmla="*/ 1562414 w 8040688"/>
              <a:gd name="connsiteY72" fmla="*/ 6424141 h 6858000"/>
              <a:gd name="connsiteX73" fmla="*/ 1145220 w 8040688"/>
              <a:gd name="connsiteY73" fmla="*/ 6424141 h 6858000"/>
              <a:gd name="connsiteX74" fmla="*/ 1092833 w 8040688"/>
              <a:gd name="connsiteY74" fmla="*/ 6439381 h 6858000"/>
              <a:gd name="connsiteX75" fmla="*/ 1106168 w 8040688"/>
              <a:gd name="connsiteY75" fmla="*/ 6465099 h 6858000"/>
              <a:gd name="connsiteX76" fmla="*/ 1142363 w 8040688"/>
              <a:gd name="connsiteY76" fmla="*/ 6453669 h 6858000"/>
              <a:gd name="connsiteX77" fmla="*/ 1162365 w 8040688"/>
              <a:gd name="connsiteY77" fmla="*/ 6467957 h 6858000"/>
              <a:gd name="connsiteX78" fmla="*/ 1163318 w 8040688"/>
              <a:gd name="connsiteY78" fmla="*/ 6468909 h 6858000"/>
              <a:gd name="connsiteX79" fmla="*/ 1154745 w 8040688"/>
              <a:gd name="connsiteY79" fmla="*/ 6476529 h 6858000"/>
              <a:gd name="connsiteX80" fmla="*/ 1130933 w 8040688"/>
              <a:gd name="connsiteY80" fmla="*/ 6476529 h 6858000"/>
              <a:gd name="connsiteX81" fmla="*/ 1087118 w 8040688"/>
              <a:gd name="connsiteY81" fmla="*/ 6513677 h 6858000"/>
              <a:gd name="connsiteX82" fmla="*/ 1129980 w 8040688"/>
              <a:gd name="connsiteY82" fmla="*/ 6551778 h 6858000"/>
              <a:gd name="connsiteX83" fmla="*/ 1164270 w 8040688"/>
              <a:gd name="connsiteY83" fmla="*/ 6537490 h 6858000"/>
              <a:gd name="connsiteX84" fmla="*/ 1164270 w 8040688"/>
              <a:gd name="connsiteY84" fmla="*/ 6548920 h 6858000"/>
              <a:gd name="connsiteX85" fmla="*/ 1198560 w 8040688"/>
              <a:gd name="connsiteY85" fmla="*/ 6548920 h 6858000"/>
              <a:gd name="connsiteX86" fmla="*/ 1198560 w 8040688"/>
              <a:gd name="connsiteY86" fmla="*/ 6468909 h 6858000"/>
              <a:gd name="connsiteX87" fmla="*/ 1145220 w 8040688"/>
              <a:gd name="connsiteY87" fmla="*/ 6424141 h 6858000"/>
              <a:gd name="connsiteX88" fmla="*/ 587056 w 8040688"/>
              <a:gd name="connsiteY88" fmla="*/ 6386040 h 6858000"/>
              <a:gd name="connsiteX89" fmla="*/ 564196 w 8040688"/>
              <a:gd name="connsiteY89" fmla="*/ 6386993 h 6858000"/>
              <a:gd name="connsiteX90" fmla="*/ 564196 w 8040688"/>
              <a:gd name="connsiteY90" fmla="*/ 6524155 h 6858000"/>
              <a:gd name="connsiteX91" fmla="*/ 587056 w 8040688"/>
              <a:gd name="connsiteY91" fmla="*/ 6526060 h 6858000"/>
              <a:gd name="connsiteX92" fmla="*/ 619441 w 8040688"/>
              <a:gd name="connsiteY92" fmla="*/ 6523202 h 6858000"/>
              <a:gd name="connsiteX93" fmla="*/ 613726 w 8040688"/>
              <a:gd name="connsiteY93" fmla="*/ 6406043 h 6858000"/>
              <a:gd name="connsiteX94" fmla="*/ 619441 w 8040688"/>
              <a:gd name="connsiteY94" fmla="*/ 6388898 h 6858000"/>
              <a:gd name="connsiteX95" fmla="*/ 587056 w 8040688"/>
              <a:gd name="connsiteY95" fmla="*/ 6386040 h 6858000"/>
              <a:gd name="connsiteX96" fmla="*/ 1647187 w 8040688"/>
              <a:gd name="connsiteY96" fmla="*/ 6381278 h 6858000"/>
              <a:gd name="connsiteX97" fmla="*/ 1647187 w 8040688"/>
              <a:gd name="connsiteY97" fmla="*/ 6427951 h 6858000"/>
              <a:gd name="connsiteX98" fmla="*/ 1628137 w 8040688"/>
              <a:gd name="connsiteY98" fmla="*/ 6427951 h 6858000"/>
              <a:gd name="connsiteX99" fmla="*/ 1628137 w 8040688"/>
              <a:gd name="connsiteY99" fmla="*/ 6457479 h 6858000"/>
              <a:gd name="connsiteX100" fmla="*/ 1647187 w 8040688"/>
              <a:gd name="connsiteY100" fmla="*/ 6457479 h 6858000"/>
              <a:gd name="connsiteX101" fmla="*/ 1647187 w 8040688"/>
              <a:gd name="connsiteY101" fmla="*/ 6524155 h 6858000"/>
              <a:gd name="connsiteX102" fmla="*/ 1682429 w 8040688"/>
              <a:gd name="connsiteY102" fmla="*/ 6551778 h 6858000"/>
              <a:gd name="connsiteX103" fmla="*/ 1709099 w 8040688"/>
              <a:gd name="connsiteY103" fmla="*/ 6549873 h 6858000"/>
              <a:gd name="connsiteX104" fmla="*/ 1709099 w 8040688"/>
              <a:gd name="connsiteY104" fmla="*/ 6520345 h 6858000"/>
              <a:gd name="connsiteX105" fmla="*/ 1692907 w 8040688"/>
              <a:gd name="connsiteY105" fmla="*/ 6520345 h 6858000"/>
              <a:gd name="connsiteX106" fmla="*/ 1681477 w 8040688"/>
              <a:gd name="connsiteY106" fmla="*/ 6511772 h 6858000"/>
              <a:gd name="connsiteX107" fmla="*/ 1681477 w 8040688"/>
              <a:gd name="connsiteY107" fmla="*/ 6456526 h 6858000"/>
              <a:gd name="connsiteX108" fmla="*/ 1708147 w 8040688"/>
              <a:gd name="connsiteY108" fmla="*/ 6456526 h 6858000"/>
              <a:gd name="connsiteX109" fmla="*/ 1708147 w 8040688"/>
              <a:gd name="connsiteY109" fmla="*/ 6426998 h 6858000"/>
              <a:gd name="connsiteX110" fmla="*/ 1681477 w 8040688"/>
              <a:gd name="connsiteY110" fmla="*/ 6426998 h 6858000"/>
              <a:gd name="connsiteX111" fmla="*/ 1681477 w 8040688"/>
              <a:gd name="connsiteY111" fmla="*/ 6381278 h 6858000"/>
              <a:gd name="connsiteX112" fmla="*/ 1341435 w 8040688"/>
              <a:gd name="connsiteY112" fmla="*/ 6363180 h 6858000"/>
              <a:gd name="connsiteX113" fmla="*/ 1319527 w 8040688"/>
              <a:gd name="connsiteY113" fmla="*/ 6385088 h 6858000"/>
              <a:gd name="connsiteX114" fmla="*/ 1341435 w 8040688"/>
              <a:gd name="connsiteY114" fmla="*/ 6406996 h 6858000"/>
              <a:gd name="connsiteX115" fmla="*/ 1363342 w 8040688"/>
              <a:gd name="connsiteY115" fmla="*/ 6385088 h 6858000"/>
              <a:gd name="connsiteX116" fmla="*/ 1341435 w 8040688"/>
              <a:gd name="connsiteY116" fmla="*/ 6363180 h 6858000"/>
              <a:gd name="connsiteX117" fmla="*/ 1032826 w 8040688"/>
              <a:gd name="connsiteY117" fmla="*/ 6363180 h 6858000"/>
              <a:gd name="connsiteX118" fmla="*/ 1032826 w 8040688"/>
              <a:gd name="connsiteY118" fmla="*/ 6548920 h 6858000"/>
              <a:gd name="connsiteX119" fmla="*/ 1067116 w 8040688"/>
              <a:gd name="connsiteY119" fmla="*/ 6548920 h 6858000"/>
              <a:gd name="connsiteX120" fmla="*/ 1067116 w 8040688"/>
              <a:gd name="connsiteY120" fmla="*/ 6363180 h 6858000"/>
              <a:gd name="connsiteX121" fmla="*/ 922336 w 8040688"/>
              <a:gd name="connsiteY121" fmla="*/ 6359370 h 6858000"/>
              <a:gd name="connsiteX122" fmla="*/ 825181 w 8040688"/>
              <a:gd name="connsiteY122" fmla="*/ 6455574 h 6858000"/>
              <a:gd name="connsiteX123" fmla="*/ 922336 w 8040688"/>
              <a:gd name="connsiteY123" fmla="*/ 6551778 h 6858000"/>
              <a:gd name="connsiteX124" fmla="*/ 1013776 w 8040688"/>
              <a:gd name="connsiteY124" fmla="*/ 6482244 h 6858000"/>
              <a:gd name="connsiteX125" fmla="*/ 973771 w 8040688"/>
              <a:gd name="connsiteY125" fmla="*/ 6482244 h 6858000"/>
              <a:gd name="connsiteX126" fmla="*/ 923288 w 8040688"/>
              <a:gd name="connsiteY126" fmla="*/ 6517488 h 6858000"/>
              <a:gd name="connsiteX127" fmla="*/ 865186 w 8040688"/>
              <a:gd name="connsiteY127" fmla="*/ 6455574 h 6858000"/>
              <a:gd name="connsiteX128" fmla="*/ 923288 w 8040688"/>
              <a:gd name="connsiteY128" fmla="*/ 6393661 h 6858000"/>
              <a:gd name="connsiteX129" fmla="*/ 972818 w 8040688"/>
              <a:gd name="connsiteY129" fmla="*/ 6428904 h 6858000"/>
              <a:gd name="connsiteX130" fmla="*/ 1013776 w 8040688"/>
              <a:gd name="connsiteY130" fmla="*/ 6428904 h 6858000"/>
              <a:gd name="connsiteX131" fmla="*/ 922336 w 8040688"/>
              <a:gd name="connsiteY131" fmla="*/ 6359370 h 6858000"/>
              <a:gd name="connsiteX132" fmla="*/ 646112 w 8040688"/>
              <a:gd name="connsiteY132" fmla="*/ 6339367 h 6858000"/>
              <a:gd name="connsiteX133" fmla="*/ 619442 w 8040688"/>
              <a:gd name="connsiteY133" fmla="*/ 6387945 h 6858000"/>
              <a:gd name="connsiteX134" fmla="*/ 735647 w 8040688"/>
              <a:gd name="connsiteY134" fmla="*/ 6455574 h 6858000"/>
              <a:gd name="connsiteX135" fmla="*/ 764222 w 8040688"/>
              <a:gd name="connsiteY135" fmla="*/ 6407948 h 6858000"/>
              <a:gd name="connsiteX136" fmla="*/ 646112 w 8040688"/>
              <a:gd name="connsiteY136" fmla="*/ 6339367 h 6858000"/>
              <a:gd name="connsiteX137" fmla="*/ 0 w 8040688"/>
              <a:gd name="connsiteY137" fmla="*/ 0 h 6858000"/>
              <a:gd name="connsiteX138" fmla="*/ 8040688 w 8040688"/>
              <a:gd name="connsiteY138" fmla="*/ 0 h 6858000"/>
              <a:gd name="connsiteX139" fmla="*/ 8040688 w 8040688"/>
              <a:gd name="connsiteY139" fmla="*/ 6858000 h 6858000"/>
              <a:gd name="connsiteX140" fmla="*/ 0 w 8040688"/>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040688"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GB" noProof="0" dirty="0"/>
              <a:t>center</a:t>
            </a:r>
            <a:r>
              <a:rPr lang="en-US" dirty="0"/>
              <a:t> icon to insert light image</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6026779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76969F26-9C29-D1FD-5BCF-B974402115D2}"/>
              </a:ext>
            </a:extLst>
          </p:cNvPr>
          <p:cNvSpPr>
            <a:spLocks noGrp="1"/>
          </p:cNvSpPr>
          <p:nvPr>
            <p:ph sz="quarter" idx="15"/>
          </p:nvPr>
        </p:nvSpPr>
        <p:spPr>
          <a:xfrm>
            <a:off x="6110245"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CCC67A89-59CB-B1B2-6E9A-976C33CB6FC0}"/>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07272348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92AC438-4963-3E86-AF1D-907809837B46}"/>
              </a:ext>
              <a:ext uri="{C183D7F6-B498-43B3-948B-1728B52AA6E4}">
                <adec:decorative xmlns:adec="http://schemas.microsoft.com/office/drawing/2017/decorative" val="1"/>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70412773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AC6818-4D80-7C27-6F3D-8D1DFA9EF1C8}"/>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41550795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AC6818-4D80-7C27-6F3D-8D1DFA9EF1C8}"/>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15929601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Picture Placeholder 10">
            <a:extLst>
              <a:ext uri="{FF2B5EF4-FFF2-40B4-BE49-F238E27FC236}">
                <a16:creationId xmlns:a16="http://schemas.microsoft.com/office/drawing/2014/main" id="{C4F8A3DA-30FE-5FF7-E81A-BE170C9120D2}"/>
              </a:ext>
              <a:ext uri="{C183D7F6-B498-43B3-948B-1728B52AA6E4}">
                <adec:decorative xmlns:adec="http://schemas.microsoft.com/office/drawing/2017/decorative" val="1"/>
              </a:ext>
            </a:extLst>
          </p:cNvPr>
          <p:cNvSpPr>
            <a:spLocks noGrp="1"/>
          </p:cNvSpPr>
          <p:nvPr>
            <p:ph type="pic" sz="quarter" idx="20" hasCustomPrompt="1"/>
          </p:nvPr>
        </p:nvSpPr>
        <p:spPr>
          <a:xfrm>
            <a:off x="0" y="0"/>
            <a:ext cx="8040688" cy="6858000"/>
          </a:xfrm>
          <a:custGeom>
            <a:avLst/>
            <a:gdLst>
              <a:gd name="connsiteX0" fmla="*/ 1579559 w 8040688"/>
              <a:gd name="connsiteY0" fmla="*/ 6496532 h 6858000"/>
              <a:gd name="connsiteX1" fmla="*/ 1579559 w 8040688"/>
              <a:gd name="connsiteY1" fmla="*/ 6505105 h 6858000"/>
              <a:gd name="connsiteX2" fmla="*/ 1555747 w 8040688"/>
              <a:gd name="connsiteY2" fmla="*/ 6527013 h 6858000"/>
              <a:gd name="connsiteX3" fmla="*/ 1538602 w 8040688"/>
              <a:gd name="connsiteY3" fmla="*/ 6512725 h 6858000"/>
              <a:gd name="connsiteX4" fmla="*/ 1555747 w 8040688"/>
              <a:gd name="connsiteY4" fmla="*/ 6499390 h 6858000"/>
              <a:gd name="connsiteX5" fmla="*/ 1569082 w 8040688"/>
              <a:gd name="connsiteY5" fmla="*/ 6499390 h 6858000"/>
              <a:gd name="connsiteX6" fmla="*/ 1579559 w 8040688"/>
              <a:gd name="connsiteY6" fmla="*/ 6496532 h 6858000"/>
              <a:gd name="connsiteX7" fmla="*/ 1162365 w 8040688"/>
              <a:gd name="connsiteY7" fmla="*/ 6496532 h 6858000"/>
              <a:gd name="connsiteX8" fmla="*/ 1162365 w 8040688"/>
              <a:gd name="connsiteY8" fmla="*/ 6505105 h 6858000"/>
              <a:gd name="connsiteX9" fmla="*/ 1138553 w 8040688"/>
              <a:gd name="connsiteY9" fmla="*/ 6527013 h 6858000"/>
              <a:gd name="connsiteX10" fmla="*/ 1121408 w 8040688"/>
              <a:gd name="connsiteY10" fmla="*/ 6512725 h 6858000"/>
              <a:gd name="connsiteX11" fmla="*/ 1138553 w 8040688"/>
              <a:gd name="connsiteY11" fmla="*/ 6499390 h 6858000"/>
              <a:gd name="connsiteX12" fmla="*/ 1151888 w 8040688"/>
              <a:gd name="connsiteY12" fmla="*/ 6499390 h 6858000"/>
              <a:gd name="connsiteX13" fmla="*/ 1162365 w 8040688"/>
              <a:gd name="connsiteY13" fmla="*/ 6496532 h 6858000"/>
              <a:gd name="connsiteX14" fmla="*/ 736599 w 8040688"/>
              <a:gd name="connsiteY14" fmla="*/ 6455574 h 6858000"/>
              <a:gd name="connsiteX15" fmla="*/ 619442 w 8040688"/>
              <a:gd name="connsiteY15" fmla="*/ 6523203 h 6858000"/>
              <a:gd name="connsiteX16" fmla="*/ 632777 w 8040688"/>
              <a:gd name="connsiteY16" fmla="*/ 6552731 h 6858000"/>
              <a:gd name="connsiteX17" fmla="*/ 646112 w 8040688"/>
              <a:gd name="connsiteY17" fmla="*/ 6571781 h 6858000"/>
              <a:gd name="connsiteX18" fmla="*/ 765174 w 8040688"/>
              <a:gd name="connsiteY18" fmla="*/ 6503200 h 6858000"/>
              <a:gd name="connsiteX19" fmla="*/ 736599 w 8040688"/>
              <a:gd name="connsiteY19" fmla="*/ 6455574 h 6858000"/>
              <a:gd name="connsiteX20" fmla="*/ 1781490 w 8040688"/>
              <a:gd name="connsiteY20" fmla="*/ 6452716 h 6858000"/>
              <a:gd name="connsiteX21" fmla="*/ 1808160 w 8040688"/>
              <a:gd name="connsiteY21" fmla="*/ 6474624 h 6858000"/>
              <a:gd name="connsiteX22" fmla="*/ 1753867 w 8040688"/>
              <a:gd name="connsiteY22" fmla="*/ 6474624 h 6858000"/>
              <a:gd name="connsiteX23" fmla="*/ 1781490 w 8040688"/>
              <a:gd name="connsiteY23" fmla="*/ 6452716 h 6858000"/>
              <a:gd name="connsiteX24" fmla="*/ 1309050 w 8040688"/>
              <a:gd name="connsiteY24" fmla="*/ 6426999 h 6858000"/>
              <a:gd name="connsiteX25" fmla="*/ 1309050 w 8040688"/>
              <a:gd name="connsiteY25" fmla="*/ 6456526 h 6858000"/>
              <a:gd name="connsiteX26" fmla="*/ 1326195 w 8040688"/>
              <a:gd name="connsiteY26" fmla="*/ 6456526 h 6858000"/>
              <a:gd name="connsiteX27" fmla="*/ 1326195 w 8040688"/>
              <a:gd name="connsiteY27" fmla="*/ 6548920 h 6858000"/>
              <a:gd name="connsiteX28" fmla="*/ 1360485 w 8040688"/>
              <a:gd name="connsiteY28" fmla="*/ 6548920 h 6858000"/>
              <a:gd name="connsiteX29" fmla="*/ 1360485 w 8040688"/>
              <a:gd name="connsiteY29" fmla="*/ 6426999 h 6858000"/>
              <a:gd name="connsiteX30" fmla="*/ 1372868 w 8040688"/>
              <a:gd name="connsiteY30" fmla="*/ 6426998 h 6858000"/>
              <a:gd name="connsiteX31" fmla="*/ 1414778 w 8040688"/>
              <a:gd name="connsiteY31" fmla="*/ 6548920 h 6858000"/>
              <a:gd name="connsiteX32" fmla="*/ 1457640 w 8040688"/>
              <a:gd name="connsiteY32" fmla="*/ 6548920 h 6858000"/>
              <a:gd name="connsiteX33" fmla="*/ 1501455 w 8040688"/>
              <a:gd name="connsiteY33" fmla="*/ 6426998 h 6858000"/>
              <a:gd name="connsiteX34" fmla="*/ 1465260 w 8040688"/>
              <a:gd name="connsiteY34" fmla="*/ 6426998 h 6858000"/>
              <a:gd name="connsiteX35" fmla="*/ 1437638 w 8040688"/>
              <a:gd name="connsiteY35" fmla="*/ 6511772 h 6858000"/>
              <a:gd name="connsiteX36" fmla="*/ 1410015 w 8040688"/>
              <a:gd name="connsiteY36" fmla="*/ 6426998 h 6858000"/>
              <a:gd name="connsiteX37" fmla="*/ 1781490 w 8040688"/>
              <a:gd name="connsiteY37" fmla="*/ 6425093 h 6858000"/>
              <a:gd name="connsiteX38" fmla="*/ 1718625 w 8040688"/>
              <a:gd name="connsiteY38" fmla="*/ 6488912 h 6858000"/>
              <a:gd name="connsiteX39" fmla="*/ 1782442 w 8040688"/>
              <a:gd name="connsiteY39" fmla="*/ 6552730 h 6858000"/>
              <a:gd name="connsiteX40" fmla="*/ 1843402 w 8040688"/>
              <a:gd name="connsiteY40" fmla="*/ 6514629 h 6858000"/>
              <a:gd name="connsiteX41" fmla="*/ 1807207 w 8040688"/>
              <a:gd name="connsiteY41" fmla="*/ 6510819 h 6858000"/>
              <a:gd name="connsiteX42" fmla="*/ 1782442 w 8040688"/>
              <a:gd name="connsiteY42" fmla="*/ 6523202 h 6858000"/>
              <a:gd name="connsiteX43" fmla="*/ 1754820 w 8040688"/>
              <a:gd name="connsiteY43" fmla="*/ 6498437 h 6858000"/>
              <a:gd name="connsiteX44" fmla="*/ 1845307 w 8040688"/>
              <a:gd name="connsiteY44" fmla="*/ 6498437 h 6858000"/>
              <a:gd name="connsiteX45" fmla="*/ 1845307 w 8040688"/>
              <a:gd name="connsiteY45" fmla="*/ 6497484 h 6858000"/>
              <a:gd name="connsiteX46" fmla="*/ 1781490 w 8040688"/>
              <a:gd name="connsiteY46" fmla="*/ 6425093 h 6858000"/>
              <a:gd name="connsiteX47" fmla="*/ 1282380 w 8040688"/>
              <a:gd name="connsiteY47" fmla="*/ 6425093 h 6858000"/>
              <a:gd name="connsiteX48" fmla="*/ 1250947 w 8040688"/>
              <a:gd name="connsiteY48" fmla="*/ 6446048 h 6858000"/>
              <a:gd name="connsiteX49" fmla="*/ 1250947 w 8040688"/>
              <a:gd name="connsiteY49" fmla="*/ 6426998 h 6858000"/>
              <a:gd name="connsiteX50" fmla="*/ 1217610 w 8040688"/>
              <a:gd name="connsiteY50" fmla="*/ 6426998 h 6858000"/>
              <a:gd name="connsiteX51" fmla="*/ 1217610 w 8040688"/>
              <a:gd name="connsiteY51" fmla="*/ 6548920 h 6858000"/>
              <a:gd name="connsiteX52" fmla="*/ 1251900 w 8040688"/>
              <a:gd name="connsiteY52" fmla="*/ 6548920 h 6858000"/>
              <a:gd name="connsiteX53" fmla="*/ 1251900 w 8040688"/>
              <a:gd name="connsiteY53" fmla="*/ 6490817 h 6858000"/>
              <a:gd name="connsiteX54" fmla="*/ 1277617 w 8040688"/>
              <a:gd name="connsiteY54" fmla="*/ 6461289 h 6858000"/>
              <a:gd name="connsiteX55" fmla="*/ 1291905 w 8040688"/>
              <a:gd name="connsiteY55" fmla="*/ 6461289 h 6858000"/>
              <a:gd name="connsiteX56" fmla="*/ 1291905 w 8040688"/>
              <a:gd name="connsiteY56" fmla="*/ 6426046 h 6858000"/>
              <a:gd name="connsiteX57" fmla="*/ 1282380 w 8040688"/>
              <a:gd name="connsiteY57" fmla="*/ 6425093 h 6858000"/>
              <a:gd name="connsiteX58" fmla="*/ 1562414 w 8040688"/>
              <a:gd name="connsiteY58" fmla="*/ 6424141 h 6858000"/>
              <a:gd name="connsiteX59" fmla="*/ 1510027 w 8040688"/>
              <a:gd name="connsiteY59" fmla="*/ 6439381 h 6858000"/>
              <a:gd name="connsiteX60" fmla="*/ 1523362 w 8040688"/>
              <a:gd name="connsiteY60" fmla="*/ 6465099 h 6858000"/>
              <a:gd name="connsiteX61" fmla="*/ 1559557 w 8040688"/>
              <a:gd name="connsiteY61" fmla="*/ 6453669 h 6858000"/>
              <a:gd name="connsiteX62" fmla="*/ 1579559 w 8040688"/>
              <a:gd name="connsiteY62" fmla="*/ 6467957 h 6858000"/>
              <a:gd name="connsiteX63" fmla="*/ 1580512 w 8040688"/>
              <a:gd name="connsiteY63" fmla="*/ 6468909 h 6858000"/>
              <a:gd name="connsiteX64" fmla="*/ 1571939 w 8040688"/>
              <a:gd name="connsiteY64" fmla="*/ 6476529 h 6858000"/>
              <a:gd name="connsiteX65" fmla="*/ 1548127 w 8040688"/>
              <a:gd name="connsiteY65" fmla="*/ 6476529 h 6858000"/>
              <a:gd name="connsiteX66" fmla="*/ 1504312 w 8040688"/>
              <a:gd name="connsiteY66" fmla="*/ 6513677 h 6858000"/>
              <a:gd name="connsiteX67" fmla="*/ 1547174 w 8040688"/>
              <a:gd name="connsiteY67" fmla="*/ 6551778 h 6858000"/>
              <a:gd name="connsiteX68" fmla="*/ 1581464 w 8040688"/>
              <a:gd name="connsiteY68" fmla="*/ 6537490 h 6858000"/>
              <a:gd name="connsiteX69" fmla="*/ 1581464 w 8040688"/>
              <a:gd name="connsiteY69" fmla="*/ 6548920 h 6858000"/>
              <a:gd name="connsiteX70" fmla="*/ 1615754 w 8040688"/>
              <a:gd name="connsiteY70" fmla="*/ 6548920 h 6858000"/>
              <a:gd name="connsiteX71" fmla="*/ 1615754 w 8040688"/>
              <a:gd name="connsiteY71" fmla="*/ 6468909 h 6858000"/>
              <a:gd name="connsiteX72" fmla="*/ 1562414 w 8040688"/>
              <a:gd name="connsiteY72" fmla="*/ 6424141 h 6858000"/>
              <a:gd name="connsiteX73" fmla="*/ 1145220 w 8040688"/>
              <a:gd name="connsiteY73" fmla="*/ 6424141 h 6858000"/>
              <a:gd name="connsiteX74" fmla="*/ 1092833 w 8040688"/>
              <a:gd name="connsiteY74" fmla="*/ 6439381 h 6858000"/>
              <a:gd name="connsiteX75" fmla="*/ 1106168 w 8040688"/>
              <a:gd name="connsiteY75" fmla="*/ 6465099 h 6858000"/>
              <a:gd name="connsiteX76" fmla="*/ 1142363 w 8040688"/>
              <a:gd name="connsiteY76" fmla="*/ 6453669 h 6858000"/>
              <a:gd name="connsiteX77" fmla="*/ 1162365 w 8040688"/>
              <a:gd name="connsiteY77" fmla="*/ 6467957 h 6858000"/>
              <a:gd name="connsiteX78" fmla="*/ 1163318 w 8040688"/>
              <a:gd name="connsiteY78" fmla="*/ 6468909 h 6858000"/>
              <a:gd name="connsiteX79" fmla="*/ 1154745 w 8040688"/>
              <a:gd name="connsiteY79" fmla="*/ 6476529 h 6858000"/>
              <a:gd name="connsiteX80" fmla="*/ 1130933 w 8040688"/>
              <a:gd name="connsiteY80" fmla="*/ 6476529 h 6858000"/>
              <a:gd name="connsiteX81" fmla="*/ 1087118 w 8040688"/>
              <a:gd name="connsiteY81" fmla="*/ 6513677 h 6858000"/>
              <a:gd name="connsiteX82" fmla="*/ 1129980 w 8040688"/>
              <a:gd name="connsiteY82" fmla="*/ 6551778 h 6858000"/>
              <a:gd name="connsiteX83" fmla="*/ 1164270 w 8040688"/>
              <a:gd name="connsiteY83" fmla="*/ 6537490 h 6858000"/>
              <a:gd name="connsiteX84" fmla="*/ 1164270 w 8040688"/>
              <a:gd name="connsiteY84" fmla="*/ 6548920 h 6858000"/>
              <a:gd name="connsiteX85" fmla="*/ 1198560 w 8040688"/>
              <a:gd name="connsiteY85" fmla="*/ 6548920 h 6858000"/>
              <a:gd name="connsiteX86" fmla="*/ 1198560 w 8040688"/>
              <a:gd name="connsiteY86" fmla="*/ 6468909 h 6858000"/>
              <a:gd name="connsiteX87" fmla="*/ 1145220 w 8040688"/>
              <a:gd name="connsiteY87" fmla="*/ 6424141 h 6858000"/>
              <a:gd name="connsiteX88" fmla="*/ 587056 w 8040688"/>
              <a:gd name="connsiteY88" fmla="*/ 6386040 h 6858000"/>
              <a:gd name="connsiteX89" fmla="*/ 564196 w 8040688"/>
              <a:gd name="connsiteY89" fmla="*/ 6386993 h 6858000"/>
              <a:gd name="connsiteX90" fmla="*/ 564196 w 8040688"/>
              <a:gd name="connsiteY90" fmla="*/ 6524155 h 6858000"/>
              <a:gd name="connsiteX91" fmla="*/ 587056 w 8040688"/>
              <a:gd name="connsiteY91" fmla="*/ 6526060 h 6858000"/>
              <a:gd name="connsiteX92" fmla="*/ 619441 w 8040688"/>
              <a:gd name="connsiteY92" fmla="*/ 6523202 h 6858000"/>
              <a:gd name="connsiteX93" fmla="*/ 613726 w 8040688"/>
              <a:gd name="connsiteY93" fmla="*/ 6406043 h 6858000"/>
              <a:gd name="connsiteX94" fmla="*/ 619441 w 8040688"/>
              <a:gd name="connsiteY94" fmla="*/ 6388898 h 6858000"/>
              <a:gd name="connsiteX95" fmla="*/ 587056 w 8040688"/>
              <a:gd name="connsiteY95" fmla="*/ 6386040 h 6858000"/>
              <a:gd name="connsiteX96" fmla="*/ 1647187 w 8040688"/>
              <a:gd name="connsiteY96" fmla="*/ 6381278 h 6858000"/>
              <a:gd name="connsiteX97" fmla="*/ 1647187 w 8040688"/>
              <a:gd name="connsiteY97" fmla="*/ 6427951 h 6858000"/>
              <a:gd name="connsiteX98" fmla="*/ 1628137 w 8040688"/>
              <a:gd name="connsiteY98" fmla="*/ 6427951 h 6858000"/>
              <a:gd name="connsiteX99" fmla="*/ 1628137 w 8040688"/>
              <a:gd name="connsiteY99" fmla="*/ 6457479 h 6858000"/>
              <a:gd name="connsiteX100" fmla="*/ 1647187 w 8040688"/>
              <a:gd name="connsiteY100" fmla="*/ 6457479 h 6858000"/>
              <a:gd name="connsiteX101" fmla="*/ 1647187 w 8040688"/>
              <a:gd name="connsiteY101" fmla="*/ 6524155 h 6858000"/>
              <a:gd name="connsiteX102" fmla="*/ 1682429 w 8040688"/>
              <a:gd name="connsiteY102" fmla="*/ 6551778 h 6858000"/>
              <a:gd name="connsiteX103" fmla="*/ 1709099 w 8040688"/>
              <a:gd name="connsiteY103" fmla="*/ 6549873 h 6858000"/>
              <a:gd name="connsiteX104" fmla="*/ 1709099 w 8040688"/>
              <a:gd name="connsiteY104" fmla="*/ 6520345 h 6858000"/>
              <a:gd name="connsiteX105" fmla="*/ 1692907 w 8040688"/>
              <a:gd name="connsiteY105" fmla="*/ 6520345 h 6858000"/>
              <a:gd name="connsiteX106" fmla="*/ 1681477 w 8040688"/>
              <a:gd name="connsiteY106" fmla="*/ 6511772 h 6858000"/>
              <a:gd name="connsiteX107" fmla="*/ 1681477 w 8040688"/>
              <a:gd name="connsiteY107" fmla="*/ 6456526 h 6858000"/>
              <a:gd name="connsiteX108" fmla="*/ 1708147 w 8040688"/>
              <a:gd name="connsiteY108" fmla="*/ 6456526 h 6858000"/>
              <a:gd name="connsiteX109" fmla="*/ 1708147 w 8040688"/>
              <a:gd name="connsiteY109" fmla="*/ 6426998 h 6858000"/>
              <a:gd name="connsiteX110" fmla="*/ 1681477 w 8040688"/>
              <a:gd name="connsiteY110" fmla="*/ 6426998 h 6858000"/>
              <a:gd name="connsiteX111" fmla="*/ 1681477 w 8040688"/>
              <a:gd name="connsiteY111" fmla="*/ 6381278 h 6858000"/>
              <a:gd name="connsiteX112" fmla="*/ 1341435 w 8040688"/>
              <a:gd name="connsiteY112" fmla="*/ 6363180 h 6858000"/>
              <a:gd name="connsiteX113" fmla="*/ 1319527 w 8040688"/>
              <a:gd name="connsiteY113" fmla="*/ 6385088 h 6858000"/>
              <a:gd name="connsiteX114" fmla="*/ 1341435 w 8040688"/>
              <a:gd name="connsiteY114" fmla="*/ 6406996 h 6858000"/>
              <a:gd name="connsiteX115" fmla="*/ 1363342 w 8040688"/>
              <a:gd name="connsiteY115" fmla="*/ 6385088 h 6858000"/>
              <a:gd name="connsiteX116" fmla="*/ 1341435 w 8040688"/>
              <a:gd name="connsiteY116" fmla="*/ 6363180 h 6858000"/>
              <a:gd name="connsiteX117" fmla="*/ 1032826 w 8040688"/>
              <a:gd name="connsiteY117" fmla="*/ 6363180 h 6858000"/>
              <a:gd name="connsiteX118" fmla="*/ 1032826 w 8040688"/>
              <a:gd name="connsiteY118" fmla="*/ 6548920 h 6858000"/>
              <a:gd name="connsiteX119" fmla="*/ 1067116 w 8040688"/>
              <a:gd name="connsiteY119" fmla="*/ 6548920 h 6858000"/>
              <a:gd name="connsiteX120" fmla="*/ 1067116 w 8040688"/>
              <a:gd name="connsiteY120" fmla="*/ 6363180 h 6858000"/>
              <a:gd name="connsiteX121" fmla="*/ 922336 w 8040688"/>
              <a:gd name="connsiteY121" fmla="*/ 6359370 h 6858000"/>
              <a:gd name="connsiteX122" fmla="*/ 825181 w 8040688"/>
              <a:gd name="connsiteY122" fmla="*/ 6455574 h 6858000"/>
              <a:gd name="connsiteX123" fmla="*/ 922336 w 8040688"/>
              <a:gd name="connsiteY123" fmla="*/ 6551778 h 6858000"/>
              <a:gd name="connsiteX124" fmla="*/ 1013776 w 8040688"/>
              <a:gd name="connsiteY124" fmla="*/ 6482244 h 6858000"/>
              <a:gd name="connsiteX125" fmla="*/ 973771 w 8040688"/>
              <a:gd name="connsiteY125" fmla="*/ 6482244 h 6858000"/>
              <a:gd name="connsiteX126" fmla="*/ 923288 w 8040688"/>
              <a:gd name="connsiteY126" fmla="*/ 6517488 h 6858000"/>
              <a:gd name="connsiteX127" fmla="*/ 865186 w 8040688"/>
              <a:gd name="connsiteY127" fmla="*/ 6455574 h 6858000"/>
              <a:gd name="connsiteX128" fmla="*/ 923288 w 8040688"/>
              <a:gd name="connsiteY128" fmla="*/ 6393661 h 6858000"/>
              <a:gd name="connsiteX129" fmla="*/ 972818 w 8040688"/>
              <a:gd name="connsiteY129" fmla="*/ 6428904 h 6858000"/>
              <a:gd name="connsiteX130" fmla="*/ 1013776 w 8040688"/>
              <a:gd name="connsiteY130" fmla="*/ 6428904 h 6858000"/>
              <a:gd name="connsiteX131" fmla="*/ 922336 w 8040688"/>
              <a:gd name="connsiteY131" fmla="*/ 6359370 h 6858000"/>
              <a:gd name="connsiteX132" fmla="*/ 646112 w 8040688"/>
              <a:gd name="connsiteY132" fmla="*/ 6339367 h 6858000"/>
              <a:gd name="connsiteX133" fmla="*/ 619442 w 8040688"/>
              <a:gd name="connsiteY133" fmla="*/ 6387945 h 6858000"/>
              <a:gd name="connsiteX134" fmla="*/ 735647 w 8040688"/>
              <a:gd name="connsiteY134" fmla="*/ 6455574 h 6858000"/>
              <a:gd name="connsiteX135" fmla="*/ 764222 w 8040688"/>
              <a:gd name="connsiteY135" fmla="*/ 6407948 h 6858000"/>
              <a:gd name="connsiteX136" fmla="*/ 646112 w 8040688"/>
              <a:gd name="connsiteY136" fmla="*/ 6339367 h 6858000"/>
              <a:gd name="connsiteX137" fmla="*/ 0 w 8040688"/>
              <a:gd name="connsiteY137" fmla="*/ 0 h 6858000"/>
              <a:gd name="connsiteX138" fmla="*/ 8040688 w 8040688"/>
              <a:gd name="connsiteY138" fmla="*/ 0 h 6858000"/>
              <a:gd name="connsiteX139" fmla="*/ 8040688 w 8040688"/>
              <a:gd name="connsiteY139" fmla="*/ 6858000 h 6858000"/>
              <a:gd name="connsiteX140" fmla="*/ 0 w 8040688"/>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040688"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GB" noProof="0" dirty="0"/>
              <a:t>center</a:t>
            </a:r>
            <a:r>
              <a:rPr lang="en-US" dirty="0"/>
              <a:t> icon to insert light image</a:t>
            </a:r>
          </a:p>
        </p:txBody>
      </p:sp>
      <p:pic>
        <p:nvPicPr>
          <p:cNvPr id="5" name="Picture 4">
            <a:extLst>
              <a:ext uri="{FF2B5EF4-FFF2-40B4-BE49-F238E27FC236}">
                <a16:creationId xmlns:a16="http://schemas.microsoft.com/office/drawing/2014/main" id="{F3AC6818-4D80-7C27-6F3D-8D1DFA9EF1C8}"/>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97271051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 uri="{C183D7F6-B498-43B3-948B-1728B52AA6E4}">
                <adec:decorative xmlns:adec="http://schemas.microsoft.com/office/drawing/2017/decorative" val="1"/>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6" name="Picture 5">
            <a:extLst>
              <a:ext uri="{FF2B5EF4-FFF2-40B4-BE49-F238E27FC236}">
                <a16:creationId xmlns:a16="http://schemas.microsoft.com/office/drawing/2014/main" id="{0986F515-904D-A198-71ED-870E64DDB4CE}"/>
              </a:ext>
              <a:ext uri="{C183D7F6-B498-43B3-948B-1728B52AA6E4}">
                <adec:decorative xmlns:adec="http://schemas.microsoft.com/office/drawing/2017/decorative" val="1"/>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dirty="0"/>
              <a:t>Click to edit Master text styles</a:t>
            </a:r>
          </a:p>
          <a:p>
            <a:pPr lvl="1"/>
            <a:r>
              <a:rPr lang="en-US" dirty="0"/>
              <a:t>Second level</a:t>
            </a:r>
          </a:p>
          <a:p>
            <a:pPr lvl="2"/>
            <a:r>
              <a:rPr lang="en-US" dirty="0"/>
              <a:t>Third level</a:t>
            </a:r>
          </a:p>
          <a:p>
            <a:pPr lvl="3"/>
            <a:endParaRPr lang="en-GB" dirty="0"/>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05608144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 uri="{C183D7F6-B498-43B3-948B-1728B52AA6E4}">
                <adec:decorative xmlns:adec="http://schemas.microsoft.com/office/drawing/2017/decorative" val="1"/>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5" name="Picture 14">
            <a:extLst>
              <a:ext uri="{FF2B5EF4-FFF2-40B4-BE49-F238E27FC236}">
                <a16:creationId xmlns:a16="http://schemas.microsoft.com/office/drawing/2014/main" id="{6EA90A8E-21EE-B1AB-3E54-90DA5E7A3E20}"/>
              </a:ext>
              <a:ext uri="{C183D7F6-B498-43B3-948B-1728B52AA6E4}">
                <adec:decorative xmlns:adec="http://schemas.microsoft.com/office/drawing/2017/decorative" val="1"/>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37714997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Picture Placeholder 13">
            <a:extLst>
              <a:ext uri="{FF2B5EF4-FFF2-40B4-BE49-F238E27FC236}">
                <a16:creationId xmlns:a16="http://schemas.microsoft.com/office/drawing/2014/main" id="{FEF45F75-B1CC-0822-712D-8D92F35698A9}"/>
              </a:ext>
              <a:ext uri="{C183D7F6-B498-43B3-948B-1728B52AA6E4}">
                <adec:decorative xmlns:adec="http://schemas.microsoft.com/office/drawing/2017/decorative" val="1"/>
              </a:ext>
            </a:extLst>
          </p:cNvPr>
          <p:cNvSpPr>
            <a:spLocks noGrp="1"/>
          </p:cNvSpPr>
          <p:nvPr>
            <p:ph type="pic" sz="quarter" idx="20" hasCustomPrompt="1"/>
          </p:nvPr>
        </p:nvSpPr>
        <p:spPr>
          <a:xfrm>
            <a:off x="0" y="0"/>
            <a:ext cx="8040688" cy="6858000"/>
          </a:xfrm>
          <a:custGeom>
            <a:avLst/>
            <a:gdLst>
              <a:gd name="connsiteX0" fmla="*/ 1579559 w 8040688"/>
              <a:gd name="connsiteY0" fmla="*/ 6496532 h 6858000"/>
              <a:gd name="connsiteX1" fmla="*/ 1579559 w 8040688"/>
              <a:gd name="connsiteY1" fmla="*/ 6505105 h 6858000"/>
              <a:gd name="connsiteX2" fmla="*/ 1555747 w 8040688"/>
              <a:gd name="connsiteY2" fmla="*/ 6527013 h 6858000"/>
              <a:gd name="connsiteX3" fmla="*/ 1538602 w 8040688"/>
              <a:gd name="connsiteY3" fmla="*/ 6512725 h 6858000"/>
              <a:gd name="connsiteX4" fmla="*/ 1555747 w 8040688"/>
              <a:gd name="connsiteY4" fmla="*/ 6499390 h 6858000"/>
              <a:gd name="connsiteX5" fmla="*/ 1569082 w 8040688"/>
              <a:gd name="connsiteY5" fmla="*/ 6499390 h 6858000"/>
              <a:gd name="connsiteX6" fmla="*/ 1579559 w 8040688"/>
              <a:gd name="connsiteY6" fmla="*/ 6496532 h 6858000"/>
              <a:gd name="connsiteX7" fmla="*/ 1162365 w 8040688"/>
              <a:gd name="connsiteY7" fmla="*/ 6496532 h 6858000"/>
              <a:gd name="connsiteX8" fmla="*/ 1162365 w 8040688"/>
              <a:gd name="connsiteY8" fmla="*/ 6505105 h 6858000"/>
              <a:gd name="connsiteX9" fmla="*/ 1138553 w 8040688"/>
              <a:gd name="connsiteY9" fmla="*/ 6527013 h 6858000"/>
              <a:gd name="connsiteX10" fmla="*/ 1121408 w 8040688"/>
              <a:gd name="connsiteY10" fmla="*/ 6512725 h 6858000"/>
              <a:gd name="connsiteX11" fmla="*/ 1138553 w 8040688"/>
              <a:gd name="connsiteY11" fmla="*/ 6499390 h 6858000"/>
              <a:gd name="connsiteX12" fmla="*/ 1151888 w 8040688"/>
              <a:gd name="connsiteY12" fmla="*/ 6499390 h 6858000"/>
              <a:gd name="connsiteX13" fmla="*/ 1162365 w 8040688"/>
              <a:gd name="connsiteY13" fmla="*/ 6496532 h 6858000"/>
              <a:gd name="connsiteX14" fmla="*/ 736599 w 8040688"/>
              <a:gd name="connsiteY14" fmla="*/ 6455574 h 6858000"/>
              <a:gd name="connsiteX15" fmla="*/ 619442 w 8040688"/>
              <a:gd name="connsiteY15" fmla="*/ 6523203 h 6858000"/>
              <a:gd name="connsiteX16" fmla="*/ 632777 w 8040688"/>
              <a:gd name="connsiteY16" fmla="*/ 6552731 h 6858000"/>
              <a:gd name="connsiteX17" fmla="*/ 646112 w 8040688"/>
              <a:gd name="connsiteY17" fmla="*/ 6571781 h 6858000"/>
              <a:gd name="connsiteX18" fmla="*/ 765174 w 8040688"/>
              <a:gd name="connsiteY18" fmla="*/ 6503200 h 6858000"/>
              <a:gd name="connsiteX19" fmla="*/ 736599 w 8040688"/>
              <a:gd name="connsiteY19" fmla="*/ 6455574 h 6858000"/>
              <a:gd name="connsiteX20" fmla="*/ 1781490 w 8040688"/>
              <a:gd name="connsiteY20" fmla="*/ 6452716 h 6858000"/>
              <a:gd name="connsiteX21" fmla="*/ 1808160 w 8040688"/>
              <a:gd name="connsiteY21" fmla="*/ 6474624 h 6858000"/>
              <a:gd name="connsiteX22" fmla="*/ 1753867 w 8040688"/>
              <a:gd name="connsiteY22" fmla="*/ 6474624 h 6858000"/>
              <a:gd name="connsiteX23" fmla="*/ 1781490 w 8040688"/>
              <a:gd name="connsiteY23" fmla="*/ 6452716 h 6858000"/>
              <a:gd name="connsiteX24" fmla="*/ 1309050 w 8040688"/>
              <a:gd name="connsiteY24" fmla="*/ 6426999 h 6858000"/>
              <a:gd name="connsiteX25" fmla="*/ 1309050 w 8040688"/>
              <a:gd name="connsiteY25" fmla="*/ 6456526 h 6858000"/>
              <a:gd name="connsiteX26" fmla="*/ 1326195 w 8040688"/>
              <a:gd name="connsiteY26" fmla="*/ 6456526 h 6858000"/>
              <a:gd name="connsiteX27" fmla="*/ 1326195 w 8040688"/>
              <a:gd name="connsiteY27" fmla="*/ 6548920 h 6858000"/>
              <a:gd name="connsiteX28" fmla="*/ 1360485 w 8040688"/>
              <a:gd name="connsiteY28" fmla="*/ 6548920 h 6858000"/>
              <a:gd name="connsiteX29" fmla="*/ 1360485 w 8040688"/>
              <a:gd name="connsiteY29" fmla="*/ 6426999 h 6858000"/>
              <a:gd name="connsiteX30" fmla="*/ 1372868 w 8040688"/>
              <a:gd name="connsiteY30" fmla="*/ 6426998 h 6858000"/>
              <a:gd name="connsiteX31" fmla="*/ 1414778 w 8040688"/>
              <a:gd name="connsiteY31" fmla="*/ 6548920 h 6858000"/>
              <a:gd name="connsiteX32" fmla="*/ 1457640 w 8040688"/>
              <a:gd name="connsiteY32" fmla="*/ 6548920 h 6858000"/>
              <a:gd name="connsiteX33" fmla="*/ 1501455 w 8040688"/>
              <a:gd name="connsiteY33" fmla="*/ 6426998 h 6858000"/>
              <a:gd name="connsiteX34" fmla="*/ 1465260 w 8040688"/>
              <a:gd name="connsiteY34" fmla="*/ 6426998 h 6858000"/>
              <a:gd name="connsiteX35" fmla="*/ 1437638 w 8040688"/>
              <a:gd name="connsiteY35" fmla="*/ 6511772 h 6858000"/>
              <a:gd name="connsiteX36" fmla="*/ 1410015 w 8040688"/>
              <a:gd name="connsiteY36" fmla="*/ 6426998 h 6858000"/>
              <a:gd name="connsiteX37" fmla="*/ 1781490 w 8040688"/>
              <a:gd name="connsiteY37" fmla="*/ 6425093 h 6858000"/>
              <a:gd name="connsiteX38" fmla="*/ 1718625 w 8040688"/>
              <a:gd name="connsiteY38" fmla="*/ 6488912 h 6858000"/>
              <a:gd name="connsiteX39" fmla="*/ 1782442 w 8040688"/>
              <a:gd name="connsiteY39" fmla="*/ 6552730 h 6858000"/>
              <a:gd name="connsiteX40" fmla="*/ 1843402 w 8040688"/>
              <a:gd name="connsiteY40" fmla="*/ 6514629 h 6858000"/>
              <a:gd name="connsiteX41" fmla="*/ 1807207 w 8040688"/>
              <a:gd name="connsiteY41" fmla="*/ 6510819 h 6858000"/>
              <a:gd name="connsiteX42" fmla="*/ 1782442 w 8040688"/>
              <a:gd name="connsiteY42" fmla="*/ 6523202 h 6858000"/>
              <a:gd name="connsiteX43" fmla="*/ 1754820 w 8040688"/>
              <a:gd name="connsiteY43" fmla="*/ 6498437 h 6858000"/>
              <a:gd name="connsiteX44" fmla="*/ 1845307 w 8040688"/>
              <a:gd name="connsiteY44" fmla="*/ 6498437 h 6858000"/>
              <a:gd name="connsiteX45" fmla="*/ 1845307 w 8040688"/>
              <a:gd name="connsiteY45" fmla="*/ 6497484 h 6858000"/>
              <a:gd name="connsiteX46" fmla="*/ 1781490 w 8040688"/>
              <a:gd name="connsiteY46" fmla="*/ 6425093 h 6858000"/>
              <a:gd name="connsiteX47" fmla="*/ 1282380 w 8040688"/>
              <a:gd name="connsiteY47" fmla="*/ 6425093 h 6858000"/>
              <a:gd name="connsiteX48" fmla="*/ 1250947 w 8040688"/>
              <a:gd name="connsiteY48" fmla="*/ 6446048 h 6858000"/>
              <a:gd name="connsiteX49" fmla="*/ 1250947 w 8040688"/>
              <a:gd name="connsiteY49" fmla="*/ 6426998 h 6858000"/>
              <a:gd name="connsiteX50" fmla="*/ 1217610 w 8040688"/>
              <a:gd name="connsiteY50" fmla="*/ 6426998 h 6858000"/>
              <a:gd name="connsiteX51" fmla="*/ 1217610 w 8040688"/>
              <a:gd name="connsiteY51" fmla="*/ 6548920 h 6858000"/>
              <a:gd name="connsiteX52" fmla="*/ 1251900 w 8040688"/>
              <a:gd name="connsiteY52" fmla="*/ 6548920 h 6858000"/>
              <a:gd name="connsiteX53" fmla="*/ 1251900 w 8040688"/>
              <a:gd name="connsiteY53" fmla="*/ 6490817 h 6858000"/>
              <a:gd name="connsiteX54" fmla="*/ 1277617 w 8040688"/>
              <a:gd name="connsiteY54" fmla="*/ 6461289 h 6858000"/>
              <a:gd name="connsiteX55" fmla="*/ 1291905 w 8040688"/>
              <a:gd name="connsiteY55" fmla="*/ 6461289 h 6858000"/>
              <a:gd name="connsiteX56" fmla="*/ 1291905 w 8040688"/>
              <a:gd name="connsiteY56" fmla="*/ 6426046 h 6858000"/>
              <a:gd name="connsiteX57" fmla="*/ 1282380 w 8040688"/>
              <a:gd name="connsiteY57" fmla="*/ 6425093 h 6858000"/>
              <a:gd name="connsiteX58" fmla="*/ 1562414 w 8040688"/>
              <a:gd name="connsiteY58" fmla="*/ 6424141 h 6858000"/>
              <a:gd name="connsiteX59" fmla="*/ 1510027 w 8040688"/>
              <a:gd name="connsiteY59" fmla="*/ 6439381 h 6858000"/>
              <a:gd name="connsiteX60" fmla="*/ 1523362 w 8040688"/>
              <a:gd name="connsiteY60" fmla="*/ 6465099 h 6858000"/>
              <a:gd name="connsiteX61" fmla="*/ 1559557 w 8040688"/>
              <a:gd name="connsiteY61" fmla="*/ 6453669 h 6858000"/>
              <a:gd name="connsiteX62" fmla="*/ 1579559 w 8040688"/>
              <a:gd name="connsiteY62" fmla="*/ 6467957 h 6858000"/>
              <a:gd name="connsiteX63" fmla="*/ 1580512 w 8040688"/>
              <a:gd name="connsiteY63" fmla="*/ 6468909 h 6858000"/>
              <a:gd name="connsiteX64" fmla="*/ 1571939 w 8040688"/>
              <a:gd name="connsiteY64" fmla="*/ 6476529 h 6858000"/>
              <a:gd name="connsiteX65" fmla="*/ 1548127 w 8040688"/>
              <a:gd name="connsiteY65" fmla="*/ 6476529 h 6858000"/>
              <a:gd name="connsiteX66" fmla="*/ 1504312 w 8040688"/>
              <a:gd name="connsiteY66" fmla="*/ 6513677 h 6858000"/>
              <a:gd name="connsiteX67" fmla="*/ 1547174 w 8040688"/>
              <a:gd name="connsiteY67" fmla="*/ 6551778 h 6858000"/>
              <a:gd name="connsiteX68" fmla="*/ 1581464 w 8040688"/>
              <a:gd name="connsiteY68" fmla="*/ 6537490 h 6858000"/>
              <a:gd name="connsiteX69" fmla="*/ 1581464 w 8040688"/>
              <a:gd name="connsiteY69" fmla="*/ 6548920 h 6858000"/>
              <a:gd name="connsiteX70" fmla="*/ 1615754 w 8040688"/>
              <a:gd name="connsiteY70" fmla="*/ 6548920 h 6858000"/>
              <a:gd name="connsiteX71" fmla="*/ 1615754 w 8040688"/>
              <a:gd name="connsiteY71" fmla="*/ 6468909 h 6858000"/>
              <a:gd name="connsiteX72" fmla="*/ 1562414 w 8040688"/>
              <a:gd name="connsiteY72" fmla="*/ 6424141 h 6858000"/>
              <a:gd name="connsiteX73" fmla="*/ 1145220 w 8040688"/>
              <a:gd name="connsiteY73" fmla="*/ 6424141 h 6858000"/>
              <a:gd name="connsiteX74" fmla="*/ 1092833 w 8040688"/>
              <a:gd name="connsiteY74" fmla="*/ 6439381 h 6858000"/>
              <a:gd name="connsiteX75" fmla="*/ 1106168 w 8040688"/>
              <a:gd name="connsiteY75" fmla="*/ 6465099 h 6858000"/>
              <a:gd name="connsiteX76" fmla="*/ 1142363 w 8040688"/>
              <a:gd name="connsiteY76" fmla="*/ 6453669 h 6858000"/>
              <a:gd name="connsiteX77" fmla="*/ 1162365 w 8040688"/>
              <a:gd name="connsiteY77" fmla="*/ 6467957 h 6858000"/>
              <a:gd name="connsiteX78" fmla="*/ 1163318 w 8040688"/>
              <a:gd name="connsiteY78" fmla="*/ 6468909 h 6858000"/>
              <a:gd name="connsiteX79" fmla="*/ 1154745 w 8040688"/>
              <a:gd name="connsiteY79" fmla="*/ 6476529 h 6858000"/>
              <a:gd name="connsiteX80" fmla="*/ 1130933 w 8040688"/>
              <a:gd name="connsiteY80" fmla="*/ 6476529 h 6858000"/>
              <a:gd name="connsiteX81" fmla="*/ 1087118 w 8040688"/>
              <a:gd name="connsiteY81" fmla="*/ 6513677 h 6858000"/>
              <a:gd name="connsiteX82" fmla="*/ 1129980 w 8040688"/>
              <a:gd name="connsiteY82" fmla="*/ 6551778 h 6858000"/>
              <a:gd name="connsiteX83" fmla="*/ 1164270 w 8040688"/>
              <a:gd name="connsiteY83" fmla="*/ 6537490 h 6858000"/>
              <a:gd name="connsiteX84" fmla="*/ 1164270 w 8040688"/>
              <a:gd name="connsiteY84" fmla="*/ 6548920 h 6858000"/>
              <a:gd name="connsiteX85" fmla="*/ 1198560 w 8040688"/>
              <a:gd name="connsiteY85" fmla="*/ 6548920 h 6858000"/>
              <a:gd name="connsiteX86" fmla="*/ 1198560 w 8040688"/>
              <a:gd name="connsiteY86" fmla="*/ 6468909 h 6858000"/>
              <a:gd name="connsiteX87" fmla="*/ 1145220 w 8040688"/>
              <a:gd name="connsiteY87" fmla="*/ 6424141 h 6858000"/>
              <a:gd name="connsiteX88" fmla="*/ 587056 w 8040688"/>
              <a:gd name="connsiteY88" fmla="*/ 6386040 h 6858000"/>
              <a:gd name="connsiteX89" fmla="*/ 564196 w 8040688"/>
              <a:gd name="connsiteY89" fmla="*/ 6386993 h 6858000"/>
              <a:gd name="connsiteX90" fmla="*/ 564196 w 8040688"/>
              <a:gd name="connsiteY90" fmla="*/ 6524155 h 6858000"/>
              <a:gd name="connsiteX91" fmla="*/ 587056 w 8040688"/>
              <a:gd name="connsiteY91" fmla="*/ 6526060 h 6858000"/>
              <a:gd name="connsiteX92" fmla="*/ 619441 w 8040688"/>
              <a:gd name="connsiteY92" fmla="*/ 6523202 h 6858000"/>
              <a:gd name="connsiteX93" fmla="*/ 613726 w 8040688"/>
              <a:gd name="connsiteY93" fmla="*/ 6406043 h 6858000"/>
              <a:gd name="connsiteX94" fmla="*/ 619441 w 8040688"/>
              <a:gd name="connsiteY94" fmla="*/ 6388898 h 6858000"/>
              <a:gd name="connsiteX95" fmla="*/ 587056 w 8040688"/>
              <a:gd name="connsiteY95" fmla="*/ 6386040 h 6858000"/>
              <a:gd name="connsiteX96" fmla="*/ 1647187 w 8040688"/>
              <a:gd name="connsiteY96" fmla="*/ 6381278 h 6858000"/>
              <a:gd name="connsiteX97" fmla="*/ 1647187 w 8040688"/>
              <a:gd name="connsiteY97" fmla="*/ 6427951 h 6858000"/>
              <a:gd name="connsiteX98" fmla="*/ 1628137 w 8040688"/>
              <a:gd name="connsiteY98" fmla="*/ 6427951 h 6858000"/>
              <a:gd name="connsiteX99" fmla="*/ 1628137 w 8040688"/>
              <a:gd name="connsiteY99" fmla="*/ 6457479 h 6858000"/>
              <a:gd name="connsiteX100" fmla="*/ 1647187 w 8040688"/>
              <a:gd name="connsiteY100" fmla="*/ 6457479 h 6858000"/>
              <a:gd name="connsiteX101" fmla="*/ 1647187 w 8040688"/>
              <a:gd name="connsiteY101" fmla="*/ 6524155 h 6858000"/>
              <a:gd name="connsiteX102" fmla="*/ 1682429 w 8040688"/>
              <a:gd name="connsiteY102" fmla="*/ 6551778 h 6858000"/>
              <a:gd name="connsiteX103" fmla="*/ 1709099 w 8040688"/>
              <a:gd name="connsiteY103" fmla="*/ 6549873 h 6858000"/>
              <a:gd name="connsiteX104" fmla="*/ 1709099 w 8040688"/>
              <a:gd name="connsiteY104" fmla="*/ 6520345 h 6858000"/>
              <a:gd name="connsiteX105" fmla="*/ 1692907 w 8040688"/>
              <a:gd name="connsiteY105" fmla="*/ 6520345 h 6858000"/>
              <a:gd name="connsiteX106" fmla="*/ 1681477 w 8040688"/>
              <a:gd name="connsiteY106" fmla="*/ 6511772 h 6858000"/>
              <a:gd name="connsiteX107" fmla="*/ 1681477 w 8040688"/>
              <a:gd name="connsiteY107" fmla="*/ 6456526 h 6858000"/>
              <a:gd name="connsiteX108" fmla="*/ 1708147 w 8040688"/>
              <a:gd name="connsiteY108" fmla="*/ 6456526 h 6858000"/>
              <a:gd name="connsiteX109" fmla="*/ 1708147 w 8040688"/>
              <a:gd name="connsiteY109" fmla="*/ 6426998 h 6858000"/>
              <a:gd name="connsiteX110" fmla="*/ 1681477 w 8040688"/>
              <a:gd name="connsiteY110" fmla="*/ 6426998 h 6858000"/>
              <a:gd name="connsiteX111" fmla="*/ 1681477 w 8040688"/>
              <a:gd name="connsiteY111" fmla="*/ 6381278 h 6858000"/>
              <a:gd name="connsiteX112" fmla="*/ 1341435 w 8040688"/>
              <a:gd name="connsiteY112" fmla="*/ 6363180 h 6858000"/>
              <a:gd name="connsiteX113" fmla="*/ 1319527 w 8040688"/>
              <a:gd name="connsiteY113" fmla="*/ 6385088 h 6858000"/>
              <a:gd name="connsiteX114" fmla="*/ 1341435 w 8040688"/>
              <a:gd name="connsiteY114" fmla="*/ 6406996 h 6858000"/>
              <a:gd name="connsiteX115" fmla="*/ 1363342 w 8040688"/>
              <a:gd name="connsiteY115" fmla="*/ 6385088 h 6858000"/>
              <a:gd name="connsiteX116" fmla="*/ 1341435 w 8040688"/>
              <a:gd name="connsiteY116" fmla="*/ 6363180 h 6858000"/>
              <a:gd name="connsiteX117" fmla="*/ 1032826 w 8040688"/>
              <a:gd name="connsiteY117" fmla="*/ 6363180 h 6858000"/>
              <a:gd name="connsiteX118" fmla="*/ 1032826 w 8040688"/>
              <a:gd name="connsiteY118" fmla="*/ 6548920 h 6858000"/>
              <a:gd name="connsiteX119" fmla="*/ 1067116 w 8040688"/>
              <a:gd name="connsiteY119" fmla="*/ 6548920 h 6858000"/>
              <a:gd name="connsiteX120" fmla="*/ 1067116 w 8040688"/>
              <a:gd name="connsiteY120" fmla="*/ 6363180 h 6858000"/>
              <a:gd name="connsiteX121" fmla="*/ 922336 w 8040688"/>
              <a:gd name="connsiteY121" fmla="*/ 6359370 h 6858000"/>
              <a:gd name="connsiteX122" fmla="*/ 825181 w 8040688"/>
              <a:gd name="connsiteY122" fmla="*/ 6455574 h 6858000"/>
              <a:gd name="connsiteX123" fmla="*/ 922336 w 8040688"/>
              <a:gd name="connsiteY123" fmla="*/ 6551778 h 6858000"/>
              <a:gd name="connsiteX124" fmla="*/ 1013776 w 8040688"/>
              <a:gd name="connsiteY124" fmla="*/ 6482244 h 6858000"/>
              <a:gd name="connsiteX125" fmla="*/ 973771 w 8040688"/>
              <a:gd name="connsiteY125" fmla="*/ 6482244 h 6858000"/>
              <a:gd name="connsiteX126" fmla="*/ 923288 w 8040688"/>
              <a:gd name="connsiteY126" fmla="*/ 6517488 h 6858000"/>
              <a:gd name="connsiteX127" fmla="*/ 865186 w 8040688"/>
              <a:gd name="connsiteY127" fmla="*/ 6455574 h 6858000"/>
              <a:gd name="connsiteX128" fmla="*/ 923288 w 8040688"/>
              <a:gd name="connsiteY128" fmla="*/ 6393661 h 6858000"/>
              <a:gd name="connsiteX129" fmla="*/ 972818 w 8040688"/>
              <a:gd name="connsiteY129" fmla="*/ 6428904 h 6858000"/>
              <a:gd name="connsiteX130" fmla="*/ 1013776 w 8040688"/>
              <a:gd name="connsiteY130" fmla="*/ 6428904 h 6858000"/>
              <a:gd name="connsiteX131" fmla="*/ 922336 w 8040688"/>
              <a:gd name="connsiteY131" fmla="*/ 6359370 h 6858000"/>
              <a:gd name="connsiteX132" fmla="*/ 646112 w 8040688"/>
              <a:gd name="connsiteY132" fmla="*/ 6339367 h 6858000"/>
              <a:gd name="connsiteX133" fmla="*/ 619442 w 8040688"/>
              <a:gd name="connsiteY133" fmla="*/ 6387945 h 6858000"/>
              <a:gd name="connsiteX134" fmla="*/ 735647 w 8040688"/>
              <a:gd name="connsiteY134" fmla="*/ 6455574 h 6858000"/>
              <a:gd name="connsiteX135" fmla="*/ 764222 w 8040688"/>
              <a:gd name="connsiteY135" fmla="*/ 6407948 h 6858000"/>
              <a:gd name="connsiteX136" fmla="*/ 646112 w 8040688"/>
              <a:gd name="connsiteY136" fmla="*/ 6339367 h 6858000"/>
              <a:gd name="connsiteX137" fmla="*/ 0 w 8040688"/>
              <a:gd name="connsiteY137" fmla="*/ 0 h 6858000"/>
              <a:gd name="connsiteX138" fmla="*/ 8040688 w 8040688"/>
              <a:gd name="connsiteY138" fmla="*/ 0 h 6858000"/>
              <a:gd name="connsiteX139" fmla="*/ 8040688 w 8040688"/>
              <a:gd name="connsiteY139" fmla="*/ 6858000 h 6858000"/>
              <a:gd name="connsiteX140" fmla="*/ 0 w 8040688"/>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040688"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GB" noProof="0" dirty="0"/>
              <a:t>center</a:t>
            </a:r>
            <a:r>
              <a:rPr lang="en-US" dirty="0"/>
              <a:t> icon to insert light image</a:t>
            </a:r>
          </a:p>
        </p:txBody>
      </p:sp>
      <p:sp>
        <p:nvSpPr>
          <p:cNvPr id="6" name="Rectangle 5">
            <a:extLst>
              <a:ext uri="{FF2B5EF4-FFF2-40B4-BE49-F238E27FC236}">
                <a16:creationId xmlns:a16="http://schemas.microsoft.com/office/drawing/2014/main" id="{FADCDF42-4795-B9BB-A09E-30C7785EE34D}"/>
              </a:ext>
              <a:ext uri="{C183D7F6-B498-43B3-948B-1728B52AA6E4}">
                <adec:decorative xmlns:adec="http://schemas.microsoft.com/office/drawing/2017/decorative" val="1"/>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8" name="Picture 7">
            <a:extLst>
              <a:ext uri="{FF2B5EF4-FFF2-40B4-BE49-F238E27FC236}">
                <a16:creationId xmlns:a16="http://schemas.microsoft.com/office/drawing/2014/main" id="{1FF2E5A3-55A9-35F4-3B8B-B4FDDD908EF8}"/>
              </a:ext>
              <a:ext uri="{C183D7F6-B498-43B3-948B-1728B52AA6E4}">
                <adec:decorative xmlns:adec="http://schemas.microsoft.com/office/drawing/2017/decorative" val="1"/>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35904795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2:1 Text/Image">
    <p:spTree>
      <p:nvGrpSpPr>
        <p:cNvPr id="1" name=""/>
        <p:cNvGrpSpPr/>
        <p:nvPr/>
      </p:nvGrpSpPr>
      <p:grpSpPr>
        <a:xfrm>
          <a:off x="0" y="0"/>
          <a:ext cx="0" cy="0"/>
          <a:chOff x="0" y="0"/>
          <a:chExt cx="0" cy="0"/>
        </a:xfrm>
      </p:grpSpPr>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8040687" y="0"/>
            <a:ext cx="4151314" cy="6858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54797"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695479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6954794"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49758682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50:50 Text/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5076001"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5076001"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6096000" y="0"/>
            <a:ext cx="6096001" cy="6858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12586281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50:50 - 6x Icons Text/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5076001"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5076001"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19F5F05A-E26E-D735-DE2E-A8CB3F133941}"/>
              </a:ext>
              <a:ext uri="{C183D7F6-B498-43B3-948B-1728B52AA6E4}">
                <adec:decorative xmlns:adec="http://schemas.microsoft.com/office/drawing/2017/decorative" val="1"/>
              </a:ext>
            </a:extLst>
          </p:cNvPr>
          <p:cNvSpPr>
            <a:spLocks noGrp="1"/>
          </p:cNvSpPr>
          <p:nvPr>
            <p:ph type="pic" sz="quarter" idx="21" hasCustomPrompt="1"/>
          </p:nvPr>
        </p:nvSpPr>
        <p:spPr>
          <a:xfrm>
            <a:off x="551231" y="181530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1343025" y="1808162"/>
            <a:ext cx="4283839" cy="439142"/>
          </a:xfrm>
        </p:spPr>
        <p:txBody>
          <a:bodyPr anchor="ctr" anchorCtr="0"/>
          <a:lstStyle>
            <a:lvl1pPr>
              <a:defRPr/>
            </a:lvl1pPr>
          </a:lstStyle>
          <a:p>
            <a:pPr lvl="0"/>
            <a:r>
              <a:rPr lang="en-US" dirty="0"/>
              <a:t>Click to edit Master text styles</a:t>
            </a:r>
          </a:p>
        </p:txBody>
      </p:sp>
      <p:sp>
        <p:nvSpPr>
          <p:cNvPr id="9" name="Picture Placeholder 15">
            <a:extLst>
              <a:ext uri="{FF2B5EF4-FFF2-40B4-BE49-F238E27FC236}">
                <a16:creationId xmlns:a16="http://schemas.microsoft.com/office/drawing/2014/main" id="{B96A6EDC-6954-7A0D-52AF-14FED0F9A672}"/>
              </a:ext>
              <a:ext uri="{C183D7F6-B498-43B3-948B-1728B52AA6E4}">
                <adec:decorative xmlns:adec="http://schemas.microsoft.com/office/drawing/2017/decorative" val="1"/>
              </a:ext>
            </a:extLst>
          </p:cNvPr>
          <p:cNvSpPr>
            <a:spLocks noGrp="1"/>
          </p:cNvSpPr>
          <p:nvPr>
            <p:ph type="pic" sz="quarter" idx="23" hasCustomPrompt="1"/>
          </p:nvPr>
        </p:nvSpPr>
        <p:spPr>
          <a:xfrm>
            <a:off x="551231" y="25328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8" name="Text Placeholder 12">
            <a:extLst>
              <a:ext uri="{FF2B5EF4-FFF2-40B4-BE49-F238E27FC236}">
                <a16:creationId xmlns:a16="http://schemas.microsoft.com/office/drawing/2014/main" id="{DA67A720-734C-2B92-0CA8-59D525029FC7}"/>
              </a:ext>
            </a:extLst>
          </p:cNvPr>
          <p:cNvSpPr>
            <a:spLocks noGrp="1"/>
          </p:cNvSpPr>
          <p:nvPr>
            <p:ph type="body" sz="quarter" idx="22"/>
          </p:nvPr>
        </p:nvSpPr>
        <p:spPr>
          <a:xfrm>
            <a:off x="1343025" y="2525712"/>
            <a:ext cx="4283839" cy="438929"/>
          </a:xfrm>
        </p:spPr>
        <p:txBody>
          <a:bodyPr anchor="ctr" anchorCtr="0"/>
          <a:lstStyle>
            <a:lvl1pPr>
              <a:defRPr/>
            </a:lvl1pPr>
          </a:lstStyle>
          <a:p>
            <a:pPr lvl="0"/>
            <a:r>
              <a:rPr lang="en-US" dirty="0"/>
              <a:t>Click to edit Master text styles</a:t>
            </a:r>
          </a:p>
        </p:txBody>
      </p:sp>
      <p:sp>
        <p:nvSpPr>
          <p:cNvPr id="12" name="Picture Placeholder 15">
            <a:extLst>
              <a:ext uri="{FF2B5EF4-FFF2-40B4-BE49-F238E27FC236}">
                <a16:creationId xmlns:a16="http://schemas.microsoft.com/office/drawing/2014/main" id="{0CEAB8BF-9110-618D-A8D5-EED4A7C1D2F1}"/>
              </a:ext>
              <a:ext uri="{C183D7F6-B498-43B3-948B-1728B52AA6E4}">
                <adec:decorative xmlns:adec="http://schemas.microsoft.com/office/drawing/2017/decorative" val="1"/>
              </a:ext>
            </a:extLst>
          </p:cNvPr>
          <p:cNvSpPr>
            <a:spLocks noGrp="1"/>
          </p:cNvSpPr>
          <p:nvPr>
            <p:ph type="pic" sz="quarter" idx="25" hasCustomPrompt="1"/>
          </p:nvPr>
        </p:nvSpPr>
        <p:spPr>
          <a:xfrm>
            <a:off x="551231" y="326310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1" name="Text Placeholder 12">
            <a:extLst>
              <a:ext uri="{FF2B5EF4-FFF2-40B4-BE49-F238E27FC236}">
                <a16:creationId xmlns:a16="http://schemas.microsoft.com/office/drawing/2014/main" id="{039B214F-5488-B94D-C0F4-7C315CF9768C}"/>
              </a:ext>
            </a:extLst>
          </p:cNvPr>
          <p:cNvSpPr>
            <a:spLocks noGrp="1"/>
          </p:cNvSpPr>
          <p:nvPr>
            <p:ph type="body" sz="quarter" idx="24"/>
          </p:nvPr>
        </p:nvSpPr>
        <p:spPr>
          <a:xfrm>
            <a:off x="1343025" y="3255962"/>
            <a:ext cx="4283839" cy="438929"/>
          </a:xfrm>
        </p:spPr>
        <p:txBody>
          <a:bodyPr anchor="ctr" anchorCtr="0"/>
          <a:lstStyle>
            <a:lvl1pPr>
              <a:defRPr/>
            </a:lvl1pPr>
          </a:lstStyle>
          <a:p>
            <a:pPr lvl="0"/>
            <a:r>
              <a:rPr lang="en-US" dirty="0"/>
              <a:t>Click to edit Master text styles</a:t>
            </a:r>
          </a:p>
        </p:txBody>
      </p:sp>
      <p:sp>
        <p:nvSpPr>
          <p:cNvPr id="15" name="Picture Placeholder 15">
            <a:extLst>
              <a:ext uri="{FF2B5EF4-FFF2-40B4-BE49-F238E27FC236}">
                <a16:creationId xmlns:a16="http://schemas.microsoft.com/office/drawing/2014/main" id="{8A83B0FC-4056-C030-A859-FCB25E7D36DF}"/>
              </a:ext>
              <a:ext uri="{C183D7F6-B498-43B3-948B-1728B52AA6E4}">
                <adec:decorative xmlns:adec="http://schemas.microsoft.com/office/drawing/2017/decorative" val="1"/>
              </a:ext>
            </a:extLst>
          </p:cNvPr>
          <p:cNvSpPr>
            <a:spLocks noGrp="1"/>
          </p:cNvSpPr>
          <p:nvPr>
            <p:ph type="pic" sz="quarter" idx="27" hasCustomPrompt="1"/>
          </p:nvPr>
        </p:nvSpPr>
        <p:spPr>
          <a:xfrm>
            <a:off x="551231" y="40187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4" name="Text Placeholder 12">
            <a:extLst>
              <a:ext uri="{FF2B5EF4-FFF2-40B4-BE49-F238E27FC236}">
                <a16:creationId xmlns:a16="http://schemas.microsoft.com/office/drawing/2014/main" id="{023EB7C1-8B92-179C-F19B-7F4FA8CC3981}"/>
              </a:ext>
            </a:extLst>
          </p:cNvPr>
          <p:cNvSpPr>
            <a:spLocks noGrp="1"/>
          </p:cNvSpPr>
          <p:nvPr>
            <p:ph type="body" sz="quarter" idx="26"/>
          </p:nvPr>
        </p:nvSpPr>
        <p:spPr>
          <a:xfrm>
            <a:off x="1343025" y="4011612"/>
            <a:ext cx="4283839" cy="438929"/>
          </a:xfrm>
        </p:spPr>
        <p:txBody>
          <a:bodyPr anchor="ctr" anchorCtr="0"/>
          <a:lstStyle>
            <a:lvl1pPr>
              <a:defRPr/>
            </a:lvl1pPr>
          </a:lstStyle>
          <a:p>
            <a:pPr lvl="0"/>
            <a:r>
              <a:rPr lang="en-US" dirty="0"/>
              <a:t>Click to edit Master text styles</a:t>
            </a:r>
          </a:p>
        </p:txBody>
      </p:sp>
      <p:sp>
        <p:nvSpPr>
          <p:cNvPr id="17" name="Picture Placeholder 15">
            <a:extLst>
              <a:ext uri="{FF2B5EF4-FFF2-40B4-BE49-F238E27FC236}">
                <a16:creationId xmlns:a16="http://schemas.microsoft.com/office/drawing/2014/main" id="{73CE4A28-B543-9BE0-9AFD-E95B509441BA}"/>
              </a:ext>
              <a:ext uri="{C183D7F6-B498-43B3-948B-1728B52AA6E4}">
                <adec:decorative xmlns:adec="http://schemas.microsoft.com/office/drawing/2017/decorative" val="1"/>
              </a:ext>
            </a:extLst>
          </p:cNvPr>
          <p:cNvSpPr>
            <a:spLocks noGrp="1"/>
          </p:cNvSpPr>
          <p:nvPr>
            <p:ph type="pic" sz="quarter" idx="29" hasCustomPrompt="1"/>
          </p:nvPr>
        </p:nvSpPr>
        <p:spPr>
          <a:xfrm>
            <a:off x="551231" y="47807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6" name="Text Placeholder 12">
            <a:extLst>
              <a:ext uri="{FF2B5EF4-FFF2-40B4-BE49-F238E27FC236}">
                <a16:creationId xmlns:a16="http://schemas.microsoft.com/office/drawing/2014/main" id="{EC84A1A6-E190-A689-DEB3-2524677C090D}"/>
              </a:ext>
            </a:extLst>
          </p:cNvPr>
          <p:cNvSpPr>
            <a:spLocks noGrp="1"/>
          </p:cNvSpPr>
          <p:nvPr>
            <p:ph type="body" sz="quarter" idx="28"/>
          </p:nvPr>
        </p:nvSpPr>
        <p:spPr>
          <a:xfrm>
            <a:off x="1343025" y="4773612"/>
            <a:ext cx="4283839" cy="438929"/>
          </a:xfrm>
        </p:spPr>
        <p:txBody>
          <a:bodyPr anchor="ctr" anchorCtr="0"/>
          <a:lstStyle>
            <a:lvl1pPr>
              <a:defRPr/>
            </a:lvl1pPr>
          </a:lstStyle>
          <a:p>
            <a:pPr lvl="0"/>
            <a:r>
              <a:rPr lang="en-US" dirty="0"/>
              <a:t>Click to edit Master text styles</a:t>
            </a:r>
          </a:p>
        </p:txBody>
      </p:sp>
      <p:sp>
        <p:nvSpPr>
          <p:cNvPr id="19" name="Picture Placeholder 15">
            <a:extLst>
              <a:ext uri="{FF2B5EF4-FFF2-40B4-BE49-F238E27FC236}">
                <a16:creationId xmlns:a16="http://schemas.microsoft.com/office/drawing/2014/main" id="{36E2DA8B-BE76-042E-D6E2-36C4A15B5982}"/>
              </a:ext>
              <a:ext uri="{C183D7F6-B498-43B3-948B-1728B52AA6E4}">
                <adec:decorative xmlns:adec="http://schemas.microsoft.com/office/drawing/2017/decorative" val="1"/>
              </a:ext>
            </a:extLst>
          </p:cNvPr>
          <p:cNvSpPr>
            <a:spLocks noGrp="1"/>
          </p:cNvSpPr>
          <p:nvPr>
            <p:ph type="pic" sz="quarter" idx="31" hasCustomPrompt="1"/>
          </p:nvPr>
        </p:nvSpPr>
        <p:spPr>
          <a:xfrm>
            <a:off x="551231" y="55173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8" name="Text Placeholder 12">
            <a:extLst>
              <a:ext uri="{FF2B5EF4-FFF2-40B4-BE49-F238E27FC236}">
                <a16:creationId xmlns:a16="http://schemas.microsoft.com/office/drawing/2014/main" id="{1E8E143E-9160-2E46-E449-29D95FAB479D}"/>
              </a:ext>
            </a:extLst>
          </p:cNvPr>
          <p:cNvSpPr>
            <a:spLocks noGrp="1"/>
          </p:cNvSpPr>
          <p:nvPr>
            <p:ph type="body" sz="quarter" idx="30"/>
          </p:nvPr>
        </p:nvSpPr>
        <p:spPr>
          <a:xfrm>
            <a:off x="1343025" y="5510212"/>
            <a:ext cx="4283839" cy="438928"/>
          </a:xfrm>
        </p:spPr>
        <p:txBody>
          <a:bodyPr anchor="ctr" anchorCtr="0"/>
          <a:lstStyle>
            <a:lvl1pPr>
              <a:defRPr/>
            </a:lvl1pPr>
          </a:lstStyle>
          <a:p>
            <a:pPr lvl="0"/>
            <a:r>
              <a:rPr lang="en-US" dirty="0"/>
              <a:t>Click to edit Master text styles</a:t>
            </a:r>
          </a:p>
        </p:txBody>
      </p:sp>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6096000" y="0"/>
            <a:ext cx="6096001" cy="6858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4062321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Single image - 1 line only - Mint">
    <p:bg>
      <p:bgPr>
        <a:solidFill>
          <a:schemeClr val="bg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B9AAEEAB-6607-01AE-4D99-936F8F599DBD}"/>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r>
              <a:rPr lang="en-US"/>
              <a:t>Click icon to add picture</a:t>
            </a:r>
            <a:endParaRPr lang="en-US" dirty="0"/>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425731717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5EC87470-7FA1-870F-B0E8-4B5010C9A466}"/>
              </a:ext>
            </a:extLst>
          </p:cNvPr>
          <p:cNvSpPr>
            <a:spLocks noGrp="1"/>
          </p:cNvSpPr>
          <p:nvPr>
            <p:ph sz="quarter" idx="15"/>
          </p:nvPr>
        </p:nvSpPr>
        <p:spPr>
          <a:xfrm>
            <a:off x="6320498"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45830956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ext &amp; 2x Image stac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521FEA4-99B7-D7D2-C66A-489E89D4E18C}"/>
              </a:ext>
              <a:ext uri="{C183D7F6-B498-43B3-948B-1728B52AA6E4}">
                <adec:decorative xmlns:adec="http://schemas.microsoft.com/office/drawing/2017/decorative" val="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dirty="0"/>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41723080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Picture Placeholder 13">
            <a:extLst>
              <a:ext uri="{FF2B5EF4-FFF2-40B4-BE49-F238E27FC236}">
                <a16:creationId xmlns:a16="http://schemas.microsoft.com/office/drawing/2014/main" id="{BB4BC472-7597-C294-BE60-B55F1AB97D5D}"/>
              </a:ext>
              <a:ext uri="{C183D7F6-B498-43B3-948B-1728B52AA6E4}">
                <adec:decorative xmlns:adec="http://schemas.microsoft.com/office/drawing/2017/decorative" val="1"/>
              </a:ext>
            </a:extLst>
          </p:cNvPr>
          <p:cNvSpPr>
            <a:spLocks noGrp="1"/>
          </p:cNvSpPr>
          <p:nvPr>
            <p:ph type="pic" sz="quarter" idx="20" hasCustomPrompt="1"/>
          </p:nvPr>
        </p:nvSpPr>
        <p:spPr>
          <a:xfrm>
            <a:off x="0" y="3429000"/>
            <a:ext cx="12192000" cy="3429000"/>
          </a:xfrm>
          <a:custGeom>
            <a:avLst/>
            <a:gdLst>
              <a:gd name="connsiteX0" fmla="*/ 1579559 w 12192000"/>
              <a:gd name="connsiteY0" fmla="*/ 3067532 h 3429000"/>
              <a:gd name="connsiteX1" fmla="*/ 1579559 w 12192000"/>
              <a:gd name="connsiteY1" fmla="*/ 3076105 h 3429000"/>
              <a:gd name="connsiteX2" fmla="*/ 1555747 w 12192000"/>
              <a:gd name="connsiteY2" fmla="*/ 3098013 h 3429000"/>
              <a:gd name="connsiteX3" fmla="*/ 1538602 w 12192000"/>
              <a:gd name="connsiteY3" fmla="*/ 3083725 h 3429000"/>
              <a:gd name="connsiteX4" fmla="*/ 1555747 w 12192000"/>
              <a:gd name="connsiteY4" fmla="*/ 3070390 h 3429000"/>
              <a:gd name="connsiteX5" fmla="*/ 1569082 w 12192000"/>
              <a:gd name="connsiteY5" fmla="*/ 3070390 h 3429000"/>
              <a:gd name="connsiteX6" fmla="*/ 1579559 w 12192000"/>
              <a:gd name="connsiteY6" fmla="*/ 3067532 h 3429000"/>
              <a:gd name="connsiteX7" fmla="*/ 1162365 w 12192000"/>
              <a:gd name="connsiteY7" fmla="*/ 3067532 h 3429000"/>
              <a:gd name="connsiteX8" fmla="*/ 1162365 w 12192000"/>
              <a:gd name="connsiteY8" fmla="*/ 3076105 h 3429000"/>
              <a:gd name="connsiteX9" fmla="*/ 1138553 w 12192000"/>
              <a:gd name="connsiteY9" fmla="*/ 3098013 h 3429000"/>
              <a:gd name="connsiteX10" fmla="*/ 1121408 w 12192000"/>
              <a:gd name="connsiteY10" fmla="*/ 3083725 h 3429000"/>
              <a:gd name="connsiteX11" fmla="*/ 1138553 w 12192000"/>
              <a:gd name="connsiteY11" fmla="*/ 3070390 h 3429000"/>
              <a:gd name="connsiteX12" fmla="*/ 1151888 w 12192000"/>
              <a:gd name="connsiteY12" fmla="*/ 3070390 h 3429000"/>
              <a:gd name="connsiteX13" fmla="*/ 1162365 w 12192000"/>
              <a:gd name="connsiteY13" fmla="*/ 3067532 h 3429000"/>
              <a:gd name="connsiteX14" fmla="*/ 736599 w 12192000"/>
              <a:gd name="connsiteY14" fmla="*/ 3026574 h 3429000"/>
              <a:gd name="connsiteX15" fmla="*/ 619442 w 12192000"/>
              <a:gd name="connsiteY15" fmla="*/ 3094203 h 3429000"/>
              <a:gd name="connsiteX16" fmla="*/ 632777 w 12192000"/>
              <a:gd name="connsiteY16" fmla="*/ 3123731 h 3429000"/>
              <a:gd name="connsiteX17" fmla="*/ 646112 w 12192000"/>
              <a:gd name="connsiteY17" fmla="*/ 3142781 h 3429000"/>
              <a:gd name="connsiteX18" fmla="*/ 765174 w 12192000"/>
              <a:gd name="connsiteY18" fmla="*/ 3074200 h 3429000"/>
              <a:gd name="connsiteX19" fmla="*/ 736599 w 12192000"/>
              <a:gd name="connsiteY19" fmla="*/ 3026574 h 3429000"/>
              <a:gd name="connsiteX20" fmla="*/ 1781490 w 12192000"/>
              <a:gd name="connsiteY20" fmla="*/ 3023716 h 3429000"/>
              <a:gd name="connsiteX21" fmla="*/ 1808160 w 12192000"/>
              <a:gd name="connsiteY21" fmla="*/ 3045624 h 3429000"/>
              <a:gd name="connsiteX22" fmla="*/ 1753867 w 12192000"/>
              <a:gd name="connsiteY22" fmla="*/ 3045624 h 3429000"/>
              <a:gd name="connsiteX23" fmla="*/ 1781490 w 12192000"/>
              <a:gd name="connsiteY23" fmla="*/ 3023716 h 3429000"/>
              <a:gd name="connsiteX24" fmla="*/ 1309050 w 12192000"/>
              <a:gd name="connsiteY24" fmla="*/ 2997999 h 3429000"/>
              <a:gd name="connsiteX25" fmla="*/ 1309050 w 12192000"/>
              <a:gd name="connsiteY25" fmla="*/ 3027526 h 3429000"/>
              <a:gd name="connsiteX26" fmla="*/ 1326195 w 12192000"/>
              <a:gd name="connsiteY26" fmla="*/ 3027526 h 3429000"/>
              <a:gd name="connsiteX27" fmla="*/ 1326195 w 12192000"/>
              <a:gd name="connsiteY27" fmla="*/ 3119920 h 3429000"/>
              <a:gd name="connsiteX28" fmla="*/ 1360485 w 12192000"/>
              <a:gd name="connsiteY28" fmla="*/ 3119920 h 3429000"/>
              <a:gd name="connsiteX29" fmla="*/ 1360485 w 12192000"/>
              <a:gd name="connsiteY29" fmla="*/ 2997999 h 3429000"/>
              <a:gd name="connsiteX30" fmla="*/ 1372868 w 12192000"/>
              <a:gd name="connsiteY30" fmla="*/ 2997998 h 3429000"/>
              <a:gd name="connsiteX31" fmla="*/ 1414778 w 12192000"/>
              <a:gd name="connsiteY31" fmla="*/ 3119920 h 3429000"/>
              <a:gd name="connsiteX32" fmla="*/ 1457640 w 12192000"/>
              <a:gd name="connsiteY32" fmla="*/ 3119920 h 3429000"/>
              <a:gd name="connsiteX33" fmla="*/ 1501455 w 12192000"/>
              <a:gd name="connsiteY33" fmla="*/ 2997998 h 3429000"/>
              <a:gd name="connsiteX34" fmla="*/ 1465260 w 12192000"/>
              <a:gd name="connsiteY34" fmla="*/ 2997998 h 3429000"/>
              <a:gd name="connsiteX35" fmla="*/ 1437638 w 12192000"/>
              <a:gd name="connsiteY35" fmla="*/ 3082772 h 3429000"/>
              <a:gd name="connsiteX36" fmla="*/ 1410015 w 12192000"/>
              <a:gd name="connsiteY36" fmla="*/ 2997998 h 3429000"/>
              <a:gd name="connsiteX37" fmla="*/ 1781490 w 12192000"/>
              <a:gd name="connsiteY37" fmla="*/ 2996093 h 3429000"/>
              <a:gd name="connsiteX38" fmla="*/ 1718625 w 12192000"/>
              <a:gd name="connsiteY38" fmla="*/ 3059912 h 3429000"/>
              <a:gd name="connsiteX39" fmla="*/ 1782442 w 12192000"/>
              <a:gd name="connsiteY39" fmla="*/ 3123730 h 3429000"/>
              <a:gd name="connsiteX40" fmla="*/ 1843402 w 12192000"/>
              <a:gd name="connsiteY40" fmla="*/ 3085629 h 3429000"/>
              <a:gd name="connsiteX41" fmla="*/ 1807207 w 12192000"/>
              <a:gd name="connsiteY41" fmla="*/ 3081819 h 3429000"/>
              <a:gd name="connsiteX42" fmla="*/ 1782442 w 12192000"/>
              <a:gd name="connsiteY42" fmla="*/ 3094202 h 3429000"/>
              <a:gd name="connsiteX43" fmla="*/ 1754820 w 12192000"/>
              <a:gd name="connsiteY43" fmla="*/ 3069437 h 3429000"/>
              <a:gd name="connsiteX44" fmla="*/ 1845307 w 12192000"/>
              <a:gd name="connsiteY44" fmla="*/ 3069437 h 3429000"/>
              <a:gd name="connsiteX45" fmla="*/ 1845307 w 12192000"/>
              <a:gd name="connsiteY45" fmla="*/ 3068484 h 3429000"/>
              <a:gd name="connsiteX46" fmla="*/ 1781490 w 12192000"/>
              <a:gd name="connsiteY46" fmla="*/ 2996093 h 3429000"/>
              <a:gd name="connsiteX47" fmla="*/ 1282380 w 12192000"/>
              <a:gd name="connsiteY47" fmla="*/ 2996093 h 3429000"/>
              <a:gd name="connsiteX48" fmla="*/ 1250947 w 12192000"/>
              <a:gd name="connsiteY48" fmla="*/ 3017048 h 3429000"/>
              <a:gd name="connsiteX49" fmla="*/ 1250947 w 12192000"/>
              <a:gd name="connsiteY49" fmla="*/ 2997998 h 3429000"/>
              <a:gd name="connsiteX50" fmla="*/ 1217610 w 12192000"/>
              <a:gd name="connsiteY50" fmla="*/ 2997998 h 3429000"/>
              <a:gd name="connsiteX51" fmla="*/ 1217610 w 12192000"/>
              <a:gd name="connsiteY51" fmla="*/ 3119920 h 3429000"/>
              <a:gd name="connsiteX52" fmla="*/ 1251900 w 12192000"/>
              <a:gd name="connsiteY52" fmla="*/ 3119920 h 3429000"/>
              <a:gd name="connsiteX53" fmla="*/ 1251900 w 12192000"/>
              <a:gd name="connsiteY53" fmla="*/ 3061817 h 3429000"/>
              <a:gd name="connsiteX54" fmla="*/ 1277617 w 12192000"/>
              <a:gd name="connsiteY54" fmla="*/ 3032289 h 3429000"/>
              <a:gd name="connsiteX55" fmla="*/ 1291905 w 12192000"/>
              <a:gd name="connsiteY55" fmla="*/ 3032289 h 3429000"/>
              <a:gd name="connsiteX56" fmla="*/ 1291905 w 12192000"/>
              <a:gd name="connsiteY56" fmla="*/ 2997046 h 3429000"/>
              <a:gd name="connsiteX57" fmla="*/ 1282380 w 12192000"/>
              <a:gd name="connsiteY57" fmla="*/ 2996093 h 3429000"/>
              <a:gd name="connsiteX58" fmla="*/ 1562414 w 12192000"/>
              <a:gd name="connsiteY58" fmla="*/ 2995141 h 3429000"/>
              <a:gd name="connsiteX59" fmla="*/ 1510027 w 12192000"/>
              <a:gd name="connsiteY59" fmla="*/ 3010381 h 3429000"/>
              <a:gd name="connsiteX60" fmla="*/ 1523362 w 12192000"/>
              <a:gd name="connsiteY60" fmla="*/ 3036099 h 3429000"/>
              <a:gd name="connsiteX61" fmla="*/ 1559557 w 12192000"/>
              <a:gd name="connsiteY61" fmla="*/ 3024669 h 3429000"/>
              <a:gd name="connsiteX62" fmla="*/ 1579559 w 12192000"/>
              <a:gd name="connsiteY62" fmla="*/ 3038957 h 3429000"/>
              <a:gd name="connsiteX63" fmla="*/ 1580512 w 12192000"/>
              <a:gd name="connsiteY63" fmla="*/ 3039909 h 3429000"/>
              <a:gd name="connsiteX64" fmla="*/ 1571939 w 12192000"/>
              <a:gd name="connsiteY64" fmla="*/ 3047529 h 3429000"/>
              <a:gd name="connsiteX65" fmla="*/ 1548127 w 12192000"/>
              <a:gd name="connsiteY65" fmla="*/ 3047529 h 3429000"/>
              <a:gd name="connsiteX66" fmla="*/ 1504312 w 12192000"/>
              <a:gd name="connsiteY66" fmla="*/ 3084677 h 3429000"/>
              <a:gd name="connsiteX67" fmla="*/ 1547174 w 12192000"/>
              <a:gd name="connsiteY67" fmla="*/ 3122778 h 3429000"/>
              <a:gd name="connsiteX68" fmla="*/ 1581464 w 12192000"/>
              <a:gd name="connsiteY68" fmla="*/ 3108490 h 3429000"/>
              <a:gd name="connsiteX69" fmla="*/ 1581464 w 12192000"/>
              <a:gd name="connsiteY69" fmla="*/ 3119920 h 3429000"/>
              <a:gd name="connsiteX70" fmla="*/ 1615754 w 12192000"/>
              <a:gd name="connsiteY70" fmla="*/ 3119920 h 3429000"/>
              <a:gd name="connsiteX71" fmla="*/ 1615754 w 12192000"/>
              <a:gd name="connsiteY71" fmla="*/ 3039909 h 3429000"/>
              <a:gd name="connsiteX72" fmla="*/ 1562414 w 12192000"/>
              <a:gd name="connsiteY72" fmla="*/ 2995141 h 3429000"/>
              <a:gd name="connsiteX73" fmla="*/ 1145220 w 12192000"/>
              <a:gd name="connsiteY73" fmla="*/ 2995141 h 3429000"/>
              <a:gd name="connsiteX74" fmla="*/ 1092833 w 12192000"/>
              <a:gd name="connsiteY74" fmla="*/ 3010381 h 3429000"/>
              <a:gd name="connsiteX75" fmla="*/ 1106168 w 12192000"/>
              <a:gd name="connsiteY75" fmla="*/ 3036099 h 3429000"/>
              <a:gd name="connsiteX76" fmla="*/ 1142363 w 12192000"/>
              <a:gd name="connsiteY76" fmla="*/ 3024669 h 3429000"/>
              <a:gd name="connsiteX77" fmla="*/ 1162365 w 12192000"/>
              <a:gd name="connsiteY77" fmla="*/ 3038957 h 3429000"/>
              <a:gd name="connsiteX78" fmla="*/ 1163318 w 12192000"/>
              <a:gd name="connsiteY78" fmla="*/ 3039909 h 3429000"/>
              <a:gd name="connsiteX79" fmla="*/ 1154745 w 12192000"/>
              <a:gd name="connsiteY79" fmla="*/ 3047529 h 3429000"/>
              <a:gd name="connsiteX80" fmla="*/ 1130933 w 12192000"/>
              <a:gd name="connsiteY80" fmla="*/ 3047529 h 3429000"/>
              <a:gd name="connsiteX81" fmla="*/ 1087118 w 12192000"/>
              <a:gd name="connsiteY81" fmla="*/ 3084677 h 3429000"/>
              <a:gd name="connsiteX82" fmla="*/ 1129980 w 12192000"/>
              <a:gd name="connsiteY82" fmla="*/ 3122778 h 3429000"/>
              <a:gd name="connsiteX83" fmla="*/ 1164270 w 12192000"/>
              <a:gd name="connsiteY83" fmla="*/ 3108490 h 3429000"/>
              <a:gd name="connsiteX84" fmla="*/ 1164270 w 12192000"/>
              <a:gd name="connsiteY84" fmla="*/ 3119920 h 3429000"/>
              <a:gd name="connsiteX85" fmla="*/ 1198560 w 12192000"/>
              <a:gd name="connsiteY85" fmla="*/ 3119920 h 3429000"/>
              <a:gd name="connsiteX86" fmla="*/ 1198560 w 12192000"/>
              <a:gd name="connsiteY86" fmla="*/ 3039909 h 3429000"/>
              <a:gd name="connsiteX87" fmla="*/ 1145220 w 12192000"/>
              <a:gd name="connsiteY87" fmla="*/ 2995141 h 3429000"/>
              <a:gd name="connsiteX88" fmla="*/ 587056 w 12192000"/>
              <a:gd name="connsiteY88" fmla="*/ 2957040 h 3429000"/>
              <a:gd name="connsiteX89" fmla="*/ 564196 w 12192000"/>
              <a:gd name="connsiteY89" fmla="*/ 2957993 h 3429000"/>
              <a:gd name="connsiteX90" fmla="*/ 564196 w 12192000"/>
              <a:gd name="connsiteY90" fmla="*/ 3095155 h 3429000"/>
              <a:gd name="connsiteX91" fmla="*/ 587056 w 12192000"/>
              <a:gd name="connsiteY91" fmla="*/ 3097060 h 3429000"/>
              <a:gd name="connsiteX92" fmla="*/ 619441 w 12192000"/>
              <a:gd name="connsiteY92" fmla="*/ 3094202 h 3429000"/>
              <a:gd name="connsiteX93" fmla="*/ 613726 w 12192000"/>
              <a:gd name="connsiteY93" fmla="*/ 2977043 h 3429000"/>
              <a:gd name="connsiteX94" fmla="*/ 619441 w 12192000"/>
              <a:gd name="connsiteY94" fmla="*/ 2959898 h 3429000"/>
              <a:gd name="connsiteX95" fmla="*/ 587056 w 12192000"/>
              <a:gd name="connsiteY95" fmla="*/ 2957040 h 3429000"/>
              <a:gd name="connsiteX96" fmla="*/ 1647187 w 12192000"/>
              <a:gd name="connsiteY96" fmla="*/ 2952278 h 3429000"/>
              <a:gd name="connsiteX97" fmla="*/ 1647187 w 12192000"/>
              <a:gd name="connsiteY97" fmla="*/ 2998951 h 3429000"/>
              <a:gd name="connsiteX98" fmla="*/ 1628137 w 12192000"/>
              <a:gd name="connsiteY98" fmla="*/ 2998951 h 3429000"/>
              <a:gd name="connsiteX99" fmla="*/ 1628137 w 12192000"/>
              <a:gd name="connsiteY99" fmla="*/ 3028479 h 3429000"/>
              <a:gd name="connsiteX100" fmla="*/ 1647187 w 12192000"/>
              <a:gd name="connsiteY100" fmla="*/ 3028479 h 3429000"/>
              <a:gd name="connsiteX101" fmla="*/ 1647187 w 12192000"/>
              <a:gd name="connsiteY101" fmla="*/ 3095155 h 3429000"/>
              <a:gd name="connsiteX102" fmla="*/ 1682429 w 12192000"/>
              <a:gd name="connsiteY102" fmla="*/ 3122778 h 3429000"/>
              <a:gd name="connsiteX103" fmla="*/ 1709099 w 12192000"/>
              <a:gd name="connsiteY103" fmla="*/ 3120873 h 3429000"/>
              <a:gd name="connsiteX104" fmla="*/ 1709099 w 12192000"/>
              <a:gd name="connsiteY104" fmla="*/ 3091345 h 3429000"/>
              <a:gd name="connsiteX105" fmla="*/ 1692907 w 12192000"/>
              <a:gd name="connsiteY105" fmla="*/ 3091345 h 3429000"/>
              <a:gd name="connsiteX106" fmla="*/ 1681477 w 12192000"/>
              <a:gd name="connsiteY106" fmla="*/ 3082772 h 3429000"/>
              <a:gd name="connsiteX107" fmla="*/ 1681477 w 12192000"/>
              <a:gd name="connsiteY107" fmla="*/ 3027526 h 3429000"/>
              <a:gd name="connsiteX108" fmla="*/ 1708147 w 12192000"/>
              <a:gd name="connsiteY108" fmla="*/ 3027526 h 3429000"/>
              <a:gd name="connsiteX109" fmla="*/ 1708147 w 12192000"/>
              <a:gd name="connsiteY109" fmla="*/ 2997998 h 3429000"/>
              <a:gd name="connsiteX110" fmla="*/ 1681477 w 12192000"/>
              <a:gd name="connsiteY110" fmla="*/ 2997998 h 3429000"/>
              <a:gd name="connsiteX111" fmla="*/ 1681477 w 12192000"/>
              <a:gd name="connsiteY111" fmla="*/ 2952278 h 3429000"/>
              <a:gd name="connsiteX112" fmla="*/ 1341435 w 12192000"/>
              <a:gd name="connsiteY112" fmla="*/ 2934180 h 3429000"/>
              <a:gd name="connsiteX113" fmla="*/ 1319527 w 12192000"/>
              <a:gd name="connsiteY113" fmla="*/ 2956088 h 3429000"/>
              <a:gd name="connsiteX114" fmla="*/ 1341435 w 12192000"/>
              <a:gd name="connsiteY114" fmla="*/ 2977996 h 3429000"/>
              <a:gd name="connsiteX115" fmla="*/ 1363342 w 12192000"/>
              <a:gd name="connsiteY115" fmla="*/ 2956088 h 3429000"/>
              <a:gd name="connsiteX116" fmla="*/ 1341435 w 12192000"/>
              <a:gd name="connsiteY116" fmla="*/ 2934180 h 3429000"/>
              <a:gd name="connsiteX117" fmla="*/ 1032826 w 12192000"/>
              <a:gd name="connsiteY117" fmla="*/ 2934180 h 3429000"/>
              <a:gd name="connsiteX118" fmla="*/ 1032826 w 12192000"/>
              <a:gd name="connsiteY118" fmla="*/ 3119920 h 3429000"/>
              <a:gd name="connsiteX119" fmla="*/ 1067116 w 12192000"/>
              <a:gd name="connsiteY119" fmla="*/ 3119920 h 3429000"/>
              <a:gd name="connsiteX120" fmla="*/ 1067116 w 12192000"/>
              <a:gd name="connsiteY120" fmla="*/ 2934180 h 3429000"/>
              <a:gd name="connsiteX121" fmla="*/ 922336 w 12192000"/>
              <a:gd name="connsiteY121" fmla="*/ 2930370 h 3429000"/>
              <a:gd name="connsiteX122" fmla="*/ 825181 w 12192000"/>
              <a:gd name="connsiteY122" fmla="*/ 3026574 h 3429000"/>
              <a:gd name="connsiteX123" fmla="*/ 922336 w 12192000"/>
              <a:gd name="connsiteY123" fmla="*/ 3122778 h 3429000"/>
              <a:gd name="connsiteX124" fmla="*/ 1013776 w 12192000"/>
              <a:gd name="connsiteY124" fmla="*/ 3053244 h 3429000"/>
              <a:gd name="connsiteX125" fmla="*/ 973771 w 12192000"/>
              <a:gd name="connsiteY125" fmla="*/ 3053244 h 3429000"/>
              <a:gd name="connsiteX126" fmla="*/ 923288 w 12192000"/>
              <a:gd name="connsiteY126" fmla="*/ 3088488 h 3429000"/>
              <a:gd name="connsiteX127" fmla="*/ 865186 w 12192000"/>
              <a:gd name="connsiteY127" fmla="*/ 3026574 h 3429000"/>
              <a:gd name="connsiteX128" fmla="*/ 923288 w 12192000"/>
              <a:gd name="connsiteY128" fmla="*/ 2964661 h 3429000"/>
              <a:gd name="connsiteX129" fmla="*/ 972818 w 12192000"/>
              <a:gd name="connsiteY129" fmla="*/ 2999904 h 3429000"/>
              <a:gd name="connsiteX130" fmla="*/ 1013776 w 12192000"/>
              <a:gd name="connsiteY130" fmla="*/ 2999904 h 3429000"/>
              <a:gd name="connsiteX131" fmla="*/ 922336 w 12192000"/>
              <a:gd name="connsiteY131" fmla="*/ 2930370 h 3429000"/>
              <a:gd name="connsiteX132" fmla="*/ 646112 w 12192000"/>
              <a:gd name="connsiteY132" fmla="*/ 2910367 h 3429000"/>
              <a:gd name="connsiteX133" fmla="*/ 619442 w 12192000"/>
              <a:gd name="connsiteY133" fmla="*/ 2958945 h 3429000"/>
              <a:gd name="connsiteX134" fmla="*/ 735647 w 12192000"/>
              <a:gd name="connsiteY134" fmla="*/ 3026574 h 3429000"/>
              <a:gd name="connsiteX135" fmla="*/ 764222 w 12192000"/>
              <a:gd name="connsiteY135" fmla="*/ 2978948 h 3429000"/>
              <a:gd name="connsiteX136" fmla="*/ 646112 w 12192000"/>
              <a:gd name="connsiteY136" fmla="*/ 2910367 h 3429000"/>
              <a:gd name="connsiteX137" fmla="*/ 0 w 12192000"/>
              <a:gd name="connsiteY137" fmla="*/ 0 h 3429000"/>
              <a:gd name="connsiteX138" fmla="*/ 12192000 w 12192000"/>
              <a:gd name="connsiteY138" fmla="*/ 0 h 3429000"/>
              <a:gd name="connsiteX139" fmla="*/ 12192000 w 12192000"/>
              <a:gd name="connsiteY139" fmla="*/ 3429000 h 3429000"/>
              <a:gd name="connsiteX140" fmla="*/ 8040688 w 12192000"/>
              <a:gd name="connsiteY140" fmla="*/ 3429000 h 3429000"/>
              <a:gd name="connsiteX141" fmla="*/ 7499776 w 12192000"/>
              <a:gd name="connsiteY141" fmla="*/ 3429000 h 3429000"/>
              <a:gd name="connsiteX142" fmla="*/ 0 w 12192000"/>
              <a:gd name="connsiteY142"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192000" h="3429000">
                <a:moveTo>
                  <a:pt x="1579559" y="3067532"/>
                </a:moveTo>
                <a:lnTo>
                  <a:pt x="1579559" y="3076105"/>
                </a:lnTo>
                <a:cubicBezTo>
                  <a:pt x="1579559" y="3091345"/>
                  <a:pt x="1566224" y="3098013"/>
                  <a:pt x="1555747" y="3098013"/>
                </a:cubicBezTo>
                <a:cubicBezTo>
                  <a:pt x="1545269" y="3098013"/>
                  <a:pt x="1538602" y="3092298"/>
                  <a:pt x="1538602" y="3083725"/>
                </a:cubicBezTo>
                <a:cubicBezTo>
                  <a:pt x="1538602" y="3075152"/>
                  <a:pt x="1545269" y="3070390"/>
                  <a:pt x="1555747" y="3070390"/>
                </a:cubicBezTo>
                <a:lnTo>
                  <a:pt x="1569082" y="3070390"/>
                </a:lnTo>
                <a:cubicBezTo>
                  <a:pt x="1573844" y="3070390"/>
                  <a:pt x="1577654" y="3069437"/>
                  <a:pt x="1579559" y="3067532"/>
                </a:cubicBezTo>
                <a:close/>
                <a:moveTo>
                  <a:pt x="1162365" y="3067532"/>
                </a:moveTo>
                <a:lnTo>
                  <a:pt x="1162365" y="3076105"/>
                </a:lnTo>
                <a:cubicBezTo>
                  <a:pt x="1162365" y="3091345"/>
                  <a:pt x="1149030" y="3098013"/>
                  <a:pt x="1138553" y="3098013"/>
                </a:cubicBezTo>
                <a:cubicBezTo>
                  <a:pt x="1128075" y="3098013"/>
                  <a:pt x="1121408" y="3092298"/>
                  <a:pt x="1121408" y="3083725"/>
                </a:cubicBezTo>
                <a:cubicBezTo>
                  <a:pt x="1121408" y="3075152"/>
                  <a:pt x="1128075" y="3070390"/>
                  <a:pt x="1138553" y="3070390"/>
                </a:cubicBezTo>
                <a:lnTo>
                  <a:pt x="1151888" y="3070390"/>
                </a:lnTo>
                <a:cubicBezTo>
                  <a:pt x="1156650" y="3070390"/>
                  <a:pt x="1160460" y="3069437"/>
                  <a:pt x="1162365" y="3067532"/>
                </a:cubicBezTo>
                <a:close/>
                <a:moveTo>
                  <a:pt x="736599" y="3026574"/>
                </a:moveTo>
                <a:cubicBezTo>
                  <a:pt x="707072" y="3061817"/>
                  <a:pt x="666114" y="3086582"/>
                  <a:pt x="619442" y="3094203"/>
                </a:cubicBezTo>
                <a:cubicBezTo>
                  <a:pt x="623252" y="3103728"/>
                  <a:pt x="628014" y="3114205"/>
                  <a:pt x="632777" y="3123731"/>
                </a:cubicBezTo>
                <a:cubicBezTo>
                  <a:pt x="636587" y="3130398"/>
                  <a:pt x="641349" y="3137066"/>
                  <a:pt x="646112" y="3142781"/>
                </a:cubicBezTo>
                <a:cubicBezTo>
                  <a:pt x="691832" y="3131351"/>
                  <a:pt x="732789" y="3107538"/>
                  <a:pt x="765174" y="3074200"/>
                </a:cubicBezTo>
                <a:cubicBezTo>
                  <a:pt x="757554" y="3057054"/>
                  <a:pt x="748029" y="3040862"/>
                  <a:pt x="736599" y="3026574"/>
                </a:cubicBezTo>
                <a:close/>
                <a:moveTo>
                  <a:pt x="1781490" y="3023716"/>
                </a:moveTo>
                <a:cubicBezTo>
                  <a:pt x="1795777" y="3023716"/>
                  <a:pt x="1806255" y="3033241"/>
                  <a:pt x="1808160" y="3045624"/>
                </a:cubicBezTo>
                <a:lnTo>
                  <a:pt x="1753867" y="3045624"/>
                </a:lnTo>
                <a:cubicBezTo>
                  <a:pt x="1756725" y="3032289"/>
                  <a:pt x="1767202" y="3023716"/>
                  <a:pt x="1781490" y="3023716"/>
                </a:cubicBezTo>
                <a:close/>
                <a:moveTo>
                  <a:pt x="1309050" y="2997999"/>
                </a:moveTo>
                <a:lnTo>
                  <a:pt x="1309050" y="3027526"/>
                </a:lnTo>
                <a:lnTo>
                  <a:pt x="1326195" y="3027526"/>
                </a:lnTo>
                <a:lnTo>
                  <a:pt x="1326195" y="3119920"/>
                </a:lnTo>
                <a:lnTo>
                  <a:pt x="1360485" y="3119920"/>
                </a:lnTo>
                <a:lnTo>
                  <a:pt x="1360485" y="2997999"/>
                </a:lnTo>
                <a:close/>
                <a:moveTo>
                  <a:pt x="1372868" y="2997998"/>
                </a:moveTo>
                <a:lnTo>
                  <a:pt x="1414778" y="3119920"/>
                </a:lnTo>
                <a:lnTo>
                  <a:pt x="1457640" y="3119920"/>
                </a:lnTo>
                <a:lnTo>
                  <a:pt x="1501455" y="2997998"/>
                </a:lnTo>
                <a:lnTo>
                  <a:pt x="1465260" y="2997998"/>
                </a:lnTo>
                <a:lnTo>
                  <a:pt x="1437638" y="3082772"/>
                </a:lnTo>
                <a:lnTo>
                  <a:pt x="1410015" y="2997998"/>
                </a:lnTo>
                <a:close/>
                <a:moveTo>
                  <a:pt x="1781490" y="2996093"/>
                </a:moveTo>
                <a:cubicBezTo>
                  <a:pt x="1745295" y="2996093"/>
                  <a:pt x="1718625" y="3022763"/>
                  <a:pt x="1718625" y="3059912"/>
                </a:cubicBezTo>
                <a:cubicBezTo>
                  <a:pt x="1718625" y="3097060"/>
                  <a:pt x="1754820" y="3123730"/>
                  <a:pt x="1782442" y="3123730"/>
                </a:cubicBezTo>
                <a:cubicBezTo>
                  <a:pt x="1810065" y="3123730"/>
                  <a:pt x="1832925" y="3111347"/>
                  <a:pt x="1843402" y="3085629"/>
                </a:cubicBezTo>
                <a:lnTo>
                  <a:pt x="1807207" y="3081819"/>
                </a:lnTo>
                <a:cubicBezTo>
                  <a:pt x="1802445" y="3089439"/>
                  <a:pt x="1797682" y="3094202"/>
                  <a:pt x="1782442" y="3094202"/>
                </a:cubicBezTo>
                <a:cubicBezTo>
                  <a:pt x="1767202" y="3094202"/>
                  <a:pt x="1756725" y="3082772"/>
                  <a:pt x="1754820" y="3069437"/>
                </a:cubicBezTo>
                <a:lnTo>
                  <a:pt x="1845307" y="3069437"/>
                </a:lnTo>
                <a:lnTo>
                  <a:pt x="1845307" y="3068484"/>
                </a:lnTo>
                <a:cubicBezTo>
                  <a:pt x="1845307" y="3018001"/>
                  <a:pt x="1817685" y="2996093"/>
                  <a:pt x="1781490" y="2996093"/>
                </a:cubicBezTo>
                <a:close/>
                <a:moveTo>
                  <a:pt x="1282380" y="2996093"/>
                </a:moveTo>
                <a:cubicBezTo>
                  <a:pt x="1267140" y="2996093"/>
                  <a:pt x="1255710" y="3003713"/>
                  <a:pt x="1250947" y="3017048"/>
                </a:cubicBezTo>
                <a:lnTo>
                  <a:pt x="1250947" y="2997998"/>
                </a:lnTo>
                <a:lnTo>
                  <a:pt x="1217610" y="2997998"/>
                </a:lnTo>
                <a:lnTo>
                  <a:pt x="1217610" y="3119920"/>
                </a:lnTo>
                <a:lnTo>
                  <a:pt x="1251900" y="3119920"/>
                </a:lnTo>
                <a:lnTo>
                  <a:pt x="1251900" y="3061817"/>
                </a:lnTo>
                <a:cubicBezTo>
                  <a:pt x="1251900" y="3040861"/>
                  <a:pt x="1260472" y="3032289"/>
                  <a:pt x="1277617" y="3032289"/>
                </a:cubicBezTo>
                <a:lnTo>
                  <a:pt x="1291905" y="3032289"/>
                </a:lnTo>
                <a:cubicBezTo>
                  <a:pt x="1291905" y="3032289"/>
                  <a:pt x="1291905" y="2997046"/>
                  <a:pt x="1291905" y="2997046"/>
                </a:cubicBezTo>
                <a:cubicBezTo>
                  <a:pt x="1289047" y="2996093"/>
                  <a:pt x="1297620" y="2996093"/>
                  <a:pt x="1282380" y="2996093"/>
                </a:cubicBezTo>
                <a:close/>
                <a:moveTo>
                  <a:pt x="1562414" y="2995141"/>
                </a:moveTo>
                <a:cubicBezTo>
                  <a:pt x="1532887" y="2995141"/>
                  <a:pt x="1510027" y="3010381"/>
                  <a:pt x="1510027" y="3010381"/>
                </a:cubicBezTo>
                <a:lnTo>
                  <a:pt x="1523362" y="3036099"/>
                </a:lnTo>
                <a:cubicBezTo>
                  <a:pt x="1531934" y="3030384"/>
                  <a:pt x="1546222" y="3024669"/>
                  <a:pt x="1559557" y="3024669"/>
                </a:cubicBezTo>
                <a:cubicBezTo>
                  <a:pt x="1572892" y="3024669"/>
                  <a:pt x="1579559" y="3030384"/>
                  <a:pt x="1579559" y="3038957"/>
                </a:cubicBezTo>
                <a:lnTo>
                  <a:pt x="1580512" y="3039909"/>
                </a:lnTo>
                <a:cubicBezTo>
                  <a:pt x="1580512" y="3044672"/>
                  <a:pt x="1577654" y="3047529"/>
                  <a:pt x="1571939" y="3047529"/>
                </a:cubicBezTo>
                <a:lnTo>
                  <a:pt x="1548127" y="3047529"/>
                </a:lnTo>
                <a:cubicBezTo>
                  <a:pt x="1521457" y="3047529"/>
                  <a:pt x="1504312" y="3064675"/>
                  <a:pt x="1504312" y="3084677"/>
                </a:cubicBezTo>
                <a:cubicBezTo>
                  <a:pt x="1504312" y="3104680"/>
                  <a:pt x="1521457" y="3122778"/>
                  <a:pt x="1547174" y="3122778"/>
                </a:cubicBezTo>
                <a:cubicBezTo>
                  <a:pt x="1561462" y="3122778"/>
                  <a:pt x="1574797" y="3118015"/>
                  <a:pt x="1581464" y="3108490"/>
                </a:cubicBezTo>
                <a:lnTo>
                  <a:pt x="1581464" y="3119920"/>
                </a:lnTo>
                <a:lnTo>
                  <a:pt x="1615754" y="3119920"/>
                </a:lnTo>
                <a:lnTo>
                  <a:pt x="1615754" y="3039909"/>
                </a:lnTo>
                <a:cubicBezTo>
                  <a:pt x="1615754" y="3007524"/>
                  <a:pt x="1591942" y="2995141"/>
                  <a:pt x="1562414" y="2995141"/>
                </a:cubicBezTo>
                <a:close/>
                <a:moveTo>
                  <a:pt x="1145220" y="2995141"/>
                </a:moveTo>
                <a:cubicBezTo>
                  <a:pt x="1115693" y="2995141"/>
                  <a:pt x="1092833" y="3010381"/>
                  <a:pt x="1092833" y="3010381"/>
                </a:cubicBezTo>
                <a:lnTo>
                  <a:pt x="1106168" y="3036099"/>
                </a:lnTo>
                <a:cubicBezTo>
                  <a:pt x="1114740" y="3030384"/>
                  <a:pt x="1129028" y="3024669"/>
                  <a:pt x="1142363" y="3024669"/>
                </a:cubicBezTo>
                <a:cubicBezTo>
                  <a:pt x="1155698" y="3024669"/>
                  <a:pt x="1162365" y="3030384"/>
                  <a:pt x="1162365" y="3038957"/>
                </a:cubicBezTo>
                <a:lnTo>
                  <a:pt x="1163318" y="3039909"/>
                </a:lnTo>
                <a:cubicBezTo>
                  <a:pt x="1163318" y="3044672"/>
                  <a:pt x="1160460" y="3047529"/>
                  <a:pt x="1154745" y="3047529"/>
                </a:cubicBezTo>
                <a:lnTo>
                  <a:pt x="1130933" y="3047529"/>
                </a:lnTo>
                <a:cubicBezTo>
                  <a:pt x="1104263" y="3047529"/>
                  <a:pt x="1087118" y="3064675"/>
                  <a:pt x="1087118" y="3084677"/>
                </a:cubicBezTo>
                <a:cubicBezTo>
                  <a:pt x="1087118" y="3104680"/>
                  <a:pt x="1104263" y="3122778"/>
                  <a:pt x="1129980" y="3122778"/>
                </a:cubicBezTo>
                <a:cubicBezTo>
                  <a:pt x="1144268" y="3122778"/>
                  <a:pt x="1157603" y="3118015"/>
                  <a:pt x="1164270" y="3108490"/>
                </a:cubicBezTo>
                <a:lnTo>
                  <a:pt x="1164270" y="3119920"/>
                </a:lnTo>
                <a:lnTo>
                  <a:pt x="1198560" y="3119920"/>
                </a:lnTo>
                <a:lnTo>
                  <a:pt x="1198560" y="3039909"/>
                </a:lnTo>
                <a:cubicBezTo>
                  <a:pt x="1198560" y="3007524"/>
                  <a:pt x="1174748" y="2995141"/>
                  <a:pt x="1145220" y="2995141"/>
                </a:cubicBezTo>
                <a:close/>
                <a:moveTo>
                  <a:pt x="587056" y="2957040"/>
                </a:moveTo>
                <a:cubicBezTo>
                  <a:pt x="575626" y="2957040"/>
                  <a:pt x="571816" y="2957040"/>
                  <a:pt x="564196" y="2957993"/>
                </a:cubicBezTo>
                <a:cubicBezTo>
                  <a:pt x="551814" y="3001808"/>
                  <a:pt x="550861" y="3049434"/>
                  <a:pt x="564196" y="3095155"/>
                </a:cubicBezTo>
                <a:cubicBezTo>
                  <a:pt x="571816" y="3095155"/>
                  <a:pt x="579436" y="3097060"/>
                  <a:pt x="587056" y="3097060"/>
                </a:cubicBezTo>
                <a:cubicBezTo>
                  <a:pt x="598486" y="3097060"/>
                  <a:pt x="608964" y="3096107"/>
                  <a:pt x="619441" y="3094202"/>
                </a:cubicBezTo>
                <a:cubicBezTo>
                  <a:pt x="605154" y="3057054"/>
                  <a:pt x="603249" y="3016096"/>
                  <a:pt x="613726" y="2977043"/>
                </a:cubicBezTo>
                <a:cubicBezTo>
                  <a:pt x="615631" y="2971328"/>
                  <a:pt x="617536" y="2965613"/>
                  <a:pt x="619441" y="2959898"/>
                </a:cubicBezTo>
                <a:cubicBezTo>
                  <a:pt x="608964" y="2957993"/>
                  <a:pt x="598486" y="2957040"/>
                  <a:pt x="587056" y="2957040"/>
                </a:cubicBezTo>
                <a:close/>
                <a:moveTo>
                  <a:pt x="1647187" y="2952278"/>
                </a:moveTo>
                <a:lnTo>
                  <a:pt x="1647187" y="2998951"/>
                </a:lnTo>
                <a:lnTo>
                  <a:pt x="1628137" y="2998951"/>
                </a:lnTo>
                <a:lnTo>
                  <a:pt x="1628137" y="3028479"/>
                </a:lnTo>
                <a:lnTo>
                  <a:pt x="1647187" y="3028479"/>
                </a:lnTo>
                <a:lnTo>
                  <a:pt x="1647187" y="3095155"/>
                </a:lnTo>
                <a:cubicBezTo>
                  <a:pt x="1647187" y="3119920"/>
                  <a:pt x="1665284" y="3122778"/>
                  <a:pt x="1682429" y="3122778"/>
                </a:cubicBezTo>
                <a:cubicBezTo>
                  <a:pt x="1691954" y="3122778"/>
                  <a:pt x="1709099" y="3120873"/>
                  <a:pt x="1709099" y="3120873"/>
                </a:cubicBezTo>
                <a:lnTo>
                  <a:pt x="1709099" y="3091345"/>
                </a:lnTo>
                <a:cubicBezTo>
                  <a:pt x="1709099" y="3091345"/>
                  <a:pt x="1701479" y="3091345"/>
                  <a:pt x="1692907" y="3091345"/>
                </a:cubicBezTo>
                <a:cubicBezTo>
                  <a:pt x="1687192" y="3091345"/>
                  <a:pt x="1681477" y="3090392"/>
                  <a:pt x="1681477" y="3082772"/>
                </a:cubicBezTo>
                <a:lnTo>
                  <a:pt x="1681477" y="3027526"/>
                </a:lnTo>
                <a:lnTo>
                  <a:pt x="1708147" y="3027526"/>
                </a:lnTo>
                <a:lnTo>
                  <a:pt x="1708147" y="2997998"/>
                </a:lnTo>
                <a:lnTo>
                  <a:pt x="1681477" y="2997998"/>
                </a:lnTo>
                <a:lnTo>
                  <a:pt x="1681477" y="2952278"/>
                </a:lnTo>
                <a:close/>
                <a:moveTo>
                  <a:pt x="1341435" y="2934180"/>
                </a:moveTo>
                <a:cubicBezTo>
                  <a:pt x="1329052" y="2934180"/>
                  <a:pt x="1319527" y="2943705"/>
                  <a:pt x="1319527" y="2956088"/>
                </a:cubicBezTo>
                <a:cubicBezTo>
                  <a:pt x="1319527" y="2968471"/>
                  <a:pt x="1329052" y="2977996"/>
                  <a:pt x="1341435" y="2977996"/>
                </a:cubicBezTo>
                <a:cubicBezTo>
                  <a:pt x="1353817" y="2977996"/>
                  <a:pt x="1363342" y="2967518"/>
                  <a:pt x="1363342" y="2956088"/>
                </a:cubicBezTo>
                <a:cubicBezTo>
                  <a:pt x="1363342" y="2944658"/>
                  <a:pt x="1353817" y="2934180"/>
                  <a:pt x="1341435" y="2934180"/>
                </a:cubicBezTo>
                <a:close/>
                <a:moveTo>
                  <a:pt x="1032826" y="2934180"/>
                </a:moveTo>
                <a:lnTo>
                  <a:pt x="1032826" y="3119920"/>
                </a:lnTo>
                <a:lnTo>
                  <a:pt x="1067116" y="3119920"/>
                </a:lnTo>
                <a:lnTo>
                  <a:pt x="1067116" y="2934180"/>
                </a:lnTo>
                <a:close/>
                <a:moveTo>
                  <a:pt x="922336" y="2930370"/>
                </a:moveTo>
                <a:cubicBezTo>
                  <a:pt x="867091" y="2930370"/>
                  <a:pt x="825181" y="2970376"/>
                  <a:pt x="825181" y="3026574"/>
                </a:cubicBezTo>
                <a:cubicBezTo>
                  <a:pt x="825181" y="3082772"/>
                  <a:pt x="880426" y="3122778"/>
                  <a:pt x="922336" y="3122778"/>
                </a:cubicBezTo>
                <a:cubicBezTo>
                  <a:pt x="964246" y="3122778"/>
                  <a:pt x="1003298" y="3097060"/>
                  <a:pt x="1013776" y="3053244"/>
                </a:cubicBezTo>
                <a:lnTo>
                  <a:pt x="973771" y="3053244"/>
                </a:lnTo>
                <a:cubicBezTo>
                  <a:pt x="967103" y="3075152"/>
                  <a:pt x="948053" y="3088488"/>
                  <a:pt x="923288" y="3088488"/>
                </a:cubicBezTo>
                <a:cubicBezTo>
                  <a:pt x="888046" y="3088488"/>
                  <a:pt x="865186" y="3061817"/>
                  <a:pt x="865186" y="3026574"/>
                </a:cubicBezTo>
                <a:cubicBezTo>
                  <a:pt x="865186" y="2991331"/>
                  <a:pt x="888046" y="2964661"/>
                  <a:pt x="923288" y="2964661"/>
                </a:cubicBezTo>
                <a:cubicBezTo>
                  <a:pt x="947101" y="2964661"/>
                  <a:pt x="966151" y="2977996"/>
                  <a:pt x="972818" y="2999904"/>
                </a:cubicBezTo>
                <a:lnTo>
                  <a:pt x="1013776" y="2999904"/>
                </a:lnTo>
                <a:cubicBezTo>
                  <a:pt x="1002346" y="2956088"/>
                  <a:pt x="977581" y="2930370"/>
                  <a:pt x="922336" y="2930370"/>
                </a:cubicBezTo>
                <a:close/>
                <a:moveTo>
                  <a:pt x="646112" y="2910367"/>
                </a:moveTo>
                <a:cubicBezTo>
                  <a:pt x="634682" y="2925607"/>
                  <a:pt x="626109" y="2941800"/>
                  <a:pt x="619442" y="2958945"/>
                </a:cubicBezTo>
                <a:cubicBezTo>
                  <a:pt x="666114" y="2966565"/>
                  <a:pt x="707072" y="2991331"/>
                  <a:pt x="735647" y="3026574"/>
                </a:cubicBezTo>
                <a:cubicBezTo>
                  <a:pt x="747077" y="3012286"/>
                  <a:pt x="757554" y="2996093"/>
                  <a:pt x="764222" y="2978948"/>
                </a:cubicBezTo>
                <a:cubicBezTo>
                  <a:pt x="732789" y="2946563"/>
                  <a:pt x="691832" y="2921797"/>
                  <a:pt x="646112" y="2910367"/>
                </a:cubicBezTo>
                <a:close/>
                <a:moveTo>
                  <a:pt x="0" y="0"/>
                </a:moveTo>
                <a:lnTo>
                  <a:pt x="12192000" y="0"/>
                </a:lnTo>
                <a:lnTo>
                  <a:pt x="12192000" y="3429000"/>
                </a:lnTo>
                <a:lnTo>
                  <a:pt x="8040688" y="3429000"/>
                </a:lnTo>
                <a:lnTo>
                  <a:pt x="7499776" y="3429000"/>
                </a:lnTo>
                <a:lnTo>
                  <a:pt x="0" y="3429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US" noProof="0" dirty="0"/>
              <a:t>center</a:t>
            </a:r>
            <a:r>
              <a:rPr lang="en-US" dirty="0"/>
              <a:t> icon to insert light image</a:t>
            </a:r>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dirty="0"/>
              <a:t>Click to edit Master text styles</a:t>
            </a:r>
          </a:p>
          <a:p>
            <a:pPr lvl="1"/>
            <a:r>
              <a:rPr lang="en-US" dirty="0"/>
              <a:t>Second level</a:t>
            </a:r>
          </a:p>
          <a:p>
            <a:pPr lvl="2"/>
            <a:r>
              <a:rPr lang="en-US" dirty="0"/>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08321753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Picture Placeholder 13">
            <a:extLst>
              <a:ext uri="{FF2B5EF4-FFF2-40B4-BE49-F238E27FC236}">
                <a16:creationId xmlns:a16="http://schemas.microsoft.com/office/drawing/2014/main" id="{8CFA6BBC-586D-E0A3-EF35-77D4AFC290B5}"/>
              </a:ext>
              <a:ext uri="{C183D7F6-B498-43B3-948B-1728B52AA6E4}">
                <adec:decorative xmlns:adec="http://schemas.microsoft.com/office/drawing/2017/decorative" val="1"/>
              </a:ext>
            </a:extLst>
          </p:cNvPr>
          <p:cNvSpPr>
            <a:spLocks noGrp="1"/>
          </p:cNvSpPr>
          <p:nvPr>
            <p:ph type="pic" sz="quarter" idx="20" hasCustomPrompt="1"/>
          </p:nvPr>
        </p:nvSpPr>
        <p:spPr>
          <a:xfrm>
            <a:off x="0" y="3429000"/>
            <a:ext cx="12192000" cy="3429000"/>
          </a:xfrm>
          <a:custGeom>
            <a:avLst/>
            <a:gdLst>
              <a:gd name="connsiteX0" fmla="*/ 1579559 w 12192000"/>
              <a:gd name="connsiteY0" fmla="*/ 3067532 h 3429000"/>
              <a:gd name="connsiteX1" fmla="*/ 1579559 w 12192000"/>
              <a:gd name="connsiteY1" fmla="*/ 3076105 h 3429000"/>
              <a:gd name="connsiteX2" fmla="*/ 1555747 w 12192000"/>
              <a:gd name="connsiteY2" fmla="*/ 3098013 h 3429000"/>
              <a:gd name="connsiteX3" fmla="*/ 1538602 w 12192000"/>
              <a:gd name="connsiteY3" fmla="*/ 3083725 h 3429000"/>
              <a:gd name="connsiteX4" fmla="*/ 1555747 w 12192000"/>
              <a:gd name="connsiteY4" fmla="*/ 3070390 h 3429000"/>
              <a:gd name="connsiteX5" fmla="*/ 1569082 w 12192000"/>
              <a:gd name="connsiteY5" fmla="*/ 3070390 h 3429000"/>
              <a:gd name="connsiteX6" fmla="*/ 1579559 w 12192000"/>
              <a:gd name="connsiteY6" fmla="*/ 3067532 h 3429000"/>
              <a:gd name="connsiteX7" fmla="*/ 1162365 w 12192000"/>
              <a:gd name="connsiteY7" fmla="*/ 3067532 h 3429000"/>
              <a:gd name="connsiteX8" fmla="*/ 1162365 w 12192000"/>
              <a:gd name="connsiteY8" fmla="*/ 3076105 h 3429000"/>
              <a:gd name="connsiteX9" fmla="*/ 1138553 w 12192000"/>
              <a:gd name="connsiteY9" fmla="*/ 3098013 h 3429000"/>
              <a:gd name="connsiteX10" fmla="*/ 1121408 w 12192000"/>
              <a:gd name="connsiteY10" fmla="*/ 3083725 h 3429000"/>
              <a:gd name="connsiteX11" fmla="*/ 1138553 w 12192000"/>
              <a:gd name="connsiteY11" fmla="*/ 3070390 h 3429000"/>
              <a:gd name="connsiteX12" fmla="*/ 1151888 w 12192000"/>
              <a:gd name="connsiteY12" fmla="*/ 3070390 h 3429000"/>
              <a:gd name="connsiteX13" fmla="*/ 1162365 w 12192000"/>
              <a:gd name="connsiteY13" fmla="*/ 3067532 h 3429000"/>
              <a:gd name="connsiteX14" fmla="*/ 736599 w 12192000"/>
              <a:gd name="connsiteY14" fmla="*/ 3026574 h 3429000"/>
              <a:gd name="connsiteX15" fmla="*/ 619442 w 12192000"/>
              <a:gd name="connsiteY15" fmla="*/ 3094203 h 3429000"/>
              <a:gd name="connsiteX16" fmla="*/ 632777 w 12192000"/>
              <a:gd name="connsiteY16" fmla="*/ 3123731 h 3429000"/>
              <a:gd name="connsiteX17" fmla="*/ 646112 w 12192000"/>
              <a:gd name="connsiteY17" fmla="*/ 3142781 h 3429000"/>
              <a:gd name="connsiteX18" fmla="*/ 765174 w 12192000"/>
              <a:gd name="connsiteY18" fmla="*/ 3074200 h 3429000"/>
              <a:gd name="connsiteX19" fmla="*/ 736599 w 12192000"/>
              <a:gd name="connsiteY19" fmla="*/ 3026574 h 3429000"/>
              <a:gd name="connsiteX20" fmla="*/ 1781490 w 12192000"/>
              <a:gd name="connsiteY20" fmla="*/ 3023716 h 3429000"/>
              <a:gd name="connsiteX21" fmla="*/ 1808160 w 12192000"/>
              <a:gd name="connsiteY21" fmla="*/ 3045624 h 3429000"/>
              <a:gd name="connsiteX22" fmla="*/ 1753867 w 12192000"/>
              <a:gd name="connsiteY22" fmla="*/ 3045624 h 3429000"/>
              <a:gd name="connsiteX23" fmla="*/ 1781490 w 12192000"/>
              <a:gd name="connsiteY23" fmla="*/ 3023716 h 3429000"/>
              <a:gd name="connsiteX24" fmla="*/ 1309050 w 12192000"/>
              <a:gd name="connsiteY24" fmla="*/ 2997999 h 3429000"/>
              <a:gd name="connsiteX25" fmla="*/ 1309050 w 12192000"/>
              <a:gd name="connsiteY25" fmla="*/ 3027526 h 3429000"/>
              <a:gd name="connsiteX26" fmla="*/ 1326195 w 12192000"/>
              <a:gd name="connsiteY26" fmla="*/ 3027526 h 3429000"/>
              <a:gd name="connsiteX27" fmla="*/ 1326195 w 12192000"/>
              <a:gd name="connsiteY27" fmla="*/ 3119920 h 3429000"/>
              <a:gd name="connsiteX28" fmla="*/ 1360485 w 12192000"/>
              <a:gd name="connsiteY28" fmla="*/ 3119920 h 3429000"/>
              <a:gd name="connsiteX29" fmla="*/ 1360485 w 12192000"/>
              <a:gd name="connsiteY29" fmla="*/ 2997999 h 3429000"/>
              <a:gd name="connsiteX30" fmla="*/ 1372868 w 12192000"/>
              <a:gd name="connsiteY30" fmla="*/ 2997998 h 3429000"/>
              <a:gd name="connsiteX31" fmla="*/ 1414778 w 12192000"/>
              <a:gd name="connsiteY31" fmla="*/ 3119920 h 3429000"/>
              <a:gd name="connsiteX32" fmla="*/ 1457640 w 12192000"/>
              <a:gd name="connsiteY32" fmla="*/ 3119920 h 3429000"/>
              <a:gd name="connsiteX33" fmla="*/ 1501455 w 12192000"/>
              <a:gd name="connsiteY33" fmla="*/ 2997998 h 3429000"/>
              <a:gd name="connsiteX34" fmla="*/ 1465260 w 12192000"/>
              <a:gd name="connsiteY34" fmla="*/ 2997998 h 3429000"/>
              <a:gd name="connsiteX35" fmla="*/ 1437638 w 12192000"/>
              <a:gd name="connsiteY35" fmla="*/ 3082772 h 3429000"/>
              <a:gd name="connsiteX36" fmla="*/ 1410015 w 12192000"/>
              <a:gd name="connsiteY36" fmla="*/ 2997998 h 3429000"/>
              <a:gd name="connsiteX37" fmla="*/ 1781490 w 12192000"/>
              <a:gd name="connsiteY37" fmla="*/ 2996093 h 3429000"/>
              <a:gd name="connsiteX38" fmla="*/ 1718625 w 12192000"/>
              <a:gd name="connsiteY38" fmla="*/ 3059912 h 3429000"/>
              <a:gd name="connsiteX39" fmla="*/ 1782442 w 12192000"/>
              <a:gd name="connsiteY39" fmla="*/ 3123730 h 3429000"/>
              <a:gd name="connsiteX40" fmla="*/ 1843402 w 12192000"/>
              <a:gd name="connsiteY40" fmla="*/ 3085629 h 3429000"/>
              <a:gd name="connsiteX41" fmla="*/ 1807207 w 12192000"/>
              <a:gd name="connsiteY41" fmla="*/ 3081819 h 3429000"/>
              <a:gd name="connsiteX42" fmla="*/ 1782442 w 12192000"/>
              <a:gd name="connsiteY42" fmla="*/ 3094202 h 3429000"/>
              <a:gd name="connsiteX43" fmla="*/ 1754820 w 12192000"/>
              <a:gd name="connsiteY43" fmla="*/ 3069437 h 3429000"/>
              <a:gd name="connsiteX44" fmla="*/ 1845307 w 12192000"/>
              <a:gd name="connsiteY44" fmla="*/ 3069437 h 3429000"/>
              <a:gd name="connsiteX45" fmla="*/ 1845307 w 12192000"/>
              <a:gd name="connsiteY45" fmla="*/ 3068484 h 3429000"/>
              <a:gd name="connsiteX46" fmla="*/ 1781490 w 12192000"/>
              <a:gd name="connsiteY46" fmla="*/ 2996093 h 3429000"/>
              <a:gd name="connsiteX47" fmla="*/ 1282380 w 12192000"/>
              <a:gd name="connsiteY47" fmla="*/ 2996093 h 3429000"/>
              <a:gd name="connsiteX48" fmla="*/ 1250947 w 12192000"/>
              <a:gd name="connsiteY48" fmla="*/ 3017048 h 3429000"/>
              <a:gd name="connsiteX49" fmla="*/ 1250947 w 12192000"/>
              <a:gd name="connsiteY49" fmla="*/ 2997998 h 3429000"/>
              <a:gd name="connsiteX50" fmla="*/ 1217610 w 12192000"/>
              <a:gd name="connsiteY50" fmla="*/ 2997998 h 3429000"/>
              <a:gd name="connsiteX51" fmla="*/ 1217610 w 12192000"/>
              <a:gd name="connsiteY51" fmla="*/ 3119920 h 3429000"/>
              <a:gd name="connsiteX52" fmla="*/ 1251900 w 12192000"/>
              <a:gd name="connsiteY52" fmla="*/ 3119920 h 3429000"/>
              <a:gd name="connsiteX53" fmla="*/ 1251900 w 12192000"/>
              <a:gd name="connsiteY53" fmla="*/ 3061817 h 3429000"/>
              <a:gd name="connsiteX54" fmla="*/ 1277617 w 12192000"/>
              <a:gd name="connsiteY54" fmla="*/ 3032289 h 3429000"/>
              <a:gd name="connsiteX55" fmla="*/ 1291905 w 12192000"/>
              <a:gd name="connsiteY55" fmla="*/ 3032289 h 3429000"/>
              <a:gd name="connsiteX56" fmla="*/ 1291905 w 12192000"/>
              <a:gd name="connsiteY56" fmla="*/ 2997046 h 3429000"/>
              <a:gd name="connsiteX57" fmla="*/ 1282380 w 12192000"/>
              <a:gd name="connsiteY57" fmla="*/ 2996093 h 3429000"/>
              <a:gd name="connsiteX58" fmla="*/ 1562414 w 12192000"/>
              <a:gd name="connsiteY58" fmla="*/ 2995141 h 3429000"/>
              <a:gd name="connsiteX59" fmla="*/ 1510027 w 12192000"/>
              <a:gd name="connsiteY59" fmla="*/ 3010381 h 3429000"/>
              <a:gd name="connsiteX60" fmla="*/ 1523362 w 12192000"/>
              <a:gd name="connsiteY60" fmla="*/ 3036099 h 3429000"/>
              <a:gd name="connsiteX61" fmla="*/ 1559557 w 12192000"/>
              <a:gd name="connsiteY61" fmla="*/ 3024669 h 3429000"/>
              <a:gd name="connsiteX62" fmla="*/ 1579559 w 12192000"/>
              <a:gd name="connsiteY62" fmla="*/ 3038957 h 3429000"/>
              <a:gd name="connsiteX63" fmla="*/ 1580512 w 12192000"/>
              <a:gd name="connsiteY63" fmla="*/ 3039909 h 3429000"/>
              <a:gd name="connsiteX64" fmla="*/ 1571939 w 12192000"/>
              <a:gd name="connsiteY64" fmla="*/ 3047529 h 3429000"/>
              <a:gd name="connsiteX65" fmla="*/ 1548127 w 12192000"/>
              <a:gd name="connsiteY65" fmla="*/ 3047529 h 3429000"/>
              <a:gd name="connsiteX66" fmla="*/ 1504312 w 12192000"/>
              <a:gd name="connsiteY66" fmla="*/ 3084677 h 3429000"/>
              <a:gd name="connsiteX67" fmla="*/ 1547174 w 12192000"/>
              <a:gd name="connsiteY67" fmla="*/ 3122778 h 3429000"/>
              <a:gd name="connsiteX68" fmla="*/ 1581464 w 12192000"/>
              <a:gd name="connsiteY68" fmla="*/ 3108490 h 3429000"/>
              <a:gd name="connsiteX69" fmla="*/ 1581464 w 12192000"/>
              <a:gd name="connsiteY69" fmla="*/ 3119920 h 3429000"/>
              <a:gd name="connsiteX70" fmla="*/ 1615754 w 12192000"/>
              <a:gd name="connsiteY70" fmla="*/ 3119920 h 3429000"/>
              <a:gd name="connsiteX71" fmla="*/ 1615754 w 12192000"/>
              <a:gd name="connsiteY71" fmla="*/ 3039909 h 3429000"/>
              <a:gd name="connsiteX72" fmla="*/ 1562414 w 12192000"/>
              <a:gd name="connsiteY72" fmla="*/ 2995141 h 3429000"/>
              <a:gd name="connsiteX73" fmla="*/ 1145220 w 12192000"/>
              <a:gd name="connsiteY73" fmla="*/ 2995141 h 3429000"/>
              <a:gd name="connsiteX74" fmla="*/ 1092833 w 12192000"/>
              <a:gd name="connsiteY74" fmla="*/ 3010381 h 3429000"/>
              <a:gd name="connsiteX75" fmla="*/ 1106168 w 12192000"/>
              <a:gd name="connsiteY75" fmla="*/ 3036099 h 3429000"/>
              <a:gd name="connsiteX76" fmla="*/ 1142363 w 12192000"/>
              <a:gd name="connsiteY76" fmla="*/ 3024669 h 3429000"/>
              <a:gd name="connsiteX77" fmla="*/ 1162365 w 12192000"/>
              <a:gd name="connsiteY77" fmla="*/ 3038957 h 3429000"/>
              <a:gd name="connsiteX78" fmla="*/ 1163318 w 12192000"/>
              <a:gd name="connsiteY78" fmla="*/ 3039909 h 3429000"/>
              <a:gd name="connsiteX79" fmla="*/ 1154745 w 12192000"/>
              <a:gd name="connsiteY79" fmla="*/ 3047529 h 3429000"/>
              <a:gd name="connsiteX80" fmla="*/ 1130933 w 12192000"/>
              <a:gd name="connsiteY80" fmla="*/ 3047529 h 3429000"/>
              <a:gd name="connsiteX81" fmla="*/ 1087118 w 12192000"/>
              <a:gd name="connsiteY81" fmla="*/ 3084677 h 3429000"/>
              <a:gd name="connsiteX82" fmla="*/ 1129980 w 12192000"/>
              <a:gd name="connsiteY82" fmla="*/ 3122778 h 3429000"/>
              <a:gd name="connsiteX83" fmla="*/ 1164270 w 12192000"/>
              <a:gd name="connsiteY83" fmla="*/ 3108490 h 3429000"/>
              <a:gd name="connsiteX84" fmla="*/ 1164270 w 12192000"/>
              <a:gd name="connsiteY84" fmla="*/ 3119920 h 3429000"/>
              <a:gd name="connsiteX85" fmla="*/ 1198560 w 12192000"/>
              <a:gd name="connsiteY85" fmla="*/ 3119920 h 3429000"/>
              <a:gd name="connsiteX86" fmla="*/ 1198560 w 12192000"/>
              <a:gd name="connsiteY86" fmla="*/ 3039909 h 3429000"/>
              <a:gd name="connsiteX87" fmla="*/ 1145220 w 12192000"/>
              <a:gd name="connsiteY87" fmla="*/ 2995141 h 3429000"/>
              <a:gd name="connsiteX88" fmla="*/ 587056 w 12192000"/>
              <a:gd name="connsiteY88" fmla="*/ 2957040 h 3429000"/>
              <a:gd name="connsiteX89" fmla="*/ 564196 w 12192000"/>
              <a:gd name="connsiteY89" fmla="*/ 2957993 h 3429000"/>
              <a:gd name="connsiteX90" fmla="*/ 564196 w 12192000"/>
              <a:gd name="connsiteY90" fmla="*/ 3095155 h 3429000"/>
              <a:gd name="connsiteX91" fmla="*/ 587056 w 12192000"/>
              <a:gd name="connsiteY91" fmla="*/ 3097060 h 3429000"/>
              <a:gd name="connsiteX92" fmla="*/ 619441 w 12192000"/>
              <a:gd name="connsiteY92" fmla="*/ 3094202 h 3429000"/>
              <a:gd name="connsiteX93" fmla="*/ 613726 w 12192000"/>
              <a:gd name="connsiteY93" fmla="*/ 2977043 h 3429000"/>
              <a:gd name="connsiteX94" fmla="*/ 619441 w 12192000"/>
              <a:gd name="connsiteY94" fmla="*/ 2959898 h 3429000"/>
              <a:gd name="connsiteX95" fmla="*/ 587056 w 12192000"/>
              <a:gd name="connsiteY95" fmla="*/ 2957040 h 3429000"/>
              <a:gd name="connsiteX96" fmla="*/ 1647187 w 12192000"/>
              <a:gd name="connsiteY96" fmla="*/ 2952278 h 3429000"/>
              <a:gd name="connsiteX97" fmla="*/ 1647187 w 12192000"/>
              <a:gd name="connsiteY97" fmla="*/ 2998951 h 3429000"/>
              <a:gd name="connsiteX98" fmla="*/ 1628137 w 12192000"/>
              <a:gd name="connsiteY98" fmla="*/ 2998951 h 3429000"/>
              <a:gd name="connsiteX99" fmla="*/ 1628137 w 12192000"/>
              <a:gd name="connsiteY99" fmla="*/ 3028479 h 3429000"/>
              <a:gd name="connsiteX100" fmla="*/ 1647187 w 12192000"/>
              <a:gd name="connsiteY100" fmla="*/ 3028479 h 3429000"/>
              <a:gd name="connsiteX101" fmla="*/ 1647187 w 12192000"/>
              <a:gd name="connsiteY101" fmla="*/ 3095155 h 3429000"/>
              <a:gd name="connsiteX102" fmla="*/ 1682429 w 12192000"/>
              <a:gd name="connsiteY102" fmla="*/ 3122778 h 3429000"/>
              <a:gd name="connsiteX103" fmla="*/ 1709099 w 12192000"/>
              <a:gd name="connsiteY103" fmla="*/ 3120873 h 3429000"/>
              <a:gd name="connsiteX104" fmla="*/ 1709099 w 12192000"/>
              <a:gd name="connsiteY104" fmla="*/ 3091345 h 3429000"/>
              <a:gd name="connsiteX105" fmla="*/ 1692907 w 12192000"/>
              <a:gd name="connsiteY105" fmla="*/ 3091345 h 3429000"/>
              <a:gd name="connsiteX106" fmla="*/ 1681477 w 12192000"/>
              <a:gd name="connsiteY106" fmla="*/ 3082772 h 3429000"/>
              <a:gd name="connsiteX107" fmla="*/ 1681477 w 12192000"/>
              <a:gd name="connsiteY107" fmla="*/ 3027526 h 3429000"/>
              <a:gd name="connsiteX108" fmla="*/ 1708147 w 12192000"/>
              <a:gd name="connsiteY108" fmla="*/ 3027526 h 3429000"/>
              <a:gd name="connsiteX109" fmla="*/ 1708147 w 12192000"/>
              <a:gd name="connsiteY109" fmla="*/ 2997998 h 3429000"/>
              <a:gd name="connsiteX110" fmla="*/ 1681477 w 12192000"/>
              <a:gd name="connsiteY110" fmla="*/ 2997998 h 3429000"/>
              <a:gd name="connsiteX111" fmla="*/ 1681477 w 12192000"/>
              <a:gd name="connsiteY111" fmla="*/ 2952278 h 3429000"/>
              <a:gd name="connsiteX112" fmla="*/ 1341435 w 12192000"/>
              <a:gd name="connsiteY112" fmla="*/ 2934180 h 3429000"/>
              <a:gd name="connsiteX113" fmla="*/ 1319527 w 12192000"/>
              <a:gd name="connsiteY113" fmla="*/ 2956088 h 3429000"/>
              <a:gd name="connsiteX114" fmla="*/ 1341435 w 12192000"/>
              <a:gd name="connsiteY114" fmla="*/ 2977996 h 3429000"/>
              <a:gd name="connsiteX115" fmla="*/ 1363342 w 12192000"/>
              <a:gd name="connsiteY115" fmla="*/ 2956088 h 3429000"/>
              <a:gd name="connsiteX116" fmla="*/ 1341435 w 12192000"/>
              <a:gd name="connsiteY116" fmla="*/ 2934180 h 3429000"/>
              <a:gd name="connsiteX117" fmla="*/ 1032826 w 12192000"/>
              <a:gd name="connsiteY117" fmla="*/ 2934180 h 3429000"/>
              <a:gd name="connsiteX118" fmla="*/ 1032826 w 12192000"/>
              <a:gd name="connsiteY118" fmla="*/ 3119920 h 3429000"/>
              <a:gd name="connsiteX119" fmla="*/ 1067116 w 12192000"/>
              <a:gd name="connsiteY119" fmla="*/ 3119920 h 3429000"/>
              <a:gd name="connsiteX120" fmla="*/ 1067116 w 12192000"/>
              <a:gd name="connsiteY120" fmla="*/ 2934180 h 3429000"/>
              <a:gd name="connsiteX121" fmla="*/ 922336 w 12192000"/>
              <a:gd name="connsiteY121" fmla="*/ 2930370 h 3429000"/>
              <a:gd name="connsiteX122" fmla="*/ 825181 w 12192000"/>
              <a:gd name="connsiteY122" fmla="*/ 3026574 h 3429000"/>
              <a:gd name="connsiteX123" fmla="*/ 922336 w 12192000"/>
              <a:gd name="connsiteY123" fmla="*/ 3122778 h 3429000"/>
              <a:gd name="connsiteX124" fmla="*/ 1013776 w 12192000"/>
              <a:gd name="connsiteY124" fmla="*/ 3053244 h 3429000"/>
              <a:gd name="connsiteX125" fmla="*/ 973771 w 12192000"/>
              <a:gd name="connsiteY125" fmla="*/ 3053244 h 3429000"/>
              <a:gd name="connsiteX126" fmla="*/ 923288 w 12192000"/>
              <a:gd name="connsiteY126" fmla="*/ 3088488 h 3429000"/>
              <a:gd name="connsiteX127" fmla="*/ 865186 w 12192000"/>
              <a:gd name="connsiteY127" fmla="*/ 3026574 h 3429000"/>
              <a:gd name="connsiteX128" fmla="*/ 923288 w 12192000"/>
              <a:gd name="connsiteY128" fmla="*/ 2964661 h 3429000"/>
              <a:gd name="connsiteX129" fmla="*/ 972818 w 12192000"/>
              <a:gd name="connsiteY129" fmla="*/ 2999904 h 3429000"/>
              <a:gd name="connsiteX130" fmla="*/ 1013776 w 12192000"/>
              <a:gd name="connsiteY130" fmla="*/ 2999904 h 3429000"/>
              <a:gd name="connsiteX131" fmla="*/ 922336 w 12192000"/>
              <a:gd name="connsiteY131" fmla="*/ 2930370 h 3429000"/>
              <a:gd name="connsiteX132" fmla="*/ 646112 w 12192000"/>
              <a:gd name="connsiteY132" fmla="*/ 2910367 h 3429000"/>
              <a:gd name="connsiteX133" fmla="*/ 619442 w 12192000"/>
              <a:gd name="connsiteY133" fmla="*/ 2958945 h 3429000"/>
              <a:gd name="connsiteX134" fmla="*/ 735647 w 12192000"/>
              <a:gd name="connsiteY134" fmla="*/ 3026574 h 3429000"/>
              <a:gd name="connsiteX135" fmla="*/ 764222 w 12192000"/>
              <a:gd name="connsiteY135" fmla="*/ 2978948 h 3429000"/>
              <a:gd name="connsiteX136" fmla="*/ 646112 w 12192000"/>
              <a:gd name="connsiteY136" fmla="*/ 2910367 h 3429000"/>
              <a:gd name="connsiteX137" fmla="*/ 0 w 12192000"/>
              <a:gd name="connsiteY137" fmla="*/ 0 h 3429000"/>
              <a:gd name="connsiteX138" fmla="*/ 12192000 w 12192000"/>
              <a:gd name="connsiteY138" fmla="*/ 0 h 3429000"/>
              <a:gd name="connsiteX139" fmla="*/ 12192000 w 12192000"/>
              <a:gd name="connsiteY139" fmla="*/ 3429000 h 3429000"/>
              <a:gd name="connsiteX140" fmla="*/ 8040688 w 12192000"/>
              <a:gd name="connsiteY140" fmla="*/ 3429000 h 3429000"/>
              <a:gd name="connsiteX141" fmla="*/ 7499776 w 12192000"/>
              <a:gd name="connsiteY141" fmla="*/ 3429000 h 3429000"/>
              <a:gd name="connsiteX142" fmla="*/ 0 w 12192000"/>
              <a:gd name="connsiteY142"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192000" h="3429000">
                <a:moveTo>
                  <a:pt x="1579559" y="3067532"/>
                </a:moveTo>
                <a:lnTo>
                  <a:pt x="1579559" y="3076105"/>
                </a:lnTo>
                <a:cubicBezTo>
                  <a:pt x="1579559" y="3091345"/>
                  <a:pt x="1566224" y="3098013"/>
                  <a:pt x="1555747" y="3098013"/>
                </a:cubicBezTo>
                <a:cubicBezTo>
                  <a:pt x="1545269" y="3098013"/>
                  <a:pt x="1538602" y="3092298"/>
                  <a:pt x="1538602" y="3083725"/>
                </a:cubicBezTo>
                <a:cubicBezTo>
                  <a:pt x="1538602" y="3075152"/>
                  <a:pt x="1545269" y="3070390"/>
                  <a:pt x="1555747" y="3070390"/>
                </a:cubicBezTo>
                <a:lnTo>
                  <a:pt x="1569082" y="3070390"/>
                </a:lnTo>
                <a:cubicBezTo>
                  <a:pt x="1573844" y="3070390"/>
                  <a:pt x="1577654" y="3069437"/>
                  <a:pt x="1579559" y="3067532"/>
                </a:cubicBezTo>
                <a:close/>
                <a:moveTo>
                  <a:pt x="1162365" y="3067532"/>
                </a:moveTo>
                <a:lnTo>
                  <a:pt x="1162365" y="3076105"/>
                </a:lnTo>
                <a:cubicBezTo>
                  <a:pt x="1162365" y="3091345"/>
                  <a:pt x="1149030" y="3098013"/>
                  <a:pt x="1138553" y="3098013"/>
                </a:cubicBezTo>
                <a:cubicBezTo>
                  <a:pt x="1128075" y="3098013"/>
                  <a:pt x="1121408" y="3092298"/>
                  <a:pt x="1121408" y="3083725"/>
                </a:cubicBezTo>
                <a:cubicBezTo>
                  <a:pt x="1121408" y="3075152"/>
                  <a:pt x="1128075" y="3070390"/>
                  <a:pt x="1138553" y="3070390"/>
                </a:cubicBezTo>
                <a:lnTo>
                  <a:pt x="1151888" y="3070390"/>
                </a:lnTo>
                <a:cubicBezTo>
                  <a:pt x="1156650" y="3070390"/>
                  <a:pt x="1160460" y="3069437"/>
                  <a:pt x="1162365" y="3067532"/>
                </a:cubicBezTo>
                <a:close/>
                <a:moveTo>
                  <a:pt x="736599" y="3026574"/>
                </a:moveTo>
                <a:cubicBezTo>
                  <a:pt x="707072" y="3061817"/>
                  <a:pt x="666114" y="3086582"/>
                  <a:pt x="619442" y="3094203"/>
                </a:cubicBezTo>
                <a:cubicBezTo>
                  <a:pt x="623252" y="3103728"/>
                  <a:pt x="628014" y="3114205"/>
                  <a:pt x="632777" y="3123731"/>
                </a:cubicBezTo>
                <a:cubicBezTo>
                  <a:pt x="636587" y="3130398"/>
                  <a:pt x="641349" y="3137066"/>
                  <a:pt x="646112" y="3142781"/>
                </a:cubicBezTo>
                <a:cubicBezTo>
                  <a:pt x="691832" y="3131351"/>
                  <a:pt x="732789" y="3107538"/>
                  <a:pt x="765174" y="3074200"/>
                </a:cubicBezTo>
                <a:cubicBezTo>
                  <a:pt x="757554" y="3057054"/>
                  <a:pt x="748029" y="3040862"/>
                  <a:pt x="736599" y="3026574"/>
                </a:cubicBezTo>
                <a:close/>
                <a:moveTo>
                  <a:pt x="1781490" y="3023716"/>
                </a:moveTo>
                <a:cubicBezTo>
                  <a:pt x="1795777" y="3023716"/>
                  <a:pt x="1806255" y="3033241"/>
                  <a:pt x="1808160" y="3045624"/>
                </a:cubicBezTo>
                <a:lnTo>
                  <a:pt x="1753867" y="3045624"/>
                </a:lnTo>
                <a:cubicBezTo>
                  <a:pt x="1756725" y="3032289"/>
                  <a:pt x="1767202" y="3023716"/>
                  <a:pt x="1781490" y="3023716"/>
                </a:cubicBezTo>
                <a:close/>
                <a:moveTo>
                  <a:pt x="1309050" y="2997999"/>
                </a:moveTo>
                <a:lnTo>
                  <a:pt x="1309050" y="3027526"/>
                </a:lnTo>
                <a:lnTo>
                  <a:pt x="1326195" y="3027526"/>
                </a:lnTo>
                <a:lnTo>
                  <a:pt x="1326195" y="3119920"/>
                </a:lnTo>
                <a:lnTo>
                  <a:pt x="1360485" y="3119920"/>
                </a:lnTo>
                <a:lnTo>
                  <a:pt x="1360485" y="2997999"/>
                </a:lnTo>
                <a:close/>
                <a:moveTo>
                  <a:pt x="1372868" y="2997998"/>
                </a:moveTo>
                <a:lnTo>
                  <a:pt x="1414778" y="3119920"/>
                </a:lnTo>
                <a:lnTo>
                  <a:pt x="1457640" y="3119920"/>
                </a:lnTo>
                <a:lnTo>
                  <a:pt x="1501455" y="2997998"/>
                </a:lnTo>
                <a:lnTo>
                  <a:pt x="1465260" y="2997998"/>
                </a:lnTo>
                <a:lnTo>
                  <a:pt x="1437638" y="3082772"/>
                </a:lnTo>
                <a:lnTo>
                  <a:pt x="1410015" y="2997998"/>
                </a:lnTo>
                <a:close/>
                <a:moveTo>
                  <a:pt x="1781490" y="2996093"/>
                </a:moveTo>
                <a:cubicBezTo>
                  <a:pt x="1745295" y="2996093"/>
                  <a:pt x="1718625" y="3022763"/>
                  <a:pt x="1718625" y="3059912"/>
                </a:cubicBezTo>
                <a:cubicBezTo>
                  <a:pt x="1718625" y="3097060"/>
                  <a:pt x="1754820" y="3123730"/>
                  <a:pt x="1782442" y="3123730"/>
                </a:cubicBezTo>
                <a:cubicBezTo>
                  <a:pt x="1810065" y="3123730"/>
                  <a:pt x="1832925" y="3111347"/>
                  <a:pt x="1843402" y="3085629"/>
                </a:cubicBezTo>
                <a:lnTo>
                  <a:pt x="1807207" y="3081819"/>
                </a:lnTo>
                <a:cubicBezTo>
                  <a:pt x="1802445" y="3089439"/>
                  <a:pt x="1797682" y="3094202"/>
                  <a:pt x="1782442" y="3094202"/>
                </a:cubicBezTo>
                <a:cubicBezTo>
                  <a:pt x="1767202" y="3094202"/>
                  <a:pt x="1756725" y="3082772"/>
                  <a:pt x="1754820" y="3069437"/>
                </a:cubicBezTo>
                <a:lnTo>
                  <a:pt x="1845307" y="3069437"/>
                </a:lnTo>
                <a:lnTo>
                  <a:pt x="1845307" y="3068484"/>
                </a:lnTo>
                <a:cubicBezTo>
                  <a:pt x="1845307" y="3018001"/>
                  <a:pt x="1817685" y="2996093"/>
                  <a:pt x="1781490" y="2996093"/>
                </a:cubicBezTo>
                <a:close/>
                <a:moveTo>
                  <a:pt x="1282380" y="2996093"/>
                </a:moveTo>
                <a:cubicBezTo>
                  <a:pt x="1267140" y="2996093"/>
                  <a:pt x="1255710" y="3003713"/>
                  <a:pt x="1250947" y="3017048"/>
                </a:cubicBezTo>
                <a:lnTo>
                  <a:pt x="1250947" y="2997998"/>
                </a:lnTo>
                <a:lnTo>
                  <a:pt x="1217610" y="2997998"/>
                </a:lnTo>
                <a:lnTo>
                  <a:pt x="1217610" y="3119920"/>
                </a:lnTo>
                <a:lnTo>
                  <a:pt x="1251900" y="3119920"/>
                </a:lnTo>
                <a:lnTo>
                  <a:pt x="1251900" y="3061817"/>
                </a:lnTo>
                <a:cubicBezTo>
                  <a:pt x="1251900" y="3040861"/>
                  <a:pt x="1260472" y="3032289"/>
                  <a:pt x="1277617" y="3032289"/>
                </a:cubicBezTo>
                <a:lnTo>
                  <a:pt x="1291905" y="3032289"/>
                </a:lnTo>
                <a:cubicBezTo>
                  <a:pt x="1291905" y="3032289"/>
                  <a:pt x="1291905" y="2997046"/>
                  <a:pt x="1291905" y="2997046"/>
                </a:cubicBezTo>
                <a:cubicBezTo>
                  <a:pt x="1289047" y="2996093"/>
                  <a:pt x="1297620" y="2996093"/>
                  <a:pt x="1282380" y="2996093"/>
                </a:cubicBezTo>
                <a:close/>
                <a:moveTo>
                  <a:pt x="1562414" y="2995141"/>
                </a:moveTo>
                <a:cubicBezTo>
                  <a:pt x="1532887" y="2995141"/>
                  <a:pt x="1510027" y="3010381"/>
                  <a:pt x="1510027" y="3010381"/>
                </a:cubicBezTo>
                <a:lnTo>
                  <a:pt x="1523362" y="3036099"/>
                </a:lnTo>
                <a:cubicBezTo>
                  <a:pt x="1531934" y="3030384"/>
                  <a:pt x="1546222" y="3024669"/>
                  <a:pt x="1559557" y="3024669"/>
                </a:cubicBezTo>
                <a:cubicBezTo>
                  <a:pt x="1572892" y="3024669"/>
                  <a:pt x="1579559" y="3030384"/>
                  <a:pt x="1579559" y="3038957"/>
                </a:cubicBezTo>
                <a:lnTo>
                  <a:pt x="1580512" y="3039909"/>
                </a:lnTo>
                <a:cubicBezTo>
                  <a:pt x="1580512" y="3044672"/>
                  <a:pt x="1577654" y="3047529"/>
                  <a:pt x="1571939" y="3047529"/>
                </a:cubicBezTo>
                <a:lnTo>
                  <a:pt x="1548127" y="3047529"/>
                </a:lnTo>
                <a:cubicBezTo>
                  <a:pt x="1521457" y="3047529"/>
                  <a:pt x="1504312" y="3064675"/>
                  <a:pt x="1504312" y="3084677"/>
                </a:cubicBezTo>
                <a:cubicBezTo>
                  <a:pt x="1504312" y="3104680"/>
                  <a:pt x="1521457" y="3122778"/>
                  <a:pt x="1547174" y="3122778"/>
                </a:cubicBezTo>
                <a:cubicBezTo>
                  <a:pt x="1561462" y="3122778"/>
                  <a:pt x="1574797" y="3118015"/>
                  <a:pt x="1581464" y="3108490"/>
                </a:cubicBezTo>
                <a:lnTo>
                  <a:pt x="1581464" y="3119920"/>
                </a:lnTo>
                <a:lnTo>
                  <a:pt x="1615754" y="3119920"/>
                </a:lnTo>
                <a:lnTo>
                  <a:pt x="1615754" y="3039909"/>
                </a:lnTo>
                <a:cubicBezTo>
                  <a:pt x="1615754" y="3007524"/>
                  <a:pt x="1591942" y="2995141"/>
                  <a:pt x="1562414" y="2995141"/>
                </a:cubicBezTo>
                <a:close/>
                <a:moveTo>
                  <a:pt x="1145220" y="2995141"/>
                </a:moveTo>
                <a:cubicBezTo>
                  <a:pt x="1115693" y="2995141"/>
                  <a:pt x="1092833" y="3010381"/>
                  <a:pt x="1092833" y="3010381"/>
                </a:cubicBezTo>
                <a:lnTo>
                  <a:pt x="1106168" y="3036099"/>
                </a:lnTo>
                <a:cubicBezTo>
                  <a:pt x="1114740" y="3030384"/>
                  <a:pt x="1129028" y="3024669"/>
                  <a:pt x="1142363" y="3024669"/>
                </a:cubicBezTo>
                <a:cubicBezTo>
                  <a:pt x="1155698" y="3024669"/>
                  <a:pt x="1162365" y="3030384"/>
                  <a:pt x="1162365" y="3038957"/>
                </a:cubicBezTo>
                <a:lnTo>
                  <a:pt x="1163318" y="3039909"/>
                </a:lnTo>
                <a:cubicBezTo>
                  <a:pt x="1163318" y="3044672"/>
                  <a:pt x="1160460" y="3047529"/>
                  <a:pt x="1154745" y="3047529"/>
                </a:cubicBezTo>
                <a:lnTo>
                  <a:pt x="1130933" y="3047529"/>
                </a:lnTo>
                <a:cubicBezTo>
                  <a:pt x="1104263" y="3047529"/>
                  <a:pt x="1087118" y="3064675"/>
                  <a:pt x="1087118" y="3084677"/>
                </a:cubicBezTo>
                <a:cubicBezTo>
                  <a:pt x="1087118" y="3104680"/>
                  <a:pt x="1104263" y="3122778"/>
                  <a:pt x="1129980" y="3122778"/>
                </a:cubicBezTo>
                <a:cubicBezTo>
                  <a:pt x="1144268" y="3122778"/>
                  <a:pt x="1157603" y="3118015"/>
                  <a:pt x="1164270" y="3108490"/>
                </a:cubicBezTo>
                <a:lnTo>
                  <a:pt x="1164270" y="3119920"/>
                </a:lnTo>
                <a:lnTo>
                  <a:pt x="1198560" y="3119920"/>
                </a:lnTo>
                <a:lnTo>
                  <a:pt x="1198560" y="3039909"/>
                </a:lnTo>
                <a:cubicBezTo>
                  <a:pt x="1198560" y="3007524"/>
                  <a:pt x="1174748" y="2995141"/>
                  <a:pt x="1145220" y="2995141"/>
                </a:cubicBezTo>
                <a:close/>
                <a:moveTo>
                  <a:pt x="587056" y="2957040"/>
                </a:moveTo>
                <a:cubicBezTo>
                  <a:pt x="575626" y="2957040"/>
                  <a:pt x="571816" y="2957040"/>
                  <a:pt x="564196" y="2957993"/>
                </a:cubicBezTo>
                <a:cubicBezTo>
                  <a:pt x="551814" y="3001808"/>
                  <a:pt x="550861" y="3049434"/>
                  <a:pt x="564196" y="3095155"/>
                </a:cubicBezTo>
                <a:cubicBezTo>
                  <a:pt x="571816" y="3095155"/>
                  <a:pt x="579436" y="3097060"/>
                  <a:pt x="587056" y="3097060"/>
                </a:cubicBezTo>
                <a:cubicBezTo>
                  <a:pt x="598486" y="3097060"/>
                  <a:pt x="608964" y="3096107"/>
                  <a:pt x="619441" y="3094202"/>
                </a:cubicBezTo>
                <a:cubicBezTo>
                  <a:pt x="605154" y="3057054"/>
                  <a:pt x="603249" y="3016096"/>
                  <a:pt x="613726" y="2977043"/>
                </a:cubicBezTo>
                <a:cubicBezTo>
                  <a:pt x="615631" y="2971328"/>
                  <a:pt x="617536" y="2965613"/>
                  <a:pt x="619441" y="2959898"/>
                </a:cubicBezTo>
                <a:cubicBezTo>
                  <a:pt x="608964" y="2957993"/>
                  <a:pt x="598486" y="2957040"/>
                  <a:pt x="587056" y="2957040"/>
                </a:cubicBezTo>
                <a:close/>
                <a:moveTo>
                  <a:pt x="1647187" y="2952278"/>
                </a:moveTo>
                <a:lnTo>
                  <a:pt x="1647187" y="2998951"/>
                </a:lnTo>
                <a:lnTo>
                  <a:pt x="1628137" y="2998951"/>
                </a:lnTo>
                <a:lnTo>
                  <a:pt x="1628137" y="3028479"/>
                </a:lnTo>
                <a:lnTo>
                  <a:pt x="1647187" y="3028479"/>
                </a:lnTo>
                <a:lnTo>
                  <a:pt x="1647187" y="3095155"/>
                </a:lnTo>
                <a:cubicBezTo>
                  <a:pt x="1647187" y="3119920"/>
                  <a:pt x="1665284" y="3122778"/>
                  <a:pt x="1682429" y="3122778"/>
                </a:cubicBezTo>
                <a:cubicBezTo>
                  <a:pt x="1691954" y="3122778"/>
                  <a:pt x="1709099" y="3120873"/>
                  <a:pt x="1709099" y="3120873"/>
                </a:cubicBezTo>
                <a:lnTo>
                  <a:pt x="1709099" y="3091345"/>
                </a:lnTo>
                <a:cubicBezTo>
                  <a:pt x="1709099" y="3091345"/>
                  <a:pt x="1701479" y="3091345"/>
                  <a:pt x="1692907" y="3091345"/>
                </a:cubicBezTo>
                <a:cubicBezTo>
                  <a:pt x="1687192" y="3091345"/>
                  <a:pt x="1681477" y="3090392"/>
                  <a:pt x="1681477" y="3082772"/>
                </a:cubicBezTo>
                <a:lnTo>
                  <a:pt x="1681477" y="3027526"/>
                </a:lnTo>
                <a:lnTo>
                  <a:pt x="1708147" y="3027526"/>
                </a:lnTo>
                <a:lnTo>
                  <a:pt x="1708147" y="2997998"/>
                </a:lnTo>
                <a:lnTo>
                  <a:pt x="1681477" y="2997998"/>
                </a:lnTo>
                <a:lnTo>
                  <a:pt x="1681477" y="2952278"/>
                </a:lnTo>
                <a:close/>
                <a:moveTo>
                  <a:pt x="1341435" y="2934180"/>
                </a:moveTo>
                <a:cubicBezTo>
                  <a:pt x="1329052" y="2934180"/>
                  <a:pt x="1319527" y="2943705"/>
                  <a:pt x="1319527" y="2956088"/>
                </a:cubicBezTo>
                <a:cubicBezTo>
                  <a:pt x="1319527" y="2968471"/>
                  <a:pt x="1329052" y="2977996"/>
                  <a:pt x="1341435" y="2977996"/>
                </a:cubicBezTo>
                <a:cubicBezTo>
                  <a:pt x="1353817" y="2977996"/>
                  <a:pt x="1363342" y="2967518"/>
                  <a:pt x="1363342" y="2956088"/>
                </a:cubicBezTo>
                <a:cubicBezTo>
                  <a:pt x="1363342" y="2944658"/>
                  <a:pt x="1353817" y="2934180"/>
                  <a:pt x="1341435" y="2934180"/>
                </a:cubicBezTo>
                <a:close/>
                <a:moveTo>
                  <a:pt x="1032826" y="2934180"/>
                </a:moveTo>
                <a:lnTo>
                  <a:pt x="1032826" y="3119920"/>
                </a:lnTo>
                <a:lnTo>
                  <a:pt x="1067116" y="3119920"/>
                </a:lnTo>
                <a:lnTo>
                  <a:pt x="1067116" y="2934180"/>
                </a:lnTo>
                <a:close/>
                <a:moveTo>
                  <a:pt x="922336" y="2930370"/>
                </a:moveTo>
                <a:cubicBezTo>
                  <a:pt x="867091" y="2930370"/>
                  <a:pt x="825181" y="2970376"/>
                  <a:pt x="825181" y="3026574"/>
                </a:cubicBezTo>
                <a:cubicBezTo>
                  <a:pt x="825181" y="3082772"/>
                  <a:pt x="880426" y="3122778"/>
                  <a:pt x="922336" y="3122778"/>
                </a:cubicBezTo>
                <a:cubicBezTo>
                  <a:pt x="964246" y="3122778"/>
                  <a:pt x="1003298" y="3097060"/>
                  <a:pt x="1013776" y="3053244"/>
                </a:cubicBezTo>
                <a:lnTo>
                  <a:pt x="973771" y="3053244"/>
                </a:lnTo>
                <a:cubicBezTo>
                  <a:pt x="967103" y="3075152"/>
                  <a:pt x="948053" y="3088488"/>
                  <a:pt x="923288" y="3088488"/>
                </a:cubicBezTo>
                <a:cubicBezTo>
                  <a:pt x="888046" y="3088488"/>
                  <a:pt x="865186" y="3061817"/>
                  <a:pt x="865186" y="3026574"/>
                </a:cubicBezTo>
                <a:cubicBezTo>
                  <a:pt x="865186" y="2991331"/>
                  <a:pt x="888046" y="2964661"/>
                  <a:pt x="923288" y="2964661"/>
                </a:cubicBezTo>
                <a:cubicBezTo>
                  <a:pt x="947101" y="2964661"/>
                  <a:pt x="966151" y="2977996"/>
                  <a:pt x="972818" y="2999904"/>
                </a:cubicBezTo>
                <a:lnTo>
                  <a:pt x="1013776" y="2999904"/>
                </a:lnTo>
                <a:cubicBezTo>
                  <a:pt x="1002346" y="2956088"/>
                  <a:pt x="977581" y="2930370"/>
                  <a:pt x="922336" y="2930370"/>
                </a:cubicBezTo>
                <a:close/>
                <a:moveTo>
                  <a:pt x="646112" y="2910367"/>
                </a:moveTo>
                <a:cubicBezTo>
                  <a:pt x="634682" y="2925607"/>
                  <a:pt x="626109" y="2941800"/>
                  <a:pt x="619442" y="2958945"/>
                </a:cubicBezTo>
                <a:cubicBezTo>
                  <a:pt x="666114" y="2966565"/>
                  <a:pt x="707072" y="2991331"/>
                  <a:pt x="735647" y="3026574"/>
                </a:cubicBezTo>
                <a:cubicBezTo>
                  <a:pt x="747077" y="3012286"/>
                  <a:pt x="757554" y="2996093"/>
                  <a:pt x="764222" y="2978948"/>
                </a:cubicBezTo>
                <a:cubicBezTo>
                  <a:pt x="732789" y="2946563"/>
                  <a:pt x="691832" y="2921797"/>
                  <a:pt x="646112" y="2910367"/>
                </a:cubicBezTo>
                <a:close/>
                <a:moveTo>
                  <a:pt x="0" y="0"/>
                </a:moveTo>
                <a:lnTo>
                  <a:pt x="12192000" y="0"/>
                </a:lnTo>
                <a:lnTo>
                  <a:pt x="12192000" y="3429000"/>
                </a:lnTo>
                <a:lnTo>
                  <a:pt x="8040688" y="3429000"/>
                </a:lnTo>
                <a:lnTo>
                  <a:pt x="7499776"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dirty="0"/>
              <a:t>Drag picture file here or click </a:t>
            </a:r>
            <a:r>
              <a:rPr lang="en-US" noProof="0" dirty="0"/>
              <a:t>center</a:t>
            </a:r>
            <a:r>
              <a:rPr lang="en-US" dirty="0"/>
              <a:t> icon to insert dark image</a:t>
            </a:r>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51915349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5659636-78CF-6EFF-68F5-52F1AB62035D}"/>
              </a:ext>
              <a:ext uri="{C183D7F6-B498-43B3-948B-1728B52AA6E4}">
                <adec:decorative xmlns:adec="http://schemas.microsoft.com/office/drawing/2017/decorative" val="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dirty="0"/>
              <a:t>“Quote copy, resize textbox horizontally as required”.</a:t>
            </a:r>
            <a:endParaRPr lang="en-GB" dirty="0"/>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Company name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5" name="Graphic 4">
            <a:extLst>
              <a:ext uri="{FF2B5EF4-FFF2-40B4-BE49-F238E27FC236}">
                <a16:creationId xmlns:a16="http://schemas.microsoft.com/office/drawing/2014/main" id="{B6ECEDCA-E71D-E002-B6EF-1A2EE328FA46}"/>
              </a:ext>
            </a:extLst>
          </p:cNvPr>
          <p:cNvPicPr>
            <a:picLocks noChangeAspect="1"/>
          </p:cNvPicPr>
          <p:nvPr userDrawn="1"/>
        </p:nvPicPr>
        <p:blipFill>
          <a:blip r:embed="rId3">
            <a:extLst>
              <a:ext uri="{96DAC541-7B7A-43D3-8B79-37D633B846F1}">
                <asvg:svgBlip xmlns:asvg="http://schemas.microsoft.com/office/drawing/2016/SVG/main" r:embed="rId4"/>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321109784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Picture Placeholder 30">
            <a:extLst>
              <a:ext uri="{FF2B5EF4-FFF2-40B4-BE49-F238E27FC236}">
                <a16:creationId xmlns:a16="http://schemas.microsoft.com/office/drawing/2014/main" id="{3CAA78D0-D0A4-A0FA-888C-DEC2B44E9337}"/>
              </a:ext>
              <a:ext uri="{C183D7F6-B498-43B3-948B-1728B52AA6E4}">
                <adec:decorative xmlns:adec="http://schemas.microsoft.com/office/drawing/2017/decorative" val="1"/>
              </a:ext>
            </a:extLst>
          </p:cNvPr>
          <p:cNvSpPr>
            <a:spLocks noGrp="1"/>
          </p:cNvSpPr>
          <p:nvPr>
            <p:ph type="pic" sz="quarter" idx="20" hasCustomPrompt="1"/>
          </p:nvPr>
        </p:nvSpPr>
        <p:spPr>
          <a:xfrm>
            <a:off x="0" y="0"/>
            <a:ext cx="12192000" cy="6858000"/>
          </a:xfrm>
          <a:custGeom>
            <a:avLst/>
            <a:gdLst>
              <a:gd name="connsiteX0" fmla="*/ 1579559 w 12192000"/>
              <a:gd name="connsiteY0" fmla="*/ 6496532 h 6858000"/>
              <a:gd name="connsiteX1" fmla="*/ 1579559 w 12192000"/>
              <a:gd name="connsiteY1" fmla="*/ 6505105 h 6858000"/>
              <a:gd name="connsiteX2" fmla="*/ 1555747 w 12192000"/>
              <a:gd name="connsiteY2" fmla="*/ 6527013 h 6858000"/>
              <a:gd name="connsiteX3" fmla="*/ 1538602 w 12192000"/>
              <a:gd name="connsiteY3" fmla="*/ 6512725 h 6858000"/>
              <a:gd name="connsiteX4" fmla="*/ 1555747 w 12192000"/>
              <a:gd name="connsiteY4" fmla="*/ 6499390 h 6858000"/>
              <a:gd name="connsiteX5" fmla="*/ 1569082 w 12192000"/>
              <a:gd name="connsiteY5" fmla="*/ 6499390 h 6858000"/>
              <a:gd name="connsiteX6" fmla="*/ 1579559 w 12192000"/>
              <a:gd name="connsiteY6" fmla="*/ 6496532 h 6858000"/>
              <a:gd name="connsiteX7" fmla="*/ 1162365 w 12192000"/>
              <a:gd name="connsiteY7" fmla="*/ 6496532 h 6858000"/>
              <a:gd name="connsiteX8" fmla="*/ 1162365 w 12192000"/>
              <a:gd name="connsiteY8" fmla="*/ 6505105 h 6858000"/>
              <a:gd name="connsiteX9" fmla="*/ 1138553 w 12192000"/>
              <a:gd name="connsiteY9" fmla="*/ 6527013 h 6858000"/>
              <a:gd name="connsiteX10" fmla="*/ 1121408 w 12192000"/>
              <a:gd name="connsiteY10" fmla="*/ 6512725 h 6858000"/>
              <a:gd name="connsiteX11" fmla="*/ 1138553 w 12192000"/>
              <a:gd name="connsiteY11" fmla="*/ 6499390 h 6858000"/>
              <a:gd name="connsiteX12" fmla="*/ 1151888 w 12192000"/>
              <a:gd name="connsiteY12" fmla="*/ 6499390 h 6858000"/>
              <a:gd name="connsiteX13" fmla="*/ 1162365 w 12192000"/>
              <a:gd name="connsiteY13" fmla="*/ 6496532 h 6858000"/>
              <a:gd name="connsiteX14" fmla="*/ 736599 w 12192000"/>
              <a:gd name="connsiteY14" fmla="*/ 6455574 h 6858000"/>
              <a:gd name="connsiteX15" fmla="*/ 619442 w 12192000"/>
              <a:gd name="connsiteY15" fmla="*/ 6523203 h 6858000"/>
              <a:gd name="connsiteX16" fmla="*/ 632777 w 12192000"/>
              <a:gd name="connsiteY16" fmla="*/ 6552731 h 6858000"/>
              <a:gd name="connsiteX17" fmla="*/ 646112 w 12192000"/>
              <a:gd name="connsiteY17" fmla="*/ 6571781 h 6858000"/>
              <a:gd name="connsiteX18" fmla="*/ 765174 w 12192000"/>
              <a:gd name="connsiteY18" fmla="*/ 6503200 h 6858000"/>
              <a:gd name="connsiteX19" fmla="*/ 736599 w 12192000"/>
              <a:gd name="connsiteY19" fmla="*/ 6455574 h 6858000"/>
              <a:gd name="connsiteX20" fmla="*/ 1781490 w 12192000"/>
              <a:gd name="connsiteY20" fmla="*/ 6452716 h 6858000"/>
              <a:gd name="connsiteX21" fmla="*/ 1808160 w 12192000"/>
              <a:gd name="connsiteY21" fmla="*/ 6474624 h 6858000"/>
              <a:gd name="connsiteX22" fmla="*/ 1753867 w 12192000"/>
              <a:gd name="connsiteY22" fmla="*/ 6474624 h 6858000"/>
              <a:gd name="connsiteX23" fmla="*/ 1781490 w 12192000"/>
              <a:gd name="connsiteY23" fmla="*/ 6452716 h 6858000"/>
              <a:gd name="connsiteX24" fmla="*/ 1309050 w 12192000"/>
              <a:gd name="connsiteY24" fmla="*/ 6426999 h 6858000"/>
              <a:gd name="connsiteX25" fmla="*/ 1309050 w 12192000"/>
              <a:gd name="connsiteY25" fmla="*/ 6456526 h 6858000"/>
              <a:gd name="connsiteX26" fmla="*/ 1326195 w 12192000"/>
              <a:gd name="connsiteY26" fmla="*/ 6456526 h 6858000"/>
              <a:gd name="connsiteX27" fmla="*/ 1326195 w 12192000"/>
              <a:gd name="connsiteY27" fmla="*/ 6548920 h 6858000"/>
              <a:gd name="connsiteX28" fmla="*/ 1360485 w 12192000"/>
              <a:gd name="connsiteY28" fmla="*/ 6548920 h 6858000"/>
              <a:gd name="connsiteX29" fmla="*/ 1360485 w 12192000"/>
              <a:gd name="connsiteY29" fmla="*/ 6426999 h 6858000"/>
              <a:gd name="connsiteX30" fmla="*/ 1372868 w 12192000"/>
              <a:gd name="connsiteY30" fmla="*/ 6426998 h 6858000"/>
              <a:gd name="connsiteX31" fmla="*/ 1414778 w 12192000"/>
              <a:gd name="connsiteY31" fmla="*/ 6548920 h 6858000"/>
              <a:gd name="connsiteX32" fmla="*/ 1457640 w 12192000"/>
              <a:gd name="connsiteY32" fmla="*/ 6548920 h 6858000"/>
              <a:gd name="connsiteX33" fmla="*/ 1501455 w 12192000"/>
              <a:gd name="connsiteY33" fmla="*/ 6426998 h 6858000"/>
              <a:gd name="connsiteX34" fmla="*/ 1465260 w 12192000"/>
              <a:gd name="connsiteY34" fmla="*/ 6426998 h 6858000"/>
              <a:gd name="connsiteX35" fmla="*/ 1437638 w 12192000"/>
              <a:gd name="connsiteY35" fmla="*/ 6511772 h 6858000"/>
              <a:gd name="connsiteX36" fmla="*/ 1410015 w 12192000"/>
              <a:gd name="connsiteY36" fmla="*/ 6426998 h 6858000"/>
              <a:gd name="connsiteX37" fmla="*/ 1781490 w 12192000"/>
              <a:gd name="connsiteY37" fmla="*/ 6425093 h 6858000"/>
              <a:gd name="connsiteX38" fmla="*/ 1718625 w 12192000"/>
              <a:gd name="connsiteY38" fmla="*/ 6488912 h 6858000"/>
              <a:gd name="connsiteX39" fmla="*/ 1782442 w 12192000"/>
              <a:gd name="connsiteY39" fmla="*/ 6552730 h 6858000"/>
              <a:gd name="connsiteX40" fmla="*/ 1843402 w 12192000"/>
              <a:gd name="connsiteY40" fmla="*/ 6514629 h 6858000"/>
              <a:gd name="connsiteX41" fmla="*/ 1807207 w 12192000"/>
              <a:gd name="connsiteY41" fmla="*/ 6510819 h 6858000"/>
              <a:gd name="connsiteX42" fmla="*/ 1782442 w 12192000"/>
              <a:gd name="connsiteY42" fmla="*/ 6523202 h 6858000"/>
              <a:gd name="connsiteX43" fmla="*/ 1754820 w 12192000"/>
              <a:gd name="connsiteY43" fmla="*/ 6498437 h 6858000"/>
              <a:gd name="connsiteX44" fmla="*/ 1845307 w 12192000"/>
              <a:gd name="connsiteY44" fmla="*/ 6498437 h 6858000"/>
              <a:gd name="connsiteX45" fmla="*/ 1845307 w 12192000"/>
              <a:gd name="connsiteY45" fmla="*/ 6497484 h 6858000"/>
              <a:gd name="connsiteX46" fmla="*/ 1781490 w 12192000"/>
              <a:gd name="connsiteY46" fmla="*/ 6425093 h 6858000"/>
              <a:gd name="connsiteX47" fmla="*/ 1282380 w 12192000"/>
              <a:gd name="connsiteY47" fmla="*/ 6425093 h 6858000"/>
              <a:gd name="connsiteX48" fmla="*/ 1250947 w 12192000"/>
              <a:gd name="connsiteY48" fmla="*/ 6446048 h 6858000"/>
              <a:gd name="connsiteX49" fmla="*/ 1250947 w 12192000"/>
              <a:gd name="connsiteY49" fmla="*/ 6426998 h 6858000"/>
              <a:gd name="connsiteX50" fmla="*/ 1217610 w 12192000"/>
              <a:gd name="connsiteY50" fmla="*/ 6426998 h 6858000"/>
              <a:gd name="connsiteX51" fmla="*/ 1217610 w 12192000"/>
              <a:gd name="connsiteY51" fmla="*/ 6548920 h 6858000"/>
              <a:gd name="connsiteX52" fmla="*/ 1251900 w 12192000"/>
              <a:gd name="connsiteY52" fmla="*/ 6548920 h 6858000"/>
              <a:gd name="connsiteX53" fmla="*/ 1251900 w 12192000"/>
              <a:gd name="connsiteY53" fmla="*/ 6490817 h 6858000"/>
              <a:gd name="connsiteX54" fmla="*/ 1277617 w 12192000"/>
              <a:gd name="connsiteY54" fmla="*/ 6461289 h 6858000"/>
              <a:gd name="connsiteX55" fmla="*/ 1291905 w 12192000"/>
              <a:gd name="connsiteY55" fmla="*/ 6461289 h 6858000"/>
              <a:gd name="connsiteX56" fmla="*/ 1291905 w 12192000"/>
              <a:gd name="connsiteY56" fmla="*/ 6426046 h 6858000"/>
              <a:gd name="connsiteX57" fmla="*/ 1282380 w 12192000"/>
              <a:gd name="connsiteY57" fmla="*/ 6425093 h 6858000"/>
              <a:gd name="connsiteX58" fmla="*/ 1562414 w 12192000"/>
              <a:gd name="connsiteY58" fmla="*/ 6424141 h 6858000"/>
              <a:gd name="connsiteX59" fmla="*/ 1510027 w 12192000"/>
              <a:gd name="connsiteY59" fmla="*/ 6439381 h 6858000"/>
              <a:gd name="connsiteX60" fmla="*/ 1523362 w 12192000"/>
              <a:gd name="connsiteY60" fmla="*/ 6465099 h 6858000"/>
              <a:gd name="connsiteX61" fmla="*/ 1559557 w 12192000"/>
              <a:gd name="connsiteY61" fmla="*/ 6453669 h 6858000"/>
              <a:gd name="connsiteX62" fmla="*/ 1579559 w 12192000"/>
              <a:gd name="connsiteY62" fmla="*/ 6467957 h 6858000"/>
              <a:gd name="connsiteX63" fmla="*/ 1580512 w 12192000"/>
              <a:gd name="connsiteY63" fmla="*/ 6468909 h 6858000"/>
              <a:gd name="connsiteX64" fmla="*/ 1571939 w 12192000"/>
              <a:gd name="connsiteY64" fmla="*/ 6476529 h 6858000"/>
              <a:gd name="connsiteX65" fmla="*/ 1548127 w 12192000"/>
              <a:gd name="connsiteY65" fmla="*/ 6476529 h 6858000"/>
              <a:gd name="connsiteX66" fmla="*/ 1504312 w 12192000"/>
              <a:gd name="connsiteY66" fmla="*/ 6513677 h 6858000"/>
              <a:gd name="connsiteX67" fmla="*/ 1547174 w 12192000"/>
              <a:gd name="connsiteY67" fmla="*/ 6551778 h 6858000"/>
              <a:gd name="connsiteX68" fmla="*/ 1581464 w 12192000"/>
              <a:gd name="connsiteY68" fmla="*/ 6537490 h 6858000"/>
              <a:gd name="connsiteX69" fmla="*/ 1581464 w 12192000"/>
              <a:gd name="connsiteY69" fmla="*/ 6548920 h 6858000"/>
              <a:gd name="connsiteX70" fmla="*/ 1615754 w 12192000"/>
              <a:gd name="connsiteY70" fmla="*/ 6548920 h 6858000"/>
              <a:gd name="connsiteX71" fmla="*/ 1615754 w 12192000"/>
              <a:gd name="connsiteY71" fmla="*/ 6468909 h 6858000"/>
              <a:gd name="connsiteX72" fmla="*/ 1562414 w 12192000"/>
              <a:gd name="connsiteY72" fmla="*/ 6424141 h 6858000"/>
              <a:gd name="connsiteX73" fmla="*/ 1145220 w 12192000"/>
              <a:gd name="connsiteY73" fmla="*/ 6424141 h 6858000"/>
              <a:gd name="connsiteX74" fmla="*/ 1092833 w 12192000"/>
              <a:gd name="connsiteY74" fmla="*/ 6439381 h 6858000"/>
              <a:gd name="connsiteX75" fmla="*/ 1106168 w 12192000"/>
              <a:gd name="connsiteY75" fmla="*/ 6465099 h 6858000"/>
              <a:gd name="connsiteX76" fmla="*/ 1142363 w 12192000"/>
              <a:gd name="connsiteY76" fmla="*/ 6453669 h 6858000"/>
              <a:gd name="connsiteX77" fmla="*/ 1162365 w 12192000"/>
              <a:gd name="connsiteY77" fmla="*/ 6467957 h 6858000"/>
              <a:gd name="connsiteX78" fmla="*/ 1163318 w 12192000"/>
              <a:gd name="connsiteY78" fmla="*/ 6468909 h 6858000"/>
              <a:gd name="connsiteX79" fmla="*/ 1154745 w 12192000"/>
              <a:gd name="connsiteY79" fmla="*/ 6476529 h 6858000"/>
              <a:gd name="connsiteX80" fmla="*/ 1130933 w 12192000"/>
              <a:gd name="connsiteY80" fmla="*/ 6476529 h 6858000"/>
              <a:gd name="connsiteX81" fmla="*/ 1087118 w 12192000"/>
              <a:gd name="connsiteY81" fmla="*/ 6513677 h 6858000"/>
              <a:gd name="connsiteX82" fmla="*/ 1129980 w 12192000"/>
              <a:gd name="connsiteY82" fmla="*/ 6551778 h 6858000"/>
              <a:gd name="connsiteX83" fmla="*/ 1164270 w 12192000"/>
              <a:gd name="connsiteY83" fmla="*/ 6537490 h 6858000"/>
              <a:gd name="connsiteX84" fmla="*/ 1164270 w 12192000"/>
              <a:gd name="connsiteY84" fmla="*/ 6548920 h 6858000"/>
              <a:gd name="connsiteX85" fmla="*/ 1198560 w 12192000"/>
              <a:gd name="connsiteY85" fmla="*/ 6548920 h 6858000"/>
              <a:gd name="connsiteX86" fmla="*/ 1198560 w 12192000"/>
              <a:gd name="connsiteY86" fmla="*/ 6468909 h 6858000"/>
              <a:gd name="connsiteX87" fmla="*/ 1145220 w 12192000"/>
              <a:gd name="connsiteY87" fmla="*/ 6424141 h 6858000"/>
              <a:gd name="connsiteX88" fmla="*/ 587056 w 12192000"/>
              <a:gd name="connsiteY88" fmla="*/ 6386040 h 6858000"/>
              <a:gd name="connsiteX89" fmla="*/ 564196 w 12192000"/>
              <a:gd name="connsiteY89" fmla="*/ 6386993 h 6858000"/>
              <a:gd name="connsiteX90" fmla="*/ 564196 w 12192000"/>
              <a:gd name="connsiteY90" fmla="*/ 6524155 h 6858000"/>
              <a:gd name="connsiteX91" fmla="*/ 587056 w 12192000"/>
              <a:gd name="connsiteY91" fmla="*/ 6526060 h 6858000"/>
              <a:gd name="connsiteX92" fmla="*/ 619441 w 12192000"/>
              <a:gd name="connsiteY92" fmla="*/ 6523202 h 6858000"/>
              <a:gd name="connsiteX93" fmla="*/ 613726 w 12192000"/>
              <a:gd name="connsiteY93" fmla="*/ 6406043 h 6858000"/>
              <a:gd name="connsiteX94" fmla="*/ 619441 w 12192000"/>
              <a:gd name="connsiteY94" fmla="*/ 6388898 h 6858000"/>
              <a:gd name="connsiteX95" fmla="*/ 587056 w 12192000"/>
              <a:gd name="connsiteY95" fmla="*/ 6386040 h 6858000"/>
              <a:gd name="connsiteX96" fmla="*/ 1647187 w 12192000"/>
              <a:gd name="connsiteY96" fmla="*/ 6381278 h 6858000"/>
              <a:gd name="connsiteX97" fmla="*/ 1647187 w 12192000"/>
              <a:gd name="connsiteY97" fmla="*/ 6427951 h 6858000"/>
              <a:gd name="connsiteX98" fmla="*/ 1628137 w 12192000"/>
              <a:gd name="connsiteY98" fmla="*/ 6427951 h 6858000"/>
              <a:gd name="connsiteX99" fmla="*/ 1628137 w 12192000"/>
              <a:gd name="connsiteY99" fmla="*/ 6457479 h 6858000"/>
              <a:gd name="connsiteX100" fmla="*/ 1647187 w 12192000"/>
              <a:gd name="connsiteY100" fmla="*/ 6457479 h 6858000"/>
              <a:gd name="connsiteX101" fmla="*/ 1647187 w 12192000"/>
              <a:gd name="connsiteY101" fmla="*/ 6524155 h 6858000"/>
              <a:gd name="connsiteX102" fmla="*/ 1682429 w 12192000"/>
              <a:gd name="connsiteY102" fmla="*/ 6551778 h 6858000"/>
              <a:gd name="connsiteX103" fmla="*/ 1709099 w 12192000"/>
              <a:gd name="connsiteY103" fmla="*/ 6549873 h 6858000"/>
              <a:gd name="connsiteX104" fmla="*/ 1709099 w 12192000"/>
              <a:gd name="connsiteY104" fmla="*/ 6520345 h 6858000"/>
              <a:gd name="connsiteX105" fmla="*/ 1692907 w 12192000"/>
              <a:gd name="connsiteY105" fmla="*/ 6520345 h 6858000"/>
              <a:gd name="connsiteX106" fmla="*/ 1681477 w 12192000"/>
              <a:gd name="connsiteY106" fmla="*/ 6511772 h 6858000"/>
              <a:gd name="connsiteX107" fmla="*/ 1681477 w 12192000"/>
              <a:gd name="connsiteY107" fmla="*/ 6456526 h 6858000"/>
              <a:gd name="connsiteX108" fmla="*/ 1708147 w 12192000"/>
              <a:gd name="connsiteY108" fmla="*/ 6456526 h 6858000"/>
              <a:gd name="connsiteX109" fmla="*/ 1708147 w 12192000"/>
              <a:gd name="connsiteY109" fmla="*/ 6426998 h 6858000"/>
              <a:gd name="connsiteX110" fmla="*/ 1681477 w 12192000"/>
              <a:gd name="connsiteY110" fmla="*/ 6426998 h 6858000"/>
              <a:gd name="connsiteX111" fmla="*/ 1681477 w 12192000"/>
              <a:gd name="connsiteY111" fmla="*/ 6381278 h 6858000"/>
              <a:gd name="connsiteX112" fmla="*/ 1341435 w 12192000"/>
              <a:gd name="connsiteY112" fmla="*/ 6363180 h 6858000"/>
              <a:gd name="connsiteX113" fmla="*/ 1319527 w 12192000"/>
              <a:gd name="connsiteY113" fmla="*/ 6385088 h 6858000"/>
              <a:gd name="connsiteX114" fmla="*/ 1341435 w 12192000"/>
              <a:gd name="connsiteY114" fmla="*/ 6406996 h 6858000"/>
              <a:gd name="connsiteX115" fmla="*/ 1363342 w 12192000"/>
              <a:gd name="connsiteY115" fmla="*/ 6385088 h 6858000"/>
              <a:gd name="connsiteX116" fmla="*/ 1341435 w 12192000"/>
              <a:gd name="connsiteY116" fmla="*/ 6363180 h 6858000"/>
              <a:gd name="connsiteX117" fmla="*/ 1032826 w 12192000"/>
              <a:gd name="connsiteY117" fmla="*/ 6363180 h 6858000"/>
              <a:gd name="connsiteX118" fmla="*/ 1032826 w 12192000"/>
              <a:gd name="connsiteY118" fmla="*/ 6548920 h 6858000"/>
              <a:gd name="connsiteX119" fmla="*/ 1067116 w 12192000"/>
              <a:gd name="connsiteY119" fmla="*/ 6548920 h 6858000"/>
              <a:gd name="connsiteX120" fmla="*/ 1067116 w 12192000"/>
              <a:gd name="connsiteY120" fmla="*/ 6363180 h 6858000"/>
              <a:gd name="connsiteX121" fmla="*/ 922336 w 12192000"/>
              <a:gd name="connsiteY121" fmla="*/ 6359370 h 6858000"/>
              <a:gd name="connsiteX122" fmla="*/ 825181 w 12192000"/>
              <a:gd name="connsiteY122" fmla="*/ 6455574 h 6858000"/>
              <a:gd name="connsiteX123" fmla="*/ 922336 w 12192000"/>
              <a:gd name="connsiteY123" fmla="*/ 6551778 h 6858000"/>
              <a:gd name="connsiteX124" fmla="*/ 1013776 w 12192000"/>
              <a:gd name="connsiteY124" fmla="*/ 6482244 h 6858000"/>
              <a:gd name="connsiteX125" fmla="*/ 973771 w 12192000"/>
              <a:gd name="connsiteY125" fmla="*/ 6482244 h 6858000"/>
              <a:gd name="connsiteX126" fmla="*/ 923288 w 12192000"/>
              <a:gd name="connsiteY126" fmla="*/ 6517488 h 6858000"/>
              <a:gd name="connsiteX127" fmla="*/ 865186 w 12192000"/>
              <a:gd name="connsiteY127" fmla="*/ 6455574 h 6858000"/>
              <a:gd name="connsiteX128" fmla="*/ 923288 w 12192000"/>
              <a:gd name="connsiteY128" fmla="*/ 6393661 h 6858000"/>
              <a:gd name="connsiteX129" fmla="*/ 972818 w 12192000"/>
              <a:gd name="connsiteY129" fmla="*/ 6428904 h 6858000"/>
              <a:gd name="connsiteX130" fmla="*/ 1013776 w 12192000"/>
              <a:gd name="connsiteY130" fmla="*/ 6428904 h 6858000"/>
              <a:gd name="connsiteX131" fmla="*/ 922336 w 12192000"/>
              <a:gd name="connsiteY131" fmla="*/ 6359370 h 6858000"/>
              <a:gd name="connsiteX132" fmla="*/ 646112 w 12192000"/>
              <a:gd name="connsiteY132" fmla="*/ 6339367 h 6858000"/>
              <a:gd name="connsiteX133" fmla="*/ 619442 w 12192000"/>
              <a:gd name="connsiteY133" fmla="*/ 6387945 h 6858000"/>
              <a:gd name="connsiteX134" fmla="*/ 735647 w 12192000"/>
              <a:gd name="connsiteY134" fmla="*/ 6455574 h 6858000"/>
              <a:gd name="connsiteX135" fmla="*/ 764222 w 12192000"/>
              <a:gd name="connsiteY135" fmla="*/ 6407948 h 6858000"/>
              <a:gd name="connsiteX136" fmla="*/ 646112 w 12192000"/>
              <a:gd name="connsiteY136" fmla="*/ 6339367 h 6858000"/>
              <a:gd name="connsiteX137" fmla="*/ 0 w 12192000"/>
              <a:gd name="connsiteY137" fmla="*/ 0 h 6858000"/>
              <a:gd name="connsiteX138" fmla="*/ 7104065 w 12192000"/>
              <a:gd name="connsiteY138" fmla="*/ 0 h 6858000"/>
              <a:gd name="connsiteX139" fmla="*/ 8040688 w 12192000"/>
              <a:gd name="connsiteY139" fmla="*/ 0 h 6858000"/>
              <a:gd name="connsiteX140" fmla="*/ 12192000 w 12192000"/>
              <a:gd name="connsiteY140" fmla="*/ 0 h 6858000"/>
              <a:gd name="connsiteX141" fmla="*/ 12192000 w 12192000"/>
              <a:gd name="connsiteY141" fmla="*/ 6858000 h 6858000"/>
              <a:gd name="connsiteX142" fmla="*/ 8040688 w 12192000"/>
              <a:gd name="connsiteY142" fmla="*/ 6858000 h 6858000"/>
              <a:gd name="connsiteX143" fmla="*/ 7104065 w 12192000"/>
              <a:gd name="connsiteY143" fmla="*/ 6858000 h 6858000"/>
              <a:gd name="connsiteX144" fmla="*/ 0 w 12192000"/>
              <a:gd name="connsiteY144"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2192000"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7104065" y="0"/>
                </a:lnTo>
                <a:lnTo>
                  <a:pt x="8040688" y="0"/>
                </a:lnTo>
                <a:lnTo>
                  <a:pt x="12192000" y="0"/>
                </a:lnTo>
                <a:lnTo>
                  <a:pt x="12192000" y="6858000"/>
                </a:lnTo>
                <a:lnTo>
                  <a:pt x="8040688" y="6858000"/>
                </a:lnTo>
                <a:lnTo>
                  <a:pt x="7104065"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US" noProof="0" dirty="0"/>
              <a:t>center</a:t>
            </a:r>
            <a:r>
              <a:rPr lang="en-US" dirty="0"/>
              <a:t> icon to insert light image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dirty="0"/>
              <a:t>“Quote copy, resize textbox </a:t>
            </a:r>
            <a:r>
              <a:rPr lang="en-US" dirty="0" err="1"/>
              <a:t>recolour</a:t>
            </a:r>
            <a:r>
              <a:rPr lang="en-US" dirty="0"/>
              <a:t> text as required”.</a:t>
            </a:r>
            <a:endParaRPr lang="en-GB" dirty="0"/>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Company name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46942404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1"/>
              </a:ext>
            </a:extLst>
          </p:cNvPr>
          <p:cNvSpPr>
            <a:spLocks noGrp="1"/>
          </p:cNvSpPr>
          <p:nvPr>
            <p:ph type="body" sz="quarter" idx="39" hasCustomPrompt="1"/>
          </p:nvPr>
        </p:nvSpPr>
        <p:spPr>
          <a:xfrm>
            <a:off x="550863" y="1720850"/>
            <a:ext cx="3202897"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1"/>
              </a:ext>
            </a:extLst>
          </p:cNvPr>
          <p:cNvSpPr>
            <a:spLocks noGrp="1"/>
          </p:cNvSpPr>
          <p:nvPr>
            <p:ph type="body" sz="quarter" idx="40" hasCustomPrompt="1"/>
          </p:nvPr>
        </p:nvSpPr>
        <p:spPr>
          <a:xfrm>
            <a:off x="4295560" y="1720850"/>
            <a:ext cx="3202898"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1"/>
              </a:ext>
            </a:extLst>
          </p:cNvPr>
          <p:cNvSpPr>
            <a:spLocks noGrp="1"/>
          </p:cNvSpPr>
          <p:nvPr>
            <p:ph type="body" sz="quarter" idx="41" hasCustomPrompt="1"/>
          </p:nvPr>
        </p:nvSpPr>
        <p:spPr>
          <a:xfrm>
            <a:off x="8040168" y="1720850"/>
            <a:ext cx="3204519"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83308742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4x Images / Text / Section 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2044850"/>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3359518" y="2042858"/>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6167805" y="2042858"/>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 uri="{C183D7F6-B498-43B3-948B-1728B52AA6E4}">
                <adec:decorative xmlns:adec="http://schemas.microsoft.com/office/drawing/2017/decorative" val="1"/>
              </a:ext>
            </a:extLst>
          </p:cNvPr>
          <p:cNvSpPr>
            <a:spLocks noGrp="1"/>
          </p:cNvSpPr>
          <p:nvPr>
            <p:ph type="pic" sz="quarter" idx="33" hasCustomPrompt="1"/>
          </p:nvPr>
        </p:nvSpPr>
        <p:spPr>
          <a:xfrm>
            <a:off x="8976091" y="2042858"/>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1"/>
              </a:ext>
            </a:extLst>
          </p:cNvPr>
          <p:cNvSpPr>
            <a:spLocks noGrp="1"/>
          </p:cNvSpPr>
          <p:nvPr>
            <p:ph type="body" sz="quarter" idx="39" hasCustomPrompt="1"/>
          </p:nvPr>
        </p:nvSpPr>
        <p:spPr>
          <a:xfrm>
            <a:off x="550864" y="1720850"/>
            <a:ext cx="2268000" cy="324000"/>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one</a:t>
            </a:r>
            <a:endParaRPr lang="en-GB" dirty="0"/>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1"/>
              </a:ext>
            </a:extLst>
          </p:cNvPr>
          <p:cNvSpPr>
            <a:spLocks noGrp="1"/>
          </p:cNvSpPr>
          <p:nvPr>
            <p:ph type="body" sz="quarter" idx="40" hasCustomPrompt="1"/>
          </p:nvPr>
        </p:nvSpPr>
        <p:spPr>
          <a:xfrm>
            <a:off x="3359151" y="1720850"/>
            <a:ext cx="2268000" cy="322008"/>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two</a:t>
            </a:r>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1"/>
              </a:ext>
            </a:extLst>
          </p:cNvPr>
          <p:cNvSpPr>
            <a:spLocks noGrp="1"/>
          </p:cNvSpPr>
          <p:nvPr>
            <p:ph type="body" sz="quarter" idx="41" hasCustomPrompt="1"/>
          </p:nvPr>
        </p:nvSpPr>
        <p:spPr>
          <a:xfrm>
            <a:off x="6167438" y="1720850"/>
            <a:ext cx="2268000" cy="322008"/>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three</a:t>
            </a:r>
            <a:endParaRPr lang="en-GB" dirty="0"/>
          </a:p>
        </p:txBody>
      </p:sp>
      <p:sp>
        <p:nvSpPr>
          <p:cNvPr id="22" name="Text Placeholder 12">
            <a:extLst>
              <a:ext uri="{FF2B5EF4-FFF2-40B4-BE49-F238E27FC236}">
                <a16:creationId xmlns:a16="http://schemas.microsoft.com/office/drawing/2014/main" id="{16AEE30E-3916-27B5-D72D-39A00D8F21C2}"/>
              </a:ext>
              <a:ext uri="{C183D7F6-B498-43B3-948B-1728B52AA6E4}">
                <adec:decorative xmlns:adec="http://schemas.microsoft.com/office/drawing/2017/decorative" val="1"/>
              </a:ext>
            </a:extLst>
          </p:cNvPr>
          <p:cNvSpPr>
            <a:spLocks noGrp="1"/>
          </p:cNvSpPr>
          <p:nvPr>
            <p:ph type="body" sz="quarter" idx="42" hasCustomPrompt="1"/>
          </p:nvPr>
        </p:nvSpPr>
        <p:spPr>
          <a:xfrm>
            <a:off x="8975724" y="1720850"/>
            <a:ext cx="2268000" cy="322008"/>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four</a:t>
            </a:r>
            <a:endParaRPr lang="en-GB" dirty="0"/>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4854863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 uri="{C183D7F6-B498-43B3-948B-1728B52AA6E4}">
                <adec:decorative xmlns:adec="http://schemas.microsoft.com/office/drawing/2017/decorative" val="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1"/>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1"/>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1"/>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 uri="{C183D7F6-B498-43B3-948B-1728B52AA6E4}">
                <adec:decorative xmlns:adec="http://schemas.microsoft.com/office/drawing/2017/decorative" val="1"/>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31436007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Single Profi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FC789BA8-204E-7E98-F566-224438743CCB}"/>
              </a:ext>
              <a:ext uri="{C183D7F6-B498-43B3-948B-1728B52AA6E4}">
                <adec:decorative xmlns:adec="http://schemas.microsoft.com/office/drawing/2017/decorative" val="1"/>
              </a:ext>
            </a:extLst>
          </p:cNvPr>
          <p:cNvSpPr/>
          <p:nvPr userDrawn="1"/>
        </p:nvSpPr>
        <p:spPr>
          <a:xfrm>
            <a:off x="0" y="0"/>
            <a:ext cx="4151312" cy="6858000"/>
          </a:xfrm>
          <a:prstGeom prst="rect">
            <a:avLst/>
          </a:prstGeom>
          <a:solidFill>
            <a:srgbClr val="FAF5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venir Next LT Pro"/>
              <a:ea typeface="+mn-ea"/>
              <a:cs typeface="+mn-cs"/>
            </a:endParaRPr>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5" y="368828"/>
            <a:ext cx="2916236"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2916237"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DA05801B-112D-E8CC-61BD-A4834B349AA6}"/>
              </a:ext>
              <a:ext uri="{C183D7F6-B498-43B3-948B-1728B52AA6E4}">
                <adec:decorative xmlns:adec="http://schemas.microsoft.com/office/drawing/2017/decorative" val="1"/>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1" y="3215665"/>
            <a:ext cx="3204353"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1" y="3546636"/>
            <a:ext cx="3204361"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2" y="3968750"/>
            <a:ext cx="3204363"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a:p>
            <a:pPr lvl="2"/>
            <a:r>
              <a:rPr lang="en-US" dirty="0"/>
              <a:t>Third level</a:t>
            </a:r>
          </a:p>
        </p:txBody>
      </p:sp>
      <p:sp>
        <p:nvSpPr>
          <p:cNvPr id="20" name="Text Placeholder 12">
            <a:extLst>
              <a:ext uri="{FF2B5EF4-FFF2-40B4-BE49-F238E27FC236}">
                <a16:creationId xmlns:a16="http://schemas.microsoft.com/office/drawing/2014/main" id="{5003C5AF-64CA-1643-631B-7D24C7BF07D9}"/>
              </a:ext>
            </a:extLst>
          </p:cNvPr>
          <p:cNvSpPr>
            <a:spLocks noGrp="1"/>
          </p:cNvSpPr>
          <p:nvPr>
            <p:ph type="body" sz="quarter" idx="62" hasCustomPrompt="1"/>
          </p:nvPr>
        </p:nvSpPr>
        <p:spPr>
          <a:xfrm>
            <a:off x="550861" y="5885634"/>
            <a:ext cx="3600451"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Forename.surname@clarivate.com</a:t>
            </a:r>
          </a:p>
        </p:txBody>
      </p:sp>
      <p:sp>
        <p:nvSpPr>
          <p:cNvPr id="17" name="Text Placeholder 12">
            <a:extLst>
              <a:ext uri="{FF2B5EF4-FFF2-40B4-BE49-F238E27FC236}">
                <a16:creationId xmlns:a16="http://schemas.microsoft.com/office/drawing/2014/main" id="{00B51C69-D2CE-7E0C-9B76-FC92D77E47C8}"/>
              </a:ext>
            </a:extLst>
          </p:cNvPr>
          <p:cNvSpPr>
            <a:spLocks noGrp="1"/>
          </p:cNvSpPr>
          <p:nvPr>
            <p:ph type="body" sz="quarter" idx="14"/>
          </p:nvPr>
        </p:nvSpPr>
        <p:spPr>
          <a:xfrm>
            <a:off x="4674763" y="1808163"/>
            <a:ext cx="6966375"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7" name="Graphic 6">
            <a:extLst>
              <a:ext uri="{FF2B5EF4-FFF2-40B4-BE49-F238E27FC236}">
                <a16:creationId xmlns:a16="http://schemas.microsoft.com/office/drawing/2014/main" id="{A309F755-BDFE-AB87-7D82-E37F1564F407}"/>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272599105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a:p>
            <a:pPr lvl="2"/>
            <a:r>
              <a:rPr lang="en-US" dirty="0"/>
              <a:t>Third level</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a:p>
            <a:pPr lvl="2"/>
            <a:r>
              <a:rPr lang="en-US" dirty="0"/>
              <a:t>Third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7" name="Picture Placeholder 15">
            <a:extLst>
              <a:ext uri="{FF2B5EF4-FFF2-40B4-BE49-F238E27FC236}">
                <a16:creationId xmlns:a16="http://schemas.microsoft.com/office/drawing/2014/main" id="{8575BBD5-17C3-1DCA-C387-5D44672EB054}"/>
              </a:ext>
              <a:ext uri="{C183D7F6-B498-43B3-948B-1728B52AA6E4}">
                <adec:decorative xmlns:adec="http://schemas.microsoft.com/office/drawing/2017/decorative" val="1"/>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3" name="Picture Placeholder 15">
            <a:extLst>
              <a:ext uri="{FF2B5EF4-FFF2-40B4-BE49-F238E27FC236}">
                <a16:creationId xmlns:a16="http://schemas.microsoft.com/office/drawing/2014/main" id="{7746417C-B9E9-48F3-42E0-5744312D74A8}"/>
              </a:ext>
              <a:ext uri="{C183D7F6-B498-43B3-948B-1728B52AA6E4}">
                <adec:decorative xmlns:adec="http://schemas.microsoft.com/office/drawing/2017/decorative" val="1"/>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6" name="Picture Placeholder 15">
            <a:extLst>
              <a:ext uri="{FF2B5EF4-FFF2-40B4-BE49-F238E27FC236}">
                <a16:creationId xmlns:a16="http://schemas.microsoft.com/office/drawing/2014/main" id="{DA05801B-112D-E8CC-61BD-A4834B349AA6}"/>
              </a:ext>
              <a:ext uri="{C183D7F6-B498-43B3-948B-1728B52AA6E4}">
                <adec:decorative xmlns:adec="http://schemas.microsoft.com/office/drawing/2017/decorative" val="1"/>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7" name="Picture Placeholder 15">
            <a:extLst>
              <a:ext uri="{FF2B5EF4-FFF2-40B4-BE49-F238E27FC236}">
                <a16:creationId xmlns:a16="http://schemas.microsoft.com/office/drawing/2014/main" id="{C124DB5D-11D5-E18C-B3C8-AF86AD1E4C51}"/>
              </a:ext>
              <a:ext uri="{C183D7F6-B498-43B3-948B-1728B52AA6E4}">
                <adec:decorative xmlns:adec="http://schemas.microsoft.com/office/drawing/2017/decorative" val="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9" name="Picture Placeholder 15">
            <a:extLst>
              <a:ext uri="{FF2B5EF4-FFF2-40B4-BE49-F238E27FC236}">
                <a16:creationId xmlns:a16="http://schemas.microsoft.com/office/drawing/2014/main" id="{71F103AF-A0DA-F7D1-DABC-38F8B9946D24}"/>
              </a:ext>
              <a:ext uri="{C183D7F6-B498-43B3-948B-1728B52AA6E4}">
                <adec:decorative xmlns:adec="http://schemas.microsoft.com/office/drawing/2017/decorative" val="1"/>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2" name="Picture Placeholder 15">
            <a:extLst>
              <a:ext uri="{FF2B5EF4-FFF2-40B4-BE49-F238E27FC236}">
                <a16:creationId xmlns:a16="http://schemas.microsoft.com/office/drawing/2014/main" id="{50DC4E27-BAC2-8A31-B3AA-FF1575614782}"/>
              </a:ext>
              <a:ext uri="{C183D7F6-B498-43B3-948B-1728B52AA6E4}">
                <adec:decorative xmlns:adec="http://schemas.microsoft.com/office/drawing/2017/decorative" val="1"/>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135347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2x Columns">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3AB338C5-8704-148D-46B4-11322126893F}"/>
              </a:ext>
            </a:extLst>
          </p:cNvPr>
          <p:cNvSpPr>
            <a:spLocks noGrp="1"/>
          </p:cNvSpPr>
          <p:nvPr>
            <p:ph type="pic" sz="quarter" idx="17"/>
          </p:nvPr>
        </p:nvSpPr>
        <p:spPr>
          <a:xfrm>
            <a:off x="6096000" y="0"/>
            <a:ext cx="6096000" cy="6858000"/>
          </a:xfrm>
          <a:prstGeom prst="rect">
            <a:avLst/>
          </a:prstGeom>
          <a:solidFill>
            <a:schemeClr val="bg1">
              <a:lumMod val="85000"/>
            </a:schemeClr>
          </a:solidFill>
        </p:spPr>
        <p:txBody>
          <a:bodyPr tIns="0" anchor="t" anchorCtr="1"/>
          <a:lstStyle>
            <a:lvl1pPr marL="0" indent="0" algn="ctr">
              <a:buNone/>
              <a:defRPr/>
            </a:lvl1pPr>
          </a:lstStyle>
          <a:p>
            <a:r>
              <a:rPr lang="en-US"/>
              <a:t>Click icon to add picture</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13073295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7" name="Picture Placeholder 15">
            <a:extLst>
              <a:ext uri="{FF2B5EF4-FFF2-40B4-BE49-F238E27FC236}">
                <a16:creationId xmlns:a16="http://schemas.microsoft.com/office/drawing/2014/main" id="{8575BBD5-17C3-1DCA-C387-5D44672EB054}"/>
              </a:ext>
              <a:ext uri="{C183D7F6-B498-43B3-948B-1728B52AA6E4}">
                <adec:decorative xmlns:adec="http://schemas.microsoft.com/office/drawing/2017/decorative" val="1"/>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3" name="Picture Placeholder 15">
            <a:extLst>
              <a:ext uri="{FF2B5EF4-FFF2-40B4-BE49-F238E27FC236}">
                <a16:creationId xmlns:a16="http://schemas.microsoft.com/office/drawing/2014/main" id="{7746417C-B9E9-48F3-42E0-5744312D74A8}"/>
              </a:ext>
              <a:ext uri="{C183D7F6-B498-43B3-948B-1728B52AA6E4}">
                <adec:decorative xmlns:adec="http://schemas.microsoft.com/office/drawing/2017/decorative" val="1"/>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9" name="Picture Placeholder 15">
            <a:extLst>
              <a:ext uri="{FF2B5EF4-FFF2-40B4-BE49-F238E27FC236}">
                <a16:creationId xmlns:a16="http://schemas.microsoft.com/office/drawing/2014/main" id="{71F103AF-A0DA-F7D1-DABC-38F8B9946D24}"/>
              </a:ext>
              <a:ext uri="{C183D7F6-B498-43B3-948B-1728B52AA6E4}">
                <adec:decorative xmlns:adec="http://schemas.microsoft.com/office/drawing/2017/decorative" val="1"/>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2" name="Picture Placeholder 15">
            <a:extLst>
              <a:ext uri="{FF2B5EF4-FFF2-40B4-BE49-F238E27FC236}">
                <a16:creationId xmlns:a16="http://schemas.microsoft.com/office/drawing/2014/main" id="{50DC4E27-BAC2-8A31-B3AA-FF1575614782}"/>
              </a:ext>
              <a:ext uri="{C183D7F6-B498-43B3-948B-1728B52AA6E4}">
                <adec:decorative xmlns:adec="http://schemas.microsoft.com/office/drawing/2017/decorative" val="1"/>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5" name="Picture Placeholder 15">
            <a:extLst>
              <a:ext uri="{FF2B5EF4-FFF2-40B4-BE49-F238E27FC236}">
                <a16:creationId xmlns:a16="http://schemas.microsoft.com/office/drawing/2014/main" id="{579F519F-FF28-E95A-90FD-8ED476302122}"/>
              </a:ext>
              <a:ext uri="{C183D7F6-B498-43B3-948B-1728B52AA6E4}">
                <adec:decorative xmlns:adec="http://schemas.microsoft.com/office/drawing/2017/decorative" val="1"/>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2" name="Picture Placeholder 15">
            <a:extLst>
              <a:ext uri="{FF2B5EF4-FFF2-40B4-BE49-F238E27FC236}">
                <a16:creationId xmlns:a16="http://schemas.microsoft.com/office/drawing/2014/main" id="{A16AFFED-3679-EC6F-38E4-BB141B3DC4A0}"/>
              </a:ext>
              <a:ext uri="{C183D7F6-B498-43B3-948B-1728B52AA6E4}">
                <adec:decorative xmlns:adec="http://schemas.microsoft.com/office/drawing/2017/decorative" val="1"/>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1" name="Picture Placeholder 15">
            <a:extLst>
              <a:ext uri="{FF2B5EF4-FFF2-40B4-BE49-F238E27FC236}">
                <a16:creationId xmlns:a16="http://schemas.microsoft.com/office/drawing/2014/main" id="{40DA321B-E9DB-5413-41F7-007CC6996CC5}"/>
              </a:ext>
              <a:ext uri="{C183D7F6-B498-43B3-948B-1728B52AA6E4}">
                <adec:decorative xmlns:adec="http://schemas.microsoft.com/office/drawing/2017/decorative" val="1"/>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4" name="Picture Placeholder 15">
            <a:extLst>
              <a:ext uri="{FF2B5EF4-FFF2-40B4-BE49-F238E27FC236}">
                <a16:creationId xmlns:a16="http://schemas.microsoft.com/office/drawing/2014/main" id="{D7DCA51C-09C7-C83C-64D8-CE36012B9682}"/>
              </a:ext>
              <a:ext uri="{C183D7F6-B498-43B3-948B-1728B52AA6E4}">
                <adec:decorative xmlns:adec="http://schemas.microsoft.com/office/drawing/2017/decorative" val="1"/>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43971955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Slide 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0"/>
              </a:ext>
            </a:extLst>
          </p:cNvPr>
          <p:cNvSpPr>
            <a:spLocks noGrp="1"/>
          </p:cNvSpPr>
          <p:nvPr>
            <p:ph type="body" sz="quarter" idx="39" hasCustomPrompt="1"/>
          </p:nvPr>
        </p:nvSpPr>
        <p:spPr>
          <a:xfrm>
            <a:off x="550863" y="1720850"/>
            <a:ext cx="3202897" cy="324000"/>
          </a:xfrm>
          <a:solidFill>
            <a:schemeClr val="accent2"/>
          </a:solidFill>
        </p:spPr>
        <p:txBody>
          <a:bodyPr anchor="ctr" anchorCtr="0"/>
          <a:lstStyle>
            <a:lvl1pPr marL="0" indent="0" algn="ctr">
              <a:buNone/>
              <a:defRPr sz="1600" b="0" baseline="0">
                <a:solidFill>
                  <a:schemeClr val="bg1"/>
                </a:solidFill>
                <a:latin typeface="+mj-lt"/>
              </a:defRPr>
            </a:lvl1pPr>
            <a:lvl4pPr>
              <a:buClr>
                <a:schemeClr val="accent1"/>
              </a:buClr>
              <a:defRPr/>
            </a:lvl4pPr>
            <a:lvl5pPr>
              <a:buClr>
                <a:schemeClr val="accent1"/>
              </a:buClr>
              <a:defRPr/>
            </a:lvl5pPr>
          </a:lstStyle>
          <a:p>
            <a:pPr lvl="0"/>
            <a:r>
              <a:rPr lang="en-US" dirty="0"/>
              <a:t>Section one</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2044850"/>
            <a:ext cx="3202379" cy="1570035"/>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792000"/>
            <a:ext cx="3202379" cy="1800000"/>
          </a:xfrm>
          <a:noFill/>
        </p:spPr>
        <p:txBody>
          <a:bodyPr/>
          <a:lstStyle/>
          <a:p>
            <a:pPr lvl="0"/>
            <a:r>
              <a:rPr lang="en-US" dirty="0"/>
              <a:t>Click to edit Master text styles</a:t>
            </a:r>
          </a:p>
          <a:p>
            <a:pPr lvl="1"/>
            <a:r>
              <a:rPr lang="en-US" dirty="0"/>
              <a:t>Second level</a:t>
            </a:r>
          </a:p>
          <a:p>
            <a:pPr lvl="2"/>
            <a:r>
              <a:rPr lang="en-US" dirty="0"/>
              <a:t>Third level</a:t>
            </a:r>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0"/>
              </a:ext>
            </a:extLst>
          </p:cNvPr>
          <p:cNvSpPr>
            <a:spLocks noGrp="1"/>
          </p:cNvSpPr>
          <p:nvPr>
            <p:ph type="body" sz="quarter" idx="40" hasCustomPrompt="1"/>
          </p:nvPr>
        </p:nvSpPr>
        <p:spPr>
          <a:xfrm>
            <a:off x="4295560" y="1720850"/>
            <a:ext cx="3202898" cy="323997"/>
          </a:xfrm>
          <a:solidFill>
            <a:schemeClr val="accent2"/>
          </a:solidFill>
        </p:spPr>
        <p:txBody>
          <a:bodyPr anchor="ctr" anchorCtr="0"/>
          <a:lstStyle>
            <a:lvl1pPr marL="0" indent="0" algn="ctr">
              <a:buNone/>
              <a:defRPr sz="1600" b="0" baseline="0">
                <a:solidFill>
                  <a:schemeClr val="bg1"/>
                </a:solidFill>
                <a:latin typeface="+mj-lt"/>
              </a:defRPr>
            </a:lvl1pPr>
            <a:lvl4pPr>
              <a:buClr>
                <a:schemeClr val="accent1"/>
              </a:buClr>
              <a:defRPr/>
            </a:lvl4pPr>
            <a:lvl5pPr>
              <a:buClr>
                <a:schemeClr val="accent1"/>
              </a:buClr>
              <a:defRPr/>
            </a:lvl5pPr>
          </a:lstStyle>
          <a:p>
            <a:pPr lvl="0"/>
            <a:r>
              <a:rPr lang="en-US" dirty="0"/>
              <a:t> Section two</a:t>
            </a:r>
            <a:endParaRPr lang="en-GB" dirty="0"/>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4295775" y="2044848"/>
            <a:ext cx="3202379" cy="1570037"/>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792000"/>
            <a:ext cx="3202379" cy="1800000"/>
          </a:xfrm>
          <a:noFill/>
        </p:spPr>
        <p:txBody>
          <a:bodyPr/>
          <a:lstStyle/>
          <a:p>
            <a:pPr lvl="0"/>
            <a:r>
              <a:rPr lang="en-US" dirty="0"/>
              <a:t>Click to edit Master text styles</a:t>
            </a:r>
          </a:p>
          <a:p>
            <a:pPr lvl="1"/>
            <a:r>
              <a:rPr lang="en-US" dirty="0"/>
              <a:t>Second level</a:t>
            </a:r>
          </a:p>
          <a:p>
            <a:pPr lvl="2"/>
            <a:r>
              <a:rPr lang="en-US" dirty="0"/>
              <a:t>Third level</a:t>
            </a:r>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0"/>
              </a:ext>
            </a:extLst>
          </p:cNvPr>
          <p:cNvSpPr>
            <a:spLocks noGrp="1"/>
          </p:cNvSpPr>
          <p:nvPr>
            <p:ph type="body" sz="quarter" idx="41" hasCustomPrompt="1"/>
          </p:nvPr>
        </p:nvSpPr>
        <p:spPr>
          <a:xfrm>
            <a:off x="8040168" y="1720850"/>
            <a:ext cx="3204519" cy="323996"/>
          </a:xfrm>
          <a:solidFill>
            <a:schemeClr val="accent2"/>
          </a:solidFill>
        </p:spPr>
        <p:txBody>
          <a:bodyPr anchor="ctr" anchorCtr="0"/>
          <a:lstStyle>
            <a:lvl1pPr marL="0" indent="0" algn="ctr">
              <a:buNone/>
              <a:defRPr sz="1600" b="0" baseline="0">
                <a:solidFill>
                  <a:schemeClr val="bg1"/>
                </a:solidFill>
                <a:latin typeface="+mj-lt"/>
              </a:defRPr>
            </a:lvl1pPr>
            <a:lvl4pPr>
              <a:buClr>
                <a:schemeClr val="accent1"/>
              </a:buClr>
              <a:defRPr/>
            </a:lvl4pPr>
            <a:lvl5pPr>
              <a:buClr>
                <a:schemeClr val="accent1"/>
              </a:buClr>
              <a:defRPr/>
            </a:lvl5pPr>
          </a:lstStyle>
          <a:p>
            <a:pPr lvl="0"/>
            <a:r>
              <a:rPr lang="en-US" dirty="0"/>
              <a:t>Section three </a:t>
            </a:r>
            <a:endParaRPr lang="en-GB" dirty="0"/>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8040688" y="2044848"/>
            <a:ext cx="3204000" cy="1570038"/>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792000"/>
            <a:ext cx="3204000" cy="1800000"/>
          </a:xfrm>
          <a:noFill/>
        </p:spPr>
        <p:txBody>
          <a:bodyPr/>
          <a:lstStyle/>
          <a:p>
            <a:pPr lvl="0"/>
            <a:r>
              <a:rPr lang="en-US" dirty="0"/>
              <a:t>Click to edit Master text styles</a:t>
            </a:r>
          </a:p>
          <a:p>
            <a:pPr lvl="1"/>
            <a:r>
              <a:rPr lang="en-US" dirty="0"/>
              <a:t>Second level</a:t>
            </a:r>
          </a:p>
          <a:p>
            <a:pPr lvl="2"/>
            <a:r>
              <a:rPr lang="en-US" dirty="0"/>
              <a:t>Third level</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7" name="Text Placeholder 50">
            <a:extLst>
              <a:ext uri="{FF2B5EF4-FFF2-40B4-BE49-F238E27FC236}">
                <a16:creationId xmlns:a16="http://schemas.microsoft.com/office/drawing/2014/main" id="{1469EF62-8266-4101-8454-C7A968E7EC07}"/>
              </a:ext>
              <a:ext uri="{C183D7F6-B498-43B3-948B-1728B52AA6E4}">
                <adec:decorative xmlns:adec="http://schemas.microsoft.com/office/drawing/2017/decorative" val="1"/>
              </a:ext>
            </a:extLst>
          </p:cNvPr>
          <p:cNvSpPr>
            <a:spLocks noGrp="1"/>
          </p:cNvSpPr>
          <p:nvPr>
            <p:ph type="body" sz="quarter" idx="12" hasCustomPrompt="1"/>
          </p:nvPr>
        </p:nvSpPr>
        <p:spPr>
          <a:xfrm>
            <a:off x="1" y="-680886"/>
            <a:ext cx="4716000" cy="607071"/>
          </a:xfrm>
          <a:solidFill>
            <a:schemeClr val="accent3"/>
          </a:solidFill>
        </p:spPr>
        <p:txBody>
          <a:bodyPr wrap="square" lIns="72000" tIns="72000" rIns="72000" bIns="72000">
            <a:spAutoFit/>
          </a:bodyPr>
          <a:lstStyle>
            <a:lvl1pPr marL="0" indent="0">
              <a:buNone/>
              <a:defRPr/>
            </a:lvl1pPr>
            <a:lvl2pPr marL="180000" indent="0">
              <a:buNone/>
              <a:defRPr/>
            </a:lvl2pPr>
            <a:lvl3pPr marL="360000" indent="0">
              <a:buNone/>
              <a:defRPr/>
            </a:lvl3pPr>
            <a:lvl4pPr marL="540000" indent="0">
              <a:buNone/>
              <a:defRPr/>
            </a:lvl4pPr>
            <a:lvl5pPr marL="720000" indent="0">
              <a:buNone/>
              <a:defRPr/>
            </a:lvl5pPr>
          </a:lstStyle>
          <a:p>
            <a:pPr lvl="0"/>
            <a:r>
              <a:rPr lang="en-GB" dirty="0"/>
              <a:t>Lorem ipsum dolor sit amet, consectetuer adipiscing elit. Maecenas porttitor </a:t>
            </a:r>
            <a:r>
              <a:rPr lang="en-GB" dirty="0" err="1"/>
              <a:t>congue</a:t>
            </a:r>
            <a:r>
              <a:rPr lang="en-GB" dirty="0"/>
              <a:t> </a:t>
            </a:r>
            <a:r>
              <a:rPr lang="en-GB" dirty="0" err="1"/>
              <a:t>massa</a:t>
            </a:r>
            <a:r>
              <a:rPr lang="en-GB" dirty="0"/>
              <a:t> </a:t>
            </a:r>
            <a:r>
              <a:rPr lang="en-GB" dirty="0" err="1"/>
              <a:t>posuere</a:t>
            </a:r>
            <a:r>
              <a:rPr lang="en-GB" dirty="0"/>
              <a:t>.</a:t>
            </a:r>
          </a:p>
        </p:txBody>
      </p:sp>
    </p:spTree>
    <p:extLst>
      <p:ext uri="{BB962C8B-B14F-4D97-AF65-F5344CB8AC3E}">
        <p14:creationId xmlns:p14="http://schemas.microsoft.com/office/powerpoint/2010/main" val="427749415"/>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Slide B">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 uri="{C183D7F6-B498-43B3-948B-1728B52AA6E4}">
                <adec:decorative xmlns:adec="http://schemas.microsoft.com/office/drawing/2017/decorative" val="1"/>
              </a:ext>
            </a:extLst>
          </p:cNvPr>
          <p:cNvSpPr/>
          <p:nvPr userDrawn="1"/>
        </p:nvSpPr>
        <p:spPr>
          <a:xfrm rot="10800000">
            <a:off x="6095999" y="0"/>
            <a:ext cx="6096000"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1956624" y="1808164"/>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5" name="Picture Placeholder 15">
            <a:extLst>
              <a:ext uri="{FF2B5EF4-FFF2-40B4-BE49-F238E27FC236}">
                <a16:creationId xmlns:a16="http://schemas.microsoft.com/office/drawing/2014/main" id="{424352B5-9531-7227-7258-4FBE39AA6692}"/>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7C6399F0-91C7-1DA8-0F53-2C77DF6472C4}"/>
              </a:ext>
            </a:extLst>
          </p:cNvPr>
          <p:cNvSpPr>
            <a:spLocks noGrp="1"/>
          </p:cNvSpPr>
          <p:nvPr>
            <p:ph type="body" sz="quarter" idx="22"/>
          </p:nvPr>
        </p:nvSpPr>
        <p:spPr>
          <a:xfrm>
            <a:off x="1956624" y="2948518"/>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11" name="Picture Placeholder 15">
            <a:extLst>
              <a:ext uri="{FF2B5EF4-FFF2-40B4-BE49-F238E27FC236}">
                <a16:creationId xmlns:a16="http://schemas.microsoft.com/office/drawing/2014/main" id="{3234BFD3-E1B2-D40A-A80A-F111064283A3}"/>
              </a:ext>
            </a:extLst>
          </p:cNvPr>
          <p:cNvSpPr>
            <a:spLocks noGrp="1"/>
          </p:cNvSpPr>
          <p:nvPr>
            <p:ph type="pic" sz="quarter" idx="23" hasCustomPrompt="1"/>
          </p:nvPr>
        </p:nvSpPr>
        <p:spPr>
          <a:xfrm>
            <a:off x="551231" y="2955658"/>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2" name="Text Placeholder 12">
            <a:extLst>
              <a:ext uri="{FF2B5EF4-FFF2-40B4-BE49-F238E27FC236}">
                <a16:creationId xmlns:a16="http://schemas.microsoft.com/office/drawing/2014/main" id="{C3F003AE-DA6B-6A9F-EAAA-2E7B1562F831}"/>
              </a:ext>
            </a:extLst>
          </p:cNvPr>
          <p:cNvSpPr>
            <a:spLocks noGrp="1"/>
          </p:cNvSpPr>
          <p:nvPr>
            <p:ph type="body" sz="quarter" idx="24"/>
          </p:nvPr>
        </p:nvSpPr>
        <p:spPr>
          <a:xfrm>
            <a:off x="1956624" y="4088872"/>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14" name="Picture Placeholder 15">
            <a:extLst>
              <a:ext uri="{FF2B5EF4-FFF2-40B4-BE49-F238E27FC236}">
                <a16:creationId xmlns:a16="http://schemas.microsoft.com/office/drawing/2014/main" id="{8E2ADA55-A25D-66AF-B55F-C60297B1080A}"/>
              </a:ext>
            </a:extLst>
          </p:cNvPr>
          <p:cNvSpPr>
            <a:spLocks noGrp="1"/>
          </p:cNvSpPr>
          <p:nvPr>
            <p:ph type="pic" sz="quarter" idx="25" hasCustomPrompt="1"/>
          </p:nvPr>
        </p:nvSpPr>
        <p:spPr>
          <a:xfrm>
            <a:off x="551231" y="4096012"/>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C5A01F48-7607-98AA-8DCD-AD30C977669E}"/>
              </a:ext>
            </a:extLst>
          </p:cNvPr>
          <p:cNvSpPr>
            <a:spLocks noGrp="1"/>
          </p:cNvSpPr>
          <p:nvPr>
            <p:ph type="body" sz="quarter" idx="26"/>
          </p:nvPr>
        </p:nvSpPr>
        <p:spPr>
          <a:xfrm>
            <a:off x="1956624" y="5229225"/>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16" name="Picture Placeholder 15">
            <a:extLst>
              <a:ext uri="{FF2B5EF4-FFF2-40B4-BE49-F238E27FC236}">
                <a16:creationId xmlns:a16="http://schemas.microsoft.com/office/drawing/2014/main" id="{290C083D-C4ED-259B-48AB-A352EEBF7FD2}"/>
              </a:ext>
            </a:extLst>
          </p:cNvPr>
          <p:cNvSpPr>
            <a:spLocks noGrp="1"/>
          </p:cNvSpPr>
          <p:nvPr>
            <p:ph type="pic" sz="quarter" idx="27" hasCustomPrompt="1"/>
          </p:nvPr>
        </p:nvSpPr>
        <p:spPr>
          <a:xfrm>
            <a:off x="551231" y="5236365"/>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9" name="Text Placeholder 12">
            <a:extLst>
              <a:ext uri="{FF2B5EF4-FFF2-40B4-BE49-F238E27FC236}">
                <a16:creationId xmlns:a16="http://schemas.microsoft.com/office/drawing/2014/main" id="{6B88FD4C-301B-A8C2-5ACF-167833A3A773}"/>
              </a:ext>
            </a:extLst>
          </p:cNvPr>
          <p:cNvSpPr>
            <a:spLocks noGrp="1"/>
          </p:cNvSpPr>
          <p:nvPr>
            <p:ph type="body" sz="quarter" idx="18"/>
          </p:nvPr>
        </p:nvSpPr>
        <p:spPr>
          <a:xfrm>
            <a:off x="6529387" y="1812926"/>
            <a:ext cx="5111749"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9" name="Text Placeholder 50">
            <a:extLst>
              <a:ext uri="{FF2B5EF4-FFF2-40B4-BE49-F238E27FC236}">
                <a16:creationId xmlns:a16="http://schemas.microsoft.com/office/drawing/2014/main" id="{71298670-8A67-0F0F-FD7E-ACB9ADC48867}"/>
              </a:ext>
              <a:ext uri="{C183D7F6-B498-43B3-948B-1728B52AA6E4}">
                <adec:decorative xmlns:adec="http://schemas.microsoft.com/office/drawing/2017/decorative" val="1"/>
              </a:ext>
            </a:extLst>
          </p:cNvPr>
          <p:cNvSpPr>
            <a:spLocks noGrp="1"/>
          </p:cNvSpPr>
          <p:nvPr>
            <p:ph type="body" sz="quarter" idx="12" hasCustomPrompt="1"/>
          </p:nvPr>
        </p:nvSpPr>
        <p:spPr>
          <a:xfrm>
            <a:off x="1" y="-680886"/>
            <a:ext cx="4716000" cy="607071"/>
          </a:xfrm>
          <a:solidFill>
            <a:schemeClr val="accent3"/>
          </a:solidFill>
        </p:spPr>
        <p:txBody>
          <a:bodyPr wrap="square" lIns="72000" tIns="72000" rIns="72000" bIns="72000">
            <a:spAutoFit/>
          </a:bodyPr>
          <a:lstStyle>
            <a:lvl1pPr marL="0" indent="0">
              <a:buNone/>
              <a:defRPr/>
            </a:lvl1pPr>
            <a:lvl2pPr marL="180000" indent="0">
              <a:buNone/>
              <a:defRPr/>
            </a:lvl2pPr>
            <a:lvl3pPr marL="360000" indent="0">
              <a:buNone/>
              <a:defRPr/>
            </a:lvl3pPr>
            <a:lvl4pPr marL="540000" indent="0">
              <a:buNone/>
              <a:defRPr/>
            </a:lvl4pPr>
            <a:lvl5pPr marL="720000" indent="0">
              <a:buNone/>
              <a:defRPr/>
            </a:lvl5pPr>
          </a:lstStyle>
          <a:p>
            <a:pPr lvl="0"/>
            <a:r>
              <a:rPr lang="en-GB" dirty="0"/>
              <a:t>Lorem ipsum dolor sit amet, consectetuer adipiscing elit. Maecenas porttitor </a:t>
            </a:r>
            <a:r>
              <a:rPr lang="en-GB" dirty="0" err="1"/>
              <a:t>congue</a:t>
            </a:r>
            <a:r>
              <a:rPr lang="en-GB" dirty="0"/>
              <a:t> </a:t>
            </a:r>
            <a:r>
              <a:rPr lang="en-GB" dirty="0" err="1"/>
              <a:t>massa</a:t>
            </a:r>
            <a:r>
              <a:rPr lang="en-GB" dirty="0"/>
              <a:t> </a:t>
            </a:r>
            <a:r>
              <a:rPr lang="en-GB" dirty="0" err="1"/>
              <a:t>posuere</a:t>
            </a:r>
            <a:r>
              <a:rPr lang="en-GB" dirty="0"/>
              <a:t>.</a:t>
            </a:r>
          </a:p>
        </p:txBody>
      </p:sp>
    </p:spTree>
    <p:extLst>
      <p:ext uri="{BB962C8B-B14F-4D97-AF65-F5344CB8AC3E}">
        <p14:creationId xmlns:p14="http://schemas.microsoft.com/office/powerpoint/2010/main" val="396205286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Slide 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5" name="Text Placeholder 12">
            <a:extLst>
              <a:ext uri="{FF2B5EF4-FFF2-40B4-BE49-F238E27FC236}">
                <a16:creationId xmlns:a16="http://schemas.microsoft.com/office/drawing/2014/main" id="{AA2E112F-5FFF-32E4-5472-80BAA1776C58}"/>
              </a:ext>
            </a:extLst>
          </p:cNvPr>
          <p:cNvSpPr>
            <a:spLocks noGrp="1"/>
          </p:cNvSpPr>
          <p:nvPr>
            <p:ph type="body" sz="quarter" idx="71"/>
          </p:nvPr>
        </p:nvSpPr>
        <p:spPr>
          <a:xfrm>
            <a:off x="550864" y="1808163"/>
            <a:ext cx="2268963"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6" name="Picture Placeholder 15">
            <a:extLst>
              <a:ext uri="{FF2B5EF4-FFF2-40B4-BE49-F238E27FC236}">
                <a16:creationId xmlns:a16="http://schemas.microsoft.com/office/drawing/2014/main" id="{5EA0C833-46C2-988C-0074-D6A83249C216}"/>
              </a:ext>
              <a:ext uri="{C183D7F6-B498-43B3-948B-1728B52AA6E4}">
                <adec:decorative xmlns:adec="http://schemas.microsoft.com/office/drawing/2017/decorative" val="1"/>
              </a:ext>
            </a:extLst>
          </p:cNvPr>
          <p:cNvSpPr>
            <a:spLocks noGrp="1"/>
          </p:cNvSpPr>
          <p:nvPr>
            <p:ph type="pic" sz="quarter" idx="20" hasCustomPrompt="1"/>
          </p:nvPr>
        </p:nvSpPr>
        <p:spPr>
          <a:xfrm>
            <a:off x="3364614"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3364615" y="2354265"/>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3364614" y="2716212"/>
            <a:ext cx="2268963"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17" name="Picture Placeholder 15">
            <a:extLst>
              <a:ext uri="{FF2B5EF4-FFF2-40B4-BE49-F238E27FC236}">
                <a16:creationId xmlns:a16="http://schemas.microsoft.com/office/drawing/2014/main" id="{CD8935F0-FF95-E453-E9F6-68893F7A504D}"/>
              </a:ext>
              <a:ext uri="{C183D7F6-B498-43B3-948B-1728B52AA6E4}">
                <adec:decorative xmlns:adec="http://schemas.microsoft.com/office/drawing/2017/decorative" val="1"/>
              </a:ext>
            </a:extLst>
          </p:cNvPr>
          <p:cNvSpPr>
            <a:spLocks noGrp="1"/>
          </p:cNvSpPr>
          <p:nvPr>
            <p:ph type="pic" sz="quarter" idx="21" hasCustomPrompt="1"/>
          </p:nvPr>
        </p:nvSpPr>
        <p:spPr>
          <a:xfrm>
            <a:off x="6161974"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6167438" y="2354265"/>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6161974" y="2716213"/>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8" name="Picture Placeholder 15">
            <a:extLst>
              <a:ext uri="{FF2B5EF4-FFF2-40B4-BE49-F238E27FC236}">
                <a16:creationId xmlns:a16="http://schemas.microsoft.com/office/drawing/2014/main" id="{222353BC-D3DC-BA3E-0558-E3C87FF2BDCC}"/>
              </a:ext>
              <a:ext uri="{C183D7F6-B498-43B3-948B-1728B52AA6E4}">
                <adec:decorative xmlns:adec="http://schemas.microsoft.com/office/drawing/2017/decorative" val="1"/>
              </a:ext>
            </a:extLst>
          </p:cNvPr>
          <p:cNvSpPr>
            <a:spLocks noGrp="1"/>
          </p:cNvSpPr>
          <p:nvPr>
            <p:ph type="pic" sz="quarter" idx="22" hasCustomPrompt="1"/>
          </p:nvPr>
        </p:nvSpPr>
        <p:spPr>
          <a:xfrm>
            <a:off x="8975724"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974136" y="2354265"/>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975724" y="2716213"/>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9" name="Picture Placeholder 15">
            <a:extLst>
              <a:ext uri="{FF2B5EF4-FFF2-40B4-BE49-F238E27FC236}">
                <a16:creationId xmlns:a16="http://schemas.microsoft.com/office/drawing/2014/main" id="{470F1949-6467-FE3B-E626-1F303399B974}"/>
              </a:ext>
              <a:ext uri="{C183D7F6-B498-43B3-948B-1728B52AA6E4}">
                <adec:decorative xmlns:adec="http://schemas.microsoft.com/office/drawing/2017/decorative" val="1"/>
              </a:ext>
            </a:extLst>
          </p:cNvPr>
          <p:cNvSpPr>
            <a:spLocks noGrp="1"/>
          </p:cNvSpPr>
          <p:nvPr>
            <p:ph type="pic" sz="quarter" idx="23" hasCustomPrompt="1"/>
          </p:nvPr>
        </p:nvSpPr>
        <p:spPr>
          <a:xfrm>
            <a:off x="3364614"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3364615" y="4514851"/>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3364614" y="4883149"/>
            <a:ext cx="2268963"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20" name="Picture Placeholder 15">
            <a:extLst>
              <a:ext uri="{FF2B5EF4-FFF2-40B4-BE49-F238E27FC236}">
                <a16:creationId xmlns:a16="http://schemas.microsoft.com/office/drawing/2014/main" id="{ED0BCDCE-72FA-F3E6-C968-84566E1BEF5B}"/>
              </a:ext>
              <a:ext uri="{C183D7F6-B498-43B3-948B-1728B52AA6E4}">
                <adec:decorative xmlns:adec="http://schemas.microsoft.com/office/drawing/2017/decorative" val="1"/>
              </a:ext>
            </a:extLst>
          </p:cNvPr>
          <p:cNvSpPr>
            <a:spLocks noGrp="1"/>
          </p:cNvSpPr>
          <p:nvPr>
            <p:ph type="pic" sz="quarter" idx="24" hasCustomPrompt="1"/>
          </p:nvPr>
        </p:nvSpPr>
        <p:spPr>
          <a:xfrm>
            <a:off x="6161974"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6167438" y="4514851"/>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Five</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6161974" y="4883150"/>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21" name="Picture Placeholder 15">
            <a:extLst>
              <a:ext uri="{FF2B5EF4-FFF2-40B4-BE49-F238E27FC236}">
                <a16:creationId xmlns:a16="http://schemas.microsoft.com/office/drawing/2014/main" id="{95AC45EB-6812-379E-D631-F1DE40638311}"/>
              </a:ext>
              <a:ext uri="{C183D7F6-B498-43B3-948B-1728B52AA6E4}">
                <adec:decorative xmlns:adec="http://schemas.microsoft.com/office/drawing/2017/decorative" val="1"/>
              </a:ext>
            </a:extLst>
          </p:cNvPr>
          <p:cNvSpPr>
            <a:spLocks noGrp="1"/>
          </p:cNvSpPr>
          <p:nvPr>
            <p:ph type="pic" sz="quarter" idx="25" hasCustomPrompt="1"/>
          </p:nvPr>
        </p:nvSpPr>
        <p:spPr>
          <a:xfrm>
            <a:off x="8975724"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974136" y="4514851"/>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Six</a:t>
            </a:r>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975724" y="4883150"/>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26" name="Text Placeholder 50">
            <a:extLst>
              <a:ext uri="{FF2B5EF4-FFF2-40B4-BE49-F238E27FC236}">
                <a16:creationId xmlns:a16="http://schemas.microsoft.com/office/drawing/2014/main" id="{1CD60F5F-1A30-45AD-3B55-764EF64C6E0B}"/>
              </a:ext>
              <a:ext uri="{C183D7F6-B498-43B3-948B-1728B52AA6E4}">
                <adec:decorative xmlns:adec="http://schemas.microsoft.com/office/drawing/2017/decorative" val="1"/>
              </a:ext>
            </a:extLst>
          </p:cNvPr>
          <p:cNvSpPr>
            <a:spLocks noGrp="1"/>
          </p:cNvSpPr>
          <p:nvPr>
            <p:ph type="body" sz="quarter" idx="12" hasCustomPrompt="1"/>
          </p:nvPr>
        </p:nvSpPr>
        <p:spPr>
          <a:xfrm>
            <a:off x="1" y="-680886"/>
            <a:ext cx="4716000" cy="607071"/>
          </a:xfrm>
          <a:solidFill>
            <a:schemeClr val="accent3"/>
          </a:solidFill>
        </p:spPr>
        <p:txBody>
          <a:bodyPr wrap="square" lIns="72000" tIns="72000" rIns="72000" bIns="72000">
            <a:spAutoFit/>
          </a:bodyPr>
          <a:lstStyle>
            <a:lvl1pPr marL="0" indent="0">
              <a:buNone/>
              <a:defRPr/>
            </a:lvl1pPr>
            <a:lvl2pPr marL="180000" indent="0">
              <a:buNone/>
              <a:defRPr/>
            </a:lvl2pPr>
            <a:lvl3pPr marL="360000" indent="0">
              <a:buNone/>
              <a:defRPr/>
            </a:lvl3pPr>
            <a:lvl4pPr marL="540000" indent="0">
              <a:buNone/>
              <a:defRPr/>
            </a:lvl4pPr>
            <a:lvl5pPr marL="720000" indent="0">
              <a:buNone/>
              <a:defRPr/>
            </a:lvl5pPr>
          </a:lstStyle>
          <a:p>
            <a:pPr lvl="0"/>
            <a:r>
              <a:rPr lang="en-GB" dirty="0"/>
              <a:t>Lorem ipsum dolor sit amet, consectetuer adipiscing elit. Maecenas porttitor </a:t>
            </a:r>
            <a:r>
              <a:rPr lang="en-GB" dirty="0" err="1"/>
              <a:t>congue</a:t>
            </a:r>
            <a:r>
              <a:rPr lang="en-GB" dirty="0"/>
              <a:t> </a:t>
            </a:r>
            <a:r>
              <a:rPr lang="en-GB" dirty="0" err="1"/>
              <a:t>massa</a:t>
            </a:r>
            <a:r>
              <a:rPr lang="en-GB" dirty="0"/>
              <a:t> </a:t>
            </a:r>
            <a:r>
              <a:rPr lang="en-GB" dirty="0" err="1"/>
              <a:t>posuere</a:t>
            </a:r>
            <a:r>
              <a:rPr lang="en-GB" dirty="0"/>
              <a:t>.</a:t>
            </a:r>
          </a:p>
        </p:txBody>
      </p:sp>
    </p:spTree>
    <p:extLst>
      <p:ext uri="{BB962C8B-B14F-4D97-AF65-F5344CB8AC3E}">
        <p14:creationId xmlns:p14="http://schemas.microsoft.com/office/powerpoint/2010/main" val="10253474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67207"/>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4868B1CF-4660-B614-C9A3-626CBAF636CA}"/>
              </a:ext>
            </a:extLst>
          </p:cNvPr>
          <p:cNvSpPr>
            <a:spLocks noGrp="1"/>
          </p:cNvSpPr>
          <p:nvPr>
            <p:ph sz="quarter" idx="15"/>
          </p:nvPr>
        </p:nvSpPr>
        <p:spPr>
          <a:xfrm>
            <a:off x="6212498"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CE9FC64C-C821-1C58-B5BB-4E63AF882546}"/>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2487385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8BF2B612-4E6F-C653-993D-95F11670549A}"/>
              </a:ext>
            </a:extLst>
          </p:cNvPr>
          <p:cNvSpPr>
            <a:spLocks noGrp="1"/>
          </p:cNvSpPr>
          <p:nvPr>
            <p:ph sz="quarter" idx="15"/>
          </p:nvPr>
        </p:nvSpPr>
        <p:spPr>
          <a:xfrm>
            <a:off x="6207764"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D190A3A0-C70F-64D4-F411-DB558D656471}"/>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47755459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bg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F4331ABB-A637-62AA-2FE5-7FDAA4C83983}"/>
              </a:ext>
            </a:extLst>
          </p:cNvPr>
          <p:cNvSpPr>
            <a:spLocks noGrp="1"/>
          </p:cNvSpPr>
          <p:nvPr>
            <p:ph sz="quarter" idx="16"/>
          </p:nvPr>
        </p:nvSpPr>
        <p:spPr>
          <a:xfrm>
            <a:off x="371570"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aphic 72">
            <a:extLst>
              <a:ext uri="{FF2B5EF4-FFF2-40B4-BE49-F238E27FC236}">
                <a16:creationId xmlns:a16="http://schemas.microsoft.com/office/drawing/2014/main" id="{8099A10E-5B79-706E-8CC1-E3180BFC11AE}"/>
              </a:ext>
            </a:extLst>
          </p:cNvPr>
          <p:cNvGrpSpPr/>
          <p:nvPr userDrawn="1"/>
        </p:nvGrpSpPr>
        <p:grpSpPr>
          <a:xfrm>
            <a:off x="356901" y="6296857"/>
            <a:ext cx="1378423" cy="389467"/>
            <a:chOff x="3418208" y="1020992"/>
            <a:chExt cx="3761422" cy="1062774"/>
          </a:xfrm>
          <a:solidFill>
            <a:srgbClr val="FFFFFF"/>
          </a:solidFill>
        </p:grpSpPr>
        <p:grpSp>
          <p:nvGrpSpPr>
            <p:cNvPr id="7" name="Graphic 72">
              <a:extLst>
                <a:ext uri="{FF2B5EF4-FFF2-40B4-BE49-F238E27FC236}">
                  <a16:creationId xmlns:a16="http://schemas.microsoft.com/office/drawing/2014/main" id="{D8D3BBC6-7AEE-C0BD-FC71-4152531603C8}"/>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011C532D-8096-E9AC-BA42-006D3F9C3E46}"/>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C56455D-D8A7-ABAA-60A9-7C7DCDAE288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2167785-17C7-35F7-94D3-8B3964AF035D}"/>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F405D80-B990-B2B8-B36D-0B5B7F0B38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E4CDE77-AA4E-E496-B2E7-8E0F532C8DB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B8BCAC5-3E21-9596-0FC1-AF031E9D7D5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EADB2A64-91C2-DEA4-E85B-1F542640E1A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4817E01-5632-73A9-095F-1F417BAD714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9BF34E6-007C-A7C6-1796-D9A1AAFFCBC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1D42C92-659D-8A3E-7FEC-026D02CBEE21}"/>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95411-6C60-2DFA-0FD8-349AEE58B3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2FD4739-D520-9CFD-FDDD-CC21A95AA0B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407CABC-FC0D-D8FF-81CC-65F4C4B7904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B51B328-9A9F-DF5C-E04E-368BAC4C0B6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B3131F2-2C0F-40B8-B589-8636BC238A9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4CCDE344-FFB0-90B2-4431-479D77B0F694}"/>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E03E9650-D7FF-FAA8-ABFD-DCF4E0BAE41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484DFFB-149E-7ECC-D99C-25A7E9FC652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AFE9D4A-898F-D93B-9BA1-C8B8C7B9D31F}"/>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00F969C-ADD9-C3D7-015D-59201D1E1A8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5700CC7-92B6-9735-E5F4-C214EC5EDD84}"/>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48E5CF2-84F7-4201-061C-00194A3711B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C8754AB2-2736-4C69-419D-FBE0FDC28B8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D6E3DF9-AAF5-3DB7-8802-26A21A3E2BF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0126BD-03BE-0B34-C47C-4E02D27460D1}"/>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16B21F12-9E74-F32A-BD74-9DA8C794BDD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451F2EE-A228-E9D3-546F-4A6C6FB0E178}"/>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0163039-8046-E267-9B4F-14F18C1F8CB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A92109EE-B85E-8C11-E029-73E2A21B577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185589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8_2x Columns">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086A627-BDF5-1135-3156-CD02E0F3EC75}"/>
              </a:ext>
            </a:extLst>
          </p:cNvPr>
          <p:cNvSpPr>
            <a:spLocks noGrp="1"/>
          </p:cNvSpPr>
          <p:nvPr>
            <p:ph type="pic" sz="quarter" idx="16" hasCustomPrompt="1"/>
          </p:nvPr>
        </p:nvSpPr>
        <p:spPr>
          <a:xfrm>
            <a:off x="0" y="0"/>
            <a:ext cx="6238875" cy="6858000"/>
          </a:xfrm>
          <a:prstGeom prst="rect">
            <a:avLst/>
          </a:prstGeom>
          <a:solidFill>
            <a:schemeClr val="bg1">
              <a:lumMod val="85000"/>
            </a:schemeClr>
          </a:solidFill>
        </p:spPr>
        <p:txBody>
          <a:bodyPr/>
          <a:lstStyle>
            <a:lvl1pPr marL="0" indent="0" algn="ctr">
              <a:buNone/>
              <a:defRPr>
                <a:solidFill>
                  <a:schemeClr val="tx1"/>
                </a:solidFill>
              </a:defRPr>
            </a:lvl1pPr>
          </a:lstStyle>
          <a:p>
            <a:r>
              <a:rPr lang="en-NL" dirty="0"/>
              <a:t>Click to add picture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6482009" y="368827"/>
            <a:ext cx="5401700" cy="527643"/>
          </a:xfrm>
        </p:spPr>
        <p:txBody>
          <a:bodyPr/>
          <a:lstStyle>
            <a:lvl1pPr>
              <a:defRPr>
                <a:solidFill>
                  <a:schemeClr val="bg2"/>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A21C3D7C-6398-61D7-FADC-1B962B4F6085}"/>
              </a:ext>
            </a:extLst>
          </p:cNvPr>
          <p:cNvGrpSpPr/>
          <p:nvPr userDrawn="1"/>
        </p:nvGrpSpPr>
        <p:grpSpPr>
          <a:xfrm>
            <a:off x="352900" y="6300412"/>
            <a:ext cx="1378423" cy="389467"/>
            <a:chOff x="3418208" y="1020992"/>
            <a:chExt cx="3761422" cy="1062774"/>
          </a:xfrm>
          <a:solidFill>
            <a:srgbClr val="FFFFFF"/>
          </a:solidFill>
        </p:grpSpPr>
        <p:grpSp>
          <p:nvGrpSpPr>
            <p:cNvPr id="5" name="Graphic 72">
              <a:extLst>
                <a:ext uri="{FF2B5EF4-FFF2-40B4-BE49-F238E27FC236}">
                  <a16:creationId xmlns:a16="http://schemas.microsoft.com/office/drawing/2014/main" id="{ABE82EC1-47B1-898E-9C80-69D644D4B953}"/>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8A6AC3D0-325D-FDCD-234C-F8A90BB20C9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242628F-85AA-758B-804B-22AD659709C6}"/>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EF5213F-1F49-5A2E-01D6-4C34DD3316D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E8577884-31F4-08BF-531A-022B0817E23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0EB8D2F5-B61B-1C68-DF61-17AE37F6126C}"/>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2D517AB-FF1F-2F8B-201D-726707A9B3CD}"/>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A3C0F82-43DB-7FB3-2D67-F61BB3C2AC3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7CFDE60-37D7-03FA-3E82-8104504E613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42F19CB-0FA1-5022-A426-C25EE625C59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3415C62-E33F-F272-F52D-67F0B3F5147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1D1EFF-494E-DC93-435B-B18918E1FBA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5317748-A57A-6D5E-E000-5988EC364A9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4A3FC5C-A5B3-3714-58DC-EFC0BE35CD27}"/>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A0EEE56-1D45-A706-247F-C5B9D99E8E6F}"/>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727580D-9AD3-5C87-4E62-59A0AD60A5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237CDBC-C730-5466-415F-56439640419B}"/>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C525E48-7186-34C1-C0C3-59246CF2EB5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6A264FF-AF01-0D99-1327-601378ED4B27}"/>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2437EDC-4DE5-036B-2ABF-6A7B12AFF62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3E2AFC3-187E-1B3D-2862-4D1BDDF716F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F0D3992-9ACD-399B-AB09-7FF2BC893886}"/>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7143841-D569-0C67-4910-B17899BDE567}"/>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E33A53-4EAF-AC54-2707-16BE7D3559F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C67909D-3CEF-DE0C-968D-19C6E94BA2F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EA0D806-D071-C2D9-6C90-723376840F2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6F9FD0A-4B98-31AA-C8EB-EA76FC6CA4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A7CA780-3332-39AC-FBD3-6267FAC2CB1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8733B295-C128-0428-8705-9F73D05EE2F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DC8D8725-B081-067F-52CE-800828EAC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301266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4CFD9A1C-279E-5795-7FD3-6E2091F84D52}"/>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3B2FA2A8-E0F2-844E-3C89-993FA613C3BE}"/>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oup 4">
            <a:extLst>
              <a:ext uri="{FF2B5EF4-FFF2-40B4-BE49-F238E27FC236}">
                <a16:creationId xmlns:a16="http://schemas.microsoft.com/office/drawing/2014/main" id="{D917A30F-C56E-1E0D-54F9-8EF85868CEF7}"/>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8EFEAED7-E4E9-4007-6D7D-1C77DC398F8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2410A4B4-EA55-DA68-F9BF-DA10BA16C29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7C4E53E-A85C-5D26-DE72-12916162C723}"/>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0B4D024-8C3C-532E-6351-7C606844F0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D192EF8-FDFF-59E8-8968-D11FB4CD3005}"/>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B47C131-E513-7947-AF99-16C220A5B0F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F081F01-561F-1AF3-C907-8068F946EE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603B6F6-8CF6-1B14-3E69-51CC441A1E2D}"/>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606D9D3-6533-812F-3C59-3125E1C5AF0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28CCA0D-5914-A548-78A0-EF6F598A30F3}"/>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11A4D3B-49D5-FDC1-F731-AC58D397AC2E}"/>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58C5171-D1C0-1025-A34D-536F0117CD8D}"/>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3BF4D21-74C1-AA59-17E2-79D13B1F13E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642202E-CDB0-ED23-5F62-D743302459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77FC99-5EE5-7004-875A-AA1F837F2C54}"/>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F995F9-B625-FE97-7207-9BEC637019A1}"/>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09D39A0B-9628-C850-BE19-BAA95AF1474D}"/>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B2FCD61-7595-6F08-35E1-E8BCA741A3E3}"/>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953F0E73-7A38-4E5E-266E-AF5B6781C86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2645303E-5042-4B7B-525D-AD38A64913C2}"/>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D013809-7244-1930-EB94-5BC870D8B12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C0D11EC-795D-983F-552F-E25585E0853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FD812E37-0DDC-F116-453F-734F2B32C799}"/>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5A10426-3D6A-E82F-F778-6E6024AB632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D4D9A9-2DC1-98A8-B7AB-309DF81746B6}"/>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E300BB7-89B9-1E6C-1CEB-02B3E2FD638D}"/>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DFB03DD-5E85-A75F-E621-2F371BAE9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B26D4A2-54EB-0102-0564-DE668987CA5D}"/>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0983264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6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6" name="Content Placeholder 59">
            <a:extLst>
              <a:ext uri="{FF2B5EF4-FFF2-40B4-BE49-F238E27FC236}">
                <a16:creationId xmlns:a16="http://schemas.microsoft.com/office/drawing/2014/main" id="{66D9E8C7-B98D-9AAF-6CD7-3D6E75DAD082}"/>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7" name="Content Placeholder 59">
            <a:extLst>
              <a:ext uri="{FF2B5EF4-FFF2-40B4-BE49-F238E27FC236}">
                <a16:creationId xmlns:a16="http://schemas.microsoft.com/office/drawing/2014/main" id="{B0831AD2-F902-113F-78C6-C38B3199B2CC}"/>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oup 4">
            <a:extLst>
              <a:ext uri="{FF2B5EF4-FFF2-40B4-BE49-F238E27FC236}">
                <a16:creationId xmlns:a16="http://schemas.microsoft.com/office/drawing/2014/main" id="{CF99D131-8A8D-3D60-9FCD-F2DDAC1C71A5}"/>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C45F2394-0F03-881F-025D-98081F68E8AC}"/>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9A349D-1B6B-D07D-615D-652E1417EBD6}"/>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496A927-CB49-81E0-4F7C-B8D64C6DF250}"/>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2C1F7BE-1CDC-EE95-7AA3-9883B918B8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09F02B1B-6EF9-981F-CD11-1927AA3D95A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A8AEA5F-B8B2-B34A-76FB-0D37A88D165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89F9FC81-D003-4422-1113-BAE9704D4969}"/>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07AF5FD-0D84-2F57-D37E-2F73D7FDAA6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823EB1A-3CCA-1DD0-7D14-C99FCD54D455}"/>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9414E2A-157C-9D2D-218A-5314B9B25AC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CA41096-D2AF-E9BC-46F3-4CBDA5D6491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27B72ABD-A7FA-1DA0-98A5-E1DB9312A47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56266795-DF2D-43A7-341E-041B2C151AC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69854B9-24D5-13AE-4AD9-27E7891F06E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514E8E9-1544-EC56-F059-11E06498153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2F2F44-EB80-8C33-9DD6-F98E65ECAD4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DA928233-077E-90AA-8B22-0EA01AE369B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8AFA9D5-B8FC-0EF8-45F7-6F5EA848C4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9BD2078-AF34-A122-597D-1C2ADF415C33}"/>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3744D95-1FDA-7650-2CC5-515D93CB96E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F654478-0766-4705-D514-2686579BE4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1EF814-9D50-762C-0E61-8977422B25C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801D120-4C47-9062-33C6-FB4F76421317}"/>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6A8892A-1633-7756-DEDB-7D84DB92380C}"/>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80F3BAD-5330-B5E4-ADD1-24060801957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7DDCACD-0C80-84FF-5672-48ABD4C2F7F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D55D4F-80ED-2612-DDE6-24F59F38F8EC}"/>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C3BA5E1-AE7D-9BB4-4141-76EC6884F155}"/>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4797449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80503027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cxnSp>
        <p:nvCxnSpPr>
          <p:cNvPr id="3" name="Straight Connector 2">
            <a:extLst>
              <a:ext uri="{FF2B5EF4-FFF2-40B4-BE49-F238E27FC236}">
                <a16:creationId xmlns:a16="http://schemas.microsoft.com/office/drawing/2014/main" id="{AFED1A37-69F4-94CC-9FD6-D42602C1EFCD}"/>
              </a:ext>
            </a:extLst>
          </p:cNvPr>
          <p:cNvCxnSpPr>
            <a:cxnSpLocks/>
          </p:cNvCxnSpPr>
          <p:nvPr userDrawn="1"/>
        </p:nvCxnSpPr>
        <p:spPr>
          <a:xfrm flipV="1">
            <a:off x="4061947"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53DA4F4-4DE5-BFEC-706A-4680C7FD48EF}"/>
              </a:ext>
            </a:extLst>
          </p:cNvPr>
          <p:cNvCxnSpPr>
            <a:cxnSpLocks/>
          </p:cNvCxnSpPr>
          <p:nvPr userDrawn="1"/>
        </p:nvCxnSpPr>
        <p:spPr>
          <a:xfrm flipV="1">
            <a:off x="7919963"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045923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D532A2A3-4246-B8FD-E244-7544CCD5ADB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2223"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
        <p:nvSpPr>
          <p:cNvPr id="11" name="TextBox 10">
            <a:extLst>
              <a:ext uri="{FF2B5EF4-FFF2-40B4-BE49-F238E27FC236}">
                <a16:creationId xmlns:a16="http://schemas.microsoft.com/office/drawing/2014/main" id="{91F0A453-4080-1FEC-E904-AA8B0723E851}"/>
              </a:ext>
            </a:extLst>
          </p:cNvPr>
          <p:cNvSpPr txBox="1"/>
          <p:nvPr userDrawn="1"/>
        </p:nvSpPr>
        <p:spPr>
          <a:xfrm>
            <a:off x="9095874" y="1963554"/>
            <a:ext cx="0" cy="0"/>
          </a:xfrm>
          <a:prstGeom prst="rect">
            <a:avLst/>
          </a:prstGeom>
          <a:solidFill>
            <a:schemeClr val="bg1"/>
          </a:solidFill>
          <a:ln>
            <a:solidFill>
              <a:schemeClr val="accent2"/>
            </a:solidFill>
          </a:ln>
        </p:spPr>
        <p:txBody>
          <a:bodyPr wrap="none" rtlCol="0">
            <a:noAutofit/>
          </a:bodyPr>
          <a:lstStyle/>
          <a:p>
            <a:pPr algn="l"/>
            <a:endParaRPr lang="en-US" dirty="0" err="1"/>
          </a:p>
        </p:txBody>
      </p:sp>
    </p:spTree>
    <p:extLst>
      <p:ext uri="{BB962C8B-B14F-4D97-AF65-F5344CB8AC3E}">
        <p14:creationId xmlns:p14="http://schemas.microsoft.com/office/powerpoint/2010/main" val="36606805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3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6FD4D23-4E73-EB5A-C8AE-CA1F0FB2E760}"/>
              </a:ext>
            </a:extLst>
          </p:cNvPr>
          <p:cNvSpPr/>
          <p:nvPr userDrawn="1"/>
        </p:nvSpPr>
        <p:spPr>
          <a:xfrm>
            <a:off x="7896226" y="0"/>
            <a:ext cx="4295774"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39C69E07-F61C-14AB-E5A1-78D0A2FC9366}"/>
              </a:ext>
            </a:extLst>
          </p:cNvPr>
          <p:cNvSpPr>
            <a:spLocks noGrp="1"/>
          </p:cNvSpPr>
          <p:nvPr>
            <p:ph sz="quarter" idx="20"/>
          </p:nvPr>
        </p:nvSpPr>
        <p:spPr>
          <a:xfrm>
            <a:off x="8092884" y="1131352"/>
            <a:ext cx="3314596" cy="4997986"/>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12647892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4_3x Column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D377327-339C-0F13-1E7E-33AF8728A624}"/>
              </a:ext>
            </a:extLst>
          </p:cNvPr>
          <p:cNvSpPr>
            <a:spLocks noGrp="1"/>
          </p:cNvSpPr>
          <p:nvPr>
            <p:ph type="pic" sz="quarter" idx="20"/>
          </p:nvPr>
        </p:nvSpPr>
        <p:spPr>
          <a:xfrm>
            <a:off x="7896225" y="0"/>
            <a:ext cx="4295775" cy="6858000"/>
          </a:xfrm>
          <a:prstGeom prst="rect">
            <a:avLst/>
          </a:prstGeom>
          <a:solidFill>
            <a:schemeClr val="bg1">
              <a:lumMod val="85000"/>
            </a:schemeClr>
          </a:solidFill>
        </p:spPr>
        <p:txBody>
          <a:bodyPr/>
          <a:lstStyle/>
          <a:p>
            <a:r>
              <a:rPr lang="en-US"/>
              <a:t>Click icon to add picture</a:t>
            </a:r>
            <a:endParaRPr lang="en-NL"/>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06854579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9" name="Content Placeholder 59">
            <a:extLst>
              <a:ext uri="{FF2B5EF4-FFF2-40B4-BE49-F238E27FC236}">
                <a16:creationId xmlns:a16="http://schemas.microsoft.com/office/drawing/2014/main" id="{4B6F9DC8-563E-8ED9-69F3-81A943E822B3}"/>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6E014BBC-9473-57E8-4FB9-2ACF68B66A0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C83C247E-7684-4BBE-3E64-3AF94C719FEE}"/>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81307099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 name="Content Placeholder 59">
            <a:extLst>
              <a:ext uri="{FF2B5EF4-FFF2-40B4-BE49-F238E27FC236}">
                <a16:creationId xmlns:a16="http://schemas.microsoft.com/office/drawing/2014/main" id="{EB6EA22F-348E-86E7-06F2-26F8003E597B}"/>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0572A97F-7BBE-FE31-65E3-0B612086D317}"/>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49A73DAD-CB5B-BF75-A911-15EFE4836D90}"/>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117117524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5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C741A137-E1EC-CB4E-BD85-A46FA1D86EB7}"/>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8" name="Content Placeholder 59">
            <a:extLst>
              <a:ext uri="{FF2B5EF4-FFF2-40B4-BE49-F238E27FC236}">
                <a16:creationId xmlns:a16="http://schemas.microsoft.com/office/drawing/2014/main" id="{F679D0A4-EC0C-9B07-6AB5-BD549415C10A}"/>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9" name="Content Placeholder 59">
            <a:extLst>
              <a:ext uri="{FF2B5EF4-FFF2-40B4-BE49-F238E27FC236}">
                <a16:creationId xmlns:a16="http://schemas.microsoft.com/office/drawing/2014/main" id="{C54BFAD9-119D-08E9-187A-13E2AB2161C9}"/>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8" name="Group 7">
            <a:extLst>
              <a:ext uri="{FF2B5EF4-FFF2-40B4-BE49-F238E27FC236}">
                <a16:creationId xmlns:a16="http://schemas.microsoft.com/office/drawing/2014/main" id="{5767F72D-4322-BD07-AF74-B4948A73A7D3}"/>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31B53D4D-AA4F-FFC5-7802-119F840DD8D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E6843A-02D2-1733-767E-036997511C6A}"/>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0CEEE77-914E-9C2F-FB90-0DDC09B5260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FD4D305-BCE6-6B77-1168-2A0CA7F163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D16B750-587F-4940-1522-307DC4FDE772}"/>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141BCE-A035-7DD1-2975-8585008E07F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D9A5D7-0B14-BBCD-4107-818C0011B6E5}"/>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BC07691-A835-BD74-5E6D-4E0124A3B87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503A3CF-D0C6-B338-64A7-3413774A08A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BF5CD40-4BA2-84D0-02F2-93731D0D5C80}"/>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392AA52-9338-BD38-C7F9-FC917FD9A1B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DD811BD-97DA-2025-4ADA-8293CA60E50E}"/>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36E658-F9A6-C995-BFDB-B56264488FDF}"/>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A830C5B-E408-BFC4-CEFB-8E88BC18D6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FA405EE-CE4B-9692-F3F4-19675B3EA42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86EDEA11-E824-0D81-0831-7105C5AFBF7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0590C87-DF67-F834-51AB-9DBF0158EDD5}"/>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9220EA6-0374-828C-0A3E-9BEA502B248D}"/>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4EA8677-10F8-A1EF-CDD5-B74D641C7C97}"/>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715436F-976F-BE95-2C96-2815B09AFE0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4197491-2994-2429-CFDA-D71A42F7782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AC8264D-8AF3-A086-4E7E-9651DC63DA84}"/>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C821860-A8A6-9A08-05D2-30007998B7D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5F7F0477-F4DA-ECA9-A0FF-E3716557E66B}"/>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0EADC5F-905F-C4CC-0B26-F6511320CE5D}"/>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0284371-56C6-1D28-7758-1043CDF9E57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1D38EB6-B11F-1A32-C55A-C83C1AB7335F}"/>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FD8EEE5C-5811-4702-AFC8-C3AFC4CA9820}"/>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42879364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6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F6FB2845-EB6C-817F-4070-30DE76270E6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6" name="Content Placeholder 59">
            <a:extLst>
              <a:ext uri="{FF2B5EF4-FFF2-40B4-BE49-F238E27FC236}">
                <a16:creationId xmlns:a16="http://schemas.microsoft.com/office/drawing/2014/main" id="{11C16CA4-9439-D894-B811-FDA255A9FA0C}"/>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7" name="Content Placeholder 59">
            <a:extLst>
              <a:ext uri="{FF2B5EF4-FFF2-40B4-BE49-F238E27FC236}">
                <a16:creationId xmlns:a16="http://schemas.microsoft.com/office/drawing/2014/main" id="{AFE23195-2003-8932-4D0D-3870C3A967AC}"/>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6" name="Group 5">
            <a:extLst>
              <a:ext uri="{FF2B5EF4-FFF2-40B4-BE49-F238E27FC236}">
                <a16:creationId xmlns:a16="http://schemas.microsoft.com/office/drawing/2014/main" id="{A1A324DD-0867-2C35-0F63-52AA69B19B2A}"/>
              </a:ext>
            </a:extLst>
          </p:cNvPr>
          <p:cNvGrpSpPr/>
          <p:nvPr userDrawn="1"/>
        </p:nvGrpSpPr>
        <p:grpSpPr>
          <a:xfrm>
            <a:off x="356788" y="6314222"/>
            <a:ext cx="1373902" cy="388189"/>
            <a:chOff x="5284371" y="428067"/>
            <a:chExt cx="1625355" cy="459236"/>
          </a:xfrm>
        </p:grpSpPr>
        <p:sp>
          <p:nvSpPr>
            <p:cNvPr id="8" name="Freeform 7">
              <a:extLst>
                <a:ext uri="{FF2B5EF4-FFF2-40B4-BE49-F238E27FC236}">
                  <a16:creationId xmlns:a16="http://schemas.microsoft.com/office/drawing/2014/main" id="{C394D6D7-1129-3E0B-F23A-46A9E54F4A2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E73B492-EB51-F5C4-C554-5DCCE30F6B28}"/>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256418D-1980-C9F4-391B-B7C2BB1864DA}"/>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F24BC7C-B194-F5BA-FBB8-03504FBBCF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CCDB291-31A4-C1EF-C06D-AC16D1C8E5A1}"/>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061964F-4631-3B75-DAF1-604C078ED779}"/>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8EDC4A17-3DD6-51D4-D218-8707D5A229E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BC036A5-0A76-08FF-A77A-78F17671F042}"/>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2107C4B-47FC-6CBE-4D85-03B5E132E71B}"/>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FC18147-0A1C-5186-26C9-3B9A694DD518}"/>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12DF63E-4913-1073-2FF3-C627848397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35C5153-D2BD-B3E2-A13B-0C04EBB3E61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57413F9-191C-088D-0451-F913183E96B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F9A45829-446D-568A-ED26-89717B510ACE}"/>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2A417BC-5302-667E-9F33-0ADDB89E84B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91DC0B7-34F7-11B2-B2D9-7FB696E445C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AC6598E-8BDC-A914-FC7D-5A67FCD33B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5E6E099-4632-6D39-D4DA-7BCC9A9FB0AF}"/>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D5475E2-E076-8382-A8DE-8CCAE47FD66D}"/>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625F4A6-F509-49B4-066B-CD92CACC120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DBC8040-7BE5-3D66-74D9-D928422425E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319D61A-7AAE-4F41-8A91-E02D8FD71A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1DF71E0-8212-BBBE-9B21-FCA0791E4FE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9F1013D-F319-8276-E16A-F3BCA7A92A58}"/>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5FC9DAC-CFBC-C711-DADB-85AF21ACA80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B416CC-5376-1A50-C146-038FF6B54303}"/>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2F9495B-5AEF-B691-6707-72D419D54FE1}"/>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099EC386-2055-5644-3943-9B8025C1987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92921122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7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1" name="Content Placeholder 59">
            <a:extLst>
              <a:ext uri="{FF2B5EF4-FFF2-40B4-BE49-F238E27FC236}">
                <a16:creationId xmlns:a16="http://schemas.microsoft.com/office/drawing/2014/main" id="{D096B7D0-D5EC-C7F8-1C0A-C7EE0F887B33}"/>
              </a:ext>
            </a:extLst>
          </p:cNvPr>
          <p:cNvSpPr>
            <a:spLocks noGrp="1"/>
          </p:cNvSpPr>
          <p:nvPr>
            <p:ph sz="quarter" idx="18"/>
          </p:nvPr>
        </p:nvSpPr>
        <p:spPr>
          <a:xfrm>
            <a:off x="371570" y="1131352"/>
            <a:ext cx="3314596"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4" name="Content Placeholder 59">
            <a:extLst>
              <a:ext uri="{FF2B5EF4-FFF2-40B4-BE49-F238E27FC236}">
                <a16:creationId xmlns:a16="http://schemas.microsoft.com/office/drawing/2014/main" id="{4457BB4E-6789-B405-251D-030CB2A1130E}"/>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5" name="Content Placeholder 59">
            <a:extLst>
              <a:ext uri="{FF2B5EF4-FFF2-40B4-BE49-F238E27FC236}">
                <a16:creationId xmlns:a16="http://schemas.microsoft.com/office/drawing/2014/main" id="{61E78396-1F01-96B8-8B86-3E627E651900}"/>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F6D605F4-7C67-AF29-02E6-470B31B926D2}"/>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58BBFFDF-BE38-4ED5-3283-F877277A1070}"/>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A272960B-1913-5793-2036-80906730FBEB}"/>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8B1C181F-ABFF-040F-DA9F-571AA5F7694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1A0951D-163C-1E9E-7602-5EC53064F7C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D98D1-17DA-EAA6-00D2-3C681675FBF1}"/>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22655D7-AE6A-F1F3-B2F3-BA444831CA9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72637995-A4C2-2714-AC5B-7A2F72F7F0A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C13A9F1-9447-7B9C-65AF-1D5890EC635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BC39138-654C-77E1-5638-6B88C53E336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B4ACE2C0-615F-7A6F-A6D1-6FC21E9E4D9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5DFC73-808C-71AA-0E54-5B6F1C63604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B5188B-C6C2-07C6-2A45-2D9D849F9CE9}"/>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3FD6505-4913-D430-592B-BD07B3A1F49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7CABDF5-FF33-E5F5-576E-7E49228161F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A86F44B8-6A88-3594-8772-3532FF8D065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D262A2F-97F7-CAE3-415F-C8219D4A709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C9F655E-125B-D702-B37C-174C43E855D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AAB50B9-DAB0-5D85-62F0-DCD9E31F442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0C60E76-4185-5BA1-924E-CAB3ECB4430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E53CC65-6C6B-1488-A7B2-499C39DC084E}"/>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A268CD8-2CBB-AE81-E4F7-EC373FE81EF4}"/>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005CAD4-10EA-89FB-1948-B22CFCF11B5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8750D8F-B22E-956B-609B-2DEEDDB633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834F33-BD92-10D8-43C6-392DC819584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D4CFB7FF-1491-FA30-1E41-27C8B3C3C78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09A1654-E33A-B720-B00A-1FAF9FE859D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434D5E6-C667-50A2-4A7C-0700D32F05E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2D626A0-84B0-96ED-A4BD-D7E2708EE3E9}"/>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FBE8438-3A96-F328-4E95-EA6CB9BF681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6DABFB30-027E-B392-F42D-C26D70D93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208057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8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2" name="Content Placeholder 59">
            <a:extLst>
              <a:ext uri="{FF2B5EF4-FFF2-40B4-BE49-F238E27FC236}">
                <a16:creationId xmlns:a16="http://schemas.microsoft.com/office/drawing/2014/main" id="{B7B1F68A-E540-090F-39AC-3DD350734F5B}"/>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5" name="Content Placeholder 59">
            <a:extLst>
              <a:ext uri="{FF2B5EF4-FFF2-40B4-BE49-F238E27FC236}">
                <a16:creationId xmlns:a16="http://schemas.microsoft.com/office/drawing/2014/main" id="{FF80A9AE-2E8E-111E-66F7-CEA019B7B5F7}"/>
              </a:ext>
            </a:extLst>
          </p:cNvPr>
          <p:cNvSpPr>
            <a:spLocks noGrp="1"/>
          </p:cNvSpPr>
          <p:nvPr>
            <p:ph sz="quarter" idx="19"/>
          </p:nvPr>
        </p:nvSpPr>
        <p:spPr>
          <a:xfrm>
            <a:off x="371570" y="3925569"/>
            <a:ext cx="11448860" cy="191680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AA8CB97B-13B7-D809-6CC8-FE50B61DCA23}"/>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1D36978F-DF79-FECE-980D-D3F05269C962}"/>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5B4D951B-884F-0640-CD38-70532B71A94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EF4E8B2-BD89-AAC1-5831-B25B713DF80E}"/>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48175FEC-7D67-6E1E-88EB-E9B8DFDF08B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313EB70-B46B-F5D7-5DDB-5D7D2358533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A69EBD2-7013-D630-033F-B23285E39D24}"/>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B651402-4FAC-EFB1-43F4-8628F213154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4EAF97C-8165-8BCE-0E50-C8CBB8745196}"/>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C772420-C92A-0733-D2D0-436A8644DD7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A772E87-2524-B8AC-5A98-1DC66C82516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50C0739-DC63-D730-88F7-DFDBBE77062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43541644-3A3E-7F92-0FF3-80BFE611D7C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792A943-BFC0-4F16-074A-019D539BBF6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0B41B9A-1D74-3C09-3E7A-F6F0E35533D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06E653C-BFAD-0874-1405-B605EC9B4A5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48AAAA-4837-C3E5-8716-A833509F465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1991D5CD-F94B-D60A-9B88-348492C8E7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62EFDB14-73CF-7A43-ED1C-1E6C2F5B3E6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9B64D686-29F8-D2D4-E2FA-AE4E404870E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E9C4EA-9627-2666-745C-4C6739E6A17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844BBA45-9155-BD9A-2FB1-04C4AF080286}"/>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52FFA0E-E0AE-D5FC-3581-0B6C71D012C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EAF0F72-DFE5-848F-BFF1-18CC0143BA9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98EFEDD-EC79-9AB4-9C4B-BE65F61FAD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35AD4A-8588-95BC-161B-5298B11CA853}"/>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CD20968-1AE1-9D19-7DB7-30158FA32E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39E4FA9-FC38-893C-1629-33D8EC6476F8}"/>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4EB4F05-B34C-5C17-EC72-217472466F4F}"/>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BF5A8CD-41AC-21E2-2DF1-355BB7B2A043}"/>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90FBF9-AC20-0D0A-6E9B-FD5ADC2B40D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9576323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9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D58D713B-C15C-F8D1-032A-0B267FF4BE07}"/>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86CA130D-77DB-4789-0744-A33C31B1CA16}"/>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oup 2">
            <a:extLst>
              <a:ext uri="{FF2B5EF4-FFF2-40B4-BE49-F238E27FC236}">
                <a16:creationId xmlns:a16="http://schemas.microsoft.com/office/drawing/2014/main" id="{570717A9-2561-A43C-765E-28ECA89CE90B}"/>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A8283A1E-0404-930B-FAC7-A2668810A4C7}"/>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1CFEA995-2EF5-0074-17D2-D200D8F3F3B7}"/>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AB69427F-F8B0-B623-1333-9EDB5D16251C}"/>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DDF9DAC-CE15-C14F-2997-301D1DDD9D4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7D6F151-14DC-B53D-51BA-741849BA29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1F1F0C-86F9-AF6E-937F-6E372BF01D9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89BDC83-DEAB-F8E8-14B8-B1E83788CD3B}"/>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2B69074-C422-87E2-897B-7C1393F9B590}"/>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FECBD0DF-B342-177E-7C86-B818C04A40EF}"/>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2058291-CF4D-7FE0-D16A-551559B6D9EE}"/>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A04A087-FD76-2FAA-3CD2-26396A6AF6BF}"/>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E1C0FDE-A1D6-1C15-49CC-80645299BB9B}"/>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9CEAA89-0DD3-5D42-A0FF-FFA55D76E44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1ECDE3C-B594-5F46-BD57-413084A1CB8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3D2FAE1-2720-3C58-7FE7-8E881769AA5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1457FB3-4384-D4DF-028F-7A2E3226A90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E3FC7D8-F6E5-D690-69B2-2A16D2942AA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1E3544A-157A-4512-688B-1D2B243B1B4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C8D8AD6B-A919-3E65-D3FB-6791B190C18A}"/>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2F47B78-15C0-A0AB-5B41-A14AE587B0A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CF0FDBA-2E42-81C0-2422-1FF6E2C87310}"/>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5C2B356-62E1-3F7F-92EC-A03B44F4FBE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51B4E00-F397-AC24-63FD-077668121F2B}"/>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F185F2B-E54C-8C67-1F5B-6A71B9236689}"/>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1CDC019-72CD-5F76-7682-9C5CCC8E37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6F5C26C-5C35-E5C6-D431-CCFBEEF0FF46}"/>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907A41-4DC7-9B1C-91F2-5B65ED7A8777}"/>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28A108A-2A95-13CF-424F-2104EFFD6D62}"/>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07204785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0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F4B74E5E-29F8-634D-CEE7-26FEFE5B5FBE}"/>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803192AC-F2BD-1089-39B2-55B2FF2F3D17}"/>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oup 2">
            <a:extLst>
              <a:ext uri="{FF2B5EF4-FFF2-40B4-BE49-F238E27FC236}">
                <a16:creationId xmlns:a16="http://schemas.microsoft.com/office/drawing/2014/main" id="{B0850333-0772-B295-AC63-6DFE83A4F7FD}"/>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F120B2FD-CADE-D6A6-169D-31168121DD0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BF708E6-21BD-D141-0EAD-A6F03A999619}"/>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F3203E1D-ACA5-08E5-DE14-7AECF08F8548}"/>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2717293-585C-8156-4F22-5C91F2092C8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D464A36-6D77-4A0C-0BD2-6C92F7349056}"/>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6858150-2A28-A8A2-418F-A5BF0813646E}"/>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394327D-B262-AA2F-862D-6BCB4DEA98B6}"/>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AC3EEDE-D5DF-2618-7B87-EFF70ECC300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142B376-7449-90B1-AEAC-EF61811C6BE6}"/>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0FD74DA-D66A-AC06-A2C3-280988EBA3A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8860C78-B79B-F3ED-2C67-9788F71FD6F1}"/>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069A01E-C5AD-FD4D-EB2F-3492FB41E11C}"/>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C0FF249-13C0-6130-75FC-AED0CA7284D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7C803A64-30CC-9347-4501-758C846089F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102FB6E-0603-F5E2-8824-5821E795C5F0}"/>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DAE76-9972-7B7C-0CB3-C5754324D0D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5535401-815F-9E4C-0B54-C1EE81E32409}"/>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E2B0AC1-C261-1F3D-EDF2-359F7A8F62B7}"/>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70A5AA0-E9F8-E34D-F3E3-B0B0EFE2BD59}"/>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C6EB7CA-4DAB-1326-8290-E7A8140574B4}"/>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448FF04-D2A5-0B44-EAED-A284628ED6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5009E486-0100-24E8-5E93-0162E786AEB1}"/>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E7BF9FE-0B35-FB4E-AE16-26B65B2F144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6BA86D9-3F48-9417-8FB9-8F9DB46526C5}"/>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702D1BD-40B4-0931-ED29-A9CA9FC95F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D0C1603-ABA4-65FE-6651-4833A06CCEC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8E418409-75BF-E7A7-0B37-105A0A14C85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E705C62-1921-327B-7FE2-E1EDD70BE92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8387470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95E99AF6-178B-0550-87C7-C656CB0BE5D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376612590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1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bg2"/>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3" name="Graphic 72">
            <a:extLst>
              <a:ext uri="{FF2B5EF4-FFF2-40B4-BE49-F238E27FC236}">
                <a16:creationId xmlns:a16="http://schemas.microsoft.com/office/drawing/2014/main" id="{EDEF3BB1-16AF-622B-711E-59A40C521218}"/>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6587BE9F-7812-8346-B76A-811CC24237A2}"/>
                </a:ext>
              </a:extLst>
            </p:cNvPr>
            <p:cNvGrpSpPr/>
            <p:nvPr/>
          </p:nvGrpSpPr>
          <p:grpSpPr>
            <a:xfrm>
              <a:off x="4163063" y="1839897"/>
              <a:ext cx="2240279" cy="243868"/>
              <a:chOff x="4163063" y="1839897"/>
              <a:chExt cx="2240279" cy="243868"/>
            </a:xfrm>
            <a:solidFill>
              <a:srgbClr val="FFFFFF"/>
            </a:solidFill>
          </p:grpSpPr>
          <p:sp>
            <p:nvSpPr>
              <p:cNvPr id="24" name="Freeform 23">
                <a:extLst>
                  <a:ext uri="{FF2B5EF4-FFF2-40B4-BE49-F238E27FC236}">
                    <a16:creationId xmlns:a16="http://schemas.microsoft.com/office/drawing/2014/main" id="{1BD1998C-30B0-8AF7-B472-CACF15AA2DF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71F629F-A623-23F9-9C6A-B0164F8FF0E8}"/>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83B4DD39-7DDB-3639-99E6-87752E3C656F}"/>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DDCF1A-6707-F76D-5072-AF99410CF5D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8A9D6645-920C-9246-8E52-6743D9E6B52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1193D83-790A-764F-23A6-A4D16AB0F3E0}"/>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DD76D76-6A31-3734-17E6-8C8013E0E91E}"/>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06D2DD-66B7-5162-949F-EF6BC2FE1E23}"/>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87F8B4-8224-5EDF-3010-0E33C297B35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F8A0D12-D685-D938-50AB-B5E637358FA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C4E35B4-4D8F-76BA-CEE0-776722B71A7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205D9EFF-B283-6054-7744-C70E9D2980A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7ECE48-B0EE-F874-59ED-346D0C13A20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0EC8B9C-7C99-0B1B-D63B-E0A0E744020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B3889C1-8553-9304-4203-4CB464681C4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2AEA20A-0029-C82B-D831-2AC448DE6E2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D25BB325-5C3F-0448-610A-40CE88B3D6BA}"/>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509C851-DC7F-F9F1-3FA8-75C600F22D0D}"/>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031070BE-1FAD-CCA1-BE3B-DA77C46D4727}"/>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A7EDE43-AF82-816A-D24E-A2C9A580183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41867A3-0A51-C2D7-643B-A8F8F8284328}"/>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067B5027-A9E2-C973-F3C5-BFFFB1FD8FB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59F35C6-9B54-29B9-D880-D89811CE5F8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282CAA5-CAFE-99ED-DAF1-E6D45BE8C34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2BE17D-CFEA-3241-4383-6DEA28EB04F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F233656-6348-09BC-0DD9-132E3AC61D25}"/>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DBFEC2C-503A-0317-058A-E40764ECA17E}"/>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ECF8C36-5EB0-C98F-47D0-B42B8EBDD63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609D4C61-E3F8-157F-14BD-552441BF076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2952203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accent2"/>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sp>
        <p:nvSpPr>
          <p:cNvPr id="3" name="TextBox 2">
            <a:extLst>
              <a:ext uri="{FF2B5EF4-FFF2-40B4-BE49-F238E27FC236}">
                <a16:creationId xmlns:a16="http://schemas.microsoft.com/office/drawing/2014/main" id="{3C6E1E1D-8EC1-E530-0FD4-DBF747D97261}"/>
              </a:ext>
            </a:extLst>
          </p:cNvPr>
          <p:cNvSpPr txBox="1"/>
          <p:nvPr userDrawn="1"/>
        </p:nvSpPr>
        <p:spPr>
          <a:xfrm>
            <a:off x="2304789" y="-588723"/>
            <a:ext cx="0" cy="0"/>
          </a:xfrm>
          <a:prstGeom prst="rect">
            <a:avLst/>
          </a:prstGeom>
          <a:solidFill>
            <a:schemeClr val="bg1"/>
          </a:solidFill>
          <a:ln>
            <a:solidFill>
              <a:schemeClr val="accent2"/>
            </a:solidFill>
          </a:ln>
        </p:spPr>
        <p:txBody>
          <a:bodyPr wrap="none" rtlCol="0">
            <a:noAutofit/>
          </a:bodyPr>
          <a:lstStyle/>
          <a:p>
            <a:pPr algn="l"/>
            <a:endParaRPr lang="en-NL" dirty="0" err="1"/>
          </a:p>
        </p:txBody>
      </p:sp>
      <p:grpSp>
        <p:nvGrpSpPr>
          <p:cNvPr id="20" name="Graphic 72">
            <a:extLst>
              <a:ext uri="{FF2B5EF4-FFF2-40B4-BE49-F238E27FC236}">
                <a16:creationId xmlns:a16="http://schemas.microsoft.com/office/drawing/2014/main" id="{C3F4B5C4-D29E-4ED7-EC57-2C1FCBF49E55}"/>
              </a:ext>
            </a:extLst>
          </p:cNvPr>
          <p:cNvGrpSpPr/>
          <p:nvPr userDrawn="1"/>
        </p:nvGrpSpPr>
        <p:grpSpPr>
          <a:xfrm>
            <a:off x="356901" y="6296857"/>
            <a:ext cx="1378423" cy="389467"/>
            <a:chOff x="3418208" y="1020992"/>
            <a:chExt cx="3761422" cy="1062774"/>
          </a:xfrm>
          <a:solidFill>
            <a:srgbClr val="FFFFFF"/>
          </a:solidFill>
        </p:grpSpPr>
        <p:grpSp>
          <p:nvGrpSpPr>
            <p:cNvPr id="21" name="Graphic 72">
              <a:extLst>
                <a:ext uri="{FF2B5EF4-FFF2-40B4-BE49-F238E27FC236}">
                  <a16:creationId xmlns:a16="http://schemas.microsoft.com/office/drawing/2014/main" id="{BDD8B72B-A0B8-B606-D1E0-34743FC9E5C0}"/>
                </a:ext>
              </a:extLst>
            </p:cNvPr>
            <p:cNvGrpSpPr/>
            <p:nvPr/>
          </p:nvGrpSpPr>
          <p:grpSpPr>
            <a:xfrm>
              <a:off x="4163063" y="1839897"/>
              <a:ext cx="2240279" cy="243868"/>
              <a:chOff x="4163063" y="1839897"/>
              <a:chExt cx="2240279" cy="243868"/>
            </a:xfrm>
            <a:solidFill>
              <a:srgbClr val="FFFFFF"/>
            </a:solidFill>
          </p:grpSpPr>
          <p:sp>
            <p:nvSpPr>
              <p:cNvPr id="36" name="Freeform 35">
                <a:extLst>
                  <a:ext uri="{FF2B5EF4-FFF2-40B4-BE49-F238E27FC236}">
                    <a16:creationId xmlns:a16="http://schemas.microsoft.com/office/drawing/2014/main" id="{7CC437C6-F20B-1620-6960-F4C4D82DADE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54722D0-1E8D-65F3-0413-E9851BEF4D6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A2C2FB6-43B3-B47A-5500-0035CF90CD2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E7FDA7-2CFE-CDC8-7FC4-E831C2BD5A48}"/>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0B24E2E-54D9-D25A-915A-EA6489A7D25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79CB81-051A-8E15-D442-8C8F05FA776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1E671CF-BF27-9421-ED73-8B50D82D514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93C15D6-7974-FD8C-D6E1-A74E4FA6F86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9DC7480-1A6E-9D96-8D0A-2ECF392BAB5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B303CA7-F5B4-E9C8-9504-2C0541570A2E}"/>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3FC27A49-FA08-9E3C-CCE1-A94E740C712F}"/>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8D4B1696-D3D7-65C8-34BC-EF67C02B271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29B3A21F-4F4D-DC74-6B48-2F41D65D7D7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B3E91BA-62C7-A1A0-A914-5AD27D00FED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62CC7AB9-7460-55A8-2F17-6390E63555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22" name="Graphic 72">
              <a:extLst>
                <a:ext uri="{FF2B5EF4-FFF2-40B4-BE49-F238E27FC236}">
                  <a16:creationId xmlns:a16="http://schemas.microsoft.com/office/drawing/2014/main" id="{D5E674F8-84AB-BBAE-14E5-CAC493FD370E}"/>
                </a:ext>
              </a:extLst>
            </p:cNvPr>
            <p:cNvGrpSpPr/>
            <p:nvPr/>
          </p:nvGrpSpPr>
          <p:grpSpPr>
            <a:xfrm>
              <a:off x="3418208" y="1020992"/>
              <a:ext cx="3761422" cy="550471"/>
              <a:chOff x="3418208" y="1020992"/>
              <a:chExt cx="3761422" cy="550471"/>
            </a:xfrm>
            <a:solidFill>
              <a:srgbClr val="FFFFFF"/>
            </a:solidFill>
          </p:grpSpPr>
          <p:sp>
            <p:nvSpPr>
              <p:cNvPr id="23" name="Freeform 22">
                <a:extLst>
                  <a:ext uri="{FF2B5EF4-FFF2-40B4-BE49-F238E27FC236}">
                    <a16:creationId xmlns:a16="http://schemas.microsoft.com/office/drawing/2014/main" id="{B353DBE2-0CCB-AD82-698A-0500BAB5D04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82D1E2C-8926-FEF3-50AC-D92F8C04DD8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717EE12C-866C-146A-AAAB-E3B30C1D000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EDE2E7D-973F-C2DD-DE52-B8EB0B26D6A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7D35BE3-8C95-1A9B-29AC-C726B2711A42}"/>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DDA9D9E-9622-CF32-B3CD-C2307AF90B4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BF24321-F297-8013-1089-2BCE0DC7B469}"/>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F35399F-D49A-8C54-A93C-AEF56EF7127B}"/>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F562BBE4-927F-CBE4-4730-D13DFFC0DD1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DE3458A-DFE8-17D6-D7D5-9FDB2A4EFDF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1DC90F9-EA08-4AA8-F134-38DDF60B897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E1F3650-5A7A-44A5-CFF8-E5F3055EDE9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C044FE8-BB02-1DB4-E3BF-8A0B124AD29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52866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2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608239"/>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231355"/>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sp>
        <p:nvSpPr>
          <p:cNvPr id="3" name="TextBox 2">
            <a:extLst>
              <a:ext uri="{FF2B5EF4-FFF2-40B4-BE49-F238E27FC236}">
                <a16:creationId xmlns:a16="http://schemas.microsoft.com/office/drawing/2014/main" id="{E975522C-B98C-3662-6FF1-F94A1E0BD861}"/>
              </a:ext>
            </a:extLst>
          </p:cNvPr>
          <p:cNvSpPr txBox="1"/>
          <p:nvPr userDrawn="1"/>
        </p:nvSpPr>
        <p:spPr>
          <a:xfrm>
            <a:off x="4894729" y="-2115671"/>
            <a:ext cx="0" cy="0"/>
          </a:xfrm>
          <a:prstGeom prst="rect">
            <a:avLst/>
          </a:prstGeom>
          <a:solidFill>
            <a:schemeClr val="bg1"/>
          </a:solidFill>
          <a:ln>
            <a:solidFill>
              <a:schemeClr val="accent2"/>
            </a:solidFill>
          </a:ln>
        </p:spPr>
        <p:txBody>
          <a:bodyPr wrap="none" rtlCol="0">
            <a:noAutofit/>
          </a:bodyPr>
          <a:lstStyle/>
          <a:p>
            <a:pPr algn="l"/>
            <a:endParaRPr lang="en-NL" err="1"/>
          </a:p>
        </p:txBody>
      </p:sp>
      <p:pic>
        <p:nvPicPr>
          <p:cNvPr id="62" name="Picture 61">
            <a:extLst>
              <a:ext uri="{FF2B5EF4-FFF2-40B4-BE49-F238E27FC236}">
                <a16:creationId xmlns:a16="http://schemas.microsoft.com/office/drawing/2014/main" id="{FDF0CA0E-03CE-A156-D827-E4AD8317799E}"/>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6" name="Graphic 72">
            <a:extLst>
              <a:ext uri="{FF2B5EF4-FFF2-40B4-BE49-F238E27FC236}">
                <a16:creationId xmlns:a16="http://schemas.microsoft.com/office/drawing/2014/main" id="{8F355ECE-660D-8418-E7C8-84EFB8F0126E}"/>
              </a:ext>
            </a:extLst>
          </p:cNvPr>
          <p:cNvGrpSpPr/>
          <p:nvPr userDrawn="1"/>
        </p:nvGrpSpPr>
        <p:grpSpPr>
          <a:xfrm>
            <a:off x="356901" y="6296857"/>
            <a:ext cx="1378423" cy="389467"/>
            <a:chOff x="3418208" y="1020992"/>
            <a:chExt cx="3761422" cy="1062774"/>
          </a:xfrm>
          <a:solidFill>
            <a:srgbClr val="FFFFFF"/>
          </a:solidFill>
        </p:grpSpPr>
        <p:grpSp>
          <p:nvGrpSpPr>
            <p:cNvPr id="8" name="Graphic 72">
              <a:extLst>
                <a:ext uri="{FF2B5EF4-FFF2-40B4-BE49-F238E27FC236}">
                  <a16:creationId xmlns:a16="http://schemas.microsoft.com/office/drawing/2014/main" id="{F7C8CE5B-666B-4348-2F64-36C9D43467AA}"/>
                </a:ext>
              </a:extLst>
            </p:cNvPr>
            <p:cNvGrpSpPr/>
            <p:nvPr/>
          </p:nvGrpSpPr>
          <p:grpSpPr>
            <a:xfrm>
              <a:off x="4163063" y="1839897"/>
              <a:ext cx="2240279" cy="243868"/>
              <a:chOff x="4163063" y="1839897"/>
              <a:chExt cx="2240279" cy="243868"/>
            </a:xfrm>
            <a:solidFill>
              <a:srgbClr val="FFFFFF"/>
            </a:solidFill>
          </p:grpSpPr>
          <p:sp>
            <p:nvSpPr>
              <p:cNvPr id="25" name="Freeform 24">
                <a:extLst>
                  <a:ext uri="{FF2B5EF4-FFF2-40B4-BE49-F238E27FC236}">
                    <a16:creationId xmlns:a16="http://schemas.microsoft.com/office/drawing/2014/main" id="{922C6F34-EE3F-2C66-2D87-58ED0E3EC208}"/>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D9A231A-3388-2110-A98E-E680ECC6DE5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8076E93-284A-C8F8-7BDC-0F7C50282D0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9CB4F17-F15B-B994-615E-F1BD7DA816A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A5F774DE-4ABC-668B-A40D-11E58166228E}"/>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75E6A02-9EE5-6245-F876-1607C40547D9}"/>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DA4AA6B-7740-5079-AF86-3218351F3A30}"/>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F6D2B07-C829-10B8-2EF4-1F73E7BC155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65EFF1A-B776-194E-73FF-178AA7C2D6D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FD344B9-DE1A-4349-532E-8F9481560392}"/>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E09D578-502E-EDB4-4751-03E2C6C9DFD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655CC3D-B10E-7337-6E58-5A7D6A0B16F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37E256D-F0A2-8691-F2C5-25A60B7A0CC9}"/>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E2D4E9F-8C0E-887E-36E8-AE9310E6E769}"/>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436ADD1-9A74-855C-C5F0-376399BB5D0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9" name="Graphic 72">
              <a:extLst>
                <a:ext uri="{FF2B5EF4-FFF2-40B4-BE49-F238E27FC236}">
                  <a16:creationId xmlns:a16="http://schemas.microsoft.com/office/drawing/2014/main" id="{CB38EE5B-FFD8-CE94-6356-0E63F1967166}"/>
                </a:ext>
              </a:extLst>
            </p:cNvPr>
            <p:cNvGrpSpPr/>
            <p:nvPr/>
          </p:nvGrpSpPr>
          <p:grpSpPr>
            <a:xfrm>
              <a:off x="3418208" y="1020992"/>
              <a:ext cx="3761422" cy="550471"/>
              <a:chOff x="3418208" y="1020992"/>
              <a:chExt cx="3761422" cy="550471"/>
            </a:xfrm>
            <a:solidFill>
              <a:srgbClr val="FFFFFF"/>
            </a:solidFill>
          </p:grpSpPr>
          <p:sp>
            <p:nvSpPr>
              <p:cNvPr id="10" name="Freeform 9">
                <a:extLst>
                  <a:ext uri="{FF2B5EF4-FFF2-40B4-BE49-F238E27FC236}">
                    <a16:creationId xmlns:a16="http://schemas.microsoft.com/office/drawing/2014/main" id="{3BB192C6-7265-961C-11A9-3A517305BCB7}"/>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963967F-6EDD-3FC4-6C4E-73FB744D154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E8ACBF3-A189-DB26-0738-683B1A6182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EC577D39-854D-1ACA-215B-5EBC57A540F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10799DC4-A50D-9B90-8F57-23538C74400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63A1B0D-71C5-CE93-200C-20F5EC2BDD1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DD8F38F-1F3B-16E1-26EF-3F1413B0D01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75BF871-0B44-A578-9E2B-57C1057C6E7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5AEFFE0-C576-96F6-F2E3-D629A71EEB2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558CFF1-F6F8-40EF-36F9-43755A8500C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CA7CF65D-D959-4FD8-D53F-A5B816F9D7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A96EE50-A761-10F2-888D-7E7E1E3CA06C}"/>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0283B8F-73F6-13E4-EA5A-C3A3FE263EC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2511789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011372"/>
            <a:ext cx="3024000" cy="1620837"/>
          </a:xfrm>
          <a:prstGeom prst="rect">
            <a:avLst/>
          </a:prstGeom>
        </p:spPr>
        <p:txBody>
          <a:bodyPr anchor="b" anchorCtr="0"/>
          <a:lstStyle>
            <a:lvl1pPr marL="0" indent="0" algn="ctr">
              <a:buNone/>
              <a:defRPr sz="115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dirty="0"/>
              <a:t>Click to add title</a:t>
            </a:r>
            <a:endParaRPr lang="en-GB" dirty="0"/>
          </a:p>
        </p:txBody>
      </p:sp>
      <p:sp>
        <p:nvSpPr>
          <p:cNvPr id="6" name="Content Placeholder 59">
            <a:extLst>
              <a:ext uri="{FF2B5EF4-FFF2-40B4-BE49-F238E27FC236}">
                <a16:creationId xmlns:a16="http://schemas.microsoft.com/office/drawing/2014/main" id="{0D1679BA-F277-3D3E-32D9-0F81AC76505E}"/>
              </a:ext>
            </a:extLst>
          </p:cNvPr>
          <p:cNvSpPr>
            <a:spLocks noGrp="1"/>
          </p:cNvSpPr>
          <p:nvPr>
            <p:ph sz="quarter" idx="18"/>
          </p:nvPr>
        </p:nvSpPr>
        <p:spPr>
          <a:xfrm>
            <a:off x="371570" y="1268524"/>
            <a:ext cx="7145669" cy="461608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60576346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1987551"/>
            <a:ext cx="3024000" cy="1620837"/>
          </a:xfrm>
          <a:prstGeom prst="rect">
            <a:avLst/>
          </a:prstGeom>
        </p:spPr>
        <p:txBody>
          <a:bodyPr anchor="b" anchorCtr="0"/>
          <a:lstStyle>
            <a:lvl1pPr marL="0" indent="0" algn="ctr">
              <a:buNone/>
              <a:defRPr sz="10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dirty="0"/>
              <a:t>Click to add title</a:t>
            </a:r>
            <a:endParaRPr lang="en-GB" dirty="0"/>
          </a:p>
        </p:txBody>
      </p:sp>
      <p:sp>
        <p:nvSpPr>
          <p:cNvPr id="3" name="Content Placeholder 59">
            <a:extLst>
              <a:ext uri="{FF2B5EF4-FFF2-40B4-BE49-F238E27FC236}">
                <a16:creationId xmlns:a16="http://schemas.microsoft.com/office/drawing/2014/main" id="{37DAE68B-AE9F-EE86-75B7-D2DFEAB1DB56}"/>
              </a:ext>
            </a:extLst>
          </p:cNvPr>
          <p:cNvSpPr>
            <a:spLocks noGrp="1"/>
          </p:cNvSpPr>
          <p:nvPr>
            <p:ph sz="quarter" idx="18"/>
          </p:nvPr>
        </p:nvSpPr>
        <p:spPr>
          <a:xfrm>
            <a:off x="371570" y="1268524"/>
            <a:ext cx="7145669" cy="461608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03135257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NL" dirty="0"/>
              <a:t>Click to add title</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57780"/>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prstGeom prst="rect">
            <a:avLst/>
          </a:prstGeom>
          <a:noFill/>
          <a:ln>
            <a:noFill/>
          </a:ln>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NL" dirty="0"/>
              <a:t>Click to add title</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err="1"/>
              <a:t>toinsert</a:t>
            </a:r>
            <a:r>
              <a:rPr lang="en-GB" dirty="0"/>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3" name="Footer Placeholder 2">
            <a:extLst>
              <a:ext uri="{FF2B5EF4-FFF2-40B4-BE49-F238E27FC236}">
                <a16:creationId xmlns:a16="http://schemas.microsoft.com/office/drawing/2014/main" id="{7377D290-CB00-B096-6E1F-5B067630DD12}"/>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Tree>
    <p:extLst>
      <p:ext uri="{BB962C8B-B14F-4D97-AF65-F5344CB8AC3E}">
        <p14:creationId xmlns:p14="http://schemas.microsoft.com/office/powerpoint/2010/main" val="30495910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_Single image - 1 line only - Mint">
    <p:bg>
      <p:bgPr>
        <a:solidFill>
          <a:schemeClr val="bg1"/>
        </a:solidFill>
        <a:effectLst/>
      </p:bgPr>
    </p:bg>
    <p:spTree>
      <p:nvGrpSpPr>
        <p:cNvPr id="1" name=""/>
        <p:cNvGrpSpPr/>
        <p:nvPr/>
      </p:nvGrpSpPr>
      <p:grpSpPr>
        <a:xfrm>
          <a:off x="0" y="0"/>
          <a:ext cx="0" cy="0"/>
          <a:chOff x="0" y="0"/>
          <a:chExt cx="0" cy="0"/>
        </a:xfrm>
      </p:grpSpPr>
      <p:pic>
        <p:nvPicPr>
          <p:cNvPr id="3" name="Picture Placeholder 8" descr="A picture containing text, shelf, book, library&#10;&#10;Description automatically generated">
            <a:extLst>
              <a:ext uri="{FF2B5EF4-FFF2-40B4-BE49-F238E27FC236}">
                <a16:creationId xmlns:a16="http://schemas.microsoft.com/office/drawing/2014/main" id="{8B76F02B-E5FC-7429-DD22-F3660324B37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6" y="4"/>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93954371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dirty="0"/>
              <a:t>“Quote Copy Avenir Demi 24pt”.</a:t>
            </a:r>
            <a:endParaRPr lang="en-GB" dirty="0"/>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a:prstGeom prst="rect">
            <a:avLst/>
          </a:prstGeo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a:prstGeom prst="rect">
            <a:avLst/>
          </a:prstGeo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grpSp>
        <p:nvGrpSpPr>
          <p:cNvPr id="296" name="Group 295">
            <a:extLst>
              <a:ext uri="{FF2B5EF4-FFF2-40B4-BE49-F238E27FC236}">
                <a16:creationId xmlns:a16="http://schemas.microsoft.com/office/drawing/2014/main" id="{9DAC5B66-5650-64EF-F4AB-910614868C1F}"/>
              </a:ext>
            </a:extLst>
          </p:cNvPr>
          <p:cNvGrpSpPr/>
          <p:nvPr userDrawn="1"/>
        </p:nvGrpSpPr>
        <p:grpSpPr>
          <a:xfrm>
            <a:off x="1" y="0"/>
            <a:ext cx="8040687" cy="6858000"/>
            <a:chOff x="1" y="0"/>
            <a:chExt cx="8040687" cy="6858000"/>
          </a:xfrm>
        </p:grpSpPr>
        <p:sp>
          <p:nvSpPr>
            <p:cNvPr id="219" name="Freeform 218">
              <a:extLst>
                <a:ext uri="{FF2B5EF4-FFF2-40B4-BE49-F238E27FC236}">
                  <a16:creationId xmlns:a16="http://schemas.microsoft.com/office/drawing/2014/main" id="{DBE17DBD-30E8-D55D-19F8-2F39D0055158}"/>
                </a:ext>
              </a:extLst>
            </p:cNvPr>
            <p:cNvSpPr/>
            <p:nvPr userDrawn="1"/>
          </p:nvSpPr>
          <p:spPr>
            <a:xfrm>
              <a:off x="1" y="0"/>
              <a:ext cx="8040687" cy="6858000"/>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8040687" h="6858000">
                  <a:moveTo>
                    <a:pt x="0" y="0"/>
                  </a:moveTo>
                  <a:lnTo>
                    <a:pt x="8040687" y="0"/>
                  </a:lnTo>
                  <a:lnTo>
                    <a:pt x="8040687" y="6858000"/>
                  </a:lnTo>
                  <a:lnTo>
                    <a:pt x="0" y="6858000"/>
                  </a:lnTo>
                  <a:lnTo>
                    <a:pt x="0" y="0"/>
                  </a:lnTo>
                  <a:close/>
                  <a:moveTo>
                    <a:pt x="377445" y="6308726"/>
                  </a:moveTo>
                  <a:cubicBezTo>
                    <a:pt x="363509" y="6308726"/>
                    <a:pt x="352360" y="6317404"/>
                    <a:pt x="352360" y="6327816"/>
                  </a:cubicBezTo>
                  <a:cubicBezTo>
                    <a:pt x="352360" y="6338229"/>
                    <a:pt x="363509" y="6346906"/>
                    <a:pt x="377445" y="6346906"/>
                  </a:cubicBezTo>
                  <a:cubicBezTo>
                    <a:pt x="391382" y="6346906"/>
                    <a:pt x="402531" y="6338229"/>
                    <a:pt x="402531" y="6327816"/>
                  </a:cubicBezTo>
                  <a:cubicBezTo>
                    <a:pt x="402531" y="6317404"/>
                    <a:pt x="391382" y="6308726"/>
                    <a:pt x="377445" y="6308726"/>
                  </a:cubicBezTo>
                  <a:close/>
                  <a:moveTo>
                    <a:pt x="440855" y="6308726"/>
                  </a:moveTo>
                  <a:cubicBezTo>
                    <a:pt x="426919" y="6308726"/>
                    <a:pt x="415770" y="6317404"/>
                    <a:pt x="415770" y="6327816"/>
                  </a:cubicBezTo>
                  <a:cubicBezTo>
                    <a:pt x="415770" y="6338229"/>
                    <a:pt x="426919" y="6346906"/>
                    <a:pt x="440855" y="6346906"/>
                  </a:cubicBezTo>
                  <a:cubicBezTo>
                    <a:pt x="454792" y="6346906"/>
                    <a:pt x="465941" y="6338229"/>
                    <a:pt x="465941" y="6327816"/>
                  </a:cubicBezTo>
                  <a:cubicBezTo>
                    <a:pt x="465941" y="6317404"/>
                    <a:pt x="454792" y="6308726"/>
                    <a:pt x="440855" y="6308726"/>
                  </a:cubicBezTo>
                  <a:close/>
                  <a:moveTo>
                    <a:pt x="504962" y="6308726"/>
                  </a:moveTo>
                  <a:cubicBezTo>
                    <a:pt x="491026" y="6308726"/>
                    <a:pt x="479877" y="6317057"/>
                    <a:pt x="479877" y="6327816"/>
                  </a:cubicBezTo>
                  <a:cubicBezTo>
                    <a:pt x="479877" y="6338229"/>
                    <a:pt x="491026" y="6346906"/>
                    <a:pt x="504962" y="6346906"/>
                  </a:cubicBezTo>
                  <a:cubicBezTo>
                    <a:pt x="518899" y="6346906"/>
                    <a:pt x="530048" y="6338229"/>
                    <a:pt x="530048" y="6327816"/>
                  </a:cubicBezTo>
                  <a:cubicBezTo>
                    <a:pt x="530048" y="6317404"/>
                    <a:pt x="518899" y="6308726"/>
                    <a:pt x="504962" y="6308726"/>
                  </a:cubicBezTo>
                  <a:close/>
                  <a:moveTo>
                    <a:pt x="619587" y="6341006"/>
                  </a:moveTo>
                  <a:lnTo>
                    <a:pt x="619587" y="6360791"/>
                  </a:lnTo>
                  <a:lnTo>
                    <a:pt x="640143" y="6360791"/>
                  </a:lnTo>
                  <a:lnTo>
                    <a:pt x="640143" y="6341006"/>
                  </a:lnTo>
                  <a:lnTo>
                    <a:pt x="619587" y="6341006"/>
                  </a:lnTo>
                  <a:close/>
                  <a:moveTo>
                    <a:pt x="1439735" y="6341006"/>
                  </a:moveTo>
                  <a:lnTo>
                    <a:pt x="1439735" y="6360791"/>
                  </a:lnTo>
                  <a:lnTo>
                    <a:pt x="1460291" y="6360791"/>
                  </a:lnTo>
                  <a:lnTo>
                    <a:pt x="1460291" y="6341006"/>
                  </a:lnTo>
                  <a:lnTo>
                    <a:pt x="1439735" y="6341006"/>
                  </a:lnTo>
                  <a:close/>
                  <a:moveTo>
                    <a:pt x="1356117" y="6350724"/>
                  </a:moveTo>
                  <a:lnTo>
                    <a:pt x="1356117" y="6386822"/>
                  </a:lnTo>
                  <a:lnTo>
                    <a:pt x="1339394" y="6386822"/>
                  </a:lnTo>
                  <a:lnTo>
                    <a:pt x="1339394" y="6402788"/>
                  </a:lnTo>
                  <a:lnTo>
                    <a:pt x="1356117" y="6402788"/>
                  </a:lnTo>
                  <a:lnTo>
                    <a:pt x="1356117" y="6475330"/>
                  </a:lnTo>
                  <a:cubicBezTo>
                    <a:pt x="1356117" y="6499974"/>
                    <a:pt x="1370750" y="6509345"/>
                    <a:pt x="1390261" y="6509693"/>
                  </a:cubicBezTo>
                  <a:cubicBezTo>
                    <a:pt x="1397578" y="6509693"/>
                    <a:pt x="1405243" y="6507957"/>
                    <a:pt x="1411862" y="6504486"/>
                  </a:cubicBezTo>
                  <a:lnTo>
                    <a:pt x="1411862" y="6489214"/>
                  </a:lnTo>
                  <a:cubicBezTo>
                    <a:pt x="1406636" y="6491991"/>
                    <a:pt x="1400365" y="6493379"/>
                    <a:pt x="1394442" y="6493379"/>
                  </a:cubicBezTo>
                  <a:cubicBezTo>
                    <a:pt x="1382248" y="6493379"/>
                    <a:pt x="1374235" y="6487826"/>
                    <a:pt x="1374235" y="6473248"/>
                  </a:cubicBezTo>
                  <a:lnTo>
                    <a:pt x="1374235" y="6403135"/>
                  </a:lnTo>
                  <a:lnTo>
                    <a:pt x="1412559" y="6403135"/>
                  </a:lnTo>
                  <a:lnTo>
                    <a:pt x="1412559" y="6387169"/>
                  </a:lnTo>
                  <a:lnTo>
                    <a:pt x="1374235" y="6387169"/>
                  </a:lnTo>
                  <a:lnTo>
                    <a:pt x="1374235" y="6350724"/>
                  </a:lnTo>
                  <a:lnTo>
                    <a:pt x="1356117" y="6350724"/>
                  </a:lnTo>
                  <a:close/>
                  <a:moveTo>
                    <a:pt x="1671774" y="6384392"/>
                  </a:moveTo>
                  <a:cubicBezTo>
                    <a:pt x="1638327" y="6384392"/>
                    <a:pt x="1613938" y="6412159"/>
                    <a:pt x="1613938" y="6447216"/>
                  </a:cubicBezTo>
                  <a:cubicBezTo>
                    <a:pt x="1613938" y="6484702"/>
                    <a:pt x="1641114" y="6510040"/>
                    <a:pt x="1674212" y="6510040"/>
                  </a:cubicBezTo>
                  <a:cubicBezTo>
                    <a:pt x="1693375" y="6510734"/>
                    <a:pt x="1711841" y="6502057"/>
                    <a:pt x="1724035" y="6487479"/>
                  </a:cubicBezTo>
                  <a:lnTo>
                    <a:pt x="1712886" y="6477413"/>
                  </a:lnTo>
                  <a:cubicBezTo>
                    <a:pt x="1703478" y="6488173"/>
                    <a:pt x="1689542" y="6494421"/>
                    <a:pt x="1674909" y="6494421"/>
                  </a:cubicBezTo>
                  <a:cubicBezTo>
                    <a:pt x="1652263" y="6494768"/>
                    <a:pt x="1633449" y="6476719"/>
                    <a:pt x="1632055" y="6454505"/>
                  </a:cubicBezTo>
                  <a:lnTo>
                    <a:pt x="1727867" y="6454505"/>
                  </a:lnTo>
                  <a:cubicBezTo>
                    <a:pt x="1728215" y="6451728"/>
                    <a:pt x="1728215" y="6449993"/>
                    <a:pt x="1728215" y="6448257"/>
                  </a:cubicBezTo>
                  <a:cubicBezTo>
                    <a:pt x="1728215" y="6412854"/>
                    <a:pt x="1707659" y="6384392"/>
                    <a:pt x="1671774" y="6384392"/>
                  </a:cubicBezTo>
                  <a:close/>
                  <a:moveTo>
                    <a:pt x="1441129" y="6386823"/>
                  </a:moveTo>
                  <a:lnTo>
                    <a:pt x="1441129" y="6507264"/>
                  </a:lnTo>
                  <a:lnTo>
                    <a:pt x="1459246" y="6507264"/>
                  </a:lnTo>
                  <a:lnTo>
                    <a:pt x="1459246" y="6386823"/>
                  </a:lnTo>
                  <a:lnTo>
                    <a:pt x="1441129" y="6386823"/>
                  </a:lnTo>
                  <a:close/>
                  <a:moveTo>
                    <a:pt x="1484330" y="6386823"/>
                  </a:moveTo>
                  <a:lnTo>
                    <a:pt x="1536591" y="6508306"/>
                  </a:lnTo>
                  <a:lnTo>
                    <a:pt x="1552269" y="6508306"/>
                  </a:lnTo>
                  <a:lnTo>
                    <a:pt x="1604878" y="6386823"/>
                  </a:lnTo>
                  <a:lnTo>
                    <a:pt x="1585716" y="6386823"/>
                  </a:lnTo>
                  <a:lnTo>
                    <a:pt x="1544604" y="6486786"/>
                  </a:lnTo>
                  <a:lnTo>
                    <a:pt x="1504189" y="6386823"/>
                  </a:lnTo>
                  <a:lnTo>
                    <a:pt x="1484330" y="6386823"/>
                  </a:lnTo>
                  <a:close/>
                  <a:moveTo>
                    <a:pt x="378316" y="6357579"/>
                  </a:moveTo>
                  <a:cubicBezTo>
                    <a:pt x="365512" y="6357579"/>
                    <a:pt x="352708" y="6363740"/>
                    <a:pt x="352708" y="6376062"/>
                  </a:cubicBezTo>
                  <a:lnTo>
                    <a:pt x="352708" y="6462140"/>
                  </a:lnTo>
                  <a:cubicBezTo>
                    <a:pt x="352708" y="6486784"/>
                    <a:pt x="372916" y="6506915"/>
                    <a:pt x="397653" y="6506915"/>
                  </a:cubicBezTo>
                  <a:lnTo>
                    <a:pt x="428313" y="6506915"/>
                  </a:lnTo>
                  <a:cubicBezTo>
                    <a:pt x="412635" y="6497544"/>
                    <a:pt x="403228" y="6480536"/>
                    <a:pt x="403576" y="6462140"/>
                  </a:cubicBezTo>
                  <a:lnTo>
                    <a:pt x="403924" y="6376062"/>
                  </a:lnTo>
                  <a:cubicBezTo>
                    <a:pt x="403924" y="6363740"/>
                    <a:pt x="391120" y="6357579"/>
                    <a:pt x="378316" y="6357579"/>
                  </a:cubicBezTo>
                  <a:close/>
                  <a:moveTo>
                    <a:pt x="441727" y="6357579"/>
                  </a:moveTo>
                  <a:cubicBezTo>
                    <a:pt x="428923" y="6357579"/>
                    <a:pt x="416119" y="6363740"/>
                    <a:pt x="416119" y="6376062"/>
                  </a:cubicBezTo>
                  <a:lnTo>
                    <a:pt x="416119" y="6462140"/>
                  </a:lnTo>
                  <a:cubicBezTo>
                    <a:pt x="416119" y="6486784"/>
                    <a:pt x="436326" y="6506915"/>
                    <a:pt x="461063" y="6506915"/>
                  </a:cubicBezTo>
                  <a:lnTo>
                    <a:pt x="491723" y="6506915"/>
                  </a:lnTo>
                  <a:cubicBezTo>
                    <a:pt x="476045" y="6497544"/>
                    <a:pt x="466638" y="6480536"/>
                    <a:pt x="466986" y="6462140"/>
                  </a:cubicBezTo>
                  <a:lnTo>
                    <a:pt x="467334" y="6376062"/>
                  </a:lnTo>
                  <a:cubicBezTo>
                    <a:pt x="467334" y="6363740"/>
                    <a:pt x="454530" y="6357579"/>
                    <a:pt x="441727" y="6357579"/>
                  </a:cubicBezTo>
                  <a:close/>
                  <a:moveTo>
                    <a:pt x="506182" y="6357579"/>
                  </a:moveTo>
                  <a:cubicBezTo>
                    <a:pt x="493378" y="6357579"/>
                    <a:pt x="480574" y="6363740"/>
                    <a:pt x="480574" y="6376062"/>
                  </a:cubicBezTo>
                  <a:lnTo>
                    <a:pt x="480574" y="6462140"/>
                  </a:lnTo>
                  <a:cubicBezTo>
                    <a:pt x="480574" y="6486784"/>
                    <a:pt x="500781" y="6506915"/>
                    <a:pt x="525518" y="6506915"/>
                  </a:cubicBezTo>
                  <a:lnTo>
                    <a:pt x="556178" y="6506915"/>
                  </a:lnTo>
                  <a:cubicBezTo>
                    <a:pt x="540500" y="6497544"/>
                    <a:pt x="531093" y="6480536"/>
                    <a:pt x="531441" y="6462140"/>
                  </a:cubicBezTo>
                  <a:lnTo>
                    <a:pt x="531790" y="6376062"/>
                  </a:lnTo>
                  <a:cubicBezTo>
                    <a:pt x="531790" y="6363740"/>
                    <a:pt x="518986" y="6357579"/>
                    <a:pt x="506182" y="6357579"/>
                  </a:cubicBezTo>
                  <a:close/>
                  <a:moveTo>
                    <a:pt x="1009803" y="6384045"/>
                  </a:moveTo>
                  <a:cubicBezTo>
                    <a:pt x="975310" y="6384045"/>
                    <a:pt x="946741" y="6412507"/>
                    <a:pt x="946741" y="6446869"/>
                  </a:cubicBezTo>
                  <a:lnTo>
                    <a:pt x="946741" y="6447563"/>
                  </a:lnTo>
                  <a:cubicBezTo>
                    <a:pt x="946741" y="6481925"/>
                    <a:pt x="974962" y="6509693"/>
                    <a:pt x="1008757" y="6509693"/>
                  </a:cubicBezTo>
                  <a:cubicBezTo>
                    <a:pt x="1009106" y="6509693"/>
                    <a:pt x="1009106" y="6509693"/>
                    <a:pt x="1009454" y="6509693"/>
                  </a:cubicBezTo>
                  <a:cubicBezTo>
                    <a:pt x="1009803" y="6509693"/>
                    <a:pt x="1009803" y="6509693"/>
                    <a:pt x="1010151" y="6509693"/>
                  </a:cubicBezTo>
                  <a:cubicBezTo>
                    <a:pt x="1044644" y="6509693"/>
                    <a:pt x="1072864" y="6481578"/>
                    <a:pt x="1072864" y="6447216"/>
                  </a:cubicBezTo>
                  <a:lnTo>
                    <a:pt x="1072864" y="6446522"/>
                  </a:lnTo>
                  <a:cubicBezTo>
                    <a:pt x="1072516" y="6412160"/>
                    <a:pt x="1044295" y="6384045"/>
                    <a:pt x="1009803" y="6384045"/>
                  </a:cubicBezTo>
                  <a:close/>
                  <a:moveTo>
                    <a:pt x="1265881" y="6385088"/>
                  </a:moveTo>
                  <a:cubicBezTo>
                    <a:pt x="1250551" y="6385435"/>
                    <a:pt x="1235569" y="6388906"/>
                    <a:pt x="1221982" y="6395501"/>
                  </a:cubicBezTo>
                  <a:lnTo>
                    <a:pt x="1227208" y="6410079"/>
                  </a:lnTo>
                  <a:cubicBezTo>
                    <a:pt x="1238357" y="6404525"/>
                    <a:pt x="1250899" y="6401401"/>
                    <a:pt x="1263790" y="6401401"/>
                  </a:cubicBezTo>
                  <a:cubicBezTo>
                    <a:pt x="1286436" y="6401401"/>
                    <a:pt x="1299676" y="6412508"/>
                    <a:pt x="1299676" y="6434028"/>
                  </a:cubicBezTo>
                  <a:lnTo>
                    <a:pt x="1299676" y="6438193"/>
                  </a:lnTo>
                  <a:cubicBezTo>
                    <a:pt x="1287830" y="6434722"/>
                    <a:pt x="1275288" y="6432987"/>
                    <a:pt x="1262745" y="6432987"/>
                  </a:cubicBezTo>
                  <a:cubicBezTo>
                    <a:pt x="1232085" y="6432987"/>
                    <a:pt x="1211181" y="6446523"/>
                    <a:pt x="1211181" y="6472555"/>
                  </a:cubicBezTo>
                  <a:cubicBezTo>
                    <a:pt x="1211181" y="6497199"/>
                    <a:pt x="1233479" y="6510041"/>
                    <a:pt x="1256125" y="6510041"/>
                  </a:cubicBezTo>
                  <a:cubicBezTo>
                    <a:pt x="1273197" y="6510388"/>
                    <a:pt x="1289224" y="6502752"/>
                    <a:pt x="1299676" y="6489563"/>
                  </a:cubicBezTo>
                  <a:lnTo>
                    <a:pt x="1299676" y="6507264"/>
                  </a:lnTo>
                  <a:lnTo>
                    <a:pt x="1317445" y="6507264"/>
                  </a:lnTo>
                  <a:lnTo>
                    <a:pt x="1317445" y="6433681"/>
                  </a:lnTo>
                  <a:cubicBezTo>
                    <a:pt x="1318490" y="6420491"/>
                    <a:pt x="1313961" y="6407996"/>
                    <a:pt x="1304902" y="6398278"/>
                  </a:cubicBezTo>
                  <a:cubicBezTo>
                    <a:pt x="1294101" y="6388906"/>
                    <a:pt x="1280165" y="6384047"/>
                    <a:pt x="1265881" y="6385088"/>
                  </a:cubicBezTo>
                  <a:close/>
                  <a:moveTo>
                    <a:pt x="1081574" y="6386823"/>
                  </a:moveTo>
                  <a:lnTo>
                    <a:pt x="1133835" y="6508306"/>
                  </a:lnTo>
                  <a:lnTo>
                    <a:pt x="1149862" y="6508306"/>
                  </a:lnTo>
                  <a:lnTo>
                    <a:pt x="1202471" y="6386823"/>
                  </a:lnTo>
                  <a:lnTo>
                    <a:pt x="1182961" y="6386823"/>
                  </a:lnTo>
                  <a:lnTo>
                    <a:pt x="1142197" y="6486786"/>
                  </a:lnTo>
                  <a:lnTo>
                    <a:pt x="1101433" y="6386823"/>
                  </a:lnTo>
                  <a:lnTo>
                    <a:pt x="1081574" y="6386823"/>
                  </a:lnTo>
                  <a:close/>
                  <a:moveTo>
                    <a:pt x="735606" y="6384046"/>
                  </a:moveTo>
                  <a:cubicBezTo>
                    <a:pt x="718534" y="6383699"/>
                    <a:pt x="702508" y="6392723"/>
                    <a:pt x="694146" y="6407648"/>
                  </a:cubicBezTo>
                  <a:lnTo>
                    <a:pt x="694146" y="6386823"/>
                  </a:lnTo>
                  <a:lnTo>
                    <a:pt x="676029" y="6386823"/>
                  </a:lnTo>
                  <a:lnTo>
                    <a:pt x="676029" y="6506569"/>
                  </a:lnTo>
                  <a:lnTo>
                    <a:pt x="694146" y="6506569"/>
                  </a:lnTo>
                  <a:lnTo>
                    <a:pt x="694146" y="6437845"/>
                  </a:lnTo>
                  <a:cubicBezTo>
                    <a:pt x="694146" y="6436804"/>
                    <a:pt x="694146" y="6436110"/>
                    <a:pt x="694146" y="6435415"/>
                  </a:cubicBezTo>
                  <a:cubicBezTo>
                    <a:pt x="694146" y="6415978"/>
                    <a:pt x="710173" y="6400012"/>
                    <a:pt x="729683" y="6400012"/>
                  </a:cubicBezTo>
                  <a:cubicBezTo>
                    <a:pt x="730032" y="6400012"/>
                    <a:pt x="730032" y="6400012"/>
                    <a:pt x="730380" y="6400012"/>
                  </a:cubicBezTo>
                  <a:cubicBezTo>
                    <a:pt x="751633" y="6400012"/>
                    <a:pt x="763827" y="6414243"/>
                    <a:pt x="763827" y="6436457"/>
                  </a:cubicBezTo>
                  <a:lnTo>
                    <a:pt x="763827" y="6506916"/>
                  </a:lnTo>
                  <a:lnTo>
                    <a:pt x="781944" y="6506916"/>
                  </a:lnTo>
                  <a:lnTo>
                    <a:pt x="781944" y="6432292"/>
                  </a:lnTo>
                  <a:cubicBezTo>
                    <a:pt x="781944" y="6403483"/>
                    <a:pt x="764872" y="6384046"/>
                    <a:pt x="735606" y="6384046"/>
                  </a:cubicBezTo>
                  <a:close/>
                  <a:moveTo>
                    <a:pt x="874620" y="6384046"/>
                  </a:moveTo>
                  <a:cubicBezTo>
                    <a:pt x="857549" y="6383699"/>
                    <a:pt x="841522" y="6392723"/>
                    <a:pt x="833160" y="6407648"/>
                  </a:cubicBezTo>
                  <a:lnTo>
                    <a:pt x="833160" y="6386823"/>
                  </a:lnTo>
                  <a:lnTo>
                    <a:pt x="815043" y="6386823"/>
                  </a:lnTo>
                  <a:lnTo>
                    <a:pt x="815043" y="6506569"/>
                  </a:lnTo>
                  <a:lnTo>
                    <a:pt x="833160" y="6506569"/>
                  </a:lnTo>
                  <a:lnTo>
                    <a:pt x="833160" y="6437845"/>
                  </a:lnTo>
                  <a:cubicBezTo>
                    <a:pt x="833160" y="6436804"/>
                    <a:pt x="833160" y="6436110"/>
                    <a:pt x="833160" y="6435415"/>
                  </a:cubicBezTo>
                  <a:cubicBezTo>
                    <a:pt x="833160" y="6415978"/>
                    <a:pt x="849187" y="6400012"/>
                    <a:pt x="868698" y="6400012"/>
                  </a:cubicBezTo>
                  <a:cubicBezTo>
                    <a:pt x="869046" y="6400012"/>
                    <a:pt x="869046" y="6400012"/>
                    <a:pt x="869394" y="6400012"/>
                  </a:cubicBezTo>
                  <a:cubicBezTo>
                    <a:pt x="890647" y="6400012"/>
                    <a:pt x="902841" y="6414243"/>
                    <a:pt x="902841" y="6436457"/>
                  </a:cubicBezTo>
                  <a:lnTo>
                    <a:pt x="902841" y="6506916"/>
                  </a:lnTo>
                  <a:lnTo>
                    <a:pt x="920958" y="6506916"/>
                  </a:lnTo>
                  <a:lnTo>
                    <a:pt x="920958" y="6432292"/>
                  </a:lnTo>
                  <a:cubicBezTo>
                    <a:pt x="920958" y="6403483"/>
                    <a:pt x="903887" y="6384046"/>
                    <a:pt x="874620" y="6384046"/>
                  </a:cubicBezTo>
                  <a:close/>
                  <a:moveTo>
                    <a:pt x="620632" y="6386823"/>
                  </a:moveTo>
                  <a:lnTo>
                    <a:pt x="620632" y="6507264"/>
                  </a:lnTo>
                  <a:lnTo>
                    <a:pt x="638750" y="6507264"/>
                  </a:lnTo>
                  <a:lnTo>
                    <a:pt x="638750" y="6386823"/>
                  </a:lnTo>
                  <a:lnTo>
                    <a:pt x="620632" y="6386823"/>
                  </a:lnTo>
                  <a:close/>
                  <a:moveTo>
                    <a:pt x="1005272" y="6608265"/>
                  </a:moveTo>
                  <a:cubicBezTo>
                    <a:pt x="979839" y="6608265"/>
                    <a:pt x="960328" y="6626661"/>
                    <a:pt x="960328" y="6652693"/>
                  </a:cubicBezTo>
                  <a:cubicBezTo>
                    <a:pt x="960328" y="6678725"/>
                    <a:pt x="979839" y="6697121"/>
                    <a:pt x="1005272" y="6697121"/>
                  </a:cubicBezTo>
                  <a:cubicBezTo>
                    <a:pt x="1024783" y="6697121"/>
                    <a:pt x="1042551" y="6685319"/>
                    <a:pt x="1047429" y="6665188"/>
                  </a:cubicBezTo>
                  <a:lnTo>
                    <a:pt x="1028615" y="6665188"/>
                  </a:lnTo>
                  <a:cubicBezTo>
                    <a:pt x="1025480" y="6675254"/>
                    <a:pt x="1016769" y="6681501"/>
                    <a:pt x="1005272" y="6681501"/>
                  </a:cubicBezTo>
                  <a:cubicBezTo>
                    <a:pt x="988897" y="6681501"/>
                    <a:pt x="978097" y="6669353"/>
                    <a:pt x="978097" y="6652693"/>
                  </a:cubicBezTo>
                  <a:cubicBezTo>
                    <a:pt x="978097" y="6636032"/>
                    <a:pt x="988897" y="6623884"/>
                    <a:pt x="1005272" y="6623884"/>
                  </a:cubicBezTo>
                  <a:cubicBezTo>
                    <a:pt x="1016769" y="6623884"/>
                    <a:pt x="1025480" y="6630132"/>
                    <a:pt x="1028615" y="6640198"/>
                  </a:cubicBezTo>
                  <a:lnTo>
                    <a:pt x="1047429" y="6640198"/>
                  </a:lnTo>
                  <a:cubicBezTo>
                    <a:pt x="1042551" y="6620066"/>
                    <a:pt x="1024783" y="6608265"/>
                    <a:pt x="1005272" y="6608265"/>
                  </a:cubicBezTo>
                  <a:close/>
                  <a:moveTo>
                    <a:pt x="1201773" y="6609654"/>
                  </a:moveTo>
                  <a:cubicBezTo>
                    <a:pt x="1196199" y="6609654"/>
                    <a:pt x="1191670" y="6614514"/>
                    <a:pt x="1191670" y="6620067"/>
                  </a:cubicBezTo>
                  <a:cubicBezTo>
                    <a:pt x="1191670" y="6625620"/>
                    <a:pt x="1196199" y="6630132"/>
                    <a:pt x="1201773" y="6630132"/>
                  </a:cubicBezTo>
                  <a:cubicBezTo>
                    <a:pt x="1207696" y="6630132"/>
                    <a:pt x="1212225" y="6625968"/>
                    <a:pt x="1212225" y="6620067"/>
                  </a:cubicBezTo>
                  <a:cubicBezTo>
                    <a:pt x="1212225" y="6614166"/>
                    <a:pt x="1207696" y="6609654"/>
                    <a:pt x="1201773" y="6609654"/>
                  </a:cubicBezTo>
                  <a:close/>
                  <a:moveTo>
                    <a:pt x="1349148" y="6618332"/>
                  </a:moveTo>
                  <a:lnTo>
                    <a:pt x="1349148" y="6639852"/>
                  </a:lnTo>
                  <a:lnTo>
                    <a:pt x="1340438" y="6639852"/>
                  </a:lnTo>
                  <a:lnTo>
                    <a:pt x="1340438" y="6653388"/>
                  </a:lnTo>
                  <a:lnTo>
                    <a:pt x="1349148" y="6653388"/>
                  </a:lnTo>
                  <a:lnTo>
                    <a:pt x="1349148" y="6684279"/>
                  </a:lnTo>
                  <a:cubicBezTo>
                    <a:pt x="1349148" y="6695386"/>
                    <a:pt x="1357510" y="6696775"/>
                    <a:pt x="1365523" y="6696775"/>
                  </a:cubicBezTo>
                  <a:cubicBezTo>
                    <a:pt x="1370401" y="6696775"/>
                    <a:pt x="1378065" y="6696080"/>
                    <a:pt x="1378065" y="6696080"/>
                  </a:cubicBezTo>
                  <a:lnTo>
                    <a:pt x="1378065" y="6682544"/>
                  </a:lnTo>
                  <a:cubicBezTo>
                    <a:pt x="1378065" y="6682544"/>
                    <a:pt x="1374930" y="6682891"/>
                    <a:pt x="1370749" y="6682891"/>
                  </a:cubicBezTo>
                  <a:cubicBezTo>
                    <a:pt x="1368310" y="6682891"/>
                    <a:pt x="1365523" y="6682197"/>
                    <a:pt x="1365523" y="6678726"/>
                  </a:cubicBezTo>
                  <a:lnTo>
                    <a:pt x="1365523" y="6653388"/>
                  </a:lnTo>
                  <a:lnTo>
                    <a:pt x="1377717" y="6653388"/>
                  </a:lnTo>
                  <a:lnTo>
                    <a:pt x="1377717" y="6639852"/>
                  </a:lnTo>
                  <a:lnTo>
                    <a:pt x="1365523" y="6639852"/>
                  </a:lnTo>
                  <a:lnTo>
                    <a:pt x="1365523" y="6618332"/>
                  </a:lnTo>
                  <a:lnTo>
                    <a:pt x="1349148" y="6618332"/>
                  </a:lnTo>
                  <a:close/>
                  <a:moveTo>
                    <a:pt x="1414649" y="6638115"/>
                  </a:moveTo>
                  <a:cubicBezTo>
                    <a:pt x="1397926" y="6638115"/>
                    <a:pt x="1385383" y="6650611"/>
                    <a:pt x="1385383" y="6667618"/>
                  </a:cubicBezTo>
                  <a:cubicBezTo>
                    <a:pt x="1385383" y="6684625"/>
                    <a:pt x="1398274" y="6697121"/>
                    <a:pt x="1414998" y="6697121"/>
                  </a:cubicBezTo>
                  <a:cubicBezTo>
                    <a:pt x="1427540" y="6697121"/>
                    <a:pt x="1438340" y="6691567"/>
                    <a:pt x="1443218" y="6679419"/>
                  </a:cubicBezTo>
                  <a:lnTo>
                    <a:pt x="1426495" y="6677683"/>
                  </a:lnTo>
                  <a:cubicBezTo>
                    <a:pt x="1424056" y="6681501"/>
                    <a:pt x="1419527" y="6683584"/>
                    <a:pt x="1414998" y="6683584"/>
                  </a:cubicBezTo>
                  <a:cubicBezTo>
                    <a:pt x="1408029" y="6683584"/>
                    <a:pt x="1402803" y="6678378"/>
                    <a:pt x="1402106" y="6672130"/>
                  </a:cubicBezTo>
                  <a:lnTo>
                    <a:pt x="1444263" y="6672130"/>
                  </a:lnTo>
                  <a:cubicBezTo>
                    <a:pt x="1444263" y="6648181"/>
                    <a:pt x="1430327" y="6638115"/>
                    <a:pt x="1414649" y="6638115"/>
                  </a:cubicBezTo>
                  <a:close/>
                  <a:moveTo>
                    <a:pt x="1057184" y="6610001"/>
                  </a:moveTo>
                  <a:lnTo>
                    <a:pt x="1057184" y="6695733"/>
                  </a:lnTo>
                  <a:lnTo>
                    <a:pt x="1073211" y="6695733"/>
                  </a:lnTo>
                  <a:lnTo>
                    <a:pt x="1073211" y="6610001"/>
                  </a:lnTo>
                  <a:lnTo>
                    <a:pt x="1057184" y="6610001"/>
                  </a:lnTo>
                  <a:close/>
                  <a:moveTo>
                    <a:pt x="1109794" y="6637768"/>
                  </a:moveTo>
                  <a:cubicBezTo>
                    <a:pt x="1096206" y="6637768"/>
                    <a:pt x="1085754" y="6644710"/>
                    <a:pt x="1085754" y="6644710"/>
                  </a:cubicBezTo>
                  <a:lnTo>
                    <a:pt x="1092025" y="6656858"/>
                  </a:lnTo>
                  <a:cubicBezTo>
                    <a:pt x="1096206" y="6654429"/>
                    <a:pt x="1103523" y="6651652"/>
                    <a:pt x="1109097" y="6651652"/>
                  </a:cubicBezTo>
                  <a:cubicBezTo>
                    <a:pt x="1115368" y="6651652"/>
                    <a:pt x="1118504" y="6654082"/>
                    <a:pt x="1118504" y="6658247"/>
                  </a:cubicBezTo>
                  <a:lnTo>
                    <a:pt x="1118156" y="6658247"/>
                  </a:lnTo>
                  <a:cubicBezTo>
                    <a:pt x="1118156" y="6660329"/>
                    <a:pt x="1117110" y="6661718"/>
                    <a:pt x="1114323" y="6661718"/>
                  </a:cubicBezTo>
                  <a:lnTo>
                    <a:pt x="1103174" y="6661718"/>
                  </a:lnTo>
                  <a:cubicBezTo>
                    <a:pt x="1090631" y="6661718"/>
                    <a:pt x="1082618" y="6668312"/>
                    <a:pt x="1082618" y="6679072"/>
                  </a:cubicBezTo>
                  <a:cubicBezTo>
                    <a:pt x="1082618" y="6688443"/>
                    <a:pt x="1090631" y="6696774"/>
                    <a:pt x="1102477" y="6696774"/>
                  </a:cubicBezTo>
                  <a:cubicBezTo>
                    <a:pt x="1108749" y="6696774"/>
                    <a:pt x="1115368" y="6694691"/>
                    <a:pt x="1118156" y="6690179"/>
                  </a:cubicBezTo>
                  <a:lnTo>
                    <a:pt x="1118156" y="6695385"/>
                  </a:lnTo>
                  <a:lnTo>
                    <a:pt x="1134182" y="6695385"/>
                  </a:lnTo>
                  <a:lnTo>
                    <a:pt x="1134182" y="6658594"/>
                  </a:lnTo>
                  <a:cubicBezTo>
                    <a:pt x="1134182" y="6643669"/>
                    <a:pt x="1122685" y="6637768"/>
                    <a:pt x="1109794" y="6637768"/>
                  </a:cubicBezTo>
                  <a:close/>
                  <a:moveTo>
                    <a:pt x="1307340" y="6637768"/>
                  </a:moveTo>
                  <a:cubicBezTo>
                    <a:pt x="1293752" y="6637768"/>
                    <a:pt x="1283300" y="6644710"/>
                    <a:pt x="1283300" y="6644710"/>
                  </a:cubicBezTo>
                  <a:lnTo>
                    <a:pt x="1289571" y="6656858"/>
                  </a:lnTo>
                  <a:cubicBezTo>
                    <a:pt x="1293752" y="6654429"/>
                    <a:pt x="1301068" y="6651652"/>
                    <a:pt x="1306643" y="6651652"/>
                  </a:cubicBezTo>
                  <a:cubicBezTo>
                    <a:pt x="1312914" y="6651652"/>
                    <a:pt x="1316050" y="6654082"/>
                    <a:pt x="1316050" y="6658247"/>
                  </a:cubicBezTo>
                  <a:lnTo>
                    <a:pt x="1315701" y="6658247"/>
                  </a:lnTo>
                  <a:cubicBezTo>
                    <a:pt x="1315701" y="6660329"/>
                    <a:pt x="1314656" y="6661718"/>
                    <a:pt x="1311869" y="6661718"/>
                  </a:cubicBezTo>
                  <a:lnTo>
                    <a:pt x="1300720" y="6661718"/>
                  </a:lnTo>
                  <a:cubicBezTo>
                    <a:pt x="1288178" y="6661718"/>
                    <a:pt x="1280164" y="6668312"/>
                    <a:pt x="1280164" y="6679072"/>
                  </a:cubicBezTo>
                  <a:cubicBezTo>
                    <a:pt x="1280164" y="6688443"/>
                    <a:pt x="1288178" y="6696774"/>
                    <a:pt x="1300023" y="6696774"/>
                  </a:cubicBezTo>
                  <a:cubicBezTo>
                    <a:pt x="1306295" y="6696774"/>
                    <a:pt x="1312914" y="6694691"/>
                    <a:pt x="1315701" y="6690179"/>
                  </a:cubicBezTo>
                  <a:lnTo>
                    <a:pt x="1315701" y="6695385"/>
                  </a:lnTo>
                  <a:lnTo>
                    <a:pt x="1331728" y="6695385"/>
                  </a:lnTo>
                  <a:lnTo>
                    <a:pt x="1331728" y="6658594"/>
                  </a:lnTo>
                  <a:cubicBezTo>
                    <a:pt x="1331728" y="6643669"/>
                    <a:pt x="1320231" y="6637768"/>
                    <a:pt x="1307340" y="6637768"/>
                  </a:cubicBezTo>
                  <a:close/>
                  <a:moveTo>
                    <a:pt x="1178082" y="6638462"/>
                  </a:moveTo>
                  <a:cubicBezTo>
                    <a:pt x="1171114" y="6638462"/>
                    <a:pt x="1165539" y="6642280"/>
                    <a:pt x="1163449" y="6648181"/>
                  </a:cubicBezTo>
                  <a:lnTo>
                    <a:pt x="1163449" y="6639157"/>
                  </a:lnTo>
                  <a:lnTo>
                    <a:pt x="1147770" y="6639157"/>
                  </a:lnTo>
                  <a:lnTo>
                    <a:pt x="1147770" y="6695386"/>
                  </a:lnTo>
                  <a:lnTo>
                    <a:pt x="1163797" y="6695386"/>
                  </a:lnTo>
                  <a:lnTo>
                    <a:pt x="1163797" y="6668659"/>
                  </a:lnTo>
                  <a:cubicBezTo>
                    <a:pt x="1163797" y="6658941"/>
                    <a:pt x="1167630" y="6655123"/>
                    <a:pt x="1175643" y="6655123"/>
                  </a:cubicBezTo>
                  <a:lnTo>
                    <a:pt x="1182263" y="6655123"/>
                  </a:lnTo>
                  <a:lnTo>
                    <a:pt x="1182611" y="6655123"/>
                  </a:lnTo>
                  <a:lnTo>
                    <a:pt x="1182611" y="6638809"/>
                  </a:lnTo>
                  <a:cubicBezTo>
                    <a:pt x="1180869" y="6638462"/>
                    <a:pt x="1179476" y="6638462"/>
                    <a:pt x="1178082" y="6638462"/>
                  </a:cubicBezTo>
                  <a:close/>
                  <a:moveTo>
                    <a:pt x="1186792" y="6639504"/>
                  </a:moveTo>
                  <a:lnTo>
                    <a:pt x="1186792" y="6653040"/>
                  </a:lnTo>
                  <a:lnTo>
                    <a:pt x="1194457" y="6653040"/>
                  </a:lnTo>
                  <a:lnTo>
                    <a:pt x="1194457" y="6695732"/>
                  </a:lnTo>
                  <a:lnTo>
                    <a:pt x="1210483" y="6695732"/>
                  </a:lnTo>
                  <a:lnTo>
                    <a:pt x="1210831" y="6695732"/>
                  </a:lnTo>
                  <a:lnTo>
                    <a:pt x="1210831" y="6639504"/>
                  </a:lnTo>
                  <a:lnTo>
                    <a:pt x="1186792" y="6639504"/>
                  </a:lnTo>
                  <a:close/>
                  <a:moveTo>
                    <a:pt x="1218845" y="6639504"/>
                  </a:moveTo>
                  <a:lnTo>
                    <a:pt x="1238008" y="6695733"/>
                  </a:lnTo>
                  <a:lnTo>
                    <a:pt x="1257867" y="6695733"/>
                  </a:lnTo>
                  <a:lnTo>
                    <a:pt x="1278074" y="6639504"/>
                  </a:lnTo>
                  <a:lnTo>
                    <a:pt x="1261351" y="6639504"/>
                  </a:lnTo>
                  <a:lnTo>
                    <a:pt x="1248460" y="6678378"/>
                  </a:lnTo>
                  <a:lnTo>
                    <a:pt x="1236265" y="6639504"/>
                  </a:lnTo>
                  <a:lnTo>
                    <a:pt x="1218845" y="6639504"/>
                  </a:lnTo>
                  <a:close/>
                  <a:moveTo>
                    <a:pt x="924094" y="6609307"/>
                  </a:moveTo>
                  <a:cubicBezTo>
                    <a:pt x="918519" y="6609307"/>
                    <a:pt x="911899" y="6612084"/>
                    <a:pt x="911899" y="6622149"/>
                  </a:cubicBezTo>
                  <a:lnTo>
                    <a:pt x="911551" y="6641239"/>
                  </a:lnTo>
                  <a:lnTo>
                    <a:pt x="902144" y="6641239"/>
                  </a:lnTo>
                  <a:lnTo>
                    <a:pt x="902144" y="6647487"/>
                  </a:lnTo>
                  <a:lnTo>
                    <a:pt x="911551" y="6647487"/>
                  </a:lnTo>
                  <a:lnTo>
                    <a:pt x="911551" y="6695386"/>
                  </a:lnTo>
                  <a:lnTo>
                    <a:pt x="919216" y="6695386"/>
                  </a:lnTo>
                  <a:lnTo>
                    <a:pt x="919216" y="6647487"/>
                  </a:lnTo>
                  <a:lnTo>
                    <a:pt x="930365" y="6647487"/>
                  </a:lnTo>
                  <a:lnTo>
                    <a:pt x="930365" y="6641239"/>
                  </a:lnTo>
                  <a:lnTo>
                    <a:pt x="919216" y="6641239"/>
                  </a:lnTo>
                  <a:lnTo>
                    <a:pt x="919216" y="6622844"/>
                  </a:lnTo>
                  <a:cubicBezTo>
                    <a:pt x="919216" y="6617637"/>
                    <a:pt x="920958" y="6615555"/>
                    <a:pt x="925836" y="6615555"/>
                  </a:cubicBezTo>
                  <a:cubicBezTo>
                    <a:pt x="927926" y="6615555"/>
                    <a:pt x="931410" y="6616249"/>
                    <a:pt x="931410" y="6616249"/>
                  </a:cubicBezTo>
                  <a:lnTo>
                    <a:pt x="931410" y="6609654"/>
                  </a:lnTo>
                  <a:cubicBezTo>
                    <a:pt x="931410" y="6609654"/>
                    <a:pt x="927926" y="6609307"/>
                    <a:pt x="924094" y="6609307"/>
                  </a:cubicBezTo>
                  <a:close/>
                  <a:moveTo>
                    <a:pt x="624813" y="6610001"/>
                  </a:moveTo>
                  <a:lnTo>
                    <a:pt x="624813" y="6695733"/>
                  </a:lnTo>
                  <a:lnTo>
                    <a:pt x="632478" y="6695733"/>
                  </a:lnTo>
                  <a:lnTo>
                    <a:pt x="632478" y="6662412"/>
                  </a:lnTo>
                  <a:lnTo>
                    <a:pt x="647808" y="6662412"/>
                  </a:lnTo>
                  <a:cubicBezTo>
                    <a:pt x="667667" y="6662412"/>
                    <a:pt x="677422" y="6650264"/>
                    <a:pt x="677422" y="6636033"/>
                  </a:cubicBezTo>
                  <a:cubicBezTo>
                    <a:pt x="677422" y="6621802"/>
                    <a:pt x="667667" y="6610001"/>
                    <a:pt x="647808" y="6610001"/>
                  </a:cubicBezTo>
                  <a:lnTo>
                    <a:pt x="624813" y="6610001"/>
                  </a:lnTo>
                  <a:close/>
                  <a:moveTo>
                    <a:pt x="785776" y="6618678"/>
                  </a:moveTo>
                  <a:lnTo>
                    <a:pt x="785776" y="6641586"/>
                  </a:lnTo>
                  <a:lnTo>
                    <a:pt x="776369" y="6641586"/>
                  </a:lnTo>
                  <a:lnTo>
                    <a:pt x="776369" y="6647834"/>
                  </a:lnTo>
                  <a:lnTo>
                    <a:pt x="785776" y="6647834"/>
                  </a:lnTo>
                  <a:lnTo>
                    <a:pt x="785776" y="6684626"/>
                  </a:lnTo>
                  <a:cubicBezTo>
                    <a:pt x="785776" y="6694691"/>
                    <a:pt x="792744" y="6696080"/>
                    <a:pt x="798319" y="6696080"/>
                  </a:cubicBezTo>
                  <a:cubicBezTo>
                    <a:pt x="802848" y="6696080"/>
                    <a:pt x="806680" y="6695732"/>
                    <a:pt x="806680" y="6695732"/>
                  </a:cubicBezTo>
                  <a:lnTo>
                    <a:pt x="806680" y="6689485"/>
                  </a:lnTo>
                  <a:cubicBezTo>
                    <a:pt x="806680" y="6689485"/>
                    <a:pt x="804590" y="6689832"/>
                    <a:pt x="801106" y="6689832"/>
                  </a:cubicBezTo>
                  <a:cubicBezTo>
                    <a:pt x="796925" y="6689832"/>
                    <a:pt x="793441" y="6689485"/>
                    <a:pt x="793441" y="6684626"/>
                  </a:cubicBezTo>
                  <a:lnTo>
                    <a:pt x="793441" y="6647834"/>
                  </a:lnTo>
                  <a:lnTo>
                    <a:pt x="807029" y="6647834"/>
                  </a:lnTo>
                  <a:lnTo>
                    <a:pt x="807029" y="6641586"/>
                  </a:lnTo>
                  <a:lnTo>
                    <a:pt x="793441" y="6641586"/>
                  </a:lnTo>
                  <a:lnTo>
                    <a:pt x="793441" y="6618678"/>
                  </a:lnTo>
                  <a:lnTo>
                    <a:pt x="785776" y="6618678"/>
                  </a:lnTo>
                  <a:close/>
                  <a:moveTo>
                    <a:pt x="867303" y="6640198"/>
                  </a:moveTo>
                  <a:cubicBezTo>
                    <a:pt x="851625" y="6640198"/>
                    <a:pt x="839082" y="6651999"/>
                    <a:pt x="839082" y="6668660"/>
                  </a:cubicBezTo>
                  <a:cubicBezTo>
                    <a:pt x="839082" y="6685320"/>
                    <a:pt x="851625" y="6697122"/>
                    <a:pt x="867303" y="6697122"/>
                  </a:cubicBezTo>
                  <a:cubicBezTo>
                    <a:pt x="882981" y="6697122"/>
                    <a:pt x="895523" y="6685320"/>
                    <a:pt x="895523" y="6668660"/>
                  </a:cubicBezTo>
                  <a:cubicBezTo>
                    <a:pt x="895523" y="6652347"/>
                    <a:pt x="882981" y="6640198"/>
                    <a:pt x="867303" y="6640198"/>
                  </a:cubicBezTo>
                  <a:close/>
                  <a:moveTo>
                    <a:pt x="706688" y="6640198"/>
                  </a:moveTo>
                  <a:cubicBezTo>
                    <a:pt x="697281" y="6640198"/>
                    <a:pt x="689616" y="6644363"/>
                    <a:pt x="685784" y="6647140"/>
                  </a:cubicBezTo>
                  <a:lnTo>
                    <a:pt x="689268" y="6652694"/>
                  </a:lnTo>
                  <a:cubicBezTo>
                    <a:pt x="693797" y="6649570"/>
                    <a:pt x="699372" y="6646793"/>
                    <a:pt x="705991" y="6646793"/>
                  </a:cubicBezTo>
                  <a:cubicBezTo>
                    <a:pt x="713308" y="6646793"/>
                    <a:pt x="719579" y="6649917"/>
                    <a:pt x="719579" y="6658247"/>
                  </a:cubicBezTo>
                  <a:lnTo>
                    <a:pt x="719231" y="6659983"/>
                  </a:lnTo>
                  <a:cubicBezTo>
                    <a:pt x="719231" y="6662759"/>
                    <a:pt x="717837" y="6664842"/>
                    <a:pt x="714005" y="6664842"/>
                  </a:cubicBezTo>
                  <a:lnTo>
                    <a:pt x="701114" y="6664842"/>
                  </a:lnTo>
                  <a:cubicBezTo>
                    <a:pt x="689964" y="6664842"/>
                    <a:pt x="682648" y="6670742"/>
                    <a:pt x="682648" y="6680808"/>
                  </a:cubicBezTo>
                  <a:cubicBezTo>
                    <a:pt x="682648" y="6690526"/>
                    <a:pt x="690662" y="6697468"/>
                    <a:pt x="702507" y="6697468"/>
                  </a:cubicBezTo>
                  <a:cubicBezTo>
                    <a:pt x="709127" y="6697468"/>
                    <a:pt x="716443" y="6694692"/>
                    <a:pt x="719579" y="6689138"/>
                  </a:cubicBezTo>
                  <a:lnTo>
                    <a:pt x="719579" y="6695733"/>
                  </a:lnTo>
                  <a:lnTo>
                    <a:pt x="727244" y="6695733"/>
                  </a:lnTo>
                  <a:lnTo>
                    <a:pt x="727244" y="6658594"/>
                  </a:lnTo>
                  <a:cubicBezTo>
                    <a:pt x="727244" y="6647487"/>
                    <a:pt x="719579" y="6640198"/>
                    <a:pt x="706688" y="6640198"/>
                  </a:cubicBezTo>
                  <a:close/>
                  <a:moveTo>
                    <a:pt x="767659" y="6640545"/>
                  </a:moveTo>
                  <a:cubicBezTo>
                    <a:pt x="761040" y="6640545"/>
                    <a:pt x="754420" y="6643322"/>
                    <a:pt x="751285" y="6650611"/>
                  </a:cubicBezTo>
                  <a:lnTo>
                    <a:pt x="751285" y="6641239"/>
                  </a:lnTo>
                  <a:lnTo>
                    <a:pt x="743968" y="6641239"/>
                  </a:lnTo>
                  <a:lnTo>
                    <a:pt x="743968" y="6695385"/>
                  </a:lnTo>
                  <a:lnTo>
                    <a:pt x="751285" y="6695385"/>
                  </a:lnTo>
                  <a:lnTo>
                    <a:pt x="751285" y="6665188"/>
                  </a:lnTo>
                  <a:cubicBezTo>
                    <a:pt x="751285" y="6652693"/>
                    <a:pt x="757904" y="6648181"/>
                    <a:pt x="767659" y="6648181"/>
                  </a:cubicBezTo>
                  <a:lnTo>
                    <a:pt x="771492" y="6648181"/>
                  </a:lnTo>
                  <a:lnTo>
                    <a:pt x="771840" y="6640892"/>
                  </a:lnTo>
                  <a:cubicBezTo>
                    <a:pt x="770098" y="6640545"/>
                    <a:pt x="769053" y="6640545"/>
                    <a:pt x="767659" y="6640545"/>
                  </a:cubicBezTo>
                  <a:close/>
                </a:path>
              </a:pathLst>
            </a:custGeom>
            <a:solidFill>
              <a:schemeClr val="bg1">
                <a:lumMod val="95000"/>
              </a:schemeClr>
            </a:solidFill>
            <a:ln w="9525" cap="flat">
              <a:noFill/>
              <a:prstDash val="solid"/>
              <a:miter/>
            </a:ln>
          </p:spPr>
          <p:txBody>
            <a:bodyPr rtlCol="0" anchor="ctr"/>
            <a:lstStyle/>
            <a:p>
              <a:endParaRPr lang="en-US"/>
            </a:p>
          </p:txBody>
        </p:sp>
        <p:sp>
          <p:nvSpPr>
            <p:cNvPr id="295" name="Freeform 294">
              <a:extLst>
                <a:ext uri="{FF2B5EF4-FFF2-40B4-BE49-F238E27FC236}">
                  <a16:creationId xmlns:a16="http://schemas.microsoft.com/office/drawing/2014/main" id="{EECB9D9E-47A6-BB8A-2B6D-197CC540C0B7}"/>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52689425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 name="Group 18">
            <a:extLst>
              <a:ext uri="{FF2B5EF4-FFF2-40B4-BE49-F238E27FC236}">
                <a16:creationId xmlns:a16="http://schemas.microsoft.com/office/drawing/2014/main" id="{2AD2A6A2-8D37-1A4B-8D7B-C8B7685A6788}"/>
              </a:ext>
            </a:extLst>
          </p:cNvPr>
          <p:cNvGrpSpPr/>
          <p:nvPr userDrawn="1"/>
        </p:nvGrpSpPr>
        <p:grpSpPr>
          <a:xfrm>
            <a:off x="-11574" y="3426942"/>
            <a:ext cx="12220608" cy="3442634"/>
            <a:chOff x="-11574" y="3426942"/>
            <a:chExt cx="12220608" cy="3442634"/>
          </a:xfrm>
        </p:grpSpPr>
        <p:sp>
          <p:nvSpPr>
            <p:cNvPr id="16" name="Freeform 15">
              <a:extLst>
                <a:ext uri="{FF2B5EF4-FFF2-40B4-BE49-F238E27FC236}">
                  <a16:creationId xmlns:a16="http://schemas.microsoft.com/office/drawing/2014/main" id="{A5EBCDDE-BA74-6604-2B7C-3EBD214D69C9}"/>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solidFill>
              <a:schemeClr val="bg1">
                <a:lumMod val="95000"/>
              </a:schemeClr>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F41EDDB-66A5-D2EF-19F8-32BF9A51514E}"/>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57780"/>
            <a:ext cx="3292474"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a:extLst>
              <a:ext uri="{FF2B5EF4-FFF2-40B4-BE49-F238E27FC236}">
                <a16:creationId xmlns:a16="http://schemas.microsoft.com/office/drawing/2014/main" id="{BAC36853-863A-E697-74A3-E59BA61FC6F9}"/>
              </a:ext>
            </a:extLst>
          </p:cNvPr>
          <p:cNvGrpSpPr/>
          <p:nvPr userDrawn="1"/>
        </p:nvGrpSpPr>
        <p:grpSpPr>
          <a:xfrm>
            <a:off x="-11574" y="3426942"/>
            <a:ext cx="12220608" cy="3442634"/>
            <a:chOff x="-11574" y="3426942"/>
            <a:chExt cx="12220608" cy="3442634"/>
          </a:xfrm>
          <a:solidFill>
            <a:schemeClr val="tx1">
              <a:lumMod val="75000"/>
              <a:lumOff val="25000"/>
            </a:schemeClr>
          </a:solidFill>
        </p:grpSpPr>
        <p:sp>
          <p:nvSpPr>
            <p:cNvPr id="17" name="Freeform 16">
              <a:extLst>
                <a:ext uri="{FF2B5EF4-FFF2-40B4-BE49-F238E27FC236}">
                  <a16:creationId xmlns:a16="http://schemas.microsoft.com/office/drawing/2014/main" id="{35006B7E-C43F-B2BD-02E4-DF35C4E51BF0}"/>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grp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C0A8A76-6B42-1BB3-A06D-EDBBEA16D4FF}"/>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grp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6">
            <a:extLst>
              <a:ext uri="{FF2B5EF4-FFF2-40B4-BE49-F238E27FC236}">
                <a16:creationId xmlns:a16="http://schemas.microsoft.com/office/drawing/2014/main" id="{AE485AAF-8C45-2006-832C-40FED950A8E6}"/>
              </a:ext>
            </a:extLst>
          </p:cNvPr>
          <p:cNvSpPr>
            <a:spLocks noGrp="1"/>
          </p:cNvSpPr>
          <p:nvPr>
            <p:ph type="pic" sz="quarter" idx="30"/>
          </p:nvPr>
        </p:nvSpPr>
        <p:spPr>
          <a:xfrm>
            <a:off x="6" y="4"/>
            <a:ext cx="12191995" cy="6857997"/>
          </a:xfrm>
          <a:custGeom>
            <a:avLst/>
            <a:gdLst>
              <a:gd name="connsiteX0" fmla="*/ 1550324 w 12191995"/>
              <a:gd name="connsiteY0" fmla="*/ 6668101 h 6857997"/>
              <a:gd name="connsiteX1" fmla="*/ 1550324 w 12191995"/>
              <a:gd name="connsiteY1" fmla="*/ 6672260 h 6857997"/>
              <a:gd name="connsiteX2" fmla="*/ 1539538 w 12191995"/>
              <a:gd name="connsiteY2" fmla="*/ 6682312 h 6857997"/>
              <a:gd name="connsiteX3" fmla="*/ 1531537 w 12191995"/>
              <a:gd name="connsiteY3" fmla="*/ 6675726 h 6857997"/>
              <a:gd name="connsiteX4" fmla="*/ 1539538 w 12191995"/>
              <a:gd name="connsiteY4" fmla="*/ 6669488 h 6857997"/>
              <a:gd name="connsiteX5" fmla="*/ 1545453 w 12191995"/>
              <a:gd name="connsiteY5" fmla="*/ 6669488 h 6857997"/>
              <a:gd name="connsiteX6" fmla="*/ 1550324 w 12191995"/>
              <a:gd name="connsiteY6" fmla="*/ 6668101 h 6857997"/>
              <a:gd name="connsiteX7" fmla="*/ 1353059 w 12191995"/>
              <a:gd name="connsiteY7" fmla="*/ 6668101 h 6857997"/>
              <a:gd name="connsiteX8" fmla="*/ 1353059 w 12191995"/>
              <a:gd name="connsiteY8" fmla="*/ 6672260 h 6857997"/>
              <a:gd name="connsiteX9" fmla="*/ 1342274 w 12191995"/>
              <a:gd name="connsiteY9" fmla="*/ 6682312 h 6857997"/>
              <a:gd name="connsiteX10" fmla="*/ 1334272 w 12191995"/>
              <a:gd name="connsiteY10" fmla="*/ 6675726 h 6857997"/>
              <a:gd name="connsiteX11" fmla="*/ 1342274 w 12191995"/>
              <a:gd name="connsiteY11" fmla="*/ 6669488 h 6857997"/>
              <a:gd name="connsiteX12" fmla="*/ 1348188 w 12191995"/>
              <a:gd name="connsiteY12" fmla="*/ 6669488 h 6857997"/>
              <a:gd name="connsiteX13" fmla="*/ 1353059 w 12191995"/>
              <a:gd name="connsiteY13" fmla="*/ 6668101 h 6857997"/>
              <a:gd name="connsiteX14" fmla="*/ 954701 w 12191995"/>
              <a:gd name="connsiteY14" fmla="*/ 6665328 h 6857997"/>
              <a:gd name="connsiteX15" fmla="*/ 954701 w 12191995"/>
              <a:gd name="connsiteY15" fmla="*/ 6672953 h 6857997"/>
              <a:gd name="connsiteX16" fmla="*/ 938349 w 12191995"/>
              <a:gd name="connsiteY16" fmla="*/ 6687163 h 6857997"/>
              <a:gd name="connsiteX17" fmla="*/ 925825 w 12191995"/>
              <a:gd name="connsiteY17" fmla="*/ 6677112 h 6857997"/>
              <a:gd name="connsiteX18" fmla="*/ 937653 w 12191995"/>
              <a:gd name="connsiteY18" fmla="*/ 6667408 h 6857997"/>
              <a:gd name="connsiteX19" fmla="*/ 947743 w 12191995"/>
              <a:gd name="connsiteY19" fmla="*/ 6667408 h 6857997"/>
              <a:gd name="connsiteX20" fmla="*/ 954701 w 12191995"/>
              <a:gd name="connsiteY20" fmla="*/ 6665328 h 6857997"/>
              <a:gd name="connsiteX21" fmla="*/ 1648435 w 12191995"/>
              <a:gd name="connsiteY21" fmla="*/ 6647998 h 6857997"/>
              <a:gd name="connsiteX22" fmla="*/ 1660960 w 12191995"/>
              <a:gd name="connsiteY22" fmla="*/ 6658396 h 6857997"/>
              <a:gd name="connsiteX23" fmla="*/ 1635910 w 12191995"/>
              <a:gd name="connsiteY23" fmla="*/ 6658396 h 6857997"/>
              <a:gd name="connsiteX24" fmla="*/ 1648435 w 12191995"/>
              <a:gd name="connsiteY24" fmla="*/ 6647998 h 6857997"/>
              <a:gd name="connsiteX25" fmla="*/ 1102215 w 12191995"/>
              <a:gd name="connsiteY25" fmla="*/ 6643493 h 6857997"/>
              <a:gd name="connsiteX26" fmla="*/ 1122742 w 12191995"/>
              <a:gd name="connsiteY26" fmla="*/ 6665328 h 6857997"/>
              <a:gd name="connsiteX27" fmla="*/ 1102215 w 12191995"/>
              <a:gd name="connsiteY27" fmla="*/ 6687164 h 6857997"/>
              <a:gd name="connsiteX28" fmla="*/ 1081688 w 12191995"/>
              <a:gd name="connsiteY28" fmla="*/ 6665328 h 6857997"/>
              <a:gd name="connsiteX29" fmla="*/ 1102215 w 12191995"/>
              <a:gd name="connsiteY29" fmla="*/ 6643493 h 6857997"/>
              <a:gd name="connsiteX30" fmla="*/ 1002713 w 12191995"/>
              <a:gd name="connsiteY30" fmla="*/ 6637253 h 6857997"/>
              <a:gd name="connsiteX31" fmla="*/ 986362 w 12191995"/>
              <a:gd name="connsiteY31" fmla="*/ 6647304 h 6857997"/>
              <a:gd name="connsiteX32" fmla="*/ 986362 w 12191995"/>
              <a:gd name="connsiteY32" fmla="*/ 6637947 h 6857997"/>
              <a:gd name="connsiteX33" fmla="*/ 979055 w 12191995"/>
              <a:gd name="connsiteY33" fmla="*/ 6637947 h 6857997"/>
              <a:gd name="connsiteX34" fmla="*/ 979055 w 12191995"/>
              <a:gd name="connsiteY34" fmla="*/ 6692015 h 6857997"/>
              <a:gd name="connsiteX35" fmla="*/ 986362 w 12191995"/>
              <a:gd name="connsiteY35" fmla="*/ 6692015 h 6857997"/>
              <a:gd name="connsiteX36" fmla="*/ 986362 w 12191995"/>
              <a:gd name="connsiteY36" fmla="*/ 6661861 h 6857997"/>
              <a:gd name="connsiteX37" fmla="*/ 1002713 w 12191995"/>
              <a:gd name="connsiteY37" fmla="*/ 6644878 h 6857997"/>
              <a:gd name="connsiteX38" fmla="*/ 1006541 w 12191995"/>
              <a:gd name="connsiteY38" fmla="*/ 6644878 h 6857997"/>
              <a:gd name="connsiteX39" fmla="*/ 1006888 w 12191995"/>
              <a:gd name="connsiteY39" fmla="*/ 6637600 h 6857997"/>
              <a:gd name="connsiteX40" fmla="*/ 1002713 w 12191995"/>
              <a:gd name="connsiteY40" fmla="*/ 6637253 h 6857997"/>
              <a:gd name="connsiteX41" fmla="*/ 1102215 w 12191995"/>
              <a:gd name="connsiteY41" fmla="*/ 6636907 h 6857997"/>
              <a:gd name="connsiteX42" fmla="*/ 1074034 w 12191995"/>
              <a:gd name="connsiteY42" fmla="*/ 6665328 h 6857997"/>
              <a:gd name="connsiteX43" fmla="*/ 1102215 w 12191995"/>
              <a:gd name="connsiteY43" fmla="*/ 6693750 h 6857997"/>
              <a:gd name="connsiteX44" fmla="*/ 1130396 w 12191995"/>
              <a:gd name="connsiteY44" fmla="*/ 6665328 h 6857997"/>
              <a:gd name="connsiteX45" fmla="*/ 1102215 w 12191995"/>
              <a:gd name="connsiteY45" fmla="*/ 6636907 h 6857997"/>
              <a:gd name="connsiteX46" fmla="*/ 941829 w 12191995"/>
              <a:gd name="connsiteY46" fmla="*/ 6636907 h 6857997"/>
              <a:gd name="connsiteX47" fmla="*/ 920954 w 12191995"/>
              <a:gd name="connsiteY47" fmla="*/ 6643839 h 6857997"/>
              <a:gd name="connsiteX48" fmla="*/ 924433 w 12191995"/>
              <a:gd name="connsiteY48" fmla="*/ 6649385 h 6857997"/>
              <a:gd name="connsiteX49" fmla="*/ 941133 w 12191995"/>
              <a:gd name="connsiteY49" fmla="*/ 6643492 h 6857997"/>
              <a:gd name="connsiteX50" fmla="*/ 954701 w 12191995"/>
              <a:gd name="connsiteY50" fmla="*/ 6654930 h 6857997"/>
              <a:gd name="connsiteX51" fmla="*/ 954354 w 12191995"/>
              <a:gd name="connsiteY51" fmla="*/ 6656663 h 6857997"/>
              <a:gd name="connsiteX52" fmla="*/ 949135 w 12191995"/>
              <a:gd name="connsiteY52" fmla="*/ 6661515 h 6857997"/>
              <a:gd name="connsiteX53" fmla="*/ 936262 w 12191995"/>
              <a:gd name="connsiteY53" fmla="*/ 6661515 h 6857997"/>
              <a:gd name="connsiteX54" fmla="*/ 917823 w 12191995"/>
              <a:gd name="connsiteY54" fmla="*/ 6677459 h 6857997"/>
              <a:gd name="connsiteX55" fmla="*/ 937653 w 12191995"/>
              <a:gd name="connsiteY55" fmla="*/ 6694095 h 6857997"/>
              <a:gd name="connsiteX56" fmla="*/ 954701 w 12191995"/>
              <a:gd name="connsiteY56" fmla="*/ 6685777 h 6857997"/>
              <a:gd name="connsiteX57" fmla="*/ 954701 w 12191995"/>
              <a:gd name="connsiteY57" fmla="*/ 6692362 h 6857997"/>
              <a:gd name="connsiteX58" fmla="*/ 962356 w 12191995"/>
              <a:gd name="connsiteY58" fmla="*/ 6692362 h 6857997"/>
              <a:gd name="connsiteX59" fmla="*/ 962356 w 12191995"/>
              <a:gd name="connsiteY59" fmla="*/ 6655277 h 6857997"/>
              <a:gd name="connsiteX60" fmla="*/ 941829 w 12191995"/>
              <a:gd name="connsiteY60" fmla="*/ 6636907 h 6857997"/>
              <a:gd name="connsiteX61" fmla="*/ 1453257 w 12191995"/>
              <a:gd name="connsiteY61" fmla="*/ 6636214 h 6857997"/>
              <a:gd name="connsiteX62" fmla="*/ 1472392 w 12191995"/>
              <a:gd name="connsiteY62" fmla="*/ 6692364 h 6857997"/>
              <a:gd name="connsiteX63" fmla="*/ 1492223 w 12191995"/>
              <a:gd name="connsiteY63" fmla="*/ 6692364 h 6857997"/>
              <a:gd name="connsiteX64" fmla="*/ 1512402 w 12191995"/>
              <a:gd name="connsiteY64" fmla="*/ 6636214 h 6857997"/>
              <a:gd name="connsiteX65" fmla="*/ 1495702 w 12191995"/>
              <a:gd name="connsiteY65" fmla="*/ 6636214 h 6857997"/>
              <a:gd name="connsiteX66" fmla="*/ 1482829 w 12191995"/>
              <a:gd name="connsiteY66" fmla="*/ 6675033 h 6857997"/>
              <a:gd name="connsiteX67" fmla="*/ 1470652 w 12191995"/>
              <a:gd name="connsiteY67" fmla="*/ 6636214 h 6857997"/>
              <a:gd name="connsiteX68" fmla="*/ 1421249 w 12191995"/>
              <a:gd name="connsiteY68" fmla="*/ 6636214 h 6857997"/>
              <a:gd name="connsiteX69" fmla="*/ 1421249 w 12191995"/>
              <a:gd name="connsiteY69" fmla="*/ 6649731 h 6857997"/>
              <a:gd name="connsiteX70" fmla="*/ 1428903 w 12191995"/>
              <a:gd name="connsiteY70" fmla="*/ 6649731 h 6857997"/>
              <a:gd name="connsiteX71" fmla="*/ 1428903 w 12191995"/>
              <a:gd name="connsiteY71" fmla="*/ 6692362 h 6857997"/>
              <a:gd name="connsiteX72" fmla="*/ 1444908 w 12191995"/>
              <a:gd name="connsiteY72" fmla="*/ 6692362 h 6857997"/>
              <a:gd name="connsiteX73" fmla="*/ 1445255 w 12191995"/>
              <a:gd name="connsiteY73" fmla="*/ 6692362 h 6857997"/>
              <a:gd name="connsiteX74" fmla="*/ 1445255 w 12191995"/>
              <a:gd name="connsiteY74" fmla="*/ 6636214 h 6857997"/>
              <a:gd name="connsiteX75" fmla="*/ 1412551 w 12191995"/>
              <a:gd name="connsiteY75" fmla="*/ 6635174 h 6857997"/>
              <a:gd name="connsiteX76" fmla="*/ 1397939 w 12191995"/>
              <a:gd name="connsiteY76" fmla="*/ 6644879 h 6857997"/>
              <a:gd name="connsiteX77" fmla="*/ 1397939 w 12191995"/>
              <a:gd name="connsiteY77" fmla="*/ 6635868 h 6857997"/>
              <a:gd name="connsiteX78" fmla="*/ 1382283 w 12191995"/>
              <a:gd name="connsiteY78" fmla="*/ 6635868 h 6857997"/>
              <a:gd name="connsiteX79" fmla="*/ 1382283 w 12191995"/>
              <a:gd name="connsiteY79" fmla="*/ 6692017 h 6857997"/>
              <a:gd name="connsiteX80" fmla="*/ 1398287 w 12191995"/>
              <a:gd name="connsiteY80" fmla="*/ 6692017 h 6857997"/>
              <a:gd name="connsiteX81" fmla="*/ 1398287 w 12191995"/>
              <a:gd name="connsiteY81" fmla="*/ 6665328 h 6857997"/>
              <a:gd name="connsiteX82" fmla="*/ 1410116 w 12191995"/>
              <a:gd name="connsiteY82" fmla="*/ 6651811 h 6857997"/>
              <a:gd name="connsiteX83" fmla="*/ 1416726 w 12191995"/>
              <a:gd name="connsiteY83" fmla="*/ 6651811 h 6857997"/>
              <a:gd name="connsiteX84" fmla="*/ 1417074 w 12191995"/>
              <a:gd name="connsiteY84" fmla="*/ 6651811 h 6857997"/>
              <a:gd name="connsiteX85" fmla="*/ 1417074 w 12191995"/>
              <a:gd name="connsiteY85" fmla="*/ 6635521 h 6857997"/>
              <a:gd name="connsiteX86" fmla="*/ 1412551 w 12191995"/>
              <a:gd name="connsiteY86" fmla="*/ 6635174 h 6857997"/>
              <a:gd name="connsiteX87" fmla="*/ 1648783 w 12191995"/>
              <a:gd name="connsiteY87" fmla="*/ 6634827 h 6857997"/>
              <a:gd name="connsiteX88" fmla="*/ 1619558 w 12191995"/>
              <a:gd name="connsiteY88" fmla="*/ 6664288 h 6857997"/>
              <a:gd name="connsiteX89" fmla="*/ 1649131 w 12191995"/>
              <a:gd name="connsiteY89" fmla="*/ 6693749 h 6857997"/>
              <a:gd name="connsiteX90" fmla="*/ 1677312 w 12191995"/>
              <a:gd name="connsiteY90" fmla="*/ 6676072 h 6857997"/>
              <a:gd name="connsiteX91" fmla="*/ 1660612 w 12191995"/>
              <a:gd name="connsiteY91" fmla="*/ 6674339 h 6857997"/>
              <a:gd name="connsiteX92" fmla="*/ 1649131 w 12191995"/>
              <a:gd name="connsiteY92" fmla="*/ 6680231 h 6857997"/>
              <a:gd name="connsiteX93" fmla="*/ 1636258 w 12191995"/>
              <a:gd name="connsiteY93" fmla="*/ 6668794 h 6857997"/>
              <a:gd name="connsiteX94" fmla="*/ 1678355 w 12191995"/>
              <a:gd name="connsiteY94" fmla="*/ 6668794 h 6857997"/>
              <a:gd name="connsiteX95" fmla="*/ 1648783 w 12191995"/>
              <a:gd name="connsiteY95" fmla="*/ 6634827 h 6857997"/>
              <a:gd name="connsiteX96" fmla="*/ 1541626 w 12191995"/>
              <a:gd name="connsiteY96" fmla="*/ 6634481 h 6857997"/>
              <a:gd name="connsiteX97" fmla="*/ 1517620 w 12191995"/>
              <a:gd name="connsiteY97" fmla="*/ 6641413 h 6857997"/>
              <a:gd name="connsiteX98" fmla="*/ 1523882 w 12191995"/>
              <a:gd name="connsiteY98" fmla="*/ 6653544 h 6857997"/>
              <a:gd name="connsiteX99" fmla="*/ 1540930 w 12191995"/>
              <a:gd name="connsiteY99" fmla="*/ 6648345 h 6857997"/>
              <a:gd name="connsiteX100" fmla="*/ 1550324 w 12191995"/>
              <a:gd name="connsiteY100" fmla="*/ 6654931 h 6857997"/>
              <a:gd name="connsiteX101" fmla="*/ 1549976 w 12191995"/>
              <a:gd name="connsiteY101" fmla="*/ 6654931 h 6857997"/>
              <a:gd name="connsiteX102" fmla="*/ 1546149 w 12191995"/>
              <a:gd name="connsiteY102" fmla="*/ 6658397 h 6857997"/>
              <a:gd name="connsiteX103" fmla="*/ 1535016 w 12191995"/>
              <a:gd name="connsiteY103" fmla="*/ 6658397 h 6857997"/>
              <a:gd name="connsiteX104" fmla="*/ 1514489 w 12191995"/>
              <a:gd name="connsiteY104" fmla="*/ 6675726 h 6857997"/>
              <a:gd name="connsiteX105" fmla="*/ 1534320 w 12191995"/>
              <a:gd name="connsiteY105" fmla="*/ 6693403 h 6857997"/>
              <a:gd name="connsiteX106" fmla="*/ 1549976 w 12191995"/>
              <a:gd name="connsiteY106" fmla="*/ 6686817 h 6857997"/>
              <a:gd name="connsiteX107" fmla="*/ 1549976 w 12191995"/>
              <a:gd name="connsiteY107" fmla="*/ 6692016 h 6857997"/>
              <a:gd name="connsiteX108" fmla="*/ 1565980 w 12191995"/>
              <a:gd name="connsiteY108" fmla="*/ 6692016 h 6857997"/>
              <a:gd name="connsiteX109" fmla="*/ 1565980 w 12191995"/>
              <a:gd name="connsiteY109" fmla="*/ 6655277 h 6857997"/>
              <a:gd name="connsiteX110" fmla="*/ 1541626 w 12191995"/>
              <a:gd name="connsiteY110" fmla="*/ 6634481 h 6857997"/>
              <a:gd name="connsiteX111" fmla="*/ 1344361 w 12191995"/>
              <a:gd name="connsiteY111" fmla="*/ 6634481 h 6857997"/>
              <a:gd name="connsiteX112" fmla="*/ 1320355 w 12191995"/>
              <a:gd name="connsiteY112" fmla="*/ 6641413 h 6857997"/>
              <a:gd name="connsiteX113" fmla="*/ 1326618 w 12191995"/>
              <a:gd name="connsiteY113" fmla="*/ 6653544 h 6857997"/>
              <a:gd name="connsiteX114" fmla="*/ 1343665 w 12191995"/>
              <a:gd name="connsiteY114" fmla="*/ 6648345 h 6857997"/>
              <a:gd name="connsiteX115" fmla="*/ 1353059 w 12191995"/>
              <a:gd name="connsiteY115" fmla="*/ 6654931 h 6857997"/>
              <a:gd name="connsiteX116" fmla="*/ 1352711 w 12191995"/>
              <a:gd name="connsiteY116" fmla="*/ 6654931 h 6857997"/>
              <a:gd name="connsiteX117" fmla="*/ 1348884 w 12191995"/>
              <a:gd name="connsiteY117" fmla="*/ 6658397 h 6857997"/>
              <a:gd name="connsiteX118" fmla="*/ 1337751 w 12191995"/>
              <a:gd name="connsiteY118" fmla="*/ 6658397 h 6857997"/>
              <a:gd name="connsiteX119" fmla="*/ 1317224 w 12191995"/>
              <a:gd name="connsiteY119" fmla="*/ 6675726 h 6857997"/>
              <a:gd name="connsiteX120" fmla="*/ 1337055 w 12191995"/>
              <a:gd name="connsiteY120" fmla="*/ 6693403 h 6857997"/>
              <a:gd name="connsiteX121" fmla="*/ 1352711 w 12191995"/>
              <a:gd name="connsiteY121" fmla="*/ 6686817 h 6857997"/>
              <a:gd name="connsiteX122" fmla="*/ 1352711 w 12191995"/>
              <a:gd name="connsiteY122" fmla="*/ 6692016 h 6857997"/>
              <a:gd name="connsiteX123" fmla="*/ 1368715 w 12191995"/>
              <a:gd name="connsiteY123" fmla="*/ 6692016 h 6857997"/>
              <a:gd name="connsiteX124" fmla="*/ 1368715 w 12191995"/>
              <a:gd name="connsiteY124" fmla="*/ 6655277 h 6857997"/>
              <a:gd name="connsiteX125" fmla="*/ 1344361 w 12191995"/>
              <a:gd name="connsiteY125" fmla="*/ 6634481 h 6857997"/>
              <a:gd name="connsiteX126" fmla="*/ 1020804 w 12191995"/>
              <a:gd name="connsiteY126" fmla="*/ 6615418 h 6857997"/>
              <a:gd name="connsiteX127" fmla="*/ 1020804 w 12191995"/>
              <a:gd name="connsiteY127" fmla="*/ 6638294 h 6857997"/>
              <a:gd name="connsiteX128" fmla="*/ 1011410 w 12191995"/>
              <a:gd name="connsiteY128" fmla="*/ 6638294 h 6857997"/>
              <a:gd name="connsiteX129" fmla="*/ 1011410 w 12191995"/>
              <a:gd name="connsiteY129" fmla="*/ 6644532 h 6857997"/>
              <a:gd name="connsiteX130" fmla="*/ 1020804 w 12191995"/>
              <a:gd name="connsiteY130" fmla="*/ 6644532 h 6857997"/>
              <a:gd name="connsiteX131" fmla="*/ 1020804 w 12191995"/>
              <a:gd name="connsiteY131" fmla="*/ 6681272 h 6857997"/>
              <a:gd name="connsiteX132" fmla="*/ 1033329 w 12191995"/>
              <a:gd name="connsiteY132" fmla="*/ 6692710 h 6857997"/>
              <a:gd name="connsiteX133" fmla="*/ 1041679 w 12191995"/>
              <a:gd name="connsiteY133" fmla="*/ 6692363 h 6857997"/>
              <a:gd name="connsiteX134" fmla="*/ 1041679 w 12191995"/>
              <a:gd name="connsiteY134" fmla="*/ 6686124 h 6857997"/>
              <a:gd name="connsiteX135" fmla="*/ 1036113 w 12191995"/>
              <a:gd name="connsiteY135" fmla="*/ 6686471 h 6857997"/>
              <a:gd name="connsiteX136" fmla="*/ 1028459 w 12191995"/>
              <a:gd name="connsiteY136" fmla="*/ 6681272 h 6857997"/>
              <a:gd name="connsiteX137" fmla="*/ 1028459 w 12191995"/>
              <a:gd name="connsiteY137" fmla="*/ 6644532 h 6857997"/>
              <a:gd name="connsiteX138" fmla="*/ 1042027 w 12191995"/>
              <a:gd name="connsiteY138" fmla="*/ 6644532 h 6857997"/>
              <a:gd name="connsiteX139" fmla="*/ 1042027 w 12191995"/>
              <a:gd name="connsiteY139" fmla="*/ 6638294 h 6857997"/>
              <a:gd name="connsiteX140" fmla="*/ 1028459 w 12191995"/>
              <a:gd name="connsiteY140" fmla="*/ 6638294 h 6857997"/>
              <a:gd name="connsiteX141" fmla="*/ 1028459 w 12191995"/>
              <a:gd name="connsiteY141" fmla="*/ 6615418 h 6857997"/>
              <a:gd name="connsiteX142" fmla="*/ 1583375 w 12191995"/>
              <a:gd name="connsiteY142" fmla="*/ 6615071 h 6857997"/>
              <a:gd name="connsiteX143" fmla="*/ 1583375 w 12191995"/>
              <a:gd name="connsiteY143" fmla="*/ 6636560 h 6857997"/>
              <a:gd name="connsiteX144" fmla="*/ 1574677 w 12191995"/>
              <a:gd name="connsiteY144" fmla="*/ 6636560 h 6857997"/>
              <a:gd name="connsiteX145" fmla="*/ 1574677 w 12191995"/>
              <a:gd name="connsiteY145" fmla="*/ 6650078 h 6857997"/>
              <a:gd name="connsiteX146" fmla="*/ 1583375 w 12191995"/>
              <a:gd name="connsiteY146" fmla="*/ 6650078 h 6857997"/>
              <a:gd name="connsiteX147" fmla="*/ 1583375 w 12191995"/>
              <a:gd name="connsiteY147" fmla="*/ 6680925 h 6857997"/>
              <a:gd name="connsiteX148" fmla="*/ 1599727 w 12191995"/>
              <a:gd name="connsiteY148" fmla="*/ 6693403 h 6857997"/>
              <a:gd name="connsiteX149" fmla="*/ 1612252 w 12191995"/>
              <a:gd name="connsiteY149" fmla="*/ 6692709 h 6857997"/>
              <a:gd name="connsiteX150" fmla="*/ 1612252 w 12191995"/>
              <a:gd name="connsiteY150" fmla="*/ 6679192 h 6857997"/>
              <a:gd name="connsiteX151" fmla="*/ 1604946 w 12191995"/>
              <a:gd name="connsiteY151" fmla="*/ 6679538 h 6857997"/>
              <a:gd name="connsiteX152" fmla="*/ 1599727 w 12191995"/>
              <a:gd name="connsiteY152" fmla="*/ 6675380 h 6857997"/>
              <a:gd name="connsiteX153" fmla="*/ 1599727 w 12191995"/>
              <a:gd name="connsiteY153" fmla="*/ 6650078 h 6857997"/>
              <a:gd name="connsiteX154" fmla="*/ 1611904 w 12191995"/>
              <a:gd name="connsiteY154" fmla="*/ 6650078 h 6857997"/>
              <a:gd name="connsiteX155" fmla="*/ 1611904 w 12191995"/>
              <a:gd name="connsiteY155" fmla="*/ 6636560 h 6857997"/>
              <a:gd name="connsiteX156" fmla="*/ 1599727 w 12191995"/>
              <a:gd name="connsiteY156" fmla="*/ 6636560 h 6857997"/>
              <a:gd name="connsiteX157" fmla="*/ 1599727 w 12191995"/>
              <a:gd name="connsiteY157" fmla="*/ 6615071 h 6857997"/>
              <a:gd name="connsiteX158" fmla="*/ 867724 w 12191995"/>
              <a:gd name="connsiteY158" fmla="*/ 6612992 h 6857997"/>
              <a:gd name="connsiteX159" fmla="*/ 883727 w 12191995"/>
              <a:gd name="connsiteY159" fmla="*/ 6612992 h 6857997"/>
              <a:gd name="connsiteX160" fmla="*/ 904602 w 12191995"/>
              <a:gd name="connsiteY160" fmla="*/ 6632402 h 6857997"/>
              <a:gd name="connsiteX161" fmla="*/ 883727 w 12191995"/>
              <a:gd name="connsiteY161" fmla="*/ 6652158 h 6857997"/>
              <a:gd name="connsiteX162" fmla="*/ 867724 w 12191995"/>
              <a:gd name="connsiteY162" fmla="*/ 6652158 h 6857997"/>
              <a:gd name="connsiteX163" fmla="*/ 867724 w 12191995"/>
              <a:gd name="connsiteY163" fmla="*/ 6613339 h 6857997"/>
              <a:gd name="connsiteX164" fmla="*/ 1291826 w 12191995"/>
              <a:gd name="connsiteY164" fmla="*/ 6606753 h 6857997"/>
              <a:gd name="connsiteX165" fmla="*/ 1291826 w 12191995"/>
              <a:gd name="connsiteY165" fmla="*/ 6692364 h 6857997"/>
              <a:gd name="connsiteX166" fmla="*/ 1307830 w 12191995"/>
              <a:gd name="connsiteY166" fmla="*/ 6692364 h 6857997"/>
              <a:gd name="connsiteX167" fmla="*/ 1307830 w 12191995"/>
              <a:gd name="connsiteY167" fmla="*/ 6606753 h 6857997"/>
              <a:gd name="connsiteX168" fmla="*/ 860070 w 12191995"/>
              <a:gd name="connsiteY168" fmla="*/ 6606753 h 6857997"/>
              <a:gd name="connsiteX169" fmla="*/ 860070 w 12191995"/>
              <a:gd name="connsiteY169" fmla="*/ 6692364 h 6857997"/>
              <a:gd name="connsiteX170" fmla="*/ 867724 w 12191995"/>
              <a:gd name="connsiteY170" fmla="*/ 6692364 h 6857997"/>
              <a:gd name="connsiteX171" fmla="*/ 867724 w 12191995"/>
              <a:gd name="connsiteY171" fmla="*/ 6659090 h 6857997"/>
              <a:gd name="connsiteX172" fmla="*/ 883032 w 12191995"/>
              <a:gd name="connsiteY172" fmla="*/ 6659090 h 6857997"/>
              <a:gd name="connsiteX173" fmla="*/ 912604 w 12191995"/>
              <a:gd name="connsiteY173" fmla="*/ 6632748 h 6857997"/>
              <a:gd name="connsiteX174" fmla="*/ 883032 w 12191995"/>
              <a:gd name="connsiteY174" fmla="*/ 6606753 h 6857997"/>
              <a:gd name="connsiteX175" fmla="*/ 1436209 w 12191995"/>
              <a:gd name="connsiteY175" fmla="*/ 6606406 h 6857997"/>
              <a:gd name="connsiteX176" fmla="*/ 1426120 w 12191995"/>
              <a:gd name="connsiteY176" fmla="*/ 6616804 h 6857997"/>
              <a:gd name="connsiteX177" fmla="*/ 1436209 w 12191995"/>
              <a:gd name="connsiteY177" fmla="*/ 6626855 h 6857997"/>
              <a:gd name="connsiteX178" fmla="*/ 1446647 w 12191995"/>
              <a:gd name="connsiteY178" fmla="*/ 6616804 h 6857997"/>
              <a:gd name="connsiteX179" fmla="*/ 1436209 w 12191995"/>
              <a:gd name="connsiteY179" fmla="*/ 6606406 h 6857997"/>
              <a:gd name="connsiteX180" fmla="*/ 1158925 w 12191995"/>
              <a:gd name="connsiteY180" fmla="*/ 6606059 h 6857997"/>
              <a:gd name="connsiteX181" fmla="*/ 1146748 w 12191995"/>
              <a:gd name="connsiteY181" fmla="*/ 6618883 h 6857997"/>
              <a:gd name="connsiteX182" fmla="*/ 1146400 w 12191995"/>
              <a:gd name="connsiteY182" fmla="*/ 6637946 h 6857997"/>
              <a:gd name="connsiteX183" fmla="*/ 1137007 w 12191995"/>
              <a:gd name="connsiteY183" fmla="*/ 6637946 h 6857997"/>
              <a:gd name="connsiteX184" fmla="*/ 1137007 w 12191995"/>
              <a:gd name="connsiteY184" fmla="*/ 6644185 h 6857997"/>
              <a:gd name="connsiteX185" fmla="*/ 1146400 w 12191995"/>
              <a:gd name="connsiteY185" fmla="*/ 6644185 h 6857997"/>
              <a:gd name="connsiteX186" fmla="*/ 1146400 w 12191995"/>
              <a:gd name="connsiteY186" fmla="*/ 6692016 h 6857997"/>
              <a:gd name="connsiteX187" fmla="*/ 1154054 w 12191995"/>
              <a:gd name="connsiteY187" fmla="*/ 6692016 h 6857997"/>
              <a:gd name="connsiteX188" fmla="*/ 1154054 w 12191995"/>
              <a:gd name="connsiteY188" fmla="*/ 6644185 h 6857997"/>
              <a:gd name="connsiteX189" fmla="*/ 1165187 w 12191995"/>
              <a:gd name="connsiteY189" fmla="*/ 6644185 h 6857997"/>
              <a:gd name="connsiteX190" fmla="*/ 1165187 w 12191995"/>
              <a:gd name="connsiteY190" fmla="*/ 6637946 h 6857997"/>
              <a:gd name="connsiteX191" fmla="*/ 1154054 w 12191995"/>
              <a:gd name="connsiteY191" fmla="*/ 6637946 h 6857997"/>
              <a:gd name="connsiteX192" fmla="*/ 1154054 w 12191995"/>
              <a:gd name="connsiteY192" fmla="*/ 6619576 h 6857997"/>
              <a:gd name="connsiteX193" fmla="*/ 1160665 w 12191995"/>
              <a:gd name="connsiteY193" fmla="*/ 6612298 h 6857997"/>
              <a:gd name="connsiteX194" fmla="*/ 1166231 w 12191995"/>
              <a:gd name="connsiteY194" fmla="*/ 6612991 h 6857997"/>
              <a:gd name="connsiteX195" fmla="*/ 1166231 w 12191995"/>
              <a:gd name="connsiteY195" fmla="*/ 6606406 h 6857997"/>
              <a:gd name="connsiteX196" fmla="*/ 1158925 w 12191995"/>
              <a:gd name="connsiteY196" fmla="*/ 6606059 h 6857997"/>
              <a:gd name="connsiteX197" fmla="*/ 1239988 w 12191995"/>
              <a:gd name="connsiteY197" fmla="*/ 6605020 h 6857997"/>
              <a:gd name="connsiteX198" fmla="*/ 1195108 w 12191995"/>
              <a:gd name="connsiteY198" fmla="*/ 6649385 h 6857997"/>
              <a:gd name="connsiteX199" fmla="*/ 1239988 w 12191995"/>
              <a:gd name="connsiteY199" fmla="*/ 6693750 h 6857997"/>
              <a:gd name="connsiteX200" fmla="*/ 1282086 w 12191995"/>
              <a:gd name="connsiteY200" fmla="*/ 6661863 h 6857997"/>
              <a:gd name="connsiteX201" fmla="*/ 1263298 w 12191995"/>
              <a:gd name="connsiteY201" fmla="*/ 6661863 h 6857997"/>
              <a:gd name="connsiteX202" fmla="*/ 1239988 w 12191995"/>
              <a:gd name="connsiteY202" fmla="*/ 6678153 h 6857997"/>
              <a:gd name="connsiteX203" fmla="*/ 1212852 w 12191995"/>
              <a:gd name="connsiteY203" fmla="*/ 6649385 h 6857997"/>
              <a:gd name="connsiteX204" fmla="*/ 1239988 w 12191995"/>
              <a:gd name="connsiteY204" fmla="*/ 6620617 h 6857997"/>
              <a:gd name="connsiteX205" fmla="*/ 1263298 w 12191995"/>
              <a:gd name="connsiteY205" fmla="*/ 6636907 h 6857997"/>
              <a:gd name="connsiteX206" fmla="*/ 1282086 w 12191995"/>
              <a:gd name="connsiteY206" fmla="*/ 6636907 h 6857997"/>
              <a:gd name="connsiteX207" fmla="*/ 1239988 w 12191995"/>
              <a:gd name="connsiteY207" fmla="*/ 6605020 h 6857997"/>
              <a:gd name="connsiteX208" fmla="*/ 1499179 w 12191995"/>
              <a:gd name="connsiteY208" fmla="*/ 6443852 h 6857997"/>
              <a:gd name="connsiteX209" fmla="*/ 1534318 w 12191995"/>
              <a:gd name="connsiteY209" fmla="*/ 6449051 h 6857997"/>
              <a:gd name="connsiteX210" fmla="*/ 1534318 w 12191995"/>
              <a:gd name="connsiteY210" fmla="*/ 6460142 h 6857997"/>
              <a:gd name="connsiteX211" fmla="*/ 1494308 w 12191995"/>
              <a:gd name="connsiteY211" fmla="*/ 6492376 h 6857997"/>
              <a:gd name="connsiteX212" fmla="*/ 1464040 w 12191995"/>
              <a:gd name="connsiteY212" fmla="*/ 6468461 h 6857997"/>
              <a:gd name="connsiteX213" fmla="*/ 1464040 w 12191995"/>
              <a:gd name="connsiteY213" fmla="*/ 6468114 h 6857997"/>
              <a:gd name="connsiteX214" fmla="*/ 1499179 w 12191995"/>
              <a:gd name="connsiteY214" fmla="*/ 6443852 h 6857997"/>
              <a:gd name="connsiteX215" fmla="*/ 1244160 w 12191995"/>
              <a:gd name="connsiteY215" fmla="*/ 6397409 h 6857997"/>
              <a:gd name="connsiteX216" fmla="*/ 1289041 w 12191995"/>
              <a:gd name="connsiteY216" fmla="*/ 6442813 h 6857997"/>
              <a:gd name="connsiteX217" fmla="*/ 1289041 w 12191995"/>
              <a:gd name="connsiteY217" fmla="*/ 6444546 h 6857997"/>
              <a:gd name="connsiteX218" fmla="*/ 1288693 w 12191995"/>
              <a:gd name="connsiteY218" fmla="*/ 6446626 h 6857997"/>
              <a:gd name="connsiteX219" fmla="*/ 1244509 w 12191995"/>
              <a:gd name="connsiteY219" fmla="*/ 6490991 h 6857997"/>
              <a:gd name="connsiteX220" fmla="*/ 1199975 w 12191995"/>
              <a:gd name="connsiteY220" fmla="*/ 6445932 h 6857997"/>
              <a:gd name="connsiteX221" fmla="*/ 1199975 w 12191995"/>
              <a:gd name="connsiteY221" fmla="*/ 6444200 h 6857997"/>
              <a:gd name="connsiteX222" fmla="*/ 1199975 w 12191995"/>
              <a:gd name="connsiteY222" fmla="*/ 6443853 h 6857997"/>
              <a:gd name="connsiteX223" fmla="*/ 1244160 w 12191995"/>
              <a:gd name="connsiteY223" fmla="*/ 6397409 h 6857997"/>
              <a:gd name="connsiteX224" fmla="*/ 1905191 w 12191995"/>
              <a:gd name="connsiteY224" fmla="*/ 6396368 h 6857997"/>
              <a:gd name="connsiteX225" fmla="*/ 1943809 w 12191995"/>
              <a:gd name="connsiteY225" fmla="*/ 6436920 h 6857997"/>
              <a:gd name="connsiteX226" fmla="*/ 1865877 w 12191995"/>
              <a:gd name="connsiteY226" fmla="*/ 6436920 h 6857997"/>
              <a:gd name="connsiteX227" fmla="*/ 1905191 w 12191995"/>
              <a:gd name="connsiteY227" fmla="*/ 6396368 h 6857997"/>
              <a:gd name="connsiteX228" fmla="*/ 1675222 w 12191995"/>
              <a:gd name="connsiteY228" fmla="*/ 6383892 h 6857997"/>
              <a:gd name="connsiteX229" fmla="*/ 1675222 w 12191995"/>
              <a:gd name="connsiteY229" fmla="*/ 6504162 h 6857997"/>
              <a:gd name="connsiteX230" fmla="*/ 1693313 w 12191995"/>
              <a:gd name="connsiteY230" fmla="*/ 6504162 h 6857997"/>
              <a:gd name="connsiteX231" fmla="*/ 1693313 w 12191995"/>
              <a:gd name="connsiteY231" fmla="*/ 6383892 h 6857997"/>
              <a:gd name="connsiteX232" fmla="*/ 855892 w 12191995"/>
              <a:gd name="connsiteY232" fmla="*/ 6383892 h 6857997"/>
              <a:gd name="connsiteX233" fmla="*/ 855892 w 12191995"/>
              <a:gd name="connsiteY233" fmla="*/ 6504162 h 6857997"/>
              <a:gd name="connsiteX234" fmla="*/ 873982 w 12191995"/>
              <a:gd name="connsiteY234" fmla="*/ 6504162 h 6857997"/>
              <a:gd name="connsiteX235" fmla="*/ 873982 w 12191995"/>
              <a:gd name="connsiteY235" fmla="*/ 6383892 h 6857997"/>
              <a:gd name="connsiteX236" fmla="*/ 1718362 w 12191995"/>
              <a:gd name="connsiteY236" fmla="*/ 6383891 h 6857997"/>
              <a:gd name="connsiteX237" fmla="*/ 1770549 w 12191995"/>
              <a:gd name="connsiteY237" fmla="*/ 6505201 h 6857997"/>
              <a:gd name="connsiteX238" fmla="*/ 1786205 w 12191995"/>
              <a:gd name="connsiteY238" fmla="*/ 6505201 h 6857997"/>
              <a:gd name="connsiteX239" fmla="*/ 1838739 w 12191995"/>
              <a:gd name="connsiteY239" fmla="*/ 6383891 h 6857997"/>
              <a:gd name="connsiteX240" fmla="*/ 1819605 w 12191995"/>
              <a:gd name="connsiteY240" fmla="*/ 6383891 h 6857997"/>
              <a:gd name="connsiteX241" fmla="*/ 1778551 w 12191995"/>
              <a:gd name="connsiteY241" fmla="*/ 6483712 h 6857997"/>
              <a:gd name="connsiteX242" fmla="*/ 1738193 w 12191995"/>
              <a:gd name="connsiteY242" fmla="*/ 6383891 h 6857997"/>
              <a:gd name="connsiteX243" fmla="*/ 1316177 w 12191995"/>
              <a:gd name="connsiteY243" fmla="*/ 6383891 h 6857997"/>
              <a:gd name="connsiteX244" fmla="*/ 1368364 w 12191995"/>
              <a:gd name="connsiteY244" fmla="*/ 6505201 h 6857997"/>
              <a:gd name="connsiteX245" fmla="*/ 1384368 w 12191995"/>
              <a:gd name="connsiteY245" fmla="*/ 6505201 h 6857997"/>
              <a:gd name="connsiteX246" fmla="*/ 1436902 w 12191995"/>
              <a:gd name="connsiteY246" fmla="*/ 6383891 h 6857997"/>
              <a:gd name="connsiteX247" fmla="*/ 1417419 w 12191995"/>
              <a:gd name="connsiteY247" fmla="*/ 6383891 h 6857997"/>
              <a:gd name="connsiteX248" fmla="*/ 1376714 w 12191995"/>
              <a:gd name="connsiteY248" fmla="*/ 6483712 h 6857997"/>
              <a:gd name="connsiteX249" fmla="*/ 1336008 w 12191995"/>
              <a:gd name="connsiteY249" fmla="*/ 6383891 h 6857997"/>
              <a:gd name="connsiteX250" fmla="*/ 1500223 w 12191995"/>
              <a:gd name="connsiteY250" fmla="*/ 6382158 h 6857997"/>
              <a:gd name="connsiteX251" fmla="*/ 1456386 w 12191995"/>
              <a:gd name="connsiteY251" fmla="*/ 6392556 h 6857997"/>
              <a:gd name="connsiteX252" fmla="*/ 1461605 w 12191995"/>
              <a:gd name="connsiteY252" fmla="*/ 6407113 h 6857997"/>
              <a:gd name="connsiteX253" fmla="*/ 1498136 w 12191995"/>
              <a:gd name="connsiteY253" fmla="*/ 6398448 h 6857997"/>
              <a:gd name="connsiteX254" fmla="*/ 1533970 w 12191995"/>
              <a:gd name="connsiteY254" fmla="*/ 6431028 h 6857997"/>
              <a:gd name="connsiteX255" fmla="*/ 1533970 w 12191995"/>
              <a:gd name="connsiteY255" fmla="*/ 6435187 h 6857997"/>
              <a:gd name="connsiteX256" fmla="*/ 1497092 w 12191995"/>
              <a:gd name="connsiteY256" fmla="*/ 6429988 h 6857997"/>
              <a:gd name="connsiteX257" fmla="*/ 1445601 w 12191995"/>
              <a:gd name="connsiteY257" fmla="*/ 6469501 h 6857997"/>
              <a:gd name="connsiteX258" fmla="*/ 1490481 w 12191995"/>
              <a:gd name="connsiteY258" fmla="*/ 6506933 h 6857997"/>
              <a:gd name="connsiteX259" fmla="*/ 1533970 w 12191995"/>
              <a:gd name="connsiteY259" fmla="*/ 6486484 h 6857997"/>
              <a:gd name="connsiteX260" fmla="*/ 1533970 w 12191995"/>
              <a:gd name="connsiteY260" fmla="*/ 6504160 h 6857997"/>
              <a:gd name="connsiteX261" fmla="*/ 1551714 w 12191995"/>
              <a:gd name="connsiteY261" fmla="*/ 6504160 h 6857997"/>
              <a:gd name="connsiteX262" fmla="*/ 1551714 w 12191995"/>
              <a:gd name="connsiteY262" fmla="*/ 6430681 h 6857997"/>
              <a:gd name="connsiteX263" fmla="*/ 1539188 w 12191995"/>
              <a:gd name="connsiteY263" fmla="*/ 6395329 h 6857997"/>
              <a:gd name="connsiteX264" fmla="*/ 1500223 w 12191995"/>
              <a:gd name="connsiteY264" fmla="*/ 6382158 h 6857997"/>
              <a:gd name="connsiteX265" fmla="*/ 1905539 w 12191995"/>
              <a:gd name="connsiteY265" fmla="*/ 6381464 h 6857997"/>
              <a:gd name="connsiteX266" fmla="*/ 1847785 w 12191995"/>
              <a:gd name="connsiteY266" fmla="*/ 6444199 h 6857997"/>
              <a:gd name="connsiteX267" fmla="*/ 1907974 w 12191995"/>
              <a:gd name="connsiteY267" fmla="*/ 6506933 h 6857997"/>
              <a:gd name="connsiteX268" fmla="*/ 1957726 w 12191995"/>
              <a:gd name="connsiteY268" fmla="*/ 6484404 h 6857997"/>
              <a:gd name="connsiteX269" fmla="*/ 1946593 w 12191995"/>
              <a:gd name="connsiteY269" fmla="*/ 6474353 h 6857997"/>
              <a:gd name="connsiteX270" fmla="*/ 1908670 w 12191995"/>
              <a:gd name="connsiteY270" fmla="*/ 6491336 h 6857997"/>
              <a:gd name="connsiteX271" fmla="*/ 1865877 w 12191995"/>
              <a:gd name="connsiteY271" fmla="*/ 6451477 h 6857997"/>
              <a:gd name="connsiteX272" fmla="*/ 1961552 w 12191995"/>
              <a:gd name="connsiteY272" fmla="*/ 6451477 h 6857997"/>
              <a:gd name="connsiteX273" fmla="*/ 1961901 w 12191995"/>
              <a:gd name="connsiteY273" fmla="*/ 6445238 h 6857997"/>
              <a:gd name="connsiteX274" fmla="*/ 1905539 w 12191995"/>
              <a:gd name="connsiteY274" fmla="*/ 6381464 h 6857997"/>
              <a:gd name="connsiteX275" fmla="*/ 1244509 w 12191995"/>
              <a:gd name="connsiteY275" fmla="*/ 6381118 h 6857997"/>
              <a:gd name="connsiteX276" fmla="*/ 1181536 w 12191995"/>
              <a:gd name="connsiteY276" fmla="*/ 6443853 h 6857997"/>
              <a:gd name="connsiteX277" fmla="*/ 1181536 w 12191995"/>
              <a:gd name="connsiteY277" fmla="*/ 6444546 h 6857997"/>
              <a:gd name="connsiteX278" fmla="*/ 1243465 w 12191995"/>
              <a:gd name="connsiteY278" fmla="*/ 6506588 h 6857997"/>
              <a:gd name="connsiteX279" fmla="*/ 1244160 w 12191995"/>
              <a:gd name="connsiteY279" fmla="*/ 6506588 h 6857997"/>
              <a:gd name="connsiteX280" fmla="*/ 1244856 w 12191995"/>
              <a:gd name="connsiteY280" fmla="*/ 6506588 h 6857997"/>
              <a:gd name="connsiteX281" fmla="*/ 1307481 w 12191995"/>
              <a:gd name="connsiteY281" fmla="*/ 6444200 h 6857997"/>
              <a:gd name="connsiteX282" fmla="*/ 1307481 w 12191995"/>
              <a:gd name="connsiteY282" fmla="*/ 6443506 h 6857997"/>
              <a:gd name="connsiteX283" fmla="*/ 1244509 w 12191995"/>
              <a:gd name="connsiteY283" fmla="*/ 6381118 h 6857997"/>
              <a:gd name="connsiteX284" fmla="*/ 1109518 w 12191995"/>
              <a:gd name="connsiteY284" fmla="*/ 6381118 h 6857997"/>
              <a:gd name="connsiteX285" fmla="*/ 1068117 w 12191995"/>
              <a:gd name="connsiteY285" fmla="*/ 6404686 h 6857997"/>
              <a:gd name="connsiteX286" fmla="*/ 1068117 w 12191995"/>
              <a:gd name="connsiteY286" fmla="*/ 6383891 h 6857997"/>
              <a:gd name="connsiteX287" fmla="*/ 1050025 w 12191995"/>
              <a:gd name="connsiteY287" fmla="*/ 6383891 h 6857997"/>
              <a:gd name="connsiteX288" fmla="*/ 1050025 w 12191995"/>
              <a:gd name="connsiteY288" fmla="*/ 6503467 h 6857997"/>
              <a:gd name="connsiteX289" fmla="*/ 1068117 w 12191995"/>
              <a:gd name="connsiteY289" fmla="*/ 6503467 h 6857997"/>
              <a:gd name="connsiteX290" fmla="*/ 1068117 w 12191995"/>
              <a:gd name="connsiteY290" fmla="*/ 6434841 h 6857997"/>
              <a:gd name="connsiteX291" fmla="*/ 1068117 w 12191995"/>
              <a:gd name="connsiteY291" fmla="*/ 6432414 h 6857997"/>
              <a:gd name="connsiteX292" fmla="*/ 1103604 w 12191995"/>
              <a:gd name="connsiteY292" fmla="*/ 6397061 h 6857997"/>
              <a:gd name="connsiteX293" fmla="*/ 1104300 w 12191995"/>
              <a:gd name="connsiteY293" fmla="*/ 6397061 h 6857997"/>
              <a:gd name="connsiteX294" fmla="*/ 1137699 w 12191995"/>
              <a:gd name="connsiteY294" fmla="*/ 6433454 h 6857997"/>
              <a:gd name="connsiteX295" fmla="*/ 1137699 w 12191995"/>
              <a:gd name="connsiteY295" fmla="*/ 6503813 h 6857997"/>
              <a:gd name="connsiteX296" fmla="*/ 1155791 w 12191995"/>
              <a:gd name="connsiteY296" fmla="*/ 6503813 h 6857997"/>
              <a:gd name="connsiteX297" fmla="*/ 1155791 w 12191995"/>
              <a:gd name="connsiteY297" fmla="*/ 6429295 h 6857997"/>
              <a:gd name="connsiteX298" fmla="*/ 1109518 w 12191995"/>
              <a:gd name="connsiteY298" fmla="*/ 6381118 h 6857997"/>
              <a:gd name="connsiteX299" fmla="*/ 970702 w 12191995"/>
              <a:gd name="connsiteY299" fmla="*/ 6381118 h 6857997"/>
              <a:gd name="connsiteX300" fmla="*/ 929301 w 12191995"/>
              <a:gd name="connsiteY300" fmla="*/ 6404686 h 6857997"/>
              <a:gd name="connsiteX301" fmla="*/ 929301 w 12191995"/>
              <a:gd name="connsiteY301" fmla="*/ 6383891 h 6857997"/>
              <a:gd name="connsiteX302" fmla="*/ 911210 w 12191995"/>
              <a:gd name="connsiteY302" fmla="*/ 6383891 h 6857997"/>
              <a:gd name="connsiteX303" fmla="*/ 911210 w 12191995"/>
              <a:gd name="connsiteY303" fmla="*/ 6503467 h 6857997"/>
              <a:gd name="connsiteX304" fmla="*/ 929301 w 12191995"/>
              <a:gd name="connsiteY304" fmla="*/ 6503467 h 6857997"/>
              <a:gd name="connsiteX305" fmla="*/ 929301 w 12191995"/>
              <a:gd name="connsiteY305" fmla="*/ 6434841 h 6857997"/>
              <a:gd name="connsiteX306" fmla="*/ 929301 w 12191995"/>
              <a:gd name="connsiteY306" fmla="*/ 6432414 h 6857997"/>
              <a:gd name="connsiteX307" fmla="*/ 964788 w 12191995"/>
              <a:gd name="connsiteY307" fmla="*/ 6397061 h 6857997"/>
              <a:gd name="connsiteX308" fmla="*/ 965484 w 12191995"/>
              <a:gd name="connsiteY308" fmla="*/ 6397061 h 6857997"/>
              <a:gd name="connsiteX309" fmla="*/ 998883 w 12191995"/>
              <a:gd name="connsiteY309" fmla="*/ 6433454 h 6857997"/>
              <a:gd name="connsiteX310" fmla="*/ 998883 w 12191995"/>
              <a:gd name="connsiteY310" fmla="*/ 6503813 h 6857997"/>
              <a:gd name="connsiteX311" fmla="*/ 1016975 w 12191995"/>
              <a:gd name="connsiteY311" fmla="*/ 6503813 h 6857997"/>
              <a:gd name="connsiteX312" fmla="*/ 1016975 w 12191995"/>
              <a:gd name="connsiteY312" fmla="*/ 6429295 h 6857997"/>
              <a:gd name="connsiteX313" fmla="*/ 970702 w 12191995"/>
              <a:gd name="connsiteY313" fmla="*/ 6381118 h 6857997"/>
              <a:gd name="connsiteX314" fmla="*/ 741603 w 12191995"/>
              <a:gd name="connsiteY314" fmla="*/ 6354690 h 6857997"/>
              <a:gd name="connsiteX315" fmla="*/ 716032 w 12191995"/>
              <a:gd name="connsiteY315" fmla="*/ 6373147 h 6857997"/>
              <a:gd name="connsiteX316" fmla="*/ 716032 w 12191995"/>
              <a:gd name="connsiteY316" fmla="*/ 6459103 h 6857997"/>
              <a:gd name="connsiteX317" fmla="*/ 760912 w 12191995"/>
              <a:gd name="connsiteY317" fmla="*/ 6503814 h 6857997"/>
              <a:gd name="connsiteX318" fmla="*/ 791528 w 12191995"/>
              <a:gd name="connsiteY318" fmla="*/ 6503814 h 6857997"/>
              <a:gd name="connsiteX319" fmla="*/ 766827 w 12191995"/>
              <a:gd name="connsiteY319" fmla="*/ 6459103 h 6857997"/>
              <a:gd name="connsiteX320" fmla="*/ 767175 w 12191995"/>
              <a:gd name="connsiteY320" fmla="*/ 6373147 h 6857997"/>
              <a:gd name="connsiteX321" fmla="*/ 741603 w 12191995"/>
              <a:gd name="connsiteY321" fmla="*/ 6354690 h 6857997"/>
              <a:gd name="connsiteX322" fmla="*/ 677240 w 12191995"/>
              <a:gd name="connsiteY322" fmla="*/ 6354690 h 6857997"/>
              <a:gd name="connsiteX323" fmla="*/ 651668 w 12191995"/>
              <a:gd name="connsiteY323" fmla="*/ 6373147 h 6857997"/>
              <a:gd name="connsiteX324" fmla="*/ 651668 w 12191995"/>
              <a:gd name="connsiteY324" fmla="*/ 6459103 h 6857997"/>
              <a:gd name="connsiteX325" fmla="*/ 696549 w 12191995"/>
              <a:gd name="connsiteY325" fmla="*/ 6503814 h 6857997"/>
              <a:gd name="connsiteX326" fmla="*/ 727165 w 12191995"/>
              <a:gd name="connsiteY326" fmla="*/ 6503814 h 6857997"/>
              <a:gd name="connsiteX327" fmla="*/ 702463 w 12191995"/>
              <a:gd name="connsiteY327" fmla="*/ 6459103 h 6857997"/>
              <a:gd name="connsiteX328" fmla="*/ 702811 w 12191995"/>
              <a:gd name="connsiteY328" fmla="*/ 6373147 h 6857997"/>
              <a:gd name="connsiteX329" fmla="*/ 677240 w 12191995"/>
              <a:gd name="connsiteY329" fmla="*/ 6354690 h 6857997"/>
              <a:gd name="connsiteX330" fmla="*/ 613920 w 12191995"/>
              <a:gd name="connsiteY330" fmla="*/ 6354690 h 6857997"/>
              <a:gd name="connsiteX331" fmla="*/ 588348 w 12191995"/>
              <a:gd name="connsiteY331" fmla="*/ 6373147 h 6857997"/>
              <a:gd name="connsiteX332" fmla="*/ 588348 w 12191995"/>
              <a:gd name="connsiteY332" fmla="*/ 6459103 h 6857997"/>
              <a:gd name="connsiteX333" fmla="*/ 633229 w 12191995"/>
              <a:gd name="connsiteY333" fmla="*/ 6503814 h 6857997"/>
              <a:gd name="connsiteX334" fmla="*/ 663845 w 12191995"/>
              <a:gd name="connsiteY334" fmla="*/ 6503814 h 6857997"/>
              <a:gd name="connsiteX335" fmla="*/ 639143 w 12191995"/>
              <a:gd name="connsiteY335" fmla="*/ 6459103 h 6857997"/>
              <a:gd name="connsiteX336" fmla="*/ 639491 w 12191995"/>
              <a:gd name="connsiteY336" fmla="*/ 6373147 h 6857997"/>
              <a:gd name="connsiteX337" fmla="*/ 613920 w 12191995"/>
              <a:gd name="connsiteY337" fmla="*/ 6354690 h 6857997"/>
              <a:gd name="connsiteX338" fmla="*/ 1590330 w 12191995"/>
              <a:gd name="connsiteY338" fmla="*/ 6347844 h 6857997"/>
              <a:gd name="connsiteX339" fmla="*/ 1590330 w 12191995"/>
              <a:gd name="connsiteY339" fmla="*/ 6383890 h 6857997"/>
              <a:gd name="connsiteX340" fmla="*/ 1573631 w 12191995"/>
              <a:gd name="connsiteY340" fmla="*/ 6383890 h 6857997"/>
              <a:gd name="connsiteX341" fmla="*/ 1573631 w 12191995"/>
              <a:gd name="connsiteY341" fmla="*/ 6399834 h 6857997"/>
              <a:gd name="connsiteX342" fmla="*/ 1590330 w 12191995"/>
              <a:gd name="connsiteY342" fmla="*/ 6399834 h 6857997"/>
              <a:gd name="connsiteX343" fmla="*/ 1590330 w 12191995"/>
              <a:gd name="connsiteY343" fmla="*/ 6472273 h 6857997"/>
              <a:gd name="connsiteX344" fmla="*/ 1624425 w 12191995"/>
              <a:gd name="connsiteY344" fmla="*/ 6506587 h 6857997"/>
              <a:gd name="connsiteX345" fmla="*/ 1645996 w 12191995"/>
              <a:gd name="connsiteY345" fmla="*/ 6501387 h 6857997"/>
              <a:gd name="connsiteX346" fmla="*/ 1645996 w 12191995"/>
              <a:gd name="connsiteY346" fmla="*/ 6486137 h 6857997"/>
              <a:gd name="connsiteX347" fmla="*/ 1628600 w 12191995"/>
              <a:gd name="connsiteY347" fmla="*/ 6490296 h 6857997"/>
              <a:gd name="connsiteX348" fmla="*/ 1608422 w 12191995"/>
              <a:gd name="connsiteY348" fmla="*/ 6470194 h 6857997"/>
              <a:gd name="connsiteX349" fmla="*/ 1608422 w 12191995"/>
              <a:gd name="connsiteY349" fmla="*/ 6400181 h 6857997"/>
              <a:gd name="connsiteX350" fmla="*/ 1646692 w 12191995"/>
              <a:gd name="connsiteY350" fmla="*/ 6400181 h 6857997"/>
              <a:gd name="connsiteX351" fmla="*/ 1646692 w 12191995"/>
              <a:gd name="connsiteY351" fmla="*/ 6384237 h 6857997"/>
              <a:gd name="connsiteX352" fmla="*/ 1608422 w 12191995"/>
              <a:gd name="connsiteY352" fmla="*/ 6384237 h 6857997"/>
              <a:gd name="connsiteX353" fmla="*/ 1608422 w 12191995"/>
              <a:gd name="connsiteY353" fmla="*/ 6347844 h 6857997"/>
              <a:gd name="connsiteX354" fmla="*/ 1673831 w 12191995"/>
              <a:gd name="connsiteY354" fmla="*/ 6338140 h 6857997"/>
              <a:gd name="connsiteX355" fmla="*/ 1673831 w 12191995"/>
              <a:gd name="connsiteY355" fmla="*/ 6357897 h 6857997"/>
              <a:gd name="connsiteX356" fmla="*/ 1694357 w 12191995"/>
              <a:gd name="connsiteY356" fmla="*/ 6357897 h 6857997"/>
              <a:gd name="connsiteX357" fmla="*/ 1694357 w 12191995"/>
              <a:gd name="connsiteY357" fmla="*/ 6338140 h 6857997"/>
              <a:gd name="connsiteX358" fmla="*/ 854848 w 12191995"/>
              <a:gd name="connsiteY358" fmla="*/ 6338140 h 6857997"/>
              <a:gd name="connsiteX359" fmla="*/ 854848 w 12191995"/>
              <a:gd name="connsiteY359" fmla="*/ 6357897 h 6857997"/>
              <a:gd name="connsiteX360" fmla="*/ 875374 w 12191995"/>
              <a:gd name="connsiteY360" fmla="*/ 6357897 h 6857997"/>
              <a:gd name="connsiteX361" fmla="*/ 875374 w 12191995"/>
              <a:gd name="connsiteY361" fmla="*/ 6338140 h 6857997"/>
              <a:gd name="connsiteX362" fmla="*/ 740385 w 12191995"/>
              <a:gd name="connsiteY362" fmla="*/ 6305906 h 6857997"/>
              <a:gd name="connsiteX363" fmla="*/ 715336 w 12191995"/>
              <a:gd name="connsiteY363" fmla="*/ 6324969 h 6857997"/>
              <a:gd name="connsiteX364" fmla="*/ 740385 w 12191995"/>
              <a:gd name="connsiteY364" fmla="*/ 6344032 h 6857997"/>
              <a:gd name="connsiteX365" fmla="*/ 765435 w 12191995"/>
              <a:gd name="connsiteY365" fmla="*/ 6324969 h 6857997"/>
              <a:gd name="connsiteX366" fmla="*/ 740385 w 12191995"/>
              <a:gd name="connsiteY366" fmla="*/ 6305906 h 6857997"/>
              <a:gd name="connsiteX367" fmla="*/ 676370 w 12191995"/>
              <a:gd name="connsiteY367" fmla="*/ 6305906 h 6857997"/>
              <a:gd name="connsiteX368" fmla="*/ 651320 w 12191995"/>
              <a:gd name="connsiteY368" fmla="*/ 6324969 h 6857997"/>
              <a:gd name="connsiteX369" fmla="*/ 676370 w 12191995"/>
              <a:gd name="connsiteY369" fmla="*/ 6344032 h 6857997"/>
              <a:gd name="connsiteX370" fmla="*/ 701420 w 12191995"/>
              <a:gd name="connsiteY370" fmla="*/ 6324969 h 6857997"/>
              <a:gd name="connsiteX371" fmla="*/ 676370 w 12191995"/>
              <a:gd name="connsiteY371" fmla="*/ 6305906 h 6857997"/>
              <a:gd name="connsiteX372" fmla="*/ 613050 w 12191995"/>
              <a:gd name="connsiteY372" fmla="*/ 6305906 h 6857997"/>
              <a:gd name="connsiteX373" fmla="*/ 588000 w 12191995"/>
              <a:gd name="connsiteY373" fmla="*/ 6324969 h 6857997"/>
              <a:gd name="connsiteX374" fmla="*/ 613050 w 12191995"/>
              <a:gd name="connsiteY374" fmla="*/ 6344032 h 6857997"/>
              <a:gd name="connsiteX375" fmla="*/ 638100 w 12191995"/>
              <a:gd name="connsiteY375" fmla="*/ 6324969 h 6857997"/>
              <a:gd name="connsiteX376" fmla="*/ 613050 w 12191995"/>
              <a:gd name="connsiteY376" fmla="*/ 6305906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1550324" y="6668101"/>
                </a:moveTo>
                <a:lnTo>
                  <a:pt x="1550324" y="6672260"/>
                </a:lnTo>
                <a:cubicBezTo>
                  <a:pt x="1550324" y="6679192"/>
                  <a:pt x="1545453" y="6682312"/>
                  <a:pt x="1539538" y="6682312"/>
                </a:cubicBezTo>
                <a:cubicBezTo>
                  <a:pt x="1534667" y="6682312"/>
                  <a:pt x="1531537" y="6679539"/>
                  <a:pt x="1531537" y="6675726"/>
                </a:cubicBezTo>
                <a:cubicBezTo>
                  <a:pt x="1531537" y="6671567"/>
                  <a:pt x="1534667" y="6669488"/>
                  <a:pt x="1539538" y="6669488"/>
                </a:cubicBezTo>
                <a:lnTo>
                  <a:pt x="1545453" y="6669488"/>
                </a:lnTo>
                <a:cubicBezTo>
                  <a:pt x="1547540" y="6669488"/>
                  <a:pt x="1549280" y="6669141"/>
                  <a:pt x="1550324" y="6668101"/>
                </a:cubicBezTo>
                <a:close/>
                <a:moveTo>
                  <a:pt x="1353059" y="6668101"/>
                </a:moveTo>
                <a:lnTo>
                  <a:pt x="1353059" y="6672260"/>
                </a:lnTo>
                <a:cubicBezTo>
                  <a:pt x="1353059" y="6679192"/>
                  <a:pt x="1347840" y="6682312"/>
                  <a:pt x="1342274" y="6682312"/>
                </a:cubicBezTo>
                <a:cubicBezTo>
                  <a:pt x="1337403" y="6682312"/>
                  <a:pt x="1334272" y="6679539"/>
                  <a:pt x="1334272" y="6675726"/>
                </a:cubicBezTo>
                <a:cubicBezTo>
                  <a:pt x="1334272" y="6671567"/>
                  <a:pt x="1337403" y="6669488"/>
                  <a:pt x="1342274" y="6669488"/>
                </a:cubicBezTo>
                <a:lnTo>
                  <a:pt x="1348188" y="6669488"/>
                </a:lnTo>
                <a:cubicBezTo>
                  <a:pt x="1350276" y="6669488"/>
                  <a:pt x="1352015" y="6669141"/>
                  <a:pt x="1353059" y="6668101"/>
                </a:cubicBezTo>
                <a:close/>
                <a:moveTo>
                  <a:pt x="954701" y="6665328"/>
                </a:moveTo>
                <a:lnTo>
                  <a:pt x="954701" y="6672953"/>
                </a:lnTo>
                <a:cubicBezTo>
                  <a:pt x="954701" y="6683004"/>
                  <a:pt x="946700" y="6687510"/>
                  <a:pt x="938349" y="6687163"/>
                </a:cubicBezTo>
                <a:cubicBezTo>
                  <a:pt x="929304" y="6687163"/>
                  <a:pt x="925825" y="6681618"/>
                  <a:pt x="925825" y="6677112"/>
                </a:cubicBezTo>
                <a:cubicBezTo>
                  <a:pt x="925825" y="6671220"/>
                  <a:pt x="929652" y="6667408"/>
                  <a:pt x="937653" y="6667408"/>
                </a:cubicBezTo>
                <a:lnTo>
                  <a:pt x="947743" y="6667408"/>
                </a:lnTo>
                <a:cubicBezTo>
                  <a:pt x="950527" y="6667408"/>
                  <a:pt x="953310" y="6667061"/>
                  <a:pt x="954701" y="6665328"/>
                </a:cubicBezTo>
                <a:close/>
                <a:moveTo>
                  <a:pt x="1648435" y="6647998"/>
                </a:moveTo>
                <a:cubicBezTo>
                  <a:pt x="1655393" y="6647998"/>
                  <a:pt x="1660264" y="6652850"/>
                  <a:pt x="1660960" y="6658396"/>
                </a:cubicBezTo>
                <a:lnTo>
                  <a:pt x="1635910" y="6658396"/>
                </a:lnTo>
                <a:cubicBezTo>
                  <a:pt x="1637302" y="6652157"/>
                  <a:pt x="1642173" y="6647998"/>
                  <a:pt x="1648435" y="6647998"/>
                </a:cubicBezTo>
                <a:close/>
                <a:moveTo>
                  <a:pt x="1102215" y="6643493"/>
                </a:moveTo>
                <a:cubicBezTo>
                  <a:pt x="1114392" y="6643493"/>
                  <a:pt x="1122742" y="6652851"/>
                  <a:pt x="1122742" y="6665328"/>
                </a:cubicBezTo>
                <a:cubicBezTo>
                  <a:pt x="1122742" y="6677459"/>
                  <a:pt x="1114392" y="6687164"/>
                  <a:pt x="1102215" y="6687164"/>
                </a:cubicBezTo>
                <a:cubicBezTo>
                  <a:pt x="1090038" y="6687164"/>
                  <a:pt x="1081688" y="6677806"/>
                  <a:pt x="1081688" y="6665328"/>
                </a:cubicBezTo>
                <a:cubicBezTo>
                  <a:pt x="1081688" y="6653198"/>
                  <a:pt x="1090038" y="6643493"/>
                  <a:pt x="1102215" y="6643493"/>
                </a:cubicBezTo>
                <a:close/>
                <a:moveTo>
                  <a:pt x="1002713" y="6637253"/>
                </a:moveTo>
                <a:cubicBezTo>
                  <a:pt x="996103" y="6637253"/>
                  <a:pt x="989493" y="6640026"/>
                  <a:pt x="986362" y="6647304"/>
                </a:cubicBezTo>
                <a:lnTo>
                  <a:pt x="986362" y="6637947"/>
                </a:lnTo>
                <a:lnTo>
                  <a:pt x="979055" y="6637947"/>
                </a:lnTo>
                <a:lnTo>
                  <a:pt x="979055" y="6692015"/>
                </a:lnTo>
                <a:lnTo>
                  <a:pt x="986362" y="6692015"/>
                </a:lnTo>
                <a:lnTo>
                  <a:pt x="986362" y="6661861"/>
                </a:lnTo>
                <a:cubicBezTo>
                  <a:pt x="986362" y="6649384"/>
                  <a:pt x="992972" y="6644878"/>
                  <a:pt x="1002713" y="6644878"/>
                </a:cubicBezTo>
                <a:lnTo>
                  <a:pt x="1006541" y="6644878"/>
                </a:lnTo>
                <a:lnTo>
                  <a:pt x="1006888" y="6637600"/>
                </a:lnTo>
                <a:cubicBezTo>
                  <a:pt x="1005149" y="6637253"/>
                  <a:pt x="1004105" y="6637253"/>
                  <a:pt x="1002713" y="6637253"/>
                </a:cubicBezTo>
                <a:close/>
                <a:moveTo>
                  <a:pt x="1102215" y="6636907"/>
                </a:moveTo>
                <a:cubicBezTo>
                  <a:pt x="1086559" y="6636907"/>
                  <a:pt x="1074034" y="6648692"/>
                  <a:pt x="1074034" y="6665328"/>
                </a:cubicBezTo>
                <a:cubicBezTo>
                  <a:pt x="1074034" y="6681965"/>
                  <a:pt x="1086559" y="6693750"/>
                  <a:pt x="1102215" y="6693750"/>
                </a:cubicBezTo>
                <a:cubicBezTo>
                  <a:pt x="1117871" y="6693750"/>
                  <a:pt x="1130396" y="6681965"/>
                  <a:pt x="1130396" y="6665328"/>
                </a:cubicBezTo>
                <a:cubicBezTo>
                  <a:pt x="1130396" y="6649038"/>
                  <a:pt x="1117871" y="6636907"/>
                  <a:pt x="1102215" y="6636907"/>
                </a:cubicBezTo>
                <a:close/>
                <a:moveTo>
                  <a:pt x="941829" y="6636907"/>
                </a:moveTo>
                <a:cubicBezTo>
                  <a:pt x="932435" y="6636907"/>
                  <a:pt x="924781" y="6641066"/>
                  <a:pt x="920954" y="6643839"/>
                </a:cubicBezTo>
                <a:lnTo>
                  <a:pt x="924433" y="6649385"/>
                </a:lnTo>
                <a:cubicBezTo>
                  <a:pt x="928956" y="6646266"/>
                  <a:pt x="934522" y="6643492"/>
                  <a:pt x="941133" y="6643492"/>
                </a:cubicBezTo>
                <a:cubicBezTo>
                  <a:pt x="948439" y="6643492"/>
                  <a:pt x="954701" y="6646612"/>
                  <a:pt x="954701" y="6654930"/>
                </a:cubicBezTo>
                <a:lnTo>
                  <a:pt x="954354" y="6656663"/>
                </a:lnTo>
                <a:cubicBezTo>
                  <a:pt x="954354" y="6659436"/>
                  <a:pt x="952962" y="6661515"/>
                  <a:pt x="949135" y="6661515"/>
                </a:cubicBezTo>
                <a:lnTo>
                  <a:pt x="936262" y="6661515"/>
                </a:lnTo>
                <a:cubicBezTo>
                  <a:pt x="925129" y="6661515"/>
                  <a:pt x="917823" y="6667408"/>
                  <a:pt x="917823" y="6677459"/>
                </a:cubicBezTo>
                <a:cubicBezTo>
                  <a:pt x="917823" y="6687163"/>
                  <a:pt x="925825" y="6694095"/>
                  <a:pt x="937653" y="6694095"/>
                </a:cubicBezTo>
                <a:cubicBezTo>
                  <a:pt x="944264" y="6694095"/>
                  <a:pt x="951570" y="6691323"/>
                  <a:pt x="954701" y="6685777"/>
                </a:cubicBezTo>
                <a:lnTo>
                  <a:pt x="954701" y="6692362"/>
                </a:lnTo>
                <a:lnTo>
                  <a:pt x="962356" y="6692362"/>
                </a:lnTo>
                <a:lnTo>
                  <a:pt x="962356" y="6655277"/>
                </a:lnTo>
                <a:cubicBezTo>
                  <a:pt x="962356" y="6644186"/>
                  <a:pt x="954701" y="6636907"/>
                  <a:pt x="941829" y="6636907"/>
                </a:cubicBezTo>
                <a:close/>
                <a:moveTo>
                  <a:pt x="1453257" y="6636214"/>
                </a:moveTo>
                <a:lnTo>
                  <a:pt x="1472392" y="6692364"/>
                </a:lnTo>
                <a:lnTo>
                  <a:pt x="1492223" y="6692364"/>
                </a:lnTo>
                <a:lnTo>
                  <a:pt x="1512402" y="6636214"/>
                </a:lnTo>
                <a:lnTo>
                  <a:pt x="1495702" y="6636214"/>
                </a:lnTo>
                <a:lnTo>
                  <a:pt x="1482829" y="6675033"/>
                </a:lnTo>
                <a:lnTo>
                  <a:pt x="1470652" y="6636214"/>
                </a:lnTo>
                <a:close/>
                <a:moveTo>
                  <a:pt x="1421249" y="6636214"/>
                </a:moveTo>
                <a:lnTo>
                  <a:pt x="1421249" y="6649731"/>
                </a:lnTo>
                <a:lnTo>
                  <a:pt x="1428903" y="6649731"/>
                </a:lnTo>
                <a:lnTo>
                  <a:pt x="1428903" y="6692362"/>
                </a:lnTo>
                <a:lnTo>
                  <a:pt x="1444908" y="6692362"/>
                </a:lnTo>
                <a:lnTo>
                  <a:pt x="1445255" y="6692362"/>
                </a:lnTo>
                <a:lnTo>
                  <a:pt x="1445255" y="6636214"/>
                </a:lnTo>
                <a:close/>
                <a:moveTo>
                  <a:pt x="1412551" y="6635174"/>
                </a:moveTo>
                <a:cubicBezTo>
                  <a:pt x="1405593" y="6635174"/>
                  <a:pt x="1400027" y="6638987"/>
                  <a:pt x="1397939" y="6644879"/>
                </a:cubicBezTo>
                <a:lnTo>
                  <a:pt x="1397939" y="6635868"/>
                </a:lnTo>
                <a:lnTo>
                  <a:pt x="1382283" y="6635868"/>
                </a:lnTo>
                <a:lnTo>
                  <a:pt x="1382283" y="6692017"/>
                </a:lnTo>
                <a:lnTo>
                  <a:pt x="1398287" y="6692017"/>
                </a:lnTo>
                <a:lnTo>
                  <a:pt x="1398287" y="6665328"/>
                </a:lnTo>
                <a:cubicBezTo>
                  <a:pt x="1398287" y="6655624"/>
                  <a:pt x="1402114" y="6651811"/>
                  <a:pt x="1410116" y="6651811"/>
                </a:cubicBezTo>
                <a:lnTo>
                  <a:pt x="1416726" y="6651811"/>
                </a:lnTo>
                <a:lnTo>
                  <a:pt x="1417074" y="6651811"/>
                </a:lnTo>
                <a:lnTo>
                  <a:pt x="1417074" y="6635521"/>
                </a:lnTo>
                <a:cubicBezTo>
                  <a:pt x="1415335" y="6635174"/>
                  <a:pt x="1413943" y="6635174"/>
                  <a:pt x="1412551" y="6635174"/>
                </a:cubicBezTo>
                <a:close/>
                <a:moveTo>
                  <a:pt x="1648783" y="6634827"/>
                </a:moveTo>
                <a:cubicBezTo>
                  <a:pt x="1632083" y="6634827"/>
                  <a:pt x="1619558" y="6647305"/>
                  <a:pt x="1619558" y="6664288"/>
                </a:cubicBezTo>
                <a:cubicBezTo>
                  <a:pt x="1619558" y="6681271"/>
                  <a:pt x="1632431" y="6693749"/>
                  <a:pt x="1649131" y="6693749"/>
                </a:cubicBezTo>
                <a:cubicBezTo>
                  <a:pt x="1661656" y="6693749"/>
                  <a:pt x="1672441" y="6688203"/>
                  <a:pt x="1677312" y="6676072"/>
                </a:cubicBezTo>
                <a:lnTo>
                  <a:pt x="1660612" y="6674339"/>
                </a:lnTo>
                <a:cubicBezTo>
                  <a:pt x="1658177" y="6678152"/>
                  <a:pt x="1653654" y="6680231"/>
                  <a:pt x="1649131" y="6680231"/>
                </a:cubicBezTo>
                <a:cubicBezTo>
                  <a:pt x="1642173" y="6680231"/>
                  <a:pt x="1636954" y="6675032"/>
                  <a:pt x="1636258" y="6668794"/>
                </a:cubicBezTo>
                <a:lnTo>
                  <a:pt x="1678355" y="6668794"/>
                </a:lnTo>
                <a:cubicBezTo>
                  <a:pt x="1678355" y="6644878"/>
                  <a:pt x="1664439" y="6634827"/>
                  <a:pt x="1648783" y="6634827"/>
                </a:cubicBezTo>
                <a:close/>
                <a:moveTo>
                  <a:pt x="1541626" y="6634481"/>
                </a:moveTo>
                <a:cubicBezTo>
                  <a:pt x="1528057" y="6634481"/>
                  <a:pt x="1517620" y="6641413"/>
                  <a:pt x="1517620" y="6641413"/>
                </a:cubicBezTo>
                <a:lnTo>
                  <a:pt x="1523882" y="6653544"/>
                </a:lnTo>
                <a:cubicBezTo>
                  <a:pt x="1528057" y="6651118"/>
                  <a:pt x="1535363" y="6648345"/>
                  <a:pt x="1540930" y="6648345"/>
                </a:cubicBezTo>
                <a:cubicBezTo>
                  <a:pt x="1547192" y="6648345"/>
                  <a:pt x="1550324" y="6650771"/>
                  <a:pt x="1550324" y="6654931"/>
                </a:cubicBezTo>
                <a:lnTo>
                  <a:pt x="1549976" y="6654931"/>
                </a:lnTo>
                <a:cubicBezTo>
                  <a:pt x="1549976" y="6657010"/>
                  <a:pt x="1548932" y="6658397"/>
                  <a:pt x="1546149" y="6658397"/>
                </a:cubicBezTo>
                <a:lnTo>
                  <a:pt x="1535016" y="6658397"/>
                </a:lnTo>
                <a:cubicBezTo>
                  <a:pt x="1522491" y="6658397"/>
                  <a:pt x="1514489" y="6664982"/>
                  <a:pt x="1514489" y="6675726"/>
                </a:cubicBezTo>
                <a:cubicBezTo>
                  <a:pt x="1514489" y="6685084"/>
                  <a:pt x="1522491" y="6693403"/>
                  <a:pt x="1534320" y="6693403"/>
                </a:cubicBezTo>
                <a:cubicBezTo>
                  <a:pt x="1540582" y="6693403"/>
                  <a:pt x="1547192" y="6691323"/>
                  <a:pt x="1549976" y="6686817"/>
                </a:cubicBezTo>
                <a:lnTo>
                  <a:pt x="1549976" y="6692016"/>
                </a:lnTo>
                <a:lnTo>
                  <a:pt x="1565980" y="6692016"/>
                </a:lnTo>
                <a:lnTo>
                  <a:pt x="1565980" y="6655277"/>
                </a:lnTo>
                <a:cubicBezTo>
                  <a:pt x="1565980" y="6640373"/>
                  <a:pt x="1554499" y="6634481"/>
                  <a:pt x="1541626" y="6634481"/>
                </a:cubicBezTo>
                <a:close/>
                <a:moveTo>
                  <a:pt x="1344361" y="6634481"/>
                </a:moveTo>
                <a:cubicBezTo>
                  <a:pt x="1330793" y="6634481"/>
                  <a:pt x="1320355" y="6641413"/>
                  <a:pt x="1320355" y="6641413"/>
                </a:cubicBezTo>
                <a:lnTo>
                  <a:pt x="1326618" y="6653544"/>
                </a:lnTo>
                <a:cubicBezTo>
                  <a:pt x="1330793" y="6651118"/>
                  <a:pt x="1338099" y="6648345"/>
                  <a:pt x="1343665" y="6648345"/>
                </a:cubicBezTo>
                <a:cubicBezTo>
                  <a:pt x="1349928" y="6648345"/>
                  <a:pt x="1353059" y="6650771"/>
                  <a:pt x="1353059" y="6654931"/>
                </a:cubicBezTo>
                <a:lnTo>
                  <a:pt x="1352711" y="6654931"/>
                </a:lnTo>
                <a:cubicBezTo>
                  <a:pt x="1352711" y="6657010"/>
                  <a:pt x="1351667" y="6658397"/>
                  <a:pt x="1348884" y="6658397"/>
                </a:cubicBezTo>
                <a:lnTo>
                  <a:pt x="1337751" y="6658397"/>
                </a:lnTo>
                <a:cubicBezTo>
                  <a:pt x="1325226" y="6658397"/>
                  <a:pt x="1317224" y="6664982"/>
                  <a:pt x="1317224" y="6675726"/>
                </a:cubicBezTo>
                <a:cubicBezTo>
                  <a:pt x="1317224" y="6685084"/>
                  <a:pt x="1325226" y="6693403"/>
                  <a:pt x="1337055" y="6693403"/>
                </a:cubicBezTo>
                <a:cubicBezTo>
                  <a:pt x="1343318" y="6693403"/>
                  <a:pt x="1349928" y="6691323"/>
                  <a:pt x="1352711" y="6686817"/>
                </a:cubicBezTo>
                <a:lnTo>
                  <a:pt x="1352711" y="6692016"/>
                </a:lnTo>
                <a:lnTo>
                  <a:pt x="1368715" y="6692016"/>
                </a:lnTo>
                <a:lnTo>
                  <a:pt x="1368715" y="6655277"/>
                </a:lnTo>
                <a:cubicBezTo>
                  <a:pt x="1368715" y="6640373"/>
                  <a:pt x="1357234" y="6634481"/>
                  <a:pt x="1344361" y="6634481"/>
                </a:cubicBezTo>
                <a:close/>
                <a:moveTo>
                  <a:pt x="1020804" y="6615418"/>
                </a:moveTo>
                <a:lnTo>
                  <a:pt x="1020804" y="6638294"/>
                </a:lnTo>
                <a:lnTo>
                  <a:pt x="1011410" y="6638294"/>
                </a:lnTo>
                <a:lnTo>
                  <a:pt x="1011410" y="6644532"/>
                </a:lnTo>
                <a:lnTo>
                  <a:pt x="1020804" y="6644532"/>
                </a:lnTo>
                <a:lnTo>
                  <a:pt x="1020804" y="6681272"/>
                </a:lnTo>
                <a:cubicBezTo>
                  <a:pt x="1020804" y="6691323"/>
                  <a:pt x="1027762" y="6692710"/>
                  <a:pt x="1033329" y="6692710"/>
                </a:cubicBezTo>
                <a:cubicBezTo>
                  <a:pt x="1037852" y="6692710"/>
                  <a:pt x="1041679" y="6692363"/>
                  <a:pt x="1041679" y="6692363"/>
                </a:cubicBezTo>
                <a:lnTo>
                  <a:pt x="1041679" y="6686124"/>
                </a:lnTo>
                <a:cubicBezTo>
                  <a:pt x="1041679" y="6686124"/>
                  <a:pt x="1039592" y="6686471"/>
                  <a:pt x="1036113" y="6686471"/>
                </a:cubicBezTo>
                <a:cubicBezTo>
                  <a:pt x="1031938" y="6686471"/>
                  <a:pt x="1028459" y="6686124"/>
                  <a:pt x="1028459" y="6681272"/>
                </a:cubicBezTo>
                <a:lnTo>
                  <a:pt x="1028459" y="6644532"/>
                </a:lnTo>
                <a:lnTo>
                  <a:pt x="1042027" y="6644532"/>
                </a:lnTo>
                <a:lnTo>
                  <a:pt x="1042027" y="6638294"/>
                </a:lnTo>
                <a:lnTo>
                  <a:pt x="1028459" y="6638294"/>
                </a:lnTo>
                <a:lnTo>
                  <a:pt x="1028459" y="6615418"/>
                </a:lnTo>
                <a:close/>
                <a:moveTo>
                  <a:pt x="1583375" y="6615071"/>
                </a:moveTo>
                <a:lnTo>
                  <a:pt x="1583375" y="6636560"/>
                </a:lnTo>
                <a:lnTo>
                  <a:pt x="1574677" y="6636560"/>
                </a:lnTo>
                <a:lnTo>
                  <a:pt x="1574677" y="6650078"/>
                </a:lnTo>
                <a:lnTo>
                  <a:pt x="1583375" y="6650078"/>
                </a:lnTo>
                <a:lnTo>
                  <a:pt x="1583375" y="6680925"/>
                </a:lnTo>
                <a:cubicBezTo>
                  <a:pt x="1583375" y="6692016"/>
                  <a:pt x="1591725" y="6693403"/>
                  <a:pt x="1599727" y="6693403"/>
                </a:cubicBezTo>
                <a:cubicBezTo>
                  <a:pt x="1604598" y="6693403"/>
                  <a:pt x="1612252" y="6692709"/>
                  <a:pt x="1612252" y="6692709"/>
                </a:cubicBezTo>
                <a:lnTo>
                  <a:pt x="1612252" y="6679192"/>
                </a:lnTo>
                <a:cubicBezTo>
                  <a:pt x="1612252" y="6679192"/>
                  <a:pt x="1609120" y="6679538"/>
                  <a:pt x="1604946" y="6679538"/>
                </a:cubicBezTo>
                <a:cubicBezTo>
                  <a:pt x="1602510" y="6679538"/>
                  <a:pt x="1599727" y="6678845"/>
                  <a:pt x="1599727" y="6675380"/>
                </a:cubicBezTo>
                <a:lnTo>
                  <a:pt x="1599727" y="6650078"/>
                </a:lnTo>
                <a:lnTo>
                  <a:pt x="1611904" y="6650078"/>
                </a:lnTo>
                <a:lnTo>
                  <a:pt x="1611904" y="6636560"/>
                </a:lnTo>
                <a:lnTo>
                  <a:pt x="1599727" y="6636560"/>
                </a:lnTo>
                <a:lnTo>
                  <a:pt x="1599727" y="6615071"/>
                </a:lnTo>
                <a:close/>
                <a:moveTo>
                  <a:pt x="867724" y="6612992"/>
                </a:moveTo>
                <a:lnTo>
                  <a:pt x="883727" y="6612992"/>
                </a:lnTo>
                <a:cubicBezTo>
                  <a:pt x="894861" y="6612992"/>
                  <a:pt x="904602" y="6619577"/>
                  <a:pt x="904602" y="6632402"/>
                </a:cubicBezTo>
                <a:cubicBezTo>
                  <a:pt x="904602" y="6645226"/>
                  <a:pt x="895209" y="6652158"/>
                  <a:pt x="883727" y="6652158"/>
                </a:cubicBezTo>
                <a:lnTo>
                  <a:pt x="867724" y="6652158"/>
                </a:lnTo>
                <a:lnTo>
                  <a:pt x="867724" y="6613339"/>
                </a:lnTo>
                <a:close/>
                <a:moveTo>
                  <a:pt x="1291826" y="6606753"/>
                </a:moveTo>
                <a:lnTo>
                  <a:pt x="1291826" y="6692364"/>
                </a:lnTo>
                <a:lnTo>
                  <a:pt x="1307830" y="6692364"/>
                </a:lnTo>
                <a:lnTo>
                  <a:pt x="1307830" y="6606753"/>
                </a:lnTo>
                <a:close/>
                <a:moveTo>
                  <a:pt x="860070" y="6606753"/>
                </a:moveTo>
                <a:lnTo>
                  <a:pt x="860070" y="6692364"/>
                </a:lnTo>
                <a:lnTo>
                  <a:pt x="867724" y="6692364"/>
                </a:lnTo>
                <a:lnTo>
                  <a:pt x="867724" y="6659090"/>
                </a:lnTo>
                <a:lnTo>
                  <a:pt x="883032" y="6659090"/>
                </a:lnTo>
                <a:cubicBezTo>
                  <a:pt x="902863" y="6659090"/>
                  <a:pt x="912604" y="6646959"/>
                  <a:pt x="912604" y="6632748"/>
                </a:cubicBezTo>
                <a:cubicBezTo>
                  <a:pt x="912604" y="6618538"/>
                  <a:pt x="902863" y="6606753"/>
                  <a:pt x="883032" y="6606753"/>
                </a:cubicBezTo>
                <a:close/>
                <a:moveTo>
                  <a:pt x="1436209" y="6606406"/>
                </a:moveTo>
                <a:cubicBezTo>
                  <a:pt x="1430643" y="6606406"/>
                  <a:pt x="1426120" y="6611259"/>
                  <a:pt x="1426120" y="6616804"/>
                </a:cubicBezTo>
                <a:cubicBezTo>
                  <a:pt x="1426120" y="6622350"/>
                  <a:pt x="1430643" y="6626855"/>
                  <a:pt x="1436209" y="6626855"/>
                </a:cubicBezTo>
                <a:cubicBezTo>
                  <a:pt x="1442124" y="6626855"/>
                  <a:pt x="1446647" y="6622696"/>
                  <a:pt x="1446647" y="6616804"/>
                </a:cubicBezTo>
                <a:cubicBezTo>
                  <a:pt x="1446647" y="6610912"/>
                  <a:pt x="1442124" y="6606406"/>
                  <a:pt x="1436209" y="6606406"/>
                </a:cubicBezTo>
                <a:close/>
                <a:moveTo>
                  <a:pt x="1158925" y="6606059"/>
                </a:moveTo>
                <a:cubicBezTo>
                  <a:pt x="1153358" y="6606059"/>
                  <a:pt x="1146748" y="6608832"/>
                  <a:pt x="1146748" y="6618883"/>
                </a:cubicBezTo>
                <a:lnTo>
                  <a:pt x="1146400" y="6637946"/>
                </a:lnTo>
                <a:lnTo>
                  <a:pt x="1137007" y="6637946"/>
                </a:lnTo>
                <a:lnTo>
                  <a:pt x="1137007" y="6644185"/>
                </a:lnTo>
                <a:lnTo>
                  <a:pt x="1146400" y="6644185"/>
                </a:lnTo>
                <a:lnTo>
                  <a:pt x="1146400" y="6692016"/>
                </a:lnTo>
                <a:lnTo>
                  <a:pt x="1154054" y="6692016"/>
                </a:lnTo>
                <a:lnTo>
                  <a:pt x="1154054" y="6644185"/>
                </a:lnTo>
                <a:lnTo>
                  <a:pt x="1165187" y="6644185"/>
                </a:lnTo>
                <a:lnTo>
                  <a:pt x="1165187" y="6637946"/>
                </a:lnTo>
                <a:lnTo>
                  <a:pt x="1154054" y="6637946"/>
                </a:lnTo>
                <a:lnTo>
                  <a:pt x="1154054" y="6619576"/>
                </a:lnTo>
                <a:cubicBezTo>
                  <a:pt x="1154054" y="6614378"/>
                  <a:pt x="1155794" y="6612298"/>
                  <a:pt x="1160665" y="6612298"/>
                </a:cubicBezTo>
                <a:cubicBezTo>
                  <a:pt x="1162752" y="6612298"/>
                  <a:pt x="1166231" y="6612991"/>
                  <a:pt x="1166231" y="6612991"/>
                </a:cubicBezTo>
                <a:lnTo>
                  <a:pt x="1166231" y="6606406"/>
                </a:lnTo>
                <a:cubicBezTo>
                  <a:pt x="1166231" y="6606406"/>
                  <a:pt x="1162752" y="6606059"/>
                  <a:pt x="1158925" y="6606059"/>
                </a:cubicBezTo>
                <a:close/>
                <a:moveTo>
                  <a:pt x="1239988" y="6605020"/>
                </a:moveTo>
                <a:cubicBezTo>
                  <a:pt x="1214591" y="6605020"/>
                  <a:pt x="1195108" y="6623390"/>
                  <a:pt x="1195108" y="6649385"/>
                </a:cubicBezTo>
                <a:cubicBezTo>
                  <a:pt x="1195108" y="6675380"/>
                  <a:pt x="1214591" y="6693750"/>
                  <a:pt x="1239988" y="6693750"/>
                </a:cubicBezTo>
                <a:cubicBezTo>
                  <a:pt x="1259471" y="6693750"/>
                  <a:pt x="1277215" y="6681965"/>
                  <a:pt x="1282086" y="6661863"/>
                </a:cubicBezTo>
                <a:lnTo>
                  <a:pt x="1263298" y="6661863"/>
                </a:lnTo>
                <a:cubicBezTo>
                  <a:pt x="1260167" y="6671914"/>
                  <a:pt x="1251469" y="6678153"/>
                  <a:pt x="1239988" y="6678153"/>
                </a:cubicBezTo>
                <a:cubicBezTo>
                  <a:pt x="1223636" y="6678153"/>
                  <a:pt x="1212852" y="6666022"/>
                  <a:pt x="1212852" y="6649385"/>
                </a:cubicBezTo>
                <a:cubicBezTo>
                  <a:pt x="1212852" y="6632748"/>
                  <a:pt x="1223636" y="6620617"/>
                  <a:pt x="1239988" y="6620617"/>
                </a:cubicBezTo>
                <a:cubicBezTo>
                  <a:pt x="1251469" y="6620617"/>
                  <a:pt x="1260167" y="6626856"/>
                  <a:pt x="1263298" y="6636907"/>
                </a:cubicBezTo>
                <a:lnTo>
                  <a:pt x="1282086" y="6636907"/>
                </a:lnTo>
                <a:cubicBezTo>
                  <a:pt x="1277215" y="6616805"/>
                  <a:pt x="1259471" y="6605020"/>
                  <a:pt x="1239988" y="6605020"/>
                </a:cubicBezTo>
                <a:close/>
                <a:moveTo>
                  <a:pt x="1499179" y="6443852"/>
                </a:moveTo>
                <a:cubicBezTo>
                  <a:pt x="1511008" y="6443852"/>
                  <a:pt x="1522837" y="6445585"/>
                  <a:pt x="1534318" y="6449051"/>
                </a:cubicBezTo>
                <a:lnTo>
                  <a:pt x="1534318" y="6460142"/>
                </a:lnTo>
                <a:cubicBezTo>
                  <a:pt x="1534318" y="6479205"/>
                  <a:pt x="1516227" y="6492376"/>
                  <a:pt x="1494308" y="6492376"/>
                </a:cubicBezTo>
                <a:cubicBezTo>
                  <a:pt x="1477956" y="6492376"/>
                  <a:pt x="1464040" y="6483711"/>
                  <a:pt x="1464040" y="6468461"/>
                </a:cubicBezTo>
                <a:lnTo>
                  <a:pt x="1464040" y="6468114"/>
                </a:lnTo>
                <a:cubicBezTo>
                  <a:pt x="1464040" y="6453557"/>
                  <a:pt x="1476913" y="6443852"/>
                  <a:pt x="1499179" y="6443852"/>
                </a:cubicBezTo>
                <a:close/>
                <a:moveTo>
                  <a:pt x="1244160" y="6397409"/>
                </a:moveTo>
                <a:cubicBezTo>
                  <a:pt x="1268862" y="6397755"/>
                  <a:pt x="1289041" y="6418205"/>
                  <a:pt x="1289041" y="6442813"/>
                </a:cubicBezTo>
                <a:cubicBezTo>
                  <a:pt x="1289041" y="6443160"/>
                  <a:pt x="1289041" y="6443853"/>
                  <a:pt x="1289041" y="6444546"/>
                </a:cubicBezTo>
                <a:cubicBezTo>
                  <a:pt x="1289041" y="6445239"/>
                  <a:pt x="1289041" y="6445932"/>
                  <a:pt x="1288693" y="6446626"/>
                </a:cubicBezTo>
                <a:cubicBezTo>
                  <a:pt x="1288693" y="6470888"/>
                  <a:pt x="1268862" y="6490991"/>
                  <a:pt x="1244509" y="6490991"/>
                </a:cubicBezTo>
                <a:cubicBezTo>
                  <a:pt x="1220154" y="6490644"/>
                  <a:pt x="1199975" y="6470541"/>
                  <a:pt x="1199975" y="6445932"/>
                </a:cubicBezTo>
                <a:cubicBezTo>
                  <a:pt x="1199975" y="6445239"/>
                  <a:pt x="1199975" y="6444893"/>
                  <a:pt x="1199975" y="6444200"/>
                </a:cubicBezTo>
                <a:lnTo>
                  <a:pt x="1199975" y="6443853"/>
                </a:lnTo>
                <a:cubicBezTo>
                  <a:pt x="1199975" y="6418551"/>
                  <a:pt x="1218067" y="6397409"/>
                  <a:pt x="1244160" y="6397409"/>
                </a:cubicBezTo>
                <a:close/>
                <a:moveTo>
                  <a:pt x="1905191" y="6396368"/>
                </a:moveTo>
                <a:cubicBezTo>
                  <a:pt x="1929197" y="6396368"/>
                  <a:pt x="1941722" y="6415084"/>
                  <a:pt x="1943809" y="6436920"/>
                </a:cubicBezTo>
                <a:lnTo>
                  <a:pt x="1865877" y="6436920"/>
                </a:lnTo>
                <a:cubicBezTo>
                  <a:pt x="1868660" y="6413698"/>
                  <a:pt x="1884316" y="6396368"/>
                  <a:pt x="1905191" y="6396368"/>
                </a:cubicBezTo>
                <a:close/>
                <a:moveTo>
                  <a:pt x="1675222" y="6383892"/>
                </a:moveTo>
                <a:lnTo>
                  <a:pt x="1675222" y="6504162"/>
                </a:lnTo>
                <a:lnTo>
                  <a:pt x="1693313" y="6504162"/>
                </a:lnTo>
                <a:lnTo>
                  <a:pt x="1693313" y="6383892"/>
                </a:lnTo>
                <a:close/>
                <a:moveTo>
                  <a:pt x="855892" y="6383892"/>
                </a:moveTo>
                <a:lnTo>
                  <a:pt x="855892" y="6504162"/>
                </a:lnTo>
                <a:lnTo>
                  <a:pt x="873982" y="6504162"/>
                </a:lnTo>
                <a:lnTo>
                  <a:pt x="873982" y="6383892"/>
                </a:lnTo>
                <a:close/>
                <a:moveTo>
                  <a:pt x="1718362" y="6383891"/>
                </a:moveTo>
                <a:lnTo>
                  <a:pt x="1770549" y="6505201"/>
                </a:lnTo>
                <a:lnTo>
                  <a:pt x="1786205" y="6505201"/>
                </a:lnTo>
                <a:lnTo>
                  <a:pt x="1838739" y="6383891"/>
                </a:lnTo>
                <a:lnTo>
                  <a:pt x="1819605" y="6383891"/>
                </a:lnTo>
                <a:lnTo>
                  <a:pt x="1778551" y="6483712"/>
                </a:lnTo>
                <a:lnTo>
                  <a:pt x="1738193" y="6383891"/>
                </a:lnTo>
                <a:close/>
                <a:moveTo>
                  <a:pt x="1316177" y="6383891"/>
                </a:moveTo>
                <a:lnTo>
                  <a:pt x="1368364" y="6505201"/>
                </a:lnTo>
                <a:lnTo>
                  <a:pt x="1384368" y="6505201"/>
                </a:lnTo>
                <a:lnTo>
                  <a:pt x="1436902" y="6383891"/>
                </a:lnTo>
                <a:lnTo>
                  <a:pt x="1417419" y="6383891"/>
                </a:lnTo>
                <a:lnTo>
                  <a:pt x="1376714" y="6483712"/>
                </a:lnTo>
                <a:lnTo>
                  <a:pt x="1336008" y="6383891"/>
                </a:lnTo>
                <a:close/>
                <a:moveTo>
                  <a:pt x="1500223" y="6382158"/>
                </a:moveTo>
                <a:cubicBezTo>
                  <a:pt x="1484915" y="6382504"/>
                  <a:pt x="1469955" y="6385970"/>
                  <a:pt x="1456386" y="6392556"/>
                </a:cubicBezTo>
                <a:lnTo>
                  <a:pt x="1461605" y="6407113"/>
                </a:lnTo>
                <a:cubicBezTo>
                  <a:pt x="1472738" y="6401567"/>
                  <a:pt x="1485263" y="6398448"/>
                  <a:pt x="1498136" y="6398448"/>
                </a:cubicBezTo>
                <a:cubicBezTo>
                  <a:pt x="1520750" y="6398448"/>
                  <a:pt x="1533970" y="6409539"/>
                  <a:pt x="1533970" y="6431028"/>
                </a:cubicBezTo>
                <a:lnTo>
                  <a:pt x="1533970" y="6435187"/>
                </a:lnTo>
                <a:cubicBezTo>
                  <a:pt x="1522141" y="6431721"/>
                  <a:pt x="1509616" y="6429988"/>
                  <a:pt x="1497092" y="6429988"/>
                </a:cubicBezTo>
                <a:cubicBezTo>
                  <a:pt x="1466475" y="6429988"/>
                  <a:pt x="1445601" y="6443506"/>
                  <a:pt x="1445601" y="6469501"/>
                </a:cubicBezTo>
                <a:cubicBezTo>
                  <a:pt x="1445601" y="6494109"/>
                  <a:pt x="1467867" y="6506933"/>
                  <a:pt x="1490481" y="6506933"/>
                </a:cubicBezTo>
                <a:cubicBezTo>
                  <a:pt x="1507529" y="6507280"/>
                  <a:pt x="1523533" y="6499654"/>
                  <a:pt x="1533970" y="6486484"/>
                </a:cubicBezTo>
                <a:lnTo>
                  <a:pt x="1533970" y="6504160"/>
                </a:lnTo>
                <a:lnTo>
                  <a:pt x="1551714" y="6504160"/>
                </a:lnTo>
                <a:lnTo>
                  <a:pt x="1551714" y="6430681"/>
                </a:lnTo>
                <a:cubicBezTo>
                  <a:pt x="1552757" y="6417511"/>
                  <a:pt x="1548235" y="6405033"/>
                  <a:pt x="1539188" y="6395329"/>
                </a:cubicBezTo>
                <a:cubicBezTo>
                  <a:pt x="1528404" y="6385970"/>
                  <a:pt x="1514487" y="6381118"/>
                  <a:pt x="1500223" y="6382158"/>
                </a:cubicBezTo>
                <a:close/>
                <a:moveTo>
                  <a:pt x="1905539" y="6381464"/>
                </a:moveTo>
                <a:cubicBezTo>
                  <a:pt x="1872139" y="6381464"/>
                  <a:pt x="1847785" y="6409192"/>
                  <a:pt x="1847785" y="6444199"/>
                </a:cubicBezTo>
                <a:cubicBezTo>
                  <a:pt x="1847785" y="6481631"/>
                  <a:pt x="1874923" y="6506933"/>
                  <a:pt x="1907974" y="6506933"/>
                </a:cubicBezTo>
                <a:cubicBezTo>
                  <a:pt x="1927109" y="6507626"/>
                  <a:pt x="1945549" y="6498961"/>
                  <a:pt x="1957726" y="6484404"/>
                </a:cubicBezTo>
                <a:lnTo>
                  <a:pt x="1946593" y="6474353"/>
                </a:lnTo>
                <a:cubicBezTo>
                  <a:pt x="1937199" y="6485097"/>
                  <a:pt x="1923282" y="6491336"/>
                  <a:pt x="1908670" y="6491336"/>
                </a:cubicBezTo>
                <a:cubicBezTo>
                  <a:pt x="1886056" y="6491683"/>
                  <a:pt x="1867268" y="6473659"/>
                  <a:pt x="1865877" y="6451477"/>
                </a:cubicBezTo>
                <a:lnTo>
                  <a:pt x="1961552" y="6451477"/>
                </a:lnTo>
                <a:cubicBezTo>
                  <a:pt x="1961901" y="6448704"/>
                  <a:pt x="1961901" y="6446971"/>
                  <a:pt x="1961901" y="6445238"/>
                </a:cubicBezTo>
                <a:cubicBezTo>
                  <a:pt x="1961901" y="6409885"/>
                  <a:pt x="1941374" y="6381464"/>
                  <a:pt x="1905539" y="6381464"/>
                </a:cubicBezTo>
                <a:close/>
                <a:moveTo>
                  <a:pt x="1244509" y="6381118"/>
                </a:moveTo>
                <a:cubicBezTo>
                  <a:pt x="1210065" y="6381118"/>
                  <a:pt x="1181536" y="6409539"/>
                  <a:pt x="1181536" y="6443853"/>
                </a:cubicBezTo>
                <a:lnTo>
                  <a:pt x="1181536" y="6444546"/>
                </a:lnTo>
                <a:cubicBezTo>
                  <a:pt x="1181536" y="6478859"/>
                  <a:pt x="1209717" y="6506588"/>
                  <a:pt x="1243465" y="6506588"/>
                </a:cubicBezTo>
                <a:cubicBezTo>
                  <a:pt x="1243812" y="6506588"/>
                  <a:pt x="1243812" y="6506588"/>
                  <a:pt x="1244160" y="6506588"/>
                </a:cubicBezTo>
                <a:cubicBezTo>
                  <a:pt x="1244509" y="6506588"/>
                  <a:pt x="1244509" y="6506588"/>
                  <a:pt x="1244856" y="6506588"/>
                </a:cubicBezTo>
                <a:cubicBezTo>
                  <a:pt x="1279300" y="6506588"/>
                  <a:pt x="1307481" y="6478513"/>
                  <a:pt x="1307481" y="6444200"/>
                </a:cubicBezTo>
                <a:lnTo>
                  <a:pt x="1307481" y="6443506"/>
                </a:lnTo>
                <a:cubicBezTo>
                  <a:pt x="1307133" y="6409193"/>
                  <a:pt x="1278952" y="6381118"/>
                  <a:pt x="1244509" y="6381118"/>
                </a:cubicBezTo>
                <a:close/>
                <a:moveTo>
                  <a:pt x="1109518" y="6381118"/>
                </a:moveTo>
                <a:cubicBezTo>
                  <a:pt x="1092471" y="6380771"/>
                  <a:pt x="1076467" y="6389783"/>
                  <a:pt x="1068117" y="6404686"/>
                </a:cubicBezTo>
                <a:lnTo>
                  <a:pt x="1068117" y="6383891"/>
                </a:lnTo>
                <a:lnTo>
                  <a:pt x="1050025" y="6383891"/>
                </a:lnTo>
                <a:lnTo>
                  <a:pt x="1050025" y="6503467"/>
                </a:lnTo>
                <a:lnTo>
                  <a:pt x="1068117" y="6503467"/>
                </a:lnTo>
                <a:lnTo>
                  <a:pt x="1068117" y="6434841"/>
                </a:lnTo>
                <a:cubicBezTo>
                  <a:pt x="1068117" y="6433801"/>
                  <a:pt x="1068117" y="6433107"/>
                  <a:pt x="1068117" y="6432414"/>
                </a:cubicBezTo>
                <a:cubicBezTo>
                  <a:pt x="1068117" y="6413005"/>
                  <a:pt x="1084121" y="6397061"/>
                  <a:pt x="1103604" y="6397061"/>
                </a:cubicBezTo>
                <a:cubicBezTo>
                  <a:pt x="1103952" y="6397061"/>
                  <a:pt x="1103952" y="6397061"/>
                  <a:pt x="1104300" y="6397061"/>
                </a:cubicBezTo>
                <a:cubicBezTo>
                  <a:pt x="1125522" y="6397061"/>
                  <a:pt x="1137699" y="6411272"/>
                  <a:pt x="1137699" y="6433454"/>
                </a:cubicBezTo>
                <a:lnTo>
                  <a:pt x="1137699" y="6503813"/>
                </a:lnTo>
                <a:lnTo>
                  <a:pt x="1155791" y="6503813"/>
                </a:lnTo>
                <a:lnTo>
                  <a:pt x="1155791" y="6429295"/>
                </a:lnTo>
                <a:cubicBezTo>
                  <a:pt x="1155791" y="6400527"/>
                  <a:pt x="1138743" y="6381118"/>
                  <a:pt x="1109518" y="6381118"/>
                </a:cubicBezTo>
                <a:close/>
                <a:moveTo>
                  <a:pt x="970702" y="6381118"/>
                </a:moveTo>
                <a:cubicBezTo>
                  <a:pt x="953655" y="6380771"/>
                  <a:pt x="937651" y="6389783"/>
                  <a:pt x="929301" y="6404686"/>
                </a:cubicBezTo>
                <a:lnTo>
                  <a:pt x="929301" y="6383891"/>
                </a:lnTo>
                <a:lnTo>
                  <a:pt x="911210" y="6383891"/>
                </a:lnTo>
                <a:lnTo>
                  <a:pt x="911210" y="6503467"/>
                </a:lnTo>
                <a:lnTo>
                  <a:pt x="929301" y="6503467"/>
                </a:lnTo>
                <a:lnTo>
                  <a:pt x="929301" y="6434841"/>
                </a:lnTo>
                <a:cubicBezTo>
                  <a:pt x="929301" y="6433801"/>
                  <a:pt x="929301" y="6433107"/>
                  <a:pt x="929301" y="6432414"/>
                </a:cubicBezTo>
                <a:cubicBezTo>
                  <a:pt x="929301" y="6413005"/>
                  <a:pt x="945305" y="6397061"/>
                  <a:pt x="964788" y="6397061"/>
                </a:cubicBezTo>
                <a:cubicBezTo>
                  <a:pt x="965136" y="6397061"/>
                  <a:pt x="965136" y="6397061"/>
                  <a:pt x="965484" y="6397061"/>
                </a:cubicBezTo>
                <a:cubicBezTo>
                  <a:pt x="986706" y="6397061"/>
                  <a:pt x="998883" y="6411272"/>
                  <a:pt x="998883" y="6433454"/>
                </a:cubicBezTo>
                <a:lnTo>
                  <a:pt x="998883" y="6503813"/>
                </a:lnTo>
                <a:lnTo>
                  <a:pt x="1016975" y="6503813"/>
                </a:lnTo>
                <a:lnTo>
                  <a:pt x="1016975" y="6429295"/>
                </a:lnTo>
                <a:cubicBezTo>
                  <a:pt x="1016975" y="6400527"/>
                  <a:pt x="999927" y="6381118"/>
                  <a:pt x="970702" y="6381118"/>
                </a:cubicBezTo>
                <a:close/>
                <a:moveTo>
                  <a:pt x="741603" y="6354690"/>
                </a:moveTo>
                <a:cubicBezTo>
                  <a:pt x="728817" y="6354690"/>
                  <a:pt x="716032" y="6360842"/>
                  <a:pt x="716032" y="6373147"/>
                </a:cubicBezTo>
                <a:lnTo>
                  <a:pt x="716032" y="6459103"/>
                </a:lnTo>
                <a:cubicBezTo>
                  <a:pt x="716032" y="6483712"/>
                  <a:pt x="736211" y="6503814"/>
                  <a:pt x="760912" y="6503814"/>
                </a:cubicBezTo>
                <a:lnTo>
                  <a:pt x="791528" y="6503814"/>
                </a:lnTo>
                <a:cubicBezTo>
                  <a:pt x="775872" y="6494456"/>
                  <a:pt x="766479" y="6477473"/>
                  <a:pt x="766827" y="6459103"/>
                </a:cubicBezTo>
                <a:lnTo>
                  <a:pt x="767175" y="6373147"/>
                </a:lnTo>
                <a:cubicBezTo>
                  <a:pt x="767175" y="6360842"/>
                  <a:pt x="754389" y="6354690"/>
                  <a:pt x="741603" y="6354690"/>
                </a:cubicBezTo>
                <a:close/>
                <a:moveTo>
                  <a:pt x="677240" y="6354690"/>
                </a:moveTo>
                <a:cubicBezTo>
                  <a:pt x="664454" y="6354690"/>
                  <a:pt x="651668" y="6360842"/>
                  <a:pt x="651668" y="6373147"/>
                </a:cubicBezTo>
                <a:lnTo>
                  <a:pt x="651668" y="6459103"/>
                </a:lnTo>
                <a:cubicBezTo>
                  <a:pt x="651668" y="6483712"/>
                  <a:pt x="671847" y="6503814"/>
                  <a:pt x="696549" y="6503814"/>
                </a:cubicBezTo>
                <a:lnTo>
                  <a:pt x="727165" y="6503814"/>
                </a:lnTo>
                <a:cubicBezTo>
                  <a:pt x="711509" y="6494456"/>
                  <a:pt x="702115" y="6477473"/>
                  <a:pt x="702463" y="6459103"/>
                </a:cubicBezTo>
                <a:lnTo>
                  <a:pt x="702811" y="6373147"/>
                </a:lnTo>
                <a:cubicBezTo>
                  <a:pt x="702811" y="6360842"/>
                  <a:pt x="690025" y="6354690"/>
                  <a:pt x="677240" y="6354690"/>
                </a:cubicBezTo>
                <a:close/>
                <a:moveTo>
                  <a:pt x="613920" y="6354690"/>
                </a:moveTo>
                <a:cubicBezTo>
                  <a:pt x="601134" y="6354690"/>
                  <a:pt x="588348" y="6360842"/>
                  <a:pt x="588348" y="6373147"/>
                </a:cubicBezTo>
                <a:lnTo>
                  <a:pt x="588348" y="6459103"/>
                </a:lnTo>
                <a:cubicBezTo>
                  <a:pt x="588348" y="6483712"/>
                  <a:pt x="608527" y="6503814"/>
                  <a:pt x="633229" y="6503814"/>
                </a:cubicBezTo>
                <a:lnTo>
                  <a:pt x="663845" y="6503814"/>
                </a:lnTo>
                <a:cubicBezTo>
                  <a:pt x="648189" y="6494456"/>
                  <a:pt x="638796" y="6477473"/>
                  <a:pt x="639143" y="6459103"/>
                </a:cubicBezTo>
                <a:lnTo>
                  <a:pt x="639491" y="6373147"/>
                </a:lnTo>
                <a:cubicBezTo>
                  <a:pt x="639491" y="6360842"/>
                  <a:pt x="626706" y="6354690"/>
                  <a:pt x="613920" y="6354690"/>
                </a:cubicBezTo>
                <a:close/>
                <a:moveTo>
                  <a:pt x="1590330" y="6347844"/>
                </a:moveTo>
                <a:lnTo>
                  <a:pt x="1590330" y="6383890"/>
                </a:lnTo>
                <a:lnTo>
                  <a:pt x="1573631" y="6383890"/>
                </a:lnTo>
                <a:lnTo>
                  <a:pt x="1573631" y="6399834"/>
                </a:lnTo>
                <a:lnTo>
                  <a:pt x="1590330" y="6399834"/>
                </a:lnTo>
                <a:lnTo>
                  <a:pt x="1590330" y="6472273"/>
                </a:lnTo>
                <a:cubicBezTo>
                  <a:pt x="1590330" y="6496882"/>
                  <a:pt x="1604943" y="6506240"/>
                  <a:pt x="1624425" y="6506587"/>
                </a:cubicBezTo>
                <a:cubicBezTo>
                  <a:pt x="1631732" y="6506587"/>
                  <a:pt x="1639386" y="6504853"/>
                  <a:pt x="1645996" y="6501387"/>
                </a:cubicBezTo>
                <a:lnTo>
                  <a:pt x="1645996" y="6486137"/>
                </a:lnTo>
                <a:cubicBezTo>
                  <a:pt x="1640777" y="6488910"/>
                  <a:pt x="1634515" y="6490296"/>
                  <a:pt x="1628600" y="6490296"/>
                </a:cubicBezTo>
                <a:cubicBezTo>
                  <a:pt x="1616424" y="6490296"/>
                  <a:pt x="1608422" y="6484751"/>
                  <a:pt x="1608422" y="6470194"/>
                </a:cubicBezTo>
                <a:lnTo>
                  <a:pt x="1608422" y="6400181"/>
                </a:lnTo>
                <a:lnTo>
                  <a:pt x="1646692" y="6400181"/>
                </a:lnTo>
                <a:lnTo>
                  <a:pt x="1646692" y="6384237"/>
                </a:lnTo>
                <a:lnTo>
                  <a:pt x="1608422" y="6384237"/>
                </a:lnTo>
                <a:lnTo>
                  <a:pt x="1608422" y="6347844"/>
                </a:lnTo>
                <a:close/>
                <a:moveTo>
                  <a:pt x="1673831" y="6338140"/>
                </a:moveTo>
                <a:lnTo>
                  <a:pt x="1673831" y="6357897"/>
                </a:lnTo>
                <a:lnTo>
                  <a:pt x="1694357" y="6357897"/>
                </a:lnTo>
                <a:lnTo>
                  <a:pt x="1694357" y="6338140"/>
                </a:lnTo>
                <a:close/>
                <a:moveTo>
                  <a:pt x="854848" y="6338140"/>
                </a:moveTo>
                <a:lnTo>
                  <a:pt x="854848" y="6357897"/>
                </a:lnTo>
                <a:lnTo>
                  <a:pt x="875374" y="6357897"/>
                </a:lnTo>
                <a:lnTo>
                  <a:pt x="875374" y="6338140"/>
                </a:lnTo>
                <a:close/>
                <a:moveTo>
                  <a:pt x="740385" y="6305906"/>
                </a:moveTo>
                <a:cubicBezTo>
                  <a:pt x="726469" y="6305906"/>
                  <a:pt x="715336" y="6314225"/>
                  <a:pt x="715336" y="6324969"/>
                </a:cubicBezTo>
                <a:cubicBezTo>
                  <a:pt x="715336" y="6335367"/>
                  <a:pt x="726469" y="6344032"/>
                  <a:pt x="740385" y="6344032"/>
                </a:cubicBezTo>
                <a:cubicBezTo>
                  <a:pt x="754302" y="6344032"/>
                  <a:pt x="765435" y="6335367"/>
                  <a:pt x="765435" y="6324969"/>
                </a:cubicBezTo>
                <a:cubicBezTo>
                  <a:pt x="765435" y="6314571"/>
                  <a:pt x="754302" y="6305906"/>
                  <a:pt x="740385" y="6305906"/>
                </a:cubicBezTo>
                <a:close/>
                <a:moveTo>
                  <a:pt x="676370" y="6305906"/>
                </a:moveTo>
                <a:cubicBezTo>
                  <a:pt x="662453" y="6305906"/>
                  <a:pt x="651320" y="6314571"/>
                  <a:pt x="651320" y="6324969"/>
                </a:cubicBezTo>
                <a:cubicBezTo>
                  <a:pt x="651320" y="6335367"/>
                  <a:pt x="662453" y="6344032"/>
                  <a:pt x="676370" y="6344032"/>
                </a:cubicBezTo>
                <a:cubicBezTo>
                  <a:pt x="690286" y="6344032"/>
                  <a:pt x="701420" y="6335367"/>
                  <a:pt x="701420" y="6324969"/>
                </a:cubicBezTo>
                <a:cubicBezTo>
                  <a:pt x="701420" y="6314571"/>
                  <a:pt x="690286" y="6305906"/>
                  <a:pt x="676370" y="6305906"/>
                </a:cubicBezTo>
                <a:close/>
                <a:moveTo>
                  <a:pt x="613050" y="6305906"/>
                </a:moveTo>
                <a:cubicBezTo>
                  <a:pt x="599134" y="6305906"/>
                  <a:pt x="588000" y="6314571"/>
                  <a:pt x="588000" y="6324969"/>
                </a:cubicBezTo>
                <a:cubicBezTo>
                  <a:pt x="588000" y="6335367"/>
                  <a:pt x="599134" y="6344032"/>
                  <a:pt x="613050" y="6344032"/>
                </a:cubicBezTo>
                <a:cubicBezTo>
                  <a:pt x="626967" y="6344032"/>
                  <a:pt x="638100" y="6335367"/>
                  <a:pt x="638100" y="6324969"/>
                </a:cubicBezTo>
                <a:cubicBezTo>
                  <a:pt x="638100" y="6314571"/>
                  <a:pt x="626967" y="6305906"/>
                  <a:pt x="613050" y="6305906"/>
                </a:cubicBezTo>
                <a:close/>
                <a:moveTo>
                  <a:pt x="0" y="0"/>
                </a:moveTo>
                <a:lnTo>
                  <a:pt x="12191995" y="0"/>
                </a:lnTo>
                <a:lnTo>
                  <a:pt x="12191995" y="6857997"/>
                </a:lnTo>
                <a:lnTo>
                  <a:pt x="0" y="6857997"/>
                </a:lnTo>
                <a:close/>
              </a:path>
            </a:pathLst>
          </a:custGeom>
          <a:solidFill>
            <a:schemeClr val="bg1">
              <a:lumMod val="95000"/>
            </a:schemeClr>
          </a:solidFill>
        </p:spPr>
        <p:txBody>
          <a:bodyPr wrap="square">
            <a:noAutofit/>
          </a:bodyPr>
          <a:lstStyle/>
          <a:p>
            <a:r>
              <a:rPr lang="en-US"/>
              <a:t>Click icon to add picture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prstGeom prst="rect">
            <a:avLst/>
          </a:prstGeo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prstGeom prst="rect">
            <a:avLst/>
          </a:prstGeo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dirty="0"/>
              <a:t>“Quote copy, resize textbox </a:t>
            </a:r>
            <a:r>
              <a:rPr lang="en-US" dirty="0" err="1"/>
              <a:t>recolour</a:t>
            </a:r>
            <a:r>
              <a:rPr lang="en-US" dirty="0"/>
              <a:t> text as required”.</a:t>
            </a:r>
            <a:endParaRPr lang="en-GB" dirty="0"/>
          </a:p>
        </p:txBody>
      </p:sp>
    </p:spTree>
    <p:extLst>
      <p:ext uri="{BB962C8B-B14F-4D97-AF65-F5344CB8AC3E}">
        <p14:creationId xmlns:p14="http://schemas.microsoft.com/office/powerpoint/2010/main" val="405069150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Click to add title</a:t>
            </a:r>
            <a:endParaRPr lang="en-GB" dirty="0"/>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Single image - 1 line only - Mint">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1511BC8-EEC5-4FF2-4A99-A7AB2CC746FA}"/>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solidFill>
              <a:schemeClr val="accent2"/>
            </a:solidFill>
          </a:ln>
        </p:spPr>
        <p:txBody>
          <a:bodyPr wrap="square" rtlCol="0" anchor="ctr">
            <a:noAutofit/>
          </a:bodyPr>
          <a:lstStyle/>
          <a:p>
            <a:pPr algn="l"/>
            <a:endParaRPr lang="en-US">
              <a:solidFill>
                <a:schemeClr val="tx1"/>
              </a:solidFill>
            </a:endParaRPr>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grpSp>
        <p:nvGrpSpPr>
          <p:cNvPr id="38" name="Graphic 72">
            <a:extLst>
              <a:ext uri="{FF2B5EF4-FFF2-40B4-BE49-F238E27FC236}">
                <a16:creationId xmlns:a16="http://schemas.microsoft.com/office/drawing/2014/main" id="{F5E582C3-8920-0392-81A6-C6BBF9B8D1C0}"/>
              </a:ext>
            </a:extLst>
          </p:cNvPr>
          <p:cNvGrpSpPr/>
          <p:nvPr userDrawn="1"/>
        </p:nvGrpSpPr>
        <p:grpSpPr>
          <a:xfrm>
            <a:off x="5285689" y="427079"/>
            <a:ext cx="1625355" cy="459237"/>
            <a:chOff x="3418208" y="1020992"/>
            <a:chExt cx="3761422" cy="1062774"/>
          </a:xfrm>
          <a:solidFill>
            <a:srgbClr val="FFFFFF"/>
          </a:solidFill>
        </p:grpSpPr>
        <p:grpSp>
          <p:nvGrpSpPr>
            <p:cNvPr id="39" name="Graphic 72">
              <a:extLst>
                <a:ext uri="{FF2B5EF4-FFF2-40B4-BE49-F238E27FC236}">
                  <a16:creationId xmlns:a16="http://schemas.microsoft.com/office/drawing/2014/main" id="{76B540DA-BCBA-A81F-86E5-CB44FD5E2BB8}"/>
                </a:ext>
              </a:extLst>
            </p:cNvPr>
            <p:cNvGrpSpPr/>
            <p:nvPr/>
          </p:nvGrpSpPr>
          <p:grpSpPr>
            <a:xfrm>
              <a:off x="4163063" y="1839897"/>
              <a:ext cx="2240279" cy="243868"/>
              <a:chOff x="4163063" y="1839897"/>
              <a:chExt cx="2240279" cy="243868"/>
            </a:xfrm>
            <a:solidFill>
              <a:srgbClr val="FFFFFF"/>
            </a:solidFill>
          </p:grpSpPr>
          <p:sp>
            <p:nvSpPr>
              <p:cNvPr id="54" name="Freeform 53">
                <a:extLst>
                  <a:ext uri="{FF2B5EF4-FFF2-40B4-BE49-F238E27FC236}">
                    <a16:creationId xmlns:a16="http://schemas.microsoft.com/office/drawing/2014/main" id="{A52F7318-ABED-27A8-49BD-23031A31A06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E210FB6-F267-BE47-9E56-C9252D5AE6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5DCC6A5-D715-BD76-B13F-4D5BB2C48620}"/>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7ABCC41-D126-70CB-3DBF-5125E9809E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0020877-287A-4384-683B-3E727203EC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EFCBA8D-CC57-63B8-38C1-07E479D91D2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C85B3927-79EE-AA97-E564-31C9AA9B771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F06A44D-ADA8-E875-4E84-4A8F1056C4C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A79DC4E-DA28-5D01-1660-AC05F35A20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B36D3850-FCFF-E929-4EAF-71660A34198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ECBE31A-BF50-9478-C783-D455AACBD62E}"/>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381FB2D3-4008-E7FD-0392-AE2FF1B5C54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DCD5820-5F83-5DD6-4C1C-307D602E56C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B7EC4AC-DA76-8B7A-8A13-E52DE40B5FC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5F752CE1-705C-F4D6-8DA5-783DB3AA7433}"/>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40" name="Graphic 72">
              <a:extLst>
                <a:ext uri="{FF2B5EF4-FFF2-40B4-BE49-F238E27FC236}">
                  <a16:creationId xmlns:a16="http://schemas.microsoft.com/office/drawing/2014/main" id="{32427E3D-BF5C-3628-17F7-90AE38513645}"/>
                </a:ext>
              </a:extLst>
            </p:cNvPr>
            <p:cNvGrpSpPr/>
            <p:nvPr/>
          </p:nvGrpSpPr>
          <p:grpSpPr>
            <a:xfrm>
              <a:off x="3418208" y="1020992"/>
              <a:ext cx="3761422" cy="550471"/>
              <a:chOff x="3418208" y="1020992"/>
              <a:chExt cx="3761422" cy="550471"/>
            </a:xfrm>
            <a:solidFill>
              <a:srgbClr val="FFFFFF"/>
            </a:solidFill>
          </p:grpSpPr>
          <p:sp>
            <p:nvSpPr>
              <p:cNvPr id="41" name="Freeform 40">
                <a:extLst>
                  <a:ext uri="{FF2B5EF4-FFF2-40B4-BE49-F238E27FC236}">
                    <a16:creationId xmlns:a16="http://schemas.microsoft.com/office/drawing/2014/main" id="{0234CB69-E418-1029-0385-6F5EBCDE16E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F920D30-B5A7-DCE6-B906-631EFD03540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C3CE0CC-3935-E73C-626E-26E64D7FAEF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50A2150-2F1C-D4DD-E2E2-C90E020AF6E3}"/>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F9E47D-0E10-7AC5-8B45-3E3B8302388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94BFB45-C971-5837-377D-93DD9A0C78C9}"/>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6D0BF47-5324-C4B2-DDC4-4773F2FD5A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8D4820F6-7D47-ED6E-8318-409837479B1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5AC5CA7-433D-2D93-8FFE-AA0E28727AF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9E9D1FF2-36E0-E3A6-CEEE-D1F54DBC44D6}"/>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99C4C00-6147-E383-BDDA-351156ABD5B3}"/>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52010DB-8D9F-BE97-D62E-27BDC7AB53C8}"/>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9EDBC07-E7A8-5434-2777-68ECB4B6A57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6628816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dirty="0"/>
              <a:t>Header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grpSp>
        <p:nvGrpSpPr>
          <p:cNvPr id="5" name="Graphic 72">
            <a:extLst>
              <a:ext uri="{FF2B5EF4-FFF2-40B4-BE49-F238E27FC236}">
                <a16:creationId xmlns:a16="http://schemas.microsoft.com/office/drawing/2014/main" id="{574C103F-AC8D-18A5-43B5-35354A388620}"/>
              </a:ext>
            </a:extLst>
          </p:cNvPr>
          <p:cNvGrpSpPr/>
          <p:nvPr userDrawn="1"/>
        </p:nvGrpSpPr>
        <p:grpSpPr>
          <a:xfrm>
            <a:off x="352900" y="6300412"/>
            <a:ext cx="1378423" cy="389467"/>
            <a:chOff x="3418208" y="1020992"/>
            <a:chExt cx="3761422" cy="1062774"/>
          </a:xfrm>
          <a:solidFill>
            <a:srgbClr val="FFFFFF"/>
          </a:solidFill>
        </p:grpSpPr>
        <p:grpSp>
          <p:nvGrpSpPr>
            <p:cNvPr id="9" name="Graphic 72">
              <a:extLst>
                <a:ext uri="{FF2B5EF4-FFF2-40B4-BE49-F238E27FC236}">
                  <a16:creationId xmlns:a16="http://schemas.microsoft.com/office/drawing/2014/main" id="{3BD2E5D3-A2D0-A4C8-BE3A-5238719E3FFA}"/>
                </a:ext>
              </a:extLst>
            </p:cNvPr>
            <p:cNvGrpSpPr/>
            <p:nvPr/>
          </p:nvGrpSpPr>
          <p:grpSpPr>
            <a:xfrm>
              <a:off x="4163063" y="1839897"/>
              <a:ext cx="2240279" cy="243868"/>
              <a:chOff x="4163063" y="1839897"/>
              <a:chExt cx="2240279" cy="243868"/>
            </a:xfrm>
            <a:solidFill>
              <a:srgbClr val="FFFFFF"/>
            </a:solidFill>
          </p:grpSpPr>
          <p:sp>
            <p:nvSpPr>
              <p:cNvPr id="26" name="Freeform 25">
                <a:extLst>
                  <a:ext uri="{FF2B5EF4-FFF2-40B4-BE49-F238E27FC236}">
                    <a16:creationId xmlns:a16="http://schemas.microsoft.com/office/drawing/2014/main" id="{C045EF86-6A56-57EA-5F3C-510D961077A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ECC5BAB-11B9-8129-E643-A56E8966C8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3640ADF-79A2-84B3-617B-E3EBF35735F6}"/>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CC76F5A-5799-F380-DF18-C55EE1142DA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E1A710B-2891-26B2-BB8C-5A6056CA5D09}"/>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13986488-BD91-8A4A-FD97-1B664C18C50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52E78B-6F4F-F0BC-432F-7D321BD3C4E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88D0C7-245B-9D0C-39BD-DD0C59BEF94B}"/>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DFA9E33C-7DCE-322F-91D1-A904C5178227}"/>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DB5FC8C-B15E-E74B-EDBD-6CB953FD91F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6CF1A64-F99E-6CDC-14F1-103F082F711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A45D54C-022D-1705-BEF3-234908330AA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A31C252-BB19-D8BD-2B96-87B7BCBEC08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FC9D07A-B4A8-24F9-33A5-C13A6BA4E5E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E24C5B9-A388-7279-7F89-672243F3853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2" name="Graphic 72">
              <a:extLst>
                <a:ext uri="{FF2B5EF4-FFF2-40B4-BE49-F238E27FC236}">
                  <a16:creationId xmlns:a16="http://schemas.microsoft.com/office/drawing/2014/main" id="{7A1C3F2C-639E-E4FC-93A0-5AE742137B32}"/>
                </a:ext>
              </a:extLst>
            </p:cNvPr>
            <p:cNvGrpSpPr/>
            <p:nvPr/>
          </p:nvGrpSpPr>
          <p:grpSpPr>
            <a:xfrm>
              <a:off x="3418208" y="1020992"/>
              <a:ext cx="3761422" cy="550471"/>
              <a:chOff x="3418208" y="1020992"/>
              <a:chExt cx="3761422" cy="550471"/>
            </a:xfrm>
            <a:solidFill>
              <a:srgbClr val="FFFFFF"/>
            </a:solidFill>
          </p:grpSpPr>
          <p:sp>
            <p:nvSpPr>
              <p:cNvPr id="13" name="Freeform 12">
                <a:extLst>
                  <a:ext uri="{FF2B5EF4-FFF2-40B4-BE49-F238E27FC236}">
                    <a16:creationId xmlns:a16="http://schemas.microsoft.com/office/drawing/2014/main" id="{86D746E8-0A19-9963-2107-CF24CD0389C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F75E54-1EDA-B921-D0CC-AB64E87618E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258ABBF-2F19-B8A0-DC5A-87EC4EF412D4}"/>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6933E4C-F995-38A6-D31D-7E4D9616563A}"/>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ADF523-8D32-B348-48BF-0DA6B55F88C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19DC93B-6F9B-A9F1-A6FF-3295B322931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49E64A2-5943-499B-4B60-9544F4954E4B}"/>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3C9C0E0-A43E-CDDE-803D-B3B4ED69B1F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8093CC2-EECA-A830-388D-F6FDA7053C7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D86F6E44-6608-721A-79EB-81DD5556C9C2}"/>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8022C89-F8A4-7D84-D906-8AFF2C45F9C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C0A5F0A-18F4-6CE3-E3D9-79F12FF7BF8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93F0650-8E92-A476-05F5-7FAF36B0C1F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dirty="0"/>
              <a:t>Header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grpSp>
        <p:nvGrpSpPr>
          <p:cNvPr id="5" name="Group 4">
            <a:extLst>
              <a:ext uri="{FF2B5EF4-FFF2-40B4-BE49-F238E27FC236}">
                <a16:creationId xmlns:a16="http://schemas.microsoft.com/office/drawing/2014/main" id="{C5371046-E704-ED4C-E333-56D1B58CDD9B}"/>
              </a:ext>
            </a:extLst>
          </p:cNvPr>
          <p:cNvGrpSpPr/>
          <p:nvPr userDrawn="1"/>
        </p:nvGrpSpPr>
        <p:grpSpPr>
          <a:xfrm>
            <a:off x="356788" y="6308725"/>
            <a:ext cx="1373902" cy="388189"/>
            <a:chOff x="5284371" y="428067"/>
            <a:chExt cx="1625355" cy="459236"/>
          </a:xfrm>
        </p:grpSpPr>
        <p:sp>
          <p:nvSpPr>
            <p:cNvPr id="12" name="Freeform 11">
              <a:extLst>
                <a:ext uri="{FF2B5EF4-FFF2-40B4-BE49-F238E27FC236}">
                  <a16:creationId xmlns:a16="http://schemas.microsoft.com/office/drawing/2014/main" id="{D02AAD17-5900-ED81-1A2A-14E17F59ACEA}"/>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CE8A7E4-DB91-0865-B574-94E867E881B3}"/>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CF18128-AFE4-C2B9-4ADB-A6046B9473E6}"/>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053B75D-6B1E-5E69-62CB-F0C37124CAEA}"/>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111B0B3-4D01-399D-B2C8-AA9A5410052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B0BBBB3-4116-C3CD-868C-07D97CC4A9B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7D6FCEA-308B-C557-AA42-39E04269F72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6CA968-2140-50E8-D1DD-033882B66C7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8FB01E2-DF19-3BA5-514E-1679A96EAE5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FA3F7A4-FA2D-2578-A87E-7E70D74ACC34}"/>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DE1E895-B3B7-664B-1923-B550380708E6}"/>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4D2DA072-26C1-BE8A-CA81-53F1A675D22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9232A90-7EE1-6804-4F4B-2250242D5C8C}"/>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2DE1098-275E-F6EA-F71E-DC95A73A7CBD}"/>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00CA38C-826E-8EAE-A9C3-8A6BF359BBF1}"/>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054B541-3FF7-2152-0007-4D43670A146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54904D51-266E-2063-35F4-726676AE57E1}"/>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465285D-00A8-563A-89FE-7A98D60C24F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CFCE06C6-9B07-894A-C4ED-B8240073BDE5}"/>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334F37B-67CA-468F-A3BB-4F3412172EDA}"/>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05061A-54A9-8C32-AE3F-BDDBD7AB421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008DA82-086C-8325-AE24-6D5962D01E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C3DE3D0-1B03-FD68-513E-6AAA046A917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C5590BE-1794-19F1-9E43-138D153F7E16}"/>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FEBB46E-E60E-0595-A5E1-FB1A028B9FB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9754F71-3B10-C5F2-69E7-466D5754592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8D24393-3B0A-D597-D6F7-7E6746098F23}"/>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6D9C56A-BE21-55AE-D3E3-6AAF2CA620F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dirty="0"/>
              <a:t>Header avenir demi </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3" name="Group 2">
            <a:extLst>
              <a:ext uri="{FF2B5EF4-FFF2-40B4-BE49-F238E27FC236}">
                <a16:creationId xmlns:a16="http://schemas.microsoft.com/office/drawing/2014/main" id="{31DD15D8-11FA-9BFE-350E-640390B47440}"/>
              </a:ext>
            </a:extLst>
          </p:cNvPr>
          <p:cNvGrpSpPr/>
          <p:nvPr userDrawn="1"/>
        </p:nvGrpSpPr>
        <p:grpSpPr>
          <a:xfrm>
            <a:off x="356788" y="6308725"/>
            <a:ext cx="1373902" cy="388189"/>
            <a:chOff x="5284371" y="428067"/>
            <a:chExt cx="1625355" cy="459236"/>
          </a:xfrm>
        </p:grpSpPr>
        <p:sp>
          <p:nvSpPr>
            <p:cNvPr id="7" name="Freeform 6">
              <a:extLst>
                <a:ext uri="{FF2B5EF4-FFF2-40B4-BE49-F238E27FC236}">
                  <a16:creationId xmlns:a16="http://schemas.microsoft.com/office/drawing/2014/main" id="{B12BDF2C-F457-D22C-9794-68993577E163}"/>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8B1DAAA3-BFB7-C520-3F1D-FB3DCE8ACDA2}"/>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86A8355-65CA-FBE2-0149-B9632887263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6C5F05A-D3B3-000E-50CA-DA962C152B1E}"/>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6855601-4191-8B92-07B2-D1F7EA84E5B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AE1142E-140E-1193-A3C7-2ACDBDEA6AE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BBCEE2F-BF7B-F71C-C216-E4AC8EF49103}"/>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13857DF-0913-A5E0-B318-3A041C7012F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38750D2-20AC-851B-550F-8339D216D21E}"/>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F681138-7A7E-DFDB-F56E-750DB16B616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38E8FEA-FE77-5279-EC86-738576EACD9B}"/>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16A041E-D00B-F8A4-824F-A565919B3BF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C78F4ED-C50E-968A-20AA-9BA4E6A30DF7}"/>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8619A35-F4EA-3DB4-6FBE-8A70D4FEC766}"/>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636B0E10-7C2E-7A7B-C8F6-688E578F0B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3626A82A-B684-B1D7-6346-91EADD62CF9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7FF62CC-355A-BAE0-9548-E5ACFE097A7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0B008E0-2D1F-C158-0219-AE91F7B86AF1}"/>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340A1FB-53EB-23FA-EE90-77A8E790914C}"/>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0137C22-7800-E985-46DB-5FB4EF77037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AFA439C-E379-423C-B7CB-CBBA6B2B214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DE12F5F-F9B8-D58C-93E5-77290659905F}"/>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8551786-5A9E-9E90-6C5E-265D938A21C2}"/>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8D5B315-C67B-CB61-D410-5B4A603506D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4075F672-0F3A-C8BA-566A-CF77BEDA73F9}"/>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A4020988-80CB-FE58-333E-4FEA128086A2}"/>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2CDDC36-4125-B27F-D316-894912530B6B}"/>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C2CA514-4373-4F91-7902-A33CE0C5398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826446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Single image - 1 line only - Mint">
    <p:bg>
      <p:bgPr>
        <a:solidFill>
          <a:schemeClr val="bg1"/>
        </a:solidFill>
        <a:effectLst/>
      </p:bgPr>
    </p:bg>
    <p:spTree>
      <p:nvGrpSpPr>
        <p:cNvPr id="1" name=""/>
        <p:cNvGrpSpPr/>
        <p:nvPr/>
      </p:nvGrpSpPr>
      <p:grpSpPr>
        <a:xfrm>
          <a:off x="0" y="0"/>
          <a:ext cx="0" cy="0"/>
          <a:chOff x="0" y="0"/>
          <a:chExt cx="0" cy="0"/>
        </a:xfrm>
      </p:grpSpPr>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278239256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dirty="0"/>
              <a:t>Header avenir demi 24pt</a:t>
            </a:r>
            <a:endParaRPr lang="en-GB" dirty="0"/>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prstGeom prst="rect">
            <a:avLst/>
          </a:prstGeo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3" name="Group 2">
            <a:extLst>
              <a:ext uri="{FF2B5EF4-FFF2-40B4-BE49-F238E27FC236}">
                <a16:creationId xmlns:a16="http://schemas.microsoft.com/office/drawing/2014/main" id="{5FE77A53-F286-692B-46C1-B327B11D03AE}"/>
              </a:ext>
            </a:extLst>
          </p:cNvPr>
          <p:cNvGrpSpPr/>
          <p:nvPr userDrawn="1"/>
        </p:nvGrpSpPr>
        <p:grpSpPr>
          <a:xfrm>
            <a:off x="356788" y="6308725"/>
            <a:ext cx="1373902" cy="388189"/>
            <a:chOff x="5284371" y="428067"/>
            <a:chExt cx="1625355" cy="459236"/>
          </a:xfrm>
        </p:grpSpPr>
        <p:sp>
          <p:nvSpPr>
            <p:cNvPr id="9" name="Freeform 8">
              <a:extLst>
                <a:ext uri="{FF2B5EF4-FFF2-40B4-BE49-F238E27FC236}">
                  <a16:creationId xmlns:a16="http://schemas.microsoft.com/office/drawing/2014/main" id="{F2C1ECD2-AE42-CD28-B023-950A03ACFB15}"/>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13DA32C0-72DD-AD8C-5B10-CFC35EA978D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E13CD74-FE53-A9F7-C44F-3C0A4918E2C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BF91EA57-A8D9-BCA6-335D-CF997F8D9EA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134855C-47F2-F2BD-B726-795D2298A35A}"/>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657D98-74B7-0EF3-D156-8A866CCC2972}"/>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1407F45B-96D0-3F1E-9289-3704237563E2}"/>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3CD6C4-B639-3B9F-5013-8EE6137F99AE}"/>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C28F06D-D30C-FBA3-4CC7-C61323BD7581}"/>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424C8EE-39FC-24FA-FFB8-08945E9B25BF}"/>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50D0F00-EA31-77DC-9A0E-4282C769F1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2D4F1A6-80EB-A82B-E223-21BA71874810}"/>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8DCAD39-7802-8A87-2FB2-AF0B4BA5B27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DD3D84-B7CF-8DEA-5507-9D5A444CAA85}"/>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058793F-681F-66C8-FBD5-52EDC1610F6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386CCC9-0678-B83C-8E71-A6B2015567D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E1CE1D7-9F0C-87C5-A9CD-75F4EDB2920A}"/>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AFF2F68-162E-BBE8-A254-3395B21A8E1B}"/>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3DBCF9-0837-97CD-D515-A827D05A309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722A591-5180-5874-E25D-883F4F456C4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109E693C-01A2-542D-F6E6-FB2CCB58CC1A}"/>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33D104B-335B-E930-05E4-216EB2179D3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D15B30D-5D88-3593-167E-6A651CFA2C33}"/>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C6F21F4-C9DA-DC04-AC0F-3BEACCEA78FF}"/>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896A73B-E1E0-C270-B956-C01116A780EB}"/>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00AA603-01A2-247C-64D1-2034BE9EF88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77FE28D-0537-2CB2-DD47-6BFC305D031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A2A4F9D-9DCE-D9B4-52BA-C3753DA196D7}"/>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9866986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prstGeom prst="rect">
            <a:avLst/>
          </a:prstGeo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a:prstGeom prst="rect">
            <a:avLst/>
          </a:prstGeo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4681536"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468153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4681537"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88234" y="1120389"/>
            <a:ext cx="4599704" cy="251885"/>
          </a:xfrm>
        </p:spPr>
        <p:txBody>
          <a:bodyPr/>
          <a:lstStyle>
            <a:lvl1pPr>
              <a:defRPr/>
            </a:lvl1pPr>
          </a:lstStyle>
          <a:p>
            <a:r>
              <a:rPr lang="en-US"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488234" y="1733007"/>
            <a:ext cx="4599704"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Box 4">
            <a:extLst>
              <a:ext uri="{FF2B5EF4-FFF2-40B4-BE49-F238E27FC236}">
                <a16:creationId xmlns:a16="http://schemas.microsoft.com/office/drawing/2014/main" id="{70F946C9-55D6-13C0-69B8-93C23F576A4C}"/>
              </a:ext>
            </a:extLst>
          </p:cNvPr>
          <p:cNvSpPr txBox="1"/>
          <p:nvPr userDrawn="1"/>
        </p:nvSpPr>
        <p:spPr>
          <a:xfrm>
            <a:off x="3682652" y="3043825"/>
            <a:ext cx="0" cy="0"/>
          </a:xfrm>
          <a:prstGeom prst="rect">
            <a:avLst/>
          </a:prstGeom>
          <a:solidFill>
            <a:schemeClr val="bg1"/>
          </a:solidFill>
          <a:ln>
            <a:solidFill>
              <a:schemeClr val="accent2"/>
            </a:solidFill>
          </a:ln>
        </p:spPr>
        <p:txBody>
          <a:bodyPr wrap="none" rtlCol="0">
            <a:noAutofit/>
          </a:bodyPr>
          <a:lstStyle/>
          <a:p>
            <a:pPr algn="l"/>
            <a:endParaRPr lang="en-NL" dirty="0" err="1"/>
          </a:p>
        </p:txBody>
      </p:sp>
      <p:sp>
        <p:nvSpPr>
          <p:cNvPr id="3" name="Footer Placeholder 2">
            <a:extLst>
              <a:ext uri="{FF2B5EF4-FFF2-40B4-BE49-F238E27FC236}">
                <a16:creationId xmlns:a16="http://schemas.microsoft.com/office/drawing/2014/main" id="{6FF6B9C9-FE39-5E39-251E-28283BF8C99E}"/>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Tree>
    <p:extLst>
      <p:ext uri="{BB962C8B-B14F-4D97-AF65-F5344CB8AC3E}">
        <p14:creationId xmlns:p14="http://schemas.microsoft.com/office/powerpoint/2010/main" val="143556963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Purple Stars - Copyright Only">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1E54D67F-F299-2D00-03D1-2E7D2C93F96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Box 16">
            <a:extLst>
              <a:ext uri="{FF2B5EF4-FFF2-40B4-BE49-F238E27FC236}">
                <a16:creationId xmlns:a16="http://schemas.microsoft.com/office/drawing/2014/main" id="{E2F01C7F-D803-3FFC-75A3-F29DC8BF0E71}"/>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dirty="0">
                <a:solidFill>
                  <a:schemeClr val="bg1"/>
                </a:solidFill>
                <a:latin typeface="+mj-lt"/>
                <a:ea typeface="+mn-ea"/>
                <a:cs typeface="+mn-cs"/>
              </a:rPr>
              <a:t>© 2024 Clarivate</a:t>
            </a:r>
          </a:p>
          <a:p>
            <a:r>
              <a:rPr lang="en-US" sz="900" dirty="0">
                <a:solidFill>
                  <a:schemeClr val="bg1"/>
                </a:solidFill>
              </a:rPr>
              <a:t>Clarivate and its logo, as well as all other trademarks </a:t>
            </a:r>
            <a:r>
              <a:rPr lang="en-US" sz="900" noProof="0" dirty="0">
                <a:solidFill>
                  <a:schemeClr val="bg1"/>
                </a:solidFill>
              </a:rPr>
              <a:t>used</a:t>
            </a:r>
            <a:r>
              <a:rPr lang="en-US" sz="900" dirty="0">
                <a:solidFill>
                  <a:schemeClr val="bg1"/>
                </a:solidFill>
              </a:rPr>
              <a:t> herein are trademarks of their respective owners and used under license.</a:t>
            </a:r>
          </a:p>
        </p:txBody>
      </p:sp>
      <p:sp>
        <p:nvSpPr>
          <p:cNvPr id="18" name="TextBox 17">
            <a:extLst>
              <a:ext uri="{FF2B5EF4-FFF2-40B4-BE49-F238E27FC236}">
                <a16:creationId xmlns:a16="http://schemas.microsoft.com/office/drawing/2014/main" id="{DF562A40-31B2-32F2-A010-FC4A8396CF69}"/>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dirty="0">
                <a:solidFill>
                  <a:schemeClr val="bg1"/>
                </a:solidFill>
                <a:latin typeface="+mj-lt"/>
              </a:rPr>
              <a:t>About Clarivate</a:t>
            </a:r>
          </a:p>
          <a:p>
            <a:r>
              <a:rPr lang="en-GB" sz="900" b="0" i="0" u="none" strike="noStrike" dirty="0">
                <a:solidFill>
                  <a:schemeClr val="bg1"/>
                </a:solidFill>
                <a:effectLst/>
              </a:rPr>
              <a:t>Clarivate is the leading global information services provider. We connect </a:t>
            </a:r>
            <a:r>
              <a:rPr lang="en-US" sz="900" b="0" i="0" u="none" strike="noStrike" noProof="0" dirty="0">
                <a:solidFill>
                  <a:schemeClr val="bg1"/>
                </a:solidFill>
                <a:effectLst/>
              </a:rPr>
              <a:t>people</a:t>
            </a:r>
            <a:r>
              <a:rPr lang="en-GB" sz="900" b="0" i="0" u="none" strike="noStrike" dirty="0">
                <a:solidFill>
                  <a:schemeClr val="bg1"/>
                </a:solidFill>
                <a:effectLst/>
              </a:rPr>
              <a:t> and </a:t>
            </a:r>
            <a:r>
              <a:rPr lang="en-US" sz="900" b="0" i="0" u="none" strike="noStrike" noProof="0" dirty="0">
                <a:solidFill>
                  <a:schemeClr val="bg1"/>
                </a:solidFill>
                <a:effectLst/>
              </a:rPr>
              <a:t>organizations</a:t>
            </a:r>
            <a:r>
              <a:rPr lang="en-GB" sz="900" b="0" i="0" u="none" strike="noStrike" dirty="0">
                <a:solidFill>
                  <a:schemeClr val="bg1"/>
                </a:solidFill>
                <a:effectLst/>
              </a:rPr>
              <a:t> to intelligence they can trust to transform their perspective, their work and our world. Our subscription </a:t>
            </a:r>
            <a:r>
              <a:rPr lang="en-US" sz="900" b="0" i="0" u="none" strike="noStrike" noProof="0" dirty="0">
                <a:solidFill>
                  <a:schemeClr val="bg1"/>
                </a:solidFill>
                <a:effectLst/>
              </a:rPr>
              <a:t>and</a:t>
            </a:r>
            <a:r>
              <a:rPr lang="en-GB" sz="900" b="0" i="0" u="none" strike="noStrike" dirty="0">
                <a:solidFill>
                  <a:schemeClr val="bg1"/>
                </a:solidFill>
                <a:effectLst/>
              </a:rPr>
              <a:t> technology-based solutions are coupled with deep domain expertise and cover the areas </a:t>
            </a:r>
            <a:br>
              <a:rPr lang="en-GB" sz="900" b="0" i="0" u="none" strike="noStrike" dirty="0">
                <a:solidFill>
                  <a:schemeClr val="bg1"/>
                </a:solidFill>
                <a:effectLst/>
              </a:rPr>
            </a:br>
            <a:r>
              <a:rPr lang="en-GB" sz="900" b="0" i="0" u="none" strike="noStrike" dirty="0">
                <a:solidFill>
                  <a:schemeClr val="bg1"/>
                </a:solidFill>
                <a:effectLst/>
              </a:rPr>
              <a:t>of Academia &amp; Government, Life Sciences &amp; Healthcare and Intellectual Property. For more information, please visit </a:t>
            </a:r>
            <a:r>
              <a:rPr lang="en-GB" sz="900" b="0" i="0" dirty="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dirty="0">
              <a:solidFill>
                <a:schemeClr val="bg1"/>
              </a:solidFill>
            </a:endParaRPr>
          </a:p>
        </p:txBody>
      </p:sp>
      <p:sp>
        <p:nvSpPr>
          <p:cNvPr id="19" name="TextBox 18">
            <a:extLst>
              <a:ext uri="{FF2B5EF4-FFF2-40B4-BE49-F238E27FC236}">
                <a16:creationId xmlns:a16="http://schemas.microsoft.com/office/drawing/2014/main" id="{07DE60C9-CCDF-1F92-4608-66CA0F6B5BAD}"/>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chemeClr val="bg1"/>
                </a:solidFill>
                <a:latin typeface="+mj-lt"/>
              </a:rPr>
              <a:t>Thank You</a:t>
            </a:r>
            <a:endParaRPr lang="en-GB" sz="6000" b="1" dirty="0">
              <a:solidFill>
                <a:schemeClr val="bg1"/>
              </a:solidFill>
              <a:latin typeface="+mj-lt"/>
            </a:endParaRPr>
          </a:p>
        </p:txBody>
      </p:sp>
      <p:grpSp>
        <p:nvGrpSpPr>
          <p:cNvPr id="2" name="Graphic 72">
            <a:extLst>
              <a:ext uri="{FF2B5EF4-FFF2-40B4-BE49-F238E27FC236}">
                <a16:creationId xmlns:a16="http://schemas.microsoft.com/office/drawing/2014/main" id="{414AB824-3990-B386-1A34-5950D5329C5C}"/>
              </a:ext>
            </a:extLst>
          </p:cNvPr>
          <p:cNvGrpSpPr/>
          <p:nvPr userDrawn="1"/>
        </p:nvGrpSpPr>
        <p:grpSpPr>
          <a:xfrm>
            <a:off x="5283322" y="419696"/>
            <a:ext cx="1625355" cy="459237"/>
            <a:chOff x="3418208" y="1020992"/>
            <a:chExt cx="3761422" cy="1062774"/>
          </a:xfrm>
          <a:solidFill>
            <a:srgbClr val="FFFFFF"/>
          </a:solidFill>
        </p:grpSpPr>
        <p:grpSp>
          <p:nvGrpSpPr>
            <p:cNvPr id="3" name="Graphic 72">
              <a:extLst>
                <a:ext uri="{FF2B5EF4-FFF2-40B4-BE49-F238E27FC236}">
                  <a16:creationId xmlns:a16="http://schemas.microsoft.com/office/drawing/2014/main" id="{DE78318C-BBEC-24AD-A83F-C036683CE3E9}"/>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EB45B97E-B8A4-151B-8570-68ED63F928C0}"/>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A08C02-EB28-162C-FE0F-D5E862BBD3A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75C834-E4A5-EBC8-18AE-75170D1BEE8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B8EABA-BBAB-6BE5-553C-3C0D86C4228B}"/>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9114D66D-8F38-9936-3C19-1A1CC6389E0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EAAED7F-18AB-F0FE-D463-DE987241F0F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9495322-28CA-753C-E55A-825102FA8B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9D5D78D-7EBA-AD77-8FF8-8B96D525CCBE}"/>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F5C2CBC-A7C2-3E77-C21B-15C1324982A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10E021F6-8B4E-47A4-D951-BEC28788BF9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B2A92A-E9EF-8EC4-AA0A-203BBFB701E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D1EB8C5-098D-C6AE-DCA1-9E000B9A31A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EA6CAE2-10F9-CF95-6A38-CB15A0DCAE68}"/>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6B38AD7-2725-7214-DB2C-4A38A711AED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BE88195-96D7-F3D9-61D1-6C8797BB3F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65CA8FDF-C585-2022-F734-147A5D614917}"/>
                </a:ext>
              </a:extLst>
            </p:cNvPr>
            <p:cNvGrpSpPr/>
            <p:nvPr/>
          </p:nvGrpSpPr>
          <p:grpSpPr>
            <a:xfrm>
              <a:off x="3418208" y="1020992"/>
              <a:ext cx="3761422" cy="550471"/>
              <a:chOff x="3418208" y="1020992"/>
              <a:chExt cx="3761422" cy="550471"/>
            </a:xfrm>
            <a:solidFill>
              <a:srgbClr val="FFFFFF"/>
            </a:solidFill>
          </p:grpSpPr>
          <p:sp>
            <p:nvSpPr>
              <p:cNvPr id="35" name="Freeform 34">
                <a:extLst>
                  <a:ext uri="{FF2B5EF4-FFF2-40B4-BE49-F238E27FC236}">
                    <a16:creationId xmlns:a16="http://schemas.microsoft.com/office/drawing/2014/main" id="{64F25AE2-0F84-75B3-7732-046C7DD49BD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D0E2A95-2229-624D-577F-5189447902E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108E70B-3954-DD4F-017A-808302CF440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F09C6C67-73C9-D3D6-72C1-8EE656028D6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3BE8C4C-AA29-6364-7B46-59992CCE50C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8062AE2-B62C-D3E1-EB65-3A70FE8307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5AA11CE-E90B-E060-1B91-9F600E5C9B5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44F6C9-86B6-A8CD-4553-9914926CE0F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E1219535-1B17-22FE-74DB-6501BABFF9DD}"/>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33473CFD-9813-72C5-173D-F5426AA34D33}"/>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E422524-7AA6-EF8F-410B-B30C9986169D}"/>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E5996A3-858D-EBAF-DD96-E10F758F525B}"/>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18C81EA-673C-5CDB-6F32-2F20BE37433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1683816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dirty="0">
                <a:solidFill>
                  <a:schemeClr val="bg1"/>
                </a:solidFill>
                <a:latin typeface="+mj-lt"/>
                <a:ea typeface="+mn-ea"/>
                <a:cs typeface="+mn-cs"/>
              </a:rPr>
              <a:t>© 2024 Clarivate</a:t>
            </a:r>
          </a:p>
          <a:p>
            <a:r>
              <a:rPr lang="en-US" sz="900" dirty="0">
                <a:solidFill>
                  <a:schemeClr val="bg1"/>
                </a:solidFill>
              </a:rPr>
              <a:t>Clarivate and its logo, as well as all other trademarks </a:t>
            </a:r>
            <a:r>
              <a:rPr lang="en-US" sz="900" noProof="0" dirty="0">
                <a:solidFill>
                  <a:schemeClr val="bg1"/>
                </a:solidFill>
              </a:rPr>
              <a:t>used</a:t>
            </a:r>
            <a:r>
              <a:rPr lang="en-US" sz="900" dirty="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dirty="0">
                <a:solidFill>
                  <a:schemeClr val="bg1"/>
                </a:solidFill>
                <a:latin typeface="+mj-lt"/>
              </a:rPr>
              <a:t>About Clarivate</a:t>
            </a:r>
          </a:p>
          <a:p>
            <a:r>
              <a:rPr lang="en-GB" sz="900" b="0" i="0" u="none" strike="noStrike" dirty="0">
                <a:solidFill>
                  <a:schemeClr val="bg1"/>
                </a:solidFill>
                <a:effectLst/>
              </a:rPr>
              <a:t>Clarivate is the leading global information services provider. We connect </a:t>
            </a:r>
            <a:r>
              <a:rPr lang="en-US" sz="900" b="0" i="0" u="none" strike="noStrike" noProof="0" dirty="0">
                <a:solidFill>
                  <a:schemeClr val="bg1"/>
                </a:solidFill>
                <a:effectLst/>
              </a:rPr>
              <a:t>people</a:t>
            </a:r>
            <a:r>
              <a:rPr lang="en-GB" sz="900" b="0" i="0" u="none" strike="noStrike" dirty="0">
                <a:solidFill>
                  <a:schemeClr val="bg1"/>
                </a:solidFill>
                <a:effectLst/>
              </a:rPr>
              <a:t> and </a:t>
            </a:r>
            <a:r>
              <a:rPr lang="en-US" sz="900" b="0" i="0" u="none" strike="noStrike" noProof="0" dirty="0">
                <a:solidFill>
                  <a:schemeClr val="bg1"/>
                </a:solidFill>
                <a:effectLst/>
              </a:rPr>
              <a:t>organizations</a:t>
            </a:r>
            <a:r>
              <a:rPr lang="en-GB" sz="900" b="0" i="0" u="none" strike="noStrike" dirty="0">
                <a:solidFill>
                  <a:schemeClr val="bg1"/>
                </a:solidFill>
                <a:effectLst/>
              </a:rPr>
              <a:t> to intelligence they can trust to transform their perspective, their work and our world. Our subscription </a:t>
            </a:r>
            <a:r>
              <a:rPr lang="en-US" sz="900" b="0" i="0" u="none" strike="noStrike" noProof="0" dirty="0">
                <a:solidFill>
                  <a:schemeClr val="bg1"/>
                </a:solidFill>
                <a:effectLst/>
              </a:rPr>
              <a:t>and</a:t>
            </a:r>
            <a:r>
              <a:rPr lang="en-GB" sz="900" b="0" i="0" u="none" strike="noStrike" dirty="0">
                <a:solidFill>
                  <a:schemeClr val="bg1"/>
                </a:solidFill>
                <a:effectLst/>
              </a:rPr>
              <a:t> technology-based solutions are coupled with deep domain expertise and cover the areas </a:t>
            </a:r>
            <a:br>
              <a:rPr lang="en-GB" sz="900" b="0" i="0" u="none" strike="noStrike" dirty="0">
                <a:solidFill>
                  <a:schemeClr val="bg1"/>
                </a:solidFill>
                <a:effectLst/>
              </a:rPr>
            </a:br>
            <a:r>
              <a:rPr lang="en-GB" sz="900" b="0" i="0" u="none" strike="noStrike" dirty="0">
                <a:solidFill>
                  <a:schemeClr val="bg1"/>
                </a:solidFill>
                <a:effectLst/>
              </a:rPr>
              <a:t>of Academia &amp; Government, Life Sciences &amp; Healthcare and Intellectual Property. For more information, please visit </a:t>
            </a:r>
            <a:r>
              <a:rPr lang="en-GB" sz="900" b="0" i="0" dirty="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dirty="0">
              <a:solidFill>
                <a:schemeClr val="bg1"/>
              </a:solidFill>
            </a:endParaRPr>
          </a:p>
        </p:txBody>
      </p:sp>
      <p:sp>
        <p:nvSpPr>
          <p:cNvPr id="3" name="TextBox 2">
            <a:extLst>
              <a:ext uri="{FF2B5EF4-FFF2-40B4-BE49-F238E27FC236}">
                <a16:creationId xmlns:a16="http://schemas.microsoft.com/office/drawing/2014/main" id="{27AF2332-00AB-133C-5F6E-017EFF3A6359}"/>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chemeClr val="bg1"/>
                </a:solidFill>
                <a:latin typeface="+mj-lt"/>
              </a:rPr>
              <a:t>Thank You</a:t>
            </a:r>
            <a:endParaRPr lang="en-GB" sz="6000" b="1" dirty="0">
              <a:solidFill>
                <a:schemeClr val="bg1"/>
              </a:solidFill>
              <a:latin typeface="+mj-lt"/>
            </a:endParaRPr>
          </a:p>
        </p:txBody>
      </p:sp>
      <p:grpSp>
        <p:nvGrpSpPr>
          <p:cNvPr id="17" name="Graphic 72">
            <a:extLst>
              <a:ext uri="{FF2B5EF4-FFF2-40B4-BE49-F238E27FC236}">
                <a16:creationId xmlns:a16="http://schemas.microsoft.com/office/drawing/2014/main" id="{D61C4264-F84B-FAC1-BD8E-C9CBA8A3879B}"/>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FD4DC778-34D3-3BA6-D343-8CC2A7EBE991}"/>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FE3CE4B9-82E9-EB1C-7555-23AB1E389C9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ED5F20B-B381-AC01-C561-F067CD6DE3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AD850DED-628E-03E7-0428-F3710F39CDA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1BDEAC2F-6746-C9CF-D728-A188FF786E4F}"/>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9FFE8D-322B-CBE5-E3E6-C69866C3468A}"/>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66DEF84-8C3A-110A-E3D5-F713F34A6536}"/>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23381D-B221-E869-0DDE-93AFDF98370C}"/>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3F12473-2BEA-0C95-867C-FF2468A5DA7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7E7912B-54AE-52A2-48EE-F383FE5056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E078D2D-79B0-97EA-0A2C-88F79E82BB1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C911FB9-F048-AA5E-F0F9-2EC338F4C5D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2DA1581-5238-2CBE-046A-F447EBB427A9}"/>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7F5414B-E549-B630-71AA-146EF14CFD20}"/>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547FBB9-03E5-DF94-E5C1-4266CEA7F0B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161F6C6-45FB-95BF-D3CC-F2EEDD63C2A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4215A7E8-C6DE-AE3E-28F7-D220BC89D47A}"/>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3C63CCE4-F37B-7D4F-0F10-E514199CB1BF}"/>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B9DB97-E66F-756B-3B73-05E61C28035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B67D0EC-BD40-907A-B2BC-7DA1209F4D9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12C83FA-661F-C508-4897-B8660077AC62}"/>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ABBD4350-BD01-2C4E-66B3-10606C19144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B48A196C-E456-9DEC-5ED4-CB6667703EA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5B7ADAB-A758-1187-3B6B-0C0295248AB3}"/>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F1F0AFC-FACC-7B19-DD35-BD97296C674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5FD5880-C844-10FA-0E3B-B38740CF974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E648EC2-125D-060D-62C1-DC9C1B03B42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D23DCCD-E7F7-B7B6-08E9-895C6418A08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8DAC58E-6290-B11E-6632-BCC242C1ACC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BA48EF-C6B4-48E2-E34C-B13FF9DF09F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223383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dirty="0">
                <a:solidFill>
                  <a:schemeClr val="bg1"/>
                </a:solidFill>
                <a:latin typeface="+mj-lt"/>
                <a:ea typeface="+mn-ea"/>
                <a:cs typeface="+mn-cs"/>
              </a:rPr>
              <a:t>© 2024 Clarivate</a:t>
            </a:r>
          </a:p>
          <a:p>
            <a:r>
              <a:rPr lang="en-US" sz="900" noProof="0" dirty="0">
                <a:solidFill>
                  <a:schemeClr val="bg1"/>
                </a:solidFill>
              </a:rPr>
              <a:t>Clarivate and its logo, as well as all other trademarks used herein are trademarks of their respective owners and used under license.</a:t>
            </a:r>
          </a:p>
        </p:txBody>
      </p:sp>
      <p:sp>
        <p:nvSpPr>
          <p:cNvPr id="3" name="TextBox 2">
            <a:extLst>
              <a:ext uri="{FF2B5EF4-FFF2-40B4-BE49-F238E27FC236}">
                <a16:creationId xmlns:a16="http://schemas.microsoft.com/office/drawing/2014/main" id="{183C3AC4-5016-8CB8-A077-787D33EA96E6}"/>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17" name="Graphic 72">
            <a:extLst>
              <a:ext uri="{FF2B5EF4-FFF2-40B4-BE49-F238E27FC236}">
                <a16:creationId xmlns:a16="http://schemas.microsoft.com/office/drawing/2014/main" id="{F19EE8D8-2124-DF5F-4624-D2B837FA96A1}"/>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3AB66AE6-2779-7E9F-AE0C-160BFDDD8038}"/>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FA640460-FEFB-50DB-E596-F1031B91513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F4B50A-0CFD-E785-24FA-99EC2A2030C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DE9032-AD6A-8CFD-6020-5CCA790BA8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5447C6-7729-657B-D705-5DF634E93D2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AFE863A-F8F3-CE11-EC64-A4913E18AA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E54CD6-894D-4570-97B3-E0BCAF51FA1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2FD991A-326F-8B77-6D31-22F2620050C3}"/>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AAAF8DD-D5FE-D271-4C33-D4978536BADA}"/>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0856A3F-AC53-5D65-4ED3-9B2D498DB81F}"/>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742CBF5-5738-D0DE-595C-9F0EC26D343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0A70E83-3307-B884-6864-A557830A6E8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9CFB986-ED4E-83F2-0341-75077654410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32407CE-BA00-0FC1-7690-C8F4D4F535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CDCEE6F-FE55-9E80-2020-ABD3311DDD7A}"/>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FECB182-D98C-11DF-2DD7-84B81C4DB6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E41F5545-6EAB-630E-6A75-E9C0511D2F37}"/>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A12A1DE5-3157-CE48-7015-793DB9BA7A3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5E24DDD-7412-02D1-501D-3802C6D4946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9AA84C-236C-E956-A77E-EACD3A2B3D31}"/>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DF5F0FC-80A9-39B3-A8A7-65AF015805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90E50D-F4B7-91E3-DB69-939C6450AE5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46A784-6730-F230-77C0-2E6B7F99415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2101076-71D4-33E5-F14D-CE89676A923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0DF96B0-164B-418F-247F-AD53D50797D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D2ED8C-3310-DDD6-4E6E-368309F4643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4853709-2997-B151-3E35-485EAFADD27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FF28FC4-935B-6C90-4B99-9DD4848C65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94CD471-A1BA-0C51-434C-D216761869B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11DCE41-5C63-4162-2965-2AC316FEDF8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137666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285A48BC-297F-EB5B-AF67-AB47A2E18389}"/>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r>
              <a:rPr lang="en-US"/>
              <a:t>Click icon to add picture</a:t>
            </a:r>
            <a:endParaRPr lang="en-US" dirty="0"/>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dirty="0"/>
              <a:t>Forename Surname  |  Month 00, 0000</a:t>
            </a:r>
            <a:endParaRPr lang="en-GB" dirty="0"/>
          </a:p>
        </p:txBody>
      </p:sp>
    </p:spTree>
    <p:extLst>
      <p:ext uri="{BB962C8B-B14F-4D97-AF65-F5344CB8AC3E}">
        <p14:creationId xmlns:p14="http://schemas.microsoft.com/office/powerpoint/2010/main" val="4124374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dirty="0">
                <a:solidFill>
                  <a:schemeClr val="bg1"/>
                </a:solidFill>
                <a:latin typeface="+mj-lt"/>
                <a:ea typeface="+mn-ea"/>
                <a:cs typeface="+mn-cs"/>
              </a:rPr>
              <a:t>© 2024 Clarivate</a:t>
            </a:r>
          </a:p>
          <a:p>
            <a:r>
              <a:rPr lang="en-GB" sz="900" dirty="0">
                <a:solidFill>
                  <a:schemeClr val="bg1"/>
                </a:solidFill>
              </a:rPr>
              <a:t>Clarivate and </a:t>
            </a:r>
            <a:r>
              <a:rPr lang="en-US" sz="900" noProof="0" dirty="0">
                <a:solidFill>
                  <a:schemeClr val="bg1"/>
                </a:solidFill>
              </a:rPr>
              <a:t>its</a:t>
            </a:r>
            <a:r>
              <a:rPr lang="en-GB" sz="900" dirty="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sp>
        <p:nvSpPr>
          <p:cNvPr id="3" name="TextBox 2">
            <a:extLst>
              <a:ext uri="{FF2B5EF4-FFF2-40B4-BE49-F238E27FC236}">
                <a16:creationId xmlns:a16="http://schemas.microsoft.com/office/drawing/2014/main" id="{3B4ABEE6-8752-4501-F808-0D8B02CB5F45}"/>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17" name="Graphic 72">
            <a:extLst>
              <a:ext uri="{FF2B5EF4-FFF2-40B4-BE49-F238E27FC236}">
                <a16:creationId xmlns:a16="http://schemas.microsoft.com/office/drawing/2014/main" id="{95C0A9AB-AB22-1A98-1736-BC98BF7DE58E}"/>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609B85F7-382B-D97E-46A5-D5F62B40AC98}"/>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655A551F-1C1F-F388-7120-8058C31AA0F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D88C8502-D2D3-4EBB-3461-8A6B1A42E039}"/>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76F5AA39-4B00-3304-799A-5E2C2D8D654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39CA3B0-4C7E-9A07-5D66-FB1353F40384}"/>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376810C-A38B-6FB7-2D19-38894BF770C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EAC9098-7FE5-F1B4-DAC7-EDCAB020AA6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D2E21D8-27C9-24C4-809F-C2497D72730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27FE9C0-2302-494F-3F8C-10C5BBB4F17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1333E1F-5782-0579-E781-302BFFE91B7B}"/>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5C8B857-9DB6-EC2B-9379-2EE71BDD5DC5}"/>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C8FC6A7-59F2-7672-647E-D7E08AAD97A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FB43331-5A80-7800-8064-A81072CACD2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FF35A5F-370C-4A80-DC01-6D92E4C378CA}"/>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C8FB45B-29B1-1663-1FCA-57CE0DB92AE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2F8605A-1687-9EFA-219E-3ABC4AD3B63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52F902BE-B535-2A8C-BC1F-710C4D13051E}"/>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FC6F69E4-A4AE-7915-0AE8-70673863186B}"/>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9A8B2A3-E847-E29A-F866-7B57F2D24D7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E7C3DB4-0B53-2426-731C-13D2ABECED4C}"/>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D9C6DB-BE5B-63F9-CC32-3FC6FE3F65D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AB82973-9FD4-6026-C589-A54530B455EC}"/>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266F8E3-89AD-7E0A-58FA-934C6DB8D34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C8158FB-3755-C4E1-D01A-355B1161527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F5BE5A8-4DA5-A2C4-208C-829128E87AE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8E48F52-C6BE-E2AF-7DDD-AEA7E93A84B5}"/>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17BD581-CDE7-A337-32C7-914B6AFE17F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92685CE-73C8-92C9-6375-3E7B45284221}"/>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D073A23-5A2D-13A3-93FA-5F34529DC03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FD7B790-3EF7-8612-4A77-67570DFB34E2}"/>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868847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dirty="0">
                <a:solidFill>
                  <a:schemeClr val="bg1"/>
                </a:solidFill>
                <a:latin typeface="+mj-lt"/>
                <a:ea typeface="+mn-ea"/>
                <a:cs typeface="+mn-cs"/>
              </a:rPr>
              <a:t>© 2024 Clarivate</a:t>
            </a:r>
          </a:p>
          <a:p>
            <a:r>
              <a:rPr lang="en-US" sz="900" noProof="0" dirty="0">
                <a:solidFill>
                  <a:schemeClr val="bg1"/>
                </a:solidFill>
              </a:rPr>
              <a:t>Clarivate and its logo, as well as all other trademarks used herein are trademarks of their respective owners and used under license.</a:t>
            </a:r>
          </a:p>
        </p:txBody>
      </p:sp>
      <p:sp>
        <p:nvSpPr>
          <p:cNvPr id="35" name="TextBox 34">
            <a:extLst>
              <a:ext uri="{FF2B5EF4-FFF2-40B4-BE49-F238E27FC236}">
                <a16:creationId xmlns:a16="http://schemas.microsoft.com/office/drawing/2014/main" id="{F5A047ED-0DD0-A0D8-6D35-69A4F881D544}"/>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3" name="Graphic 72">
            <a:extLst>
              <a:ext uri="{FF2B5EF4-FFF2-40B4-BE49-F238E27FC236}">
                <a16:creationId xmlns:a16="http://schemas.microsoft.com/office/drawing/2014/main" id="{733DB42F-554A-8090-57FE-B9525F40B6B9}"/>
              </a:ext>
            </a:extLst>
          </p:cNvPr>
          <p:cNvGrpSpPr/>
          <p:nvPr userDrawn="1"/>
        </p:nvGrpSpPr>
        <p:grpSpPr>
          <a:xfrm>
            <a:off x="5283322" y="419696"/>
            <a:ext cx="1625355" cy="459237"/>
            <a:chOff x="3418208" y="1020992"/>
            <a:chExt cx="3761422" cy="1062774"/>
          </a:xfrm>
          <a:solidFill>
            <a:srgbClr val="FFFFFF"/>
          </a:solidFill>
        </p:grpSpPr>
        <p:grpSp>
          <p:nvGrpSpPr>
            <p:cNvPr id="17" name="Graphic 72">
              <a:extLst>
                <a:ext uri="{FF2B5EF4-FFF2-40B4-BE49-F238E27FC236}">
                  <a16:creationId xmlns:a16="http://schemas.microsoft.com/office/drawing/2014/main" id="{3BD45AF8-B3A6-822F-B473-382600086C26}"/>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EC22C2DC-66CA-3704-306E-31DC65B6B1B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6711CA0-7715-039D-060C-1ED157C16D9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3B4E6AD-7934-FFFD-C6A0-C90C2059C36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1EC08B55-9FAC-5559-E44D-88C006A6128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B02D504-9BCB-6997-24FF-F8FC24428C3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F4563DE-0FB7-8B89-9C7C-CE9CD2B6FA0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3B0D44-B61C-66F5-BD26-9089BA6452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BB7B4F8-3DA2-CE26-5010-CE48B9127658}"/>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2214C97-C2AD-7FA4-2D12-2C272F92563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FF05CDC-D150-F59D-173B-D6FC679CDCEB}"/>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4645735-6A33-8310-0121-62E16990EF3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AE4E24-CBE4-3C35-60E7-4A2691916C00}"/>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3A7E85C2-301F-177F-8B6E-E080269C602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F7EEF93-506A-6D83-87F8-A9F27907BFC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FF279D7-7C11-1467-2C62-E9ADD4C92AB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8" name="Graphic 72">
              <a:extLst>
                <a:ext uri="{FF2B5EF4-FFF2-40B4-BE49-F238E27FC236}">
                  <a16:creationId xmlns:a16="http://schemas.microsoft.com/office/drawing/2014/main" id="{1DD60671-8CB6-BCED-C4B8-CF5AEA6A59AC}"/>
                </a:ext>
              </a:extLst>
            </p:cNvPr>
            <p:cNvGrpSpPr/>
            <p:nvPr/>
          </p:nvGrpSpPr>
          <p:grpSpPr>
            <a:xfrm>
              <a:off x="3418208" y="1020992"/>
              <a:ext cx="3761422" cy="550471"/>
              <a:chOff x="3418208" y="1020992"/>
              <a:chExt cx="3761422" cy="550471"/>
            </a:xfrm>
            <a:solidFill>
              <a:srgbClr val="FFFFFF"/>
            </a:solidFill>
          </p:grpSpPr>
          <p:sp>
            <p:nvSpPr>
              <p:cNvPr id="19" name="Freeform 18">
                <a:extLst>
                  <a:ext uri="{FF2B5EF4-FFF2-40B4-BE49-F238E27FC236}">
                    <a16:creationId xmlns:a16="http://schemas.microsoft.com/office/drawing/2014/main" id="{4FF94F79-770B-25DC-E1F3-389718F0774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7550C7B-AB33-EB37-1089-06B809C2218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D6B6E2E-B202-E8D0-D790-5C8CDFFA01C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A1705C-1F68-DD27-F36E-796F1FE238D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33EE1FE-E41E-961D-D710-775E321CC25F}"/>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C627D94-2E8A-6DCC-A150-5689DB0B78F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541714F-B6FD-E489-E816-9E163AE1061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0875078-3792-E124-1126-E94C465851A2}"/>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DA0E030-CC99-877A-060B-3483B5AD431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D172600-72B7-5BB4-C7AA-86B93138158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F4F3566-07EB-E035-7C13-5C425600238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C963437-40F3-1AE0-7213-BF4B0CD64E4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E5F7A5C0-73CB-BBED-2446-BC60CE32282B}"/>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3145681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4898365"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Tree>
    <p:extLst>
      <p:ext uri="{BB962C8B-B14F-4D97-AF65-F5344CB8AC3E}">
        <p14:creationId xmlns:p14="http://schemas.microsoft.com/office/powerpoint/2010/main" val="126563003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1_Single image - 1 line only - Min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123296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DEFAULT-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510573626"/>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5" name="Title Placeholder 1">
            <a:extLst>
              <a:ext uri="{FF2B5EF4-FFF2-40B4-BE49-F238E27FC236}">
                <a16:creationId xmlns:a16="http://schemas.microsoft.com/office/drawing/2014/main" id="{A33CC206-4FCA-03CD-59DF-935BD0FFFA00}"/>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a:t>Click to edit Master title style</a:t>
            </a:r>
            <a:endParaRPr lang="en-GB" dirty="0"/>
          </a:p>
        </p:txBody>
      </p:sp>
      <p:sp>
        <p:nvSpPr>
          <p:cNvPr id="7" name="Slide Number Placeholder 5">
            <a:extLst>
              <a:ext uri="{FF2B5EF4-FFF2-40B4-BE49-F238E27FC236}">
                <a16:creationId xmlns:a16="http://schemas.microsoft.com/office/drawing/2014/main" id="{9A2B2937-9F51-BE70-DB61-92D027919BB2}"/>
              </a:ext>
            </a:extLst>
          </p:cNvPr>
          <p:cNvSpPr>
            <a:spLocks noGrp="1"/>
          </p:cNvSpPr>
          <p:nvPr>
            <p:ph type="sldNum" sz="quarter" idx="4"/>
          </p:nvPr>
        </p:nvSpPr>
        <p:spPr>
          <a:xfrm>
            <a:off x="115712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60" name="Content Placeholder 59">
            <a:extLst>
              <a:ext uri="{FF2B5EF4-FFF2-40B4-BE49-F238E27FC236}">
                <a16:creationId xmlns:a16="http://schemas.microsoft.com/office/drawing/2014/main" id="{25F3EFC7-529D-BEEC-0E23-741A4B11A67F}"/>
              </a:ext>
            </a:extLst>
          </p:cNvPr>
          <p:cNvSpPr>
            <a:spLocks noGrp="1"/>
          </p:cNvSpPr>
          <p:nvPr>
            <p:ph sz="quarter" idx="13"/>
          </p:nvPr>
        </p:nvSpPr>
        <p:spPr>
          <a:xfrm>
            <a:off x="370663" y="1131352"/>
            <a:ext cx="11450673" cy="486361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42877254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8_Single image - 1 line only - Mint">
    <p:bg>
      <p:bgPr>
        <a:solidFill>
          <a:schemeClr val="bg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B9AAEEAB-6607-01AE-4D99-936F8F599DBD}"/>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r>
              <a:rPr lang="en-US"/>
              <a:t>Click icon to add picture</a:t>
            </a:r>
            <a:endParaRPr lang="en-US" dirty="0"/>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339499840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D532A2A3-4246-B8FD-E244-7544CCD5ADB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2223"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
        <p:nvSpPr>
          <p:cNvPr id="11" name="TextBox 10">
            <a:extLst>
              <a:ext uri="{FF2B5EF4-FFF2-40B4-BE49-F238E27FC236}">
                <a16:creationId xmlns:a16="http://schemas.microsoft.com/office/drawing/2014/main" id="{91F0A453-4080-1FEC-E904-AA8B0723E851}"/>
              </a:ext>
            </a:extLst>
          </p:cNvPr>
          <p:cNvSpPr txBox="1"/>
          <p:nvPr userDrawn="1"/>
        </p:nvSpPr>
        <p:spPr>
          <a:xfrm>
            <a:off x="9095874" y="1963554"/>
            <a:ext cx="0" cy="0"/>
          </a:xfrm>
          <a:prstGeom prst="rect">
            <a:avLst/>
          </a:prstGeom>
          <a:solidFill>
            <a:schemeClr val="bg1"/>
          </a:solidFill>
          <a:ln>
            <a:solidFill>
              <a:schemeClr val="accent2"/>
            </a:solidFill>
          </a:ln>
        </p:spPr>
        <p:txBody>
          <a:bodyPr wrap="none" rtlCol="0">
            <a:noAutofit/>
          </a:bodyPr>
          <a:lstStyle/>
          <a:p>
            <a:pPr algn="l"/>
            <a:endParaRPr lang="en-US" dirty="0" err="1"/>
          </a:p>
        </p:txBody>
      </p:sp>
    </p:spTree>
    <p:extLst>
      <p:ext uri="{BB962C8B-B14F-4D97-AF65-F5344CB8AC3E}">
        <p14:creationId xmlns:p14="http://schemas.microsoft.com/office/powerpoint/2010/main" val="264891867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5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95E99AF6-178B-0550-87C7-C656CB0BE5D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365157900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6_Single image - 1 line only - Mint">
    <p:bg>
      <p:bgPr>
        <a:solidFill>
          <a:schemeClr val="bg1"/>
        </a:solidFill>
        <a:effectLst/>
      </p:bgPr>
    </p:bg>
    <p:spTree>
      <p:nvGrpSpPr>
        <p:cNvPr id="1" name=""/>
        <p:cNvGrpSpPr/>
        <p:nvPr/>
      </p:nvGrpSpPr>
      <p:grpSpPr>
        <a:xfrm>
          <a:off x="0" y="0"/>
          <a:ext cx="0" cy="0"/>
          <a:chOff x="0" y="0"/>
          <a:chExt cx="0" cy="0"/>
        </a:xfrm>
      </p:grpSpPr>
      <p:pic>
        <p:nvPicPr>
          <p:cNvPr id="3" name="Picture Placeholder 8" descr="A picture containing text, shelf, book, library&#10;&#10;Description automatically generated">
            <a:extLst>
              <a:ext uri="{FF2B5EF4-FFF2-40B4-BE49-F238E27FC236}">
                <a16:creationId xmlns:a16="http://schemas.microsoft.com/office/drawing/2014/main" id="{8B76F02B-E5FC-7429-DD22-F3660324B37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6" y="4"/>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13743339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dirty="0"/>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7_Single image - 1 line only - Mint">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1511BC8-EEC5-4FF2-4A99-A7AB2CC746FA}"/>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solidFill>
              <a:schemeClr val="accent2"/>
            </a:solidFill>
          </a:ln>
        </p:spPr>
        <p:txBody>
          <a:bodyPr wrap="square" rtlCol="0" anchor="ctr">
            <a:noAutofit/>
          </a:bodyPr>
          <a:lstStyle/>
          <a:p>
            <a:pPr algn="l"/>
            <a:endParaRPr lang="en-US">
              <a:solidFill>
                <a:schemeClr val="tx1"/>
              </a:solidFill>
            </a:endParaRPr>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grpSp>
        <p:nvGrpSpPr>
          <p:cNvPr id="38" name="Graphic 72">
            <a:extLst>
              <a:ext uri="{FF2B5EF4-FFF2-40B4-BE49-F238E27FC236}">
                <a16:creationId xmlns:a16="http://schemas.microsoft.com/office/drawing/2014/main" id="{F5E582C3-8920-0392-81A6-C6BBF9B8D1C0}"/>
              </a:ext>
            </a:extLst>
          </p:cNvPr>
          <p:cNvGrpSpPr/>
          <p:nvPr userDrawn="1"/>
        </p:nvGrpSpPr>
        <p:grpSpPr>
          <a:xfrm>
            <a:off x="5285689" y="427079"/>
            <a:ext cx="1625355" cy="459237"/>
            <a:chOff x="3418208" y="1020992"/>
            <a:chExt cx="3761422" cy="1062774"/>
          </a:xfrm>
          <a:solidFill>
            <a:srgbClr val="FFFFFF"/>
          </a:solidFill>
        </p:grpSpPr>
        <p:grpSp>
          <p:nvGrpSpPr>
            <p:cNvPr id="39" name="Graphic 72">
              <a:extLst>
                <a:ext uri="{FF2B5EF4-FFF2-40B4-BE49-F238E27FC236}">
                  <a16:creationId xmlns:a16="http://schemas.microsoft.com/office/drawing/2014/main" id="{76B540DA-BCBA-A81F-86E5-CB44FD5E2BB8}"/>
                </a:ext>
              </a:extLst>
            </p:cNvPr>
            <p:cNvGrpSpPr/>
            <p:nvPr/>
          </p:nvGrpSpPr>
          <p:grpSpPr>
            <a:xfrm>
              <a:off x="4163063" y="1839897"/>
              <a:ext cx="2240279" cy="243868"/>
              <a:chOff x="4163063" y="1839897"/>
              <a:chExt cx="2240279" cy="243868"/>
            </a:xfrm>
            <a:solidFill>
              <a:srgbClr val="FFFFFF"/>
            </a:solidFill>
          </p:grpSpPr>
          <p:sp>
            <p:nvSpPr>
              <p:cNvPr id="54" name="Freeform 53">
                <a:extLst>
                  <a:ext uri="{FF2B5EF4-FFF2-40B4-BE49-F238E27FC236}">
                    <a16:creationId xmlns:a16="http://schemas.microsoft.com/office/drawing/2014/main" id="{A52F7318-ABED-27A8-49BD-23031A31A06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E210FB6-F267-BE47-9E56-C9252D5AE6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5DCC6A5-D715-BD76-B13F-4D5BB2C48620}"/>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7ABCC41-D126-70CB-3DBF-5125E9809E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0020877-287A-4384-683B-3E727203EC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EFCBA8D-CC57-63B8-38C1-07E479D91D2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C85B3927-79EE-AA97-E564-31C9AA9B771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F06A44D-ADA8-E875-4E84-4A8F1056C4C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A79DC4E-DA28-5D01-1660-AC05F35A20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B36D3850-FCFF-E929-4EAF-71660A34198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ECBE31A-BF50-9478-C783-D455AACBD62E}"/>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381FB2D3-4008-E7FD-0392-AE2FF1B5C54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DCD5820-5F83-5DD6-4C1C-307D602E56C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B7EC4AC-DA76-8B7A-8A13-E52DE40B5FC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5F752CE1-705C-F4D6-8DA5-783DB3AA7433}"/>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40" name="Graphic 72">
              <a:extLst>
                <a:ext uri="{FF2B5EF4-FFF2-40B4-BE49-F238E27FC236}">
                  <a16:creationId xmlns:a16="http://schemas.microsoft.com/office/drawing/2014/main" id="{32427E3D-BF5C-3628-17F7-90AE38513645}"/>
                </a:ext>
              </a:extLst>
            </p:cNvPr>
            <p:cNvGrpSpPr/>
            <p:nvPr/>
          </p:nvGrpSpPr>
          <p:grpSpPr>
            <a:xfrm>
              <a:off x="3418208" y="1020992"/>
              <a:ext cx="3761422" cy="550471"/>
              <a:chOff x="3418208" y="1020992"/>
              <a:chExt cx="3761422" cy="550471"/>
            </a:xfrm>
            <a:solidFill>
              <a:srgbClr val="FFFFFF"/>
            </a:solidFill>
          </p:grpSpPr>
          <p:sp>
            <p:nvSpPr>
              <p:cNvPr id="41" name="Freeform 40">
                <a:extLst>
                  <a:ext uri="{FF2B5EF4-FFF2-40B4-BE49-F238E27FC236}">
                    <a16:creationId xmlns:a16="http://schemas.microsoft.com/office/drawing/2014/main" id="{0234CB69-E418-1029-0385-6F5EBCDE16E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F920D30-B5A7-DCE6-B906-631EFD03540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C3CE0CC-3935-E73C-626E-26E64D7FAEF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50A2150-2F1C-D4DD-E2E2-C90E020AF6E3}"/>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F9E47D-0E10-7AC5-8B45-3E3B8302388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94BFB45-C971-5837-377D-93DD9A0C78C9}"/>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6D0BF47-5324-C4B2-DDC4-4773F2FD5A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8D4820F6-7D47-ED6E-8318-409837479B1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5AC5CA7-433D-2D93-8FFE-AA0E28727AF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9E9D1FF2-36E0-E3A6-CEEE-D1F54DBC44D6}"/>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99C4C00-6147-E383-BDDA-351156ABD5B3}"/>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52010DB-8D9F-BE97-D62E-27BDC7AB53C8}"/>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9EDBC07-E7A8-5434-2777-68ECB4B6A57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0285235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4_Single image - 1 line only - Mint">
    <p:bg>
      <p:bgPr>
        <a:solidFill>
          <a:schemeClr val="bg1"/>
        </a:solidFill>
        <a:effectLst/>
      </p:bgPr>
    </p:bg>
    <p:spTree>
      <p:nvGrpSpPr>
        <p:cNvPr id="1" name=""/>
        <p:cNvGrpSpPr/>
        <p:nvPr/>
      </p:nvGrpSpPr>
      <p:grpSpPr>
        <a:xfrm>
          <a:off x="0" y="0"/>
          <a:ext cx="0" cy="0"/>
          <a:chOff x="0" y="0"/>
          <a:chExt cx="0" cy="0"/>
        </a:xfrm>
      </p:grpSpPr>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236741911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285A48BC-297F-EB5B-AF67-AB47A2E18389}"/>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r>
              <a:rPr lang="en-US"/>
              <a:t>Click icon to add picture</a:t>
            </a:r>
            <a:endParaRPr lang="en-US" dirty="0"/>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dirty="0"/>
              <a:t>Forename Surname  |  Month 00, 0000</a:t>
            </a:r>
            <a:endParaRPr lang="en-GB" dirty="0"/>
          </a:p>
        </p:txBody>
      </p:sp>
    </p:spTree>
    <p:extLst>
      <p:ext uri="{BB962C8B-B14F-4D97-AF65-F5344CB8AC3E}">
        <p14:creationId xmlns:p14="http://schemas.microsoft.com/office/powerpoint/2010/main" val="425336479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dirty="0"/>
              <a:t>Section break subtitle here</a:t>
            </a:r>
          </a:p>
        </p:txBody>
      </p:sp>
    </p:spTree>
    <p:extLst>
      <p:ext uri="{BB962C8B-B14F-4D97-AF65-F5344CB8AC3E}">
        <p14:creationId xmlns:p14="http://schemas.microsoft.com/office/powerpoint/2010/main" val="284911824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pic>
        <p:nvPicPr>
          <p:cNvPr id="3" name="Picture Placeholder 9">
            <a:extLst>
              <a:ext uri="{FF2B5EF4-FFF2-40B4-BE49-F238E27FC236}">
                <a16:creationId xmlns:a16="http://schemas.microsoft.com/office/drawing/2014/main" id="{0FB197E9-9F43-28D4-A8FE-131BB93E5495}"/>
              </a:ext>
            </a:extLst>
          </p:cNvPr>
          <p:cNvPicPr>
            <a:picLocks noChangeAspect="1"/>
          </p:cNvPicPr>
          <p:nvPr userDrawn="1"/>
        </p:nvPicPr>
        <p:blipFill>
          <a:blip r:embed="rId2">
            <a:extLst>
              <a:ext uri="{28A0092B-C50C-407E-A947-70E740481C1C}">
                <a14:useLocalDpi xmlns:a14="http://schemas.microsoft.com/office/drawing/2010/main" val="0"/>
              </a:ext>
            </a:extLst>
          </a:blip>
          <a:srcRect t="7552" b="7552"/>
          <a:stretch>
            <a:fillRect/>
          </a:stretch>
        </p:blipFill>
        <p:spPr>
          <a:xfrm>
            <a:off x="0" y="0"/>
            <a:ext cx="12192000" cy="6858000"/>
          </a:xfrm>
          <a:prstGeom prst="rect">
            <a:avLst/>
          </a:prstGeom>
        </p:spPr>
      </p:pic>
      <p:sp>
        <p:nvSpPr>
          <p:cNvPr id="6" name="Rectangle 5">
            <a:extLst>
              <a:ext uri="{FF2B5EF4-FFF2-40B4-BE49-F238E27FC236}">
                <a16:creationId xmlns:a16="http://schemas.microsoft.com/office/drawing/2014/main" id="{4B303406-BC78-DA68-B53E-5531BCABC8B3}"/>
              </a:ext>
            </a:extLst>
          </p:cNvPr>
          <p:cNvSpPr/>
          <p:nvPr userDrawn="1"/>
        </p:nvSpPr>
        <p:spPr>
          <a:xfrm>
            <a:off x="0" y="0"/>
            <a:ext cx="12192000" cy="6858000"/>
          </a:xfrm>
          <a:prstGeom prst="rect">
            <a:avLst/>
          </a:prstGeom>
          <a:solidFill>
            <a:schemeClr val="tx1">
              <a:alpha val="50000"/>
            </a:schemeClr>
          </a:solidFill>
          <a:ln>
            <a:noFill/>
          </a:ln>
        </p:spPr>
        <p:txBody>
          <a:bodyPr wrap="square" rtlCol="0" anchor="ctr">
            <a:noAutofit/>
          </a:bodyPr>
          <a:lstStyle/>
          <a:p>
            <a:pPr algn="l"/>
            <a:endParaRPr lang="en-NL">
              <a:solidFill>
                <a:schemeClr val="tx1"/>
              </a:solidFill>
            </a:endParaRP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61" name="Text Placeholder 9">
            <a:extLst>
              <a:ext uri="{FF2B5EF4-FFF2-40B4-BE49-F238E27FC236}">
                <a16:creationId xmlns:a16="http://schemas.microsoft.com/office/drawing/2014/main" id="{268F205D-6A96-F8BD-D1AD-F6C6F2D82D75}"/>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62" name="Text Placeholder 9">
            <a:extLst>
              <a:ext uri="{FF2B5EF4-FFF2-40B4-BE49-F238E27FC236}">
                <a16:creationId xmlns:a16="http://schemas.microsoft.com/office/drawing/2014/main" id="{0DE7D0AD-4F10-AFFB-0952-EC9DCBAE19B0}"/>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grpSp>
        <p:nvGrpSpPr>
          <p:cNvPr id="36" name="Graphic 72">
            <a:extLst>
              <a:ext uri="{FF2B5EF4-FFF2-40B4-BE49-F238E27FC236}">
                <a16:creationId xmlns:a16="http://schemas.microsoft.com/office/drawing/2014/main" id="{704B1988-45ED-5564-C233-E8808A04F903}"/>
              </a:ext>
            </a:extLst>
          </p:cNvPr>
          <p:cNvGrpSpPr/>
          <p:nvPr userDrawn="1"/>
        </p:nvGrpSpPr>
        <p:grpSpPr>
          <a:xfrm>
            <a:off x="352720" y="6300412"/>
            <a:ext cx="1378423" cy="389467"/>
            <a:chOff x="3418208" y="1020992"/>
            <a:chExt cx="3761422" cy="1062774"/>
          </a:xfrm>
          <a:solidFill>
            <a:srgbClr val="FFFFFF"/>
          </a:solidFill>
        </p:grpSpPr>
        <p:grpSp>
          <p:nvGrpSpPr>
            <p:cNvPr id="37" name="Graphic 72">
              <a:extLst>
                <a:ext uri="{FF2B5EF4-FFF2-40B4-BE49-F238E27FC236}">
                  <a16:creationId xmlns:a16="http://schemas.microsoft.com/office/drawing/2014/main" id="{4C298ADB-0207-D050-203D-67AEB0F2C231}"/>
                </a:ext>
              </a:extLst>
            </p:cNvPr>
            <p:cNvGrpSpPr/>
            <p:nvPr/>
          </p:nvGrpSpPr>
          <p:grpSpPr>
            <a:xfrm>
              <a:off x="4163063" y="1839897"/>
              <a:ext cx="2240279" cy="243868"/>
              <a:chOff x="4163063" y="1839897"/>
              <a:chExt cx="2240279" cy="243868"/>
            </a:xfrm>
            <a:solidFill>
              <a:srgbClr val="FFFFFF"/>
            </a:solidFill>
          </p:grpSpPr>
          <p:sp>
            <p:nvSpPr>
              <p:cNvPr id="52" name="Freeform 51">
                <a:extLst>
                  <a:ext uri="{FF2B5EF4-FFF2-40B4-BE49-F238E27FC236}">
                    <a16:creationId xmlns:a16="http://schemas.microsoft.com/office/drawing/2014/main" id="{56FC1201-6EF1-3E7C-CE2A-6CDB44B4265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832317D-4444-1AAE-AC5F-22FA0911610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CC8B7DA-FFEC-4258-8B29-C3C470A205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582E033-A583-B8B2-B7C0-BB35C802119C}"/>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937D491C-69F9-EE61-10A6-D1434CA765D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CADEF667-CE06-0AE6-1AA2-CE69EFEA7C4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AC665C0-2138-ECE1-F980-C67DA2D8387F}"/>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9254E71-3029-890D-EF74-F390AD5318E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FB4301-1DD2-67B2-83A3-F734DE35284D}"/>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45CABF-8EAC-6E54-6BB5-B29F6F9059C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8229ACC-920B-584E-E238-84AC19254E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D6A6010-4D8E-E64B-3FF7-96CC58B7388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294F4AC9-7A07-5123-F28F-C0090A0DDAC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864392EB-D945-49C6-90A7-98E876B9E88E}"/>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64D13E25-BD21-A33E-8A32-C7C9751B4AF7}"/>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38" name="Graphic 72">
              <a:extLst>
                <a:ext uri="{FF2B5EF4-FFF2-40B4-BE49-F238E27FC236}">
                  <a16:creationId xmlns:a16="http://schemas.microsoft.com/office/drawing/2014/main" id="{54D7FE82-A23D-4BBD-3DD3-D1CA893112AD}"/>
                </a:ext>
              </a:extLst>
            </p:cNvPr>
            <p:cNvGrpSpPr/>
            <p:nvPr/>
          </p:nvGrpSpPr>
          <p:grpSpPr>
            <a:xfrm>
              <a:off x="3418208" y="1020992"/>
              <a:ext cx="3761422" cy="550471"/>
              <a:chOff x="3418208" y="1020992"/>
              <a:chExt cx="3761422" cy="550471"/>
            </a:xfrm>
            <a:solidFill>
              <a:srgbClr val="FFFFFF"/>
            </a:solidFill>
          </p:grpSpPr>
          <p:sp>
            <p:nvSpPr>
              <p:cNvPr id="39" name="Freeform 38">
                <a:extLst>
                  <a:ext uri="{FF2B5EF4-FFF2-40B4-BE49-F238E27FC236}">
                    <a16:creationId xmlns:a16="http://schemas.microsoft.com/office/drawing/2014/main" id="{8975B98E-D94F-6FD5-F4C8-972246BE970D}"/>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4A6BD19-0BFE-B709-CA70-D8EA09C2C36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3C67747-6E8C-B567-9A20-B74377EE91D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C91449B-BDCD-E875-2AB0-5EA037F531E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BFD7490-26D4-3973-BC28-82BA9E9A9D8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7444333-0CA3-111B-1000-F900186A76A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4F5F2C2-BAC2-9337-D7D2-DACD2C36F7B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5AF3CBF-B67F-0632-A3CA-8F9044A3AD0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ABD8C9C-E003-C19D-D64D-14C44E5A05B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C3A259F-47FB-A69D-CDF9-ACF9F0B8818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9B3C640-C009-B704-E1C6-113708803F5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7B375EF-A32D-7999-7363-72705117D66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8D683AE-E7A2-5900-FFD3-00451D4C426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77123857"/>
      </p:ext>
    </p:extLst>
  </p:cSld>
  <p:clrMapOvr>
    <a:masterClrMapping/>
  </p:clrMapOvr>
  <p:extLst>
    <p:ext uri="{DCECCB84-F9BA-43D5-87BE-67443E8EF086}">
      <p15:sldGuideLst xmlns:p15="http://schemas.microsoft.com/office/powerpoint/2012/main"/>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3_Light image - 2 or 3 lines">
    <p:bg>
      <p:bgPr>
        <a:solidFill>
          <a:schemeClr val="tx1"/>
        </a:solidFill>
        <a:effectLst/>
      </p:bgPr>
    </p:bg>
    <p:spTree>
      <p:nvGrpSpPr>
        <p:cNvPr id="1" name=""/>
        <p:cNvGrpSpPr/>
        <p:nvPr/>
      </p:nvGrpSpPr>
      <p:grpSpPr>
        <a:xfrm>
          <a:off x="0" y="0"/>
          <a:ext cx="0" cy="0"/>
          <a:chOff x="0" y="0"/>
          <a:chExt cx="0" cy="0"/>
        </a:xfrm>
      </p:grpSpPr>
      <p:pic>
        <p:nvPicPr>
          <p:cNvPr id="2" name="Picture Placeholder 6">
            <a:extLst>
              <a:ext uri="{FF2B5EF4-FFF2-40B4-BE49-F238E27FC236}">
                <a16:creationId xmlns:a16="http://schemas.microsoft.com/office/drawing/2014/main" id="{AE0CAE52-C8F1-A58D-6B6C-F0D739FD710B}"/>
              </a:ext>
            </a:extLst>
          </p:cNvPr>
          <p:cNvPicPr>
            <a:picLocks noChangeAspect="1"/>
          </p:cNvPicPr>
          <p:nvPr userDrawn="1"/>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7813" b="7813"/>
          <a:stretch>
            <a:fillRect/>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97FC31FD-20E5-1734-927F-803376A99C36}"/>
              </a:ext>
            </a:extLst>
          </p:cNvPr>
          <p:cNvSpPr/>
          <p:nvPr userDrawn="1"/>
        </p:nvSpPr>
        <p:spPr>
          <a:xfrm>
            <a:off x="-15338" y="0"/>
            <a:ext cx="12207337" cy="6857999"/>
          </a:xfrm>
          <a:prstGeom prst="rect">
            <a:avLst/>
          </a:prstGeom>
          <a:gradFill>
            <a:gsLst>
              <a:gs pos="50000">
                <a:srgbClr val="7188E9">
                  <a:alpha val="80000"/>
                </a:srgbClr>
              </a:gs>
              <a:gs pos="85000">
                <a:srgbClr val="319AF0">
                  <a:alpha val="95000"/>
                </a:srgbClr>
              </a:gs>
              <a:gs pos="15000">
                <a:schemeClr val="accent2">
                  <a:alpha val="70000"/>
                </a:schemeClr>
              </a:gs>
            </a:gsLst>
            <a:lin ang="3600000" scaled="0"/>
          </a:gradFill>
          <a:ln>
            <a:noFill/>
          </a:ln>
        </p:spPr>
        <p:txBody>
          <a:bodyPr wrap="square" rtlCol="0" anchor="ctr">
            <a:noAutofit/>
          </a:bodyPr>
          <a:lstStyle/>
          <a:p>
            <a:pPr marL="0" algn="l" defTabSz="914400" rtl="0" eaLnBrk="1" latinLnBrk="0" hangingPunct="1"/>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3" name="Graphic 72">
            <a:extLst>
              <a:ext uri="{FF2B5EF4-FFF2-40B4-BE49-F238E27FC236}">
                <a16:creationId xmlns:a16="http://schemas.microsoft.com/office/drawing/2014/main" id="{8CAC76FF-FDFC-CE4D-0356-126EC2B6FB25}"/>
              </a:ext>
            </a:extLst>
          </p:cNvPr>
          <p:cNvGrpSpPr/>
          <p:nvPr userDrawn="1"/>
        </p:nvGrpSpPr>
        <p:grpSpPr>
          <a:xfrm>
            <a:off x="352900" y="6300412"/>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96612422-D804-7188-4757-A1C4F0F68DE8}"/>
                </a:ext>
              </a:extLst>
            </p:cNvPr>
            <p:cNvGrpSpPr/>
            <p:nvPr/>
          </p:nvGrpSpPr>
          <p:grpSpPr>
            <a:xfrm>
              <a:off x="4163063" y="1839897"/>
              <a:ext cx="2240279" cy="243868"/>
              <a:chOff x="4163063" y="1839897"/>
              <a:chExt cx="2240279" cy="243868"/>
            </a:xfrm>
            <a:solidFill>
              <a:srgbClr val="FFFFFF"/>
            </a:solidFill>
          </p:grpSpPr>
          <p:sp>
            <p:nvSpPr>
              <p:cNvPr id="23" name="Freeform 22">
                <a:extLst>
                  <a:ext uri="{FF2B5EF4-FFF2-40B4-BE49-F238E27FC236}">
                    <a16:creationId xmlns:a16="http://schemas.microsoft.com/office/drawing/2014/main" id="{6463059F-863B-1B57-DF6E-1C555D6DCC2E}"/>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FC7F82A-3ED0-72E9-189D-1335043CE8F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4AA600A-1FAF-2CB0-4B2C-D8B3377577D7}"/>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A639972-37D3-41F5-0951-1B06E1B6140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79E768-ED5E-3A96-DF4E-71148F3240A5}"/>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94021AD-6F1C-B831-3BE8-C04D6808AD04}"/>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1115528-FEFC-8459-F0C0-F5DDEFA1B8A9}"/>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AF3140C2-5384-5C40-D9D4-2CAACB18067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ABA3653-D843-03AB-6F97-70633974EF8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9A92383-0238-D29C-1417-AC45A25C5C2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2C32BA7-247F-310E-F174-E53242B6D6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C5C9976-40DC-282D-3079-8D6798908A43}"/>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81CC9C4-83E2-3EA3-BB53-91F42C130CCD}"/>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7CF1705-9404-0199-C686-0B79EA72F37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C444CDDA-46F1-34EB-4C11-AB6198C42B9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729F270-B3E5-D4B2-0112-70195473E6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13E2D633-E7B0-82D3-A091-33C0DE377A0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1E374E7-5250-6398-09B6-6D0295C5EA1A}"/>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F02073F-E470-F5BF-55AD-CF4ACAA7D4DA}"/>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A704897C-4F2A-87E3-EA75-AF3A149DCA6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6AED2D-1496-DD26-0C8F-F008E3B7F7E9}"/>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61D3D4D4-5D99-558E-587A-E5583B77028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19D4FE2-EA69-F2F8-CDD7-1386CB71FB8A}"/>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4A3AB-AE8D-4CB0-DAA9-E64FEDCA7E2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B8C49AEA-7A54-28B2-D242-6BB5C604C9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17272E0-C63F-DE8F-E0D0-AED413F03EE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DE95A1D-29A9-22DB-DFC9-9E3EFF5BEEB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DAC89CE-4FAF-6DAB-BDB5-F15155F80879}"/>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55FC88C-49B8-2269-00AD-4E935C3DA43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3143546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_Light image - 2 or 3 lines">
    <p:bg>
      <p:bgPr>
        <a:solidFill>
          <a:schemeClr val="accent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56107103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5_Light image - 2 or 3 lines">
    <p:bg>
      <p:bgPr>
        <a:gradFill>
          <a:gsLst>
            <a:gs pos="50000">
              <a:srgbClr val="7188E9"/>
            </a:gs>
            <a:gs pos="85000">
              <a:srgbClr val="319AF0"/>
            </a:gs>
            <a:gs pos="15000">
              <a:schemeClr val="accent2"/>
            </a:gs>
          </a:gsLst>
          <a:lin ang="3600000" scaled="0"/>
        </a:gra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4F088819-8E12-3D66-06EA-27D2A22F0066}"/>
              </a:ext>
            </a:extLst>
          </p:cNvPr>
          <p:cNvSpPr/>
          <p:nvPr userDrawn="1"/>
        </p:nvSpPr>
        <p:spPr>
          <a:xfrm>
            <a:off x="-6804" y="0"/>
            <a:ext cx="12013925"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A440F692-3BBC-E4F8-1FBF-A402187FC333}"/>
              </a:ext>
            </a:extLst>
          </p:cNvPr>
          <p:cNvGrpSpPr/>
          <p:nvPr userDrawn="1"/>
        </p:nvGrpSpPr>
        <p:grpSpPr>
          <a:xfrm>
            <a:off x="352900"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20AB141-0631-8BAB-59DC-B2A811E92797}"/>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40465CBC-C086-FB42-AECE-FAA47EAFDBBC}"/>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4D2076-4D7A-0715-7C1C-D7B88244F75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8CDFFD5-CB0E-958E-1B53-2C8A3B1A2F3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E93F929-1FE2-3765-B267-CDC7E0B1314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D7058DD-4D22-44B7-9B43-B9C13A29E14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052A5DF-DEDD-0B95-1860-19F71194F6E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F45A0E6-0D70-D953-9F2D-17D752FB8C3D}"/>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92D8DC0-1860-1DB9-94CB-D199039E6A6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31083F2-5171-B9AF-8313-1AA7378BEE01}"/>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E39CE2D-D406-FB48-81C2-B5B573991C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EF9C4C5-65EB-7928-BBB1-582B3BE4BA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BDCF67E-87BE-D782-1560-5EFC85BED4D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642414BB-6B6F-DA54-1552-22A0775204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E3A66D0-F8C6-3E41-0052-C301E9612B83}"/>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23BD1AF-A9C9-A91D-9575-4EAAFBCC9CC5}"/>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CD09C405-F2C6-CDC7-730C-686FD54A9263}"/>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118A8872-672B-9B9E-D4DB-0B20647A4E4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4E4CF1F5-DEB8-B77E-4B70-CC897131424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FB6920C-C5F1-A9C8-7DEE-09AACBDCC6F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36A23E8-9C15-B95C-1B21-76FC6B633ACF}"/>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51ECF35-C032-1ADD-3F85-9B241B5311B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927605C-7939-B3DD-01ED-17E6D9BB97A3}"/>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65B89A3-B681-354C-2254-F27F18D3469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D2DB53B-DAC0-9107-A35C-9F3F3D1FE20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86E09EC-ADEF-38E7-9A8B-718677BB480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D1CA8C-B733-6094-061C-3BB05DFD16A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8809F8D-6794-99A6-90C8-642D91046635}"/>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7ED40C5-B49F-D19E-26AA-B190168A4611}"/>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3C32B62-7BF9-0DAC-83AA-59AEBAD6102F}"/>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58049879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2_Light image - 2 or 3 lines">
    <p:bg>
      <p:bgPr>
        <a:solidFill>
          <a:schemeClr val="tx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B2B5C987-B558-02B5-E905-7A7D2875C5AE}"/>
              </a:ext>
            </a:extLst>
          </p:cNvPr>
          <p:cNvGrpSpPr/>
          <p:nvPr userDrawn="1"/>
        </p:nvGrpSpPr>
        <p:grpSpPr>
          <a:xfrm>
            <a:off x="352901"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CC17B46D-479F-F89E-B28B-C18F24CA0A0B}"/>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00547F81-7772-FE6A-54DC-7DB7855CFF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88DD1D13-6CBF-C823-0935-DD25A61ADA1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8464C0F-5FE3-4709-69F0-AF756200740B}"/>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9AD0FEE8-E30C-4E2F-E3ED-95DD41D5001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C49F21C-BA2B-8F3C-30B6-C070A7238328}"/>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00BE4C6-533E-7CA0-C732-002CA7ED2B58}"/>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A91EC14-4C38-2C1C-AE03-86DE93F0264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7BD9780-34AC-C82C-02B3-8531CB282FE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F2166B3D-F843-7BFB-8A39-C1DDA9930B0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A6D8586-19E8-B68E-497C-055CB2F37B0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841B16-4239-BB0D-1A84-6DE832DAE4D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5F1D991-F8DD-B34F-88F6-27823A54E37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00BB04A9-9E68-43DD-AC5D-F48798EE5EFE}"/>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9282C29-2F78-0920-2F75-B15CEE61B43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DBF50332-9B14-467C-85C2-C0C0BE0158D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318B84B6-62BB-1E3F-0F4B-A121F131495F}"/>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C25E8C96-2F79-4750-397C-28538D3DD079}"/>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7641A3A-CF4C-A6FF-DB88-741C97F3C34B}"/>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763ADC-9F11-4E5D-953A-FDB7FCB3EFC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36F21BE-F457-D0E7-128D-3DA92DA770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6F026C01-1330-CB1A-251F-80404CEC6BF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A49E162-3C89-D77F-9344-10CB4E1AB55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EA79512-D023-4F41-61BA-5400C79176C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B501EDE-BBC6-E86E-CD62-0A9DABCB0BD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58D86D6-8B38-4268-119F-92C1B7FBBDE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9CEC990-1C0E-E4CB-34B7-1804C0125F40}"/>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427B519E-2AFC-C5B6-01BF-F577BEC1233C}"/>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D42709A-F90F-F791-09CF-CBB86CC7BCC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A5F906D-F53F-4F0B-135A-A50DE1906341}"/>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6006766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Click to add divider title</a:t>
            </a:r>
          </a:p>
        </p:txBody>
      </p:sp>
    </p:spTree>
    <p:extLst>
      <p:ext uri="{BB962C8B-B14F-4D97-AF65-F5344CB8AC3E}">
        <p14:creationId xmlns:p14="http://schemas.microsoft.com/office/powerpoint/2010/main" val="2439745529"/>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61" Type="http://schemas.openxmlformats.org/officeDocument/2006/relationships/slideLayout" Target="../slideLayouts/slideLayout61.xml"/><Relationship Id="rId82" Type="http://schemas.openxmlformats.org/officeDocument/2006/relationships/slideLayout" Target="../slideLayouts/slideLayout82.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10.xml"/><Relationship Id="rId21" Type="http://schemas.openxmlformats.org/officeDocument/2006/relationships/slideLayout" Target="../slideLayouts/slideLayout105.xml"/><Relationship Id="rId42" Type="http://schemas.openxmlformats.org/officeDocument/2006/relationships/slideLayout" Target="../slideLayouts/slideLayout126.xml"/><Relationship Id="rId47" Type="http://schemas.openxmlformats.org/officeDocument/2006/relationships/slideLayout" Target="../slideLayouts/slideLayout131.xml"/><Relationship Id="rId63" Type="http://schemas.openxmlformats.org/officeDocument/2006/relationships/slideLayout" Target="../slideLayouts/slideLayout147.xml"/><Relationship Id="rId68" Type="http://schemas.openxmlformats.org/officeDocument/2006/relationships/slideLayout" Target="../slideLayouts/slideLayout152.xml"/><Relationship Id="rId84" Type="http://schemas.openxmlformats.org/officeDocument/2006/relationships/slideLayout" Target="../slideLayouts/slideLayout168.xml"/><Relationship Id="rId16" Type="http://schemas.openxmlformats.org/officeDocument/2006/relationships/slideLayout" Target="../slideLayouts/slideLayout100.xml"/><Relationship Id="rId11" Type="http://schemas.openxmlformats.org/officeDocument/2006/relationships/slideLayout" Target="../slideLayouts/slideLayout95.xml"/><Relationship Id="rId32" Type="http://schemas.openxmlformats.org/officeDocument/2006/relationships/slideLayout" Target="../slideLayouts/slideLayout116.xml"/><Relationship Id="rId37" Type="http://schemas.openxmlformats.org/officeDocument/2006/relationships/slideLayout" Target="../slideLayouts/slideLayout121.xml"/><Relationship Id="rId53" Type="http://schemas.openxmlformats.org/officeDocument/2006/relationships/slideLayout" Target="../slideLayouts/slideLayout137.xml"/><Relationship Id="rId58" Type="http://schemas.openxmlformats.org/officeDocument/2006/relationships/slideLayout" Target="../slideLayouts/slideLayout142.xml"/><Relationship Id="rId74" Type="http://schemas.openxmlformats.org/officeDocument/2006/relationships/slideLayout" Target="../slideLayouts/slideLayout158.xml"/><Relationship Id="rId79" Type="http://schemas.openxmlformats.org/officeDocument/2006/relationships/slideLayout" Target="../slideLayouts/slideLayout163.xml"/><Relationship Id="rId5" Type="http://schemas.openxmlformats.org/officeDocument/2006/relationships/slideLayout" Target="../slideLayouts/slideLayout89.xml"/><Relationship Id="rId19" Type="http://schemas.openxmlformats.org/officeDocument/2006/relationships/slideLayout" Target="../slideLayouts/slideLayout103.xml"/><Relationship Id="rId14" Type="http://schemas.openxmlformats.org/officeDocument/2006/relationships/slideLayout" Target="../slideLayouts/slideLayout98.xml"/><Relationship Id="rId22" Type="http://schemas.openxmlformats.org/officeDocument/2006/relationships/slideLayout" Target="../slideLayouts/slideLayout106.xml"/><Relationship Id="rId27" Type="http://schemas.openxmlformats.org/officeDocument/2006/relationships/slideLayout" Target="../slideLayouts/slideLayout111.xml"/><Relationship Id="rId30" Type="http://schemas.openxmlformats.org/officeDocument/2006/relationships/slideLayout" Target="../slideLayouts/slideLayout114.xml"/><Relationship Id="rId35" Type="http://schemas.openxmlformats.org/officeDocument/2006/relationships/slideLayout" Target="../slideLayouts/slideLayout119.xml"/><Relationship Id="rId43" Type="http://schemas.openxmlformats.org/officeDocument/2006/relationships/slideLayout" Target="../slideLayouts/slideLayout127.xml"/><Relationship Id="rId48" Type="http://schemas.openxmlformats.org/officeDocument/2006/relationships/slideLayout" Target="../slideLayouts/slideLayout132.xml"/><Relationship Id="rId56" Type="http://schemas.openxmlformats.org/officeDocument/2006/relationships/slideLayout" Target="../slideLayouts/slideLayout140.xml"/><Relationship Id="rId64" Type="http://schemas.openxmlformats.org/officeDocument/2006/relationships/slideLayout" Target="../slideLayouts/slideLayout148.xml"/><Relationship Id="rId69" Type="http://schemas.openxmlformats.org/officeDocument/2006/relationships/slideLayout" Target="../slideLayouts/slideLayout153.xml"/><Relationship Id="rId77" Type="http://schemas.openxmlformats.org/officeDocument/2006/relationships/slideLayout" Target="../slideLayouts/slideLayout161.xml"/><Relationship Id="rId8" Type="http://schemas.openxmlformats.org/officeDocument/2006/relationships/slideLayout" Target="../slideLayouts/slideLayout92.xml"/><Relationship Id="rId51" Type="http://schemas.openxmlformats.org/officeDocument/2006/relationships/slideLayout" Target="../slideLayouts/slideLayout135.xml"/><Relationship Id="rId72" Type="http://schemas.openxmlformats.org/officeDocument/2006/relationships/slideLayout" Target="../slideLayouts/slideLayout156.xml"/><Relationship Id="rId80" Type="http://schemas.openxmlformats.org/officeDocument/2006/relationships/slideLayout" Target="../slideLayouts/slideLayout164.xml"/><Relationship Id="rId85" Type="http://schemas.openxmlformats.org/officeDocument/2006/relationships/slideLayout" Target="../slideLayouts/slideLayout169.xml"/><Relationship Id="rId3" Type="http://schemas.openxmlformats.org/officeDocument/2006/relationships/slideLayout" Target="../slideLayouts/slideLayout87.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5" Type="http://schemas.openxmlformats.org/officeDocument/2006/relationships/slideLayout" Target="../slideLayouts/slideLayout109.xml"/><Relationship Id="rId33" Type="http://schemas.openxmlformats.org/officeDocument/2006/relationships/slideLayout" Target="../slideLayouts/slideLayout117.xml"/><Relationship Id="rId38" Type="http://schemas.openxmlformats.org/officeDocument/2006/relationships/slideLayout" Target="../slideLayouts/slideLayout122.xml"/><Relationship Id="rId46" Type="http://schemas.openxmlformats.org/officeDocument/2006/relationships/slideLayout" Target="../slideLayouts/slideLayout130.xml"/><Relationship Id="rId59" Type="http://schemas.openxmlformats.org/officeDocument/2006/relationships/slideLayout" Target="../slideLayouts/slideLayout143.xml"/><Relationship Id="rId67" Type="http://schemas.openxmlformats.org/officeDocument/2006/relationships/slideLayout" Target="../slideLayouts/slideLayout151.xml"/><Relationship Id="rId20" Type="http://schemas.openxmlformats.org/officeDocument/2006/relationships/slideLayout" Target="../slideLayouts/slideLayout104.xml"/><Relationship Id="rId41" Type="http://schemas.openxmlformats.org/officeDocument/2006/relationships/slideLayout" Target="../slideLayouts/slideLayout125.xml"/><Relationship Id="rId54" Type="http://schemas.openxmlformats.org/officeDocument/2006/relationships/slideLayout" Target="../slideLayouts/slideLayout138.xml"/><Relationship Id="rId62" Type="http://schemas.openxmlformats.org/officeDocument/2006/relationships/slideLayout" Target="../slideLayouts/slideLayout146.xml"/><Relationship Id="rId70" Type="http://schemas.openxmlformats.org/officeDocument/2006/relationships/slideLayout" Target="../slideLayouts/slideLayout154.xml"/><Relationship Id="rId75" Type="http://schemas.openxmlformats.org/officeDocument/2006/relationships/slideLayout" Target="../slideLayouts/slideLayout159.xml"/><Relationship Id="rId83" Type="http://schemas.openxmlformats.org/officeDocument/2006/relationships/slideLayout" Target="../slideLayouts/slideLayout167.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5" Type="http://schemas.openxmlformats.org/officeDocument/2006/relationships/slideLayout" Target="../slideLayouts/slideLayout99.xml"/><Relationship Id="rId23" Type="http://schemas.openxmlformats.org/officeDocument/2006/relationships/slideLayout" Target="../slideLayouts/slideLayout107.xml"/><Relationship Id="rId28" Type="http://schemas.openxmlformats.org/officeDocument/2006/relationships/slideLayout" Target="../slideLayouts/slideLayout112.xml"/><Relationship Id="rId36" Type="http://schemas.openxmlformats.org/officeDocument/2006/relationships/slideLayout" Target="../slideLayouts/slideLayout120.xml"/><Relationship Id="rId49" Type="http://schemas.openxmlformats.org/officeDocument/2006/relationships/slideLayout" Target="../slideLayouts/slideLayout133.xml"/><Relationship Id="rId57" Type="http://schemas.openxmlformats.org/officeDocument/2006/relationships/slideLayout" Target="../slideLayouts/slideLayout141.xml"/><Relationship Id="rId10" Type="http://schemas.openxmlformats.org/officeDocument/2006/relationships/slideLayout" Target="../slideLayouts/slideLayout94.xml"/><Relationship Id="rId31" Type="http://schemas.openxmlformats.org/officeDocument/2006/relationships/slideLayout" Target="../slideLayouts/slideLayout115.xml"/><Relationship Id="rId44" Type="http://schemas.openxmlformats.org/officeDocument/2006/relationships/slideLayout" Target="../slideLayouts/slideLayout128.xml"/><Relationship Id="rId52" Type="http://schemas.openxmlformats.org/officeDocument/2006/relationships/slideLayout" Target="../slideLayouts/slideLayout136.xml"/><Relationship Id="rId60" Type="http://schemas.openxmlformats.org/officeDocument/2006/relationships/slideLayout" Target="../slideLayouts/slideLayout144.xml"/><Relationship Id="rId65" Type="http://schemas.openxmlformats.org/officeDocument/2006/relationships/slideLayout" Target="../slideLayouts/slideLayout149.xml"/><Relationship Id="rId73" Type="http://schemas.openxmlformats.org/officeDocument/2006/relationships/slideLayout" Target="../slideLayouts/slideLayout157.xml"/><Relationship Id="rId78" Type="http://schemas.openxmlformats.org/officeDocument/2006/relationships/slideLayout" Target="../slideLayouts/slideLayout162.xml"/><Relationship Id="rId81" Type="http://schemas.openxmlformats.org/officeDocument/2006/relationships/slideLayout" Target="../slideLayouts/slideLayout165.xml"/><Relationship Id="rId86" Type="http://schemas.openxmlformats.org/officeDocument/2006/relationships/theme" Target="../theme/theme2.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39" Type="http://schemas.openxmlformats.org/officeDocument/2006/relationships/slideLayout" Target="../slideLayouts/slideLayout123.xml"/><Relationship Id="rId34" Type="http://schemas.openxmlformats.org/officeDocument/2006/relationships/slideLayout" Target="../slideLayouts/slideLayout118.xml"/><Relationship Id="rId50" Type="http://schemas.openxmlformats.org/officeDocument/2006/relationships/slideLayout" Target="../slideLayouts/slideLayout134.xml"/><Relationship Id="rId55" Type="http://schemas.openxmlformats.org/officeDocument/2006/relationships/slideLayout" Target="../slideLayouts/slideLayout139.xml"/><Relationship Id="rId76" Type="http://schemas.openxmlformats.org/officeDocument/2006/relationships/slideLayout" Target="../slideLayouts/slideLayout160.xml"/><Relationship Id="rId7" Type="http://schemas.openxmlformats.org/officeDocument/2006/relationships/slideLayout" Target="../slideLayouts/slideLayout91.xml"/><Relationship Id="rId71" Type="http://schemas.openxmlformats.org/officeDocument/2006/relationships/slideLayout" Target="../slideLayouts/slideLayout155.xml"/><Relationship Id="rId2" Type="http://schemas.openxmlformats.org/officeDocument/2006/relationships/slideLayout" Target="../slideLayouts/slideLayout86.xml"/><Relationship Id="rId29" Type="http://schemas.openxmlformats.org/officeDocument/2006/relationships/slideLayout" Target="../slideLayouts/slideLayout113.xml"/><Relationship Id="rId24" Type="http://schemas.openxmlformats.org/officeDocument/2006/relationships/slideLayout" Target="../slideLayouts/slideLayout108.xml"/><Relationship Id="rId40" Type="http://schemas.openxmlformats.org/officeDocument/2006/relationships/slideLayout" Target="../slideLayouts/slideLayout124.xml"/><Relationship Id="rId45" Type="http://schemas.openxmlformats.org/officeDocument/2006/relationships/slideLayout" Target="../slideLayouts/slideLayout129.xml"/><Relationship Id="rId66" Type="http://schemas.openxmlformats.org/officeDocument/2006/relationships/slideLayout" Target="../slideLayouts/slideLayout150.xml"/><Relationship Id="rId61" Type="http://schemas.openxmlformats.org/officeDocument/2006/relationships/slideLayout" Target="../slideLayouts/slideLayout145.xml"/><Relationship Id="rId82" Type="http://schemas.openxmlformats.org/officeDocument/2006/relationships/slideLayout" Target="../slideLayouts/slideLayout166.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82.xml"/><Relationship Id="rId18" Type="http://schemas.openxmlformats.org/officeDocument/2006/relationships/slideLayout" Target="../slideLayouts/slideLayout187.xml"/><Relationship Id="rId26" Type="http://schemas.openxmlformats.org/officeDocument/2006/relationships/slideLayout" Target="../slideLayouts/slideLayout195.xml"/><Relationship Id="rId39" Type="http://schemas.openxmlformats.org/officeDocument/2006/relationships/slideLayout" Target="../slideLayouts/slideLayout208.xml"/><Relationship Id="rId21" Type="http://schemas.openxmlformats.org/officeDocument/2006/relationships/slideLayout" Target="../slideLayouts/slideLayout190.xml"/><Relationship Id="rId34" Type="http://schemas.openxmlformats.org/officeDocument/2006/relationships/slideLayout" Target="../slideLayouts/slideLayout203.xml"/><Relationship Id="rId42" Type="http://schemas.openxmlformats.org/officeDocument/2006/relationships/slideLayout" Target="../slideLayouts/slideLayout211.xml"/><Relationship Id="rId47" Type="http://schemas.openxmlformats.org/officeDocument/2006/relationships/image" Target="../media/image12.svg"/><Relationship Id="rId7" Type="http://schemas.openxmlformats.org/officeDocument/2006/relationships/slideLayout" Target="../slideLayouts/slideLayout176.xml"/><Relationship Id="rId2" Type="http://schemas.openxmlformats.org/officeDocument/2006/relationships/slideLayout" Target="../slideLayouts/slideLayout171.xml"/><Relationship Id="rId16" Type="http://schemas.openxmlformats.org/officeDocument/2006/relationships/slideLayout" Target="../slideLayouts/slideLayout185.xml"/><Relationship Id="rId29" Type="http://schemas.openxmlformats.org/officeDocument/2006/relationships/slideLayout" Target="../slideLayouts/slideLayout198.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24" Type="http://schemas.openxmlformats.org/officeDocument/2006/relationships/slideLayout" Target="../slideLayouts/slideLayout193.xml"/><Relationship Id="rId32" Type="http://schemas.openxmlformats.org/officeDocument/2006/relationships/slideLayout" Target="../slideLayouts/slideLayout201.xml"/><Relationship Id="rId37" Type="http://schemas.openxmlformats.org/officeDocument/2006/relationships/slideLayout" Target="../slideLayouts/slideLayout206.xml"/><Relationship Id="rId40" Type="http://schemas.openxmlformats.org/officeDocument/2006/relationships/slideLayout" Target="../slideLayouts/slideLayout209.xml"/><Relationship Id="rId45" Type="http://schemas.openxmlformats.org/officeDocument/2006/relationships/theme" Target="../theme/theme3.xml"/><Relationship Id="rId5" Type="http://schemas.openxmlformats.org/officeDocument/2006/relationships/slideLayout" Target="../slideLayouts/slideLayout174.xml"/><Relationship Id="rId15" Type="http://schemas.openxmlformats.org/officeDocument/2006/relationships/slideLayout" Target="../slideLayouts/slideLayout184.xml"/><Relationship Id="rId23" Type="http://schemas.openxmlformats.org/officeDocument/2006/relationships/slideLayout" Target="../slideLayouts/slideLayout192.xml"/><Relationship Id="rId28" Type="http://schemas.openxmlformats.org/officeDocument/2006/relationships/slideLayout" Target="../slideLayouts/slideLayout197.xml"/><Relationship Id="rId36" Type="http://schemas.openxmlformats.org/officeDocument/2006/relationships/slideLayout" Target="../slideLayouts/slideLayout205.xml"/><Relationship Id="rId10" Type="http://schemas.openxmlformats.org/officeDocument/2006/relationships/slideLayout" Target="../slideLayouts/slideLayout179.xml"/><Relationship Id="rId19" Type="http://schemas.openxmlformats.org/officeDocument/2006/relationships/slideLayout" Target="../slideLayouts/slideLayout188.xml"/><Relationship Id="rId31" Type="http://schemas.openxmlformats.org/officeDocument/2006/relationships/slideLayout" Target="../slideLayouts/slideLayout200.xml"/><Relationship Id="rId44" Type="http://schemas.openxmlformats.org/officeDocument/2006/relationships/slideLayout" Target="../slideLayouts/slideLayout213.xml"/><Relationship Id="rId4" Type="http://schemas.openxmlformats.org/officeDocument/2006/relationships/slideLayout" Target="../slideLayouts/slideLayout173.xml"/><Relationship Id="rId9" Type="http://schemas.openxmlformats.org/officeDocument/2006/relationships/slideLayout" Target="../slideLayouts/slideLayout178.xml"/><Relationship Id="rId14" Type="http://schemas.openxmlformats.org/officeDocument/2006/relationships/slideLayout" Target="../slideLayouts/slideLayout183.xml"/><Relationship Id="rId22" Type="http://schemas.openxmlformats.org/officeDocument/2006/relationships/slideLayout" Target="../slideLayouts/slideLayout191.xml"/><Relationship Id="rId27" Type="http://schemas.openxmlformats.org/officeDocument/2006/relationships/slideLayout" Target="../slideLayouts/slideLayout196.xml"/><Relationship Id="rId30" Type="http://schemas.openxmlformats.org/officeDocument/2006/relationships/slideLayout" Target="../slideLayouts/slideLayout199.xml"/><Relationship Id="rId35" Type="http://schemas.openxmlformats.org/officeDocument/2006/relationships/slideLayout" Target="../slideLayouts/slideLayout204.xml"/><Relationship Id="rId43" Type="http://schemas.openxmlformats.org/officeDocument/2006/relationships/slideLayout" Target="../slideLayouts/slideLayout212.xml"/><Relationship Id="rId8" Type="http://schemas.openxmlformats.org/officeDocument/2006/relationships/slideLayout" Target="../slideLayouts/slideLayout177.xml"/><Relationship Id="rId3" Type="http://schemas.openxmlformats.org/officeDocument/2006/relationships/slideLayout" Target="../slideLayouts/slideLayout172.xml"/><Relationship Id="rId12" Type="http://schemas.openxmlformats.org/officeDocument/2006/relationships/slideLayout" Target="../slideLayouts/slideLayout181.xml"/><Relationship Id="rId17" Type="http://schemas.openxmlformats.org/officeDocument/2006/relationships/slideLayout" Target="../slideLayouts/slideLayout186.xml"/><Relationship Id="rId25" Type="http://schemas.openxmlformats.org/officeDocument/2006/relationships/slideLayout" Target="../slideLayouts/slideLayout194.xml"/><Relationship Id="rId33" Type="http://schemas.openxmlformats.org/officeDocument/2006/relationships/slideLayout" Target="../slideLayouts/slideLayout202.xml"/><Relationship Id="rId38" Type="http://schemas.openxmlformats.org/officeDocument/2006/relationships/slideLayout" Target="../slideLayouts/slideLayout207.xml"/><Relationship Id="rId46" Type="http://schemas.openxmlformats.org/officeDocument/2006/relationships/image" Target="../media/image11.png"/><Relationship Id="rId20" Type="http://schemas.openxmlformats.org/officeDocument/2006/relationships/slideLayout" Target="../slideLayouts/slideLayout189.xml"/><Relationship Id="rId41" Type="http://schemas.openxmlformats.org/officeDocument/2006/relationships/slideLayout" Target="../slideLayouts/slideLayout21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dirty="0"/>
              <a:t>Header avenir demi </a:t>
            </a:r>
            <a:r>
              <a:rPr lang="he-IL" dirty="0"/>
              <a:t>32</a:t>
            </a:r>
            <a:r>
              <a:rPr lang="en-US" dirty="0" err="1"/>
              <a:t>pt</a:t>
            </a:r>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671500" y="6465692"/>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18" name="Group 17">
            <a:extLst>
              <a:ext uri="{FF2B5EF4-FFF2-40B4-BE49-F238E27FC236}">
                <a16:creationId xmlns:a16="http://schemas.microsoft.com/office/drawing/2014/main" id="{F9B7B87D-C20A-0E5B-ED37-D6B58C7D7D09}"/>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B5DD8644-27C9-E8E4-4751-18BA66E62010}"/>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70F131E8-62DE-35D4-233F-6CB06FC6B302}"/>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8C5496BE-3682-96FB-BB64-7D3C45E1AF43}"/>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2FE49F71-4EBF-2EFD-86CA-2476C727BC20}"/>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064839F6-FFE9-AF1D-3BC2-5905C2297631}"/>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FB96D8FC-9927-769E-43CE-DDE825ED4D55}"/>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BEE62C59-07C8-2BC2-F7AD-4917E550BCCD}"/>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EB65CE1E-31DF-294E-0385-5634C00AAA19}"/>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F1FD4153-12EB-E60A-8E3F-E4700D52D398}"/>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68BC99C-D301-F420-053E-C5564C39D404}"/>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47D8CB5F-F197-51F0-548C-0B1D37174F46}"/>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49994C1A-2594-B1D9-D641-81CD9A7767C2}"/>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3" name="Group 2">
            <a:extLst>
              <a:ext uri="{FF2B5EF4-FFF2-40B4-BE49-F238E27FC236}">
                <a16:creationId xmlns:a16="http://schemas.microsoft.com/office/drawing/2014/main" id="{C0127835-5DDC-DAB4-DC3B-E0572991DAC3}"/>
              </a:ext>
            </a:extLst>
          </p:cNvPr>
          <p:cNvGrpSpPr/>
          <p:nvPr userDrawn="1"/>
        </p:nvGrpSpPr>
        <p:grpSpPr>
          <a:xfrm>
            <a:off x="356788" y="6308725"/>
            <a:ext cx="1373902" cy="388189"/>
            <a:chOff x="5284371" y="428067"/>
            <a:chExt cx="1625355" cy="459236"/>
          </a:xfrm>
        </p:grpSpPr>
        <p:sp>
          <p:nvSpPr>
            <p:cNvPr id="4" name="Freeform 3">
              <a:extLst>
                <a:ext uri="{FF2B5EF4-FFF2-40B4-BE49-F238E27FC236}">
                  <a16:creationId xmlns:a16="http://schemas.microsoft.com/office/drawing/2014/main" id="{54ACD79E-FB31-ADCF-FDEA-5B46891FFCC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D407E2F1-7F6D-D617-7CE6-631E0896CCCF}"/>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357C51BB-C1BE-FD28-8C99-70131589A20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192A749-C21E-ECA2-FD8E-94B6CE649D2D}"/>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DBF58CA6-69C0-BF35-CBB0-3101D4F1A6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4C8AC181-AAE6-1AE7-9577-B312DDF9754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5DCB1F1-5BA3-951A-F86A-18779A8996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A093206-A334-9E39-52FD-FDFA2655B15F}"/>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DF90937-8D3B-2075-766F-47E22D48DEDD}"/>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5EA6448-7678-A436-C103-C41B9DEF7837}"/>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3FDACF6-F309-8DF5-F1E6-08BFF9F7CE43}"/>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3DAEC06-44D8-063D-A8DD-D174445F5EE7}"/>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64505CA-DE69-06CC-850E-E760943D7AC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8714D70-5C61-2BEE-3931-C0513887BD2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D481BC4-E65D-0A25-9540-C3EC52E26CE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76B9BA53-B60B-2C1F-F2C8-40FEDEE9714F}"/>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613734-C6CF-B4BA-FDF1-EC9978E9AE38}"/>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5AD154B-70A2-95DA-B512-E1357B18C0E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9D70A53-CB05-C986-59D1-4D102AC35792}"/>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96688F1-CCD0-4006-BBC7-E7F5F48B7E5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618F900-188D-993E-2252-8055210282CD}"/>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BC26EC1-2D66-2295-958A-2A2C6E90D6A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8793797-07E2-5FB0-9E46-16E19777C55E}"/>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78CA7BF-E35D-F40E-73BD-9D69B67E40C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FFC1897-7B49-E3A6-B134-DACE4D151E1F}"/>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5E82CDA-6B2A-1B63-D351-76A5FAF88B0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F3C5A20-FCCB-BF79-9DDA-EEE05D990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93A8658-3EBC-2863-CA93-08EBAE59C21F}"/>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3919" r:id="rId1"/>
    <p:sldLayoutId id="2147484670" r:id="rId2"/>
    <p:sldLayoutId id="2147484658" r:id="rId3"/>
    <p:sldLayoutId id="2147484660" r:id="rId4"/>
    <p:sldLayoutId id="2147484661" r:id="rId5"/>
    <p:sldLayoutId id="2147484662" r:id="rId6"/>
    <p:sldLayoutId id="2147484659" r:id="rId7"/>
    <p:sldLayoutId id="2147484589" r:id="rId8"/>
    <p:sldLayoutId id="2147484498" r:id="rId9"/>
    <p:sldLayoutId id="2147484499" r:id="rId10"/>
    <p:sldLayoutId id="2147484653" r:id="rId11"/>
    <p:sldLayoutId id="2147484654" r:id="rId12"/>
    <p:sldLayoutId id="2147484655" r:id="rId13"/>
    <p:sldLayoutId id="2147484652" r:id="rId14"/>
    <p:sldLayoutId id="2147484651" r:id="rId15"/>
    <p:sldLayoutId id="2147483836" r:id="rId16"/>
    <p:sldLayoutId id="2147484627" r:id="rId17"/>
    <p:sldLayoutId id="2147484634" r:id="rId18"/>
    <p:sldLayoutId id="2147484591" r:id="rId19"/>
    <p:sldLayoutId id="2147484636" r:id="rId20"/>
    <p:sldLayoutId id="2147484666" r:id="rId21"/>
    <p:sldLayoutId id="2147484637" r:id="rId22"/>
    <p:sldLayoutId id="2147484638" r:id="rId23"/>
    <p:sldLayoutId id="2147484639" r:id="rId24"/>
    <p:sldLayoutId id="2147484667" r:id="rId25"/>
    <p:sldLayoutId id="2147484640" r:id="rId26"/>
    <p:sldLayoutId id="2147484641" r:id="rId27"/>
    <p:sldLayoutId id="2147484592" r:id="rId28"/>
    <p:sldLayoutId id="2147484663" r:id="rId29"/>
    <p:sldLayoutId id="2147484632" r:id="rId30"/>
    <p:sldLayoutId id="2147484669" r:id="rId31"/>
    <p:sldLayoutId id="2147484633" r:id="rId32"/>
    <p:sldLayoutId id="2147484635" r:id="rId33"/>
    <p:sldLayoutId id="2147484642" r:id="rId34"/>
    <p:sldLayoutId id="2147484643" r:id="rId35"/>
    <p:sldLayoutId id="2147484644" r:id="rId36"/>
    <p:sldLayoutId id="2147484645" r:id="rId37"/>
    <p:sldLayoutId id="2147484646" r:id="rId38"/>
    <p:sldLayoutId id="2147484647" r:id="rId39"/>
    <p:sldLayoutId id="2147484648" r:id="rId40"/>
    <p:sldLayoutId id="2147484664" r:id="rId41"/>
    <p:sldLayoutId id="2147484649" r:id="rId42"/>
    <p:sldLayoutId id="2147483952" r:id="rId43"/>
    <p:sldLayoutId id="2147484650" r:id="rId44"/>
    <p:sldLayoutId id="2147483922" r:id="rId45"/>
    <p:sldLayoutId id="2147483923" r:id="rId46"/>
    <p:sldLayoutId id="2147483924" r:id="rId47"/>
    <p:sldLayoutId id="2147483925" r:id="rId48"/>
    <p:sldLayoutId id="2147483926" r:id="rId49"/>
    <p:sldLayoutId id="2147483928" r:id="rId50"/>
    <p:sldLayoutId id="2147484503" r:id="rId51"/>
    <p:sldLayoutId id="2147483930" r:id="rId52"/>
    <p:sldLayoutId id="2147483931" r:id="rId53"/>
    <p:sldLayoutId id="2147483934" r:id="rId54"/>
    <p:sldLayoutId id="2147483935" r:id="rId55"/>
    <p:sldLayoutId id="2147483936" r:id="rId56"/>
    <p:sldLayoutId id="2147483937" r:id="rId57"/>
    <p:sldLayoutId id="2147483940" r:id="rId58"/>
    <p:sldLayoutId id="2147483948" r:id="rId59"/>
    <p:sldLayoutId id="2147483949" r:id="rId60"/>
    <p:sldLayoutId id="2147484614" r:id="rId61"/>
    <p:sldLayoutId id="2147484616" r:id="rId62"/>
    <p:sldLayoutId id="2147484618" r:id="rId63"/>
    <p:sldLayoutId id="2147484619" r:id="rId64"/>
    <p:sldLayoutId id="2147484622" r:id="rId65"/>
    <p:sldLayoutId id="2147484623" r:id="rId66"/>
    <p:sldLayoutId id="2147483950" r:id="rId67"/>
    <p:sldLayoutId id="2147483951" r:id="rId68"/>
    <p:sldLayoutId id="2147484576" r:id="rId69"/>
    <p:sldLayoutId id="2147484577" r:id="rId70"/>
    <p:sldLayoutId id="2147484033" r:id="rId71"/>
    <p:sldLayoutId id="2147484034" r:id="rId72"/>
    <p:sldLayoutId id="2147484035" r:id="rId73"/>
    <p:sldLayoutId id="2147484036" r:id="rId74"/>
    <p:sldLayoutId id="2147484037" r:id="rId75"/>
    <p:sldLayoutId id="2147484119" r:id="rId76"/>
    <p:sldLayoutId id="2147484665" r:id="rId77"/>
    <p:sldLayoutId id="2147484208" r:id="rId78"/>
    <p:sldLayoutId id="2147484597" r:id="rId79"/>
    <p:sldLayoutId id="2147484206" r:id="rId80"/>
    <p:sldLayoutId id="2147484207" r:id="rId81"/>
    <p:sldLayoutId id="2147484120" r:id="rId82"/>
    <p:sldLayoutId id="2147484628" r:id="rId83"/>
    <p:sldLayoutId id="2147484668" r:id="rId84"/>
  </p:sldLayoutIdLst>
  <p:hf hdr="0" dt="0"/>
  <p:txStyles>
    <p:titleStyle>
      <a:lvl1pPr algn="l" defTabSz="914400" rtl="0" eaLnBrk="1" latinLnBrk="0" hangingPunct="1">
        <a:lnSpc>
          <a:spcPct val="90000"/>
        </a:lnSpc>
        <a:spcBef>
          <a:spcPct val="0"/>
        </a:spcBef>
        <a:buNone/>
        <a:defRPr sz="3200" b="1"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8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dirty="0"/>
              <a:t>Header avenir demi </a:t>
            </a:r>
            <a:r>
              <a:rPr lang="he-IL" dirty="0"/>
              <a:t>32</a:t>
            </a:r>
            <a:r>
              <a:rPr lang="en-US" dirty="0" err="1"/>
              <a:t>pt</a:t>
            </a:r>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671500" y="6465692"/>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18" name="Group 17">
            <a:extLst>
              <a:ext uri="{FF2B5EF4-FFF2-40B4-BE49-F238E27FC236}">
                <a16:creationId xmlns:a16="http://schemas.microsoft.com/office/drawing/2014/main" id="{F9B7B87D-C20A-0E5B-ED37-D6B58C7D7D09}"/>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B5DD8644-27C9-E8E4-4751-18BA66E62010}"/>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70F131E8-62DE-35D4-233F-6CB06FC6B302}"/>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8C5496BE-3682-96FB-BB64-7D3C45E1AF43}"/>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2FE49F71-4EBF-2EFD-86CA-2476C727BC20}"/>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064839F6-FFE9-AF1D-3BC2-5905C2297631}"/>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FB96D8FC-9927-769E-43CE-DDE825ED4D55}"/>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BEE62C59-07C8-2BC2-F7AD-4917E550BCCD}"/>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EB65CE1E-31DF-294E-0385-5634C00AAA19}"/>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F1FD4153-12EB-E60A-8E3F-E4700D52D398}"/>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68BC99C-D301-F420-053E-C5564C39D404}"/>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47D8CB5F-F197-51F0-548C-0B1D37174F46}"/>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49994C1A-2594-B1D9-D641-81CD9A7767C2}"/>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3" name="Group 2">
            <a:extLst>
              <a:ext uri="{FF2B5EF4-FFF2-40B4-BE49-F238E27FC236}">
                <a16:creationId xmlns:a16="http://schemas.microsoft.com/office/drawing/2014/main" id="{C0127835-5DDC-DAB4-DC3B-E0572991DAC3}"/>
              </a:ext>
            </a:extLst>
          </p:cNvPr>
          <p:cNvGrpSpPr/>
          <p:nvPr userDrawn="1"/>
        </p:nvGrpSpPr>
        <p:grpSpPr>
          <a:xfrm>
            <a:off x="356788" y="6308725"/>
            <a:ext cx="1373902" cy="388189"/>
            <a:chOff x="5284371" y="428067"/>
            <a:chExt cx="1625355" cy="459236"/>
          </a:xfrm>
        </p:grpSpPr>
        <p:sp>
          <p:nvSpPr>
            <p:cNvPr id="4" name="Freeform 3">
              <a:extLst>
                <a:ext uri="{FF2B5EF4-FFF2-40B4-BE49-F238E27FC236}">
                  <a16:creationId xmlns:a16="http://schemas.microsoft.com/office/drawing/2014/main" id="{54ACD79E-FB31-ADCF-FDEA-5B46891FFCC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D407E2F1-7F6D-D617-7CE6-631E0896CCCF}"/>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357C51BB-C1BE-FD28-8C99-70131589A20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192A749-C21E-ECA2-FD8E-94B6CE649D2D}"/>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DBF58CA6-69C0-BF35-CBB0-3101D4F1A6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4C8AC181-AAE6-1AE7-9577-B312DDF9754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5DCB1F1-5BA3-951A-F86A-18779A8996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A093206-A334-9E39-52FD-FDFA2655B15F}"/>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DF90937-8D3B-2075-766F-47E22D48DEDD}"/>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5EA6448-7678-A436-C103-C41B9DEF7837}"/>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3FDACF6-F309-8DF5-F1E6-08BFF9F7CE43}"/>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3DAEC06-44D8-063D-A8DD-D174445F5EE7}"/>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64505CA-DE69-06CC-850E-E760943D7AC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8714D70-5C61-2BEE-3931-C0513887BD2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D481BC4-E65D-0A25-9540-C3EC52E26CE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76B9BA53-B60B-2C1F-F2C8-40FEDEE9714F}"/>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613734-C6CF-B4BA-FDF1-EC9978E9AE38}"/>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5AD154B-70A2-95DA-B512-E1357B18C0E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9D70A53-CB05-C986-59D1-4D102AC35792}"/>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96688F1-CCD0-4006-BBC7-E7F5F48B7E5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618F900-188D-993E-2252-8055210282CD}"/>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BC26EC1-2D66-2295-958A-2A2C6E90D6A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8793797-07E2-5FB0-9E46-16E19777C55E}"/>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78CA7BF-E35D-F40E-73BD-9D69B67E40C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FFC1897-7B49-E3A6-B134-DACE4D151E1F}"/>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5E82CDA-6B2A-1B63-D351-76A5FAF88B0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F3C5A20-FCCB-BF79-9DDA-EEE05D990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93A8658-3EBC-2863-CA93-08EBAE59C21F}"/>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673548854"/>
      </p:ext>
    </p:extLst>
  </p:cSld>
  <p:clrMap bg1="lt1" tx1="dk1" bg2="lt2" tx2="dk2" accent1="accent1" accent2="accent2" accent3="accent3" accent4="accent4" accent5="accent5" accent6="accent6" hlink="hlink" folHlink="folHlink"/>
  <p:sldLayoutIdLst>
    <p:sldLayoutId id="2147484672" r:id="rId1"/>
    <p:sldLayoutId id="2147484673" r:id="rId2"/>
    <p:sldLayoutId id="2147484674" r:id="rId3"/>
    <p:sldLayoutId id="2147484675" r:id="rId4"/>
    <p:sldLayoutId id="2147484676" r:id="rId5"/>
    <p:sldLayoutId id="2147484677" r:id="rId6"/>
    <p:sldLayoutId id="2147484678" r:id="rId7"/>
    <p:sldLayoutId id="2147484679" r:id="rId8"/>
    <p:sldLayoutId id="2147484680" r:id="rId9"/>
    <p:sldLayoutId id="2147484681" r:id="rId10"/>
    <p:sldLayoutId id="2147484682" r:id="rId11"/>
    <p:sldLayoutId id="2147484683" r:id="rId12"/>
    <p:sldLayoutId id="2147484684" r:id="rId13"/>
    <p:sldLayoutId id="2147484685" r:id="rId14"/>
    <p:sldLayoutId id="2147484686" r:id="rId15"/>
    <p:sldLayoutId id="2147484687" r:id="rId16"/>
    <p:sldLayoutId id="2147484688" r:id="rId17"/>
    <p:sldLayoutId id="2147484689" r:id="rId18"/>
    <p:sldLayoutId id="2147484690" r:id="rId19"/>
    <p:sldLayoutId id="2147484691" r:id="rId20"/>
    <p:sldLayoutId id="2147484692" r:id="rId21"/>
    <p:sldLayoutId id="2147484693" r:id="rId22"/>
    <p:sldLayoutId id="2147484694" r:id="rId23"/>
    <p:sldLayoutId id="2147484695" r:id="rId24"/>
    <p:sldLayoutId id="2147484696" r:id="rId25"/>
    <p:sldLayoutId id="2147484697" r:id="rId26"/>
    <p:sldLayoutId id="2147484698" r:id="rId27"/>
    <p:sldLayoutId id="2147484699" r:id="rId28"/>
    <p:sldLayoutId id="2147484700" r:id="rId29"/>
    <p:sldLayoutId id="2147484701" r:id="rId30"/>
    <p:sldLayoutId id="2147484702" r:id="rId31"/>
    <p:sldLayoutId id="2147484703" r:id="rId32"/>
    <p:sldLayoutId id="2147484704" r:id="rId33"/>
    <p:sldLayoutId id="2147484705" r:id="rId34"/>
    <p:sldLayoutId id="2147484706" r:id="rId35"/>
    <p:sldLayoutId id="2147484707" r:id="rId36"/>
    <p:sldLayoutId id="2147484708" r:id="rId37"/>
    <p:sldLayoutId id="2147484709" r:id="rId38"/>
    <p:sldLayoutId id="2147484710" r:id="rId39"/>
    <p:sldLayoutId id="2147484711" r:id="rId40"/>
    <p:sldLayoutId id="2147484712" r:id="rId41"/>
    <p:sldLayoutId id="2147484713" r:id="rId42"/>
    <p:sldLayoutId id="2147484714" r:id="rId43"/>
    <p:sldLayoutId id="2147484715" r:id="rId44"/>
    <p:sldLayoutId id="2147484716" r:id="rId45"/>
    <p:sldLayoutId id="2147484717" r:id="rId46"/>
    <p:sldLayoutId id="2147484718" r:id="rId47"/>
    <p:sldLayoutId id="2147484719" r:id="rId48"/>
    <p:sldLayoutId id="2147484720" r:id="rId49"/>
    <p:sldLayoutId id="2147484721" r:id="rId50"/>
    <p:sldLayoutId id="2147484722" r:id="rId51"/>
    <p:sldLayoutId id="2147484723" r:id="rId52"/>
    <p:sldLayoutId id="2147484724" r:id="rId53"/>
    <p:sldLayoutId id="2147484725" r:id="rId54"/>
    <p:sldLayoutId id="2147484726" r:id="rId55"/>
    <p:sldLayoutId id="2147484727" r:id="rId56"/>
    <p:sldLayoutId id="2147484728" r:id="rId57"/>
    <p:sldLayoutId id="2147484729" r:id="rId58"/>
    <p:sldLayoutId id="2147484730" r:id="rId59"/>
    <p:sldLayoutId id="2147484731" r:id="rId60"/>
    <p:sldLayoutId id="2147484732" r:id="rId61"/>
    <p:sldLayoutId id="2147484733" r:id="rId62"/>
    <p:sldLayoutId id="2147484734" r:id="rId63"/>
    <p:sldLayoutId id="2147484735" r:id="rId64"/>
    <p:sldLayoutId id="2147484736" r:id="rId65"/>
    <p:sldLayoutId id="2147484737" r:id="rId66"/>
    <p:sldLayoutId id="2147484738" r:id="rId67"/>
    <p:sldLayoutId id="2147484739" r:id="rId68"/>
    <p:sldLayoutId id="2147484740" r:id="rId69"/>
    <p:sldLayoutId id="2147484741" r:id="rId70"/>
    <p:sldLayoutId id="2147484742" r:id="rId71"/>
    <p:sldLayoutId id="2147484743" r:id="rId72"/>
    <p:sldLayoutId id="2147484744" r:id="rId73"/>
    <p:sldLayoutId id="2147484745" r:id="rId74"/>
    <p:sldLayoutId id="2147484746" r:id="rId75"/>
    <p:sldLayoutId id="2147484747" r:id="rId76"/>
    <p:sldLayoutId id="2147484748" r:id="rId77"/>
    <p:sldLayoutId id="2147484749" r:id="rId78"/>
    <p:sldLayoutId id="2147484750" r:id="rId79"/>
    <p:sldLayoutId id="2147484751" r:id="rId80"/>
    <p:sldLayoutId id="2147484752" r:id="rId81"/>
    <p:sldLayoutId id="2147484753" r:id="rId82"/>
    <p:sldLayoutId id="2147484754" r:id="rId83"/>
    <p:sldLayoutId id="2147484755" r:id="rId84"/>
    <p:sldLayoutId id="2147484756" r:id="rId85"/>
  </p:sldLayoutIdLst>
  <p:hf hdr="0" dt="0"/>
  <p:txStyles>
    <p:titleStyle>
      <a:lvl1pPr algn="l" defTabSz="914400" rtl="0" eaLnBrk="1" latinLnBrk="0" hangingPunct="1">
        <a:lnSpc>
          <a:spcPct val="90000"/>
        </a:lnSpc>
        <a:spcBef>
          <a:spcPct val="0"/>
        </a:spcBef>
        <a:buNone/>
        <a:defRPr sz="3200" b="1"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8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9FCC3B"/>
          </p15:clr>
        </p15:guide>
        <p15:guide id="2" pos="3840">
          <p15:clr>
            <a:srgbClr val="9FCC3B"/>
          </p15:clr>
        </p15:guide>
        <p15:guide id="3" pos="3795">
          <p15:clr>
            <a:srgbClr val="F26B43"/>
          </p15:clr>
        </p15:guide>
        <p15:guide id="4" pos="3296">
          <p15:clr>
            <a:srgbClr val="F26B43"/>
          </p15:clr>
        </p15:guide>
        <p15:guide id="5" pos="3205">
          <p15:clr>
            <a:srgbClr val="F26B43"/>
          </p15:clr>
        </p15:guide>
        <p15:guide id="6" pos="2706">
          <p15:clr>
            <a:srgbClr val="F26B43"/>
          </p15:clr>
        </p15:guide>
        <p15:guide id="7" pos="2615">
          <p15:clr>
            <a:srgbClr val="F26B43"/>
          </p15:clr>
        </p15:guide>
        <p15:guide id="8" pos="2116">
          <p15:clr>
            <a:srgbClr val="F26B43"/>
          </p15:clr>
        </p15:guide>
        <p15:guide id="9" pos="2026">
          <p15:clr>
            <a:srgbClr val="F26B43"/>
          </p15:clr>
        </p15:guide>
        <p15:guide id="10" pos="1527">
          <p15:clr>
            <a:srgbClr val="F26B43"/>
          </p15:clr>
        </p15:guide>
        <p15:guide id="11" pos="1436">
          <p15:clr>
            <a:srgbClr val="F26B43"/>
          </p15:clr>
        </p15:guide>
        <p15:guide id="12" pos="937">
          <p15:clr>
            <a:srgbClr val="F26B43"/>
          </p15:clr>
        </p15:guide>
        <p15:guide id="13" pos="846">
          <p15:clr>
            <a:srgbClr val="F26B43"/>
          </p15:clr>
        </p15:guide>
        <p15:guide id="14" pos="347">
          <p15:clr>
            <a:srgbClr val="9FCC3B"/>
          </p15:clr>
        </p15:guide>
        <p15:guide id="15" pos="3885">
          <p15:clr>
            <a:srgbClr val="F26B43"/>
          </p15:clr>
        </p15:guide>
        <p15:guide id="16" pos="4384">
          <p15:clr>
            <a:srgbClr val="F26B43"/>
          </p15:clr>
        </p15:guide>
        <p15:guide id="17" pos="4475">
          <p15:clr>
            <a:srgbClr val="F26B43"/>
          </p15:clr>
        </p15:guide>
        <p15:guide id="18" pos="4974">
          <p15:clr>
            <a:srgbClr val="F26B43"/>
          </p15:clr>
        </p15:guide>
        <p15:guide id="19" pos="5065">
          <p15:clr>
            <a:srgbClr val="F26B43"/>
          </p15:clr>
        </p15:guide>
        <p15:guide id="20" pos="5564">
          <p15:clr>
            <a:srgbClr val="F26B43"/>
          </p15:clr>
        </p15:guide>
        <p15:guide id="21" pos="5654">
          <p15:clr>
            <a:srgbClr val="F26B43"/>
          </p15:clr>
        </p15:guide>
        <p15:guide id="22" pos="6153">
          <p15:clr>
            <a:srgbClr val="F26B43"/>
          </p15:clr>
        </p15:guide>
        <p15:guide id="23" pos="6244">
          <p15:clr>
            <a:srgbClr val="F26B43"/>
          </p15:clr>
        </p15:guide>
        <p15:guide id="24" pos="6743">
          <p15:clr>
            <a:srgbClr val="F26B43"/>
          </p15:clr>
        </p15:guide>
        <p15:guide id="25" pos="6834">
          <p15:clr>
            <a:srgbClr val="F26B43"/>
          </p15:clr>
        </p15:guide>
        <p15:guide id="26" pos="7333">
          <p15:clr>
            <a:srgbClr val="9FCC3B"/>
          </p15:clr>
        </p15:guide>
        <p15:guide id="35" orient="horz" pos="1139">
          <p15:clr>
            <a:srgbClr val="F26B43"/>
          </p15:clr>
        </p15:guide>
        <p15:guide id="41" orient="horz" pos="119">
          <p15:clr>
            <a:srgbClr val="9FCC3B"/>
          </p15:clr>
        </p15:guide>
        <p15:guide id="55" orient="horz" pos="3974">
          <p15:clr>
            <a:srgbClr val="F26B43"/>
          </p15:clr>
        </p15:guide>
        <p15:guide id="59" orient="horz" pos="4201">
          <p15:clr>
            <a:srgbClr val="9FCC3B"/>
          </p15:clr>
        </p15:guide>
        <p15:guide id="60" orient="horz" pos="459">
          <p15:clr>
            <a:srgbClr val="F26B43"/>
          </p15:clr>
        </p15:guide>
        <p15:guide id="62" orient="horz" pos="232">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dirty="0"/>
              <a:t>Header avenir demi 24pt</a:t>
            </a:r>
            <a:endParaRPr lang="en-GB" dirty="0"/>
          </a:p>
        </p:txBody>
      </p:sp>
      <p:sp>
        <p:nvSpPr>
          <p:cNvPr id="3" name="Text Placeholder 2">
            <a:extLst>
              <a:ext uri="{FF2B5EF4-FFF2-40B4-BE49-F238E27FC236}">
                <a16:creationId xmlns:a16="http://schemas.microsoft.com/office/drawing/2014/main" id="{5C1B50FF-FF35-77A6-3E05-3419EB2868DE}"/>
              </a:ext>
              <a:ext uri="{C183D7F6-B498-43B3-948B-1728B52AA6E4}">
                <adec:decorative xmlns:adec="http://schemas.microsoft.com/office/drawing/2017/decorative" val="0"/>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p:txBody>
      </p:sp>
      <p:pic>
        <p:nvPicPr>
          <p:cNvPr id="4" name="Graphic 3">
            <a:extLst>
              <a:ext uri="{FF2B5EF4-FFF2-40B4-BE49-F238E27FC236}">
                <a16:creationId xmlns:a16="http://schemas.microsoft.com/office/drawing/2014/main" id="{21AB4EAE-82CC-6BB0-4194-18B93B5EF772}"/>
              </a:ext>
            </a:extLst>
          </p:cNvPr>
          <p:cNvPicPr>
            <a:picLocks noChangeAspect="1"/>
          </p:cNvPicPr>
          <p:nvPr userDrawn="1"/>
        </p:nvPicPr>
        <p:blipFill>
          <a:blip r:embed="rId46">
            <a:extLst>
              <a:ext uri="{96DAC541-7B7A-43D3-8B79-37D633B846F1}">
                <asvg:svgBlip xmlns:asvg="http://schemas.microsoft.com/office/drawing/2016/SVG/main" r:embed="rId47"/>
              </a:ext>
            </a:extLst>
          </a:blip>
          <a:srcRect l="9263" t="23870" r="9262" b="23680"/>
          <a:stretch/>
        </p:blipFill>
        <p:spPr>
          <a:xfrm>
            <a:off x="550863" y="6329363"/>
            <a:ext cx="1296000" cy="254793"/>
          </a:xfrm>
          <a:prstGeom prst="rect">
            <a:avLst/>
          </a:prstGeom>
        </p:spPr>
      </p:pic>
      <p:sp>
        <p:nvSpPr>
          <p:cNvPr id="5" name="Footer Placeholder 4">
            <a:extLst>
              <a:ext uri="{FF2B5EF4-FFF2-40B4-BE49-F238E27FC236}">
                <a16:creationId xmlns:a16="http://schemas.microsoft.com/office/drawing/2014/main" id="{6667196C-25D5-C3B8-0D57-612FAF9C5C56}"/>
              </a:ext>
              <a:ext uri="{C183D7F6-B498-43B3-948B-1728B52AA6E4}">
                <adec:decorative xmlns:adec="http://schemas.microsoft.com/office/drawing/2017/decorative" val="1"/>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r>
              <a:rPr lang="en-US" dirty="0"/>
              <a:t>© 2025 Clarivate. All rights reserved.</a:t>
            </a:r>
          </a:p>
        </p:txBody>
      </p:sp>
      <p:sp>
        <p:nvSpPr>
          <p:cNvPr id="6" name="Slide Number Placeholder 5">
            <a:extLst>
              <a:ext uri="{FF2B5EF4-FFF2-40B4-BE49-F238E27FC236}">
                <a16:creationId xmlns:a16="http://schemas.microsoft.com/office/drawing/2014/main" id="{06A1DE54-54E0-3EB1-4173-FB5DCE9D7614}"/>
              </a:ext>
              <a:ext uri="{C183D7F6-B498-43B3-948B-1728B52AA6E4}">
                <adec:decorative xmlns:adec="http://schemas.microsoft.com/office/drawing/2017/decorative" val="1"/>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33787781"/>
      </p:ext>
    </p:extLst>
  </p:cSld>
  <p:clrMap bg1="lt1" tx1="dk1" bg2="lt2" tx2="dk2" accent1="accent1" accent2="accent2" accent3="accent3" accent4="accent4" accent5="accent5" accent6="accent6" hlink="hlink" folHlink="folHlink"/>
  <p:sldLayoutIdLst>
    <p:sldLayoutId id="2147484758" r:id="rId1"/>
    <p:sldLayoutId id="2147484759" r:id="rId2"/>
    <p:sldLayoutId id="2147484760" r:id="rId3"/>
    <p:sldLayoutId id="2147484761" r:id="rId4"/>
    <p:sldLayoutId id="2147484762" r:id="rId5"/>
    <p:sldLayoutId id="2147484763" r:id="rId6"/>
    <p:sldLayoutId id="2147484764" r:id="rId7"/>
    <p:sldLayoutId id="2147484765" r:id="rId8"/>
    <p:sldLayoutId id="2147484766" r:id="rId9"/>
    <p:sldLayoutId id="2147484767" r:id="rId10"/>
    <p:sldLayoutId id="2147484768" r:id="rId11"/>
    <p:sldLayoutId id="2147484769" r:id="rId12"/>
    <p:sldLayoutId id="2147484770" r:id="rId13"/>
    <p:sldLayoutId id="2147484771" r:id="rId14"/>
    <p:sldLayoutId id="2147484772" r:id="rId15"/>
    <p:sldLayoutId id="2147484773" r:id="rId16"/>
    <p:sldLayoutId id="2147484774" r:id="rId17"/>
    <p:sldLayoutId id="2147484775" r:id="rId18"/>
    <p:sldLayoutId id="2147484776" r:id="rId19"/>
    <p:sldLayoutId id="2147484777" r:id="rId20"/>
    <p:sldLayoutId id="2147484778" r:id="rId21"/>
    <p:sldLayoutId id="2147484779" r:id="rId22"/>
    <p:sldLayoutId id="2147484780" r:id="rId23"/>
    <p:sldLayoutId id="2147484781" r:id="rId24"/>
    <p:sldLayoutId id="2147484782" r:id="rId25"/>
    <p:sldLayoutId id="2147484783" r:id="rId26"/>
    <p:sldLayoutId id="2147484784" r:id="rId27"/>
    <p:sldLayoutId id="2147484785" r:id="rId28"/>
    <p:sldLayoutId id="2147484786" r:id="rId29"/>
    <p:sldLayoutId id="2147484787" r:id="rId30"/>
    <p:sldLayoutId id="2147484788" r:id="rId31"/>
    <p:sldLayoutId id="2147484789" r:id="rId32"/>
    <p:sldLayoutId id="2147484790" r:id="rId33"/>
    <p:sldLayoutId id="2147484791" r:id="rId34"/>
    <p:sldLayoutId id="2147484792" r:id="rId35"/>
    <p:sldLayoutId id="2147484793" r:id="rId36"/>
    <p:sldLayoutId id="2147484794" r:id="rId37"/>
    <p:sldLayoutId id="2147484795" r:id="rId38"/>
    <p:sldLayoutId id="2147484796" r:id="rId39"/>
    <p:sldLayoutId id="2147484797" r:id="rId40"/>
    <p:sldLayoutId id="2147484798" r:id="rId41"/>
    <p:sldLayoutId id="2147484799" r:id="rId42"/>
    <p:sldLayoutId id="2147484800" r:id="rId43"/>
    <p:sldLayoutId id="2147484801" r:id="rId44"/>
  </p:sldLayoutIdLst>
  <p:hf hdr="0" dt="0"/>
  <p:txStyles>
    <p:title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9FCC3B"/>
          </p15:clr>
        </p15:guide>
        <p15:guide id="2" pos="3840">
          <p15:clr>
            <a:srgbClr val="9FCC3B"/>
          </p15:clr>
        </p15:guide>
        <p15:guide id="3" pos="3795">
          <p15:clr>
            <a:srgbClr val="F26B43"/>
          </p15:clr>
        </p15:guide>
        <p15:guide id="4" pos="3296">
          <p15:clr>
            <a:srgbClr val="F26B43"/>
          </p15:clr>
        </p15:guide>
        <p15:guide id="5" pos="3205">
          <p15:clr>
            <a:srgbClr val="F26B43"/>
          </p15:clr>
        </p15:guide>
        <p15:guide id="6" pos="2706">
          <p15:clr>
            <a:srgbClr val="F26B43"/>
          </p15:clr>
        </p15:guide>
        <p15:guide id="7" pos="2615">
          <p15:clr>
            <a:srgbClr val="F26B43"/>
          </p15:clr>
        </p15:guide>
        <p15:guide id="8" pos="2116">
          <p15:clr>
            <a:srgbClr val="F26B43"/>
          </p15:clr>
        </p15:guide>
        <p15:guide id="9" pos="2026">
          <p15:clr>
            <a:srgbClr val="F26B43"/>
          </p15:clr>
        </p15:guide>
        <p15:guide id="10" pos="1527">
          <p15:clr>
            <a:srgbClr val="F26B43"/>
          </p15:clr>
        </p15:guide>
        <p15:guide id="11" pos="1436">
          <p15:clr>
            <a:srgbClr val="F26B43"/>
          </p15:clr>
        </p15:guide>
        <p15:guide id="12" pos="937">
          <p15:clr>
            <a:srgbClr val="F26B43"/>
          </p15:clr>
        </p15:guide>
        <p15:guide id="13" pos="846">
          <p15:clr>
            <a:srgbClr val="F26B43"/>
          </p15:clr>
        </p15:guide>
        <p15:guide id="14" pos="347">
          <p15:clr>
            <a:srgbClr val="9FCC3B"/>
          </p15:clr>
        </p15:guide>
        <p15:guide id="15" pos="3885">
          <p15:clr>
            <a:srgbClr val="F26B43"/>
          </p15:clr>
        </p15:guide>
        <p15:guide id="16" pos="4384">
          <p15:clr>
            <a:srgbClr val="F26B43"/>
          </p15:clr>
        </p15:guide>
        <p15:guide id="17" pos="4475">
          <p15:clr>
            <a:srgbClr val="F26B43"/>
          </p15:clr>
        </p15:guide>
        <p15:guide id="18" pos="4974">
          <p15:clr>
            <a:srgbClr val="F26B43"/>
          </p15:clr>
        </p15:guide>
        <p15:guide id="19" pos="5065">
          <p15:clr>
            <a:srgbClr val="F26B43"/>
          </p15:clr>
        </p15:guide>
        <p15:guide id="20" pos="5564">
          <p15:clr>
            <a:srgbClr val="F26B43"/>
          </p15:clr>
        </p15:guide>
        <p15:guide id="21" pos="5654">
          <p15:clr>
            <a:srgbClr val="F26B43"/>
          </p15:clr>
        </p15:guide>
        <p15:guide id="22" pos="6153">
          <p15:clr>
            <a:srgbClr val="F26B43"/>
          </p15:clr>
        </p15:guide>
        <p15:guide id="23" pos="6244">
          <p15:clr>
            <a:srgbClr val="F26B43"/>
          </p15:clr>
        </p15:guide>
        <p15:guide id="24" pos="6743">
          <p15:clr>
            <a:srgbClr val="F26B43"/>
          </p15:clr>
        </p15:guide>
        <p15:guide id="25" pos="6834">
          <p15:clr>
            <a:srgbClr val="F26B43"/>
          </p15:clr>
        </p15:guide>
        <p15:guide id="26" pos="7333">
          <p15:clr>
            <a:srgbClr val="9FCC3B"/>
          </p15:clr>
        </p15:guide>
        <p15:guide id="35" orient="horz" pos="1139">
          <p15:clr>
            <a:srgbClr val="F26B43"/>
          </p15:clr>
        </p15:guide>
        <p15:guide id="41" orient="horz" pos="119">
          <p15:clr>
            <a:srgbClr val="9FCC3B"/>
          </p15:clr>
        </p15:guide>
        <p15:guide id="55" orient="horz" pos="3974">
          <p15:clr>
            <a:srgbClr val="F26B43"/>
          </p15:clr>
        </p15:guide>
        <p15:guide id="59" orient="horz" pos="4201">
          <p15:clr>
            <a:srgbClr val="9FCC3B"/>
          </p15:clr>
        </p15:guide>
        <p15:guide id="60" orient="horz" pos="459">
          <p15:clr>
            <a:srgbClr val="F26B43"/>
          </p15:clr>
        </p15:guide>
        <p15:guide id="62" orient="horz" pos="232">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xml"/><Relationship Id="rId1" Type="http://schemas.openxmlformats.org/officeDocument/2006/relationships/slideLayout" Target="../slideLayouts/slideLayout169.xml"/></Relationships>
</file>

<file path=ppt/slides/_rels/slide1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171.xml"/><Relationship Id="rId4" Type="http://schemas.openxmlformats.org/officeDocument/2006/relationships/image" Target="../media/image35.png"/></Relationships>
</file>

<file path=ppt/slides/_rels/slide1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71.xml"/></Relationships>
</file>

<file path=ppt/slides/_rels/slide1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171.xml"/><Relationship Id="rId5" Type="http://schemas.openxmlformats.org/officeDocument/2006/relationships/image" Target="../media/image40.png"/><Relationship Id="rId4" Type="http://schemas.openxmlformats.org/officeDocument/2006/relationships/image" Target="../media/image39.png"/></Relationships>
</file>

<file path=ppt/slides/_rels/slide1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71.xml"/></Relationships>
</file>

<file path=ppt/slides/_rels/slide1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17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171.xml"/></Relationships>
</file>

<file path=ppt/slides/_rels/slide1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71.xml"/></Relationships>
</file>

<file path=ppt/slides/_rels/slide1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71.xml"/></Relationships>
</file>

<file path=ppt/slides/_rels/slide1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10.jpg"/><Relationship Id="rId1" Type="http://schemas.openxmlformats.org/officeDocument/2006/relationships/slideLayout" Target="../slideLayouts/slideLayout77.xml"/><Relationship Id="rId4" Type="http://schemas.openxmlformats.org/officeDocument/2006/relationships/image" Target="../media/image49.sv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71.xml"/><Relationship Id="rId4" Type="http://schemas.openxmlformats.org/officeDocument/2006/relationships/image" Target="../media/image24.png"/></Relationships>
</file>

<file path=ppt/slides/_rels/slide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7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171.xml"/></Relationships>
</file>

<file path=ppt/slides/_rels/slide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71.xml"/></Relationships>
</file>

<file path=ppt/slides/_rels/slide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171.xml"/><Relationship Id="rId4" Type="http://schemas.openxmlformats.org/officeDocument/2006/relationships/image" Target="../media/image3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21FCC1-7CC8-090E-027D-E308DB5338D6}"/>
            </a:ext>
          </a:extLst>
        </p:cNvPr>
        <p:cNvGrpSpPr/>
        <p:nvPr/>
      </p:nvGrpSpPr>
      <p:grpSpPr>
        <a:xfrm>
          <a:off x="0" y="0"/>
          <a:ext cx="0" cy="0"/>
          <a:chOff x="0" y="0"/>
          <a:chExt cx="0" cy="0"/>
        </a:xfrm>
      </p:grpSpPr>
      <p:pic>
        <p:nvPicPr>
          <p:cNvPr id="12" name="Picture Placeholder 11" descr="A picture containing mountains, rocks, nature and sky.">
            <a:extLst>
              <a:ext uri="{FF2B5EF4-FFF2-40B4-BE49-F238E27FC236}">
                <a16:creationId xmlns:a16="http://schemas.microsoft.com/office/drawing/2014/main" id="{6E4CC4FC-EA69-E14E-906B-C50F15E33EA2}"/>
              </a:ext>
              <a:ext uri="{C183D7F6-B498-43B3-948B-1728B52AA6E4}">
                <adec:decorative xmlns:adec="http://schemas.microsoft.com/office/drawing/2017/decorative" val="0"/>
              </a:ext>
            </a:extLst>
          </p:cNvPr>
          <p:cNvPicPr>
            <a:picLocks noGrp="1" noChangeAspect="1"/>
          </p:cNvPicPr>
          <p:nvPr>
            <p:ph type="pic" sz="quarter" idx="26"/>
          </p:nvPr>
        </p:nvPicPr>
        <p:blipFill>
          <a:blip r:embed="rId3">
            <a:extLst>
              <a:ext uri="{28A0092B-C50C-407E-A947-70E740481C1C}">
                <a14:useLocalDpi xmlns:a14="http://schemas.microsoft.com/office/drawing/2010/main" val="0"/>
              </a:ext>
            </a:extLst>
          </a:blip>
          <a:srcRect/>
          <a:stretch/>
        </p:blipFill>
        <p:spPr>
          <a:xfrm>
            <a:off x="0" y="0"/>
            <a:ext cx="12192000" cy="6858000"/>
          </a:xfrm>
        </p:spPr>
      </p:pic>
      <p:sp>
        <p:nvSpPr>
          <p:cNvPr id="11" name="Text Placeholder 10">
            <a:extLst>
              <a:ext uri="{FF2B5EF4-FFF2-40B4-BE49-F238E27FC236}">
                <a16:creationId xmlns:a16="http://schemas.microsoft.com/office/drawing/2014/main" id="{19A4FF03-FCB4-74A0-4F2D-0EA9929DDDA1}"/>
              </a:ext>
            </a:extLst>
          </p:cNvPr>
          <p:cNvSpPr>
            <a:spLocks noGrp="1"/>
          </p:cNvSpPr>
          <p:nvPr>
            <p:ph type="body" sz="quarter" idx="16"/>
          </p:nvPr>
        </p:nvSpPr>
        <p:spPr>
          <a:xfrm>
            <a:off x="1343025" y="2782623"/>
            <a:ext cx="9505950" cy="719138"/>
          </a:xfrm>
        </p:spPr>
        <p:txBody>
          <a:bodyPr/>
          <a:lstStyle/>
          <a:p>
            <a:r>
              <a:rPr lang="en-US" dirty="0"/>
              <a:t>Polaris Interlibrary Loan</a:t>
            </a:r>
          </a:p>
        </p:txBody>
      </p:sp>
      <p:sp>
        <p:nvSpPr>
          <p:cNvPr id="17" name="Text Placeholder 16">
            <a:extLst>
              <a:ext uri="{FF2B5EF4-FFF2-40B4-BE49-F238E27FC236}">
                <a16:creationId xmlns:a16="http://schemas.microsoft.com/office/drawing/2014/main" id="{3AC1468E-F475-3A62-40BD-94AB84E917E9}"/>
              </a:ext>
            </a:extLst>
          </p:cNvPr>
          <p:cNvSpPr>
            <a:spLocks noGrp="1"/>
          </p:cNvSpPr>
          <p:nvPr>
            <p:ph type="body" sz="quarter" idx="15"/>
          </p:nvPr>
        </p:nvSpPr>
        <p:spPr>
          <a:xfrm>
            <a:off x="2424113" y="6312625"/>
            <a:ext cx="7343775" cy="221599"/>
          </a:xfrm>
        </p:spPr>
        <p:txBody>
          <a:bodyPr/>
          <a:lstStyle/>
          <a:p>
            <a:pPr lvl="0"/>
            <a:endParaRPr lang="en-GB" dirty="0"/>
          </a:p>
        </p:txBody>
      </p:sp>
    </p:spTree>
    <p:extLst>
      <p:ext uri="{BB962C8B-B14F-4D97-AF65-F5344CB8AC3E}">
        <p14:creationId xmlns:p14="http://schemas.microsoft.com/office/powerpoint/2010/main" val="15758801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FA958B-391E-9E91-4BEF-97B18993247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4DCE722-845B-8FD4-90B5-D8CA985A641D}"/>
              </a:ext>
            </a:extLst>
          </p:cNvPr>
          <p:cNvSpPr>
            <a:spLocks noGrp="1"/>
          </p:cNvSpPr>
          <p:nvPr>
            <p:ph type="title"/>
          </p:nvPr>
        </p:nvSpPr>
        <p:spPr>
          <a:xfrm>
            <a:off x="550864" y="368828"/>
            <a:ext cx="8281986" cy="226917"/>
          </a:xfrm>
        </p:spPr>
        <p:txBody>
          <a:bodyPr/>
          <a:lstStyle/>
          <a:p>
            <a:r>
              <a:rPr lang="en-US" dirty="0"/>
              <a:t>Searching for an ILL Request</a:t>
            </a:r>
          </a:p>
        </p:txBody>
      </p:sp>
      <p:sp>
        <p:nvSpPr>
          <p:cNvPr id="5" name="Footer Placeholder 4">
            <a:extLst>
              <a:ext uri="{FF2B5EF4-FFF2-40B4-BE49-F238E27FC236}">
                <a16:creationId xmlns:a16="http://schemas.microsoft.com/office/drawing/2014/main" id="{1A01CACC-D529-D523-2C2C-D4D61E76382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63380D75-44B0-FD1C-181C-428ED5C4320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3" name="Content Placeholder 10">
            <a:extLst>
              <a:ext uri="{FF2B5EF4-FFF2-40B4-BE49-F238E27FC236}">
                <a16:creationId xmlns:a16="http://schemas.microsoft.com/office/drawing/2014/main" id="{1ACE3884-5DD3-4F86-13C6-FF34F1D35C8C}"/>
              </a:ext>
            </a:extLst>
          </p:cNvPr>
          <p:cNvSpPr txBox="1">
            <a:spLocks/>
          </p:cNvSpPr>
          <p:nvPr/>
        </p:nvSpPr>
        <p:spPr>
          <a:xfrm>
            <a:off x="550864" y="4624364"/>
            <a:ext cx="11450673" cy="1484746"/>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To search for an existing ILL request, use the </a:t>
            </a:r>
            <a:r>
              <a:rPr lang="en-US" sz="1500" i="1" dirty="0"/>
              <a:t>Find Tool</a:t>
            </a:r>
            <a:r>
              <a:rPr lang="en-US" sz="1500" dirty="0"/>
              <a:t> and switch to </a:t>
            </a:r>
            <a:r>
              <a:rPr lang="en-US" sz="1500" i="1" dirty="0"/>
              <a:t>ILL Request.</a:t>
            </a:r>
          </a:p>
          <a:p>
            <a:pPr marL="285750" indent="-285750" algn="just">
              <a:buClr>
                <a:schemeClr val="bg2"/>
              </a:buClr>
              <a:buFont typeface="Wingdings" panose="05000000000000000000" pitchFamily="2" charset="2"/>
              <a:buChar char="§"/>
            </a:pPr>
            <a:r>
              <a:rPr lang="en-US" sz="1500" dirty="0"/>
              <a:t>Change the search to </a:t>
            </a:r>
            <a:r>
              <a:rPr lang="en-US" sz="1500" i="1" dirty="0"/>
              <a:t>Pickup library.</a:t>
            </a:r>
            <a:endParaRPr lang="en-US" sz="1500" dirty="0"/>
          </a:p>
          <a:p>
            <a:pPr marL="628650" lvl="1" indent="-285750" algn="just">
              <a:buClr>
                <a:schemeClr val="bg2"/>
              </a:buClr>
              <a:buFont typeface="Wingdings" panose="05000000000000000000" pitchFamily="2" charset="2"/>
              <a:buChar char="§"/>
            </a:pPr>
            <a:r>
              <a:rPr lang="en-US" dirty="0"/>
              <a:t>You can sort by status, date, need by date, etc.</a:t>
            </a:r>
          </a:p>
          <a:p>
            <a:pPr marL="285750" indent="-285750" algn="just">
              <a:buClr>
                <a:schemeClr val="bg2"/>
              </a:buClr>
              <a:buFont typeface="Wingdings" panose="05000000000000000000" pitchFamily="2" charset="2"/>
              <a:buChar char="§"/>
            </a:pPr>
            <a:r>
              <a:rPr lang="en-US" sz="1500" dirty="0"/>
              <a:t>An ILL request is not tied to a bibliographic or item record until it has been </a:t>
            </a:r>
            <a:r>
              <a:rPr lang="en-US" sz="1500" u="sng" dirty="0"/>
              <a:t>received</a:t>
            </a:r>
            <a:r>
              <a:rPr lang="en-US" sz="1500" dirty="0"/>
              <a:t>.</a:t>
            </a:r>
          </a:p>
          <a:p>
            <a:endParaRPr lang="en-US" dirty="0"/>
          </a:p>
          <a:p>
            <a:pPr marL="180000" lvl="1" indent="0">
              <a:buFont typeface="Arial" panose="020B0604020202020204" pitchFamily="34" charset="0"/>
              <a:buNone/>
            </a:pPr>
            <a:endParaRPr lang="en-NL" dirty="0"/>
          </a:p>
        </p:txBody>
      </p:sp>
      <p:pic>
        <p:nvPicPr>
          <p:cNvPr id="8" name="Picture 7" descr="Screenshot of Polaris Leap ILL Request Find Tool">
            <a:extLst>
              <a:ext uri="{FF2B5EF4-FFF2-40B4-BE49-F238E27FC236}">
                <a16:creationId xmlns:a16="http://schemas.microsoft.com/office/drawing/2014/main" id="{8B45969D-3077-6620-2361-0FE3028EB0DC}"/>
              </a:ext>
            </a:extLst>
          </p:cNvPr>
          <p:cNvPicPr>
            <a:picLocks noChangeAspect="1"/>
          </p:cNvPicPr>
          <p:nvPr/>
        </p:nvPicPr>
        <p:blipFill>
          <a:blip r:embed="rId2"/>
          <a:stretch>
            <a:fillRect/>
          </a:stretch>
        </p:blipFill>
        <p:spPr>
          <a:xfrm>
            <a:off x="550864" y="1055477"/>
            <a:ext cx="4432175" cy="2574839"/>
          </a:xfrm>
          <a:prstGeom prst="rect">
            <a:avLst/>
          </a:prstGeom>
          <a:ln>
            <a:noFill/>
          </a:ln>
          <a:effectLst>
            <a:outerShdw blurRad="292100" dist="139700" dir="2700000" algn="tl" rotWithShape="0">
              <a:srgbClr val="333333">
                <a:alpha val="65000"/>
              </a:srgbClr>
            </a:outerShdw>
          </a:effectLst>
        </p:spPr>
      </p:pic>
      <p:pic>
        <p:nvPicPr>
          <p:cNvPr id="13" name="Picture 12" descr="Screenshot of Polaris Leap ILL Request Find Tool searching by Pickup library">
            <a:extLst>
              <a:ext uri="{FF2B5EF4-FFF2-40B4-BE49-F238E27FC236}">
                <a16:creationId xmlns:a16="http://schemas.microsoft.com/office/drawing/2014/main" id="{5089AA14-072F-8065-C023-D19F298A24BA}"/>
              </a:ext>
            </a:extLst>
          </p:cNvPr>
          <p:cNvPicPr>
            <a:picLocks noChangeAspect="1"/>
          </p:cNvPicPr>
          <p:nvPr/>
        </p:nvPicPr>
        <p:blipFill>
          <a:blip r:embed="rId3"/>
          <a:stretch>
            <a:fillRect/>
          </a:stretch>
        </p:blipFill>
        <p:spPr>
          <a:xfrm>
            <a:off x="2878438" y="1060364"/>
            <a:ext cx="5397843" cy="3324758"/>
          </a:xfrm>
          <a:prstGeom prst="rect">
            <a:avLst/>
          </a:prstGeom>
          <a:ln>
            <a:noFill/>
          </a:ln>
          <a:effectLst>
            <a:outerShdw blurRad="292100" dist="139700" dir="2700000" algn="tl" rotWithShape="0">
              <a:srgbClr val="333333">
                <a:alpha val="65000"/>
              </a:srgbClr>
            </a:outerShdw>
          </a:effectLst>
        </p:spPr>
      </p:pic>
      <p:pic>
        <p:nvPicPr>
          <p:cNvPr id="14" name="Picture 13" descr="Screenshot of Polaris Leap ILL Request Find Tool result">
            <a:extLst>
              <a:ext uri="{FF2B5EF4-FFF2-40B4-BE49-F238E27FC236}">
                <a16:creationId xmlns:a16="http://schemas.microsoft.com/office/drawing/2014/main" id="{B89440B3-AEFF-3658-181C-D776F73FEBE9}"/>
              </a:ext>
            </a:extLst>
          </p:cNvPr>
          <p:cNvPicPr>
            <a:picLocks noChangeAspect="1"/>
          </p:cNvPicPr>
          <p:nvPr/>
        </p:nvPicPr>
        <p:blipFill>
          <a:blip r:embed="rId4"/>
          <a:stretch>
            <a:fillRect/>
          </a:stretch>
        </p:blipFill>
        <p:spPr>
          <a:xfrm>
            <a:off x="6614641" y="1060364"/>
            <a:ext cx="5107559" cy="332964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64623210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2EE8B5-CDCD-51CE-75E6-62B2246C48A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5D40989-FC33-09D7-84E9-D9245C207D1E}"/>
              </a:ext>
            </a:extLst>
          </p:cNvPr>
          <p:cNvSpPr>
            <a:spLocks noGrp="1"/>
          </p:cNvSpPr>
          <p:nvPr>
            <p:ph type="title"/>
          </p:nvPr>
        </p:nvSpPr>
        <p:spPr>
          <a:xfrm>
            <a:off x="550864" y="368828"/>
            <a:ext cx="8281986" cy="226917"/>
          </a:xfrm>
        </p:spPr>
        <p:txBody>
          <a:bodyPr/>
          <a:lstStyle/>
          <a:p>
            <a:r>
              <a:rPr lang="en-US" dirty="0"/>
              <a:t>Managing ILL Requests from a Patron Record</a:t>
            </a:r>
          </a:p>
        </p:txBody>
      </p:sp>
      <p:sp>
        <p:nvSpPr>
          <p:cNvPr id="5" name="Footer Placeholder 4">
            <a:extLst>
              <a:ext uri="{FF2B5EF4-FFF2-40B4-BE49-F238E27FC236}">
                <a16:creationId xmlns:a16="http://schemas.microsoft.com/office/drawing/2014/main" id="{18C7B98C-69FC-8F6B-8EE5-0E5F366793B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ED18A34D-5A4E-CFC0-0926-1E28028C86E5}"/>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9" name="Slide Number Placeholder 5">
            <a:extLst>
              <a:ext uri="{FF2B5EF4-FFF2-40B4-BE49-F238E27FC236}">
                <a16:creationId xmlns:a16="http://schemas.microsoft.com/office/drawing/2014/main" id="{99C33FB8-BD40-D904-C4F9-EB380B5C6A9B}"/>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Slide Number Placeholder 5">
            <a:extLst>
              <a:ext uri="{FF2B5EF4-FFF2-40B4-BE49-F238E27FC236}">
                <a16:creationId xmlns:a16="http://schemas.microsoft.com/office/drawing/2014/main" id="{06F623F6-9921-C6BD-C4E9-AF3158DAE62F}"/>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5" y="3841606"/>
            <a:ext cx="11236427" cy="220143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Requests submitted from Leap will have an </a:t>
            </a:r>
            <a:r>
              <a:rPr lang="en-US" sz="1500" i="1" dirty="0"/>
              <a:t>Inactive</a:t>
            </a:r>
            <a:r>
              <a:rPr lang="en-US" sz="1500" dirty="0"/>
              <a:t> status.</a:t>
            </a:r>
          </a:p>
          <a:p>
            <a:pPr marL="285750" indent="-285750" algn="just">
              <a:buClr>
                <a:schemeClr val="bg2"/>
              </a:buClr>
              <a:buFont typeface="Wingdings" panose="05000000000000000000" pitchFamily="2" charset="2"/>
              <a:buChar char="§"/>
            </a:pPr>
            <a:r>
              <a:rPr lang="en-US" sz="1500" dirty="0"/>
              <a:t>Requests with an </a:t>
            </a:r>
            <a:r>
              <a:rPr lang="en-US" sz="1500" i="1" dirty="0"/>
              <a:t>Inactive </a:t>
            </a:r>
            <a:r>
              <a:rPr lang="en-US" sz="1500" dirty="0"/>
              <a:t>status must be exported to change the status to </a:t>
            </a:r>
            <a:r>
              <a:rPr lang="en-US" sz="1500" i="1" dirty="0"/>
              <a:t>Active</a:t>
            </a:r>
            <a:r>
              <a:rPr lang="en-US" sz="1500" dirty="0"/>
              <a:t> and send to the OCLC review file (if using OCLC).</a:t>
            </a:r>
          </a:p>
          <a:p>
            <a:pPr marL="285750" indent="-285750" algn="just">
              <a:buClr>
                <a:schemeClr val="bg2"/>
              </a:buClr>
              <a:buFont typeface="Wingdings" panose="05000000000000000000" pitchFamily="2" charset="2"/>
              <a:buChar char="§"/>
            </a:pPr>
            <a:r>
              <a:rPr lang="en-US" sz="1500" dirty="0"/>
              <a:t>The only communication with OCLC is the </a:t>
            </a:r>
            <a:r>
              <a:rPr lang="en-US" sz="1500" u="sng" dirty="0"/>
              <a:t>initial export</a:t>
            </a:r>
            <a:r>
              <a:rPr lang="en-US" sz="1500" dirty="0"/>
              <a:t>; all other updates must be done in Polaris and OCLC following the export.</a:t>
            </a:r>
          </a:p>
          <a:p>
            <a:pPr marL="285750" indent="-285750" algn="just">
              <a:buClr>
                <a:schemeClr val="bg2"/>
              </a:buClr>
              <a:buFont typeface="Wingdings" panose="05000000000000000000" pitchFamily="2" charset="2"/>
              <a:buChar char="§"/>
            </a:pPr>
            <a:r>
              <a:rPr lang="en-US" sz="1500" dirty="0"/>
              <a:t>All ILL functions can be performed with the </a:t>
            </a:r>
            <a:r>
              <a:rPr lang="en-US" sz="1500" i="1" dirty="0"/>
              <a:t>ACTIONS</a:t>
            </a:r>
            <a:r>
              <a:rPr lang="en-US" sz="1500" dirty="0"/>
              <a:t> button.</a:t>
            </a:r>
          </a:p>
          <a:p>
            <a:endParaRPr lang="en-US" dirty="0"/>
          </a:p>
          <a:p>
            <a:pPr marL="180000" lvl="1" indent="0">
              <a:buFont typeface="Arial" panose="020B0604020202020204" pitchFamily="34" charset="0"/>
              <a:buNone/>
            </a:pPr>
            <a:endParaRPr lang="en-NL" dirty="0"/>
          </a:p>
        </p:txBody>
      </p:sp>
      <p:pic>
        <p:nvPicPr>
          <p:cNvPr id="7" name="Picture 6" descr="Screenshot of Polaris Leap ILL request ">
            <a:extLst>
              <a:ext uri="{FF2B5EF4-FFF2-40B4-BE49-F238E27FC236}">
                <a16:creationId xmlns:a16="http://schemas.microsoft.com/office/drawing/2014/main" id="{8B7AA10C-918D-8F7B-95DA-9398041B6917}"/>
              </a:ext>
            </a:extLst>
          </p:cNvPr>
          <p:cNvPicPr>
            <a:picLocks noChangeAspect="1"/>
          </p:cNvPicPr>
          <p:nvPr/>
        </p:nvPicPr>
        <p:blipFill>
          <a:blip r:embed="rId2"/>
          <a:stretch>
            <a:fillRect/>
          </a:stretch>
        </p:blipFill>
        <p:spPr>
          <a:xfrm>
            <a:off x="2985970" y="1118564"/>
            <a:ext cx="6220059" cy="231043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89834084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010D53-06C6-DE6D-995E-59916420465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82824D2-900F-65FE-3FB8-42DF10E25AF6}"/>
              </a:ext>
            </a:extLst>
          </p:cNvPr>
          <p:cNvSpPr>
            <a:spLocks noGrp="1"/>
          </p:cNvSpPr>
          <p:nvPr>
            <p:ph type="title"/>
          </p:nvPr>
        </p:nvSpPr>
        <p:spPr>
          <a:xfrm>
            <a:off x="550864" y="368828"/>
            <a:ext cx="8281986" cy="226917"/>
          </a:xfrm>
        </p:spPr>
        <p:txBody>
          <a:bodyPr/>
          <a:lstStyle/>
          <a:p>
            <a:r>
              <a:rPr lang="en-US" dirty="0"/>
              <a:t>Managing ILL Requests</a:t>
            </a:r>
          </a:p>
        </p:txBody>
      </p:sp>
      <p:sp>
        <p:nvSpPr>
          <p:cNvPr id="5" name="Footer Placeholder 4">
            <a:extLst>
              <a:ext uri="{FF2B5EF4-FFF2-40B4-BE49-F238E27FC236}">
                <a16:creationId xmlns:a16="http://schemas.microsoft.com/office/drawing/2014/main" id="{205D7B83-05D5-CB7D-7F8E-44141259D3B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B5DF7E20-84B7-8D60-47F6-06915AA93D6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9" name="Slide Number Placeholder 5">
            <a:extLst>
              <a:ext uri="{FF2B5EF4-FFF2-40B4-BE49-F238E27FC236}">
                <a16:creationId xmlns:a16="http://schemas.microsoft.com/office/drawing/2014/main" id="{B1A6850C-47CC-C04A-558B-469FB6139238}"/>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Slide Number Placeholder 5">
            <a:extLst>
              <a:ext uri="{FF2B5EF4-FFF2-40B4-BE49-F238E27FC236}">
                <a16:creationId xmlns:a16="http://schemas.microsoft.com/office/drawing/2014/main" id="{21F7368D-A573-12B8-6D5C-9D4D1772929B}"/>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Content Placeholder 10">
            <a:extLst>
              <a:ext uri="{FF2B5EF4-FFF2-40B4-BE49-F238E27FC236}">
                <a16:creationId xmlns:a16="http://schemas.microsoft.com/office/drawing/2014/main" id="{1ACE3884-5DD3-4F86-13C6-FF34F1D35C8C}"/>
              </a:ext>
            </a:extLst>
          </p:cNvPr>
          <p:cNvSpPr txBox="1">
            <a:spLocks/>
          </p:cNvSpPr>
          <p:nvPr/>
        </p:nvSpPr>
        <p:spPr>
          <a:xfrm>
            <a:off x="548586" y="4282468"/>
            <a:ext cx="11450673" cy="1832304"/>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Actions will allow export of an inactive ILL (which then becomes active) or receipt of an active ILL.</a:t>
            </a:r>
          </a:p>
          <a:p>
            <a:pPr marL="285750" indent="-285750" algn="just">
              <a:buClr>
                <a:schemeClr val="bg2"/>
              </a:buClr>
              <a:buFont typeface="Wingdings" panose="05000000000000000000" pitchFamily="2" charset="2"/>
              <a:buChar char="§"/>
            </a:pPr>
            <a:r>
              <a:rPr lang="en-US" sz="1500" dirty="0"/>
              <a:t>When receiving an ILL, the </a:t>
            </a:r>
            <a:r>
              <a:rPr lang="en-US" sz="1500" i="1" dirty="0"/>
              <a:t>Material Type, Loan Period, </a:t>
            </a:r>
            <a:r>
              <a:rPr lang="en-US" sz="1500" dirty="0"/>
              <a:t>and </a:t>
            </a:r>
            <a:r>
              <a:rPr lang="en-US" sz="1500" i="1" dirty="0"/>
              <a:t>Fine Code</a:t>
            </a:r>
            <a:r>
              <a:rPr lang="en-US" sz="1500" dirty="0"/>
              <a:t> can be edited in the </a:t>
            </a:r>
            <a:r>
              <a:rPr lang="en-US" sz="1500" i="1" dirty="0"/>
              <a:t>Brief Item Entry</a:t>
            </a:r>
            <a:r>
              <a:rPr lang="en-US" sz="1500" dirty="0"/>
              <a:t> dialog box.</a:t>
            </a:r>
          </a:p>
          <a:p>
            <a:pPr marL="285750" indent="-285750" algn="just">
              <a:buClr>
                <a:schemeClr val="bg2"/>
              </a:buClr>
              <a:buFont typeface="Wingdings" panose="05000000000000000000" pitchFamily="2" charset="2"/>
              <a:buChar char="§"/>
            </a:pPr>
            <a:r>
              <a:rPr lang="en-US" sz="1500" dirty="0"/>
              <a:t>When an ILL is received, a bib, item, and hold notice are created. </a:t>
            </a:r>
          </a:p>
          <a:p>
            <a:pPr marL="285750" indent="-285750" algn="just">
              <a:buClr>
                <a:schemeClr val="bg2"/>
              </a:buClr>
              <a:buFont typeface="Wingdings" panose="05000000000000000000" pitchFamily="2" charset="2"/>
              <a:buChar char="§"/>
            </a:pPr>
            <a:r>
              <a:rPr lang="en-US" sz="1500" dirty="0"/>
              <a:t>The ILL status will change to </a:t>
            </a:r>
            <a:r>
              <a:rPr lang="en-US" sz="1500" i="1" dirty="0"/>
              <a:t>Received </a:t>
            </a:r>
            <a:r>
              <a:rPr lang="en-US" sz="1500" dirty="0"/>
              <a:t>and the item will have a </a:t>
            </a:r>
            <a:r>
              <a:rPr lang="en-US" sz="1500" i="1" dirty="0"/>
              <a:t>Held</a:t>
            </a:r>
            <a:r>
              <a:rPr lang="en-US" sz="1500" dirty="0"/>
              <a:t> status. </a:t>
            </a:r>
          </a:p>
        </p:txBody>
      </p:sp>
      <p:pic>
        <p:nvPicPr>
          <p:cNvPr id="8" name="Picture 7" descr="Screenshot of Polaris Leap ACTIONS &gt; Receive">
            <a:extLst>
              <a:ext uri="{FF2B5EF4-FFF2-40B4-BE49-F238E27FC236}">
                <a16:creationId xmlns:a16="http://schemas.microsoft.com/office/drawing/2014/main" id="{58C07CE7-ADA6-F5FE-9E02-E1B79A1DC4F2}"/>
              </a:ext>
            </a:extLst>
          </p:cNvPr>
          <p:cNvPicPr>
            <a:picLocks noChangeAspect="1"/>
          </p:cNvPicPr>
          <p:nvPr/>
        </p:nvPicPr>
        <p:blipFill>
          <a:blip r:embed="rId2"/>
          <a:stretch>
            <a:fillRect/>
          </a:stretch>
        </p:blipFill>
        <p:spPr>
          <a:xfrm>
            <a:off x="548586" y="1131495"/>
            <a:ext cx="2615453" cy="1952114"/>
          </a:xfrm>
          <a:prstGeom prst="rect">
            <a:avLst/>
          </a:prstGeom>
          <a:ln>
            <a:noFill/>
          </a:ln>
          <a:effectLst>
            <a:outerShdw blurRad="292100" dist="139700" dir="2700000" algn="tl" rotWithShape="0">
              <a:srgbClr val="333333">
                <a:alpha val="65000"/>
              </a:srgbClr>
            </a:outerShdw>
          </a:effectLst>
        </p:spPr>
      </p:pic>
      <p:pic>
        <p:nvPicPr>
          <p:cNvPr id="10" name="Picture 9" descr="Screenshot of Polaris Leap Brief Item Entry popup">
            <a:extLst>
              <a:ext uri="{FF2B5EF4-FFF2-40B4-BE49-F238E27FC236}">
                <a16:creationId xmlns:a16="http://schemas.microsoft.com/office/drawing/2014/main" id="{8C62F569-2C87-992A-CFCB-79A8D2710C62}"/>
              </a:ext>
            </a:extLst>
          </p:cNvPr>
          <p:cNvPicPr>
            <a:picLocks noChangeAspect="1"/>
          </p:cNvPicPr>
          <p:nvPr/>
        </p:nvPicPr>
        <p:blipFill>
          <a:blip r:embed="rId3"/>
          <a:stretch>
            <a:fillRect/>
          </a:stretch>
        </p:blipFill>
        <p:spPr>
          <a:xfrm>
            <a:off x="3560338" y="1068073"/>
            <a:ext cx="4603197" cy="2742067"/>
          </a:xfrm>
          <a:prstGeom prst="rect">
            <a:avLst/>
          </a:prstGeom>
          <a:ln>
            <a:noFill/>
          </a:ln>
          <a:effectLst>
            <a:outerShdw blurRad="292100" dist="139700" dir="2700000" algn="tl" rotWithShape="0">
              <a:srgbClr val="333333">
                <a:alpha val="65000"/>
              </a:srgbClr>
            </a:outerShdw>
          </a:effectLst>
        </p:spPr>
      </p:pic>
      <p:pic>
        <p:nvPicPr>
          <p:cNvPr id="12" name="Picture 11" descr="Screenshot of Polaris Leap ILL item created popup">
            <a:extLst>
              <a:ext uri="{FF2B5EF4-FFF2-40B4-BE49-F238E27FC236}">
                <a16:creationId xmlns:a16="http://schemas.microsoft.com/office/drawing/2014/main" id="{FEA1327D-1BAA-D396-0971-E2066CA56875}"/>
              </a:ext>
            </a:extLst>
          </p:cNvPr>
          <p:cNvPicPr>
            <a:picLocks noChangeAspect="1"/>
          </p:cNvPicPr>
          <p:nvPr/>
        </p:nvPicPr>
        <p:blipFill>
          <a:blip r:embed="rId4"/>
          <a:stretch>
            <a:fillRect/>
          </a:stretch>
        </p:blipFill>
        <p:spPr>
          <a:xfrm>
            <a:off x="8326042" y="1987740"/>
            <a:ext cx="3452398" cy="782921"/>
          </a:xfrm>
          <a:prstGeom prst="rect">
            <a:avLst/>
          </a:prstGeom>
          <a:ln>
            <a:noFill/>
          </a:ln>
          <a:effectLst>
            <a:outerShdw blurRad="292100" dist="139700" dir="2700000" algn="tl" rotWithShape="0">
              <a:srgbClr val="333333">
                <a:alpha val="65000"/>
              </a:srgbClr>
            </a:outerShdw>
          </a:effectLst>
        </p:spPr>
      </p:pic>
      <p:pic>
        <p:nvPicPr>
          <p:cNvPr id="15" name="Picture 14">
            <a:extLst>
              <a:ext uri="{FF2B5EF4-FFF2-40B4-BE49-F238E27FC236}">
                <a16:creationId xmlns:a16="http://schemas.microsoft.com/office/drawing/2014/main" id="{1B64951D-B7B7-0F61-73CE-2DC1B75FC039}"/>
              </a:ext>
            </a:extLst>
          </p:cNvPr>
          <p:cNvPicPr>
            <a:picLocks noChangeAspect="1"/>
          </p:cNvPicPr>
          <p:nvPr/>
        </p:nvPicPr>
        <p:blipFill>
          <a:blip r:embed="rId5"/>
          <a:stretch>
            <a:fillRect/>
          </a:stretch>
        </p:blipFill>
        <p:spPr>
          <a:xfrm>
            <a:off x="1554945" y="1826901"/>
            <a:ext cx="1282760" cy="552299"/>
          </a:xfrm>
          <a:prstGeom prst="rect">
            <a:avLst/>
          </a:prstGeom>
        </p:spPr>
      </p:pic>
    </p:spTree>
    <p:extLst>
      <p:ext uri="{BB962C8B-B14F-4D97-AF65-F5344CB8AC3E}">
        <p14:creationId xmlns:p14="http://schemas.microsoft.com/office/powerpoint/2010/main" val="4973132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D35CC5-2CE2-EF0A-5641-EC5BA09393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DDAEB0D-F017-A8AA-96B0-40543A0B285F}"/>
              </a:ext>
            </a:extLst>
          </p:cNvPr>
          <p:cNvSpPr>
            <a:spLocks noGrp="1"/>
          </p:cNvSpPr>
          <p:nvPr>
            <p:ph type="title"/>
          </p:nvPr>
        </p:nvSpPr>
        <p:spPr>
          <a:xfrm>
            <a:off x="550864" y="368828"/>
            <a:ext cx="8281986" cy="226917"/>
          </a:xfrm>
        </p:spPr>
        <p:txBody>
          <a:bodyPr/>
          <a:lstStyle/>
          <a:p>
            <a:r>
              <a:rPr lang="en-US" dirty="0"/>
              <a:t>Managing ILL Requests</a:t>
            </a:r>
          </a:p>
        </p:txBody>
      </p:sp>
      <p:sp>
        <p:nvSpPr>
          <p:cNvPr id="5" name="Footer Placeholder 4">
            <a:extLst>
              <a:ext uri="{FF2B5EF4-FFF2-40B4-BE49-F238E27FC236}">
                <a16:creationId xmlns:a16="http://schemas.microsoft.com/office/drawing/2014/main" id="{B3BBC49B-35E6-56B6-1866-7D588904F1AA}"/>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D2F6D684-9185-104F-0F85-99F1D0A741A7}"/>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9" name="Slide Number Placeholder 5">
            <a:extLst>
              <a:ext uri="{FF2B5EF4-FFF2-40B4-BE49-F238E27FC236}">
                <a16:creationId xmlns:a16="http://schemas.microsoft.com/office/drawing/2014/main" id="{4B2B5D9A-16D8-BA7E-2D89-7AFAC343F793}"/>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Slide Number Placeholder 5">
            <a:extLst>
              <a:ext uri="{FF2B5EF4-FFF2-40B4-BE49-F238E27FC236}">
                <a16:creationId xmlns:a16="http://schemas.microsoft.com/office/drawing/2014/main" id="{B8B53E42-8AAA-45B9-8AF1-33C388006C35}"/>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370663" y="1131352"/>
            <a:ext cx="11416629"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When checking an ILL in or out:</a:t>
            </a:r>
          </a:p>
          <a:p>
            <a:pPr marL="645750" lvl="1" indent="-285750" algn="just">
              <a:buClr>
                <a:schemeClr val="bg2"/>
              </a:buClr>
              <a:buFont typeface="Wingdings" panose="05000000000000000000" pitchFamily="2" charset="2"/>
              <a:buChar char="§"/>
            </a:pPr>
            <a:r>
              <a:rPr lang="en-US" dirty="0"/>
              <a:t>Staff will see the below item block alerting that the item is an ILL. </a:t>
            </a:r>
          </a:p>
          <a:p>
            <a:pPr marL="645750" lvl="1" indent="-285750" algn="just">
              <a:buClr>
                <a:schemeClr val="bg2"/>
              </a:buClr>
              <a:buFont typeface="Wingdings" panose="05000000000000000000" pitchFamily="2" charset="2"/>
              <a:buChar char="§"/>
            </a:pPr>
            <a:r>
              <a:rPr lang="en-US" dirty="0"/>
              <a:t>The item status will change to </a:t>
            </a:r>
            <a:r>
              <a:rPr lang="en-US" i="1" dirty="0"/>
              <a:t>Out</a:t>
            </a:r>
            <a:r>
              <a:rPr lang="en-US" dirty="0"/>
              <a:t> when checked out to the patron and </a:t>
            </a:r>
            <a:r>
              <a:rPr lang="en-US" i="1" dirty="0"/>
              <a:t>In</a:t>
            </a:r>
            <a:r>
              <a:rPr lang="en-US" dirty="0"/>
              <a:t> when the item has been checked back in, but the ILL status will remain </a:t>
            </a:r>
            <a:r>
              <a:rPr lang="en-US" i="1" dirty="0"/>
              <a:t>Received</a:t>
            </a:r>
            <a:r>
              <a:rPr lang="en-US" dirty="0"/>
              <a:t>.</a:t>
            </a:r>
          </a:p>
          <a:p>
            <a:pPr marL="285750" indent="-285750" algn="just">
              <a:buClr>
                <a:schemeClr val="bg2"/>
              </a:buClr>
              <a:buFont typeface="Wingdings" panose="05000000000000000000" pitchFamily="2" charset="2"/>
              <a:buChar char="§"/>
            </a:pPr>
            <a:r>
              <a:rPr lang="en-US" sz="1500" dirty="0"/>
              <a:t>During the check out process, the date due can be changed by the circulation staff:</a:t>
            </a:r>
          </a:p>
          <a:p>
            <a:pPr marL="628650" lvl="1" indent="-285750" algn="just">
              <a:buClr>
                <a:schemeClr val="bg2"/>
              </a:buClr>
              <a:buFont typeface="Wingdings" panose="05000000000000000000" pitchFamily="2" charset="2"/>
              <a:buChar char="§"/>
            </a:pPr>
            <a:r>
              <a:rPr lang="en-US" dirty="0"/>
              <a:t>By setting a special date due before checking the item out</a:t>
            </a:r>
          </a:p>
          <a:p>
            <a:pPr marL="628650" lvl="1" indent="-285750" algn="just">
              <a:buClr>
                <a:schemeClr val="bg2"/>
              </a:buClr>
              <a:buFont typeface="Wingdings" panose="05000000000000000000" pitchFamily="2" charset="2"/>
              <a:buChar char="§"/>
            </a:pPr>
            <a:r>
              <a:rPr lang="en-US" dirty="0"/>
              <a:t>By resetting the due date after the item has been checked out</a:t>
            </a:r>
          </a:p>
          <a:p>
            <a:pPr marL="180000" lvl="1" indent="0">
              <a:buFont typeface="Arial" panose="020B0604020202020204" pitchFamily="34" charset="0"/>
              <a:buNone/>
            </a:pPr>
            <a:endParaRPr lang="en-NL" dirty="0"/>
          </a:p>
        </p:txBody>
      </p:sp>
      <p:pic>
        <p:nvPicPr>
          <p:cNvPr id="16" name="Picture 15" descr="Screenshot of Polaris Leap Item is blocked popup">
            <a:extLst>
              <a:ext uri="{FF2B5EF4-FFF2-40B4-BE49-F238E27FC236}">
                <a16:creationId xmlns:a16="http://schemas.microsoft.com/office/drawing/2014/main" id="{E8D9D961-5DF6-6A83-BDAD-63F466F34715}"/>
              </a:ext>
            </a:extLst>
          </p:cNvPr>
          <p:cNvPicPr>
            <a:picLocks noChangeAspect="1"/>
          </p:cNvPicPr>
          <p:nvPr/>
        </p:nvPicPr>
        <p:blipFill>
          <a:blip r:embed="rId2"/>
          <a:stretch>
            <a:fillRect/>
          </a:stretch>
        </p:blipFill>
        <p:spPr>
          <a:xfrm>
            <a:off x="3368996" y="3778963"/>
            <a:ext cx="5419962" cy="194768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51919637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B4B022-F9FB-F95D-FE0E-E3CBC0843C6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23D5CE6-F981-1D3A-9E1F-8D6E99B34B9C}"/>
              </a:ext>
            </a:extLst>
          </p:cNvPr>
          <p:cNvSpPr>
            <a:spLocks noGrp="1"/>
          </p:cNvSpPr>
          <p:nvPr>
            <p:ph type="title"/>
          </p:nvPr>
        </p:nvSpPr>
        <p:spPr>
          <a:xfrm>
            <a:off x="550864" y="368828"/>
            <a:ext cx="8281986" cy="226917"/>
          </a:xfrm>
        </p:spPr>
        <p:txBody>
          <a:bodyPr/>
          <a:lstStyle/>
          <a:p>
            <a:r>
              <a:rPr lang="en-US" dirty="0"/>
              <a:t>Managing ILL Requests</a:t>
            </a:r>
          </a:p>
        </p:txBody>
      </p:sp>
      <p:sp>
        <p:nvSpPr>
          <p:cNvPr id="3" name="Content Placeholder 10">
            <a:extLst>
              <a:ext uri="{FF2B5EF4-FFF2-40B4-BE49-F238E27FC236}">
                <a16:creationId xmlns:a16="http://schemas.microsoft.com/office/drawing/2014/main" id="{1ACE3884-5DD3-4F86-13C6-FF34F1D35C8C}"/>
              </a:ext>
            </a:extLst>
          </p:cNvPr>
          <p:cNvSpPr txBox="1">
            <a:spLocks/>
          </p:cNvSpPr>
          <p:nvPr/>
        </p:nvSpPr>
        <p:spPr>
          <a:xfrm>
            <a:off x="550864" y="4177553"/>
            <a:ext cx="11450673" cy="1817409"/>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When the item has been checked in, you may access the ILL Request from the patron record by clicking on </a:t>
            </a:r>
            <a:r>
              <a:rPr lang="en-US" sz="1500" i="1" dirty="0"/>
              <a:t>In</a:t>
            </a:r>
            <a:r>
              <a:rPr lang="en-US" sz="1500" dirty="0"/>
              <a:t>.</a:t>
            </a:r>
          </a:p>
          <a:p>
            <a:pPr marL="285750" indent="-285750" algn="just">
              <a:buClr>
                <a:schemeClr val="bg2"/>
              </a:buClr>
              <a:buFont typeface="Wingdings" panose="05000000000000000000" pitchFamily="2" charset="2"/>
              <a:buChar char="§"/>
            </a:pPr>
            <a:r>
              <a:rPr lang="en-US" sz="1500" dirty="0"/>
              <a:t>Open the request and use the </a:t>
            </a:r>
            <a:r>
              <a:rPr lang="en-US" sz="1500" i="1" dirty="0"/>
              <a:t>ACTIONS</a:t>
            </a:r>
            <a:r>
              <a:rPr lang="en-US" sz="1500" dirty="0"/>
              <a:t> button to return the item.</a:t>
            </a:r>
          </a:p>
          <a:p>
            <a:pPr marL="285750" indent="-285750" algn="just">
              <a:buClr>
                <a:schemeClr val="bg2"/>
              </a:buClr>
              <a:buFont typeface="Wingdings" panose="05000000000000000000" pitchFamily="2" charset="2"/>
              <a:buChar char="§"/>
            </a:pPr>
            <a:r>
              <a:rPr lang="en-US" sz="1500" dirty="0"/>
              <a:t>The same procedure is used to delete a returned ILL.</a:t>
            </a:r>
          </a:p>
          <a:p>
            <a:pPr marL="285750" indent="-285750" algn="just">
              <a:buClr>
                <a:schemeClr val="bg2"/>
              </a:buClr>
              <a:buFont typeface="Wingdings" panose="05000000000000000000" pitchFamily="2" charset="2"/>
              <a:buChar char="§"/>
            </a:pPr>
            <a:r>
              <a:rPr lang="en-US" sz="1500" dirty="0"/>
              <a:t>When deleted, the temporary bib and item record for the ILL are automatically deleted; however, the statistics remain.</a:t>
            </a:r>
          </a:p>
          <a:p>
            <a:endParaRPr lang="en-US" dirty="0"/>
          </a:p>
          <a:p>
            <a:pPr marL="180000" lvl="1" indent="0">
              <a:buFont typeface="Arial" panose="020B0604020202020204" pitchFamily="34" charset="0"/>
              <a:buNone/>
            </a:pPr>
            <a:endParaRPr lang="en-NL" dirty="0"/>
          </a:p>
        </p:txBody>
      </p:sp>
      <p:pic>
        <p:nvPicPr>
          <p:cNvPr id="8" name="Picture 7" descr="Screenshot of Polaris Leap patron ILL tab">
            <a:extLst>
              <a:ext uri="{FF2B5EF4-FFF2-40B4-BE49-F238E27FC236}">
                <a16:creationId xmlns:a16="http://schemas.microsoft.com/office/drawing/2014/main" id="{67D06A89-D6EA-DCBA-7B39-CDA72D16026A}"/>
              </a:ext>
            </a:extLst>
          </p:cNvPr>
          <p:cNvPicPr>
            <a:picLocks noChangeAspect="1"/>
          </p:cNvPicPr>
          <p:nvPr/>
        </p:nvPicPr>
        <p:blipFill>
          <a:blip r:embed="rId2"/>
          <a:stretch>
            <a:fillRect/>
          </a:stretch>
        </p:blipFill>
        <p:spPr>
          <a:xfrm>
            <a:off x="365688" y="863038"/>
            <a:ext cx="6196477" cy="1669291"/>
          </a:xfrm>
          <a:prstGeom prst="rect">
            <a:avLst/>
          </a:prstGeom>
          <a:ln>
            <a:noFill/>
          </a:ln>
          <a:effectLst>
            <a:outerShdw blurRad="292100" dist="139700" dir="2700000" algn="tl" rotWithShape="0">
              <a:srgbClr val="333333">
                <a:alpha val="65000"/>
              </a:srgbClr>
            </a:outerShdw>
          </a:effectLst>
        </p:spPr>
      </p:pic>
      <p:pic>
        <p:nvPicPr>
          <p:cNvPr id="10" name="Picture 9" descr="Screenshot of Polaris Leap ILL request return">
            <a:extLst>
              <a:ext uri="{FF2B5EF4-FFF2-40B4-BE49-F238E27FC236}">
                <a16:creationId xmlns:a16="http://schemas.microsoft.com/office/drawing/2014/main" id="{4A7F7E46-BC4F-91F1-3746-2F9F973AFE5C}"/>
              </a:ext>
            </a:extLst>
          </p:cNvPr>
          <p:cNvPicPr>
            <a:picLocks noChangeAspect="1"/>
          </p:cNvPicPr>
          <p:nvPr/>
        </p:nvPicPr>
        <p:blipFill>
          <a:blip r:embed="rId3"/>
          <a:stretch>
            <a:fillRect/>
          </a:stretch>
        </p:blipFill>
        <p:spPr>
          <a:xfrm>
            <a:off x="3906892" y="2416993"/>
            <a:ext cx="7772400" cy="1407167"/>
          </a:xfrm>
          <a:prstGeom prst="rect">
            <a:avLst/>
          </a:prstGeom>
          <a:ln>
            <a:noFill/>
          </a:ln>
          <a:effectLst>
            <a:outerShdw blurRad="292100" dist="139700" dir="2700000" algn="tl" rotWithShape="0">
              <a:srgbClr val="333333">
                <a:alpha val="65000"/>
              </a:srgbClr>
            </a:outerShdw>
          </a:effectLst>
        </p:spPr>
      </p:pic>
      <p:sp>
        <p:nvSpPr>
          <p:cNvPr id="12" name="Footer Placeholder 4">
            <a:extLst>
              <a:ext uri="{FF2B5EF4-FFF2-40B4-BE49-F238E27FC236}">
                <a16:creationId xmlns:a16="http://schemas.microsoft.com/office/drawing/2014/main" id="{6397FE08-57F5-E6DB-F6CF-16B2993FFC0E}"/>
              </a:ext>
            </a:extLst>
          </p:cNvPr>
          <p:cNvSpPr>
            <a:spLocks noGrp="1"/>
          </p:cNvSpPr>
          <p:nvPr>
            <p:ph type="ftr" sz="quarter" idx="10"/>
          </p:nvPr>
        </p:nvSpPr>
        <p:spPr>
          <a:xfrm>
            <a:off x="8040688" y="6348353"/>
            <a:ext cx="3292473" cy="215901"/>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3" name="Slide Number Placeholder 5">
            <a:extLst>
              <a:ext uri="{FF2B5EF4-FFF2-40B4-BE49-F238E27FC236}">
                <a16:creationId xmlns:a16="http://schemas.microsoft.com/office/drawing/2014/main" id="{CFAB2202-1675-5DCD-E0D2-0A614F815011}"/>
              </a:ext>
            </a:extLst>
          </p:cNvPr>
          <p:cNvSpPr>
            <a:spLocks noGrp="1"/>
          </p:cNvSpPr>
          <p:nvPr>
            <p:ph type="sldNum" sz="quarter" idx="11"/>
          </p:nvPr>
        </p:nvSpPr>
        <p:spPr>
          <a:xfrm>
            <a:off x="11506200" y="6348353"/>
            <a:ext cx="216000" cy="2159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4" name="Slide Number Placeholder 5">
            <a:extLst>
              <a:ext uri="{FF2B5EF4-FFF2-40B4-BE49-F238E27FC236}">
                <a16:creationId xmlns:a16="http://schemas.microsoft.com/office/drawing/2014/main" id="{77193682-2125-7E0F-1534-26090675790A}"/>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5" name="Slide Number Placeholder 5">
            <a:extLst>
              <a:ext uri="{FF2B5EF4-FFF2-40B4-BE49-F238E27FC236}">
                <a16:creationId xmlns:a16="http://schemas.microsoft.com/office/drawing/2014/main" id="{60690FC3-0817-F21A-D31C-93F1F6016142}"/>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Tree>
    <p:extLst>
      <p:ext uri="{BB962C8B-B14F-4D97-AF65-F5344CB8AC3E}">
        <p14:creationId xmlns:p14="http://schemas.microsoft.com/office/powerpoint/2010/main" val="317306422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6265C9-A78B-5FE2-705E-E5FB89E8A6C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7AFEA4C-6266-3501-E608-ECAE29284929}"/>
              </a:ext>
            </a:extLst>
          </p:cNvPr>
          <p:cNvSpPr>
            <a:spLocks noGrp="1"/>
          </p:cNvSpPr>
          <p:nvPr>
            <p:ph type="title"/>
          </p:nvPr>
        </p:nvSpPr>
        <p:spPr>
          <a:xfrm>
            <a:off x="550864" y="368828"/>
            <a:ext cx="8281986" cy="226917"/>
          </a:xfrm>
        </p:spPr>
        <p:txBody>
          <a:bodyPr/>
          <a:lstStyle/>
          <a:p>
            <a:r>
              <a:rPr lang="en-US" dirty="0"/>
              <a:t>Request Manager</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294888"/>
            <a:ext cx="11450673"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solidFill>
                  <a:srgbClr val="000000"/>
                </a:solidFill>
              </a:rPr>
              <a:t>Creating lists</a:t>
            </a:r>
          </a:p>
          <a:p>
            <a:pPr marL="342900" indent="-342900" algn="just">
              <a:buClr>
                <a:schemeClr val="bg2"/>
              </a:buClr>
              <a:buFont typeface="Wingdings" panose="05000000000000000000" pitchFamily="2" charset="2"/>
              <a:buChar char="§"/>
            </a:pPr>
            <a:r>
              <a:rPr lang="en-US" sz="1500" dirty="0">
                <a:solidFill>
                  <a:srgbClr val="000000"/>
                </a:solidFill>
              </a:rPr>
              <a:t>Managing ILLs from Request Manager</a:t>
            </a:r>
          </a:p>
          <a:p>
            <a:endParaRPr lang="en-US" dirty="0"/>
          </a:p>
          <a:p>
            <a:pPr marL="180000" lvl="1" indent="0">
              <a:buFont typeface="Arial" panose="020B0604020202020204" pitchFamily="34" charset="0"/>
              <a:buNone/>
            </a:pPr>
            <a:endParaRPr lang="en-NL" dirty="0"/>
          </a:p>
        </p:txBody>
      </p:sp>
      <p:sp>
        <p:nvSpPr>
          <p:cNvPr id="4" name="Footer Placeholder 4">
            <a:extLst>
              <a:ext uri="{FF2B5EF4-FFF2-40B4-BE49-F238E27FC236}">
                <a16:creationId xmlns:a16="http://schemas.microsoft.com/office/drawing/2014/main" id="{99C57E44-9E68-5AAD-6E3E-D53E5C0FECA2}"/>
              </a:ext>
            </a:extLst>
          </p:cNvPr>
          <p:cNvSpPr>
            <a:spLocks noGrp="1"/>
          </p:cNvSpPr>
          <p:nvPr>
            <p:ph type="ftr" sz="quarter" idx="10"/>
          </p:nvPr>
        </p:nvSpPr>
        <p:spPr>
          <a:xfrm>
            <a:off x="8040688" y="6348353"/>
            <a:ext cx="3292473" cy="215901"/>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947E6C2A-B6A5-EAE5-7975-8B3895449498}"/>
              </a:ext>
            </a:extLst>
          </p:cNvPr>
          <p:cNvSpPr>
            <a:spLocks noGrp="1"/>
          </p:cNvSpPr>
          <p:nvPr>
            <p:ph type="sldNum" sz="quarter" idx="11"/>
          </p:nvPr>
        </p:nvSpPr>
        <p:spPr>
          <a:xfrm>
            <a:off x="11506200" y="6348353"/>
            <a:ext cx="216000" cy="2159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5663A002-F918-3F20-34C3-7257CEDE783B}"/>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7" name="Slide Number Placeholder 5">
            <a:extLst>
              <a:ext uri="{FF2B5EF4-FFF2-40B4-BE49-F238E27FC236}">
                <a16:creationId xmlns:a16="http://schemas.microsoft.com/office/drawing/2014/main" id="{4986A7C1-1583-36CE-1BEC-8CD7E08244CC}"/>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Tree>
    <p:extLst>
      <p:ext uri="{BB962C8B-B14F-4D97-AF65-F5344CB8AC3E}">
        <p14:creationId xmlns:p14="http://schemas.microsoft.com/office/powerpoint/2010/main" val="237328792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EDDD13-AE9D-8A3A-449F-502016BB63A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28C2AC1-49BA-396F-C9F5-7892F0D5F2EB}"/>
              </a:ext>
            </a:extLst>
          </p:cNvPr>
          <p:cNvSpPr>
            <a:spLocks noGrp="1"/>
          </p:cNvSpPr>
          <p:nvPr>
            <p:ph type="title"/>
          </p:nvPr>
        </p:nvSpPr>
        <p:spPr>
          <a:xfrm>
            <a:off x="550864" y="368828"/>
            <a:ext cx="8281986" cy="226917"/>
          </a:xfrm>
        </p:spPr>
        <p:txBody>
          <a:bodyPr/>
          <a:lstStyle/>
          <a:p>
            <a:r>
              <a:rPr lang="en-US" dirty="0"/>
              <a:t>Creating Lists</a:t>
            </a:r>
          </a:p>
        </p:txBody>
      </p:sp>
      <p:sp>
        <p:nvSpPr>
          <p:cNvPr id="3" name="Content Placeholder 10">
            <a:extLst>
              <a:ext uri="{FF2B5EF4-FFF2-40B4-BE49-F238E27FC236}">
                <a16:creationId xmlns:a16="http://schemas.microsoft.com/office/drawing/2014/main" id="{1ACE3884-5DD3-4F86-13C6-FF34F1D35C8C}"/>
              </a:ext>
            </a:extLst>
          </p:cNvPr>
          <p:cNvSpPr txBox="1">
            <a:spLocks/>
          </p:cNvSpPr>
          <p:nvPr/>
        </p:nvSpPr>
        <p:spPr>
          <a:xfrm>
            <a:off x="550865" y="3837237"/>
            <a:ext cx="11236428" cy="2175997"/>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To access </a:t>
            </a:r>
            <a:r>
              <a:rPr lang="en-US" sz="1500" i="1" dirty="0"/>
              <a:t>Request Manager</a:t>
            </a:r>
            <a:r>
              <a:rPr lang="en-US" sz="1500" dirty="0"/>
              <a:t> use the </a:t>
            </a:r>
            <a:r>
              <a:rPr lang="en-US" sz="1500" i="1" dirty="0"/>
              <a:t>Utilities</a:t>
            </a:r>
            <a:r>
              <a:rPr lang="en-US" sz="1500" dirty="0"/>
              <a:t> menu, and once open, select the </a:t>
            </a:r>
            <a:r>
              <a:rPr lang="en-US" sz="1500" i="1" dirty="0"/>
              <a:t>ILL tab.</a:t>
            </a:r>
            <a:endParaRPr lang="en-US" sz="1500" dirty="0"/>
          </a:p>
          <a:p>
            <a:pPr marL="285750" indent="-285750" algn="just">
              <a:buClr>
                <a:schemeClr val="bg2"/>
              </a:buClr>
              <a:buFont typeface="Wingdings" panose="05000000000000000000" pitchFamily="2" charset="2"/>
              <a:buChar char="§"/>
            </a:pPr>
            <a:r>
              <a:rPr lang="en-US" sz="1500" dirty="0"/>
              <a:t>Many lists can be generated by selecting a branch name, by, and status from the drop-down menus at the top of Request Manager.</a:t>
            </a:r>
          </a:p>
          <a:p>
            <a:pPr marL="285750" indent="-285750" algn="just">
              <a:buClr>
                <a:schemeClr val="bg2"/>
              </a:buClr>
              <a:buFont typeface="Wingdings" panose="05000000000000000000" pitchFamily="2" charset="2"/>
              <a:buChar char="§"/>
            </a:pPr>
            <a:r>
              <a:rPr lang="en-US" sz="1500" dirty="0"/>
              <a:t>Requests will move through the different statuses depending on where they are in the process.</a:t>
            </a:r>
          </a:p>
          <a:p>
            <a:pPr marL="285750" indent="-285750" algn="just">
              <a:buClr>
                <a:schemeClr val="bg2"/>
              </a:buClr>
              <a:buFont typeface="Wingdings" panose="05000000000000000000" pitchFamily="2" charset="2"/>
              <a:buChar char="§"/>
            </a:pPr>
            <a:r>
              <a:rPr lang="en-US" sz="1500" dirty="0"/>
              <a:t>All functions that can be performed from a Patron record can be performed here without having to search for individual patrons.</a:t>
            </a:r>
          </a:p>
          <a:p>
            <a:endParaRPr lang="en-US" dirty="0"/>
          </a:p>
          <a:p>
            <a:pPr marL="180000" lvl="1" indent="0">
              <a:buFont typeface="Arial" panose="020B0604020202020204" pitchFamily="34" charset="0"/>
              <a:buNone/>
            </a:pPr>
            <a:endParaRPr lang="en-NL" dirty="0"/>
          </a:p>
        </p:txBody>
      </p:sp>
      <p:pic>
        <p:nvPicPr>
          <p:cNvPr id="4" name="Picture 3" descr="Screenshot of Polaris Leap Request Manager ILL tab">
            <a:extLst>
              <a:ext uri="{FF2B5EF4-FFF2-40B4-BE49-F238E27FC236}">
                <a16:creationId xmlns:a16="http://schemas.microsoft.com/office/drawing/2014/main" id="{A0018502-BAB5-9309-AFC8-2BE3332E47D6}"/>
              </a:ext>
            </a:extLst>
          </p:cNvPr>
          <p:cNvPicPr>
            <a:picLocks noChangeAspect="1"/>
          </p:cNvPicPr>
          <p:nvPr/>
        </p:nvPicPr>
        <p:blipFill>
          <a:blip r:embed="rId2"/>
          <a:stretch>
            <a:fillRect/>
          </a:stretch>
        </p:blipFill>
        <p:spPr>
          <a:xfrm>
            <a:off x="4142092" y="844766"/>
            <a:ext cx="7391002" cy="2643936"/>
          </a:xfrm>
          <a:prstGeom prst="rect">
            <a:avLst/>
          </a:prstGeom>
          <a:ln>
            <a:noFill/>
          </a:ln>
          <a:effectLst>
            <a:outerShdw blurRad="292100" dist="139700" dir="2700000" algn="tl" rotWithShape="0">
              <a:srgbClr val="333333">
                <a:alpha val="65000"/>
              </a:srgbClr>
            </a:outerShdw>
          </a:effectLst>
        </p:spPr>
      </p:pic>
      <p:pic>
        <p:nvPicPr>
          <p:cNvPr id="5" name="Picture 4" descr="Screenshot of Polaris Leap Utilities &gt; Request Manager">
            <a:extLst>
              <a:ext uri="{FF2B5EF4-FFF2-40B4-BE49-F238E27FC236}">
                <a16:creationId xmlns:a16="http://schemas.microsoft.com/office/drawing/2014/main" id="{4B916779-9046-2F8B-D9CE-15E5E5D86FFB}"/>
              </a:ext>
            </a:extLst>
          </p:cNvPr>
          <p:cNvPicPr>
            <a:picLocks noChangeAspect="1"/>
          </p:cNvPicPr>
          <p:nvPr/>
        </p:nvPicPr>
        <p:blipFill>
          <a:blip r:embed="rId3"/>
          <a:stretch>
            <a:fillRect/>
          </a:stretch>
        </p:blipFill>
        <p:spPr>
          <a:xfrm>
            <a:off x="494140" y="1013272"/>
            <a:ext cx="3009873" cy="1317552"/>
          </a:xfrm>
          <a:prstGeom prst="rect">
            <a:avLst/>
          </a:prstGeom>
          <a:ln>
            <a:noFill/>
          </a:ln>
          <a:effectLst>
            <a:outerShdw blurRad="292100" dist="139700" dir="2700000" algn="tl" rotWithShape="0">
              <a:srgbClr val="333333">
                <a:alpha val="65000"/>
              </a:srgbClr>
            </a:outerShdw>
          </a:effectLst>
        </p:spPr>
      </p:pic>
      <p:sp>
        <p:nvSpPr>
          <p:cNvPr id="6" name="Rounded Rectangle 3">
            <a:extLst>
              <a:ext uri="{FF2B5EF4-FFF2-40B4-BE49-F238E27FC236}">
                <a16:creationId xmlns:a16="http://schemas.microsoft.com/office/drawing/2014/main" id="{5AD0D18D-6C14-9C41-B062-DF7F617200AA}"/>
              </a:ext>
            </a:extLst>
          </p:cNvPr>
          <p:cNvSpPr/>
          <p:nvPr/>
        </p:nvSpPr>
        <p:spPr>
          <a:xfrm>
            <a:off x="4576483" y="1506232"/>
            <a:ext cx="457200" cy="261257"/>
          </a:xfrm>
          <a:prstGeom prst="roundRect">
            <a:avLst/>
          </a:prstGeom>
          <a:no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7" name="Rounded Rectangle 4">
            <a:extLst>
              <a:ext uri="{FF2B5EF4-FFF2-40B4-BE49-F238E27FC236}">
                <a16:creationId xmlns:a16="http://schemas.microsoft.com/office/drawing/2014/main" id="{D60D9F43-B0BC-45B5-1BB6-29D07CDE32FA}"/>
              </a:ext>
            </a:extLst>
          </p:cNvPr>
          <p:cNvSpPr/>
          <p:nvPr/>
        </p:nvSpPr>
        <p:spPr>
          <a:xfrm flipV="1">
            <a:off x="658906" y="1636861"/>
            <a:ext cx="1116105" cy="176219"/>
          </a:xfrm>
          <a:prstGeom prst="roundRect">
            <a:avLst/>
          </a:prstGeom>
          <a:no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8" name="Footer Placeholder 4">
            <a:extLst>
              <a:ext uri="{FF2B5EF4-FFF2-40B4-BE49-F238E27FC236}">
                <a16:creationId xmlns:a16="http://schemas.microsoft.com/office/drawing/2014/main" id="{588BEEFA-EF54-5594-9C9C-967E44FAFE45}"/>
              </a:ext>
            </a:extLst>
          </p:cNvPr>
          <p:cNvSpPr>
            <a:spLocks noGrp="1"/>
          </p:cNvSpPr>
          <p:nvPr>
            <p:ph type="ftr" sz="quarter" idx="10"/>
          </p:nvPr>
        </p:nvSpPr>
        <p:spPr>
          <a:xfrm>
            <a:off x="8040688" y="6348353"/>
            <a:ext cx="3292473" cy="215901"/>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9" name="Slide Number Placeholder 5">
            <a:extLst>
              <a:ext uri="{FF2B5EF4-FFF2-40B4-BE49-F238E27FC236}">
                <a16:creationId xmlns:a16="http://schemas.microsoft.com/office/drawing/2014/main" id="{AC265F90-79E5-8BE0-F378-9F6085375491}"/>
              </a:ext>
            </a:extLst>
          </p:cNvPr>
          <p:cNvSpPr>
            <a:spLocks noGrp="1"/>
          </p:cNvSpPr>
          <p:nvPr>
            <p:ph type="sldNum" sz="quarter" idx="11"/>
          </p:nvPr>
        </p:nvSpPr>
        <p:spPr>
          <a:xfrm>
            <a:off x="11506200" y="6348353"/>
            <a:ext cx="216000" cy="2159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0" name="Slide Number Placeholder 5">
            <a:extLst>
              <a:ext uri="{FF2B5EF4-FFF2-40B4-BE49-F238E27FC236}">
                <a16:creationId xmlns:a16="http://schemas.microsoft.com/office/drawing/2014/main" id="{D7B76E2E-1862-517E-50F4-E19B7CB19B68}"/>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2" name="Slide Number Placeholder 5">
            <a:extLst>
              <a:ext uri="{FF2B5EF4-FFF2-40B4-BE49-F238E27FC236}">
                <a16:creationId xmlns:a16="http://schemas.microsoft.com/office/drawing/2014/main" id="{43F89040-6612-BD6C-9B89-447B9FB4C6BB}"/>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Tree>
    <p:extLst>
      <p:ext uri="{BB962C8B-B14F-4D97-AF65-F5344CB8AC3E}">
        <p14:creationId xmlns:p14="http://schemas.microsoft.com/office/powerpoint/2010/main" val="341099377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FE39D7-AFE3-2C66-18F5-07C2C4CF956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5D1A071-3307-C391-BE6B-1BA1AAC854CC}"/>
              </a:ext>
            </a:extLst>
          </p:cNvPr>
          <p:cNvSpPr>
            <a:spLocks noGrp="1"/>
          </p:cNvSpPr>
          <p:nvPr>
            <p:ph type="title"/>
          </p:nvPr>
        </p:nvSpPr>
        <p:spPr>
          <a:xfrm>
            <a:off x="550864" y="368828"/>
            <a:ext cx="8281986" cy="226917"/>
          </a:xfrm>
        </p:spPr>
        <p:txBody>
          <a:bodyPr/>
          <a:lstStyle/>
          <a:p>
            <a:r>
              <a:rPr lang="en-US" dirty="0"/>
              <a:t>Managing ILL Requests from Request Manager</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5" y="4363212"/>
            <a:ext cx="11171335" cy="133331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When the box is checked for a request (or multiples), the options at the top will become available (depending on the request status).</a:t>
            </a:r>
          </a:p>
          <a:p>
            <a:pPr marL="285750" indent="-285750" algn="just">
              <a:buClr>
                <a:schemeClr val="bg2"/>
              </a:buClr>
              <a:buFont typeface="Wingdings" panose="05000000000000000000" pitchFamily="2" charset="2"/>
              <a:buChar char="§"/>
            </a:pPr>
            <a:r>
              <a:rPr lang="en-US" sz="1500" dirty="0"/>
              <a:t>This will allow the next step to be initiated without going to the patron record or the ILL request record.</a:t>
            </a:r>
          </a:p>
          <a:p>
            <a:endParaRPr lang="en-US" dirty="0"/>
          </a:p>
          <a:p>
            <a:pPr marL="180000" lvl="1" indent="0">
              <a:buFont typeface="Arial" panose="020B0604020202020204" pitchFamily="34" charset="0"/>
              <a:buNone/>
            </a:pPr>
            <a:endParaRPr lang="en-NL" dirty="0"/>
          </a:p>
        </p:txBody>
      </p:sp>
      <p:pic>
        <p:nvPicPr>
          <p:cNvPr id="8" name="Picture 7" descr="Screenshot of Polaris Leap ILL request in Request Manager">
            <a:extLst>
              <a:ext uri="{FF2B5EF4-FFF2-40B4-BE49-F238E27FC236}">
                <a16:creationId xmlns:a16="http://schemas.microsoft.com/office/drawing/2014/main" id="{240EECC5-101B-7F1C-A9A1-9A3891EAB4F7}"/>
              </a:ext>
            </a:extLst>
          </p:cNvPr>
          <p:cNvPicPr>
            <a:picLocks noChangeAspect="1"/>
          </p:cNvPicPr>
          <p:nvPr/>
        </p:nvPicPr>
        <p:blipFill>
          <a:blip r:embed="rId2"/>
          <a:stretch>
            <a:fillRect/>
          </a:stretch>
        </p:blipFill>
        <p:spPr>
          <a:xfrm>
            <a:off x="624996" y="1356597"/>
            <a:ext cx="11088165" cy="2354789"/>
          </a:xfrm>
          <a:prstGeom prst="rect">
            <a:avLst/>
          </a:prstGeom>
          <a:ln>
            <a:noFill/>
          </a:ln>
          <a:effectLst>
            <a:outerShdw blurRad="292100" dist="139700" dir="2700000" algn="tl" rotWithShape="0">
              <a:srgbClr val="333333">
                <a:alpha val="65000"/>
              </a:srgbClr>
            </a:outerShdw>
          </a:effectLst>
        </p:spPr>
      </p:pic>
      <p:sp>
        <p:nvSpPr>
          <p:cNvPr id="9" name="Rectangle 8">
            <a:extLst>
              <a:ext uri="{FF2B5EF4-FFF2-40B4-BE49-F238E27FC236}">
                <a16:creationId xmlns:a16="http://schemas.microsoft.com/office/drawing/2014/main" id="{08C9AE0C-7AE3-1B45-A8A9-B41EBC7B8F4B}"/>
              </a:ext>
            </a:extLst>
          </p:cNvPr>
          <p:cNvSpPr/>
          <p:nvPr/>
        </p:nvSpPr>
        <p:spPr>
          <a:xfrm flipV="1">
            <a:off x="645151" y="2913604"/>
            <a:ext cx="274709" cy="359445"/>
          </a:xfrm>
          <a:prstGeom prst="rect">
            <a:avLst/>
          </a:prstGeom>
          <a:no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0" name="Footer Placeholder 4">
            <a:extLst>
              <a:ext uri="{FF2B5EF4-FFF2-40B4-BE49-F238E27FC236}">
                <a16:creationId xmlns:a16="http://schemas.microsoft.com/office/drawing/2014/main" id="{DFE1E529-9440-9BD8-95B6-CD92F1E853BA}"/>
              </a:ext>
            </a:extLst>
          </p:cNvPr>
          <p:cNvSpPr>
            <a:spLocks noGrp="1"/>
          </p:cNvSpPr>
          <p:nvPr>
            <p:ph type="ftr" sz="quarter" idx="10"/>
          </p:nvPr>
        </p:nvSpPr>
        <p:spPr>
          <a:xfrm>
            <a:off x="8040688" y="6348353"/>
            <a:ext cx="3292473" cy="215901"/>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2" name="Slide Number Placeholder 5">
            <a:extLst>
              <a:ext uri="{FF2B5EF4-FFF2-40B4-BE49-F238E27FC236}">
                <a16:creationId xmlns:a16="http://schemas.microsoft.com/office/drawing/2014/main" id="{03D6B327-92B8-2E42-6A16-96B2EB58ED71}"/>
              </a:ext>
            </a:extLst>
          </p:cNvPr>
          <p:cNvSpPr>
            <a:spLocks noGrp="1"/>
          </p:cNvSpPr>
          <p:nvPr>
            <p:ph type="sldNum" sz="quarter" idx="11"/>
          </p:nvPr>
        </p:nvSpPr>
        <p:spPr>
          <a:xfrm>
            <a:off x="11506200" y="6348353"/>
            <a:ext cx="216000" cy="2159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3" name="Slide Number Placeholder 5">
            <a:extLst>
              <a:ext uri="{FF2B5EF4-FFF2-40B4-BE49-F238E27FC236}">
                <a16:creationId xmlns:a16="http://schemas.microsoft.com/office/drawing/2014/main" id="{4E49CD6C-F647-A2A9-D77D-E270255FAED1}"/>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4" name="Slide Number Placeholder 5">
            <a:extLst>
              <a:ext uri="{FF2B5EF4-FFF2-40B4-BE49-F238E27FC236}">
                <a16:creationId xmlns:a16="http://schemas.microsoft.com/office/drawing/2014/main" id="{72776DB0-19B4-F33E-DB5F-5EA00BAD9BF9}"/>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Tree>
    <p:extLst>
      <p:ext uri="{BB962C8B-B14F-4D97-AF65-F5344CB8AC3E}">
        <p14:creationId xmlns:p14="http://schemas.microsoft.com/office/powerpoint/2010/main" val="252622733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6E75A3-C9F2-DB17-E192-CFF11CD6FC9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D8AA4DB-CA35-E006-FCD0-F56F1F574CBA}"/>
              </a:ext>
            </a:extLst>
          </p:cNvPr>
          <p:cNvSpPr>
            <a:spLocks noGrp="1"/>
          </p:cNvSpPr>
          <p:nvPr>
            <p:ph type="title"/>
          </p:nvPr>
        </p:nvSpPr>
        <p:spPr>
          <a:xfrm>
            <a:off x="550864" y="368828"/>
            <a:ext cx="8281986" cy="226917"/>
          </a:xfrm>
        </p:spPr>
        <p:txBody>
          <a:bodyPr/>
          <a:lstStyle/>
          <a:p>
            <a:r>
              <a:rPr lang="en-US" dirty="0"/>
              <a:t>Managing ILL Requests from Request Manager</a:t>
            </a:r>
          </a:p>
        </p:txBody>
      </p:sp>
      <p:sp>
        <p:nvSpPr>
          <p:cNvPr id="3" name="Content Placeholder 10">
            <a:extLst>
              <a:ext uri="{FF2B5EF4-FFF2-40B4-BE49-F238E27FC236}">
                <a16:creationId xmlns:a16="http://schemas.microsoft.com/office/drawing/2014/main" id="{1ACE3884-5DD3-4F86-13C6-FF34F1D35C8C}"/>
              </a:ext>
            </a:extLst>
          </p:cNvPr>
          <p:cNvSpPr txBox="1">
            <a:spLocks/>
          </p:cNvSpPr>
          <p:nvPr/>
        </p:nvSpPr>
        <p:spPr>
          <a:xfrm>
            <a:off x="550864" y="4191298"/>
            <a:ext cx="11450673" cy="1996703"/>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After the item has been circulated to the patron, it is ready to be marked returned in Polaris.</a:t>
            </a:r>
          </a:p>
          <a:p>
            <a:pPr marL="285750" indent="-285750" algn="just">
              <a:buClr>
                <a:schemeClr val="bg2"/>
              </a:buClr>
              <a:buFont typeface="Wingdings" panose="05000000000000000000" pitchFamily="2" charset="2"/>
              <a:buChar char="§"/>
            </a:pPr>
            <a:r>
              <a:rPr lang="en-US" sz="1500" dirty="0"/>
              <a:t>Use </a:t>
            </a:r>
            <a:r>
              <a:rPr lang="en-US" sz="1500" i="1" dirty="0"/>
              <a:t>Request Manager</a:t>
            </a:r>
            <a:r>
              <a:rPr lang="en-US" sz="1500" dirty="0"/>
              <a:t> &gt; </a:t>
            </a:r>
            <a:r>
              <a:rPr lang="en-US" sz="1500" i="1" dirty="0"/>
              <a:t>Received </a:t>
            </a:r>
            <a:r>
              <a:rPr lang="en-US" sz="1500" dirty="0"/>
              <a:t>status; the item status will be </a:t>
            </a:r>
            <a:r>
              <a:rPr lang="en-US" sz="1500" i="1" dirty="0"/>
              <a:t>In</a:t>
            </a:r>
          </a:p>
          <a:p>
            <a:pPr marL="285750" indent="-285750" algn="just">
              <a:buClr>
                <a:schemeClr val="bg2"/>
              </a:buClr>
              <a:buFont typeface="Wingdings" panose="05000000000000000000" pitchFamily="2" charset="2"/>
              <a:buChar char="§"/>
            </a:pPr>
            <a:r>
              <a:rPr lang="en-US" sz="1500" dirty="0"/>
              <a:t>The request then moves to the </a:t>
            </a:r>
            <a:r>
              <a:rPr lang="en-US" sz="1500" i="1" dirty="0"/>
              <a:t>Returned</a:t>
            </a:r>
            <a:r>
              <a:rPr lang="en-US" sz="1500" dirty="0"/>
              <a:t> list and can be deleted when the item has been received by the lending library.</a:t>
            </a:r>
          </a:p>
          <a:p>
            <a:pPr marL="285750" indent="-285750" algn="just">
              <a:buClr>
                <a:schemeClr val="bg2"/>
              </a:buClr>
              <a:buFont typeface="Wingdings" panose="05000000000000000000" pitchFamily="2" charset="2"/>
              <a:buChar char="§"/>
            </a:pPr>
            <a:r>
              <a:rPr lang="en-US" sz="1500" dirty="0"/>
              <a:t>To delete a request from the </a:t>
            </a:r>
            <a:r>
              <a:rPr lang="en-US" sz="1500" i="1" dirty="0"/>
              <a:t>Returned</a:t>
            </a:r>
            <a:r>
              <a:rPr lang="en-US" sz="1500" dirty="0"/>
              <a:t> list, click the box next to the title and click </a:t>
            </a:r>
            <a:r>
              <a:rPr lang="en-US" sz="1500" i="1" dirty="0"/>
              <a:t>Delete.</a:t>
            </a:r>
            <a:endParaRPr lang="en-US" sz="1500" dirty="0"/>
          </a:p>
          <a:p>
            <a:endParaRPr lang="en-US" dirty="0"/>
          </a:p>
          <a:p>
            <a:pPr marL="180000" lvl="1" indent="0">
              <a:buFont typeface="Arial" panose="020B0604020202020204" pitchFamily="34" charset="0"/>
              <a:buNone/>
            </a:pPr>
            <a:endParaRPr lang="en-NL" dirty="0"/>
          </a:p>
        </p:txBody>
      </p:sp>
      <p:pic>
        <p:nvPicPr>
          <p:cNvPr id="4" name="Picture 3" descr="Screenshot of Polaris Leap ILL Request Manager item with status of In">
            <a:extLst>
              <a:ext uri="{FF2B5EF4-FFF2-40B4-BE49-F238E27FC236}">
                <a16:creationId xmlns:a16="http://schemas.microsoft.com/office/drawing/2014/main" id="{0ADEDF27-FAE1-4645-0149-09052BCC10BF}"/>
              </a:ext>
            </a:extLst>
          </p:cNvPr>
          <p:cNvPicPr>
            <a:picLocks noChangeAspect="1"/>
          </p:cNvPicPr>
          <p:nvPr/>
        </p:nvPicPr>
        <p:blipFill>
          <a:blip r:embed="rId2"/>
          <a:stretch>
            <a:fillRect/>
          </a:stretch>
        </p:blipFill>
        <p:spPr>
          <a:xfrm>
            <a:off x="1064862" y="949137"/>
            <a:ext cx="10062274" cy="2709945"/>
          </a:xfrm>
          <a:prstGeom prst="rect">
            <a:avLst/>
          </a:prstGeom>
          <a:ln>
            <a:noFill/>
          </a:ln>
          <a:effectLst>
            <a:outerShdw blurRad="292100" dist="139700" dir="2700000" algn="tl" rotWithShape="0">
              <a:srgbClr val="333333">
                <a:alpha val="65000"/>
              </a:srgbClr>
            </a:outerShdw>
          </a:effectLst>
        </p:spPr>
      </p:pic>
      <p:sp>
        <p:nvSpPr>
          <p:cNvPr id="5" name="Footer Placeholder 4">
            <a:extLst>
              <a:ext uri="{FF2B5EF4-FFF2-40B4-BE49-F238E27FC236}">
                <a16:creationId xmlns:a16="http://schemas.microsoft.com/office/drawing/2014/main" id="{4DE27540-1137-7FC0-598F-C88A9C361E28}"/>
              </a:ext>
            </a:extLst>
          </p:cNvPr>
          <p:cNvSpPr>
            <a:spLocks noGrp="1"/>
          </p:cNvSpPr>
          <p:nvPr>
            <p:ph type="ftr" sz="quarter" idx="10"/>
          </p:nvPr>
        </p:nvSpPr>
        <p:spPr>
          <a:xfrm>
            <a:off x="8040688" y="6348353"/>
            <a:ext cx="3292473" cy="215901"/>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58B78751-6300-BE4C-BE68-9195B201E282}"/>
              </a:ext>
            </a:extLst>
          </p:cNvPr>
          <p:cNvSpPr>
            <a:spLocks noGrp="1"/>
          </p:cNvSpPr>
          <p:nvPr>
            <p:ph type="sldNum" sz="quarter" idx="11"/>
          </p:nvPr>
        </p:nvSpPr>
        <p:spPr>
          <a:xfrm>
            <a:off x="11506200" y="6348353"/>
            <a:ext cx="216000" cy="2159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5">
            <a:extLst>
              <a:ext uri="{FF2B5EF4-FFF2-40B4-BE49-F238E27FC236}">
                <a16:creationId xmlns:a16="http://schemas.microsoft.com/office/drawing/2014/main" id="{7D3D5B4E-DD29-0121-D11E-2A18D6BF400D}"/>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0" name="Slide Number Placeholder 5">
            <a:extLst>
              <a:ext uri="{FF2B5EF4-FFF2-40B4-BE49-F238E27FC236}">
                <a16:creationId xmlns:a16="http://schemas.microsoft.com/office/drawing/2014/main" id="{6500D65E-5190-216D-5984-ACEE54C50273}"/>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Tree>
    <p:extLst>
      <p:ext uri="{BB962C8B-B14F-4D97-AF65-F5344CB8AC3E}">
        <p14:creationId xmlns:p14="http://schemas.microsoft.com/office/powerpoint/2010/main" val="424555065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1CC29C-77EE-4DD6-F209-E699874EEE01}"/>
              </a:ext>
              <a:ext uri="{C183D7F6-B498-43B3-948B-1728B52AA6E4}">
                <adec:decorative xmlns:adec="http://schemas.microsoft.com/office/drawing/2017/decorative" val="1"/>
              </a:ext>
            </a:extLst>
          </p:cNvPr>
          <p:cNvPicPr>
            <a:picLocks noChangeAspect="1"/>
          </p:cNvPicPr>
          <p:nvPr/>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4" name="**COMPOUND SHAPE CUT OUT**">
            <a:extLst>
              <a:ext uri="{FF2B5EF4-FFF2-40B4-BE49-F238E27FC236}">
                <a16:creationId xmlns:a16="http://schemas.microsoft.com/office/drawing/2014/main" id="{D335494C-6F03-D4C8-0509-C5019708D09C}"/>
              </a:ext>
            </a:extLst>
          </p:cNvPr>
          <p:cNvSpPr/>
          <p:nvPr/>
        </p:nvSpPr>
        <p:spPr>
          <a:xfrm>
            <a:off x="5342592" y="438620"/>
            <a:ext cx="1506816" cy="271318"/>
          </a:xfrm>
          <a:custGeom>
            <a:avLst/>
            <a:gdLst>
              <a:gd name="connsiteX0" fmla="*/ 1025010 w 1290758"/>
              <a:gd name="connsiteY0" fmla="*/ 157165 h 232414"/>
              <a:gd name="connsiteX1" fmla="*/ 1014533 w 1290758"/>
              <a:gd name="connsiteY1" fmla="*/ 160023 h 232414"/>
              <a:gd name="connsiteX2" fmla="*/ 1001198 w 1290758"/>
              <a:gd name="connsiteY2" fmla="*/ 160023 h 232414"/>
              <a:gd name="connsiteX3" fmla="*/ 984053 w 1290758"/>
              <a:gd name="connsiteY3" fmla="*/ 173358 h 232414"/>
              <a:gd name="connsiteX4" fmla="*/ 1001198 w 1290758"/>
              <a:gd name="connsiteY4" fmla="*/ 187646 h 232414"/>
              <a:gd name="connsiteX5" fmla="*/ 1025010 w 1290758"/>
              <a:gd name="connsiteY5" fmla="*/ 165738 h 232414"/>
              <a:gd name="connsiteX6" fmla="*/ 607816 w 1290758"/>
              <a:gd name="connsiteY6" fmla="*/ 157165 h 232414"/>
              <a:gd name="connsiteX7" fmla="*/ 597339 w 1290758"/>
              <a:gd name="connsiteY7" fmla="*/ 160023 h 232414"/>
              <a:gd name="connsiteX8" fmla="*/ 584004 w 1290758"/>
              <a:gd name="connsiteY8" fmla="*/ 160023 h 232414"/>
              <a:gd name="connsiteX9" fmla="*/ 566859 w 1290758"/>
              <a:gd name="connsiteY9" fmla="*/ 173358 h 232414"/>
              <a:gd name="connsiteX10" fmla="*/ 584004 w 1290758"/>
              <a:gd name="connsiteY10" fmla="*/ 187646 h 232414"/>
              <a:gd name="connsiteX11" fmla="*/ 607816 w 1290758"/>
              <a:gd name="connsiteY11" fmla="*/ 165738 h 232414"/>
              <a:gd name="connsiteX12" fmla="*/ 182050 w 1290758"/>
              <a:gd name="connsiteY12" fmla="*/ 116207 h 232414"/>
              <a:gd name="connsiteX13" fmla="*/ 210625 w 1290758"/>
              <a:gd name="connsiteY13" fmla="*/ 163833 h 232414"/>
              <a:gd name="connsiteX14" fmla="*/ 91563 w 1290758"/>
              <a:gd name="connsiteY14" fmla="*/ 232414 h 232414"/>
              <a:gd name="connsiteX15" fmla="*/ 78228 w 1290758"/>
              <a:gd name="connsiteY15" fmla="*/ 213364 h 232414"/>
              <a:gd name="connsiteX16" fmla="*/ 64893 w 1290758"/>
              <a:gd name="connsiteY16" fmla="*/ 183836 h 232414"/>
              <a:gd name="connsiteX17" fmla="*/ 182050 w 1290758"/>
              <a:gd name="connsiteY17" fmla="*/ 116207 h 232414"/>
              <a:gd name="connsiteX18" fmla="*/ 1226941 w 1290758"/>
              <a:gd name="connsiteY18" fmla="*/ 113349 h 232414"/>
              <a:gd name="connsiteX19" fmla="*/ 1199318 w 1290758"/>
              <a:gd name="connsiteY19" fmla="*/ 135257 h 232414"/>
              <a:gd name="connsiteX20" fmla="*/ 1253611 w 1290758"/>
              <a:gd name="connsiteY20" fmla="*/ 135257 h 232414"/>
              <a:gd name="connsiteX21" fmla="*/ 1226941 w 1290758"/>
              <a:gd name="connsiteY21" fmla="*/ 113349 h 232414"/>
              <a:gd name="connsiteX22" fmla="*/ 754501 w 1290758"/>
              <a:gd name="connsiteY22" fmla="*/ 87632 h 232414"/>
              <a:gd name="connsiteX23" fmla="*/ 805936 w 1290758"/>
              <a:gd name="connsiteY23" fmla="*/ 87632 h 232414"/>
              <a:gd name="connsiteX24" fmla="*/ 805936 w 1290758"/>
              <a:gd name="connsiteY24" fmla="*/ 209553 h 232414"/>
              <a:gd name="connsiteX25" fmla="*/ 771646 w 1290758"/>
              <a:gd name="connsiteY25" fmla="*/ 209553 h 232414"/>
              <a:gd name="connsiteX26" fmla="*/ 771646 w 1290758"/>
              <a:gd name="connsiteY26" fmla="*/ 117159 h 232414"/>
              <a:gd name="connsiteX27" fmla="*/ 754501 w 1290758"/>
              <a:gd name="connsiteY27" fmla="*/ 117159 h 232414"/>
              <a:gd name="connsiteX28" fmla="*/ 818319 w 1290758"/>
              <a:gd name="connsiteY28" fmla="*/ 87631 h 232414"/>
              <a:gd name="connsiteX29" fmla="*/ 855466 w 1290758"/>
              <a:gd name="connsiteY29" fmla="*/ 87631 h 232414"/>
              <a:gd name="connsiteX30" fmla="*/ 883089 w 1290758"/>
              <a:gd name="connsiteY30" fmla="*/ 172405 h 232414"/>
              <a:gd name="connsiteX31" fmla="*/ 910711 w 1290758"/>
              <a:gd name="connsiteY31" fmla="*/ 87631 h 232414"/>
              <a:gd name="connsiteX32" fmla="*/ 946906 w 1290758"/>
              <a:gd name="connsiteY32" fmla="*/ 87631 h 232414"/>
              <a:gd name="connsiteX33" fmla="*/ 903091 w 1290758"/>
              <a:gd name="connsiteY33" fmla="*/ 209553 h 232414"/>
              <a:gd name="connsiteX34" fmla="*/ 860229 w 1290758"/>
              <a:gd name="connsiteY34" fmla="*/ 209553 h 232414"/>
              <a:gd name="connsiteX35" fmla="*/ 1226941 w 1290758"/>
              <a:gd name="connsiteY35" fmla="*/ 85726 h 232414"/>
              <a:gd name="connsiteX36" fmla="*/ 1290758 w 1290758"/>
              <a:gd name="connsiteY36" fmla="*/ 158117 h 232414"/>
              <a:gd name="connsiteX37" fmla="*/ 1290758 w 1290758"/>
              <a:gd name="connsiteY37" fmla="*/ 159070 h 232414"/>
              <a:gd name="connsiteX38" fmla="*/ 1200271 w 1290758"/>
              <a:gd name="connsiteY38" fmla="*/ 159070 h 232414"/>
              <a:gd name="connsiteX39" fmla="*/ 1227893 w 1290758"/>
              <a:gd name="connsiteY39" fmla="*/ 183835 h 232414"/>
              <a:gd name="connsiteX40" fmla="*/ 1252658 w 1290758"/>
              <a:gd name="connsiteY40" fmla="*/ 171452 h 232414"/>
              <a:gd name="connsiteX41" fmla="*/ 1288853 w 1290758"/>
              <a:gd name="connsiteY41" fmla="*/ 175262 h 232414"/>
              <a:gd name="connsiteX42" fmla="*/ 1227893 w 1290758"/>
              <a:gd name="connsiteY42" fmla="*/ 213363 h 232414"/>
              <a:gd name="connsiteX43" fmla="*/ 1164076 w 1290758"/>
              <a:gd name="connsiteY43" fmla="*/ 149545 h 232414"/>
              <a:gd name="connsiteX44" fmla="*/ 1226941 w 1290758"/>
              <a:gd name="connsiteY44" fmla="*/ 85726 h 232414"/>
              <a:gd name="connsiteX45" fmla="*/ 727831 w 1290758"/>
              <a:gd name="connsiteY45" fmla="*/ 85726 h 232414"/>
              <a:gd name="connsiteX46" fmla="*/ 737356 w 1290758"/>
              <a:gd name="connsiteY46" fmla="*/ 86679 h 232414"/>
              <a:gd name="connsiteX47" fmla="*/ 737356 w 1290758"/>
              <a:gd name="connsiteY47" fmla="*/ 121922 h 232414"/>
              <a:gd name="connsiteX48" fmla="*/ 723068 w 1290758"/>
              <a:gd name="connsiteY48" fmla="*/ 121922 h 232414"/>
              <a:gd name="connsiteX49" fmla="*/ 697351 w 1290758"/>
              <a:gd name="connsiteY49" fmla="*/ 151450 h 232414"/>
              <a:gd name="connsiteX50" fmla="*/ 697351 w 1290758"/>
              <a:gd name="connsiteY50" fmla="*/ 209553 h 232414"/>
              <a:gd name="connsiteX51" fmla="*/ 663061 w 1290758"/>
              <a:gd name="connsiteY51" fmla="*/ 209553 h 232414"/>
              <a:gd name="connsiteX52" fmla="*/ 663061 w 1290758"/>
              <a:gd name="connsiteY52" fmla="*/ 87631 h 232414"/>
              <a:gd name="connsiteX53" fmla="*/ 696398 w 1290758"/>
              <a:gd name="connsiteY53" fmla="*/ 87631 h 232414"/>
              <a:gd name="connsiteX54" fmla="*/ 696398 w 1290758"/>
              <a:gd name="connsiteY54" fmla="*/ 106681 h 232414"/>
              <a:gd name="connsiteX55" fmla="*/ 727831 w 1290758"/>
              <a:gd name="connsiteY55" fmla="*/ 85726 h 232414"/>
              <a:gd name="connsiteX56" fmla="*/ 1007865 w 1290758"/>
              <a:gd name="connsiteY56" fmla="*/ 84774 h 232414"/>
              <a:gd name="connsiteX57" fmla="*/ 1061205 w 1290758"/>
              <a:gd name="connsiteY57" fmla="*/ 129542 h 232414"/>
              <a:gd name="connsiteX58" fmla="*/ 1061205 w 1290758"/>
              <a:gd name="connsiteY58" fmla="*/ 209553 h 232414"/>
              <a:gd name="connsiteX59" fmla="*/ 1026915 w 1290758"/>
              <a:gd name="connsiteY59" fmla="*/ 209553 h 232414"/>
              <a:gd name="connsiteX60" fmla="*/ 1026915 w 1290758"/>
              <a:gd name="connsiteY60" fmla="*/ 198123 h 232414"/>
              <a:gd name="connsiteX61" fmla="*/ 992625 w 1290758"/>
              <a:gd name="connsiteY61" fmla="*/ 212411 h 232414"/>
              <a:gd name="connsiteX62" fmla="*/ 949763 w 1290758"/>
              <a:gd name="connsiteY62" fmla="*/ 174310 h 232414"/>
              <a:gd name="connsiteX63" fmla="*/ 993578 w 1290758"/>
              <a:gd name="connsiteY63" fmla="*/ 137162 h 232414"/>
              <a:gd name="connsiteX64" fmla="*/ 1017390 w 1290758"/>
              <a:gd name="connsiteY64" fmla="*/ 137162 h 232414"/>
              <a:gd name="connsiteX65" fmla="*/ 1025963 w 1290758"/>
              <a:gd name="connsiteY65" fmla="*/ 129542 h 232414"/>
              <a:gd name="connsiteX66" fmla="*/ 1025010 w 1290758"/>
              <a:gd name="connsiteY66" fmla="*/ 128590 h 232414"/>
              <a:gd name="connsiteX67" fmla="*/ 1005008 w 1290758"/>
              <a:gd name="connsiteY67" fmla="*/ 114302 h 232414"/>
              <a:gd name="connsiteX68" fmla="*/ 968813 w 1290758"/>
              <a:gd name="connsiteY68" fmla="*/ 125732 h 232414"/>
              <a:gd name="connsiteX69" fmla="*/ 955478 w 1290758"/>
              <a:gd name="connsiteY69" fmla="*/ 100014 h 232414"/>
              <a:gd name="connsiteX70" fmla="*/ 1007865 w 1290758"/>
              <a:gd name="connsiteY70" fmla="*/ 84774 h 232414"/>
              <a:gd name="connsiteX71" fmla="*/ 590671 w 1290758"/>
              <a:gd name="connsiteY71" fmla="*/ 84774 h 232414"/>
              <a:gd name="connsiteX72" fmla="*/ 644011 w 1290758"/>
              <a:gd name="connsiteY72" fmla="*/ 129542 h 232414"/>
              <a:gd name="connsiteX73" fmla="*/ 644011 w 1290758"/>
              <a:gd name="connsiteY73" fmla="*/ 209553 h 232414"/>
              <a:gd name="connsiteX74" fmla="*/ 609721 w 1290758"/>
              <a:gd name="connsiteY74" fmla="*/ 209553 h 232414"/>
              <a:gd name="connsiteX75" fmla="*/ 609721 w 1290758"/>
              <a:gd name="connsiteY75" fmla="*/ 198123 h 232414"/>
              <a:gd name="connsiteX76" fmla="*/ 575431 w 1290758"/>
              <a:gd name="connsiteY76" fmla="*/ 212411 h 232414"/>
              <a:gd name="connsiteX77" fmla="*/ 532569 w 1290758"/>
              <a:gd name="connsiteY77" fmla="*/ 174310 h 232414"/>
              <a:gd name="connsiteX78" fmla="*/ 576384 w 1290758"/>
              <a:gd name="connsiteY78" fmla="*/ 137162 h 232414"/>
              <a:gd name="connsiteX79" fmla="*/ 600196 w 1290758"/>
              <a:gd name="connsiteY79" fmla="*/ 137162 h 232414"/>
              <a:gd name="connsiteX80" fmla="*/ 608769 w 1290758"/>
              <a:gd name="connsiteY80" fmla="*/ 129542 h 232414"/>
              <a:gd name="connsiteX81" fmla="*/ 607816 w 1290758"/>
              <a:gd name="connsiteY81" fmla="*/ 128590 h 232414"/>
              <a:gd name="connsiteX82" fmla="*/ 587814 w 1290758"/>
              <a:gd name="connsiteY82" fmla="*/ 114302 h 232414"/>
              <a:gd name="connsiteX83" fmla="*/ 551619 w 1290758"/>
              <a:gd name="connsiteY83" fmla="*/ 125732 h 232414"/>
              <a:gd name="connsiteX84" fmla="*/ 538284 w 1290758"/>
              <a:gd name="connsiteY84" fmla="*/ 100014 h 232414"/>
              <a:gd name="connsiteX85" fmla="*/ 590671 w 1290758"/>
              <a:gd name="connsiteY85" fmla="*/ 84774 h 232414"/>
              <a:gd name="connsiteX86" fmla="*/ 32507 w 1290758"/>
              <a:gd name="connsiteY86" fmla="*/ 46673 h 232414"/>
              <a:gd name="connsiteX87" fmla="*/ 64892 w 1290758"/>
              <a:gd name="connsiteY87" fmla="*/ 49531 h 232414"/>
              <a:gd name="connsiteX88" fmla="*/ 59177 w 1290758"/>
              <a:gd name="connsiteY88" fmla="*/ 66676 h 232414"/>
              <a:gd name="connsiteX89" fmla="*/ 64892 w 1290758"/>
              <a:gd name="connsiteY89" fmla="*/ 183835 h 232414"/>
              <a:gd name="connsiteX90" fmla="*/ 32507 w 1290758"/>
              <a:gd name="connsiteY90" fmla="*/ 186693 h 232414"/>
              <a:gd name="connsiteX91" fmla="*/ 9647 w 1290758"/>
              <a:gd name="connsiteY91" fmla="*/ 184788 h 232414"/>
              <a:gd name="connsiteX92" fmla="*/ 9647 w 1290758"/>
              <a:gd name="connsiteY92" fmla="*/ 47626 h 232414"/>
              <a:gd name="connsiteX93" fmla="*/ 32507 w 1290758"/>
              <a:gd name="connsiteY93" fmla="*/ 46673 h 232414"/>
              <a:gd name="connsiteX94" fmla="*/ 1092638 w 1290758"/>
              <a:gd name="connsiteY94" fmla="*/ 41911 h 232414"/>
              <a:gd name="connsiteX95" fmla="*/ 1126928 w 1290758"/>
              <a:gd name="connsiteY95" fmla="*/ 41911 h 232414"/>
              <a:gd name="connsiteX96" fmla="*/ 1126928 w 1290758"/>
              <a:gd name="connsiteY96" fmla="*/ 87631 h 232414"/>
              <a:gd name="connsiteX97" fmla="*/ 1153598 w 1290758"/>
              <a:gd name="connsiteY97" fmla="*/ 87631 h 232414"/>
              <a:gd name="connsiteX98" fmla="*/ 1153598 w 1290758"/>
              <a:gd name="connsiteY98" fmla="*/ 117159 h 232414"/>
              <a:gd name="connsiteX99" fmla="*/ 1126928 w 1290758"/>
              <a:gd name="connsiteY99" fmla="*/ 117159 h 232414"/>
              <a:gd name="connsiteX100" fmla="*/ 1126928 w 1290758"/>
              <a:gd name="connsiteY100" fmla="*/ 172405 h 232414"/>
              <a:gd name="connsiteX101" fmla="*/ 1138358 w 1290758"/>
              <a:gd name="connsiteY101" fmla="*/ 180978 h 232414"/>
              <a:gd name="connsiteX102" fmla="*/ 1154550 w 1290758"/>
              <a:gd name="connsiteY102" fmla="*/ 180978 h 232414"/>
              <a:gd name="connsiteX103" fmla="*/ 1154550 w 1290758"/>
              <a:gd name="connsiteY103" fmla="*/ 210506 h 232414"/>
              <a:gd name="connsiteX104" fmla="*/ 1127880 w 1290758"/>
              <a:gd name="connsiteY104" fmla="*/ 212411 h 232414"/>
              <a:gd name="connsiteX105" fmla="*/ 1092638 w 1290758"/>
              <a:gd name="connsiteY105" fmla="*/ 184788 h 232414"/>
              <a:gd name="connsiteX106" fmla="*/ 1092638 w 1290758"/>
              <a:gd name="connsiteY106" fmla="*/ 118112 h 232414"/>
              <a:gd name="connsiteX107" fmla="*/ 1073588 w 1290758"/>
              <a:gd name="connsiteY107" fmla="*/ 118112 h 232414"/>
              <a:gd name="connsiteX108" fmla="*/ 1073588 w 1290758"/>
              <a:gd name="connsiteY108" fmla="*/ 88584 h 232414"/>
              <a:gd name="connsiteX109" fmla="*/ 1092638 w 1290758"/>
              <a:gd name="connsiteY109" fmla="*/ 88584 h 232414"/>
              <a:gd name="connsiteX110" fmla="*/ 786886 w 1290758"/>
              <a:gd name="connsiteY110" fmla="*/ 23813 h 232414"/>
              <a:gd name="connsiteX111" fmla="*/ 808793 w 1290758"/>
              <a:gd name="connsiteY111" fmla="*/ 45721 h 232414"/>
              <a:gd name="connsiteX112" fmla="*/ 786886 w 1290758"/>
              <a:gd name="connsiteY112" fmla="*/ 67629 h 232414"/>
              <a:gd name="connsiteX113" fmla="*/ 764978 w 1290758"/>
              <a:gd name="connsiteY113" fmla="*/ 45721 h 232414"/>
              <a:gd name="connsiteX114" fmla="*/ 786886 w 1290758"/>
              <a:gd name="connsiteY114" fmla="*/ 23813 h 232414"/>
              <a:gd name="connsiteX115" fmla="*/ 478277 w 1290758"/>
              <a:gd name="connsiteY115" fmla="*/ 23813 h 232414"/>
              <a:gd name="connsiteX116" fmla="*/ 512567 w 1290758"/>
              <a:gd name="connsiteY116" fmla="*/ 23813 h 232414"/>
              <a:gd name="connsiteX117" fmla="*/ 512567 w 1290758"/>
              <a:gd name="connsiteY117" fmla="*/ 209553 h 232414"/>
              <a:gd name="connsiteX118" fmla="*/ 478277 w 1290758"/>
              <a:gd name="connsiteY118" fmla="*/ 209553 h 232414"/>
              <a:gd name="connsiteX119" fmla="*/ 367787 w 1290758"/>
              <a:gd name="connsiteY119" fmla="*/ 20003 h 232414"/>
              <a:gd name="connsiteX120" fmla="*/ 459227 w 1290758"/>
              <a:gd name="connsiteY120" fmla="*/ 89537 h 232414"/>
              <a:gd name="connsiteX121" fmla="*/ 418269 w 1290758"/>
              <a:gd name="connsiteY121" fmla="*/ 89537 h 232414"/>
              <a:gd name="connsiteX122" fmla="*/ 368739 w 1290758"/>
              <a:gd name="connsiteY122" fmla="*/ 54294 h 232414"/>
              <a:gd name="connsiteX123" fmla="*/ 310637 w 1290758"/>
              <a:gd name="connsiteY123" fmla="*/ 116207 h 232414"/>
              <a:gd name="connsiteX124" fmla="*/ 368739 w 1290758"/>
              <a:gd name="connsiteY124" fmla="*/ 178121 h 232414"/>
              <a:gd name="connsiteX125" fmla="*/ 419222 w 1290758"/>
              <a:gd name="connsiteY125" fmla="*/ 142877 h 232414"/>
              <a:gd name="connsiteX126" fmla="*/ 459227 w 1290758"/>
              <a:gd name="connsiteY126" fmla="*/ 142877 h 232414"/>
              <a:gd name="connsiteX127" fmla="*/ 367787 w 1290758"/>
              <a:gd name="connsiteY127" fmla="*/ 212411 h 232414"/>
              <a:gd name="connsiteX128" fmla="*/ 270632 w 1290758"/>
              <a:gd name="connsiteY128" fmla="*/ 116207 h 232414"/>
              <a:gd name="connsiteX129" fmla="*/ 367787 w 1290758"/>
              <a:gd name="connsiteY129" fmla="*/ 20003 h 232414"/>
              <a:gd name="connsiteX130" fmla="*/ 91563 w 1290758"/>
              <a:gd name="connsiteY130" fmla="*/ 0 h 232414"/>
              <a:gd name="connsiteX131" fmla="*/ 209673 w 1290758"/>
              <a:gd name="connsiteY131" fmla="*/ 68581 h 232414"/>
              <a:gd name="connsiteX132" fmla="*/ 181098 w 1290758"/>
              <a:gd name="connsiteY132" fmla="*/ 116207 h 232414"/>
              <a:gd name="connsiteX133" fmla="*/ 64893 w 1290758"/>
              <a:gd name="connsiteY133" fmla="*/ 48578 h 232414"/>
              <a:gd name="connsiteX134" fmla="*/ 91563 w 1290758"/>
              <a:gd name="connsiteY134" fmla="*/ 0 h 23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90758" h="232414">
                <a:moveTo>
                  <a:pt x="1025010" y="157165"/>
                </a:moveTo>
                <a:cubicBezTo>
                  <a:pt x="1023105" y="159070"/>
                  <a:pt x="1019295" y="160023"/>
                  <a:pt x="1014533" y="160023"/>
                </a:cubicBezTo>
                <a:lnTo>
                  <a:pt x="1001198" y="160023"/>
                </a:lnTo>
                <a:cubicBezTo>
                  <a:pt x="990720" y="160023"/>
                  <a:pt x="984053" y="164785"/>
                  <a:pt x="984053" y="173358"/>
                </a:cubicBezTo>
                <a:cubicBezTo>
                  <a:pt x="984053" y="181931"/>
                  <a:pt x="990720" y="187646"/>
                  <a:pt x="1001198" y="187646"/>
                </a:cubicBezTo>
                <a:cubicBezTo>
                  <a:pt x="1011675" y="187646"/>
                  <a:pt x="1025010" y="180978"/>
                  <a:pt x="1025010" y="165738"/>
                </a:cubicBezTo>
                <a:close/>
                <a:moveTo>
                  <a:pt x="607816" y="157165"/>
                </a:moveTo>
                <a:cubicBezTo>
                  <a:pt x="605911" y="159070"/>
                  <a:pt x="602101" y="160023"/>
                  <a:pt x="597339" y="160023"/>
                </a:cubicBezTo>
                <a:lnTo>
                  <a:pt x="584004" y="160023"/>
                </a:lnTo>
                <a:cubicBezTo>
                  <a:pt x="573526" y="160023"/>
                  <a:pt x="566859" y="164785"/>
                  <a:pt x="566859" y="173358"/>
                </a:cubicBezTo>
                <a:cubicBezTo>
                  <a:pt x="566859" y="181931"/>
                  <a:pt x="573526" y="187646"/>
                  <a:pt x="584004" y="187646"/>
                </a:cubicBezTo>
                <a:cubicBezTo>
                  <a:pt x="594481" y="187646"/>
                  <a:pt x="607816" y="180978"/>
                  <a:pt x="607816" y="165738"/>
                </a:cubicBezTo>
                <a:close/>
                <a:moveTo>
                  <a:pt x="182050" y="116207"/>
                </a:moveTo>
                <a:cubicBezTo>
                  <a:pt x="193480" y="130495"/>
                  <a:pt x="203005" y="146687"/>
                  <a:pt x="210625" y="163833"/>
                </a:cubicBezTo>
                <a:cubicBezTo>
                  <a:pt x="178240" y="197171"/>
                  <a:pt x="137283" y="220984"/>
                  <a:pt x="91563" y="232414"/>
                </a:cubicBezTo>
                <a:cubicBezTo>
                  <a:pt x="86800" y="226699"/>
                  <a:pt x="82038" y="220031"/>
                  <a:pt x="78228" y="213364"/>
                </a:cubicBezTo>
                <a:cubicBezTo>
                  <a:pt x="73465" y="203838"/>
                  <a:pt x="68703" y="193361"/>
                  <a:pt x="64893" y="183836"/>
                </a:cubicBezTo>
                <a:cubicBezTo>
                  <a:pt x="111565" y="176215"/>
                  <a:pt x="152523" y="151450"/>
                  <a:pt x="182050" y="116207"/>
                </a:cubicBezTo>
                <a:close/>
                <a:moveTo>
                  <a:pt x="1226941" y="113349"/>
                </a:moveTo>
                <a:cubicBezTo>
                  <a:pt x="1212653" y="113349"/>
                  <a:pt x="1202176" y="121922"/>
                  <a:pt x="1199318" y="135257"/>
                </a:cubicBezTo>
                <a:lnTo>
                  <a:pt x="1253611" y="135257"/>
                </a:lnTo>
                <a:cubicBezTo>
                  <a:pt x="1251706" y="122874"/>
                  <a:pt x="1241228" y="113349"/>
                  <a:pt x="1226941" y="113349"/>
                </a:cubicBezTo>
                <a:close/>
                <a:moveTo>
                  <a:pt x="754501" y="87632"/>
                </a:moveTo>
                <a:lnTo>
                  <a:pt x="805936" y="87632"/>
                </a:lnTo>
                <a:lnTo>
                  <a:pt x="805936" y="209553"/>
                </a:lnTo>
                <a:lnTo>
                  <a:pt x="771646" y="209553"/>
                </a:lnTo>
                <a:lnTo>
                  <a:pt x="771646" y="117159"/>
                </a:lnTo>
                <a:lnTo>
                  <a:pt x="754501" y="117159"/>
                </a:lnTo>
                <a:close/>
                <a:moveTo>
                  <a:pt x="818319" y="87631"/>
                </a:moveTo>
                <a:lnTo>
                  <a:pt x="855466" y="87631"/>
                </a:lnTo>
                <a:lnTo>
                  <a:pt x="883089" y="172405"/>
                </a:lnTo>
                <a:lnTo>
                  <a:pt x="910711" y="87631"/>
                </a:lnTo>
                <a:lnTo>
                  <a:pt x="946906" y="87631"/>
                </a:lnTo>
                <a:lnTo>
                  <a:pt x="903091" y="209553"/>
                </a:lnTo>
                <a:lnTo>
                  <a:pt x="860229" y="209553"/>
                </a:lnTo>
                <a:close/>
                <a:moveTo>
                  <a:pt x="1226941" y="85726"/>
                </a:moveTo>
                <a:cubicBezTo>
                  <a:pt x="1263136" y="85726"/>
                  <a:pt x="1290758" y="107634"/>
                  <a:pt x="1290758" y="158117"/>
                </a:cubicBezTo>
                <a:lnTo>
                  <a:pt x="1290758" y="159070"/>
                </a:lnTo>
                <a:lnTo>
                  <a:pt x="1200271" y="159070"/>
                </a:lnTo>
                <a:cubicBezTo>
                  <a:pt x="1202176" y="172405"/>
                  <a:pt x="1212653" y="183835"/>
                  <a:pt x="1227893" y="183835"/>
                </a:cubicBezTo>
                <a:cubicBezTo>
                  <a:pt x="1243133" y="183835"/>
                  <a:pt x="1247896" y="179072"/>
                  <a:pt x="1252658" y="171452"/>
                </a:cubicBezTo>
                <a:lnTo>
                  <a:pt x="1288853" y="175262"/>
                </a:lnTo>
                <a:cubicBezTo>
                  <a:pt x="1278376" y="200980"/>
                  <a:pt x="1255516" y="213363"/>
                  <a:pt x="1227893" y="213363"/>
                </a:cubicBezTo>
                <a:cubicBezTo>
                  <a:pt x="1200271" y="213363"/>
                  <a:pt x="1164076" y="186693"/>
                  <a:pt x="1164076" y="149545"/>
                </a:cubicBezTo>
                <a:cubicBezTo>
                  <a:pt x="1164076" y="112396"/>
                  <a:pt x="1190746" y="85726"/>
                  <a:pt x="1226941" y="85726"/>
                </a:cubicBezTo>
                <a:close/>
                <a:moveTo>
                  <a:pt x="727831" y="85726"/>
                </a:moveTo>
                <a:cubicBezTo>
                  <a:pt x="743071" y="85726"/>
                  <a:pt x="734498" y="85726"/>
                  <a:pt x="737356" y="86679"/>
                </a:cubicBezTo>
                <a:cubicBezTo>
                  <a:pt x="737356" y="86679"/>
                  <a:pt x="737356" y="121922"/>
                  <a:pt x="737356" y="121922"/>
                </a:cubicBezTo>
                <a:lnTo>
                  <a:pt x="723068" y="121922"/>
                </a:lnTo>
                <a:cubicBezTo>
                  <a:pt x="705923" y="121922"/>
                  <a:pt x="697351" y="130494"/>
                  <a:pt x="697351" y="151450"/>
                </a:cubicBezTo>
                <a:lnTo>
                  <a:pt x="697351" y="209553"/>
                </a:lnTo>
                <a:lnTo>
                  <a:pt x="663061" y="209553"/>
                </a:lnTo>
                <a:lnTo>
                  <a:pt x="663061" y="87631"/>
                </a:lnTo>
                <a:lnTo>
                  <a:pt x="696398" y="87631"/>
                </a:lnTo>
                <a:lnTo>
                  <a:pt x="696398" y="106681"/>
                </a:lnTo>
                <a:cubicBezTo>
                  <a:pt x="701161" y="93346"/>
                  <a:pt x="712591" y="85726"/>
                  <a:pt x="727831" y="85726"/>
                </a:cubicBezTo>
                <a:close/>
                <a:moveTo>
                  <a:pt x="1007865" y="84774"/>
                </a:moveTo>
                <a:cubicBezTo>
                  <a:pt x="1037393" y="84774"/>
                  <a:pt x="1061205" y="97157"/>
                  <a:pt x="1061205" y="129542"/>
                </a:cubicBezTo>
                <a:lnTo>
                  <a:pt x="1061205" y="209553"/>
                </a:lnTo>
                <a:lnTo>
                  <a:pt x="1026915" y="209553"/>
                </a:lnTo>
                <a:lnTo>
                  <a:pt x="1026915" y="198123"/>
                </a:lnTo>
                <a:cubicBezTo>
                  <a:pt x="1020248" y="207648"/>
                  <a:pt x="1006913" y="212411"/>
                  <a:pt x="992625" y="212411"/>
                </a:cubicBezTo>
                <a:cubicBezTo>
                  <a:pt x="966908" y="212411"/>
                  <a:pt x="949763" y="194313"/>
                  <a:pt x="949763" y="174310"/>
                </a:cubicBezTo>
                <a:cubicBezTo>
                  <a:pt x="949763" y="154308"/>
                  <a:pt x="966908" y="137162"/>
                  <a:pt x="993578" y="137162"/>
                </a:cubicBezTo>
                <a:lnTo>
                  <a:pt x="1017390" y="137162"/>
                </a:lnTo>
                <a:cubicBezTo>
                  <a:pt x="1023105" y="137162"/>
                  <a:pt x="1025963" y="134305"/>
                  <a:pt x="1025963" y="129542"/>
                </a:cubicBezTo>
                <a:lnTo>
                  <a:pt x="1025010" y="128590"/>
                </a:lnTo>
                <a:cubicBezTo>
                  <a:pt x="1025010" y="120017"/>
                  <a:pt x="1018343" y="114302"/>
                  <a:pt x="1005008" y="114302"/>
                </a:cubicBezTo>
                <a:cubicBezTo>
                  <a:pt x="991673" y="114302"/>
                  <a:pt x="977385" y="120017"/>
                  <a:pt x="968813" y="125732"/>
                </a:cubicBezTo>
                <a:lnTo>
                  <a:pt x="955478" y="100014"/>
                </a:lnTo>
                <a:cubicBezTo>
                  <a:pt x="955478" y="100014"/>
                  <a:pt x="978338" y="84774"/>
                  <a:pt x="1007865" y="84774"/>
                </a:cubicBezTo>
                <a:close/>
                <a:moveTo>
                  <a:pt x="590671" y="84774"/>
                </a:moveTo>
                <a:cubicBezTo>
                  <a:pt x="620199" y="84774"/>
                  <a:pt x="644011" y="97157"/>
                  <a:pt x="644011" y="129542"/>
                </a:cubicBezTo>
                <a:lnTo>
                  <a:pt x="644011" y="209553"/>
                </a:lnTo>
                <a:lnTo>
                  <a:pt x="609721" y="209553"/>
                </a:lnTo>
                <a:lnTo>
                  <a:pt x="609721" y="198123"/>
                </a:lnTo>
                <a:cubicBezTo>
                  <a:pt x="603054" y="207648"/>
                  <a:pt x="589719" y="212411"/>
                  <a:pt x="575431" y="212411"/>
                </a:cubicBezTo>
                <a:cubicBezTo>
                  <a:pt x="549714" y="212411"/>
                  <a:pt x="532569" y="194313"/>
                  <a:pt x="532569" y="174310"/>
                </a:cubicBezTo>
                <a:cubicBezTo>
                  <a:pt x="532569" y="154308"/>
                  <a:pt x="549714" y="137162"/>
                  <a:pt x="576384" y="137162"/>
                </a:cubicBezTo>
                <a:lnTo>
                  <a:pt x="600196" y="137162"/>
                </a:lnTo>
                <a:cubicBezTo>
                  <a:pt x="605911" y="137162"/>
                  <a:pt x="608769" y="134305"/>
                  <a:pt x="608769" y="129542"/>
                </a:cubicBezTo>
                <a:lnTo>
                  <a:pt x="607816" y="128590"/>
                </a:lnTo>
                <a:cubicBezTo>
                  <a:pt x="607816" y="120017"/>
                  <a:pt x="601149" y="114302"/>
                  <a:pt x="587814" y="114302"/>
                </a:cubicBezTo>
                <a:cubicBezTo>
                  <a:pt x="574479" y="114302"/>
                  <a:pt x="560191" y="120017"/>
                  <a:pt x="551619" y="125732"/>
                </a:cubicBezTo>
                <a:lnTo>
                  <a:pt x="538284" y="100014"/>
                </a:lnTo>
                <a:cubicBezTo>
                  <a:pt x="538284" y="100014"/>
                  <a:pt x="561144" y="84774"/>
                  <a:pt x="590671" y="84774"/>
                </a:cubicBezTo>
                <a:close/>
                <a:moveTo>
                  <a:pt x="32507" y="46673"/>
                </a:moveTo>
                <a:cubicBezTo>
                  <a:pt x="43937" y="46673"/>
                  <a:pt x="54415" y="47626"/>
                  <a:pt x="64892" y="49531"/>
                </a:cubicBezTo>
                <a:cubicBezTo>
                  <a:pt x="62987" y="55246"/>
                  <a:pt x="61082" y="60961"/>
                  <a:pt x="59177" y="66676"/>
                </a:cubicBezTo>
                <a:cubicBezTo>
                  <a:pt x="48700" y="105729"/>
                  <a:pt x="50605" y="146687"/>
                  <a:pt x="64892" y="183835"/>
                </a:cubicBezTo>
                <a:cubicBezTo>
                  <a:pt x="54415" y="185740"/>
                  <a:pt x="43937" y="186693"/>
                  <a:pt x="32507" y="186693"/>
                </a:cubicBezTo>
                <a:cubicBezTo>
                  <a:pt x="24887" y="186693"/>
                  <a:pt x="17267" y="184788"/>
                  <a:pt x="9647" y="184788"/>
                </a:cubicBezTo>
                <a:cubicBezTo>
                  <a:pt x="-3688" y="139067"/>
                  <a:pt x="-2735" y="91441"/>
                  <a:pt x="9647" y="47626"/>
                </a:cubicBezTo>
                <a:cubicBezTo>
                  <a:pt x="17267" y="46673"/>
                  <a:pt x="21077" y="46673"/>
                  <a:pt x="32507" y="46673"/>
                </a:cubicBezTo>
                <a:close/>
                <a:moveTo>
                  <a:pt x="1092638" y="41911"/>
                </a:moveTo>
                <a:lnTo>
                  <a:pt x="1126928" y="41911"/>
                </a:lnTo>
                <a:lnTo>
                  <a:pt x="1126928" y="87631"/>
                </a:lnTo>
                <a:lnTo>
                  <a:pt x="1153598" y="87631"/>
                </a:lnTo>
                <a:lnTo>
                  <a:pt x="1153598" y="117159"/>
                </a:lnTo>
                <a:lnTo>
                  <a:pt x="1126928" y="117159"/>
                </a:lnTo>
                <a:lnTo>
                  <a:pt x="1126928" y="172405"/>
                </a:lnTo>
                <a:cubicBezTo>
                  <a:pt x="1126928" y="180025"/>
                  <a:pt x="1132643" y="180978"/>
                  <a:pt x="1138358" y="180978"/>
                </a:cubicBezTo>
                <a:cubicBezTo>
                  <a:pt x="1146930" y="180978"/>
                  <a:pt x="1154550" y="180978"/>
                  <a:pt x="1154550" y="180978"/>
                </a:cubicBezTo>
                <a:lnTo>
                  <a:pt x="1154550" y="210506"/>
                </a:lnTo>
                <a:cubicBezTo>
                  <a:pt x="1154550" y="210506"/>
                  <a:pt x="1137405" y="212411"/>
                  <a:pt x="1127880" y="212411"/>
                </a:cubicBezTo>
                <a:cubicBezTo>
                  <a:pt x="1110735" y="212411"/>
                  <a:pt x="1092638" y="209553"/>
                  <a:pt x="1092638" y="184788"/>
                </a:cubicBezTo>
                <a:lnTo>
                  <a:pt x="1092638" y="118112"/>
                </a:lnTo>
                <a:lnTo>
                  <a:pt x="1073588" y="118112"/>
                </a:lnTo>
                <a:lnTo>
                  <a:pt x="1073588" y="88584"/>
                </a:lnTo>
                <a:lnTo>
                  <a:pt x="1092638" y="88584"/>
                </a:lnTo>
                <a:close/>
                <a:moveTo>
                  <a:pt x="786886" y="23813"/>
                </a:moveTo>
                <a:cubicBezTo>
                  <a:pt x="799268" y="23813"/>
                  <a:pt x="808793" y="34291"/>
                  <a:pt x="808793" y="45721"/>
                </a:cubicBezTo>
                <a:cubicBezTo>
                  <a:pt x="808793" y="57151"/>
                  <a:pt x="799268" y="67629"/>
                  <a:pt x="786886" y="67629"/>
                </a:cubicBezTo>
                <a:cubicBezTo>
                  <a:pt x="774503" y="67629"/>
                  <a:pt x="764978" y="58104"/>
                  <a:pt x="764978" y="45721"/>
                </a:cubicBezTo>
                <a:cubicBezTo>
                  <a:pt x="764978" y="33338"/>
                  <a:pt x="774503" y="23813"/>
                  <a:pt x="786886" y="23813"/>
                </a:cubicBezTo>
                <a:close/>
                <a:moveTo>
                  <a:pt x="478277" y="23813"/>
                </a:moveTo>
                <a:lnTo>
                  <a:pt x="512567" y="23813"/>
                </a:lnTo>
                <a:lnTo>
                  <a:pt x="512567" y="209553"/>
                </a:lnTo>
                <a:lnTo>
                  <a:pt x="478277" y="209553"/>
                </a:lnTo>
                <a:close/>
                <a:moveTo>
                  <a:pt x="367787" y="20003"/>
                </a:moveTo>
                <a:cubicBezTo>
                  <a:pt x="423032" y="20003"/>
                  <a:pt x="447797" y="45721"/>
                  <a:pt x="459227" y="89537"/>
                </a:cubicBezTo>
                <a:lnTo>
                  <a:pt x="418269" y="89537"/>
                </a:lnTo>
                <a:cubicBezTo>
                  <a:pt x="411602" y="67629"/>
                  <a:pt x="392552" y="54294"/>
                  <a:pt x="368739" y="54294"/>
                </a:cubicBezTo>
                <a:cubicBezTo>
                  <a:pt x="333497" y="54294"/>
                  <a:pt x="310637" y="80964"/>
                  <a:pt x="310637" y="116207"/>
                </a:cubicBezTo>
                <a:cubicBezTo>
                  <a:pt x="310637" y="151450"/>
                  <a:pt x="333497" y="178121"/>
                  <a:pt x="368739" y="178121"/>
                </a:cubicBezTo>
                <a:cubicBezTo>
                  <a:pt x="393504" y="178121"/>
                  <a:pt x="412554" y="164785"/>
                  <a:pt x="419222" y="142877"/>
                </a:cubicBezTo>
                <a:lnTo>
                  <a:pt x="459227" y="142877"/>
                </a:lnTo>
                <a:cubicBezTo>
                  <a:pt x="448749" y="186693"/>
                  <a:pt x="409697" y="212411"/>
                  <a:pt x="367787" y="212411"/>
                </a:cubicBezTo>
                <a:cubicBezTo>
                  <a:pt x="325877" y="212411"/>
                  <a:pt x="270632" y="172405"/>
                  <a:pt x="270632" y="116207"/>
                </a:cubicBezTo>
                <a:cubicBezTo>
                  <a:pt x="270632" y="60009"/>
                  <a:pt x="312542" y="20003"/>
                  <a:pt x="367787" y="20003"/>
                </a:cubicBezTo>
                <a:close/>
                <a:moveTo>
                  <a:pt x="91563" y="0"/>
                </a:moveTo>
                <a:cubicBezTo>
                  <a:pt x="137283" y="11430"/>
                  <a:pt x="178240" y="36196"/>
                  <a:pt x="209673" y="68581"/>
                </a:cubicBezTo>
                <a:cubicBezTo>
                  <a:pt x="203005" y="85726"/>
                  <a:pt x="192528" y="101919"/>
                  <a:pt x="181098" y="116207"/>
                </a:cubicBezTo>
                <a:cubicBezTo>
                  <a:pt x="152523" y="80964"/>
                  <a:pt x="111565" y="56198"/>
                  <a:pt x="64893" y="48578"/>
                </a:cubicBezTo>
                <a:cubicBezTo>
                  <a:pt x="71560" y="31433"/>
                  <a:pt x="80133" y="15240"/>
                  <a:pt x="91563" y="0"/>
                </a:cubicBezTo>
                <a:close/>
              </a:path>
            </a:pathLst>
          </a:custGeom>
          <a:solidFill>
            <a:schemeClr val="bg1"/>
          </a:solidFill>
          <a:ln w="775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Avenir Next LT Pro"/>
              <a:ea typeface="+mn-ea"/>
              <a:cs typeface="+mn-cs"/>
            </a:endParaRPr>
          </a:p>
        </p:txBody>
      </p:sp>
      <p:pic>
        <p:nvPicPr>
          <p:cNvPr id="5" name="Graphic 4" descr="Think forward">
            <a:extLst>
              <a:ext uri="{FF2B5EF4-FFF2-40B4-BE49-F238E27FC236}">
                <a16:creationId xmlns:a16="http://schemas.microsoft.com/office/drawing/2014/main" id="{1C7EF521-DDD0-0CA2-6070-587198D3EF0D}"/>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r="5188"/>
          <a:stretch/>
        </p:blipFill>
        <p:spPr>
          <a:xfrm>
            <a:off x="3935413" y="3163140"/>
            <a:ext cx="4321175" cy="531720"/>
          </a:xfrm>
          <a:prstGeom prst="rect">
            <a:avLst/>
          </a:prstGeom>
        </p:spPr>
      </p:pic>
      <p:sp>
        <p:nvSpPr>
          <p:cNvPr id="6" name="TextBox 5">
            <a:extLst>
              <a:ext uri="{FF2B5EF4-FFF2-40B4-BE49-F238E27FC236}">
                <a16:creationId xmlns:a16="http://schemas.microsoft.com/office/drawing/2014/main" id="{702528CA-5C58-CBBE-BE94-9AB638BBFEF5}"/>
              </a:ext>
            </a:extLst>
          </p:cNvPr>
          <p:cNvSpPr txBox="1"/>
          <p:nvPr/>
        </p:nvSpPr>
        <p:spPr>
          <a:xfrm>
            <a:off x="8901583" y="6065125"/>
            <a:ext cx="2746698" cy="6848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venir Next LT Pro Demi"/>
                <a:ea typeface="+mn-ea"/>
                <a:cs typeface="+mn-cs"/>
              </a:rPr>
              <a:t>© 2025 Clarivate. All rights reserved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white"/>
                </a:solidFill>
                <a:effectLst/>
                <a:uLnTx/>
                <a:uFillTx/>
                <a:latin typeface="Avenir Next LT Pro"/>
                <a:ea typeface="+mn-ea"/>
                <a:cs typeface="+mn-cs"/>
              </a:rPr>
              <a:t>Clarivate and </a:t>
            </a:r>
            <a:r>
              <a:rPr kumimoji="0" lang="en-US" sz="900" b="0" i="0" u="none" strike="noStrike" kern="1200" cap="none" spc="0" normalizeH="0" baseline="0" noProof="0" dirty="0">
                <a:ln>
                  <a:noFill/>
                </a:ln>
                <a:solidFill>
                  <a:prstClr val="white"/>
                </a:solidFill>
                <a:effectLst/>
                <a:uLnTx/>
                <a:uFillTx/>
                <a:latin typeface="Avenir Next LT Pro"/>
                <a:ea typeface="+mn-ea"/>
                <a:cs typeface="+mn-cs"/>
              </a:rPr>
              <a:t>its</a:t>
            </a:r>
            <a:r>
              <a:rPr kumimoji="0" lang="en-GB" sz="900" b="0" i="0" u="none" strike="noStrike" kern="1200" cap="none" spc="0" normalizeH="0" baseline="0" noProof="0" dirty="0">
                <a:ln>
                  <a:noFill/>
                </a:ln>
                <a:solidFill>
                  <a:prstClr val="white"/>
                </a:solidFill>
                <a:effectLst/>
                <a:uLnTx/>
                <a:uFillTx/>
                <a:latin typeface="Avenir Next LT Pro"/>
                <a:ea typeface="+mn-ea"/>
                <a:cs typeface="+mn-cs"/>
              </a:rPr>
              <a:t> logo, as well as all other trademarks used herein are trademarks of their respective owners and used under license.</a:t>
            </a:r>
          </a:p>
        </p:txBody>
      </p:sp>
      <p:sp>
        <p:nvSpPr>
          <p:cNvPr id="7" name="TextBox 6">
            <a:extLst>
              <a:ext uri="{FF2B5EF4-FFF2-40B4-BE49-F238E27FC236}">
                <a16:creationId xmlns:a16="http://schemas.microsoft.com/office/drawing/2014/main" id="{EEFD054B-B905-252D-B47E-8F863E74F910}"/>
              </a:ext>
            </a:extLst>
          </p:cNvPr>
          <p:cNvSpPr txBox="1"/>
          <p:nvPr/>
        </p:nvSpPr>
        <p:spPr>
          <a:xfrm>
            <a:off x="481401" y="6065125"/>
            <a:ext cx="5473700" cy="6848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venir Next LT Pro Demi"/>
                <a:ea typeface="+mn-ea"/>
                <a:cs typeface="+mn-cs"/>
              </a:rPr>
              <a:t>About Clarivate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white"/>
                </a:solidFill>
                <a:effectLst/>
                <a:uLnTx/>
                <a:uFillTx/>
                <a:latin typeface="Avenir Next LT Pro"/>
                <a:ea typeface="+mn-ea"/>
                <a:cs typeface="+mn-cs"/>
              </a:rPr>
              <a:t>Clarivate is a leading global provider of transformative intelligence. We offer enriched data, </a:t>
            </a:r>
            <a:br>
              <a:rPr kumimoji="0" lang="en-GB" sz="900" b="0" i="0" u="none" strike="noStrike" kern="1200" cap="none" spc="0" normalizeH="0" baseline="0" noProof="0" dirty="0">
                <a:ln>
                  <a:noFill/>
                </a:ln>
                <a:solidFill>
                  <a:prstClr val="white"/>
                </a:solidFill>
                <a:effectLst/>
                <a:uLnTx/>
                <a:uFillTx/>
                <a:latin typeface="Avenir Next LT Pro"/>
                <a:ea typeface="+mn-ea"/>
                <a:cs typeface="+mn-cs"/>
              </a:rPr>
            </a:br>
            <a:r>
              <a:rPr kumimoji="0" lang="en-GB" sz="900" b="0" i="0" u="none" strike="noStrike" kern="1200" cap="none" spc="0" normalizeH="0" baseline="0" noProof="0" dirty="0">
                <a:ln>
                  <a:noFill/>
                </a:ln>
                <a:solidFill>
                  <a:prstClr val="white"/>
                </a:solidFill>
                <a:effectLst/>
                <a:uLnTx/>
                <a:uFillTx/>
                <a:latin typeface="Avenir Next LT Pro"/>
                <a:ea typeface="+mn-ea"/>
                <a:cs typeface="+mn-cs"/>
              </a:rPr>
              <a:t>insights &amp; analytics, workflow solutions and expert services in the areas of Academia &amp; Government, Intellectual Property and Life Sciences &amp; Healthcare. For more information, please visit clarivate.com.</a:t>
            </a:r>
            <a:endParaRPr kumimoji="0" lang="en-US" sz="9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8" name="Text Placeholder 9">
            <a:extLst>
              <a:ext uri="{FF2B5EF4-FFF2-40B4-BE49-F238E27FC236}">
                <a16:creationId xmlns:a16="http://schemas.microsoft.com/office/drawing/2014/main" id="{0F0DA966-B641-FA46-87A4-39949D7B1981}"/>
              </a:ext>
            </a:extLst>
          </p:cNvPr>
          <p:cNvSpPr txBox="1">
            <a:spLocks/>
          </p:cNvSpPr>
          <p:nvPr/>
        </p:nvSpPr>
        <p:spPr>
          <a:xfrm>
            <a:off x="3359151" y="4274031"/>
            <a:ext cx="5473700" cy="252000"/>
          </a:xfrm>
          <a:prstGeom prst="rect">
            <a:avLst/>
          </a:prstGeom>
        </p:spPr>
        <p:txBody>
          <a:bodyPr lIns="0" tIns="0" rIns="0" bIns="0">
            <a:noAutofit/>
          </a:bodyPr>
          <a:lstStyle>
            <a:lvl1pPr marL="0" indent="0" algn="ctr" defTabSz="914400" rtl="0" eaLnBrk="1" latinLnBrk="0" hangingPunct="1">
              <a:lnSpc>
                <a:spcPct val="90000"/>
              </a:lnSpc>
              <a:spcBef>
                <a:spcPts val="900"/>
              </a:spcBef>
              <a:buFont typeface="Arial" panose="020B0604020202020204" pitchFamily="34" charset="0"/>
              <a:buNone/>
              <a:defRPr sz="1800" kern="1200">
                <a:solidFill>
                  <a:schemeClr val="bg1"/>
                </a:solidFill>
                <a:latin typeface="+mj-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9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Avenir Next LT Pro Demi"/>
                <a:ea typeface="+mn-ea"/>
                <a:cs typeface="+mn-cs"/>
              </a:rPr>
              <a:t>Forename Surname</a:t>
            </a:r>
            <a:endParaRPr kumimoji="0" lang="en-GB" sz="1800" b="0" i="0" u="none" strike="noStrike" kern="1200" cap="none" spc="0" normalizeH="0" baseline="0" noProof="0" dirty="0">
              <a:ln>
                <a:noFill/>
              </a:ln>
              <a:solidFill>
                <a:prstClr val="white"/>
              </a:solidFill>
              <a:effectLst/>
              <a:uLnTx/>
              <a:uFillTx/>
              <a:latin typeface="Avenir Next LT Pro Demi"/>
              <a:ea typeface="+mn-ea"/>
              <a:cs typeface="+mn-cs"/>
            </a:endParaRPr>
          </a:p>
        </p:txBody>
      </p:sp>
      <p:sp>
        <p:nvSpPr>
          <p:cNvPr id="10" name="Text Placeholder 9">
            <a:extLst>
              <a:ext uri="{FF2B5EF4-FFF2-40B4-BE49-F238E27FC236}">
                <a16:creationId xmlns:a16="http://schemas.microsoft.com/office/drawing/2014/main" id="{3778F5DB-EB29-2EE8-988A-F6212AC73B65}"/>
              </a:ext>
            </a:extLst>
          </p:cNvPr>
          <p:cNvSpPr txBox="1">
            <a:spLocks/>
          </p:cNvSpPr>
          <p:nvPr/>
        </p:nvSpPr>
        <p:spPr>
          <a:xfrm>
            <a:off x="3359150" y="4540162"/>
            <a:ext cx="5473699" cy="252000"/>
          </a:xfrm>
          <a:prstGeom prst="rect">
            <a:avLst/>
          </a:prstGeom>
        </p:spPr>
        <p:txBody>
          <a:bodyPr lIns="0" tIns="0" rIns="0" bIns="0">
            <a:noAutofit/>
          </a:bodyPr>
          <a:lstStyle>
            <a:lvl1pPr marL="0" indent="0" algn="ctr" defTabSz="914400" rtl="0" eaLnBrk="1" latinLnBrk="0" hangingPunct="1">
              <a:lnSpc>
                <a:spcPct val="90000"/>
              </a:lnSpc>
              <a:spcBef>
                <a:spcPts val="900"/>
              </a:spcBef>
              <a:buFont typeface="Arial" panose="020B0604020202020204" pitchFamily="34" charset="0"/>
              <a:buNone/>
              <a:defRPr sz="18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9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Avenir Next LT Pro"/>
                <a:ea typeface="+mn-ea"/>
                <a:cs typeface="+mn-cs"/>
              </a:rPr>
              <a:t>forename.surname@clarivate.com</a:t>
            </a:r>
            <a:endParaRPr kumimoji="0" lang="en-GB"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11" name="Text Placeholder 9">
            <a:extLst>
              <a:ext uri="{FF2B5EF4-FFF2-40B4-BE49-F238E27FC236}">
                <a16:creationId xmlns:a16="http://schemas.microsoft.com/office/drawing/2014/main" id="{59BF67F9-A5CC-459C-E286-85B587B7F23C}"/>
              </a:ext>
            </a:extLst>
          </p:cNvPr>
          <p:cNvSpPr txBox="1">
            <a:spLocks/>
          </p:cNvSpPr>
          <p:nvPr/>
        </p:nvSpPr>
        <p:spPr>
          <a:xfrm>
            <a:off x="3359151" y="4834830"/>
            <a:ext cx="5473699" cy="252000"/>
          </a:xfrm>
          <a:prstGeom prst="rect">
            <a:avLst/>
          </a:prstGeom>
        </p:spPr>
        <p:txBody>
          <a:bodyPr lIns="0" tIns="0" rIns="0" bIns="0">
            <a:noAutofit/>
          </a:bodyPr>
          <a:lstStyle>
            <a:lvl1pPr marL="0" indent="0" algn="ctr" defTabSz="914400" rtl="0" eaLnBrk="1" latinLnBrk="0" hangingPunct="1">
              <a:lnSpc>
                <a:spcPct val="90000"/>
              </a:lnSpc>
              <a:spcBef>
                <a:spcPts val="900"/>
              </a:spcBef>
              <a:buFont typeface="Arial" panose="020B0604020202020204" pitchFamily="34" charset="0"/>
              <a:buNone/>
              <a:defRPr sz="17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900"/>
              </a:spcBef>
              <a:spcAft>
                <a:spcPts val="0"/>
              </a:spcAft>
              <a:buClrTx/>
              <a:buSzTx/>
              <a:buFont typeface="Arial" panose="020B0604020202020204" pitchFamily="34" charset="0"/>
              <a:buNone/>
              <a:tabLst/>
              <a:defRPr/>
            </a:pPr>
            <a:r>
              <a:rPr kumimoji="0" lang="en-US" sz="1700" b="0" i="0" u="none" strike="noStrike" kern="1200" cap="none" spc="0" normalizeH="0" baseline="0" noProof="0" dirty="0">
                <a:ln>
                  <a:noFill/>
                </a:ln>
                <a:solidFill>
                  <a:prstClr val="white"/>
                </a:solidFill>
                <a:effectLst/>
                <a:uLnTx/>
                <a:uFillTx/>
                <a:latin typeface="Avenir Next LT Pro"/>
                <a:ea typeface="+mn-ea"/>
                <a:cs typeface="+mn-cs"/>
              </a:rPr>
              <a:t>+000 000-0000</a:t>
            </a:r>
            <a:endParaRPr kumimoji="0" lang="en-GB" sz="1700" b="0" i="0" u="none" strike="noStrike" kern="1200" cap="none" spc="0" normalizeH="0" baseline="0" noProof="0" dirty="0">
              <a:ln>
                <a:noFill/>
              </a:ln>
              <a:solidFill>
                <a:prstClr val="white"/>
              </a:solidFill>
              <a:effectLst/>
              <a:uLnTx/>
              <a:uFillTx/>
              <a:latin typeface="Avenir Next LT Pro"/>
              <a:ea typeface="+mn-ea"/>
              <a:cs typeface="+mn-cs"/>
            </a:endParaRPr>
          </a:p>
        </p:txBody>
      </p:sp>
    </p:spTree>
    <p:extLst>
      <p:ext uri="{BB962C8B-B14F-4D97-AF65-F5344CB8AC3E}">
        <p14:creationId xmlns:p14="http://schemas.microsoft.com/office/powerpoint/2010/main" val="368792409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4BE851-8984-B456-C68E-000B008FA992}"/>
              </a:ext>
            </a:extLst>
          </p:cNvPr>
          <p:cNvSpPr>
            <a:spLocks noGrp="1"/>
          </p:cNvSpPr>
          <p:nvPr>
            <p:ph type="title"/>
          </p:nvPr>
        </p:nvSpPr>
        <p:spPr/>
        <p:txBody>
          <a:bodyPr/>
          <a:lstStyle/>
          <a:p>
            <a:r>
              <a:rPr lang="en-US" dirty="0"/>
              <a:t>Interlibrary Loan</a:t>
            </a:r>
          </a:p>
        </p:txBody>
      </p:sp>
      <p:sp>
        <p:nvSpPr>
          <p:cNvPr id="5" name="Footer Placeholder 4">
            <a:extLst>
              <a:ext uri="{FF2B5EF4-FFF2-40B4-BE49-F238E27FC236}">
                <a16:creationId xmlns:a16="http://schemas.microsoft.com/office/drawing/2014/main" id="{C09DB9AB-32C9-703D-0CD6-BE888122724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764DD58E-C9B0-3436-6F4A-6BA08114320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3" name="Content Placeholder 10">
            <a:extLst>
              <a:ext uri="{FF2B5EF4-FFF2-40B4-BE49-F238E27FC236}">
                <a16:creationId xmlns:a16="http://schemas.microsoft.com/office/drawing/2014/main" id="{F14AC9C3-7D64-3130-16F4-81AD2916A38C}"/>
              </a:ext>
            </a:extLst>
          </p:cNvPr>
          <p:cNvSpPr>
            <a:spLocks noGrp="1"/>
          </p:cNvSpPr>
          <p:nvPr>
            <p:ph type="body" sz="quarter" idx="14"/>
          </p:nvPr>
        </p:nvSpPr>
        <p:spPr>
          <a:xfrm>
            <a:off x="550864" y="1268412"/>
            <a:ext cx="8281987" cy="4321175"/>
          </a:xfrm>
        </p:spPr>
        <p:txBody>
          <a:bodyPr/>
          <a:lstStyle/>
          <a:p>
            <a:pPr algn="just">
              <a:buClr>
                <a:schemeClr val="bg2"/>
              </a:buClr>
              <a:buFont typeface="Wingdings" panose="05000000000000000000" pitchFamily="2" charset="2"/>
              <a:buChar char="§"/>
            </a:pPr>
            <a:r>
              <a:rPr lang="en-US" dirty="0">
                <a:solidFill>
                  <a:schemeClr val="tx2"/>
                </a:solidFill>
              </a:rPr>
              <a:t>The advantages of using ILL</a:t>
            </a:r>
          </a:p>
          <a:p>
            <a:pPr algn="just">
              <a:buClr>
                <a:schemeClr val="bg2"/>
              </a:buClr>
              <a:buFont typeface="Wingdings" panose="05000000000000000000" pitchFamily="2" charset="2"/>
              <a:buChar char="§"/>
            </a:pPr>
            <a:r>
              <a:rPr lang="en-US" dirty="0">
                <a:solidFill>
                  <a:schemeClr val="tx2"/>
                </a:solidFill>
              </a:rPr>
              <a:t>System Administration settings</a:t>
            </a:r>
          </a:p>
          <a:p>
            <a:pPr algn="just">
              <a:buClr>
                <a:schemeClr val="bg2"/>
              </a:buClr>
              <a:buFont typeface="Wingdings" panose="05000000000000000000" pitchFamily="2" charset="2"/>
              <a:buChar char="§"/>
            </a:pPr>
            <a:r>
              <a:rPr lang="en-US" dirty="0">
                <a:solidFill>
                  <a:schemeClr val="tx2"/>
                </a:solidFill>
              </a:rPr>
              <a:t>ILL item templates</a:t>
            </a:r>
          </a:p>
          <a:p>
            <a:pPr algn="just">
              <a:buClr>
                <a:schemeClr val="bg2"/>
              </a:buClr>
              <a:buFont typeface="Wingdings" panose="05000000000000000000" pitchFamily="2" charset="2"/>
              <a:buChar char="§"/>
            </a:pPr>
            <a:r>
              <a:rPr lang="en-US" dirty="0">
                <a:solidFill>
                  <a:schemeClr val="tx2"/>
                </a:solidFill>
              </a:rPr>
              <a:t>ILL statuses</a:t>
            </a:r>
          </a:p>
          <a:p>
            <a:pPr algn="just">
              <a:buClr>
                <a:schemeClr val="bg2"/>
              </a:buClr>
              <a:buFont typeface="Wingdings" panose="05000000000000000000" pitchFamily="2" charset="2"/>
              <a:buChar char="§"/>
            </a:pPr>
            <a:r>
              <a:rPr lang="en-US" dirty="0">
                <a:solidFill>
                  <a:schemeClr val="tx2"/>
                </a:solidFill>
              </a:rPr>
              <a:t>Creating an ILL</a:t>
            </a:r>
          </a:p>
          <a:p>
            <a:pPr lvl="1" algn="just">
              <a:buClr>
                <a:schemeClr val="bg2"/>
              </a:buClr>
              <a:buFont typeface="Wingdings" panose="05000000000000000000" pitchFamily="2" charset="2"/>
              <a:buChar char="§"/>
            </a:pPr>
            <a:r>
              <a:rPr lang="en-US" dirty="0">
                <a:solidFill>
                  <a:schemeClr val="tx2"/>
                </a:solidFill>
              </a:rPr>
              <a:t>Converting a hold to an ILL</a:t>
            </a:r>
          </a:p>
          <a:p>
            <a:pPr lvl="1" algn="just">
              <a:buClr>
                <a:schemeClr val="bg2"/>
              </a:buClr>
              <a:buFont typeface="Wingdings" panose="05000000000000000000" pitchFamily="2" charset="2"/>
              <a:buChar char="§"/>
            </a:pPr>
            <a:r>
              <a:rPr lang="en-US" dirty="0">
                <a:solidFill>
                  <a:schemeClr val="tx2"/>
                </a:solidFill>
              </a:rPr>
              <a:t>Unlocking a hold request </a:t>
            </a:r>
            <a:r>
              <a:rPr lang="en-US" dirty="0" err="1">
                <a:solidFill>
                  <a:schemeClr val="tx2"/>
                </a:solidFill>
              </a:rPr>
              <a:t>workform</a:t>
            </a:r>
            <a:endParaRPr lang="en-US" dirty="0">
              <a:solidFill>
                <a:schemeClr val="tx2"/>
              </a:solidFill>
            </a:endParaRPr>
          </a:p>
          <a:p>
            <a:pPr lvl="1" algn="just">
              <a:buClr>
                <a:schemeClr val="bg2"/>
              </a:buClr>
              <a:buFont typeface="Wingdings" panose="05000000000000000000" pitchFamily="2" charset="2"/>
              <a:buChar char="§"/>
            </a:pPr>
            <a:r>
              <a:rPr lang="en-US" dirty="0">
                <a:solidFill>
                  <a:schemeClr val="tx2"/>
                </a:solidFill>
              </a:rPr>
              <a:t>Placing an ILL request through the PAC</a:t>
            </a:r>
          </a:p>
          <a:p>
            <a:pPr algn="just">
              <a:buClr>
                <a:schemeClr val="bg2"/>
              </a:buClr>
              <a:buFont typeface="Wingdings" panose="05000000000000000000" pitchFamily="2" charset="2"/>
              <a:buChar char="§"/>
            </a:pPr>
            <a:r>
              <a:rPr lang="en-US" dirty="0">
                <a:solidFill>
                  <a:schemeClr val="tx2"/>
                </a:solidFill>
              </a:rPr>
              <a:t>Searching for an ILL request</a:t>
            </a:r>
          </a:p>
          <a:p>
            <a:pPr algn="just">
              <a:buClr>
                <a:schemeClr val="bg2"/>
              </a:buClr>
              <a:buFont typeface="Wingdings" panose="05000000000000000000" pitchFamily="2" charset="2"/>
              <a:buChar char="§"/>
            </a:pPr>
            <a:r>
              <a:rPr lang="en-US" dirty="0">
                <a:solidFill>
                  <a:schemeClr val="tx2"/>
                </a:solidFill>
              </a:rPr>
              <a:t>Managing ILL requests </a:t>
            </a:r>
          </a:p>
          <a:p>
            <a:pPr algn="just">
              <a:buClr>
                <a:schemeClr val="bg2"/>
              </a:buClr>
              <a:buFont typeface="Wingdings" panose="05000000000000000000" pitchFamily="2" charset="2"/>
              <a:buChar char="§"/>
            </a:pPr>
            <a:r>
              <a:rPr lang="en-US" dirty="0">
                <a:solidFill>
                  <a:schemeClr val="tx2"/>
                </a:solidFill>
              </a:rPr>
              <a:t>Managing ILL requests from Request Manager</a:t>
            </a:r>
          </a:p>
          <a:p>
            <a:pPr algn="just">
              <a:buClr>
                <a:schemeClr val="bg2"/>
              </a:buClr>
              <a:buFont typeface="Wingdings" panose="05000000000000000000" pitchFamily="2" charset="2"/>
              <a:buChar char="§"/>
            </a:pPr>
            <a:endParaRPr lang="en-US" dirty="0"/>
          </a:p>
          <a:p>
            <a:pPr marL="180000" lvl="1" indent="0">
              <a:buNone/>
            </a:pPr>
            <a:endParaRPr lang="en-NL" dirty="0"/>
          </a:p>
        </p:txBody>
      </p:sp>
    </p:spTree>
    <p:extLst>
      <p:ext uri="{BB962C8B-B14F-4D97-AF65-F5344CB8AC3E}">
        <p14:creationId xmlns:p14="http://schemas.microsoft.com/office/powerpoint/2010/main" val="197834166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754323-BF55-3C02-8529-02AC91592C9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E2B8E6A-1945-76FD-75FF-6310AB2A4ADF}"/>
              </a:ext>
            </a:extLst>
          </p:cNvPr>
          <p:cNvSpPr>
            <a:spLocks noGrp="1"/>
          </p:cNvSpPr>
          <p:nvPr>
            <p:ph type="title"/>
          </p:nvPr>
        </p:nvSpPr>
        <p:spPr/>
        <p:txBody>
          <a:bodyPr/>
          <a:lstStyle/>
          <a:p>
            <a:r>
              <a:rPr lang="en-US" dirty="0"/>
              <a:t>The Advantages of Using ILL</a:t>
            </a:r>
          </a:p>
        </p:txBody>
      </p:sp>
      <p:sp>
        <p:nvSpPr>
          <p:cNvPr id="5" name="Footer Placeholder 4">
            <a:extLst>
              <a:ext uri="{FF2B5EF4-FFF2-40B4-BE49-F238E27FC236}">
                <a16:creationId xmlns:a16="http://schemas.microsoft.com/office/drawing/2014/main" id="{E7BDDDEE-5B52-DB5E-07FE-5BEE725A3A95}"/>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CC30412E-07B4-C0F4-DA58-35BE945E8C9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5" y="1664365"/>
            <a:ext cx="11171336" cy="176463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Polaris tracks the entire process of an ILL.                </a:t>
            </a:r>
          </a:p>
          <a:p>
            <a:pPr marL="285750" indent="-285750" algn="just">
              <a:buClr>
                <a:schemeClr val="bg2"/>
              </a:buClr>
              <a:buFont typeface="Wingdings" panose="05000000000000000000" pitchFamily="2" charset="2"/>
              <a:buChar char="§"/>
            </a:pPr>
            <a:r>
              <a:rPr lang="en-US" sz="1500" dirty="0"/>
              <a:t>Patrons receive overdue and bill notices.			</a:t>
            </a:r>
          </a:p>
          <a:p>
            <a:pPr marL="285750" indent="-285750" algn="just">
              <a:buClr>
                <a:schemeClr val="bg2"/>
              </a:buClr>
              <a:buFont typeface="Wingdings" panose="05000000000000000000" pitchFamily="2" charset="2"/>
              <a:buChar char="§"/>
            </a:pPr>
            <a:r>
              <a:rPr lang="en-US" sz="1500" dirty="0"/>
              <a:t>Patrons can view the ILL process through their patron account in the PAC even though ILL items are not searchable/viewable in the general PAC.</a:t>
            </a:r>
          </a:p>
          <a:p>
            <a:pPr marL="285750" indent="-285750" algn="just">
              <a:buClr>
                <a:schemeClr val="bg2"/>
              </a:buClr>
              <a:buFont typeface="Wingdings" panose="05000000000000000000" pitchFamily="2" charset="2"/>
              <a:buChar char="§"/>
            </a:pPr>
            <a:r>
              <a:rPr lang="en-US" sz="1500" dirty="0"/>
              <a:t>When an ILL is deleted at the end of the process, the temporary bib and item record created to circulate the item are deleted; however, the statistics remain.</a:t>
            </a:r>
          </a:p>
          <a:p>
            <a:pPr marL="180000" lvl="1" indent="0">
              <a:buFont typeface="Arial" panose="020B0604020202020204" pitchFamily="34" charset="0"/>
              <a:buNone/>
            </a:pPr>
            <a:endParaRPr lang="en-NL" dirty="0"/>
          </a:p>
        </p:txBody>
      </p:sp>
    </p:spTree>
    <p:extLst>
      <p:ext uri="{BB962C8B-B14F-4D97-AF65-F5344CB8AC3E}">
        <p14:creationId xmlns:p14="http://schemas.microsoft.com/office/powerpoint/2010/main" val="150224723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31845C-9708-CF88-0702-0CC7695708A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FC9E9A2-672E-3F28-2421-B6065DD3D1D6}"/>
              </a:ext>
            </a:extLst>
          </p:cNvPr>
          <p:cNvSpPr>
            <a:spLocks noGrp="1"/>
          </p:cNvSpPr>
          <p:nvPr>
            <p:ph type="title"/>
          </p:nvPr>
        </p:nvSpPr>
        <p:spPr/>
        <p:txBody>
          <a:bodyPr/>
          <a:lstStyle/>
          <a:p>
            <a:r>
              <a:rPr lang="en-US" dirty="0"/>
              <a:t>ILL System Administration Settings</a:t>
            </a:r>
          </a:p>
        </p:txBody>
      </p:sp>
      <p:sp>
        <p:nvSpPr>
          <p:cNvPr id="5" name="Footer Placeholder 4">
            <a:extLst>
              <a:ext uri="{FF2B5EF4-FFF2-40B4-BE49-F238E27FC236}">
                <a16:creationId xmlns:a16="http://schemas.microsoft.com/office/drawing/2014/main" id="{7EEAE28A-3E87-369C-546C-FE06AEAC1767}"/>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5B7BEF96-2071-4AFF-BEDD-FDDEDA9649B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3" name="Content Placeholder 10">
            <a:extLst>
              <a:ext uri="{FF2B5EF4-FFF2-40B4-BE49-F238E27FC236}">
                <a16:creationId xmlns:a16="http://schemas.microsoft.com/office/drawing/2014/main" id="{1ACE3884-5DD3-4F86-13C6-FF34F1D35C8C}"/>
              </a:ext>
            </a:extLst>
          </p:cNvPr>
          <p:cNvSpPr txBox="1">
            <a:spLocks/>
          </p:cNvSpPr>
          <p:nvPr/>
        </p:nvSpPr>
        <p:spPr>
          <a:xfrm>
            <a:off x="370663" y="4446340"/>
            <a:ext cx="11450673" cy="148845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The </a:t>
            </a:r>
            <a:r>
              <a:rPr lang="en-US" sz="1500" i="1" dirty="0"/>
              <a:t>Requests</a:t>
            </a:r>
            <a:r>
              <a:rPr lang="en-US" sz="1500" dirty="0"/>
              <a:t> tab enables ILL requests from the PAC and Staff Client; all PAC requests can be mediated.</a:t>
            </a:r>
          </a:p>
          <a:p>
            <a:pPr marL="285750" indent="-285750" algn="just">
              <a:buClr>
                <a:schemeClr val="bg2"/>
              </a:buClr>
              <a:buFont typeface="Wingdings" panose="05000000000000000000" pitchFamily="2" charset="2"/>
              <a:buChar char="§"/>
            </a:pPr>
            <a:r>
              <a:rPr lang="en-US" sz="1500" dirty="0"/>
              <a:t>The </a:t>
            </a:r>
            <a:r>
              <a:rPr lang="en-US" sz="1500" i="1" dirty="0"/>
              <a:t>Restrictions</a:t>
            </a:r>
            <a:r>
              <a:rPr lang="en-US" sz="1500" dirty="0"/>
              <a:t> tab allows staff to exclude specific patron codes and set a block if fines are owed.</a:t>
            </a:r>
          </a:p>
          <a:p>
            <a:pPr marL="285750" indent="-285750" algn="just">
              <a:buClr>
                <a:schemeClr val="bg2"/>
              </a:buClr>
              <a:buFont typeface="Wingdings" panose="05000000000000000000" pitchFamily="2" charset="2"/>
              <a:buChar char="§"/>
            </a:pPr>
            <a:r>
              <a:rPr lang="en-US" sz="1500" dirty="0"/>
              <a:t>The library’s connection information is added on the </a:t>
            </a:r>
            <a:r>
              <a:rPr lang="en-US" sz="1500" i="1" dirty="0"/>
              <a:t>OCLC</a:t>
            </a:r>
            <a:r>
              <a:rPr lang="en-US" sz="1500" dirty="0"/>
              <a:t> tab.</a:t>
            </a:r>
          </a:p>
          <a:p>
            <a:pPr marL="285750" indent="-285750" algn="just">
              <a:buClr>
                <a:schemeClr val="bg2"/>
              </a:buClr>
              <a:buFont typeface="Wingdings" panose="05000000000000000000" pitchFamily="2" charset="2"/>
              <a:buChar char="§"/>
            </a:pPr>
            <a:r>
              <a:rPr lang="en-US" sz="1500" dirty="0"/>
              <a:t>The message that patrons will see when submitting an ILL from the PAC can be edited using the Web Admin tool.</a:t>
            </a:r>
          </a:p>
          <a:p>
            <a:endParaRPr lang="en-US" dirty="0"/>
          </a:p>
          <a:p>
            <a:pPr marL="180000" lvl="1" indent="0">
              <a:buFont typeface="Arial" panose="020B0604020202020204" pitchFamily="34" charset="0"/>
              <a:buNone/>
            </a:pPr>
            <a:endParaRPr lang="en-NL" dirty="0"/>
          </a:p>
        </p:txBody>
      </p:sp>
      <p:pic>
        <p:nvPicPr>
          <p:cNvPr id="4" name="Picture 3" descr="Screenshot of Requests tab in ILL Options">
            <a:extLst>
              <a:ext uri="{FF2B5EF4-FFF2-40B4-BE49-F238E27FC236}">
                <a16:creationId xmlns:a16="http://schemas.microsoft.com/office/drawing/2014/main" id="{56EE5BA3-AC9C-7FC4-1619-11BE12EF72B9}"/>
              </a:ext>
            </a:extLst>
          </p:cNvPr>
          <p:cNvPicPr>
            <a:picLocks noChangeAspect="1"/>
          </p:cNvPicPr>
          <p:nvPr/>
        </p:nvPicPr>
        <p:blipFill>
          <a:blip r:embed="rId2"/>
          <a:stretch>
            <a:fillRect/>
          </a:stretch>
        </p:blipFill>
        <p:spPr>
          <a:xfrm>
            <a:off x="2064694" y="1054114"/>
            <a:ext cx="2449388" cy="3027942"/>
          </a:xfrm>
          <a:prstGeom prst="rect">
            <a:avLst/>
          </a:prstGeom>
          <a:ln>
            <a:noFill/>
          </a:ln>
          <a:effectLst>
            <a:outerShdw blurRad="292100" dist="139700" dir="2700000" algn="tl" rotWithShape="0">
              <a:srgbClr val="333333">
                <a:alpha val="65000"/>
              </a:srgbClr>
            </a:outerShdw>
          </a:effectLst>
        </p:spPr>
      </p:pic>
      <p:pic>
        <p:nvPicPr>
          <p:cNvPr id="7" name="Picture 6" descr="Screenshot of Restrictions tab in ILL Options">
            <a:extLst>
              <a:ext uri="{FF2B5EF4-FFF2-40B4-BE49-F238E27FC236}">
                <a16:creationId xmlns:a16="http://schemas.microsoft.com/office/drawing/2014/main" id="{25C5C810-891E-1B1E-B30E-265F565740EA}"/>
              </a:ext>
            </a:extLst>
          </p:cNvPr>
          <p:cNvPicPr>
            <a:picLocks noChangeAspect="1"/>
          </p:cNvPicPr>
          <p:nvPr/>
        </p:nvPicPr>
        <p:blipFill>
          <a:blip r:embed="rId3"/>
          <a:stretch>
            <a:fillRect/>
          </a:stretch>
        </p:blipFill>
        <p:spPr>
          <a:xfrm>
            <a:off x="4668314" y="1019556"/>
            <a:ext cx="2449388" cy="3027941"/>
          </a:xfrm>
          <a:prstGeom prst="rect">
            <a:avLst/>
          </a:prstGeom>
          <a:ln>
            <a:noFill/>
          </a:ln>
          <a:effectLst>
            <a:outerShdw blurRad="292100" dist="139700" dir="2700000" algn="tl" rotWithShape="0">
              <a:srgbClr val="333333">
                <a:alpha val="65000"/>
              </a:srgbClr>
            </a:outerShdw>
          </a:effectLst>
        </p:spPr>
      </p:pic>
      <p:pic>
        <p:nvPicPr>
          <p:cNvPr id="8" name="Picture 7" descr="Screenshot of OCLC tab in ILL Options">
            <a:extLst>
              <a:ext uri="{FF2B5EF4-FFF2-40B4-BE49-F238E27FC236}">
                <a16:creationId xmlns:a16="http://schemas.microsoft.com/office/drawing/2014/main" id="{13B7A4EE-D6B0-21D1-4170-9927DBF90E3A}"/>
              </a:ext>
            </a:extLst>
          </p:cNvPr>
          <p:cNvPicPr>
            <a:picLocks noChangeAspect="1"/>
          </p:cNvPicPr>
          <p:nvPr/>
        </p:nvPicPr>
        <p:blipFill>
          <a:blip r:embed="rId4"/>
          <a:stretch>
            <a:fillRect/>
          </a:stretch>
        </p:blipFill>
        <p:spPr>
          <a:xfrm>
            <a:off x="7271935" y="1014109"/>
            <a:ext cx="2449388" cy="302794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8217320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93091C-843D-E32A-109A-BCF7E4CC8E9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1ADEEB6-F925-FD01-055E-17EB5A783624}"/>
              </a:ext>
            </a:extLst>
          </p:cNvPr>
          <p:cNvSpPr>
            <a:spLocks noGrp="1"/>
          </p:cNvSpPr>
          <p:nvPr>
            <p:ph type="title"/>
          </p:nvPr>
        </p:nvSpPr>
        <p:spPr>
          <a:xfrm>
            <a:off x="550864" y="368828"/>
            <a:ext cx="8281986" cy="226917"/>
          </a:xfrm>
        </p:spPr>
        <p:txBody>
          <a:bodyPr/>
          <a:lstStyle/>
          <a:p>
            <a:r>
              <a:rPr lang="en-US" dirty="0"/>
              <a:t>ILL Item Templates</a:t>
            </a:r>
          </a:p>
        </p:txBody>
      </p:sp>
      <p:sp>
        <p:nvSpPr>
          <p:cNvPr id="5" name="Footer Placeholder 4">
            <a:extLst>
              <a:ext uri="{FF2B5EF4-FFF2-40B4-BE49-F238E27FC236}">
                <a16:creationId xmlns:a16="http://schemas.microsoft.com/office/drawing/2014/main" id="{4673CF21-4BE8-25F1-6F9B-1554CDE5A6D4}"/>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3D41FF39-7030-E320-7694-BCB910C3C914}"/>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370663" y="1131352"/>
            <a:ext cx="11450673"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189" lvl="1" indent="0">
              <a:lnSpc>
                <a:spcPct val="80000"/>
              </a:lnSpc>
              <a:buFont typeface="Arial" panose="020B0604020202020204" pitchFamily="34" charset="0"/>
              <a:buNone/>
            </a:pPr>
            <a:r>
              <a:rPr lang="en-US" sz="2400">
                <a:cs typeface="Arial" pitchFamily="34" charset="0"/>
              </a:rPr>
              <a:t>	</a:t>
            </a:r>
            <a:endParaRPr lang="en-US"/>
          </a:p>
          <a:p>
            <a:endParaRPr lang="en-NL" dirty="0"/>
          </a:p>
        </p:txBody>
      </p:sp>
      <p:sp>
        <p:nvSpPr>
          <p:cNvPr id="10" name="Content Placeholder 10">
            <a:extLst>
              <a:ext uri="{FF2B5EF4-FFF2-40B4-BE49-F238E27FC236}">
                <a16:creationId xmlns:a16="http://schemas.microsoft.com/office/drawing/2014/main" id="{17092BC4-CBD8-BB30-EB82-7EF7B44EDF3C}"/>
              </a:ext>
            </a:extLst>
          </p:cNvPr>
          <p:cNvSpPr txBox="1">
            <a:spLocks/>
          </p:cNvSpPr>
          <p:nvPr/>
        </p:nvSpPr>
        <p:spPr>
          <a:xfrm>
            <a:off x="755493" y="4402098"/>
            <a:ext cx="10084975" cy="858221"/>
          </a:xfrm>
          <a:prstGeom prst="rect">
            <a:avLst/>
          </a:prstGeom>
        </p:spPr>
        <p:txBody>
          <a:bodyPr/>
          <a:lstStyle>
            <a:lvl1pPr marL="180000" indent="-180000" algn="l" defTabSz="914400" rtl="0" eaLnBrk="1" latinLnBrk="0" hangingPunct="1">
              <a:lnSpc>
                <a:spcPct val="100000"/>
              </a:lnSpc>
              <a:spcBef>
                <a:spcPts val="900"/>
              </a:spcBef>
              <a:buFont typeface="Arial" panose="020B0604020202020204" pitchFamily="34" charset="0"/>
              <a:buChar char="•"/>
              <a:defRPr sz="18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sz="1500" dirty="0">
                <a:solidFill>
                  <a:schemeClr val="tx1"/>
                </a:solidFill>
              </a:rPr>
              <a:t>Each branch processing ILLs must have </a:t>
            </a:r>
            <a:r>
              <a:rPr lang="en-US" sz="1500" dirty="0"/>
              <a:t>its</a:t>
            </a:r>
            <a:r>
              <a:rPr lang="en-US" sz="1500" dirty="0">
                <a:solidFill>
                  <a:schemeClr val="tx1"/>
                </a:solidFill>
              </a:rPr>
              <a:t> own ILL template.</a:t>
            </a:r>
          </a:p>
          <a:p>
            <a:pPr algn="just">
              <a:buClr>
                <a:schemeClr val="bg2"/>
              </a:buClr>
              <a:buFont typeface="Wingdings" panose="05000000000000000000" pitchFamily="2" charset="2"/>
              <a:buChar char="§"/>
            </a:pPr>
            <a:r>
              <a:rPr lang="en-US" sz="1500" dirty="0">
                <a:solidFill>
                  <a:schemeClr val="tx1"/>
                </a:solidFill>
              </a:rPr>
              <a:t>The template </a:t>
            </a:r>
            <a:r>
              <a:rPr lang="en-US" sz="1500" u="sng" dirty="0">
                <a:solidFill>
                  <a:schemeClr val="tx1"/>
                </a:solidFill>
              </a:rPr>
              <a:t>must</a:t>
            </a:r>
            <a:r>
              <a:rPr lang="en-US" sz="1500" dirty="0">
                <a:solidFill>
                  <a:schemeClr val="tx1"/>
                </a:solidFill>
              </a:rPr>
              <a:t> be named </a:t>
            </a:r>
            <a:r>
              <a:rPr lang="en-US" sz="1500" i="1" dirty="0">
                <a:solidFill>
                  <a:schemeClr val="tx1"/>
                </a:solidFill>
              </a:rPr>
              <a:t>ILL Item</a:t>
            </a:r>
            <a:r>
              <a:rPr lang="en-US" sz="1500" dirty="0">
                <a:solidFill>
                  <a:schemeClr val="tx1"/>
                </a:solidFill>
              </a:rPr>
              <a:t> and the branch </a:t>
            </a:r>
            <a:r>
              <a:rPr lang="en-US" sz="1500" u="sng" dirty="0">
                <a:solidFill>
                  <a:schemeClr val="tx1"/>
                </a:solidFill>
              </a:rPr>
              <a:t>must</a:t>
            </a:r>
            <a:r>
              <a:rPr lang="en-US" sz="1500" dirty="0">
                <a:solidFill>
                  <a:schemeClr val="tx1"/>
                </a:solidFill>
              </a:rPr>
              <a:t> be the template owner, owner, and assigned branch.</a:t>
            </a:r>
          </a:p>
          <a:p>
            <a:pPr algn="just">
              <a:buClr>
                <a:schemeClr val="bg2"/>
              </a:buClr>
              <a:buFont typeface="Wingdings" panose="05000000000000000000" pitchFamily="2" charset="2"/>
              <a:buChar char="§"/>
            </a:pPr>
            <a:r>
              <a:rPr lang="en-US" sz="1500" dirty="0">
                <a:solidFill>
                  <a:schemeClr val="tx1"/>
                </a:solidFill>
              </a:rPr>
              <a:t>ILL items do not display in the PAC, but can be viewed in </a:t>
            </a:r>
            <a:r>
              <a:rPr lang="en-US" sz="1500" i="1" dirty="0">
                <a:solidFill>
                  <a:schemeClr val="tx1"/>
                </a:solidFill>
              </a:rPr>
              <a:t>My Account</a:t>
            </a:r>
            <a:r>
              <a:rPr lang="en-US" sz="1500" dirty="0">
                <a:solidFill>
                  <a:schemeClr val="tx1"/>
                </a:solidFill>
              </a:rPr>
              <a:t> in the PAC.</a:t>
            </a:r>
          </a:p>
          <a:p>
            <a:pPr algn="just">
              <a:buClr>
                <a:schemeClr val="bg2"/>
              </a:buClr>
              <a:buFont typeface="Wingdings" panose="05000000000000000000" pitchFamily="2" charset="2"/>
              <a:buChar char="§"/>
            </a:pPr>
            <a:r>
              <a:rPr lang="en-US" sz="1500" dirty="0">
                <a:solidFill>
                  <a:schemeClr val="tx1"/>
                </a:solidFill>
              </a:rPr>
              <a:t>The template should be set up as an average ILL would circulate; it can be edited when the item is received.</a:t>
            </a:r>
          </a:p>
          <a:p>
            <a:endParaRPr lang="en-NL" dirty="0"/>
          </a:p>
        </p:txBody>
      </p:sp>
      <p:pic>
        <p:nvPicPr>
          <p:cNvPr id="12" name="Picture 11" descr="Screenshot of Polaris Leap New &gt; Item Template">
            <a:extLst>
              <a:ext uri="{FF2B5EF4-FFF2-40B4-BE49-F238E27FC236}">
                <a16:creationId xmlns:a16="http://schemas.microsoft.com/office/drawing/2014/main" id="{F302714F-99D8-C37C-1170-071DF9549886}"/>
              </a:ext>
            </a:extLst>
          </p:cNvPr>
          <p:cNvPicPr>
            <a:picLocks noChangeAspect="1"/>
          </p:cNvPicPr>
          <p:nvPr/>
        </p:nvPicPr>
        <p:blipFill>
          <a:blip r:embed="rId2"/>
          <a:stretch>
            <a:fillRect/>
          </a:stretch>
        </p:blipFill>
        <p:spPr>
          <a:xfrm>
            <a:off x="559756" y="1031041"/>
            <a:ext cx="3747229" cy="2397959"/>
          </a:xfrm>
          <a:prstGeom prst="rect">
            <a:avLst/>
          </a:prstGeom>
          <a:ln>
            <a:noFill/>
          </a:ln>
          <a:effectLst>
            <a:outerShdw blurRad="292100" dist="139700" dir="2700000" algn="tl" rotWithShape="0">
              <a:srgbClr val="333333">
                <a:alpha val="65000"/>
              </a:srgbClr>
            </a:outerShdw>
          </a:effectLst>
        </p:spPr>
      </p:pic>
      <p:pic>
        <p:nvPicPr>
          <p:cNvPr id="13" name="Picture 12" descr="Screenshot of Polaris Leap New Item Template form">
            <a:extLst>
              <a:ext uri="{FF2B5EF4-FFF2-40B4-BE49-F238E27FC236}">
                <a16:creationId xmlns:a16="http://schemas.microsoft.com/office/drawing/2014/main" id="{8C190445-4693-5F5E-85B0-E22C7CB0876B}"/>
              </a:ext>
            </a:extLst>
          </p:cNvPr>
          <p:cNvPicPr>
            <a:picLocks noChangeAspect="1"/>
          </p:cNvPicPr>
          <p:nvPr/>
        </p:nvPicPr>
        <p:blipFill>
          <a:blip r:embed="rId3"/>
          <a:stretch>
            <a:fillRect/>
          </a:stretch>
        </p:blipFill>
        <p:spPr>
          <a:xfrm>
            <a:off x="4496077" y="1301556"/>
            <a:ext cx="6837084" cy="295541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9886272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B2CB79-476B-BF21-030F-C4C73A88F90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7756D6E-D44B-C600-7DA9-8BB46956ECF6}"/>
              </a:ext>
            </a:extLst>
          </p:cNvPr>
          <p:cNvSpPr>
            <a:spLocks noGrp="1"/>
          </p:cNvSpPr>
          <p:nvPr>
            <p:ph type="title"/>
          </p:nvPr>
        </p:nvSpPr>
        <p:spPr>
          <a:xfrm>
            <a:off x="550864" y="368828"/>
            <a:ext cx="8281986" cy="226917"/>
          </a:xfrm>
        </p:spPr>
        <p:txBody>
          <a:bodyPr/>
          <a:lstStyle/>
          <a:p>
            <a:r>
              <a:rPr lang="en-US" dirty="0"/>
              <a:t>ILL Statuses</a:t>
            </a:r>
          </a:p>
        </p:txBody>
      </p:sp>
      <p:sp>
        <p:nvSpPr>
          <p:cNvPr id="5" name="Footer Placeholder 4">
            <a:extLst>
              <a:ext uri="{FF2B5EF4-FFF2-40B4-BE49-F238E27FC236}">
                <a16:creationId xmlns:a16="http://schemas.microsoft.com/office/drawing/2014/main" id="{72AF1528-A56E-ED22-C8E6-FCD88DC5A9C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FFDFAA59-493F-0213-C025-115D2029C241}"/>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9" name="Slide Number Placeholder 5">
            <a:extLst>
              <a:ext uri="{FF2B5EF4-FFF2-40B4-BE49-F238E27FC236}">
                <a16:creationId xmlns:a16="http://schemas.microsoft.com/office/drawing/2014/main" id="{FA6E3C24-58E2-1640-09FF-929FB2D1BF33}"/>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Content Placeholder 10">
            <a:extLst>
              <a:ext uri="{FF2B5EF4-FFF2-40B4-BE49-F238E27FC236}">
                <a16:creationId xmlns:a16="http://schemas.microsoft.com/office/drawing/2014/main" id="{1ACE3884-5DD3-4F86-13C6-FF34F1D35C8C}"/>
              </a:ext>
            </a:extLst>
          </p:cNvPr>
          <p:cNvSpPr txBox="1">
            <a:spLocks/>
          </p:cNvSpPr>
          <p:nvPr/>
        </p:nvSpPr>
        <p:spPr>
          <a:xfrm>
            <a:off x="370663" y="1131352"/>
            <a:ext cx="11351537"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i="1" dirty="0"/>
              <a:t>Active</a:t>
            </a:r>
            <a:r>
              <a:rPr lang="en-US" sz="1500" dirty="0"/>
              <a:t>—An </a:t>
            </a:r>
            <a:r>
              <a:rPr lang="en-US" sz="1500" i="1" dirty="0"/>
              <a:t>Active</a:t>
            </a:r>
            <a:r>
              <a:rPr lang="en-US" sz="1500" dirty="0"/>
              <a:t> request has been exported to OCLC and is waiting in the OCLC review file.</a:t>
            </a:r>
          </a:p>
          <a:p>
            <a:pPr marL="285750" indent="-285750" algn="just">
              <a:buClr>
                <a:schemeClr val="bg2"/>
              </a:buClr>
              <a:buFont typeface="Wingdings" panose="05000000000000000000" pitchFamily="2" charset="2"/>
              <a:buChar char="§"/>
            </a:pPr>
            <a:r>
              <a:rPr lang="en-US" sz="1500" i="1" dirty="0"/>
              <a:t>Cancelled</a:t>
            </a:r>
            <a:r>
              <a:rPr lang="en-US" sz="1500" dirty="0"/>
              <a:t>—A </a:t>
            </a:r>
            <a:r>
              <a:rPr lang="en-US" sz="1500" i="1" dirty="0"/>
              <a:t>Cancelled</a:t>
            </a:r>
            <a:r>
              <a:rPr lang="en-US" sz="1500" dirty="0"/>
              <a:t> ILL request remains in the database. The PAC display includes the date on which the request was cancelled. Cancelled requests can be deleted manually at any time.</a:t>
            </a:r>
          </a:p>
          <a:p>
            <a:pPr marL="285750" indent="-285750" algn="just">
              <a:buClr>
                <a:schemeClr val="bg2"/>
              </a:buClr>
              <a:buFont typeface="Wingdings" panose="05000000000000000000" pitchFamily="2" charset="2"/>
              <a:buChar char="§"/>
            </a:pPr>
            <a:r>
              <a:rPr lang="en-US" sz="1500" i="1" dirty="0"/>
              <a:t>Inactive</a:t>
            </a:r>
            <a:r>
              <a:rPr lang="en-US" sz="1500" dirty="0"/>
              <a:t>—An </a:t>
            </a:r>
            <a:r>
              <a:rPr lang="en-US" sz="1500" i="1" dirty="0"/>
              <a:t>Inactive</a:t>
            </a:r>
            <a:r>
              <a:rPr lang="en-US" sz="1500" dirty="0"/>
              <a:t> request is waiting to be mediated/reviewed in Polaris before it is exported to OCLC. </a:t>
            </a:r>
          </a:p>
          <a:p>
            <a:pPr marL="285750" indent="-285750" algn="just">
              <a:buClr>
                <a:schemeClr val="bg2"/>
              </a:buClr>
              <a:buFont typeface="Wingdings" panose="05000000000000000000" pitchFamily="2" charset="2"/>
              <a:buChar char="§"/>
            </a:pPr>
            <a:r>
              <a:rPr lang="en-US" sz="1500" i="1" dirty="0"/>
              <a:t>Received</a:t>
            </a:r>
            <a:r>
              <a:rPr lang="en-US" sz="1500" dirty="0"/>
              <a:t>—The ILL item has arrived at the library and staff have applied the receive function to the ILL request in Polaris. A temporary bib and item are made to circulate the ILL. The actual item’s status (</a:t>
            </a:r>
            <a:r>
              <a:rPr lang="en-US" sz="1500" i="1" dirty="0"/>
              <a:t>Held</a:t>
            </a:r>
            <a:r>
              <a:rPr lang="en-US" sz="1500" dirty="0"/>
              <a:t>, </a:t>
            </a:r>
            <a:r>
              <a:rPr lang="en-US" sz="1500" i="1" dirty="0"/>
              <a:t>Out</a:t>
            </a:r>
            <a:r>
              <a:rPr lang="en-US" sz="1500" dirty="0"/>
              <a:t>) and date of this status is also included.</a:t>
            </a:r>
          </a:p>
          <a:p>
            <a:pPr marL="285750" indent="-285750" algn="just">
              <a:buClr>
                <a:schemeClr val="bg2"/>
              </a:buClr>
              <a:buFont typeface="Wingdings" panose="05000000000000000000" pitchFamily="2" charset="2"/>
              <a:buChar char="§"/>
            </a:pPr>
            <a:r>
              <a:rPr lang="en-US" sz="1500" i="1" dirty="0"/>
              <a:t>Returned</a:t>
            </a:r>
            <a:r>
              <a:rPr lang="en-US" sz="1500" dirty="0"/>
              <a:t>—The ILL item has been returned to the owning library. Staff have applied the return function to the ILL request in Polaris. </a:t>
            </a:r>
          </a:p>
          <a:p>
            <a:pPr marL="285750" indent="-285750" algn="just">
              <a:buClr>
                <a:schemeClr val="bg2"/>
              </a:buClr>
              <a:buFont typeface="Wingdings" panose="05000000000000000000" pitchFamily="2" charset="2"/>
              <a:buChar char="§"/>
            </a:pPr>
            <a:r>
              <a:rPr lang="en-US" sz="1500" i="1" dirty="0"/>
              <a:t>Shipped</a:t>
            </a:r>
            <a:r>
              <a:rPr lang="en-US" sz="1500" dirty="0"/>
              <a:t>—An ILL has been received and is being transferred to the pickup branch.</a:t>
            </a:r>
          </a:p>
          <a:p>
            <a:endParaRPr lang="en-US" dirty="0"/>
          </a:p>
          <a:p>
            <a:pPr marL="180000" lvl="1" indent="0">
              <a:buFont typeface="Arial" panose="020B0604020202020204" pitchFamily="34" charset="0"/>
              <a:buNone/>
            </a:pPr>
            <a:endParaRPr lang="en-NL" dirty="0"/>
          </a:p>
        </p:txBody>
      </p:sp>
    </p:spTree>
    <p:extLst>
      <p:ext uri="{BB962C8B-B14F-4D97-AF65-F5344CB8AC3E}">
        <p14:creationId xmlns:p14="http://schemas.microsoft.com/office/powerpoint/2010/main" val="345819626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58DBCB-98DB-CBFB-C4DE-1C9D9993174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DD4211B-3599-DDE4-5378-AB28757516A9}"/>
              </a:ext>
            </a:extLst>
          </p:cNvPr>
          <p:cNvSpPr>
            <a:spLocks noGrp="1"/>
          </p:cNvSpPr>
          <p:nvPr>
            <p:ph type="title"/>
          </p:nvPr>
        </p:nvSpPr>
        <p:spPr>
          <a:xfrm>
            <a:off x="550864" y="368828"/>
            <a:ext cx="8281986" cy="226917"/>
          </a:xfrm>
        </p:spPr>
        <p:txBody>
          <a:bodyPr/>
          <a:lstStyle/>
          <a:p>
            <a:r>
              <a:rPr lang="en-US" dirty="0"/>
              <a:t>Converting a Hold to an ILL</a:t>
            </a:r>
          </a:p>
        </p:txBody>
      </p:sp>
      <p:sp>
        <p:nvSpPr>
          <p:cNvPr id="5" name="Footer Placeholder 4">
            <a:extLst>
              <a:ext uri="{FF2B5EF4-FFF2-40B4-BE49-F238E27FC236}">
                <a16:creationId xmlns:a16="http://schemas.microsoft.com/office/drawing/2014/main" id="{3BF242CF-4775-519B-64AF-2D2C75979755}"/>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8B5E7BB6-407D-C963-8E13-39056B5F43ED}"/>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370663" y="4515708"/>
            <a:ext cx="11351537" cy="1682454"/>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To convert a hold request to an ILL request, the hold request must have one of the following statuses: </a:t>
            </a:r>
            <a:r>
              <a:rPr lang="en-US" sz="1500" i="1" dirty="0"/>
              <a:t>Active, Expired, Inactive</a:t>
            </a:r>
            <a:r>
              <a:rPr lang="en-US" sz="1500" dirty="0"/>
              <a:t>, or </a:t>
            </a:r>
            <a:r>
              <a:rPr lang="en-US" sz="1500" i="1" dirty="0"/>
              <a:t>Not Supplied.</a:t>
            </a:r>
          </a:p>
          <a:p>
            <a:pPr marL="285750" indent="-285750" algn="just">
              <a:buClr>
                <a:schemeClr val="bg2"/>
              </a:buClr>
              <a:buFont typeface="Wingdings" panose="05000000000000000000" pitchFamily="2" charset="2"/>
              <a:buChar char="§"/>
            </a:pPr>
            <a:r>
              <a:rPr lang="en-US" sz="1500" dirty="0"/>
              <a:t>To convert a hold request to an ILL, click the </a:t>
            </a:r>
            <a:r>
              <a:rPr lang="en-US" sz="1500" i="1" dirty="0"/>
              <a:t>Convert to ILL</a:t>
            </a:r>
            <a:r>
              <a:rPr lang="en-US" sz="1500" dirty="0"/>
              <a:t> icon from the menu bar.</a:t>
            </a:r>
          </a:p>
          <a:p>
            <a:pPr marL="285750" indent="-285750" algn="just">
              <a:buClr>
                <a:schemeClr val="bg2"/>
              </a:buClr>
              <a:buFont typeface="Wingdings" panose="05000000000000000000" pitchFamily="2" charset="2"/>
              <a:buChar char="§"/>
            </a:pPr>
            <a:r>
              <a:rPr lang="en-US" sz="1500" dirty="0"/>
              <a:t>Once converted, the hold request disappears and the title is moved to the </a:t>
            </a:r>
            <a:r>
              <a:rPr lang="en-US" sz="1500" i="1" dirty="0"/>
              <a:t>ILL</a:t>
            </a:r>
            <a:r>
              <a:rPr lang="en-US" sz="1500" dirty="0"/>
              <a:t> section of the patron record.</a:t>
            </a:r>
          </a:p>
          <a:p>
            <a:endParaRPr lang="en-US" dirty="0"/>
          </a:p>
          <a:p>
            <a:pPr marL="180000" lvl="1" indent="0">
              <a:buFont typeface="Arial" panose="020B0604020202020204" pitchFamily="34" charset="0"/>
              <a:buNone/>
            </a:pPr>
            <a:endParaRPr lang="en-NL" dirty="0"/>
          </a:p>
        </p:txBody>
      </p:sp>
      <p:pic>
        <p:nvPicPr>
          <p:cNvPr id="4" name="Picture 3" descr="Screenshot of Polaris Leap Convert to ILL">
            <a:extLst>
              <a:ext uri="{FF2B5EF4-FFF2-40B4-BE49-F238E27FC236}">
                <a16:creationId xmlns:a16="http://schemas.microsoft.com/office/drawing/2014/main" id="{D8E99AFF-F50B-6C87-B5A3-6DEE117F56F3}"/>
              </a:ext>
            </a:extLst>
          </p:cNvPr>
          <p:cNvPicPr>
            <a:picLocks noChangeAspect="1"/>
          </p:cNvPicPr>
          <p:nvPr/>
        </p:nvPicPr>
        <p:blipFill>
          <a:blip r:embed="rId2"/>
          <a:stretch>
            <a:fillRect/>
          </a:stretch>
        </p:blipFill>
        <p:spPr>
          <a:xfrm>
            <a:off x="365688" y="1229948"/>
            <a:ext cx="6019800" cy="2199052"/>
          </a:xfrm>
          <a:prstGeom prst="rect">
            <a:avLst/>
          </a:prstGeom>
          <a:ln>
            <a:noFill/>
          </a:ln>
          <a:effectLst>
            <a:outerShdw blurRad="292100" dist="139700" dir="2700000" algn="tl" rotWithShape="0">
              <a:srgbClr val="333333">
                <a:alpha val="65000"/>
              </a:srgbClr>
            </a:outerShdw>
          </a:effectLst>
        </p:spPr>
      </p:pic>
      <p:pic>
        <p:nvPicPr>
          <p:cNvPr id="7" name="Picture 6" descr="Screenshot of Polaris Leap converted ILL">
            <a:extLst>
              <a:ext uri="{FF2B5EF4-FFF2-40B4-BE49-F238E27FC236}">
                <a16:creationId xmlns:a16="http://schemas.microsoft.com/office/drawing/2014/main" id="{6795FA74-BEAB-CFEE-4047-5A2BF1ABEB56}"/>
              </a:ext>
            </a:extLst>
          </p:cNvPr>
          <p:cNvPicPr>
            <a:picLocks noChangeAspect="1"/>
          </p:cNvPicPr>
          <p:nvPr/>
        </p:nvPicPr>
        <p:blipFill>
          <a:blip r:embed="rId3"/>
          <a:stretch>
            <a:fillRect/>
          </a:stretch>
        </p:blipFill>
        <p:spPr>
          <a:xfrm>
            <a:off x="4014892" y="2195453"/>
            <a:ext cx="7772400" cy="194035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9359435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065E66-C738-2591-B689-5F3A326A541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DFA5038-0103-D291-6275-DA9CDD549803}"/>
              </a:ext>
            </a:extLst>
          </p:cNvPr>
          <p:cNvSpPr>
            <a:spLocks noGrp="1"/>
          </p:cNvSpPr>
          <p:nvPr>
            <p:ph type="title"/>
          </p:nvPr>
        </p:nvSpPr>
        <p:spPr>
          <a:xfrm>
            <a:off x="550864" y="368828"/>
            <a:ext cx="8281986" cy="226917"/>
          </a:xfrm>
        </p:spPr>
        <p:txBody>
          <a:bodyPr/>
          <a:lstStyle/>
          <a:p>
            <a:r>
              <a:rPr lang="en-US" dirty="0"/>
              <a:t>Unlocking a Hold Request</a:t>
            </a:r>
          </a:p>
        </p:txBody>
      </p:sp>
      <p:sp>
        <p:nvSpPr>
          <p:cNvPr id="5" name="Footer Placeholder 4">
            <a:extLst>
              <a:ext uri="{FF2B5EF4-FFF2-40B4-BE49-F238E27FC236}">
                <a16:creationId xmlns:a16="http://schemas.microsoft.com/office/drawing/2014/main" id="{26C3B686-F8D1-03E5-6152-EED50B37310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7E6F5730-B0BD-D805-63F4-A2A3DF23D1C7}"/>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3" name="Content Placeholder 10">
            <a:extLst>
              <a:ext uri="{FF2B5EF4-FFF2-40B4-BE49-F238E27FC236}">
                <a16:creationId xmlns:a16="http://schemas.microsoft.com/office/drawing/2014/main" id="{1ACE3884-5DD3-4F86-13C6-FF34F1D35C8C}"/>
              </a:ext>
            </a:extLst>
          </p:cNvPr>
          <p:cNvSpPr txBox="1">
            <a:spLocks/>
          </p:cNvSpPr>
          <p:nvPr/>
        </p:nvSpPr>
        <p:spPr>
          <a:xfrm>
            <a:off x="550864" y="5128054"/>
            <a:ext cx="11450673" cy="86690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To unlock a hold request, select the </a:t>
            </a:r>
            <a:r>
              <a:rPr lang="en-US" sz="1500" i="1" dirty="0"/>
              <a:t>Unlock</a:t>
            </a:r>
            <a:r>
              <a:rPr lang="en-US" sz="1500" dirty="0"/>
              <a:t> button on the </a:t>
            </a:r>
            <a:r>
              <a:rPr lang="en-US" sz="1500" i="1" dirty="0"/>
              <a:t>Hold Request</a:t>
            </a:r>
            <a:r>
              <a:rPr lang="en-US" sz="1500" dirty="0"/>
              <a:t> </a:t>
            </a:r>
            <a:r>
              <a:rPr lang="en-US" sz="1500" dirty="0" err="1"/>
              <a:t>workform</a:t>
            </a:r>
            <a:r>
              <a:rPr lang="en-US" sz="1500" dirty="0"/>
              <a:t>.</a:t>
            </a:r>
          </a:p>
          <a:p>
            <a:pPr marL="285750" indent="-285750" algn="just">
              <a:buClr>
                <a:schemeClr val="bg2"/>
              </a:buClr>
              <a:buFont typeface="Wingdings" panose="05000000000000000000" pitchFamily="2" charset="2"/>
              <a:buChar char="§"/>
            </a:pPr>
            <a:r>
              <a:rPr lang="en-US" sz="1500" dirty="0"/>
              <a:t>Staff will see the above warning when unlocking a hold request.</a:t>
            </a:r>
          </a:p>
          <a:p>
            <a:endParaRPr lang="en-US" dirty="0"/>
          </a:p>
          <a:p>
            <a:pPr marL="180000" lvl="1" indent="0">
              <a:buFont typeface="Arial" panose="020B0604020202020204" pitchFamily="34" charset="0"/>
              <a:buNone/>
            </a:pPr>
            <a:endParaRPr lang="en-NL" dirty="0"/>
          </a:p>
        </p:txBody>
      </p:sp>
      <p:pic>
        <p:nvPicPr>
          <p:cNvPr id="8" name="Picture 7" descr="Screenshot of Polaris Leap Unlock hold request popup">
            <a:extLst>
              <a:ext uri="{FF2B5EF4-FFF2-40B4-BE49-F238E27FC236}">
                <a16:creationId xmlns:a16="http://schemas.microsoft.com/office/drawing/2014/main" id="{AD6A492C-9A81-E6A3-DAC4-39C1E0DDDCC1}"/>
              </a:ext>
            </a:extLst>
          </p:cNvPr>
          <p:cNvPicPr>
            <a:picLocks noChangeAspect="1"/>
          </p:cNvPicPr>
          <p:nvPr/>
        </p:nvPicPr>
        <p:blipFill>
          <a:blip r:embed="rId2"/>
          <a:stretch>
            <a:fillRect/>
          </a:stretch>
        </p:blipFill>
        <p:spPr>
          <a:xfrm>
            <a:off x="2209800" y="992902"/>
            <a:ext cx="7772400" cy="378176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74188142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9929AB-8993-9FD0-666C-CF3C0BD05A7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0C9F523-6BAA-B1AA-E778-594079C330E3}"/>
              </a:ext>
            </a:extLst>
          </p:cNvPr>
          <p:cNvSpPr>
            <a:spLocks noGrp="1"/>
          </p:cNvSpPr>
          <p:nvPr>
            <p:ph type="title"/>
          </p:nvPr>
        </p:nvSpPr>
        <p:spPr>
          <a:xfrm>
            <a:off x="550864" y="368828"/>
            <a:ext cx="8281986" cy="226917"/>
          </a:xfrm>
        </p:spPr>
        <p:txBody>
          <a:bodyPr/>
          <a:lstStyle/>
          <a:p>
            <a:r>
              <a:rPr lang="en-US" dirty="0"/>
              <a:t>Unlocking a Hold Request</a:t>
            </a:r>
          </a:p>
        </p:txBody>
      </p:sp>
      <p:sp>
        <p:nvSpPr>
          <p:cNvPr id="5" name="Footer Placeholder 4">
            <a:extLst>
              <a:ext uri="{FF2B5EF4-FFF2-40B4-BE49-F238E27FC236}">
                <a16:creationId xmlns:a16="http://schemas.microsoft.com/office/drawing/2014/main" id="{D6EDAC6B-33D1-AC59-F021-87FF68C2115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6" name="Slide Number Placeholder 5">
            <a:extLst>
              <a:ext uri="{FF2B5EF4-FFF2-40B4-BE49-F238E27FC236}">
                <a16:creationId xmlns:a16="http://schemas.microsoft.com/office/drawing/2014/main" id="{0E23480B-2D6E-C9A3-1085-15CEA8656B8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9" name="Slide Number Placeholder 5">
            <a:extLst>
              <a:ext uri="{FF2B5EF4-FFF2-40B4-BE49-F238E27FC236}">
                <a16:creationId xmlns:a16="http://schemas.microsoft.com/office/drawing/2014/main" id="{ED8637E9-8D37-44B8-CFB3-B51AB16571F2}"/>
              </a:ext>
            </a:extLst>
          </p:cNvPr>
          <p:cNvSpPr txBox="1">
            <a:spLocks/>
          </p:cNvSpPr>
          <p:nvPr/>
        </p:nvSpPr>
        <p:spPr>
          <a:xfrm>
            <a:off x="11571292" y="6348353"/>
            <a:ext cx="216000" cy="215900"/>
          </a:xfrm>
          <a:prstGeom prst="rect">
            <a:avLst/>
          </a:prstGeom>
        </p:spPr>
        <p:txBody>
          <a:bodyPr vert="horz" lIns="0" tIns="0" rIns="0" bIns="0" rtlCol="0" anchor="ct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5181622"/>
            <a:ext cx="11306472" cy="1274681"/>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Clr>
                <a:schemeClr val="bg2"/>
              </a:buClr>
              <a:buFont typeface="Wingdings" panose="05000000000000000000" pitchFamily="2" charset="2"/>
              <a:buChar char="§"/>
            </a:pPr>
            <a:r>
              <a:rPr lang="en-US" sz="1500" dirty="0"/>
              <a:t>Once the request has been unlocked, information can be manually added and saved. </a:t>
            </a:r>
          </a:p>
          <a:p>
            <a:pPr marL="285750" indent="-285750">
              <a:buClr>
                <a:schemeClr val="bg2"/>
              </a:buClr>
              <a:buFont typeface="Wingdings" panose="05000000000000000000" pitchFamily="2" charset="2"/>
              <a:buChar char="§"/>
            </a:pPr>
            <a:r>
              <a:rPr lang="en-US" sz="1500" dirty="0"/>
              <a:t>The request will have a </a:t>
            </a:r>
            <a:r>
              <a:rPr lang="en-US" sz="1500" i="1" dirty="0"/>
              <a:t>Not Supplied</a:t>
            </a:r>
            <a:r>
              <a:rPr lang="en-US" sz="1500" dirty="0"/>
              <a:t> status and will need to be converted to an ILL.</a:t>
            </a:r>
          </a:p>
          <a:p>
            <a:pPr marL="285750" indent="-285750">
              <a:buClr>
                <a:schemeClr val="bg2"/>
              </a:buClr>
              <a:buFont typeface="Wingdings" panose="05000000000000000000" pitchFamily="2" charset="2"/>
              <a:buChar char="§"/>
            </a:pPr>
            <a:r>
              <a:rPr lang="en-US" sz="1500" dirty="0"/>
              <a:t>The ILL request can now be seen on the I</a:t>
            </a:r>
            <a:r>
              <a:rPr lang="en-US" sz="1500" i="1" dirty="0"/>
              <a:t>LL </a:t>
            </a:r>
            <a:r>
              <a:rPr lang="en-US" sz="1500" dirty="0"/>
              <a:t>tab of the Patron record.</a:t>
            </a:r>
          </a:p>
          <a:p>
            <a:endParaRPr lang="en-US" dirty="0"/>
          </a:p>
          <a:p>
            <a:pPr marL="180000" lvl="1" indent="0">
              <a:buFont typeface="Arial" panose="020B0604020202020204" pitchFamily="34" charset="0"/>
              <a:buNone/>
            </a:pPr>
            <a:endParaRPr lang="en-NL" dirty="0"/>
          </a:p>
        </p:txBody>
      </p:sp>
      <p:pic>
        <p:nvPicPr>
          <p:cNvPr id="7" name="Picture 6" descr="Screenshot of Polaris Leap manually modifying unlocked hold">
            <a:extLst>
              <a:ext uri="{FF2B5EF4-FFF2-40B4-BE49-F238E27FC236}">
                <a16:creationId xmlns:a16="http://schemas.microsoft.com/office/drawing/2014/main" id="{5A7DD6F1-EF2E-9DAF-D2EB-4E5717B87353}"/>
              </a:ext>
            </a:extLst>
          </p:cNvPr>
          <p:cNvPicPr>
            <a:picLocks noChangeAspect="1"/>
          </p:cNvPicPr>
          <p:nvPr/>
        </p:nvPicPr>
        <p:blipFill>
          <a:blip r:embed="rId2"/>
          <a:stretch>
            <a:fillRect/>
          </a:stretch>
        </p:blipFill>
        <p:spPr>
          <a:xfrm>
            <a:off x="302292" y="900626"/>
            <a:ext cx="7772400" cy="2274848"/>
          </a:xfrm>
          <a:prstGeom prst="rect">
            <a:avLst/>
          </a:prstGeom>
          <a:ln>
            <a:noFill/>
          </a:ln>
          <a:effectLst>
            <a:outerShdw blurRad="292100" dist="139700" dir="2700000" algn="tl" rotWithShape="0">
              <a:srgbClr val="333333">
                <a:alpha val="65000"/>
              </a:srgbClr>
            </a:outerShdw>
          </a:effectLst>
        </p:spPr>
      </p:pic>
      <p:pic>
        <p:nvPicPr>
          <p:cNvPr id="10" name="Picture 9" descr="Screenshot of Polaris Leap hold request line">
            <a:extLst>
              <a:ext uri="{FF2B5EF4-FFF2-40B4-BE49-F238E27FC236}">
                <a16:creationId xmlns:a16="http://schemas.microsoft.com/office/drawing/2014/main" id="{5C65CD00-5F13-1D95-46C1-EFB590B7E85C}"/>
              </a:ext>
            </a:extLst>
          </p:cNvPr>
          <p:cNvPicPr>
            <a:picLocks noChangeAspect="1"/>
          </p:cNvPicPr>
          <p:nvPr/>
        </p:nvPicPr>
        <p:blipFill>
          <a:blip r:embed="rId3"/>
          <a:stretch>
            <a:fillRect/>
          </a:stretch>
        </p:blipFill>
        <p:spPr>
          <a:xfrm>
            <a:off x="2614013" y="2652252"/>
            <a:ext cx="9346879" cy="309766"/>
          </a:xfrm>
          <a:prstGeom prst="rect">
            <a:avLst/>
          </a:prstGeom>
          <a:ln>
            <a:noFill/>
          </a:ln>
          <a:effectLst>
            <a:outerShdw blurRad="292100" dist="139700" dir="2700000" algn="tl" rotWithShape="0">
              <a:srgbClr val="333333">
                <a:alpha val="65000"/>
              </a:srgbClr>
            </a:outerShdw>
          </a:effectLst>
        </p:spPr>
      </p:pic>
      <p:pic>
        <p:nvPicPr>
          <p:cNvPr id="12" name="Picture 11" descr="Screenshot of Polaris Leap modified hold information">
            <a:extLst>
              <a:ext uri="{FF2B5EF4-FFF2-40B4-BE49-F238E27FC236}">
                <a16:creationId xmlns:a16="http://schemas.microsoft.com/office/drawing/2014/main" id="{794E3B43-20E1-B8EF-272F-8153ACF2FAE7}"/>
              </a:ext>
            </a:extLst>
          </p:cNvPr>
          <p:cNvPicPr>
            <a:picLocks noChangeAspect="1"/>
          </p:cNvPicPr>
          <p:nvPr/>
        </p:nvPicPr>
        <p:blipFill>
          <a:blip r:embed="rId4"/>
          <a:stretch>
            <a:fillRect/>
          </a:stretch>
        </p:blipFill>
        <p:spPr>
          <a:xfrm>
            <a:off x="4188492" y="3072122"/>
            <a:ext cx="7772400" cy="158306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527807710"/>
      </p:ext>
    </p:extLst>
  </p:cSld>
  <p:clrMapOvr>
    <a:masterClrMapping/>
  </p:clrMapOvr>
</p:sld>
</file>

<file path=ppt/theme/theme1.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Presentation3" id="{C283A8CB-DA49-D54D-8AB9-0CA69C1ABF25}" vid="{CE5E4963-3A8E-254F-85B8-9FFCC1F2027F}"/>
    </a:ext>
  </a:extLst>
</a:theme>
</file>

<file path=ppt/theme/theme2.xml><?xml version="1.0" encoding="utf-8"?>
<a:theme xmlns:a="http://schemas.openxmlformats.org/drawingml/2006/main" name="1_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Presentation3" id="{C283A8CB-DA49-D54D-8AB9-0CA69C1ABF25}" vid="{CE5E4963-3A8E-254F-85B8-9FFCC1F2027F}"/>
    </a:ext>
  </a:extLst>
</a:theme>
</file>

<file path=ppt/theme/theme3.xml><?xml version="1.0" encoding="utf-8"?>
<a:theme xmlns:a="http://schemas.openxmlformats.org/drawingml/2006/main" name="Content Layouts">
  <a:themeElements>
    <a:clrScheme name="Custom 6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D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wrap="square" tIns="108000" bIns="108000" rtlCol="0" anchor="ctr" anchorCtr="0">
        <a:noAutofit/>
      </a:bodyPr>
      <a:lstStyle>
        <a:defPPr algn="ctr">
          <a:defRPr sz="1500" dirty="0" err="1" smtClean="0">
            <a:solidFill>
              <a:schemeClr val="tx1"/>
            </a:solidFill>
          </a:defRPr>
        </a:defPPr>
      </a:lstStyle>
    </a:spDef>
    <a:txDef>
      <a:spPr>
        <a:noFill/>
        <a:ln>
          <a:noFill/>
        </a:ln>
      </a:spPr>
      <a:bodyPr wrap="square" rtlCol="0">
        <a:noAutofit/>
      </a:bodyPr>
      <a:lstStyle>
        <a:defPPr algn="l">
          <a:defRPr sz="1500" dirty="0" err="1" smtClean="0"/>
        </a:defPPr>
      </a:lstStyle>
    </a:txDef>
  </a:objectDefaults>
  <a:extraClrSchemeLst/>
  <a:extLst>
    <a:ext uri="{05A4C25C-085E-4340-85A3-A5531E510DB2}">
      <thm15:themeFamily xmlns:thm15="http://schemas.microsoft.com/office/thememl/2012/main" name="Clarivate_MASTER Template_V1_22.4" id="{0BFECBFB-B186-9B46-ADF1-23F185B13481}" vid="{D1A78186-1673-264C-BAD1-9C55A29D0DBF}"/>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SharedWithUsers xmlns="eceba0e2-b42c-4a8d-b505-0c1fe0f5698e">
      <UserInfo>
        <DisplayName>Inbal Rose Hellmann</DisplayName>
        <AccountId>639</AccountId>
        <AccountType/>
      </UserInfo>
      <UserInfo>
        <DisplayName>Etti Dekel Laor</DisplayName>
        <AccountId>809</AccountId>
        <AccountType/>
      </UserInfo>
      <UserInfo>
        <DisplayName>Lisa Spicko</DisplayName>
        <AccountId>233</AccountId>
        <AccountType/>
      </UserInfo>
    </SharedWithUsers>
    <_ip_UnifiedCompliancePolicyUIAction xmlns="http://schemas.microsoft.com/sharepoint/v3" xsi:nil="true"/>
    <_ip_UnifiedCompliancePolicyProperties xmlns="http://schemas.microsoft.com/sharepoint/v3" xsi:nil="true"/>
    <SierraRls_x002e_ xmlns="279731a2-5271-429d-9fd5-2c27c1f29d58" xsi:nil="true"/>
    <PolarisRls_x002e_ xmlns="279731a2-5271-429d-9fd5-2c27c1f29d58" xsi:nil="true"/>
    <ITLCPublicURL xmlns="279731a2-5271-429d-9fd5-2c27c1f29d58">
      <Url xsi:nil="true"/>
      <Description xsi:nil="true"/>
    </ITLCPublicURL>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5ACC59F16EE55947BB98B5A79FB2B792" ma:contentTypeVersion="11" ma:contentTypeDescription="Create a new document." ma:contentTypeScope="" ma:versionID="8f07f8437229331f4d01334cd6bce6d9">
  <xsd:schema xmlns:xsd="http://www.w3.org/2001/XMLSchema" xmlns:xs="http://www.w3.org/2001/XMLSchema" xmlns:p="http://schemas.microsoft.com/office/2006/metadata/properties" xmlns:ns1="http://schemas.microsoft.com/sharepoint/v3" xmlns:ns2="279731a2-5271-429d-9fd5-2c27c1f29d58" xmlns:ns3="eceba0e2-b42c-4a8d-b505-0c1fe0f5698e" xmlns:ns4="edd707c4-89bf-486f-adf0-5d351e5faa98" targetNamespace="http://schemas.microsoft.com/office/2006/metadata/properties" ma:root="true" ma:fieldsID="0fa8713bf7a0256ba7df82a1a086cf6e" ns1:_="" ns2:_="" ns3:_="" ns4:_="">
    <xsd:import namespace="http://schemas.microsoft.com/sharepoint/v3"/>
    <xsd:import namespace="279731a2-5271-429d-9fd5-2c27c1f29d58"/>
    <xsd:import namespace="eceba0e2-b42c-4a8d-b505-0c1fe0f5698e"/>
    <xsd:import namespace="edd707c4-89bf-486f-adf0-5d351e5faa98"/>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SierraRls_x002e_" minOccurs="0"/>
                <xsd:element ref="ns2:PolarisRls_x002e_" minOccurs="0"/>
                <xsd:element ref="ns2:ITLCPublicURL" minOccurs="0"/>
                <xsd:element ref="ns2:MediaServiceDateTaken" minOccurs="0"/>
                <xsd:element ref="ns3:SharedWithUsers" minOccurs="0"/>
                <xsd:element ref="ns3:SharedWithDetails" minOccurs="0"/>
                <xsd:element ref="ns2:MediaServiceAutoTags" minOccurs="0"/>
                <xsd:element ref="ns2:MediaServiceOCR" minOccurs="0"/>
                <xsd:element ref="ns2:MediaServiceGenerationTime" minOccurs="0"/>
                <xsd:element ref="ns2:MediaServiceEventHashCode" minOccurs="0"/>
                <xsd:element ref="ns2:MediaLengthInSeconds" minOccurs="0"/>
                <xsd:element ref="ns1:_ip_UnifiedCompliancePolicyProperties" minOccurs="0"/>
                <xsd:element ref="ns1:_ip_UnifiedCompliancePolicyUIAction" minOccurs="0"/>
                <xsd:element ref="ns4:MediaServiceObjectDetectorVersions" minOccurs="0"/>
                <xsd:element ref="ns4: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3" nillable="true" ma:displayName="Unified Compliance Policy Properties" ma:hidden="true" ma:internalName="_ip_UnifiedCompliancePolicyProperties">
      <xsd:simpleType>
        <xsd:restriction base="dms:Note"/>
      </xsd:simpleType>
    </xsd:element>
    <xsd:element name="_ip_UnifiedCompliancePolicyUIAction" ma:index="24"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79731a2-5271-429d-9fd5-2c27c1f29d58"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SierraRls_x002e_" ma:index="12" nillable="true" ma:displayName="Sierra Rls." ma:format="Dropdown" ma:internalName="SierraRls_x002e_">
      <xsd:simpleType>
        <xsd:restriction base="dms:Choice">
          <xsd:enumeration value="5.1"/>
          <xsd:enumeration value="5.0"/>
        </xsd:restriction>
      </xsd:simpleType>
    </xsd:element>
    <xsd:element name="PolarisRls_x002e_" ma:index="13" nillable="true" ma:displayName="Polaris Rls." ma:format="Dropdown" ma:internalName="PolarisRls_x002e_">
      <xsd:simpleType>
        <xsd:restriction base="dms:Choice">
          <xsd:enumeration value="6.5"/>
          <xsd:enumeration value="6.4"/>
          <xsd:enumeration value="6.3"/>
          <xsd:enumeration value="6.2"/>
        </xsd:restriction>
      </xsd:simpleType>
    </xsd:element>
    <xsd:element name="ITLCPublicURL" ma:index="14" nillable="true" ma:displayName="ITLC Public URL" ma:format="Hyperlink" ma:internalName="ITLCPublicURL">
      <xsd:complexType>
        <xsd:complexContent>
          <xsd:extension base="dms:URL">
            <xsd:sequence>
              <xsd:element name="Url" type="dms:ValidUrl" minOccurs="0" nillable="true"/>
              <xsd:element name="Description" type="xsd:string" nillable="true"/>
            </xsd:sequence>
          </xsd:extension>
        </xsd:complexContent>
      </xsd:complexType>
    </xsd:element>
    <xsd:element name="MediaServiceDateTaken" ma:index="15" nillable="true" ma:displayName="MediaServiceDateTaken" ma:hidden="true" ma:internalName="MediaServiceDateTaken" ma:readOnly="true">
      <xsd:simpleType>
        <xsd:restriction base="dms:Text"/>
      </xsd:simpleType>
    </xsd:element>
    <xsd:element name="MediaServiceAutoTags" ma:index="18" nillable="true" ma:displayName="Tags" ma:internalName="MediaServiceAutoTags" ma:readOnly="true">
      <xsd:simpleType>
        <xsd:restriction base="dms:Text"/>
      </xsd:simple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LengthInSeconds" ma:index="22"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eceba0e2-b42c-4a8d-b505-0c1fe0f5698e"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edd707c4-89bf-486f-adf0-5d351e5faa98" elementFormDefault="qualified">
    <xsd:import namespace="http://schemas.microsoft.com/office/2006/documentManagement/types"/>
    <xsd:import namespace="http://schemas.microsoft.com/office/infopath/2007/PartnerControls"/>
    <xsd:element name="MediaServiceObjectDetectorVersions" ma:index="25" nillable="true" ma:displayName="MediaServiceObjectDetectorVersions" ma:hidden="true" ma:indexed="true" ma:internalName="MediaServiceObjectDetectorVersions" ma:readOnly="true">
      <xsd:simpleType>
        <xsd:restriction base="dms:Text"/>
      </xsd:simpleType>
    </xsd:element>
    <xsd:element name="MediaServiceSearchProperties" ma:index="26"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7707030-CD46-4873-9099-A1E166734A8E}">
  <ds:schemaRefs>
    <ds:schemaRef ds:uri="http://www.w3.org/XML/1998/namespace"/>
    <ds:schemaRef ds:uri="http://purl.org/dc/dcmitype/"/>
    <ds:schemaRef ds:uri="http://purl.org/dc/terms/"/>
    <ds:schemaRef ds:uri="http://schemas.microsoft.com/office/2006/documentManagement/types"/>
    <ds:schemaRef ds:uri="http://schemas.microsoft.com/office/infopath/2007/PartnerControls"/>
    <ds:schemaRef ds:uri="http://purl.org/dc/elements/1.1/"/>
    <ds:schemaRef ds:uri="cec4d0f3-197b-4313-9bcc-a9a9b4711ab2"/>
    <ds:schemaRef ds:uri="http://schemas.openxmlformats.org/package/2006/metadata/core-properties"/>
    <ds:schemaRef ds:uri="15b4db40-66c5-4774-a7a4-592c47258125"/>
    <ds:schemaRef ds:uri="d970c9ed-be0d-4385-ae12-bba36a1d31bb"/>
    <ds:schemaRef ds:uri="1ee16b87-d06b-4acc-bab3-ebea1d9e5ffa"/>
    <ds:schemaRef ds:uri="a82fdb6e-c179-430d-8182-68f5a58a7fb4"/>
    <ds:schemaRef ds:uri="http://schemas.microsoft.com/sharepoint/v3"/>
    <ds:schemaRef ds:uri="http://schemas.microsoft.com/office/2006/metadata/properties"/>
    <ds:schemaRef ds:uri="69ee0a70-3ed0-4fe2-9598-d2d2e3c4d92b"/>
    <ds:schemaRef ds:uri="260d191b-173d-4ede-b8cb-f15091734e97"/>
    <ds:schemaRef ds:uri="27577a75-f6b5-4da9-9d7f-742923554f46"/>
    <ds:schemaRef ds:uri="eceba0e2-b42c-4a8d-b505-0c1fe0f5698e"/>
    <ds:schemaRef ds:uri="279731a2-5271-429d-9fd5-2c27c1f29d58"/>
  </ds:schemaRefs>
</ds:datastoreItem>
</file>

<file path=customXml/itemProps2.xml><?xml version="1.0" encoding="utf-8"?>
<ds:datastoreItem xmlns:ds="http://schemas.openxmlformats.org/officeDocument/2006/customXml" ds:itemID="{B5C24911-AF97-4998-9C1A-46E5BB407F7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279731a2-5271-429d-9fd5-2c27c1f29d58"/>
    <ds:schemaRef ds:uri="eceba0e2-b42c-4a8d-b505-0c1fe0f5698e"/>
    <ds:schemaRef ds:uri="edd707c4-89bf-486f-adf0-5d351e5faa9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6AD91B9C-4E38-40A3-AA2F-E796D8728082}">
  <ds:schemaRefs>
    <ds:schemaRef ds:uri="http://schemas.microsoft.com/sharepoint/v3/contenttype/forms"/>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Device Layouts - Light</Template>
  <TotalTime>2611</TotalTime>
  <Words>1499</Words>
  <Application>Microsoft Office PowerPoint</Application>
  <PresentationFormat>Widescreen</PresentationFormat>
  <Paragraphs>132</Paragraphs>
  <Slides>19</Slides>
  <Notes>1</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19</vt:i4>
      </vt:variant>
    </vt:vector>
  </HeadingPairs>
  <TitlesOfParts>
    <vt:vector size="28" baseType="lpstr">
      <vt:lpstr>Arial</vt:lpstr>
      <vt:lpstr>Avenir Next LT Pro</vt:lpstr>
      <vt:lpstr>Avenir Next LT Pro Demi</vt:lpstr>
      <vt:lpstr>Calibri</vt:lpstr>
      <vt:lpstr>Courier New</vt:lpstr>
      <vt:lpstr>Wingdings</vt:lpstr>
      <vt:lpstr>Device Layouts - Light</vt:lpstr>
      <vt:lpstr>1_Device Layouts - Light</vt:lpstr>
      <vt:lpstr>Content Layouts</vt:lpstr>
      <vt:lpstr>PowerPoint Presentation</vt:lpstr>
      <vt:lpstr>Interlibrary Loan</vt:lpstr>
      <vt:lpstr>The Advantages of Using ILL</vt:lpstr>
      <vt:lpstr>ILL System Administration Settings</vt:lpstr>
      <vt:lpstr>ILL Item Templates</vt:lpstr>
      <vt:lpstr>ILL Statuses</vt:lpstr>
      <vt:lpstr>Converting a Hold to an ILL</vt:lpstr>
      <vt:lpstr>Unlocking a Hold Request</vt:lpstr>
      <vt:lpstr>Unlocking a Hold Request</vt:lpstr>
      <vt:lpstr>Searching for an ILL Request</vt:lpstr>
      <vt:lpstr>Managing ILL Requests from a Patron Record</vt:lpstr>
      <vt:lpstr>Managing ILL Requests</vt:lpstr>
      <vt:lpstr>Managing ILL Requests</vt:lpstr>
      <vt:lpstr>Managing ILL Requests</vt:lpstr>
      <vt:lpstr>Request Manager</vt:lpstr>
      <vt:lpstr>Creating Lists</vt:lpstr>
      <vt:lpstr>Managing ILL Requests from Request Manager</vt:lpstr>
      <vt:lpstr>Managing ILL Requests from Request Manager</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Michelle Ralston</dc:creator>
  <cp:lastModifiedBy>Kevin Shehan</cp:lastModifiedBy>
  <cp:revision>13</cp:revision>
  <dcterms:created xsi:type="dcterms:W3CDTF">2024-02-07T13:07:36Z</dcterms:created>
  <dcterms:modified xsi:type="dcterms:W3CDTF">2025-09-19T18:32:43Z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0x0101005ACC59F16EE55947BB98B5A79FB2B792</vt:lpwstr>
  </property>
  <property fmtid="{D5CDD505-2E9C-101B-9397-08002B2CF9AE}" pid="3" name="MediaServiceImageTags">
    <vt:lpwstr/>
  </property>
</Properties>
</file>