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4" r:id="rId5"/>
  </p:sldMasterIdLst>
  <p:notesMasterIdLst>
    <p:notesMasterId r:id="rId28"/>
  </p:notesMasterIdLst>
  <p:handoutMasterIdLst>
    <p:handoutMasterId r:id="rId29"/>
  </p:handoutMasterIdLst>
  <p:sldIdLst>
    <p:sldId id="834" r:id="rId6"/>
    <p:sldId id="824" r:id="rId7"/>
    <p:sldId id="4351" r:id="rId8"/>
    <p:sldId id="4352" r:id="rId9"/>
    <p:sldId id="4353" r:id="rId10"/>
    <p:sldId id="4354" r:id="rId11"/>
    <p:sldId id="4355" r:id="rId12"/>
    <p:sldId id="4356" r:id="rId13"/>
    <p:sldId id="4357" r:id="rId14"/>
    <p:sldId id="4358" r:id="rId15"/>
    <p:sldId id="4359" r:id="rId16"/>
    <p:sldId id="4360" r:id="rId17"/>
    <p:sldId id="4361" r:id="rId18"/>
    <p:sldId id="4362" r:id="rId19"/>
    <p:sldId id="4363" r:id="rId20"/>
    <p:sldId id="4364" r:id="rId21"/>
    <p:sldId id="4365" r:id="rId22"/>
    <p:sldId id="4366" r:id="rId23"/>
    <p:sldId id="4367" r:id="rId24"/>
    <p:sldId id="4368" r:id="rId25"/>
    <p:sldId id="4369" r:id="rId26"/>
    <p:sldId id="43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F3D87-B7A4-4309-9097-F17579C01AA9}" v="1167" dt="2025-09-20T01:58:30.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06" autoAdjust="0"/>
    <p:restoredTop sz="94690" autoAdjust="0"/>
  </p:normalViewPr>
  <p:slideViewPr>
    <p:cSldViewPr snapToGrid="0">
      <p:cViewPr>
        <p:scale>
          <a:sx n="50" d="100"/>
          <a:sy n="50" d="100"/>
        </p:scale>
        <p:origin x="52" y="324"/>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F18F3D87-B7A4-4309-9097-F17579C01AA9}"/>
    <pc:docChg chg="undo redo custSel addSld delSld modSld">
      <pc:chgData name="Kevin Shehan" userId="08a9fb75-bfa9-4619-a08a-5a0f62c1c55f" providerId="ADAL" clId="{F18F3D87-B7A4-4309-9097-F17579C01AA9}" dt="2025-09-20T02:05:50.199" v="3214" actId="20577"/>
      <pc:docMkLst>
        <pc:docMk/>
      </pc:docMkLst>
      <pc:sldChg chg="modSp del mod">
        <pc:chgData name="Kevin Shehan" userId="08a9fb75-bfa9-4619-a08a-5a0f62c1c55f" providerId="ADAL" clId="{F18F3D87-B7A4-4309-9097-F17579C01AA9}" dt="2025-09-19T19:35:58.590" v="88" actId="47"/>
        <pc:sldMkLst>
          <pc:docMk/>
          <pc:sldMk cId="1393029044" sldId="264"/>
        </pc:sldMkLst>
        <pc:spChg chg="mod">
          <ac:chgData name="Kevin Shehan" userId="08a9fb75-bfa9-4619-a08a-5a0f62c1c55f" providerId="ADAL" clId="{F18F3D87-B7A4-4309-9097-F17579C01AA9}" dt="2025-09-19T19:35:44.117" v="81" actId="21"/>
          <ac:spMkLst>
            <pc:docMk/>
            <pc:sldMk cId="1393029044" sldId="264"/>
            <ac:spMk id="6" creationId="{00000000-0000-0000-0000-000000000000}"/>
          </ac:spMkLst>
        </pc:spChg>
      </pc:sldChg>
      <pc:sldChg chg="addSp delSp modSp del mod">
        <pc:chgData name="Kevin Shehan" userId="08a9fb75-bfa9-4619-a08a-5a0f62c1c55f" providerId="ADAL" clId="{F18F3D87-B7A4-4309-9097-F17579C01AA9}" dt="2025-09-19T19:38:39.409" v="101" actId="47"/>
        <pc:sldMkLst>
          <pc:docMk/>
          <pc:sldMk cId="3557451608" sldId="265"/>
        </pc:sldMkLst>
        <pc:spChg chg="add mod">
          <ac:chgData name="Kevin Shehan" userId="08a9fb75-bfa9-4619-a08a-5a0f62c1c55f" providerId="ADAL" clId="{F18F3D87-B7A4-4309-9097-F17579C01AA9}" dt="2025-09-19T19:38:27.882" v="95" actId="21"/>
          <ac:spMkLst>
            <pc:docMk/>
            <pc:sldMk cId="3557451608" sldId="265"/>
            <ac:spMk id="3" creationId="{FD0CC992-48D5-4883-959B-B0501200745F}"/>
          </ac:spMkLst>
        </pc:spChg>
        <pc:spChg chg="del">
          <ac:chgData name="Kevin Shehan" userId="08a9fb75-bfa9-4619-a08a-5a0f62c1c55f" providerId="ADAL" clId="{F18F3D87-B7A4-4309-9097-F17579C01AA9}" dt="2025-09-19T19:38:27.882" v="95" actId="21"/>
          <ac:spMkLst>
            <pc:docMk/>
            <pc:sldMk cId="3557451608" sldId="265"/>
            <ac:spMk id="6" creationId="{00000000-0000-0000-0000-000000000000}"/>
          </ac:spMkLst>
        </pc:spChg>
      </pc:sldChg>
      <pc:sldChg chg="addSp delSp modSp del mod">
        <pc:chgData name="Kevin Shehan" userId="08a9fb75-bfa9-4619-a08a-5a0f62c1c55f" providerId="ADAL" clId="{F18F3D87-B7A4-4309-9097-F17579C01AA9}" dt="2025-09-19T19:40:51.119" v="167" actId="47"/>
        <pc:sldMkLst>
          <pc:docMk/>
          <pc:sldMk cId="2498998191" sldId="266"/>
        </pc:sldMkLst>
        <pc:spChg chg="add mod">
          <ac:chgData name="Kevin Shehan" userId="08a9fb75-bfa9-4619-a08a-5a0f62c1c55f" providerId="ADAL" clId="{F18F3D87-B7A4-4309-9097-F17579C01AA9}" dt="2025-09-19T19:40:40.961" v="161" actId="21"/>
          <ac:spMkLst>
            <pc:docMk/>
            <pc:sldMk cId="2498998191" sldId="266"/>
            <ac:spMk id="3" creationId="{37692090-15AE-F038-7C5E-DF533F794E6D}"/>
          </ac:spMkLst>
        </pc:spChg>
        <pc:spChg chg="del mod">
          <ac:chgData name="Kevin Shehan" userId="08a9fb75-bfa9-4619-a08a-5a0f62c1c55f" providerId="ADAL" clId="{F18F3D87-B7A4-4309-9097-F17579C01AA9}" dt="2025-09-19T19:40:40.961" v="161" actId="21"/>
          <ac:spMkLst>
            <pc:docMk/>
            <pc:sldMk cId="2498998191" sldId="266"/>
            <ac:spMk id="6" creationId="{00000000-0000-0000-0000-000000000000}"/>
          </ac:spMkLst>
        </pc:spChg>
      </pc:sldChg>
      <pc:sldChg chg="addSp delSp modSp del mod">
        <pc:chgData name="Kevin Shehan" userId="08a9fb75-bfa9-4619-a08a-5a0f62c1c55f" providerId="ADAL" clId="{F18F3D87-B7A4-4309-9097-F17579C01AA9}" dt="2025-09-19T19:41:13.980" v="205" actId="47"/>
        <pc:sldMkLst>
          <pc:docMk/>
          <pc:sldMk cId="1846474315" sldId="267"/>
        </pc:sldMkLst>
        <pc:spChg chg="add mod">
          <ac:chgData name="Kevin Shehan" userId="08a9fb75-bfa9-4619-a08a-5a0f62c1c55f" providerId="ADAL" clId="{F18F3D87-B7A4-4309-9097-F17579C01AA9}" dt="2025-09-19T19:41:07.530" v="202" actId="21"/>
          <ac:spMkLst>
            <pc:docMk/>
            <pc:sldMk cId="1846474315" sldId="267"/>
            <ac:spMk id="3" creationId="{7E311238-1762-5399-7D0D-69B79B5B1B6B}"/>
          </ac:spMkLst>
        </pc:spChg>
        <pc:spChg chg="del">
          <ac:chgData name="Kevin Shehan" userId="08a9fb75-bfa9-4619-a08a-5a0f62c1c55f" providerId="ADAL" clId="{F18F3D87-B7A4-4309-9097-F17579C01AA9}" dt="2025-09-19T19:41:07.530" v="202" actId="21"/>
          <ac:spMkLst>
            <pc:docMk/>
            <pc:sldMk cId="1846474315" sldId="267"/>
            <ac:spMk id="6" creationId="{00000000-0000-0000-0000-000000000000}"/>
          </ac:spMkLst>
        </pc:spChg>
      </pc:sldChg>
      <pc:sldChg chg="addSp delSp modSp del mod">
        <pc:chgData name="Kevin Shehan" userId="08a9fb75-bfa9-4619-a08a-5a0f62c1c55f" providerId="ADAL" clId="{F18F3D87-B7A4-4309-9097-F17579C01AA9}" dt="2025-09-19T19:45:31.425" v="231" actId="47"/>
        <pc:sldMkLst>
          <pc:docMk/>
          <pc:sldMk cId="1133615879" sldId="268"/>
        </pc:sldMkLst>
        <pc:spChg chg="add mod">
          <ac:chgData name="Kevin Shehan" userId="08a9fb75-bfa9-4619-a08a-5a0f62c1c55f" providerId="ADAL" clId="{F18F3D87-B7A4-4309-9097-F17579C01AA9}" dt="2025-09-19T19:41:28.866" v="226" actId="21"/>
          <ac:spMkLst>
            <pc:docMk/>
            <pc:sldMk cId="1133615879" sldId="268"/>
            <ac:spMk id="3" creationId="{9291BE6D-CB7E-6C34-C626-7D5020F4AB05}"/>
          </ac:spMkLst>
        </pc:spChg>
        <pc:spChg chg="del">
          <ac:chgData name="Kevin Shehan" userId="08a9fb75-bfa9-4619-a08a-5a0f62c1c55f" providerId="ADAL" clId="{F18F3D87-B7A4-4309-9097-F17579C01AA9}" dt="2025-09-19T19:41:28.866" v="226" actId="21"/>
          <ac:spMkLst>
            <pc:docMk/>
            <pc:sldMk cId="1133615879" sldId="268"/>
            <ac:spMk id="6" creationId="{00000000-0000-0000-0000-000000000000}"/>
          </ac:spMkLst>
        </pc:spChg>
      </pc:sldChg>
      <pc:sldChg chg="modSp del mod">
        <pc:chgData name="Kevin Shehan" userId="08a9fb75-bfa9-4619-a08a-5a0f62c1c55f" providerId="ADAL" clId="{F18F3D87-B7A4-4309-9097-F17579C01AA9}" dt="2025-09-19T19:46:02.355" v="276" actId="47"/>
        <pc:sldMkLst>
          <pc:docMk/>
          <pc:sldMk cId="3953984774" sldId="269"/>
        </pc:sldMkLst>
        <pc:spChg chg="mod">
          <ac:chgData name="Kevin Shehan" userId="08a9fb75-bfa9-4619-a08a-5a0f62c1c55f" providerId="ADAL" clId="{F18F3D87-B7A4-4309-9097-F17579C01AA9}" dt="2025-09-19T19:45:54.916" v="272" actId="21"/>
          <ac:spMkLst>
            <pc:docMk/>
            <pc:sldMk cId="3953984774" sldId="269"/>
            <ac:spMk id="6" creationId="{00000000-0000-0000-0000-000000000000}"/>
          </ac:spMkLst>
        </pc:spChg>
      </pc:sldChg>
      <pc:sldChg chg="addSp delSp modSp del mod">
        <pc:chgData name="Kevin Shehan" userId="08a9fb75-bfa9-4619-a08a-5a0f62c1c55f" providerId="ADAL" clId="{F18F3D87-B7A4-4309-9097-F17579C01AA9}" dt="2025-09-19T19:48:37.288" v="296" actId="47"/>
        <pc:sldMkLst>
          <pc:docMk/>
          <pc:sldMk cId="1493150022" sldId="270"/>
        </pc:sldMkLst>
        <pc:spChg chg="add mod">
          <ac:chgData name="Kevin Shehan" userId="08a9fb75-bfa9-4619-a08a-5a0f62c1c55f" providerId="ADAL" clId="{F18F3D87-B7A4-4309-9097-F17579C01AA9}" dt="2025-09-19T19:48:21.507" v="292" actId="21"/>
          <ac:spMkLst>
            <pc:docMk/>
            <pc:sldMk cId="1493150022" sldId="270"/>
            <ac:spMk id="3" creationId="{596AD225-DA62-859E-95EB-6CAB88BEB29E}"/>
          </ac:spMkLst>
        </pc:spChg>
        <pc:spChg chg="del">
          <ac:chgData name="Kevin Shehan" userId="08a9fb75-bfa9-4619-a08a-5a0f62c1c55f" providerId="ADAL" clId="{F18F3D87-B7A4-4309-9097-F17579C01AA9}" dt="2025-09-19T19:48:21.507" v="292" actId="21"/>
          <ac:spMkLst>
            <pc:docMk/>
            <pc:sldMk cId="1493150022" sldId="270"/>
            <ac:spMk id="6" creationId="{00000000-0000-0000-0000-000000000000}"/>
          </ac:spMkLst>
        </pc:spChg>
      </pc:sldChg>
      <pc:sldChg chg="addSp delSp modSp del mod">
        <pc:chgData name="Kevin Shehan" userId="08a9fb75-bfa9-4619-a08a-5a0f62c1c55f" providerId="ADAL" clId="{F18F3D87-B7A4-4309-9097-F17579C01AA9}" dt="2025-09-19T19:49:00.594" v="318" actId="47"/>
        <pc:sldMkLst>
          <pc:docMk/>
          <pc:sldMk cId="635370557" sldId="271"/>
        </pc:sldMkLst>
        <pc:spChg chg="del">
          <ac:chgData name="Kevin Shehan" userId="08a9fb75-bfa9-4619-a08a-5a0f62c1c55f" providerId="ADAL" clId="{F18F3D87-B7A4-4309-9097-F17579C01AA9}" dt="2025-09-19T19:48:51.322" v="313" actId="21"/>
          <ac:spMkLst>
            <pc:docMk/>
            <pc:sldMk cId="635370557" sldId="271"/>
            <ac:spMk id="3" creationId="{00000000-0000-0000-0000-000000000000}"/>
          </ac:spMkLst>
        </pc:spChg>
        <pc:spChg chg="add mod">
          <ac:chgData name="Kevin Shehan" userId="08a9fb75-bfa9-4619-a08a-5a0f62c1c55f" providerId="ADAL" clId="{F18F3D87-B7A4-4309-9097-F17579C01AA9}" dt="2025-09-19T19:48:51.322" v="313" actId="21"/>
          <ac:spMkLst>
            <pc:docMk/>
            <pc:sldMk cId="635370557" sldId="271"/>
            <ac:spMk id="5" creationId="{92B9FA8B-328B-0B8A-FF5D-457BB3B642C2}"/>
          </ac:spMkLst>
        </pc:spChg>
      </pc:sldChg>
      <pc:sldChg chg="addSp delSp modSp del mod">
        <pc:chgData name="Kevin Shehan" userId="08a9fb75-bfa9-4619-a08a-5a0f62c1c55f" providerId="ADAL" clId="{F18F3D87-B7A4-4309-9097-F17579C01AA9}" dt="2025-09-19T19:49:48.899" v="340" actId="47"/>
        <pc:sldMkLst>
          <pc:docMk/>
          <pc:sldMk cId="2710428216" sldId="272"/>
        </pc:sldMkLst>
        <pc:spChg chg="del">
          <ac:chgData name="Kevin Shehan" userId="08a9fb75-bfa9-4619-a08a-5a0f62c1c55f" providerId="ADAL" clId="{F18F3D87-B7A4-4309-9097-F17579C01AA9}" dt="2025-09-19T19:49:44.371" v="338" actId="21"/>
          <ac:spMkLst>
            <pc:docMk/>
            <pc:sldMk cId="2710428216" sldId="272"/>
            <ac:spMk id="6" creationId="{00000000-0000-0000-0000-000000000000}"/>
          </ac:spMkLst>
        </pc:spChg>
        <pc:spChg chg="add mod">
          <ac:chgData name="Kevin Shehan" userId="08a9fb75-bfa9-4619-a08a-5a0f62c1c55f" providerId="ADAL" clId="{F18F3D87-B7A4-4309-9097-F17579C01AA9}" dt="2025-09-19T19:49:44.371" v="338" actId="21"/>
          <ac:spMkLst>
            <pc:docMk/>
            <pc:sldMk cId="2710428216" sldId="272"/>
            <ac:spMk id="8" creationId="{C414918B-28EA-C826-5946-FDB178DA2057}"/>
          </ac:spMkLst>
        </pc:spChg>
        <pc:picChg chg="del">
          <ac:chgData name="Kevin Shehan" userId="08a9fb75-bfa9-4619-a08a-5a0f62c1c55f" providerId="ADAL" clId="{F18F3D87-B7A4-4309-9097-F17579C01AA9}" dt="2025-09-19T19:49:44.371" v="338" actId="21"/>
          <ac:picMkLst>
            <pc:docMk/>
            <pc:sldMk cId="2710428216" sldId="272"/>
            <ac:picMk id="2" creationId="{00000000-0000-0000-0000-000000000000}"/>
          </ac:picMkLst>
        </pc:picChg>
        <pc:picChg chg="del">
          <ac:chgData name="Kevin Shehan" userId="08a9fb75-bfa9-4619-a08a-5a0f62c1c55f" providerId="ADAL" clId="{F18F3D87-B7A4-4309-9097-F17579C01AA9}" dt="2025-09-19T19:49:44.371" v="338" actId="21"/>
          <ac:picMkLst>
            <pc:docMk/>
            <pc:sldMk cId="2710428216" sldId="272"/>
            <ac:picMk id="3" creationId="{00000000-0000-0000-0000-000000000000}"/>
          </ac:picMkLst>
        </pc:picChg>
        <pc:picChg chg="del">
          <ac:chgData name="Kevin Shehan" userId="08a9fb75-bfa9-4619-a08a-5a0f62c1c55f" providerId="ADAL" clId="{F18F3D87-B7A4-4309-9097-F17579C01AA9}" dt="2025-09-19T19:49:44.371" v="338" actId="21"/>
          <ac:picMkLst>
            <pc:docMk/>
            <pc:sldMk cId="2710428216" sldId="272"/>
            <ac:picMk id="4" creationId="{00000000-0000-0000-0000-000000000000}"/>
          </ac:picMkLst>
        </pc:picChg>
      </pc:sldChg>
      <pc:sldChg chg="addSp delSp modSp del">
        <pc:chgData name="Kevin Shehan" userId="08a9fb75-bfa9-4619-a08a-5a0f62c1c55f" providerId="ADAL" clId="{F18F3D87-B7A4-4309-9097-F17579C01AA9}" dt="2025-09-19T19:50:22.543" v="393" actId="47"/>
        <pc:sldMkLst>
          <pc:docMk/>
          <pc:sldMk cId="379392879" sldId="273"/>
        </pc:sldMkLst>
        <pc:spChg chg="add mod">
          <ac:chgData name="Kevin Shehan" userId="08a9fb75-bfa9-4619-a08a-5a0f62c1c55f" providerId="ADAL" clId="{F18F3D87-B7A4-4309-9097-F17579C01AA9}" dt="2025-09-19T19:50:19.472" v="391" actId="21"/>
          <ac:spMkLst>
            <pc:docMk/>
            <pc:sldMk cId="379392879" sldId="273"/>
            <ac:spMk id="3" creationId="{DB512AB9-D25D-FDD8-A793-25E6B77645F7}"/>
          </ac:spMkLst>
        </pc:spChg>
        <pc:spChg chg="del">
          <ac:chgData name="Kevin Shehan" userId="08a9fb75-bfa9-4619-a08a-5a0f62c1c55f" providerId="ADAL" clId="{F18F3D87-B7A4-4309-9097-F17579C01AA9}" dt="2025-09-19T19:50:19.472" v="391" actId="21"/>
          <ac:spMkLst>
            <pc:docMk/>
            <pc:sldMk cId="379392879" sldId="273"/>
            <ac:spMk id="6" creationId="{00000000-0000-0000-0000-000000000000}"/>
          </ac:spMkLst>
        </pc:spChg>
        <pc:picChg chg="del">
          <ac:chgData name="Kevin Shehan" userId="08a9fb75-bfa9-4619-a08a-5a0f62c1c55f" providerId="ADAL" clId="{F18F3D87-B7A4-4309-9097-F17579C01AA9}" dt="2025-09-19T19:50:19.472" v="391" actId="21"/>
          <ac:picMkLst>
            <pc:docMk/>
            <pc:sldMk cId="379392879" sldId="273"/>
            <ac:picMk id="2" creationId="{00000000-0000-0000-0000-000000000000}"/>
          </ac:picMkLst>
        </pc:picChg>
        <pc:picChg chg="del">
          <ac:chgData name="Kevin Shehan" userId="08a9fb75-bfa9-4619-a08a-5a0f62c1c55f" providerId="ADAL" clId="{F18F3D87-B7A4-4309-9097-F17579C01AA9}" dt="2025-09-19T19:50:19.472" v="391" actId="21"/>
          <ac:picMkLst>
            <pc:docMk/>
            <pc:sldMk cId="379392879" sldId="273"/>
            <ac:picMk id="4" creationId="{00000000-0000-0000-0000-000000000000}"/>
          </ac:picMkLst>
        </pc:picChg>
        <pc:picChg chg="del">
          <ac:chgData name="Kevin Shehan" userId="08a9fb75-bfa9-4619-a08a-5a0f62c1c55f" providerId="ADAL" clId="{F18F3D87-B7A4-4309-9097-F17579C01AA9}" dt="2025-09-19T19:50:19.472" v="391" actId="21"/>
          <ac:picMkLst>
            <pc:docMk/>
            <pc:sldMk cId="379392879" sldId="273"/>
            <ac:picMk id="5" creationId="{00000000-0000-0000-0000-000000000000}"/>
          </ac:picMkLst>
        </pc:picChg>
      </pc:sldChg>
      <pc:sldChg chg="addSp delSp modSp del">
        <pc:chgData name="Kevin Shehan" userId="08a9fb75-bfa9-4619-a08a-5a0f62c1c55f" providerId="ADAL" clId="{F18F3D87-B7A4-4309-9097-F17579C01AA9}" dt="2025-09-19T19:50:55.044" v="398" actId="47"/>
        <pc:sldMkLst>
          <pc:docMk/>
          <pc:sldMk cId="2536751342" sldId="274"/>
        </pc:sldMkLst>
        <pc:spChg chg="del">
          <ac:chgData name="Kevin Shehan" userId="08a9fb75-bfa9-4619-a08a-5a0f62c1c55f" providerId="ADAL" clId="{F18F3D87-B7A4-4309-9097-F17579C01AA9}" dt="2025-09-19T19:50:51.060" v="396" actId="21"/>
          <ac:spMkLst>
            <pc:docMk/>
            <pc:sldMk cId="2536751342" sldId="274"/>
            <ac:spMk id="3" creationId="{00000000-0000-0000-0000-000000000000}"/>
          </ac:spMkLst>
        </pc:spChg>
        <pc:spChg chg="del">
          <ac:chgData name="Kevin Shehan" userId="08a9fb75-bfa9-4619-a08a-5a0f62c1c55f" providerId="ADAL" clId="{F18F3D87-B7A4-4309-9097-F17579C01AA9}" dt="2025-09-19T19:50:51.060" v="396" actId="21"/>
          <ac:spMkLst>
            <pc:docMk/>
            <pc:sldMk cId="2536751342" sldId="274"/>
            <ac:spMk id="6" creationId="{00000000-0000-0000-0000-000000000000}"/>
          </ac:spMkLst>
        </pc:spChg>
        <pc:spChg chg="add mod">
          <ac:chgData name="Kevin Shehan" userId="08a9fb75-bfa9-4619-a08a-5a0f62c1c55f" providerId="ADAL" clId="{F18F3D87-B7A4-4309-9097-F17579C01AA9}" dt="2025-09-19T19:50:51.060" v="396" actId="21"/>
          <ac:spMkLst>
            <pc:docMk/>
            <pc:sldMk cId="2536751342" sldId="274"/>
            <ac:spMk id="8" creationId="{6FBB47AA-4501-B031-5F44-B728EE61BA5F}"/>
          </ac:spMkLst>
        </pc:spChg>
        <pc:spChg chg="del">
          <ac:chgData name="Kevin Shehan" userId="08a9fb75-bfa9-4619-a08a-5a0f62c1c55f" providerId="ADAL" clId="{F18F3D87-B7A4-4309-9097-F17579C01AA9}" dt="2025-09-19T19:50:51.060" v="396" actId="21"/>
          <ac:spMkLst>
            <pc:docMk/>
            <pc:sldMk cId="2536751342" sldId="274"/>
            <ac:spMk id="10" creationId="{00000000-0000-0000-0000-000000000000}"/>
          </ac:spMkLst>
        </pc:spChg>
        <pc:spChg chg="del">
          <ac:chgData name="Kevin Shehan" userId="08a9fb75-bfa9-4619-a08a-5a0f62c1c55f" providerId="ADAL" clId="{F18F3D87-B7A4-4309-9097-F17579C01AA9}" dt="2025-09-19T19:50:51.060" v="396" actId="21"/>
          <ac:spMkLst>
            <pc:docMk/>
            <pc:sldMk cId="2536751342" sldId="274"/>
            <ac:spMk id="11" creationId="{00000000-0000-0000-0000-000000000000}"/>
          </ac:spMkLst>
        </pc:spChg>
        <pc:picChg chg="del">
          <ac:chgData name="Kevin Shehan" userId="08a9fb75-bfa9-4619-a08a-5a0f62c1c55f" providerId="ADAL" clId="{F18F3D87-B7A4-4309-9097-F17579C01AA9}" dt="2025-09-19T19:50:51.060" v="396" actId="21"/>
          <ac:picMkLst>
            <pc:docMk/>
            <pc:sldMk cId="2536751342" sldId="274"/>
            <ac:picMk id="2" creationId="{00000000-0000-0000-0000-000000000000}"/>
          </ac:picMkLst>
        </pc:picChg>
        <pc:picChg chg="del">
          <ac:chgData name="Kevin Shehan" userId="08a9fb75-bfa9-4619-a08a-5a0f62c1c55f" providerId="ADAL" clId="{F18F3D87-B7A4-4309-9097-F17579C01AA9}" dt="2025-09-19T19:50:51.060" v="396" actId="21"/>
          <ac:picMkLst>
            <pc:docMk/>
            <pc:sldMk cId="2536751342" sldId="274"/>
            <ac:picMk id="4" creationId="{00000000-0000-0000-0000-000000000000}"/>
          </ac:picMkLst>
        </pc:picChg>
        <pc:picChg chg="del">
          <ac:chgData name="Kevin Shehan" userId="08a9fb75-bfa9-4619-a08a-5a0f62c1c55f" providerId="ADAL" clId="{F18F3D87-B7A4-4309-9097-F17579C01AA9}" dt="2025-09-19T19:50:51.060" v="396" actId="21"/>
          <ac:picMkLst>
            <pc:docMk/>
            <pc:sldMk cId="2536751342" sldId="274"/>
            <ac:picMk id="5" creationId="{00000000-0000-0000-0000-000000000000}"/>
          </ac:picMkLst>
        </pc:picChg>
      </pc:sldChg>
      <pc:sldChg chg="addSp delSp modSp del mod">
        <pc:chgData name="Kevin Shehan" userId="08a9fb75-bfa9-4619-a08a-5a0f62c1c55f" providerId="ADAL" clId="{F18F3D87-B7A4-4309-9097-F17579C01AA9}" dt="2025-09-19T19:51:30.610" v="409" actId="47"/>
        <pc:sldMkLst>
          <pc:docMk/>
          <pc:sldMk cId="4024560731" sldId="275"/>
        </pc:sldMkLst>
        <pc:spChg chg="del">
          <ac:chgData name="Kevin Shehan" userId="08a9fb75-bfa9-4619-a08a-5a0f62c1c55f" providerId="ADAL" clId="{F18F3D87-B7A4-4309-9097-F17579C01AA9}" dt="2025-09-19T19:51:27.564" v="407" actId="21"/>
          <ac:spMkLst>
            <pc:docMk/>
            <pc:sldMk cId="4024560731" sldId="275"/>
            <ac:spMk id="2" creationId="{00000000-0000-0000-0000-000000000000}"/>
          </ac:spMkLst>
        </pc:spChg>
        <pc:spChg chg="add mod">
          <ac:chgData name="Kevin Shehan" userId="08a9fb75-bfa9-4619-a08a-5a0f62c1c55f" providerId="ADAL" clId="{F18F3D87-B7A4-4309-9097-F17579C01AA9}" dt="2025-09-19T19:51:27.564" v="407" actId="21"/>
          <ac:spMkLst>
            <pc:docMk/>
            <pc:sldMk cId="4024560731" sldId="275"/>
            <ac:spMk id="5" creationId="{24D5A6D3-A68A-F679-EA71-3A3DE4683E3A}"/>
          </ac:spMkLst>
        </pc:spChg>
        <pc:spChg chg="del">
          <ac:chgData name="Kevin Shehan" userId="08a9fb75-bfa9-4619-a08a-5a0f62c1c55f" providerId="ADAL" clId="{F18F3D87-B7A4-4309-9097-F17579C01AA9}" dt="2025-09-19T19:51:27.564" v="407" actId="21"/>
          <ac:spMkLst>
            <pc:docMk/>
            <pc:sldMk cId="4024560731" sldId="275"/>
            <ac:spMk id="6" creationId="{00000000-0000-0000-0000-000000000000}"/>
          </ac:spMkLst>
        </pc:spChg>
        <pc:picChg chg="del">
          <ac:chgData name="Kevin Shehan" userId="08a9fb75-bfa9-4619-a08a-5a0f62c1c55f" providerId="ADAL" clId="{F18F3D87-B7A4-4309-9097-F17579C01AA9}" dt="2025-09-19T19:51:27.564" v="407" actId="21"/>
          <ac:picMkLst>
            <pc:docMk/>
            <pc:sldMk cId="4024560731" sldId="275"/>
            <ac:picMk id="3" creationId="{00000000-0000-0000-0000-000000000000}"/>
          </ac:picMkLst>
        </pc:picChg>
      </pc:sldChg>
      <pc:sldChg chg="addSp delSp modSp del mod">
        <pc:chgData name="Kevin Shehan" userId="08a9fb75-bfa9-4619-a08a-5a0f62c1c55f" providerId="ADAL" clId="{F18F3D87-B7A4-4309-9097-F17579C01AA9}" dt="2025-09-19T19:52:53.655" v="439" actId="47"/>
        <pc:sldMkLst>
          <pc:docMk/>
          <pc:sldMk cId="3014110585" sldId="276"/>
        </pc:sldMkLst>
        <pc:spChg chg="add mod">
          <ac:chgData name="Kevin Shehan" userId="08a9fb75-bfa9-4619-a08a-5a0f62c1c55f" providerId="ADAL" clId="{F18F3D87-B7A4-4309-9097-F17579C01AA9}" dt="2025-09-19T19:52:21.249" v="431" actId="21"/>
          <ac:spMkLst>
            <pc:docMk/>
            <pc:sldMk cId="3014110585" sldId="276"/>
            <ac:spMk id="5" creationId="{9852EB2C-9A97-675A-F49F-E396B7B3B09D}"/>
          </ac:spMkLst>
        </pc:spChg>
        <pc:spChg chg="del">
          <ac:chgData name="Kevin Shehan" userId="08a9fb75-bfa9-4619-a08a-5a0f62c1c55f" providerId="ADAL" clId="{F18F3D87-B7A4-4309-9097-F17579C01AA9}" dt="2025-09-19T19:52:21.249" v="431" actId="21"/>
          <ac:spMkLst>
            <pc:docMk/>
            <pc:sldMk cId="3014110585" sldId="276"/>
            <ac:spMk id="6" creationId="{00000000-0000-0000-0000-000000000000}"/>
          </ac:spMkLst>
        </pc:spChg>
        <pc:picChg chg="del">
          <ac:chgData name="Kevin Shehan" userId="08a9fb75-bfa9-4619-a08a-5a0f62c1c55f" providerId="ADAL" clId="{F18F3D87-B7A4-4309-9097-F17579C01AA9}" dt="2025-09-19T19:52:21.249" v="431" actId="21"/>
          <ac:picMkLst>
            <pc:docMk/>
            <pc:sldMk cId="3014110585" sldId="276"/>
            <ac:picMk id="2" creationId="{00000000-0000-0000-0000-000000000000}"/>
          </ac:picMkLst>
        </pc:picChg>
        <pc:picChg chg="del">
          <ac:chgData name="Kevin Shehan" userId="08a9fb75-bfa9-4619-a08a-5a0f62c1c55f" providerId="ADAL" clId="{F18F3D87-B7A4-4309-9097-F17579C01AA9}" dt="2025-09-19T19:52:21.249" v="431" actId="21"/>
          <ac:picMkLst>
            <pc:docMk/>
            <pc:sldMk cId="3014110585" sldId="276"/>
            <ac:picMk id="3" creationId="{00000000-0000-0000-0000-000000000000}"/>
          </ac:picMkLst>
        </pc:picChg>
      </pc:sldChg>
      <pc:sldChg chg="addSp delSp modSp del mod">
        <pc:chgData name="Kevin Shehan" userId="08a9fb75-bfa9-4619-a08a-5a0f62c1c55f" providerId="ADAL" clId="{F18F3D87-B7A4-4309-9097-F17579C01AA9}" dt="2025-09-19T19:54:23.110" v="444" actId="47"/>
        <pc:sldMkLst>
          <pc:docMk/>
          <pc:sldMk cId="3421165699" sldId="277"/>
        </pc:sldMkLst>
        <pc:spChg chg="add mod">
          <ac:chgData name="Kevin Shehan" userId="08a9fb75-bfa9-4619-a08a-5a0f62c1c55f" providerId="ADAL" clId="{F18F3D87-B7A4-4309-9097-F17579C01AA9}" dt="2025-09-19T19:54:20.018" v="442" actId="21"/>
          <ac:spMkLst>
            <pc:docMk/>
            <pc:sldMk cId="3421165699" sldId="277"/>
            <ac:spMk id="5" creationId="{2EE5035C-DAFE-6A6D-F401-A226C27FD4DC}"/>
          </ac:spMkLst>
        </pc:spChg>
        <pc:spChg chg="del">
          <ac:chgData name="Kevin Shehan" userId="08a9fb75-bfa9-4619-a08a-5a0f62c1c55f" providerId="ADAL" clId="{F18F3D87-B7A4-4309-9097-F17579C01AA9}" dt="2025-09-19T19:54:20.018" v="442" actId="21"/>
          <ac:spMkLst>
            <pc:docMk/>
            <pc:sldMk cId="3421165699" sldId="277"/>
            <ac:spMk id="6" creationId="{00000000-0000-0000-0000-000000000000}"/>
          </ac:spMkLst>
        </pc:spChg>
        <pc:picChg chg="del">
          <ac:chgData name="Kevin Shehan" userId="08a9fb75-bfa9-4619-a08a-5a0f62c1c55f" providerId="ADAL" clId="{F18F3D87-B7A4-4309-9097-F17579C01AA9}" dt="2025-09-19T19:54:20.018" v="442" actId="21"/>
          <ac:picMkLst>
            <pc:docMk/>
            <pc:sldMk cId="3421165699" sldId="277"/>
            <ac:picMk id="2" creationId="{00000000-0000-0000-0000-000000000000}"/>
          </ac:picMkLst>
        </pc:picChg>
        <pc:picChg chg="del">
          <ac:chgData name="Kevin Shehan" userId="08a9fb75-bfa9-4619-a08a-5a0f62c1c55f" providerId="ADAL" clId="{F18F3D87-B7A4-4309-9097-F17579C01AA9}" dt="2025-09-19T19:54:20.018" v="442" actId="21"/>
          <ac:picMkLst>
            <pc:docMk/>
            <pc:sldMk cId="3421165699" sldId="277"/>
            <ac:picMk id="3" creationId="{00000000-0000-0000-0000-000000000000}"/>
          </ac:picMkLst>
        </pc:picChg>
      </pc:sldChg>
      <pc:sldChg chg="addSp delSp modSp del mod">
        <pc:chgData name="Kevin Shehan" userId="08a9fb75-bfa9-4619-a08a-5a0f62c1c55f" providerId="ADAL" clId="{F18F3D87-B7A4-4309-9097-F17579C01AA9}" dt="2025-09-19T19:55:25.234" v="470" actId="47"/>
        <pc:sldMkLst>
          <pc:docMk/>
          <pc:sldMk cId="2320106628" sldId="278"/>
        </pc:sldMkLst>
        <pc:spChg chg="del">
          <ac:chgData name="Kevin Shehan" userId="08a9fb75-bfa9-4619-a08a-5a0f62c1c55f" providerId="ADAL" clId="{F18F3D87-B7A4-4309-9097-F17579C01AA9}" dt="2025-09-19T19:55:22.093" v="468" actId="21"/>
          <ac:spMkLst>
            <pc:docMk/>
            <pc:sldMk cId="2320106628" sldId="278"/>
            <ac:spMk id="3" creationId="{00000000-0000-0000-0000-000000000000}"/>
          </ac:spMkLst>
        </pc:spChg>
        <pc:spChg chg="add mod">
          <ac:chgData name="Kevin Shehan" userId="08a9fb75-bfa9-4619-a08a-5a0f62c1c55f" providerId="ADAL" clId="{F18F3D87-B7A4-4309-9097-F17579C01AA9}" dt="2025-09-19T19:55:22.093" v="468" actId="21"/>
          <ac:spMkLst>
            <pc:docMk/>
            <pc:sldMk cId="2320106628" sldId="278"/>
            <ac:spMk id="5" creationId="{3792B999-42CE-6A3A-BA33-9C37CF24A4CC}"/>
          </ac:spMkLst>
        </pc:spChg>
      </pc:sldChg>
      <pc:sldChg chg="addSp delSp modSp del">
        <pc:chgData name="Kevin Shehan" userId="08a9fb75-bfa9-4619-a08a-5a0f62c1c55f" providerId="ADAL" clId="{F18F3D87-B7A4-4309-9097-F17579C01AA9}" dt="2025-09-19T19:55:51.748" v="510" actId="47"/>
        <pc:sldMkLst>
          <pc:docMk/>
          <pc:sldMk cId="1300141394" sldId="279"/>
        </pc:sldMkLst>
        <pc:spChg chg="add mod">
          <ac:chgData name="Kevin Shehan" userId="08a9fb75-bfa9-4619-a08a-5a0f62c1c55f" providerId="ADAL" clId="{F18F3D87-B7A4-4309-9097-F17579C01AA9}" dt="2025-09-19T19:55:44.649" v="508" actId="21"/>
          <ac:spMkLst>
            <pc:docMk/>
            <pc:sldMk cId="1300141394" sldId="279"/>
            <ac:spMk id="2" creationId="{EEDDE8BB-A8B8-EFA4-6E64-534C4E297596}"/>
          </ac:spMkLst>
        </pc:spChg>
        <pc:spChg chg="del">
          <ac:chgData name="Kevin Shehan" userId="08a9fb75-bfa9-4619-a08a-5a0f62c1c55f" providerId="ADAL" clId="{F18F3D87-B7A4-4309-9097-F17579C01AA9}" dt="2025-09-19T19:55:44.649" v="508" actId="21"/>
          <ac:spMkLst>
            <pc:docMk/>
            <pc:sldMk cId="1300141394" sldId="279"/>
            <ac:spMk id="6" creationId="{00000000-0000-0000-0000-000000000000}"/>
          </ac:spMkLst>
        </pc:spChg>
        <pc:spChg chg="del">
          <ac:chgData name="Kevin Shehan" userId="08a9fb75-bfa9-4619-a08a-5a0f62c1c55f" providerId="ADAL" clId="{F18F3D87-B7A4-4309-9097-F17579C01AA9}" dt="2025-09-19T19:55:44.649" v="508" actId="21"/>
          <ac:spMkLst>
            <pc:docMk/>
            <pc:sldMk cId="1300141394" sldId="279"/>
            <ac:spMk id="8" creationId="{00000000-0000-0000-0000-000000000000}"/>
          </ac:spMkLst>
        </pc:spChg>
        <pc:picChg chg="del">
          <ac:chgData name="Kevin Shehan" userId="08a9fb75-bfa9-4619-a08a-5a0f62c1c55f" providerId="ADAL" clId="{F18F3D87-B7A4-4309-9097-F17579C01AA9}" dt="2025-09-19T19:55:44.649" v="508" actId="21"/>
          <ac:picMkLst>
            <pc:docMk/>
            <pc:sldMk cId="1300141394" sldId="279"/>
            <ac:picMk id="3" creationId="{00000000-0000-0000-0000-000000000000}"/>
          </ac:picMkLst>
        </pc:picChg>
        <pc:picChg chg="del">
          <ac:chgData name="Kevin Shehan" userId="08a9fb75-bfa9-4619-a08a-5a0f62c1c55f" providerId="ADAL" clId="{F18F3D87-B7A4-4309-9097-F17579C01AA9}" dt="2025-09-19T19:55:44.649" v="508" actId="21"/>
          <ac:picMkLst>
            <pc:docMk/>
            <pc:sldMk cId="1300141394" sldId="279"/>
            <ac:picMk id="5" creationId="{00000000-0000-0000-0000-000000000000}"/>
          </ac:picMkLst>
        </pc:picChg>
      </pc:sldChg>
      <pc:sldChg chg="addSp delSp modSp del">
        <pc:chgData name="Kevin Shehan" userId="08a9fb75-bfa9-4619-a08a-5a0f62c1c55f" providerId="ADAL" clId="{F18F3D87-B7A4-4309-9097-F17579C01AA9}" dt="2025-09-19T19:57:34.139" v="515" actId="47"/>
        <pc:sldMkLst>
          <pc:docMk/>
          <pc:sldMk cId="2658951660" sldId="280"/>
        </pc:sldMkLst>
        <pc:spChg chg="add mod">
          <ac:chgData name="Kevin Shehan" userId="08a9fb75-bfa9-4619-a08a-5a0f62c1c55f" providerId="ADAL" clId="{F18F3D87-B7A4-4309-9097-F17579C01AA9}" dt="2025-09-19T19:56:07.801" v="513" actId="21"/>
          <ac:spMkLst>
            <pc:docMk/>
            <pc:sldMk cId="2658951660" sldId="280"/>
            <ac:spMk id="3" creationId="{9CCF6879-E4BD-D95D-8039-583539D751BE}"/>
          </ac:spMkLst>
        </pc:spChg>
        <pc:spChg chg="del">
          <ac:chgData name="Kevin Shehan" userId="08a9fb75-bfa9-4619-a08a-5a0f62c1c55f" providerId="ADAL" clId="{F18F3D87-B7A4-4309-9097-F17579C01AA9}" dt="2025-09-19T19:56:07.801" v="513" actId="21"/>
          <ac:spMkLst>
            <pc:docMk/>
            <pc:sldMk cId="2658951660" sldId="280"/>
            <ac:spMk id="6" creationId="{00000000-0000-0000-0000-000000000000}"/>
          </ac:spMkLst>
        </pc:spChg>
        <pc:picChg chg="del">
          <ac:chgData name="Kevin Shehan" userId="08a9fb75-bfa9-4619-a08a-5a0f62c1c55f" providerId="ADAL" clId="{F18F3D87-B7A4-4309-9097-F17579C01AA9}" dt="2025-09-19T19:56:07.801" v="513" actId="21"/>
          <ac:picMkLst>
            <pc:docMk/>
            <pc:sldMk cId="2658951660" sldId="280"/>
            <ac:picMk id="2" creationId="{00000000-0000-0000-0000-000000000000}"/>
          </ac:picMkLst>
        </pc:picChg>
        <pc:picChg chg="del">
          <ac:chgData name="Kevin Shehan" userId="08a9fb75-bfa9-4619-a08a-5a0f62c1c55f" providerId="ADAL" clId="{F18F3D87-B7A4-4309-9097-F17579C01AA9}" dt="2025-09-19T19:56:07.801" v="513" actId="21"/>
          <ac:picMkLst>
            <pc:docMk/>
            <pc:sldMk cId="2658951660" sldId="280"/>
            <ac:picMk id="4" creationId="{00000000-0000-0000-0000-000000000000}"/>
          </ac:picMkLst>
        </pc:picChg>
        <pc:picChg chg="del">
          <ac:chgData name="Kevin Shehan" userId="08a9fb75-bfa9-4619-a08a-5a0f62c1c55f" providerId="ADAL" clId="{F18F3D87-B7A4-4309-9097-F17579C01AA9}" dt="2025-09-19T19:56:07.801" v="513" actId="21"/>
          <ac:picMkLst>
            <pc:docMk/>
            <pc:sldMk cId="2658951660" sldId="280"/>
            <ac:picMk id="5" creationId="{00000000-0000-0000-0000-000000000000}"/>
          </ac:picMkLst>
        </pc:picChg>
      </pc:sldChg>
      <pc:sldChg chg="addSp delSp modSp del">
        <pc:chgData name="Kevin Shehan" userId="08a9fb75-bfa9-4619-a08a-5a0f62c1c55f" providerId="ADAL" clId="{F18F3D87-B7A4-4309-9097-F17579C01AA9}" dt="2025-09-19T19:59:04.671" v="520" actId="47"/>
        <pc:sldMkLst>
          <pc:docMk/>
          <pc:sldMk cId="488324601" sldId="281"/>
        </pc:sldMkLst>
        <pc:spChg chg="del">
          <ac:chgData name="Kevin Shehan" userId="08a9fb75-bfa9-4619-a08a-5a0f62c1c55f" providerId="ADAL" clId="{F18F3D87-B7A4-4309-9097-F17579C01AA9}" dt="2025-09-19T19:58:58.212" v="518" actId="21"/>
          <ac:spMkLst>
            <pc:docMk/>
            <pc:sldMk cId="488324601" sldId="281"/>
            <ac:spMk id="2" creationId="{00000000-0000-0000-0000-000000000000}"/>
          </ac:spMkLst>
        </pc:spChg>
        <pc:spChg chg="add mod">
          <ac:chgData name="Kevin Shehan" userId="08a9fb75-bfa9-4619-a08a-5a0f62c1c55f" providerId="ADAL" clId="{F18F3D87-B7A4-4309-9097-F17579C01AA9}" dt="2025-09-19T19:58:58.212" v="518" actId="21"/>
          <ac:spMkLst>
            <pc:docMk/>
            <pc:sldMk cId="488324601" sldId="281"/>
            <ac:spMk id="3" creationId="{9DAB21DA-D7E5-626B-EC96-26CDFD3011FA}"/>
          </ac:spMkLst>
        </pc:spChg>
        <pc:spChg chg="del">
          <ac:chgData name="Kevin Shehan" userId="08a9fb75-bfa9-4619-a08a-5a0f62c1c55f" providerId="ADAL" clId="{F18F3D87-B7A4-4309-9097-F17579C01AA9}" dt="2025-09-19T19:58:58.212" v="518" actId="21"/>
          <ac:spMkLst>
            <pc:docMk/>
            <pc:sldMk cId="488324601" sldId="281"/>
            <ac:spMk id="6" creationId="{00000000-0000-0000-0000-000000000000}"/>
          </ac:spMkLst>
        </pc:spChg>
        <pc:picChg chg="del">
          <ac:chgData name="Kevin Shehan" userId="08a9fb75-bfa9-4619-a08a-5a0f62c1c55f" providerId="ADAL" clId="{F18F3D87-B7A4-4309-9097-F17579C01AA9}" dt="2025-09-19T19:58:58.212" v="518" actId="21"/>
          <ac:picMkLst>
            <pc:docMk/>
            <pc:sldMk cId="488324601" sldId="281"/>
            <ac:picMk id="4" creationId="{00000000-0000-0000-0000-000000000000}"/>
          </ac:picMkLst>
        </pc:picChg>
        <pc:picChg chg="del">
          <ac:chgData name="Kevin Shehan" userId="08a9fb75-bfa9-4619-a08a-5a0f62c1c55f" providerId="ADAL" clId="{F18F3D87-B7A4-4309-9097-F17579C01AA9}" dt="2025-09-19T19:58:58.212" v="518" actId="21"/>
          <ac:picMkLst>
            <pc:docMk/>
            <pc:sldMk cId="488324601" sldId="281"/>
            <ac:picMk id="5" creationId="{00000000-0000-0000-0000-000000000000}"/>
          </ac:picMkLst>
        </pc:picChg>
      </pc:sldChg>
      <pc:sldChg chg="addSp delSp modSp del">
        <pc:chgData name="Kevin Shehan" userId="08a9fb75-bfa9-4619-a08a-5a0f62c1c55f" providerId="ADAL" clId="{F18F3D87-B7A4-4309-9097-F17579C01AA9}" dt="2025-09-19T19:59:41.830" v="525" actId="47"/>
        <pc:sldMkLst>
          <pc:docMk/>
          <pc:sldMk cId="790830663" sldId="282"/>
        </pc:sldMkLst>
        <pc:spChg chg="add mod">
          <ac:chgData name="Kevin Shehan" userId="08a9fb75-bfa9-4619-a08a-5a0f62c1c55f" providerId="ADAL" clId="{F18F3D87-B7A4-4309-9097-F17579C01AA9}" dt="2025-09-19T19:59:38.519" v="523" actId="21"/>
          <ac:spMkLst>
            <pc:docMk/>
            <pc:sldMk cId="790830663" sldId="282"/>
            <ac:spMk id="2" creationId="{E7DF9F53-C785-59FD-4CFF-2AC3868E8266}"/>
          </ac:spMkLst>
        </pc:spChg>
        <pc:spChg chg="del">
          <ac:chgData name="Kevin Shehan" userId="08a9fb75-bfa9-4619-a08a-5a0f62c1c55f" providerId="ADAL" clId="{F18F3D87-B7A4-4309-9097-F17579C01AA9}" dt="2025-09-19T19:59:38.519" v="523" actId="21"/>
          <ac:spMkLst>
            <pc:docMk/>
            <pc:sldMk cId="790830663" sldId="282"/>
            <ac:spMk id="6" creationId="{00000000-0000-0000-0000-000000000000}"/>
          </ac:spMkLst>
        </pc:spChg>
        <pc:picChg chg="del">
          <ac:chgData name="Kevin Shehan" userId="08a9fb75-bfa9-4619-a08a-5a0f62c1c55f" providerId="ADAL" clId="{F18F3D87-B7A4-4309-9097-F17579C01AA9}" dt="2025-09-19T19:59:38.519" v="523" actId="21"/>
          <ac:picMkLst>
            <pc:docMk/>
            <pc:sldMk cId="790830663" sldId="282"/>
            <ac:picMk id="4" creationId="{00000000-0000-0000-0000-000000000000}"/>
          </ac:picMkLst>
        </pc:picChg>
      </pc:sldChg>
      <pc:sldChg chg="addSp delSp modSp del">
        <pc:chgData name="Kevin Shehan" userId="08a9fb75-bfa9-4619-a08a-5a0f62c1c55f" providerId="ADAL" clId="{F18F3D87-B7A4-4309-9097-F17579C01AA9}" dt="2025-09-19T20:07:08.740" v="551" actId="47"/>
        <pc:sldMkLst>
          <pc:docMk/>
          <pc:sldMk cId="2433156168" sldId="283"/>
        </pc:sldMkLst>
        <pc:spChg chg="add mod">
          <ac:chgData name="Kevin Shehan" userId="08a9fb75-bfa9-4619-a08a-5a0f62c1c55f" providerId="ADAL" clId="{F18F3D87-B7A4-4309-9097-F17579C01AA9}" dt="2025-09-19T20:00:21.565" v="549" actId="21"/>
          <ac:spMkLst>
            <pc:docMk/>
            <pc:sldMk cId="2433156168" sldId="283"/>
            <ac:spMk id="2" creationId="{767F46F2-B407-DF48-CBFA-3328AFC19165}"/>
          </ac:spMkLst>
        </pc:spChg>
        <pc:spChg chg="del">
          <ac:chgData name="Kevin Shehan" userId="08a9fb75-bfa9-4619-a08a-5a0f62c1c55f" providerId="ADAL" clId="{F18F3D87-B7A4-4309-9097-F17579C01AA9}" dt="2025-09-19T20:00:21.565" v="549" actId="21"/>
          <ac:spMkLst>
            <pc:docMk/>
            <pc:sldMk cId="2433156168" sldId="283"/>
            <ac:spMk id="6" creationId="{00000000-0000-0000-0000-000000000000}"/>
          </ac:spMkLst>
        </pc:spChg>
        <pc:picChg chg="del">
          <ac:chgData name="Kevin Shehan" userId="08a9fb75-bfa9-4619-a08a-5a0f62c1c55f" providerId="ADAL" clId="{F18F3D87-B7A4-4309-9097-F17579C01AA9}" dt="2025-09-19T20:00:21.565" v="549" actId="21"/>
          <ac:picMkLst>
            <pc:docMk/>
            <pc:sldMk cId="2433156168" sldId="283"/>
            <ac:picMk id="4" creationId="{00000000-0000-0000-0000-000000000000}"/>
          </ac:picMkLst>
        </pc:picChg>
        <pc:picChg chg="del">
          <ac:chgData name="Kevin Shehan" userId="08a9fb75-bfa9-4619-a08a-5a0f62c1c55f" providerId="ADAL" clId="{F18F3D87-B7A4-4309-9097-F17579C01AA9}" dt="2025-09-19T20:00:21.565" v="549" actId="21"/>
          <ac:picMkLst>
            <pc:docMk/>
            <pc:sldMk cId="2433156168" sldId="283"/>
            <ac:picMk id="5" creationId="{00000000-0000-0000-0000-000000000000}"/>
          </ac:picMkLst>
        </pc:picChg>
      </pc:sldChg>
      <pc:sldChg chg="del">
        <pc:chgData name="Kevin Shehan" userId="08a9fb75-bfa9-4619-a08a-5a0f62c1c55f" providerId="ADAL" clId="{F18F3D87-B7A4-4309-9097-F17579C01AA9}" dt="2025-09-19T19:33:56.097" v="33" actId="2696"/>
        <pc:sldMkLst>
          <pc:docMk/>
          <pc:sldMk cId="1637256743" sldId="657"/>
        </pc:sldMkLst>
      </pc:sldChg>
      <pc:sldChg chg="modSp add del mod">
        <pc:chgData name="Kevin Shehan" userId="08a9fb75-bfa9-4619-a08a-5a0f62c1c55f" providerId="ADAL" clId="{F18F3D87-B7A4-4309-9097-F17579C01AA9}" dt="2025-09-20T02:05:50.199" v="3214" actId="20577"/>
        <pc:sldMkLst>
          <pc:docMk/>
          <pc:sldMk cId="4258539784" sldId="824"/>
        </pc:sldMkLst>
        <pc:spChg chg="mod">
          <ac:chgData name="Kevin Shehan" userId="08a9fb75-bfa9-4619-a08a-5a0f62c1c55f" providerId="ADAL" clId="{F18F3D87-B7A4-4309-9097-F17579C01AA9}" dt="2025-09-20T02:05:50.199" v="3214" actId="20577"/>
          <ac:spMkLst>
            <pc:docMk/>
            <pc:sldMk cId="4258539784" sldId="824"/>
            <ac:spMk id="3" creationId="{FCEB4342-02E9-810C-367C-CC6E89B1C4D7}"/>
          </ac:spMkLst>
        </pc:spChg>
        <pc:spChg chg="mod">
          <ac:chgData name="Kevin Shehan" userId="08a9fb75-bfa9-4619-a08a-5a0f62c1c55f" providerId="ADAL" clId="{F18F3D87-B7A4-4309-9097-F17579C01AA9}" dt="2025-09-19T19:35:35.921" v="80" actId="20577"/>
          <ac:spMkLst>
            <pc:docMk/>
            <pc:sldMk cId="4258539784" sldId="824"/>
            <ac:spMk id="13" creationId="{9DE0808B-2B5A-5F52-A884-61618600AA54}"/>
          </ac:spMkLst>
        </pc:spChg>
      </pc:sldChg>
      <pc:sldChg chg="modSp add mod">
        <pc:chgData name="Kevin Shehan" userId="08a9fb75-bfa9-4619-a08a-5a0f62c1c55f" providerId="ADAL" clId="{F18F3D87-B7A4-4309-9097-F17579C01AA9}" dt="2025-09-19T19:33:49.668" v="32" actId="20577"/>
        <pc:sldMkLst>
          <pc:docMk/>
          <pc:sldMk cId="1575880147" sldId="834"/>
        </pc:sldMkLst>
        <pc:spChg chg="mod">
          <ac:chgData name="Kevin Shehan" userId="08a9fb75-bfa9-4619-a08a-5a0f62c1c55f" providerId="ADAL" clId="{F18F3D87-B7A4-4309-9097-F17579C01AA9}" dt="2025-09-19T19:33:49.668" v="32" actId="20577"/>
          <ac:spMkLst>
            <pc:docMk/>
            <pc:sldMk cId="1575880147" sldId="834"/>
            <ac:spMk id="11" creationId="{19A4FF03-FCB4-74A0-4F2D-0EA9929DDDA1}"/>
          </ac:spMkLst>
        </pc:spChg>
      </pc:sldChg>
      <pc:sldChg chg="del">
        <pc:chgData name="Kevin Shehan" userId="08a9fb75-bfa9-4619-a08a-5a0f62c1c55f" providerId="ADAL" clId="{F18F3D87-B7A4-4309-9097-F17579C01AA9}" dt="2025-09-19T19:34:21.756" v="35" actId="2696"/>
        <pc:sldMkLst>
          <pc:docMk/>
          <pc:sldMk cId="2432623637" sldId="4330"/>
        </pc:sldMkLst>
      </pc:sldChg>
      <pc:sldChg chg="add">
        <pc:chgData name="Kevin Shehan" userId="08a9fb75-bfa9-4619-a08a-5a0f62c1c55f" providerId="ADAL" clId="{F18F3D87-B7A4-4309-9097-F17579C01AA9}" dt="2025-09-19T19:34:12.891" v="34"/>
        <pc:sldMkLst>
          <pc:docMk/>
          <pc:sldMk cId="3687924093" sldId="4350"/>
        </pc:sldMkLst>
      </pc:sldChg>
      <pc:sldChg chg="addSp delSp modSp add mod">
        <pc:chgData name="Kevin Shehan" userId="08a9fb75-bfa9-4619-a08a-5a0f62c1c55f" providerId="ADAL" clId="{F18F3D87-B7A4-4309-9097-F17579C01AA9}" dt="2025-09-20T02:05:33.909" v="3212" actId="114"/>
        <pc:sldMkLst>
          <pc:docMk/>
          <pc:sldMk cId="4082839524" sldId="4351"/>
        </pc:sldMkLst>
        <pc:spChg chg="del">
          <ac:chgData name="Kevin Shehan" userId="08a9fb75-bfa9-4619-a08a-5a0f62c1c55f" providerId="ADAL" clId="{F18F3D87-B7A4-4309-9097-F17579C01AA9}" dt="2025-09-19T19:38:31.109" v="96" actId="478"/>
          <ac:spMkLst>
            <pc:docMk/>
            <pc:sldMk cId="4082839524" sldId="4351"/>
            <ac:spMk id="3" creationId="{EE0E295B-82ED-2570-E39F-8FA620B0A637}"/>
          </ac:spMkLst>
        </pc:spChg>
        <pc:spChg chg="add del mod">
          <ac:chgData name="Kevin Shehan" userId="08a9fb75-bfa9-4619-a08a-5a0f62c1c55f" providerId="ADAL" clId="{F18F3D87-B7A4-4309-9097-F17579C01AA9}" dt="2025-09-19T19:38:34.651" v="99"/>
          <ac:spMkLst>
            <pc:docMk/>
            <pc:sldMk cId="4082839524" sldId="4351"/>
            <ac:spMk id="4" creationId="{6C433D63-BF77-1757-0EE5-E05C27464B52}"/>
          </ac:spMkLst>
        </pc:spChg>
        <pc:spChg chg="add mod">
          <ac:chgData name="Kevin Shehan" userId="08a9fb75-bfa9-4619-a08a-5a0f62c1c55f" providerId="ADAL" clId="{F18F3D87-B7A4-4309-9097-F17579C01AA9}" dt="2025-09-19T19:38:33.353" v="98"/>
          <ac:spMkLst>
            <pc:docMk/>
            <pc:sldMk cId="4082839524" sldId="4351"/>
            <ac:spMk id="5" creationId="{00000000-0000-0000-0000-000000000000}"/>
          </ac:spMkLst>
        </pc:spChg>
        <pc:spChg chg="add mod">
          <ac:chgData name="Kevin Shehan" userId="08a9fb75-bfa9-4619-a08a-5a0f62c1c55f" providerId="ADAL" clId="{F18F3D87-B7A4-4309-9097-F17579C01AA9}" dt="2025-09-20T02:05:33.909" v="3212" actId="114"/>
          <ac:spMkLst>
            <pc:docMk/>
            <pc:sldMk cId="4082839524" sldId="4351"/>
            <ac:spMk id="8" creationId="{0EB5CBF4-F732-0D30-ECC5-8A20BAB7027E}"/>
          </ac:spMkLst>
        </pc:spChg>
        <pc:spChg chg="mod">
          <ac:chgData name="Kevin Shehan" userId="08a9fb75-bfa9-4619-a08a-5a0f62c1c55f" providerId="ADAL" clId="{F18F3D87-B7A4-4309-9097-F17579C01AA9}" dt="2025-09-19T19:38:22.866" v="94" actId="20577"/>
          <ac:spMkLst>
            <pc:docMk/>
            <pc:sldMk cId="4082839524" sldId="4351"/>
            <ac:spMk id="13" creationId="{071C7417-5505-C54B-EDD1-D4E26774F10E}"/>
          </ac:spMkLst>
        </pc:spChg>
      </pc:sldChg>
      <pc:sldChg chg="addSp delSp modSp add mod">
        <pc:chgData name="Kevin Shehan" userId="08a9fb75-bfa9-4619-a08a-5a0f62c1c55f" providerId="ADAL" clId="{F18F3D87-B7A4-4309-9097-F17579C01AA9}" dt="2025-09-20T02:05:04.635" v="3208" actId="313"/>
        <pc:sldMkLst>
          <pc:docMk/>
          <pc:sldMk cId="3130790990" sldId="4352"/>
        </pc:sldMkLst>
        <pc:spChg chg="add del mod">
          <ac:chgData name="Kevin Shehan" userId="08a9fb75-bfa9-4619-a08a-5a0f62c1c55f" providerId="ADAL" clId="{F18F3D87-B7A4-4309-9097-F17579C01AA9}" dt="2025-09-19T19:40:46.999" v="165"/>
          <ac:spMkLst>
            <pc:docMk/>
            <pc:sldMk cId="3130790990" sldId="4352"/>
            <ac:spMk id="3" creationId="{F3BC0BD5-83E4-A73A-4461-B450EBE8A715}"/>
          </ac:spMkLst>
        </pc:spChg>
        <pc:spChg chg="add mod">
          <ac:chgData name="Kevin Shehan" userId="08a9fb75-bfa9-4619-a08a-5a0f62c1c55f" providerId="ADAL" clId="{F18F3D87-B7A4-4309-9097-F17579C01AA9}" dt="2025-09-19T19:40:45.890" v="164"/>
          <ac:spMkLst>
            <pc:docMk/>
            <pc:sldMk cId="3130790990" sldId="4352"/>
            <ac:spMk id="4" creationId="{00000000-0000-0000-0000-000000000000}"/>
          </ac:spMkLst>
        </pc:spChg>
        <pc:spChg chg="add mod">
          <ac:chgData name="Kevin Shehan" userId="08a9fb75-bfa9-4619-a08a-5a0f62c1c55f" providerId="ADAL" clId="{F18F3D87-B7A4-4309-9097-F17579C01AA9}" dt="2025-09-20T02:05:04.635" v="3208" actId="313"/>
          <ac:spMkLst>
            <pc:docMk/>
            <pc:sldMk cId="3130790990" sldId="4352"/>
            <ac:spMk id="5" creationId="{BF9E0605-CF3B-381B-BF85-E80F63E067B8}"/>
          </ac:spMkLst>
        </pc:spChg>
        <pc:spChg chg="del">
          <ac:chgData name="Kevin Shehan" userId="08a9fb75-bfa9-4619-a08a-5a0f62c1c55f" providerId="ADAL" clId="{F18F3D87-B7A4-4309-9097-F17579C01AA9}" dt="2025-09-19T19:40:43.730" v="162" actId="478"/>
          <ac:spMkLst>
            <pc:docMk/>
            <pc:sldMk cId="3130790990" sldId="4352"/>
            <ac:spMk id="8" creationId="{40F4395B-499E-63E6-BB5B-E7E123D2F71F}"/>
          </ac:spMkLst>
        </pc:spChg>
        <pc:spChg chg="mod">
          <ac:chgData name="Kevin Shehan" userId="08a9fb75-bfa9-4619-a08a-5a0f62c1c55f" providerId="ADAL" clId="{F18F3D87-B7A4-4309-9097-F17579C01AA9}" dt="2025-09-19T19:40:29.304" v="159" actId="20577"/>
          <ac:spMkLst>
            <pc:docMk/>
            <pc:sldMk cId="3130790990" sldId="4352"/>
            <ac:spMk id="13" creationId="{AE4DDA9B-DFC8-FA63-55FB-0776BA8855F4}"/>
          </ac:spMkLst>
        </pc:spChg>
      </pc:sldChg>
      <pc:sldChg chg="addSp delSp modSp add mod">
        <pc:chgData name="Kevin Shehan" userId="08a9fb75-bfa9-4619-a08a-5a0f62c1c55f" providerId="ADAL" clId="{F18F3D87-B7A4-4309-9097-F17579C01AA9}" dt="2025-09-20T01:52:00.905" v="2815" actId="313"/>
        <pc:sldMkLst>
          <pc:docMk/>
          <pc:sldMk cId="3630103752" sldId="4353"/>
        </pc:sldMkLst>
        <pc:spChg chg="add del mod">
          <ac:chgData name="Kevin Shehan" userId="08a9fb75-bfa9-4619-a08a-5a0f62c1c55f" providerId="ADAL" clId="{F18F3D87-B7A4-4309-9097-F17579C01AA9}" dt="2025-09-19T19:41:09.990" v="203"/>
          <ac:spMkLst>
            <pc:docMk/>
            <pc:sldMk cId="3630103752" sldId="4353"/>
            <ac:spMk id="3" creationId="{1FF9E5E7-96A7-3F3D-F11F-DAA4E57E2F22}"/>
          </ac:spMkLst>
        </pc:spChg>
        <pc:spChg chg="add mod">
          <ac:chgData name="Kevin Shehan" userId="08a9fb75-bfa9-4619-a08a-5a0f62c1c55f" providerId="ADAL" clId="{F18F3D87-B7A4-4309-9097-F17579C01AA9}" dt="2025-09-20T01:52:00.905" v="2815" actId="313"/>
          <ac:spMkLst>
            <pc:docMk/>
            <pc:sldMk cId="3630103752" sldId="4353"/>
            <ac:spMk id="4" creationId="{00000000-0000-0000-0000-000000000000}"/>
          </ac:spMkLst>
        </pc:spChg>
        <pc:spChg chg="del">
          <ac:chgData name="Kevin Shehan" userId="08a9fb75-bfa9-4619-a08a-5a0f62c1c55f" providerId="ADAL" clId="{F18F3D87-B7A4-4309-9097-F17579C01AA9}" dt="2025-09-19T19:41:02.389" v="201" actId="478"/>
          <ac:spMkLst>
            <pc:docMk/>
            <pc:sldMk cId="3630103752" sldId="4353"/>
            <ac:spMk id="5" creationId="{46782722-CF04-2E93-C427-7FCAD156DB5F}"/>
          </ac:spMkLst>
        </pc:spChg>
        <pc:spChg chg="mod">
          <ac:chgData name="Kevin Shehan" userId="08a9fb75-bfa9-4619-a08a-5a0f62c1c55f" providerId="ADAL" clId="{F18F3D87-B7A4-4309-9097-F17579C01AA9}" dt="2025-09-19T19:40:59.868" v="200" actId="20577"/>
          <ac:spMkLst>
            <pc:docMk/>
            <pc:sldMk cId="3630103752" sldId="4353"/>
            <ac:spMk id="13" creationId="{FB9B2851-F717-28D9-39F1-41AF618199B9}"/>
          </ac:spMkLst>
        </pc:spChg>
      </pc:sldChg>
      <pc:sldChg chg="addSp delSp modSp add mod">
        <pc:chgData name="Kevin Shehan" userId="08a9fb75-bfa9-4619-a08a-5a0f62c1c55f" providerId="ADAL" clId="{F18F3D87-B7A4-4309-9097-F17579C01AA9}" dt="2025-09-20T02:04:52.043" v="3203" actId="313"/>
        <pc:sldMkLst>
          <pc:docMk/>
          <pc:sldMk cId="3377000249" sldId="4354"/>
        </pc:sldMkLst>
        <pc:spChg chg="add del mod">
          <ac:chgData name="Kevin Shehan" userId="08a9fb75-bfa9-4619-a08a-5a0f62c1c55f" providerId="ADAL" clId="{F18F3D87-B7A4-4309-9097-F17579C01AA9}" dt="2025-09-19T19:41:33.413" v="229"/>
          <ac:spMkLst>
            <pc:docMk/>
            <pc:sldMk cId="3377000249" sldId="4354"/>
            <ac:spMk id="3" creationId="{836236ED-1C19-C461-9F7A-9652DF9DC8D4}"/>
          </ac:spMkLst>
        </pc:spChg>
        <pc:spChg chg="del">
          <ac:chgData name="Kevin Shehan" userId="08a9fb75-bfa9-4619-a08a-5a0f62c1c55f" providerId="ADAL" clId="{F18F3D87-B7A4-4309-9097-F17579C01AA9}" dt="2025-09-19T19:41:23.494" v="225" actId="478"/>
          <ac:spMkLst>
            <pc:docMk/>
            <pc:sldMk cId="3377000249" sldId="4354"/>
            <ac:spMk id="4" creationId="{CCC0196A-C44B-6F83-EF26-8B6A57C10470}"/>
          </ac:spMkLst>
        </pc:spChg>
        <pc:spChg chg="add mod">
          <ac:chgData name="Kevin Shehan" userId="08a9fb75-bfa9-4619-a08a-5a0f62c1c55f" providerId="ADAL" clId="{F18F3D87-B7A4-4309-9097-F17579C01AA9}" dt="2025-09-19T19:41:31.990" v="228"/>
          <ac:spMkLst>
            <pc:docMk/>
            <pc:sldMk cId="3377000249" sldId="4354"/>
            <ac:spMk id="5" creationId="{00000000-0000-0000-0000-000000000000}"/>
          </ac:spMkLst>
        </pc:spChg>
        <pc:spChg chg="add mod">
          <ac:chgData name="Kevin Shehan" userId="08a9fb75-bfa9-4619-a08a-5a0f62c1c55f" providerId="ADAL" clId="{F18F3D87-B7A4-4309-9097-F17579C01AA9}" dt="2025-09-20T02:04:52.043" v="3203" actId="313"/>
          <ac:spMkLst>
            <pc:docMk/>
            <pc:sldMk cId="3377000249" sldId="4354"/>
            <ac:spMk id="8" creationId="{45C56DD7-F056-FC25-7325-9F29FAE9A02B}"/>
          </ac:spMkLst>
        </pc:spChg>
        <pc:spChg chg="mod">
          <ac:chgData name="Kevin Shehan" userId="08a9fb75-bfa9-4619-a08a-5a0f62c1c55f" providerId="ADAL" clId="{F18F3D87-B7A4-4309-9097-F17579C01AA9}" dt="2025-09-19T19:41:21.362" v="224" actId="20577"/>
          <ac:spMkLst>
            <pc:docMk/>
            <pc:sldMk cId="3377000249" sldId="4354"/>
            <ac:spMk id="13" creationId="{5A6E3E89-A389-240D-A766-488664903D56}"/>
          </ac:spMkLst>
        </pc:spChg>
      </pc:sldChg>
      <pc:sldChg chg="addSp delSp modSp add mod">
        <pc:chgData name="Kevin Shehan" userId="08a9fb75-bfa9-4619-a08a-5a0f62c1c55f" providerId="ADAL" clId="{F18F3D87-B7A4-4309-9097-F17579C01AA9}" dt="2025-09-20T02:03:28.676" v="3198" actId="20577"/>
        <pc:sldMkLst>
          <pc:docMk/>
          <pc:sldMk cId="1037903608" sldId="4355"/>
        </pc:sldMkLst>
        <pc:spChg chg="add mod">
          <ac:chgData name="Kevin Shehan" userId="08a9fb75-bfa9-4619-a08a-5a0f62c1c55f" providerId="ADAL" clId="{F18F3D87-B7A4-4309-9097-F17579C01AA9}" dt="2025-09-20T02:03:28.676" v="3198" actId="20577"/>
          <ac:spMkLst>
            <pc:docMk/>
            <pc:sldMk cId="1037903608" sldId="4355"/>
            <ac:spMk id="3" creationId="{E20B8CA8-D56F-3EBC-DADF-A2227BE5D8C0}"/>
          </ac:spMkLst>
        </pc:spChg>
        <pc:spChg chg="add del">
          <ac:chgData name="Kevin Shehan" userId="08a9fb75-bfa9-4619-a08a-5a0f62c1c55f" providerId="ADAL" clId="{F18F3D87-B7A4-4309-9097-F17579C01AA9}" dt="2025-09-19T19:46:00.368" v="275" actId="478"/>
          <ac:spMkLst>
            <pc:docMk/>
            <pc:sldMk cId="1037903608" sldId="4355"/>
            <ac:spMk id="5" creationId="{214A1B0D-39C3-7DA8-7611-4FB867D896A6}"/>
          </ac:spMkLst>
        </pc:spChg>
        <pc:spChg chg="del">
          <ac:chgData name="Kevin Shehan" userId="08a9fb75-bfa9-4619-a08a-5a0f62c1c55f" providerId="ADAL" clId="{F18F3D87-B7A4-4309-9097-F17579C01AA9}" dt="2025-09-19T19:45:46.688" v="271" actId="478"/>
          <ac:spMkLst>
            <pc:docMk/>
            <pc:sldMk cId="1037903608" sldId="4355"/>
            <ac:spMk id="8" creationId="{BD04BF9B-2B3B-5670-43B3-8C637EB513EF}"/>
          </ac:spMkLst>
        </pc:spChg>
        <pc:spChg chg="mod">
          <ac:chgData name="Kevin Shehan" userId="08a9fb75-bfa9-4619-a08a-5a0f62c1c55f" providerId="ADAL" clId="{F18F3D87-B7A4-4309-9097-F17579C01AA9}" dt="2025-09-19T19:45:43.768" v="270" actId="20577"/>
          <ac:spMkLst>
            <pc:docMk/>
            <pc:sldMk cId="1037903608" sldId="4355"/>
            <ac:spMk id="13" creationId="{3E638F4D-B396-0B40-AD9B-428297CD6960}"/>
          </ac:spMkLst>
        </pc:spChg>
      </pc:sldChg>
      <pc:sldChg chg="addSp delSp modSp add mod">
        <pc:chgData name="Kevin Shehan" userId="08a9fb75-bfa9-4619-a08a-5a0f62c1c55f" providerId="ADAL" clId="{F18F3D87-B7A4-4309-9097-F17579C01AA9}" dt="2025-09-20T02:01:19.398" v="3192" actId="20577"/>
        <pc:sldMkLst>
          <pc:docMk/>
          <pc:sldMk cId="672516974" sldId="4356"/>
        </pc:sldMkLst>
        <pc:spChg chg="add mod">
          <ac:chgData name="Kevin Shehan" userId="08a9fb75-bfa9-4619-a08a-5a0f62c1c55f" providerId="ADAL" clId="{F18F3D87-B7A4-4309-9097-F17579C01AA9}" dt="2025-09-20T02:01:19.398" v="3192" actId="20577"/>
          <ac:spMkLst>
            <pc:docMk/>
            <pc:sldMk cId="672516974" sldId="4356"/>
            <ac:spMk id="2" creationId="{00000000-0000-0000-0000-000000000000}"/>
          </ac:spMkLst>
        </pc:spChg>
        <pc:spChg chg="del mod">
          <ac:chgData name="Kevin Shehan" userId="08a9fb75-bfa9-4619-a08a-5a0f62c1c55f" providerId="ADAL" clId="{F18F3D87-B7A4-4309-9097-F17579C01AA9}" dt="2025-09-19T19:48:27.362" v="294"/>
          <ac:spMkLst>
            <pc:docMk/>
            <pc:sldMk cId="672516974" sldId="4356"/>
            <ac:spMk id="3" creationId="{729074C9-9334-86DE-692B-489244C6DE54}"/>
          </ac:spMkLst>
        </pc:spChg>
        <pc:spChg chg="mod">
          <ac:chgData name="Kevin Shehan" userId="08a9fb75-bfa9-4619-a08a-5a0f62c1c55f" providerId="ADAL" clId="{F18F3D87-B7A4-4309-9097-F17579C01AA9}" dt="2025-09-19T19:46:09.369" v="291" actId="20577"/>
          <ac:spMkLst>
            <pc:docMk/>
            <pc:sldMk cId="672516974" sldId="4356"/>
            <ac:spMk id="13" creationId="{18D9ACEA-B3FD-0E2C-EB31-C946BBAB83A5}"/>
          </ac:spMkLst>
        </pc:spChg>
      </pc:sldChg>
      <pc:sldChg chg="addSp delSp modSp add mod">
        <pc:chgData name="Kevin Shehan" userId="08a9fb75-bfa9-4619-a08a-5a0f62c1c55f" providerId="ADAL" clId="{F18F3D87-B7A4-4309-9097-F17579C01AA9}" dt="2025-09-20T01:07:14.832" v="838" actId="20577"/>
        <pc:sldMkLst>
          <pc:docMk/>
          <pc:sldMk cId="1249777169" sldId="4357"/>
        </pc:sldMkLst>
        <pc:spChg chg="del mod">
          <ac:chgData name="Kevin Shehan" userId="08a9fb75-bfa9-4619-a08a-5a0f62c1c55f" providerId="ADAL" clId="{F18F3D87-B7A4-4309-9097-F17579C01AA9}" dt="2025-09-19T19:48:58.869" v="317"/>
          <ac:spMkLst>
            <pc:docMk/>
            <pc:sldMk cId="1249777169" sldId="4357"/>
            <ac:spMk id="2" creationId="{5B3965DB-C169-4E6F-5FAC-AEE1BFE71EDA}"/>
          </ac:spMkLst>
        </pc:spChg>
        <pc:spChg chg="add mod">
          <ac:chgData name="Kevin Shehan" userId="08a9fb75-bfa9-4619-a08a-5a0f62c1c55f" providerId="ADAL" clId="{F18F3D87-B7A4-4309-9097-F17579C01AA9}" dt="2025-09-19T19:48:55.952" v="315"/>
          <ac:spMkLst>
            <pc:docMk/>
            <pc:sldMk cId="1249777169" sldId="4357"/>
            <ac:spMk id="3" creationId="{00000000-0000-0000-0000-000000000000}"/>
          </ac:spMkLst>
        </pc:spChg>
        <pc:spChg chg="add mod">
          <ac:chgData name="Kevin Shehan" userId="08a9fb75-bfa9-4619-a08a-5a0f62c1c55f" providerId="ADAL" clId="{F18F3D87-B7A4-4309-9097-F17579C01AA9}" dt="2025-09-20T01:07:14.832" v="838" actId="20577"/>
          <ac:spMkLst>
            <pc:docMk/>
            <pc:sldMk cId="1249777169" sldId="4357"/>
            <ac:spMk id="4" creationId="{D90B5333-DCB3-95C2-69A1-894338F36F36}"/>
          </ac:spMkLst>
        </pc:spChg>
        <pc:spChg chg="mod">
          <ac:chgData name="Kevin Shehan" userId="08a9fb75-bfa9-4619-a08a-5a0f62c1c55f" providerId="ADAL" clId="{F18F3D87-B7A4-4309-9097-F17579C01AA9}" dt="2025-09-19T19:48:47.210" v="312" actId="20577"/>
          <ac:spMkLst>
            <pc:docMk/>
            <pc:sldMk cId="1249777169" sldId="4357"/>
            <ac:spMk id="13" creationId="{F22EC8D4-DB76-F789-AD42-C643A2EBD22E}"/>
          </ac:spMkLst>
        </pc:spChg>
      </pc:sldChg>
      <pc:sldChg chg="addSp delSp modSp add mod">
        <pc:chgData name="Kevin Shehan" userId="08a9fb75-bfa9-4619-a08a-5a0f62c1c55f" providerId="ADAL" clId="{F18F3D87-B7A4-4309-9097-F17579C01AA9}" dt="2025-09-20T01:10:57.946" v="1165" actId="12"/>
        <pc:sldMkLst>
          <pc:docMk/>
          <pc:sldMk cId="575187556" sldId="4358"/>
        </pc:sldMkLst>
        <pc:spChg chg="add del mod">
          <ac:chgData name="Kevin Shehan" userId="08a9fb75-bfa9-4619-a08a-5a0f62c1c55f" providerId="ADAL" clId="{F18F3D87-B7A4-4309-9097-F17579C01AA9}" dt="2025-09-19T19:49:38.156" v="337" actId="478"/>
          <ac:spMkLst>
            <pc:docMk/>
            <pc:sldMk cId="575187556" sldId="4358"/>
            <ac:spMk id="3" creationId="{D5A0F29A-A856-C540-FD3E-F67DA55F5DD6}"/>
          </ac:spMkLst>
        </pc:spChg>
        <pc:spChg chg="del">
          <ac:chgData name="Kevin Shehan" userId="08a9fb75-bfa9-4619-a08a-5a0f62c1c55f" providerId="ADAL" clId="{F18F3D87-B7A4-4309-9097-F17579C01AA9}" dt="2025-09-19T19:49:33.211" v="336" actId="478"/>
          <ac:spMkLst>
            <pc:docMk/>
            <pc:sldMk cId="575187556" sldId="4358"/>
            <ac:spMk id="4" creationId="{84BD64B4-54C5-9619-0226-3575A7EF5907}"/>
          </ac:spMkLst>
        </pc:spChg>
        <pc:spChg chg="add mod">
          <ac:chgData name="Kevin Shehan" userId="08a9fb75-bfa9-4619-a08a-5a0f62c1c55f" providerId="ADAL" clId="{F18F3D87-B7A4-4309-9097-F17579C01AA9}" dt="2025-09-20T01:10:57.946" v="1165" actId="12"/>
          <ac:spMkLst>
            <pc:docMk/>
            <pc:sldMk cId="575187556" sldId="4358"/>
            <ac:spMk id="5" creationId="{00000000-0000-0000-0000-000000000000}"/>
          </ac:spMkLst>
        </pc:spChg>
        <pc:spChg chg="mod">
          <ac:chgData name="Kevin Shehan" userId="08a9fb75-bfa9-4619-a08a-5a0f62c1c55f" providerId="ADAL" clId="{F18F3D87-B7A4-4309-9097-F17579C01AA9}" dt="2025-09-19T19:49:25.720" v="335" actId="20577"/>
          <ac:spMkLst>
            <pc:docMk/>
            <pc:sldMk cId="575187556" sldId="4358"/>
            <ac:spMk id="13" creationId="{AB3EFC0D-6B05-7ED4-88FC-5DF7618799F1}"/>
          </ac:spMkLst>
        </pc:spChg>
        <pc:picChg chg="add mod">
          <ac:chgData name="Kevin Shehan" userId="08a9fb75-bfa9-4619-a08a-5a0f62c1c55f" providerId="ADAL" clId="{F18F3D87-B7A4-4309-9097-F17579C01AA9}" dt="2025-09-20T01:08:57.449" v="1019" actId="1440"/>
          <ac:picMkLst>
            <pc:docMk/>
            <pc:sldMk cId="575187556" sldId="4358"/>
            <ac:picMk id="8" creationId="{00000000-0000-0000-0000-000000000000}"/>
          </ac:picMkLst>
        </pc:picChg>
        <pc:picChg chg="add mod">
          <ac:chgData name="Kevin Shehan" userId="08a9fb75-bfa9-4619-a08a-5a0f62c1c55f" providerId="ADAL" clId="{F18F3D87-B7A4-4309-9097-F17579C01AA9}" dt="2025-09-20T01:10:32.387" v="1160" actId="962"/>
          <ac:picMkLst>
            <pc:docMk/>
            <pc:sldMk cId="575187556" sldId="4358"/>
            <ac:picMk id="9" creationId="{00000000-0000-0000-0000-000000000000}"/>
          </ac:picMkLst>
        </pc:picChg>
        <pc:picChg chg="add mod">
          <ac:chgData name="Kevin Shehan" userId="08a9fb75-bfa9-4619-a08a-5a0f62c1c55f" providerId="ADAL" clId="{F18F3D87-B7A4-4309-9097-F17579C01AA9}" dt="2025-09-20T01:10:38.321" v="1162" actId="962"/>
          <ac:picMkLst>
            <pc:docMk/>
            <pc:sldMk cId="575187556" sldId="4358"/>
            <ac:picMk id="10" creationId="{00000000-0000-0000-0000-000000000000}"/>
          </ac:picMkLst>
        </pc:picChg>
      </pc:sldChg>
      <pc:sldChg chg="addSp delSp modSp add mod">
        <pc:chgData name="Kevin Shehan" userId="08a9fb75-bfa9-4619-a08a-5a0f62c1c55f" providerId="ADAL" clId="{F18F3D87-B7A4-4309-9097-F17579C01AA9}" dt="2025-09-20T02:00:47.286" v="3181" actId="114"/>
        <pc:sldMkLst>
          <pc:docMk/>
          <pc:sldMk cId="2806007966" sldId="4359"/>
        </pc:sldMkLst>
        <pc:spChg chg="add mod">
          <ac:chgData name="Kevin Shehan" userId="08a9fb75-bfa9-4619-a08a-5a0f62c1c55f" providerId="ADAL" clId="{F18F3D87-B7A4-4309-9097-F17579C01AA9}" dt="2025-09-20T02:00:47.286" v="3181" actId="114"/>
          <ac:spMkLst>
            <pc:docMk/>
            <pc:sldMk cId="2806007966" sldId="4359"/>
            <ac:spMk id="2" creationId="{00000000-0000-0000-0000-000000000000}"/>
          </ac:spMkLst>
        </pc:spChg>
        <pc:spChg chg="del">
          <ac:chgData name="Kevin Shehan" userId="08a9fb75-bfa9-4619-a08a-5a0f62c1c55f" providerId="ADAL" clId="{F18F3D87-B7A4-4309-9097-F17579C01AA9}" dt="2025-09-19T19:50:13.987" v="390" actId="478"/>
          <ac:spMkLst>
            <pc:docMk/>
            <pc:sldMk cId="2806007966" sldId="4359"/>
            <ac:spMk id="5" creationId="{AA72C9B0-A4A2-7945-D15A-E0F86431592B}"/>
          </ac:spMkLst>
        </pc:spChg>
        <pc:spChg chg="del">
          <ac:chgData name="Kevin Shehan" userId="08a9fb75-bfa9-4619-a08a-5a0f62c1c55f" providerId="ADAL" clId="{F18F3D87-B7A4-4309-9097-F17579C01AA9}" dt="2025-09-19T19:50:13.987" v="390" actId="478"/>
          <ac:spMkLst>
            <pc:docMk/>
            <pc:sldMk cId="2806007966" sldId="4359"/>
            <ac:spMk id="6" creationId="{F25BC7D3-3970-0B23-8CA2-6319686033DA}"/>
          </ac:spMkLst>
        </pc:spChg>
        <pc:spChg chg="mod">
          <ac:chgData name="Kevin Shehan" userId="08a9fb75-bfa9-4619-a08a-5a0f62c1c55f" providerId="ADAL" clId="{F18F3D87-B7A4-4309-9097-F17579C01AA9}" dt="2025-09-19T19:50:08.228" v="389" actId="20577"/>
          <ac:spMkLst>
            <pc:docMk/>
            <pc:sldMk cId="2806007966" sldId="4359"/>
            <ac:spMk id="13" creationId="{5F530780-0DCA-83BB-3A01-C867FA6A68CB}"/>
          </ac:spMkLst>
        </pc:spChg>
        <pc:picChg chg="add mod">
          <ac:chgData name="Kevin Shehan" userId="08a9fb75-bfa9-4619-a08a-5a0f62c1c55f" providerId="ADAL" clId="{F18F3D87-B7A4-4309-9097-F17579C01AA9}" dt="2025-09-20T01:11:25.617" v="1273" actId="962"/>
          <ac:picMkLst>
            <pc:docMk/>
            <pc:sldMk cId="2806007966" sldId="4359"/>
            <ac:picMk id="3" creationId="{00000000-0000-0000-0000-000000000000}"/>
          </ac:picMkLst>
        </pc:picChg>
        <pc:picChg chg="add mod">
          <ac:chgData name="Kevin Shehan" userId="08a9fb75-bfa9-4619-a08a-5a0f62c1c55f" providerId="ADAL" clId="{F18F3D87-B7A4-4309-9097-F17579C01AA9}" dt="2025-09-20T01:11:06.992" v="1166" actId="1440"/>
          <ac:picMkLst>
            <pc:docMk/>
            <pc:sldMk cId="2806007966" sldId="4359"/>
            <ac:picMk id="4" creationId="{00000000-0000-0000-0000-000000000000}"/>
          </ac:picMkLst>
        </pc:picChg>
        <pc:picChg chg="del">
          <ac:chgData name="Kevin Shehan" userId="08a9fb75-bfa9-4619-a08a-5a0f62c1c55f" providerId="ADAL" clId="{F18F3D87-B7A4-4309-9097-F17579C01AA9}" dt="2025-09-19T19:50:13.987" v="390" actId="478"/>
          <ac:picMkLst>
            <pc:docMk/>
            <pc:sldMk cId="2806007966" sldId="4359"/>
            <ac:picMk id="8" creationId="{DA9EBB82-9C3E-A9E4-623C-71365778FC6A}"/>
          </ac:picMkLst>
        </pc:picChg>
        <pc:picChg chg="del">
          <ac:chgData name="Kevin Shehan" userId="08a9fb75-bfa9-4619-a08a-5a0f62c1c55f" providerId="ADAL" clId="{F18F3D87-B7A4-4309-9097-F17579C01AA9}" dt="2025-09-19T19:50:13.987" v="390" actId="478"/>
          <ac:picMkLst>
            <pc:docMk/>
            <pc:sldMk cId="2806007966" sldId="4359"/>
            <ac:picMk id="9" creationId="{0B06021E-9644-7E7D-6C60-47C98B062130}"/>
          </ac:picMkLst>
        </pc:picChg>
        <pc:picChg chg="del">
          <ac:chgData name="Kevin Shehan" userId="08a9fb75-bfa9-4619-a08a-5a0f62c1c55f" providerId="ADAL" clId="{F18F3D87-B7A4-4309-9097-F17579C01AA9}" dt="2025-09-19T19:50:13.987" v="390" actId="478"/>
          <ac:picMkLst>
            <pc:docMk/>
            <pc:sldMk cId="2806007966" sldId="4359"/>
            <ac:picMk id="10" creationId="{55670AD4-28CE-A06C-F2C2-DC76F63783F9}"/>
          </ac:picMkLst>
        </pc:picChg>
        <pc:picChg chg="add mod">
          <ac:chgData name="Kevin Shehan" userId="08a9fb75-bfa9-4619-a08a-5a0f62c1c55f" providerId="ADAL" clId="{F18F3D87-B7A4-4309-9097-F17579C01AA9}" dt="2025-09-20T01:11:18.750" v="1225" actId="962"/>
          <ac:picMkLst>
            <pc:docMk/>
            <pc:sldMk cId="2806007966" sldId="4359"/>
            <ac:picMk id="11" creationId="{00000000-0000-0000-0000-000000000000}"/>
          </ac:picMkLst>
        </pc:picChg>
      </pc:sldChg>
      <pc:sldChg chg="add del">
        <pc:chgData name="Kevin Shehan" userId="08a9fb75-bfa9-4619-a08a-5a0f62c1c55f" providerId="ADAL" clId="{F18F3D87-B7A4-4309-9097-F17579C01AA9}" dt="2025-09-19T19:49:56.932" v="342" actId="2890"/>
        <pc:sldMkLst>
          <pc:docMk/>
          <pc:sldMk cId="3594156854" sldId="4359"/>
        </pc:sldMkLst>
      </pc:sldChg>
      <pc:sldChg chg="addSp delSp modSp add mod">
        <pc:chgData name="Kevin Shehan" userId="08a9fb75-bfa9-4619-a08a-5a0f62c1c55f" providerId="ADAL" clId="{F18F3D87-B7A4-4309-9097-F17579C01AA9}" dt="2025-09-20T01:15:58.377" v="1608" actId="115"/>
        <pc:sldMkLst>
          <pc:docMk/>
          <pc:sldMk cId="572895340" sldId="4360"/>
        </pc:sldMkLst>
        <pc:spChg chg="del">
          <ac:chgData name="Kevin Shehan" userId="08a9fb75-bfa9-4619-a08a-5a0f62c1c55f" providerId="ADAL" clId="{F18F3D87-B7A4-4309-9097-F17579C01AA9}" dt="2025-09-19T19:50:43.403" v="395" actId="478"/>
          <ac:spMkLst>
            <pc:docMk/>
            <pc:sldMk cId="572895340" sldId="4360"/>
            <ac:spMk id="2" creationId="{11BF77CD-8552-F4C1-E666-7E0B70B29270}"/>
          </ac:spMkLst>
        </pc:spChg>
        <pc:spChg chg="add mod">
          <ac:chgData name="Kevin Shehan" userId="08a9fb75-bfa9-4619-a08a-5a0f62c1c55f" providerId="ADAL" clId="{F18F3D87-B7A4-4309-9097-F17579C01AA9}" dt="2025-09-20T01:15:58.377" v="1608" actId="115"/>
          <ac:spMkLst>
            <pc:docMk/>
            <pc:sldMk cId="572895340" sldId="4360"/>
            <ac:spMk id="6" creationId="{00000000-0000-0000-0000-000000000000}"/>
          </ac:spMkLst>
        </pc:spChg>
        <pc:spChg chg="add mod">
          <ac:chgData name="Kevin Shehan" userId="08a9fb75-bfa9-4619-a08a-5a0f62c1c55f" providerId="ADAL" clId="{F18F3D87-B7A4-4309-9097-F17579C01AA9}" dt="2025-09-19T19:50:53.274" v="397"/>
          <ac:spMkLst>
            <pc:docMk/>
            <pc:sldMk cId="572895340" sldId="4360"/>
            <ac:spMk id="10" creationId="{00000000-0000-0000-0000-000000000000}"/>
          </ac:spMkLst>
        </pc:spChg>
        <pc:spChg chg="add mod">
          <ac:chgData name="Kevin Shehan" userId="08a9fb75-bfa9-4619-a08a-5a0f62c1c55f" providerId="ADAL" clId="{F18F3D87-B7A4-4309-9097-F17579C01AA9}" dt="2025-09-20T01:13:54.533" v="1575" actId="962"/>
          <ac:spMkLst>
            <pc:docMk/>
            <pc:sldMk cId="572895340" sldId="4360"/>
            <ac:spMk id="12" creationId="{00000000-0000-0000-0000-000000000000}"/>
          </ac:spMkLst>
        </pc:spChg>
        <pc:spChg chg="add mod">
          <ac:chgData name="Kevin Shehan" userId="08a9fb75-bfa9-4619-a08a-5a0f62c1c55f" providerId="ADAL" clId="{F18F3D87-B7A4-4309-9097-F17579C01AA9}" dt="2025-09-19T19:50:53.274" v="397"/>
          <ac:spMkLst>
            <pc:docMk/>
            <pc:sldMk cId="572895340" sldId="4360"/>
            <ac:spMk id="14" creationId="{00000000-0000-0000-0000-000000000000}"/>
          </ac:spMkLst>
        </pc:spChg>
        <pc:picChg chg="del">
          <ac:chgData name="Kevin Shehan" userId="08a9fb75-bfa9-4619-a08a-5a0f62c1c55f" providerId="ADAL" clId="{F18F3D87-B7A4-4309-9097-F17579C01AA9}" dt="2025-09-19T19:50:43.403" v="395" actId="478"/>
          <ac:picMkLst>
            <pc:docMk/>
            <pc:sldMk cId="572895340" sldId="4360"/>
            <ac:picMk id="3" creationId="{8FBB64E6-9FA5-FEAF-9C11-931F90E4C7BB}"/>
          </ac:picMkLst>
        </pc:picChg>
        <pc:picChg chg="del">
          <ac:chgData name="Kevin Shehan" userId="08a9fb75-bfa9-4619-a08a-5a0f62c1c55f" providerId="ADAL" clId="{F18F3D87-B7A4-4309-9097-F17579C01AA9}" dt="2025-09-19T19:50:43.403" v="395" actId="478"/>
          <ac:picMkLst>
            <pc:docMk/>
            <pc:sldMk cId="572895340" sldId="4360"/>
            <ac:picMk id="4" creationId="{38EA712B-E374-2E20-5BFF-FC3554EB0212}"/>
          </ac:picMkLst>
        </pc:picChg>
        <pc:picChg chg="add mod">
          <ac:chgData name="Kevin Shehan" userId="08a9fb75-bfa9-4619-a08a-5a0f62c1c55f" providerId="ADAL" clId="{F18F3D87-B7A4-4309-9097-F17579C01AA9}" dt="2025-09-20T01:15:39.040" v="1604" actId="1076"/>
          <ac:picMkLst>
            <pc:docMk/>
            <pc:sldMk cId="572895340" sldId="4360"/>
            <ac:picMk id="5" creationId="{00000000-0000-0000-0000-000000000000}"/>
          </ac:picMkLst>
        </pc:picChg>
        <pc:picChg chg="add mod">
          <ac:chgData name="Kevin Shehan" userId="08a9fb75-bfa9-4619-a08a-5a0f62c1c55f" providerId="ADAL" clId="{F18F3D87-B7A4-4309-9097-F17579C01AA9}" dt="2025-09-20T01:15:43.600" v="1605" actId="1076"/>
          <ac:picMkLst>
            <pc:docMk/>
            <pc:sldMk cId="572895340" sldId="4360"/>
            <ac:picMk id="8" creationId="{00000000-0000-0000-0000-000000000000}"/>
          </ac:picMkLst>
        </pc:picChg>
        <pc:picChg chg="add mod">
          <ac:chgData name="Kevin Shehan" userId="08a9fb75-bfa9-4619-a08a-5a0f62c1c55f" providerId="ADAL" clId="{F18F3D87-B7A4-4309-9097-F17579C01AA9}" dt="2025-09-20T01:12:54.023" v="1306" actId="1440"/>
          <ac:picMkLst>
            <pc:docMk/>
            <pc:sldMk cId="572895340" sldId="4360"/>
            <ac:picMk id="9" creationId="{00000000-0000-0000-0000-000000000000}"/>
          </ac:picMkLst>
        </pc:picChg>
        <pc:picChg chg="del">
          <ac:chgData name="Kevin Shehan" userId="08a9fb75-bfa9-4619-a08a-5a0f62c1c55f" providerId="ADAL" clId="{F18F3D87-B7A4-4309-9097-F17579C01AA9}" dt="2025-09-19T19:50:43.403" v="395" actId="478"/>
          <ac:picMkLst>
            <pc:docMk/>
            <pc:sldMk cId="572895340" sldId="4360"/>
            <ac:picMk id="11" creationId="{D8E4DBBF-057A-80E3-EB75-EC43789DF413}"/>
          </ac:picMkLst>
        </pc:picChg>
      </pc:sldChg>
      <pc:sldChg chg="addSp delSp modSp add mod">
        <pc:chgData name="Kevin Shehan" userId="08a9fb75-bfa9-4619-a08a-5a0f62c1c55f" providerId="ADAL" clId="{F18F3D87-B7A4-4309-9097-F17579C01AA9}" dt="2025-09-20T01:28:18.704" v="1854" actId="1076"/>
        <pc:sldMkLst>
          <pc:docMk/>
          <pc:sldMk cId="3861794799" sldId="4361"/>
        </pc:sldMkLst>
        <pc:spChg chg="add mod">
          <ac:chgData name="Kevin Shehan" userId="08a9fb75-bfa9-4619-a08a-5a0f62c1c55f" providerId="ADAL" clId="{F18F3D87-B7A4-4309-9097-F17579C01AA9}" dt="2025-09-20T01:28:13.696" v="1853" actId="1076"/>
          <ac:spMkLst>
            <pc:docMk/>
            <pc:sldMk cId="3861794799" sldId="4361"/>
            <ac:spMk id="2" creationId="{00000000-0000-0000-0000-000000000000}"/>
          </ac:spMkLst>
        </pc:spChg>
        <pc:spChg chg="add mod">
          <ac:chgData name="Kevin Shehan" userId="08a9fb75-bfa9-4619-a08a-5a0f62c1c55f" providerId="ADAL" clId="{F18F3D87-B7A4-4309-9097-F17579C01AA9}" dt="2025-09-20T01:28:18.704" v="1854" actId="1076"/>
          <ac:spMkLst>
            <pc:docMk/>
            <pc:sldMk cId="3861794799" sldId="4361"/>
            <ac:spMk id="3" creationId="{00000000-0000-0000-0000-000000000000}"/>
          </ac:spMkLst>
        </pc:spChg>
        <pc:spChg chg="del">
          <ac:chgData name="Kevin Shehan" userId="08a9fb75-bfa9-4619-a08a-5a0f62c1c55f" providerId="ADAL" clId="{F18F3D87-B7A4-4309-9097-F17579C01AA9}" dt="2025-09-19T19:51:21.216" v="406" actId="478"/>
          <ac:spMkLst>
            <pc:docMk/>
            <pc:sldMk cId="3861794799" sldId="4361"/>
            <ac:spMk id="6" creationId="{EF77F614-18A5-15E1-FAA6-6FB729A413C8}"/>
          </ac:spMkLst>
        </pc:spChg>
        <pc:spChg chg="del">
          <ac:chgData name="Kevin Shehan" userId="08a9fb75-bfa9-4619-a08a-5a0f62c1c55f" providerId="ADAL" clId="{F18F3D87-B7A4-4309-9097-F17579C01AA9}" dt="2025-09-19T19:51:21.216" v="406" actId="478"/>
          <ac:spMkLst>
            <pc:docMk/>
            <pc:sldMk cId="3861794799" sldId="4361"/>
            <ac:spMk id="10" creationId="{8888F067-265B-0F9D-352C-DD3AF1ECE6BC}"/>
          </ac:spMkLst>
        </pc:spChg>
        <pc:spChg chg="del">
          <ac:chgData name="Kevin Shehan" userId="08a9fb75-bfa9-4619-a08a-5a0f62c1c55f" providerId="ADAL" clId="{F18F3D87-B7A4-4309-9097-F17579C01AA9}" dt="2025-09-19T19:51:21.216" v="406" actId="478"/>
          <ac:spMkLst>
            <pc:docMk/>
            <pc:sldMk cId="3861794799" sldId="4361"/>
            <ac:spMk id="12" creationId="{8D342846-8373-9576-1CC3-6AFC6D34EEAF}"/>
          </ac:spMkLst>
        </pc:spChg>
        <pc:spChg chg="mod">
          <ac:chgData name="Kevin Shehan" userId="08a9fb75-bfa9-4619-a08a-5a0f62c1c55f" providerId="ADAL" clId="{F18F3D87-B7A4-4309-9097-F17579C01AA9}" dt="2025-09-19T19:51:14.748" v="405" actId="20577"/>
          <ac:spMkLst>
            <pc:docMk/>
            <pc:sldMk cId="3861794799" sldId="4361"/>
            <ac:spMk id="13" creationId="{C0D35213-4FE5-00B0-B4C3-82B5C827A095}"/>
          </ac:spMkLst>
        </pc:spChg>
        <pc:spChg chg="del">
          <ac:chgData name="Kevin Shehan" userId="08a9fb75-bfa9-4619-a08a-5a0f62c1c55f" providerId="ADAL" clId="{F18F3D87-B7A4-4309-9097-F17579C01AA9}" dt="2025-09-19T19:51:21.216" v="406" actId="478"/>
          <ac:spMkLst>
            <pc:docMk/>
            <pc:sldMk cId="3861794799" sldId="4361"/>
            <ac:spMk id="14" creationId="{1E7B788D-3959-6B3E-BF5E-585EA3345E0E}"/>
          </ac:spMkLst>
        </pc:spChg>
        <pc:picChg chg="add mod">
          <ac:chgData name="Kevin Shehan" userId="08a9fb75-bfa9-4619-a08a-5a0f62c1c55f" providerId="ADAL" clId="{F18F3D87-B7A4-4309-9097-F17579C01AA9}" dt="2025-09-20T01:16:27.063" v="1757" actId="962"/>
          <ac:picMkLst>
            <pc:docMk/>
            <pc:sldMk cId="3861794799" sldId="4361"/>
            <ac:picMk id="4" creationId="{00000000-0000-0000-0000-000000000000}"/>
          </ac:picMkLst>
        </pc:picChg>
        <pc:picChg chg="del">
          <ac:chgData name="Kevin Shehan" userId="08a9fb75-bfa9-4619-a08a-5a0f62c1c55f" providerId="ADAL" clId="{F18F3D87-B7A4-4309-9097-F17579C01AA9}" dt="2025-09-19T19:51:21.216" v="406" actId="478"/>
          <ac:picMkLst>
            <pc:docMk/>
            <pc:sldMk cId="3861794799" sldId="4361"/>
            <ac:picMk id="5" creationId="{E92F2710-6037-7AC4-BA36-2316A1B7352B}"/>
          </ac:picMkLst>
        </pc:picChg>
        <pc:picChg chg="del">
          <ac:chgData name="Kevin Shehan" userId="08a9fb75-bfa9-4619-a08a-5a0f62c1c55f" providerId="ADAL" clId="{F18F3D87-B7A4-4309-9097-F17579C01AA9}" dt="2025-09-19T19:51:21.216" v="406" actId="478"/>
          <ac:picMkLst>
            <pc:docMk/>
            <pc:sldMk cId="3861794799" sldId="4361"/>
            <ac:picMk id="8" creationId="{FD66F098-5A40-1004-EB64-4D7D832E2F9C}"/>
          </ac:picMkLst>
        </pc:picChg>
        <pc:picChg chg="del">
          <ac:chgData name="Kevin Shehan" userId="08a9fb75-bfa9-4619-a08a-5a0f62c1c55f" providerId="ADAL" clId="{F18F3D87-B7A4-4309-9097-F17579C01AA9}" dt="2025-09-19T19:51:21.216" v="406" actId="478"/>
          <ac:picMkLst>
            <pc:docMk/>
            <pc:sldMk cId="3861794799" sldId="4361"/>
            <ac:picMk id="9" creationId="{03580857-6B62-849C-BE92-9D6350C81BCF}"/>
          </ac:picMkLst>
        </pc:picChg>
      </pc:sldChg>
      <pc:sldChg chg="addSp delSp modSp add mod modClrScheme chgLayout">
        <pc:chgData name="Kevin Shehan" userId="08a9fb75-bfa9-4619-a08a-5a0f62c1c55f" providerId="ADAL" clId="{F18F3D87-B7A4-4309-9097-F17579C01AA9}" dt="2025-09-20T02:00:08.848" v="3178" actId="114"/>
        <pc:sldMkLst>
          <pc:docMk/>
          <pc:sldMk cId="1561172045" sldId="4362"/>
        </pc:sldMkLst>
        <pc:spChg chg="del">
          <ac:chgData name="Kevin Shehan" userId="08a9fb75-bfa9-4619-a08a-5a0f62c1c55f" providerId="ADAL" clId="{F18F3D87-B7A4-4309-9097-F17579C01AA9}" dt="2025-09-19T19:52:15.289" v="430" actId="478"/>
          <ac:spMkLst>
            <pc:docMk/>
            <pc:sldMk cId="1561172045" sldId="4362"/>
            <ac:spMk id="2" creationId="{CB93C5CB-1850-297D-1252-2AD108B43DE9}"/>
          </ac:spMkLst>
        </pc:spChg>
        <pc:spChg chg="del">
          <ac:chgData name="Kevin Shehan" userId="08a9fb75-bfa9-4619-a08a-5a0f62c1c55f" providerId="ADAL" clId="{F18F3D87-B7A4-4309-9097-F17579C01AA9}" dt="2025-09-19T19:52:15.289" v="430" actId="478"/>
          <ac:spMkLst>
            <pc:docMk/>
            <pc:sldMk cId="1561172045" sldId="4362"/>
            <ac:spMk id="3" creationId="{C8BE9531-97B7-B4DA-0FDA-EA69A62B9015}"/>
          </ac:spMkLst>
        </pc:spChg>
        <pc:spChg chg="add mod">
          <ac:chgData name="Kevin Shehan" userId="08a9fb75-bfa9-4619-a08a-5a0f62c1c55f" providerId="ADAL" clId="{F18F3D87-B7A4-4309-9097-F17579C01AA9}" dt="2025-09-20T02:00:08.848" v="3178" actId="114"/>
          <ac:spMkLst>
            <pc:docMk/>
            <pc:sldMk cId="1561172045" sldId="4362"/>
            <ac:spMk id="6" creationId="{00000000-0000-0000-0000-000000000000}"/>
          </ac:spMkLst>
        </pc:spChg>
        <pc:spChg chg="mod ord">
          <ac:chgData name="Kevin Shehan" userId="08a9fb75-bfa9-4619-a08a-5a0f62c1c55f" providerId="ADAL" clId="{F18F3D87-B7A4-4309-9097-F17579C01AA9}" dt="2025-09-19T19:52:48.105" v="438" actId="26606"/>
          <ac:spMkLst>
            <pc:docMk/>
            <pc:sldMk cId="1561172045" sldId="4362"/>
            <ac:spMk id="7" creationId="{83D4B3AB-9157-426E-F481-CF86A93823BF}"/>
          </ac:spMkLst>
        </pc:spChg>
        <pc:spChg chg="mod">
          <ac:chgData name="Kevin Shehan" userId="08a9fb75-bfa9-4619-a08a-5a0f62c1c55f" providerId="ADAL" clId="{F18F3D87-B7A4-4309-9097-F17579C01AA9}" dt="2025-09-19T19:52:48.105" v="438" actId="26606"/>
          <ac:spMkLst>
            <pc:docMk/>
            <pc:sldMk cId="1561172045" sldId="4362"/>
            <ac:spMk id="13" creationId="{7F4CEC7F-9523-9D65-F49E-39EE05D31490}"/>
          </ac:spMkLst>
        </pc:spChg>
        <pc:spChg chg="add del mod">
          <ac:chgData name="Kevin Shehan" userId="08a9fb75-bfa9-4619-a08a-5a0f62c1c55f" providerId="ADAL" clId="{F18F3D87-B7A4-4309-9097-F17579C01AA9}" dt="2025-09-19T19:52:48.105" v="438" actId="26606"/>
          <ac:spMkLst>
            <pc:docMk/>
            <pc:sldMk cId="1561172045" sldId="4362"/>
            <ac:spMk id="18" creationId="{E2FDE6D1-502C-BC7E-CF9C-7CF6935F2D0F}"/>
          </ac:spMkLst>
        </pc:spChg>
        <pc:spChg chg="add del mod">
          <ac:chgData name="Kevin Shehan" userId="08a9fb75-bfa9-4619-a08a-5a0f62c1c55f" providerId="ADAL" clId="{F18F3D87-B7A4-4309-9097-F17579C01AA9}" dt="2025-09-19T19:52:48.105" v="438" actId="26606"/>
          <ac:spMkLst>
            <pc:docMk/>
            <pc:sldMk cId="1561172045" sldId="4362"/>
            <ac:spMk id="20" creationId="{96EBF64E-6B8B-CB97-D749-4B7D238F5687}"/>
          </ac:spMkLst>
        </pc:spChg>
        <pc:picChg chg="del">
          <ac:chgData name="Kevin Shehan" userId="08a9fb75-bfa9-4619-a08a-5a0f62c1c55f" providerId="ADAL" clId="{F18F3D87-B7A4-4309-9097-F17579C01AA9}" dt="2025-09-19T19:52:15.289" v="430" actId="478"/>
          <ac:picMkLst>
            <pc:docMk/>
            <pc:sldMk cId="1561172045" sldId="4362"/>
            <ac:picMk id="4" creationId="{AE495345-0836-C0F9-8834-307DAA186559}"/>
          </ac:picMkLst>
        </pc:picChg>
        <pc:picChg chg="add mod ord">
          <ac:chgData name="Kevin Shehan" userId="08a9fb75-bfa9-4619-a08a-5a0f62c1c55f" providerId="ADAL" clId="{F18F3D87-B7A4-4309-9097-F17579C01AA9}" dt="2025-09-20T01:29:15.153" v="1912" actId="962"/>
          <ac:picMkLst>
            <pc:docMk/>
            <pc:sldMk cId="1561172045" sldId="4362"/>
            <ac:picMk id="5" creationId="{00000000-0000-0000-0000-000000000000}"/>
          </ac:picMkLst>
        </pc:picChg>
        <pc:picChg chg="add mod ord">
          <ac:chgData name="Kevin Shehan" userId="08a9fb75-bfa9-4619-a08a-5a0f62c1c55f" providerId="ADAL" clId="{F18F3D87-B7A4-4309-9097-F17579C01AA9}" dt="2025-09-20T01:31:22.490" v="2012" actId="962"/>
          <ac:picMkLst>
            <pc:docMk/>
            <pc:sldMk cId="1561172045" sldId="4362"/>
            <ac:picMk id="8" creationId="{00000000-0000-0000-0000-000000000000}"/>
          </ac:picMkLst>
        </pc:picChg>
      </pc:sldChg>
      <pc:sldChg chg="addSp delSp modSp add mod">
        <pc:chgData name="Kevin Shehan" userId="08a9fb75-bfa9-4619-a08a-5a0f62c1c55f" providerId="ADAL" clId="{F18F3D87-B7A4-4309-9097-F17579C01AA9}" dt="2025-09-20T01:33:45.487" v="2036" actId="20577"/>
        <pc:sldMkLst>
          <pc:docMk/>
          <pc:sldMk cId="2502122989" sldId="4363"/>
        </pc:sldMkLst>
        <pc:spChg chg="add mod">
          <ac:chgData name="Kevin Shehan" userId="08a9fb75-bfa9-4619-a08a-5a0f62c1c55f" providerId="ADAL" clId="{F18F3D87-B7A4-4309-9097-F17579C01AA9}" dt="2025-09-20T01:33:45.487" v="2036" actId="20577"/>
          <ac:spMkLst>
            <pc:docMk/>
            <pc:sldMk cId="2502122989" sldId="4363"/>
            <ac:spMk id="2" creationId="{00000000-0000-0000-0000-000000000000}"/>
          </ac:spMkLst>
        </pc:spChg>
        <pc:spChg chg="del">
          <ac:chgData name="Kevin Shehan" userId="08a9fb75-bfa9-4619-a08a-5a0f62c1c55f" providerId="ADAL" clId="{F18F3D87-B7A4-4309-9097-F17579C01AA9}" dt="2025-09-19T19:54:14.749" v="441" actId="478"/>
          <ac:spMkLst>
            <pc:docMk/>
            <pc:sldMk cId="2502122989" sldId="4363"/>
            <ac:spMk id="6" creationId="{832678DE-6752-9702-61F5-CD7871B4C1E6}"/>
          </ac:spMkLst>
        </pc:spChg>
        <pc:spChg chg="add del">
          <ac:chgData name="Kevin Shehan" userId="08a9fb75-bfa9-4619-a08a-5a0f62c1c55f" providerId="ADAL" clId="{F18F3D87-B7A4-4309-9097-F17579C01AA9}" dt="2025-09-20T01:31:34.676" v="2016" actId="22"/>
          <ac:spMkLst>
            <pc:docMk/>
            <pc:sldMk cId="2502122989" sldId="4363"/>
            <ac:spMk id="10" creationId="{BE6EE383-6677-8071-468F-823A9D52B622}"/>
          </ac:spMkLst>
        </pc:spChg>
        <pc:picChg chg="add mod">
          <ac:chgData name="Kevin Shehan" userId="08a9fb75-bfa9-4619-a08a-5a0f62c1c55f" providerId="ADAL" clId="{F18F3D87-B7A4-4309-9097-F17579C01AA9}" dt="2025-09-20T01:31:30.752" v="2014" actId="962"/>
          <ac:picMkLst>
            <pc:docMk/>
            <pc:sldMk cId="2502122989" sldId="4363"/>
            <ac:picMk id="3" creationId="{00000000-0000-0000-0000-000000000000}"/>
          </ac:picMkLst>
        </pc:picChg>
        <pc:picChg chg="add mod">
          <ac:chgData name="Kevin Shehan" userId="08a9fb75-bfa9-4619-a08a-5a0f62c1c55f" providerId="ADAL" clId="{F18F3D87-B7A4-4309-9097-F17579C01AA9}" dt="2025-09-20T01:31:37.023" v="2018" actId="962"/>
          <ac:picMkLst>
            <pc:docMk/>
            <pc:sldMk cId="2502122989" sldId="4363"/>
            <ac:picMk id="4" creationId="{00000000-0000-0000-0000-000000000000}"/>
          </ac:picMkLst>
        </pc:picChg>
        <pc:picChg chg="del">
          <ac:chgData name="Kevin Shehan" userId="08a9fb75-bfa9-4619-a08a-5a0f62c1c55f" providerId="ADAL" clId="{F18F3D87-B7A4-4309-9097-F17579C01AA9}" dt="2025-09-19T19:54:14.749" v="441" actId="478"/>
          <ac:picMkLst>
            <pc:docMk/>
            <pc:sldMk cId="2502122989" sldId="4363"/>
            <ac:picMk id="5" creationId="{1DD0A9E0-340F-4822-48F5-85E4D60E8453}"/>
          </ac:picMkLst>
        </pc:picChg>
        <pc:picChg chg="del">
          <ac:chgData name="Kevin Shehan" userId="08a9fb75-bfa9-4619-a08a-5a0f62c1c55f" providerId="ADAL" clId="{F18F3D87-B7A4-4309-9097-F17579C01AA9}" dt="2025-09-19T19:54:14.749" v="441" actId="478"/>
          <ac:picMkLst>
            <pc:docMk/>
            <pc:sldMk cId="2502122989" sldId="4363"/>
            <ac:picMk id="8" creationId="{EDF6A1CA-C5D4-C153-D567-4D8C331DA485}"/>
          </ac:picMkLst>
        </pc:picChg>
      </pc:sldChg>
      <pc:sldChg chg="addSp delSp modSp add mod">
        <pc:chgData name="Kevin Shehan" userId="08a9fb75-bfa9-4619-a08a-5a0f62c1c55f" providerId="ADAL" clId="{F18F3D87-B7A4-4309-9097-F17579C01AA9}" dt="2025-09-20T01:59:51.279" v="3177" actId="20577"/>
        <pc:sldMkLst>
          <pc:docMk/>
          <pc:sldMk cId="2256538012" sldId="4364"/>
        </pc:sldMkLst>
        <pc:spChg chg="del">
          <ac:chgData name="Kevin Shehan" userId="08a9fb75-bfa9-4619-a08a-5a0f62c1c55f" providerId="ADAL" clId="{F18F3D87-B7A4-4309-9097-F17579C01AA9}" dt="2025-09-19T19:54:44.561" v="467" actId="478"/>
          <ac:spMkLst>
            <pc:docMk/>
            <pc:sldMk cId="2256538012" sldId="4364"/>
            <ac:spMk id="2" creationId="{D8768070-205A-2D42-97AA-7C04D4F47B22}"/>
          </ac:spMkLst>
        </pc:spChg>
        <pc:spChg chg="add mod">
          <ac:chgData name="Kevin Shehan" userId="08a9fb75-bfa9-4619-a08a-5a0f62c1c55f" providerId="ADAL" clId="{F18F3D87-B7A4-4309-9097-F17579C01AA9}" dt="2025-09-20T01:59:51.279" v="3177" actId="20577"/>
          <ac:spMkLst>
            <pc:docMk/>
            <pc:sldMk cId="2256538012" sldId="4364"/>
            <ac:spMk id="5" creationId="{00000000-0000-0000-0000-000000000000}"/>
          </ac:spMkLst>
        </pc:spChg>
        <pc:spChg chg="mod">
          <ac:chgData name="Kevin Shehan" userId="08a9fb75-bfa9-4619-a08a-5a0f62c1c55f" providerId="ADAL" clId="{F18F3D87-B7A4-4309-9097-F17579C01AA9}" dt="2025-09-19T19:54:39.830" v="466" actId="20577"/>
          <ac:spMkLst>
            <pc:docMk/>
            <pc:sldMk cId="2256538012" sldId="4364"/>
            <ac:spMk id="13" creationId="{41D77908-44DC-D932-E6E3-339A46B9B60A}"/>
          </ac:spMkLst>
        </pc:spChg>
        <pc:picChg chg="del">
          <ac:chgData name="Kevin Shehan" userId="08a9fb75-bfa9-4619-a08a-5a0f62c1c55f" providerId="ADAL" clId="{F18F3D87-B7A4-4309-9097-F17579C01AA9}" dt="2025-09-19T19:54:44.561" v="467" actId="478"/>
          <ac:picMkLst>
            <pc:docMk/>
            <pc:sldMk cId="2256538012" sldId="4364"/>
            <ac:picMk id="3" creationId="{99ADE2A9-9A9B-37C5-1A95-CB81D23E48FF}"/>
          </ac:picMkLst>
        </pc:picChg>
        <pc:picChg chg="del">
          <ac:chgData name="Kevin Shehan" userId="08a9fb75-bfa9-4619-a08a-5a0f62c1c55f" providerId="ADAL" clId="{F18F3D87-B7A4-4309-9097-F17579C01AA9}" dt="2025-09-19T19:54:44.561" v="467" actId="478"/>
          <ac:picMkLst>
            <pc:docMk/>
            <pc:sldMk cId="2256538012" sldId="4364"/>
            <ac:picMk id="4" creationId="{89C1E9FF-8E6B-7FC3-956B-BE194A521CC0}"/>
          </ac:picMkLst>
        </pc:picChg>
      </pc:sldChg>
      <pc:sldChg chg="addSp delSp modSp add mod">
        <pc:chgData name="Kevin Shehan" userId="08a9fb75-bfa9-4619-a08a-5a0f62c1c55f" providerId="ADAL" clId="{F18F3D87-B7A4-4309-9097-F17579C01AA9}" dt="2025-09-20T01:40:35.330" v="2335" actId="313"/>
        <pc:sldMkLst>
          <pc:docMk/>
          <pc:sldMk cId="3283826736" sldId="4365"/>
        </pc:sldMkLst>
        <pc:spChg chg="del">
          <ac:chgData name="Kevin Shehan" userId="08a9fb75-bfa9-4619-a08a-5a0f62c1c55f" providerId="ADAL" clId="{F18F3D87-B7A4-4309-9097-F17579C01AA9}" dt="2025-09-19T19:55:38.792" v="507" actId="478"/>
          <ac:spMkLst>
            <pc:docMk/>
            <pc:sldMk cId="3283826736" sldId="4365"/>
            <ac:spMk id="5" creationId="{92CA7428-33FF-8D3A-5250-5B35F8C2579B}"/>
          </ac:spMkLst>
        </pc:spChg>
        <pc:spChg chg="add mod">
          <ac:chgData name="Kevin Shehan" userId="08a9fb75-bfa9-4619-a08a-5a0f62c1c55f" providerId="ADAL" clId="{F18F3D87-B7A4-4309-9097-F17579C01AA9}" dt="2025-09-20T01:40:35.330" v="2335" actId="313"/>
          <ac:spMkLst>
            <pc:docMk/>
            <pc:sldMk cId="3283826736" sldId="4365"/>
            <ac:spMk id="6" creationId="{00000000-0000-0000-0000-000000000000}"/>
          </ac:spMkLst>
        </pc:spChg>
        <pc:spChg chg="add mod">
          <ac:chgData name="Kevin Shehan" userId="08a9fb75-bfa9-4619-a08a-5a0f62c1c55f" providerId="ADAL" clId="{F18F3D87-B7A4-4309-9097-F17579C01AA9}" dt="2025-09-19T19:55:45.871" v="509"/>
          <ac:spMkLst>
            <pc:docMk/>
            <pc:sldMk cId="3283826736" sldId="4365"/>
            <ac:spMk id="8" creationId="{00000000-0000-0000-0000-000000000000}"/>
          </ac:spMkLst>
        </pc:spChg>
        <pc:spChg chg="mod">
          <ac:chgData name="Kevin Shehan" userId="08a9fb75-bfa9-4619-a08a-5a0f62c1c55f" providerId="ADAL" clId="{F18F3D87-B7A4-4309-9097-F17579C01AA9}" dt="2025-09-19T19:55:36.227" v="506" actId="20577"/>
          <ac:spMkLst>
            <pc:docMk/>
            <pc:sldMk cId="3283826736" sldId="4365"/>
            <ac:spMk id="13" creationId="{452D2FB2-5739-E061-CA9C-08CE7670CF77}"/>
          </ac:spMkLst>
        </pc:spChg>
        <pc:picChg chg="add mod">
          <ac:chgData name="Kevin Shehan" userId="08a9fb75-bfa9-4619-a08a-5a0f62c1c55f" providerId="ADAL" clId="{F18F3D87-B7A4-4309-9097-F17579C01AA9}" dt="2025-09-20T01:37:26.844" v="2120" actId="1440"/>
          <ac:picMkLst>
            <pc:docMk/>
            <pc:sldMk cId="3283826736" sldId="4365"/>
            <ac:picMk id="2" creationId="{00000000-0000-0000-0000-000000000000}"/>
          </ac:picMkLst>
        </pc:picChg>
        <pc:picChg chg="add mod">
          <ac:chgData name="Kevin Shehan" userId="08a9fb75-bfa9-4619-a08a-5a0f62c1c55f" providerId="ADAL" clId="{F18F3D87-B7A4-4309-9097-F17579C01AA9}" dt="2025-09-19T19:55:45.871" v="509"/>
          <ac:picMkLst>
            <pc:docMk/>
            <pc:sldMk cId="3283826736" sldId="4365"/>
            <ac:picMk id="3" creationId="{00000000-0000-0000-0000-000000000000}"/>
          </ac:picMkLst>
        </pc:picChg>
      </pc:sldChg>
      <pc:sldChg chg="addSp delSp modSp add mod">
        <pc:chgData name="Kevin Shehan" userId="08a9fb75-bfa9-4619-a08a-5a0f62c1c55f" providerId="ADAL" clId="{F18F3D87-B7A4-4309-9097-F17579C01AA9}" dt="2025-09-20T01:59:21.331" v="3169" actId="114"/>
        <pc:sldMkLst>
          <pc:docMk/>
          <pc:sldMk cId="389390067" sldId="4366"/>
        </pc:sldMkLst>
        <pc:spChg chg="add mod">
          <ac:chgData name="Kevin Shehan" userId="08a9fb75-bfa9-4619-a08a-5a0f62c1c55f" providerId="ADAL" clId="{F18F3D87-B7A4-4309-9097-F17579C01AA9}" dt="2025-09-20T01:59:21.331" v="3169" actId="114"/>
          <ac:spMkLst>
            <pc:docMk/>
            <pc:sldMk cId="389390067" sldId="4366"/>
            <ac:spMk id="4" creationId="{00000000-0000-0000-0000-000000000000}"/>
          </ac:spMkLst>
        </pc:spChg>
        <pc:spChg chg="del">
          <ac:chgData name="Kevin Shehan" userId="08a9fb75-bfa9-4619-a08a-5a0f62c1c55f" providerId="ADAL" clId="{F18F3D87-B7A4-4309-9097-F17579C01AA9}" dt="2025-09-19T19:56:00.777" v="512" actId="478"/>
          <ac:spMkLst>
            <pc:docMk/>
            <pc:sldMk cId="389390067" sldId="4366"/>
            <ac:spMk id="6" creationId="{02772579-1160-6328-C3AE-B7A2AD16222C}"/>
          </ac:spMkLst>
        </pc:spChg>
        <pc:spChg chg="del">
          <ac:chgData name="Kevin Shehan" userId="08a9fb75-bfa9-4619-a08a-5a0f62c1c55f" providerId="ADAL" clId="{F18F3D87-B7A4-4309-9097-F17579C01AA9}" dt="2025-09-19T19:56:00.777" v="512" actId="478"/>
          <ac:spMkLst>
            <pc:docMk/>
            <pc:sldMk cId="389390067" sldId="4366"/>
            <ac:spMk id="8" creationId="{48F9DBCC-362D-E774-7204-7D069AEE37F6}"/>
          </ac:spMkLst>
        </pc:spChg>
        <pc:picChg chg="del">
          <ac:chgData name="Kevin Shehan" userId="08a9fb75-bfa9-4619-a08a-5a0f62c1c55f" providerId="ADAL" clId="{F18F3D87-B7A4-4309-9097-F17579C01AA9}" dt="2025-09-19T19:56:00.777" v="512" actId="478"/>
          <ac:picMkLst>
            <pc:docMk/>
            <pc:sldMk cId="389390067" sldId="4366"/>
            <ac:picMk id="2" creationId="{CA043B70-3123-46FD-621E-6531570CFF9D}"/>
          </ac:picMkLst>
        </pc:picChg>
        <pc:picChg chg="del">
          <ac:chgData name="Kevin Shehan" userId="08a9fb75-bfa9-4619-a08a-5a0f62c1c55f" providerId="ADAL" clId="{F18F3D87-B7A4-4309-9097-F17579C01AA9}" dt="2025-09-19T19:56:00.777" v="512" actId="478"/>
          <ac:picMkLst>
            <pc:docMk/>
            <pc:sldMk cId="389390067" sldId="4366"/>
            <ac:picMk id="3" creationId="{32C8E6A6-24EC-31B3-ED60-3D66611C388D}"/>
          </ac:picMkLst>
        </pc:picChg>
        <pc:picChg chg="add mod">
          <ac:chgData name="Kevin Shehan" userId="08a9fb75-bfa9-4619-a08a-5a0f62c1c55f" providerId="ADAL" clId="{F18F3D87-B7A4-4309-9097-F17579C01AA9}" dt="2025-09-20T01:40:02.887" v="2327" actId="962"/>
          <ac:picMkLst>
            <pc:docMk/>
            <pc:sldMk cId="389390067" sldId="4366"/>
            <ac:picMk id="5" creationId="{00000000-0000-0000-0000-000000000000}"/>
          </ac:picMkLst>
        </pc:picChg>
        <pc:picChg chg="add mod">
          <ac:chgData name="Kevin Shehan" userId="08a9fb75-bfa9-4619-a08a-5a0f62c1c55f" providerId="ADAL" clId="{F18F3D87-B7A4-4309-9097-F17579C01AA9}" dt="2025-09-20T01:38:02.882" v="2264" actId="962"/>
          <ac:picMkLst>
            <pc:docMk/>
            <pc:sldMk cId="389390067" sldId="4366"/>
            <ac:picMk id="9" creationId="{00000000-0000-0000-0000-000000000000}"/>
          </ac:picMkLst>
        </pc:picChg>
        <pc:picChg chg="add mod">
          <ac:chgData name="Kevin Shehan" userId="08a9fb75-bfa9-4619-a08a-5a0f62c1c55f" providerId="ADAL" clId="{F18F3D87-B7A4-4309-9097-F17579C01AA9}" dt="2025-09-19T19:56:08.837" v="514"/>
          <ac:picMkLst>
            <pc:docMk/>
            <pc:sldMk cId="389390067" sldId="4366"/>
            <ac:picMk id="10" creationId="{00000000-0000-0000-0000-000000000000}"/>
          </ac:picMkLst>
        </pc:picChg>
      </pc:sldChg>
      <pc:sldChg chg="addSp delSp modSp add mod">
        <pc:chgData name="Kevin Shehan" userId="08a9fb75-bfa9-4619-a08a-5a0f62c1c55f" providerId="ADAL" clId="{F18F3D87-B7A4-4309-9097-F17579C01AA9}" dt="2025-09-20T01:58:30.056" v="3165" actId="1076"/>
        <pc:sldMkLst>
          <pc:docMk/>
          <pc:sldMk cId="2504200224" sldId="4367"/>
        </pc:sldMkLst>
        <pc:spChg chg="del">
          <ac:chgData name="Kevin Shehan" userId="08a9fb75-bfa9-4619-a08a-5a0f62c1c55f" providerId="ADAL" clId="{F18F3D87-B7A4-4309-9097-F17579C01AA9}" dt="2025-09-19T19:58:53.257" v="517" actId="478"/>
          <ac:spMkLst>
            <pc:docMk/>
            <pc:sldMk cId="2504200224" sldId="4367"/>
            <ac:spMk id="4" creationId="{1EB5C97A-8E6A-0BCA-2BF0-277E8369A3E3}"/>
          </ac:spMkLst>
        </pc:spChg>
        <pc:spChg chg="add mod">
          <ac:chgData name="Kevin Shehan" userId="08a9fb75-bfa9-4619-a08a-5a0f62c1c55f" providerId="ADAL" clId="{F18F3D87-B7A4-4309-9097-F17579C01AA9}" dt="2025-09-20T01:51:59.130" v="2813" actId="313"/>
          <ac:spMkLst>
            <pc:docMk/>
            <pc:sldMk cId="2504200224" sldId="4367"/>
            <ac:spMk id="6" creationId="{00000000-0000-0000-0000-000000000000}"/>
          </ac:spMkLst>
        </pc:spChg>
        <pc:spChg chg="add mod">
          <ac:chgData name="Kevin Shehan" userId="08a9fb75-bfa9-4619-a08a-5a0f62c1c55f" providerId="ADAL" clId="{F18F3D87-B7A4-4309-9097-F17579C01AA9}" dt="2025-09-20T01:58:17.554" v="3163" actId="1076"/>
          <ac:spMkLst>
            <pc:docMk/>
            <pc:sldMk cId="2504200224" sldId="4367"/>
            <ac:spMk id="8" creationId="{00000000-0000-0000-0000-000000000000}"/>
          </ac:spMkLst>
        </pc:spChg>
        <pc:picChg chg="add mod">
          <ac:chgData name="Kevin Shehan" userId="08a9fb75-bfa9-4619-a08a-5a0f62c1c55f" providerId="ADAL" clId="{F18F3D87-B7A4-4309-9097-F17579C01AA9}" dt="2025-09-20T01:58:05.162" v="3162" actId="1076"/>
          <ac:picMkLst>
            <pc:docMk/>
            <pc:sldMk cId="2504200224" sldId="4367"/>
            <ac:picMk id="2" creationId="{00000000-0000-0000-0000-000000000000}"/>
          </ac:picMkLst>
        </pc:picChg>
        <pc:picChg chg="add mod">
          <ac:chgData name="Kevin Shehan" userId="08a9fb75-bfa9-4619-a08a-5a0f62c1c55f" providerId="ADAL" clId="{F18F3D87-B7A4-4309-9097-F17579C01AA9}" dt="2025-09-20T01:58:30.056" v="3165" actId="1076"/>
          <ac:picMkLst>
            <pc:docMk/>
            <pc:sldMk cId="2504200224" sldId="4367"/>
            <ac:picMk id="3" creationId="{00000000-0000-0000-0000-000000000000}"/>
          </ac:picMkLst>
        </pc:picChg>
        <pc:picChg chg="del">
          <ac:chgData name="Kevin Shehan" userId="08a9fb75-bfa9-4619-a08a-5a0f62c1c55f" providerId="ADAL" clId="{F18F3D87-B7A4-4309-9097-F17579C01AA9}" dt="2025-09-19T19:58:53.257" v="517" actId="478"/>
          <ac:picMkLst>
            <pc:docMk/>
            <pc:sldMk cId="2504200224" sldId="4367"/>
            <ac:picMk id="5" creationId="{44AD8BD9-CEC6-2ECD-5217-4AF22DB5D8AA}"/>
          </ac:picMkLst>
        </pc:picChg>
        <pc:picChg chg="del">
          <ac:chgData name="Kevin Shehan" userId="08a9fb75-bfa9-4619-a08a-5a0f62c1c55f" providerId="ADAL" clId="{F18F3D87-B7A4-4309-9097-F17579C01AA9}" dt="2025-09-19T19:58:53.257" v="517" actId="478"/>
          <ac:picMkLst>
            <pc:docMk/>
            <pc:sldMk cId="2504200224" sldId="4367"/>
            <ac:picMk id="9" creationId="{F66CDED7-1E76-708D-42D6-ECDFD46F363C}"/>
          </ac:picMkLst>
        </pc:picChg>
        <pc:picChg chg="del">
          <ac:chgData name="Kevin Shehan" userId="08a9fb75-bfa9-4619-a08a-5a0f62c1c55f" providerId="ADAL" clId="{F18F3D87-B7A4-4309-9097-F17579C01AA9}" dt="2025-09-19T19:58:53.257" v="517" actId="478"/>
          <ac:picMkLst>
            <pc:docMk/>
            <pc:sldMk cId="2504200224" sldId="4367"/>
            <ac:picMk id="10" creationId="{F239FEAA-9820-F591-FF83-A336C9A10286}"/>
          </ac:picMkLst>
        </pc:picChg>
      </pc:sldChg>
      <pc:sldChg chg="addSp delSp modSp add mod">
        <pc:chgData name="Kevin Shehan" userId="08a9fb75-bfa9-4619-a08a-5a0f62c1c55f" providerId="ADAL" clId="{F18F3D87-B7A4-4309-9097-F17579C01AA9}" dt="2025-09-20T01:57:53.700" v="3161" actId="1076"/>
        <pc:sldMkLst>
          <pc:docMk/>
          <pc:sldMk cId="4041426110" sldId="4368"/>
        </pc:sldMkLst>
        <pc:spChg chg="add mod">
          <ac:chgData name="Kevin Shehan" userId="08a9fb75-bfa9-4619-a08a-5a0f62c1c55f" providerId="ADAL" clId="{F18F3D87-B7A4-4309-9097-F17579C01AA9}" dt="2025-09-20T01:54:17.808" v="2823" actId="14100"/>
          <ac:spMkLst>
            <pc:docMk/>
            <pc:sldMk cId="4041426110" sldId="4368"/>
            <ac:spMk id="4" creationId="{00000000-0000-0000-0000-000000000000}"/>
          </ac:spMkLst>
        </pc:spChg>
        <pc:spChg chg="del">
          <ac:chgData name="Kevin Shehan" userId="08a9fb75-bfa9-4619-a08a-5a0f62c1c55f" providerId="ADAL" clId="{F18F3D87-B7A4-4309-9097-F17579C01AA9}" dt="2025-09-19T19:59:30.619" v="522" actId="478"/>
          <ac:spMkLst>
            <pc:docMk/>
            <pc:sldMk cId="4041426110" sldId="4368"/>
            <ac:spMk id="6" creationId="{70BFBC94-3DB5-98E6-63C0-BF7093BEFB08}"/>
          </ac:spMkLst>
        </pc:spChg>
        <pc:spChg chg="del">
          <ac:chgData name="Kevin Shehan" userId="08a9fb75-bfa9-4619-a08a-5a0f62c1c55f" providerId="ADAL" clId="{F18F3D87-B7A4-4309-9097-F17579C01AA9}" dt="2025-09-19T19:59:30.619" v="522" actId="478"/>
          <ac:spMkLst>
            <pc:docMk/>
            <pc:sldMk cId="4041426110" sldId="4368"/>
            <ac:spMk id="8" creationId="{C82C389F-FCFD-6C93-CD50-CB497EE68C11}"/>
          </ac:spMkLst>
        </pc:spChg>
        <pc:picChg chg="del">
          <ac:chgData name="Kevin Shehan" userId="08a9fb75-bfa9-4619-a08a-5a0f62c1c55f" providerId="ADAL" clId="{F18F3D87-B7A4-4309-9097-F17579C01AA9}" dt="2025-09-19T19:59:30.619" v="522" actId="478"/>
          <ac:picMkLst>
            <pc:docMk/>
            <pc:sldMk cId="4041426110" sldId="4368"/>
            <ac:picMk id="2" creationId="{0684DA20-10F2-4454-3BBF-2D5991636F8E}"/>
          </ac:picMkLst>
        </pc:picChg>
        <pc:picChg chg="del">
          <ac:chgData name="Kevin Shehan" userId="08a9fb75-bfa9-4619-a08a-5a0f62c1c55f" providerId="ADAL" clId="{F18F3D87-B7A4-4309-9097-F17579C01AA9}" dt="2025-09-19T19:59:30.619" v="522" actId="478"/>
          <ac:picMkLst>
            <pc:docMk/>
            <pc:sldMk cId="4041426110" sldId="4368"/>
            <ac:picMk id="3" creationId="{91A84CF3-F765-D008-20F6-A9033CD1F61F}"/>
          </ac:picMkLst>
        </pc:picChg>
        <pc:picChg chg="add mod">
          <ac:chgData name="Kevin Shehan" userId="08a9fb75-bfa9-4619-a08a-5a0f62c1c55f" providerId="ADAL" clId="{F18F3D87-B7A4-4309-9097-F17579C01AA9}" dt="2025-09-20T01:57:53.700" v="3161" actId="1076"/>
          <ac:picMkLst>
            <pc:docMk/>
            <pc:sldMk cId="4041426110" sldId="4368"/>
            <ac:picMk id="5" creationId="{00000000-0000-0000-0000-000000000000}"/>
          </ac:picMkLst>
        </pc:picChg>
      </pc:sldChg>
      <pc:sldChg chg="addSp delSp modSp add mod">
        <pc:chgData name="Kevin Shehan" userId="08a9fb75-bfa9-4619-a08a-5a0f62c1c55f" providerId="ADAL" clId="{F18F3D87-B7A4-4309-9097-F17579C01AA9}" dt="2025-09-20T01:57:45.846" v="3160" actId="1076"/>
        <pc:sldMkLst>
          <pc:docMk/>
          <pc:sldMk cId="2032652161" sldId="4369"/>
        </pc:sldMkLst>
        <pc:spChg chg="del">
          <ac:chgData name="Kevin Shehan" userId="08a9fb75-bfa9-4619-a08a-5a0f62c1c55f" providerId="ADAL" clId="{F18F3D87-B7A4-4309-9097-F17579C01AA9}" dt="2025-09-19T20:00:16.142" v="548" actId="478"/>
          <ac:spMkLst>
            <pc:docMk/>
            <pc:sldMk cId="2032652161" sldId="4369"/>
            <ac:spMk id="4" creationId="{C7C1716D-4EBE-7132-2CEE-809EEDF4AF5E}"/>
          </ac:spMkLst>
        </pc:spChg>
        <pc:spChg chg="add mod">
          <ac:chgData name="Kevin Shehan" userId="08a9fb75-bfa9-4619-a08a-5a0f62c1c55f" providerId="ADAL" clId="{F18F3D87-B7A4-4309-9097-F17579C01AA9}" dt="2025-09-20T01:57:33.273" v="3158" actId="1076"/>
          <ac:spMkLst>
            <pc:docMk/>
            <pc:sldMk cId="2032652161" sldId="4369"/>
            <ac:spMk id="6" creationId="{00000000-0000-0000-0000-000000000000}"/>
          </ac:spMkLst>
        </pc:spChg>
        <pc:spChg chg="mod">
          <ac:chgData name="Kevin Shehan" userId="08a9fb75-bfa9-4619-a08a-5a0f62c1c55f" providerId="ADAL" clId="{F18F3D87-B7A4-4309-9097-F17579C01AA9}" dt="2025-09-19T19:59:54.356" v="547" actId="20577"/>
          <ac:spMkLst>
            <pc:docMk/>
            <pc:sldMk cId="2032652161" sldId="4369"/>
            <ac:spMk id="13" creationId="{AEEBA2AB-1100-A672-1607-49E5BB12F12B}"/>
          </ac:spMkLst>
        </pc:spChg>
        <pc:picChg chg="add mod">
          <ac:chgData name="Kevin Shehan" userId="08a9fb75-bfa9-4619-a08a-5a0f62c1c55f" providerId="ADAL" clId="{F18F3D87-B7A4-4309-9097-F17579C01AA9}" dt="2025-09-20T01:57:42.492" v="3159" actId="1076"/>
          <ac:picMkLst>
            <pc:docMk/>
            <pc:sldMk cId="2032652161" sldId="4369"/>
            <ac:picMk id="2" creationId="{00000000-0000-0000-0000-000000000000}"/>
          </ac:picMkLst>
        </pc:picChg>
        <pc:picChg chg="add mod">
          <ac:chgData name="Kevin Shehan" userId="08a9fb75-bfa9-4619-a08a-5a0f62c1c55f" providerId="ADAL" clId="{F18F3D87-B7A4-4309-9097-F17579C01AA9}" dt="2025-09-20T01:57:45.846" v="3160" actId="1076"/>
          <ac:picMkLst>
            <pc:docMk/>
            <pc:sldMk cId="2032652161" sldId="4369"/>
            <ac:picMk id="3" creationId="{00000000-0000-0000-0000-000000000000}"/>
          </ac:picMkLst>
        </pc:picChg>
        <pc:picChg chg="del">
          <ac:chgData name="Kevin Shehan" userId="08a9fb75-bfa9-4619-a08a-5a0f62c1c55f" providerId="ADAL" clId="{F18F3D87-B7A4-4309-9097-F17579C01AA9}" dt="2025-09-19T20:00:16.142" v="548" actId="478"/>
          <ac:picMkLst>
            <pc:docMk/>
            <pc:sldMk cId="2032652161" sldId="4369"/>
            <ac:picMk id="5" creationId="{4D5CD37D-93A1-0785-4218-96E69AF23B0E}"/>
          </ac:picMkLst>
        </pc:picChg>
      </pc:sldChg>
      <pc:sldMasterChg chg="delSldLayout">
        <pc:chgData name="Kevin Shehan" userId="08a9fb75-bfa9-4619-a08a-5a0f62c1c55f" providerId="ADAL" clId="{F18F3D87-B7A4-4309-9097-F17579C01AA9}" dt="2025-09-19T20:07:08.740" v="551" actId="47"/>
        <pc:sldMasterMkLst>
          <pc:docMk/>
          <pc:sldMasterMk cId="1691894521" sldId="2147483966"/>
        </pc:sldMasterMkLst>
        <pc:sldLayoutChg chg="del">
          <pc:chgData name="Kevin Shehan" userId="08a9fb75-bfa9-4619-a08a-5a0f62c1c55f" providerId="ADAL" clId="{F18F3D87-B7A4-4309-9097-F17579C01AA9}" dt="2025-09-19T20:07:08.740" v="551" actId="47"/>
          <pc:sldLayoutMkLst>
            <pc:docMk/>
            <pc:sldMasterMk cId="1691894521" sldId="2147483966"/>
            <pc:sldLayoutMk cId="1890898132" sldId="2147484671"/>
          </pc:sldLayoutMkLst>
        </pc:sldLayoutChg>
        <pc:sldLayoutChg chg="del">
          <pc:chgData name="Kevin Shehan" userId="08a9fb75-bfa9-4619-a08a-5a0f62c1c55f" providerId="ADAL" clId="{F18F3D87-B7A4-4309-9097-F17579C01AA9}" dt="2025-09-19T19:55:25.234" v="470" actId="47"/>
          <pc:sldLayoutMkLst>
            <pc:docMk/>
            <pc:sldMasterMk cId="1691894521" sldId="2147483966"/>
            <pc:sldLayoutMk cId="3283335331" sldId="214748467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19/09/2025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698083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69397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983353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82632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253814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908965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269190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709765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946599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1423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36655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805578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667503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60813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505168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251049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761320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9240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391461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890877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27098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65108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345813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878779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4669049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463789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359077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9624416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6001990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515331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6793788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96942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045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59584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6624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89672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115057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879326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19576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648496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35428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85415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492984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1938520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2770071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3"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14342403"/>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 id="2147484695" r:id="rId21"/>
    <p:sldLayoutId id="2147484696" r:id="rId22"/>
    <p:sldLayoutId id="2147484697" r:id="rId23"/>
    <p:sldLayoutId id="2147484698" r:id="rId24"/>
    <p:sldLayoutId id="2147484699" r:id="rId25"/>
    <p:sldLayoutId id="2147484700" r:id="rId26"/>
    <p:sldLayoutId id="2147484701" r:id="rId27"/>
    <p:sldLayoutId id="2147484702" r:id="rId28"/>
    <p:sldLayoutId id="2147484703" r:id="rId29"/>
    <p:sldLayoutId id="2147484704" r:id="rId30"/>
    <p:sldLayoutId id="2147484705" r:id="rId31"/>
    <p:sldLayoutId id="2147484706" r:id="rId32"/>
    <p:sldLayoutId id="2147484707" r:id="rId33"/>
    <p:sldLayoutId id="2147484708" r:id="rId34"/>
    <p:sldLayoutId id="2147484709" r:id="rId35"/>
    <p:sldLayoutId id="2147484710" r:id="rId36"/>
    <p:sldLayoutId id="2147484711" r:id="rId37"/>
    <p:sldLayoutId id="2147484712" r:id="rId38"/>
    <p:sldLayoutId id="2147484713" r:id="rId39"/>
    <p:sldLayoutId id="2147484714" r:id="rId40"/>
    <p:sldLayoutId id="2147484715" r:id="rId41"/>
    <p:sldLayoutId id="2147484716" r:id="rId42"/>
    <p:sldLayoutId id="2147484717" r:id="rId43"/>
    <p:sldLayoutId id="2147484718"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9.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hyperlink" Target="http://libraryname.polarislibrary.com/offline" TargetMode="Externa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Offline Circulation Client</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92E89-26A3-5D4E-8F2A-4DDC8C50C7E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B3EFC0D-6B05-7ED4-88FC-5DF7618799F1}"/>
              </a:ext>
            </a:extLst>
          </p:cNvPr>
          <p:cNvSpPr>
            <a:spLocks noGrp="1"/>
          </p:cNvSpPr>
          <p:nvPr>
            <p:ph type="title"/>
          </p:nvPr>
        </p:nvSpPr>
        <p:spPr/>
        <p:txBody>
          <a:bodyPr/>
          <a:lstStyle/>
          <a:p>
            <a:r>
              <a:rPr lang="en-GB" dirty="0"/>
              <a:t>Log On Offline</a:t>
            </a:r>
          </a:p>
        </p:txBody>
      </p:sp>
      <p:sp>
        <p:nvSpPr>
          <p:cNvPr id="6" name="Footer Placeholder 5">
            <a:extLst>
              <a:ext uri="{FF2B5EF4-FFF2-40B4-BE49-F238E27FC236}">
                <a16:creationId xmlns:a16="http://schemas.microsoft.com/office/drawing/2014/main" id="{3DDD1F74-F989-E2B9-1FA8-9E20BC22A26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2E2B279-3499-DD2F-7BA4-E95FF9F2C76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Subtitle 5"/>
          <p:cNvSpPr txBox="1">
            <a:spLocks/>
          </p:cNvSpPr>
          <p:nvPr/>
        </p:nvSpPr>
        <p:spPr>
          <a:xfrm>
            <a:off x="1951704" y="4040659"/>
            <a:ext cx="8347587" cy="2271652"/>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Enter your username in the </a:t>
            </a:r>
            <a:r>
              <a:rPr lang="en-US" i="1" dirty="0"/>
              <a:t>Polaris Log On</a:t>
            </a:r>
            <a:r>
              <a:rPr lang="en-US" dirty="0"/>
              <a:t> window.</a:t>
            </a:r>
          </a:p>
          <a:p>
            <a:pPr>
              <a:buClr>
                <a:schemeClr val="bg2"/>
              </a:buClr>
              <a:buFont typeface="Wingdings" panose="05000000000000000000" pitchFamily="2" charset="2"/>
              <a:buChar char="§"/>
            </a:pPr>
            <a:r>
              <a:rPr lang="en-US" dirty="0"/>
              <a:t>Click the </a:t>
            </a:r>
            <a:r>
              <a:rPr lang="en-US" i="1" dirty="0"/>
              <a:t>Work off-line</a:t>
            </a:r>
            <a:r>
              <a:rPr lang="en-US" dirty="0"/>
              <a:t> box.</a:t>
            </a:r>
          </a:p>
          <a:p>
            <a:pPr>
              <a:buClr>
                <a:schemeClr val="bg2"/>
              </a:buClr>
              <a:buFont typeface="Wingdings" panose="05000000000000000000" pitchFamily="2" charset="2"/>
              <a:buChar char="§"/>
            </a:pPr>
            <a:r>
              <a:rPr lang="en-US" dirty="0"/>
              <a:t>The </a:t>
            </a:r>
            <a:r>
              <a:rPr lang="en-US" i="1" dirty="0"/>
              <a:t>Password</a:t>
            </a:r>
            <a:r>
              <a:rPr lang="en-US" dirty="0"/>
              <a:t> field will be grayed out.</a:t>
            </a:r>
          </a:p>
          <a:p>
            <a:pPr>
              <a:buClr>
                <a:schemeClr val="bg2"/>
              </a:buClr>
              <a:buFont typeface="Wingdings" panose="05000000000000000000" pitchFamily="2" charset="2"/>
              <a:buChar char="§"/>
            </a:pPr>
            <a:r>
              <a:rPr lang="en-US" dirty="0"/>
              <a:t>Click </a:t>
            </a:r>
            <a:r>
              <a:rPr lang="en-US" i="1" dirty="0"/>
              <a:t>OK</a:t>
            </a:r>
            <a:r>
              <a:rPr lang="en-US" dirty="0"/>
              <a:t>.</a:t>
            </a:r>
          </a:p>
          <a:p>
            <a:pPr>
              <a:buClr>
                <a:schemeClr val="bg2"/>
              </a:buClr>
              <a:buFont typeface="Wingdings" panose="05000000000000000000" pitchFamily="2" charset="2"/>
              <a:buChar char="§"/>
            </a:pPr>
            <a:r>
              <a:rPr lang="en-US" dirty="0"/>
              <a:t>Many of the shortcut bar icons will be grayed out and offline status is confirmed at the top of the shortcut bar.</a:t>
            </a:r>
          </a:p>
        </p:txBody>
      </p:sp>
      <p:pic>
        <p:nvPicPr>
          <p:cNvPr id="8" name="Picture 7" descr="Polaris log on window"/>
          <p:cNvPicPr>
            <a:picLocks noChangeAspect="1"/>
          </p:cNvPicPr>
          <p:nvPr/>
        </p:nvPicPr>
        <p:blipFill>
          <a:blip r:embed="rId2"/>
          <a:stretch>
            <a:fillRect/>
          </a:stretch>
        </p:blipFill>
        <p:spPr>
          <a:xfrm>
            <a:off x="4368683" y="1020261"/>
            <a:ext cx="3914775" cy="1666875"/>
          </a:xfrm>
          <a:prstGeom prst="rect">
            <a:avLst/>
          </a:prstGeom>
          <a:ln>
            <a:noFill/>
          </a:ln>
          <a:effectLst>
            <a:outerShdw blurRad="292100" dist="139700" dir="2700000" algn="tl" rotWithShape="0">
              <a:srgbClr val="333333">
                <a:alpha val="65000"/>
              </a:srgbClr>
            </a:outerShdw>
          </a:effectLst>
        </p:spPr>
      </p:pic>
      <p:pic>
        <p:nvPicPr>
          <p:cNvPr id="9" name="Picture 8" descr="Polaris shortcut bar for working offline"/>
          <p:cNvPicPr>
            <a:picLocks noChangeAspect="1"/>
          </p:cNvPicPr>
          <p:nvPr/>
        </p:nvPicPr>
        <p:blipFill>
          <a:blip r:embed="rId3"/>
          <a:stretch>
            <a:fillRect/>
          </a:stretch>
        </p:blipFill>
        <p:spPr>
          <a:xfrm>
            <a:off x="1663291" y="2701468"/>
            <a:ext cx="8636000" cy="85179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6326070" y="2687136"/>
            <a:ext cx="798645" cy="341407"/>
          </a:xfrm>
          <a:prstGeom prst="rect">
            <a:avLst/>
          </a:prstGeom>
        </p:spPr>
      </p:pic>
    </p:spTree>
    <p:extLst>
      <p:ext uri="{BB962C8B-B14F-4D97-AF65-F5344CB8AC3E}">
        <p14:creationId xmlns:p14="http://schemas.microsoft.com/office/powerpoint/2010/main" val="575187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CE3A-267D-D289-3B88-52BFC0DE307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F530780-0DCA-83BB-3A01-C867FA6A68CB}"/>
              </a:ext>
            </a:extLst>
          </p:cNvPr>
          <p:cNvSpPr>
            <a:spLocks noGrp="1"/>
          </p:cNvSpPr>
          <p:nvPr>
            <p:ph type="title"/>
          </p:nvPr>
        </p:nvSpPr>
        <p:spPr/>
        <p:txBody>
          <a:bodyPr/>
          <a:lstStyle/>
          <a:p>
            <a:r>
              <a:rPr lang="en-GB" dirty="0"/>
              <a:t>Offline Circulation – Check Out</a:t>
            </a:r>
          </a:p>
        </p:txBody>
      </p:sp>
      <p:sp>
        <p:nvSpPr>
          <p:cNvPr id="7" name="Slide Number Placeholder 6">
            <a:extLst>
              <a:ext uri="{FF2B5EF4-FFF2-40B4-BE49-F238E27FC236}">
                <a16:creationId xmlns:a16="http://schemas.microsoft.com/office/drawing/2014/main" id="{806E51C9-DA84-F8C2-2A3E-B34D522CF54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Subtitle 5"/>
          <p:cNvSpPr txBox="1">
            <a:spLocks/>
          </p:cNvSpPr>
          <p:nvPr/>
        </p:nvSpPr>
        <p:spPr>
          <a:xfrm>
            <a:off x="666707" y="3595818"/>
            <a:ext cx="10839493" cy="2817052"/>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F3 can still be used to access check out.</a:t>
            </a:r>
          </a:p>
          <a:p>
            <a:pPr algn="just">
              <a:buClr>
                <a:schemeClr val="bg2"/>
              </a:buClr>
              <a:buFont typeface="Wingdings" panose="05000000000000000000" pitchFamily="2" charset="2"/>
              <a:buChar char="§"/>
            </a:pPr>
            <a:r>
              <a:rPr lang="en-US" dirty="0"/>
              <a:t>Scanning in the patron’s barcode may retrieve their name from the PolPatron.mdb file.</a:t>
            </a:r>
          </a:p>
          <a:p>
            <a:pPr algn="just">
              <a:buClr>
                <a:schemeClr val="bg2"/>
              </a:buClr>
              <a:buFont typeface="Wingdings" panose="05000000000000000000" pitchFamily="2" charset="2"/>
              <a:buChar char="§"/>
            </a:pPr>
            <a:r>
              <a:rPr lang="en-US" dirty="0"/>
              <a:t>As item barcodes are scanned in, only the barcode can be seen, and a date due is calculated per a default set in SA.</a:t>
            </a:r>
          </a:p>
          <a:p>
            <a:pPr algn="just">
              <a:buClr>
                <a:schemeClr val="bg2"/>
              </a:buClr>
              <a:buFont typeface="Wingdings" panose="05000000000000000000" pitchFamily="2" charset="2"/>
              <a:buChar char="§"/>
            </a:pPr>
            <a:r>
              <a:rPr lang="en-US" dirty="0"/>
              <a:t>If a different date due is needed, you can use the </a:t>
            </a:r>
            <a:r>
              <a:rPr lang="en-US" i="1" dirty="0"/>
              <a:t>Special</a:t>
            </a:r>
            <a:r>
              <a:rPr lang="en-US" dirty="0"/>
              <a:t> button to set the correct date prior to check out.</a:t>
            </a:r>
          </a:p>
          <a:p>
            <a:pPr algn="just">
              <a:buClr>
                <a:schemeClr val="bg2"/>
              </a:buClr>
              <a:buFont typeface="Wingdings" panose="05000000000000000000" pitchFamily="2" charset="2"/>
              <a:buChar char="§"/>
            </a:pPr>
            <a:r>
              <a:rPr lang="en-US" dirty="0"/>
              <a:t>The </a:t>
            </a:r>
            <a:r>
              <a:rPr lang="en-US" i="1" dirty="0"/>
              <a:t>Enter</a:t>
            </a:r>
            <a:r>
              <a:rPr lang="en-US" dirty="0"/>
              <a:t> key will clear the screen and print a brief receipt.</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0244"/>
          <a:stretch/>
        </p:blipFill>
        <p:spPr bwMode="auto">
          <a:xfrm>
            <a:off x="1368985" y="1005556"/>
            <a:ext cx="4835628" cy="2256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Polaris Special Loan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4299" y="1421689"/>
            <a:ext cx="2719388" cy="1673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Polaris Offline Check Out box"/>
          <p:cNvPicPr>
            <a:picLocks noChangeAspect="1"/>
          </p:cNvPicPr>
          <p:nvPr/>
        </p:nvPicPr>
        <p:blipFill>
          <a:blip r:embed="rId4"/>
          <a:stretch>
            <a:fillRect/>
          </a:stretch>
        </p:blipFill>
        <p:spPr>
          <a:xfrm>
            <a:off x="3959363" y="2066383"/>
            <a:ext cx="1865539" cy="384081"/>
          </a:xfrm>
          <a:prstGeom prst="rect">
            <a:avLst/>
          </a:prstGeom>
        </p:spPr>
      </p:pic>
    </p:spTree>
    <p:extLst>
      <p:ext uri="{BB962C8B-B14F-4D97-AF65-F5344CB8AC3E}">
        <p14:creationId xmlns:p14="http://schemas.microsoft.com/office/powerpoint/2010/main" val="2806007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7870-B058-7CFA-5B2C-43DDD9D0C7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1485999-874D-8006-E469-ED134EB00F9D}"/>
              </a:ext>
            </a:extLst>
          </p:cNvPr>
          <p:cNvSpPr>
            <a:spLocks noGrp="1"/>
          </p:cNvSpPr>
          <p:nvPr>
            <p:ph type="title"/>
          </p:nvPr>
        </p:nvSpPr>
        <p:spPr/>
        <p:txBody>
          <a:bodyPr/>
          <a:lstStyle/>
          <a:p>
            <a:r>
              <a:rPr lang="en-GB" dirty="0"/>
              <a:t>Offline Circulation – Check Out</a:t>
            </a:r>
          </a:p>
        </p:txBody>
      </p:sp>
      <p:sp>
        <p:nvSpPr>
          <p:cNvPr id="7" name="Slide Number Placeholder 6">
            <a:extLst>
              <a:ext uri="{FF2B5EF4-FFF2-40B4-BE49-F238E27FC236}">
                <a16:creationId xmlns:a16="http://schemas.microsoft.com/office/drawing/2014/main" id="{E216EFB4-3BD4-40EA-1297-F72741F98FB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ubtitle 5"/>
          <p:cNvSpPr txBox="1">
            <a:spLocks/>
          </p:cNvSpPr>
          <p:nvPr/>
        </p:nvSpPr>
        <p:spPr>
          <a:xfrm>
            <a:off x="439471" y="3398969"/>
            <a:ext cx="8644661" cy="2511144"/>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Staff might see a few patron blocks during offline circulation.</a:t>
            </a:r>
          </a:p>
          <a:p>
            <a:pPr algn="just">
              <a:buClr>
                <a:schemeClr val="bg2"/>
              </a:buClr>
              <a:buFont typeface="Wingdings" panose="05000000000000000000" pitchFamily="2" charset="2"/>
              <a:buChar char="§"/>
            </a:pPr>
            <a:r>
              <a:rPr lang="en-US" dirty="0"/>
              <a:t>They </a:t>
            </a:r>
            <a:r>
              <a:rPr lang="en-US" u="sng" dirty="0"/>
              <a:t>will not</a:t>
            </a:r>
            <a:r>
              <a:rPr lang="en-US" dirty="0"/>
              <a:t> see item blocks.</a:t>
            </a:r>
          </a:p>
          <a:p>
            <a:pPr algn="just">
              <a:buClr>
                <a:schemeClr val="bg2"/>
              </a:buClr>
              <a:buFont typeface="Wingdings" panose="05000000000000000000" pitchFamily="2" charset="2"/>
              <a:buChar char="§"/>
            </a:pPr>
            <a:r>
              <a:rPr lang="en-US" i="1" dirty="0"/>
              <a:t>Patron Services Parameters</a:t>
            </a:r>
            <a:r>
              <a:rPr lang="en-US" dirty="0"/>
              <a:t> settings determine whether the patron account balance is displayed.</a:t>
            </a:r>
          </a:p>
        </p:txBody>
      </p:sp>
      <p:pic>
        <p:nvPicPr>
          <p:cNvPr id="5" name="Picture 2" descr="Polaris registration expired Patron Bl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531" y="959181"/>
            <a:ext cx="2576511" cy="2350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Polaris verify address Patron B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6343" y="959181"/>
            <a:ext cx="2551748" cy="2327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3488621" y="4654541"/>
            <a:ext cx="5753100" cy="1264920"/>
          </a:xfrm>
          <a:prstGeom prst="rect">
            <a:avLst/>
          </a:prstGeom>
          <a:ln>
            <a:noFill/>
          </a:ln>
          <a:effectLst>
            <a:outerShdw blurRad="292100" dist="139700" dir="2700000" algn="tl" rotWithShape="0">
              <a:srgbClr val="333333">
                <a:alpha val="65000"/>
              </a:srgbClr>
            </a:outerShdw>
          </a:effectLst>
        </p:spPr>
      </p:pic>
      <p:sp>
        <p:nvSpPr>
          <p:cNvPr id="10" name="Oval 9"/>
          <p:cNvSpPr/>
          <p:nvPr/>
        </p:nvSpPr>
        <p:spPr>
          <a:xfrm>
            <a:off x="3746137" y="4894727"/>
            <a:ext cx="702129" cy="14695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descr="Polaris Patron Services Parameters"/>
          <p:cNvSpPr/>
          <p:nvPr/>
        </p:nvSpPr>
        <p:spPr>
          <a:xfrm>
            <a:off x="5246917" y="5587015"/>
            <a:ext cx="3837215" cy="209628"/>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291943" y="4801500"/>
            <a:ext cx="914400" cy="24018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89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F22A-9B2B-894E-0AF3-C8B2DB1F2DE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0D35213-4FE5-00B0-B4C3-82B5C827A095}"/>
              </a:ext>
            </a:extLst>
          </p:cNvPr>
          <p:cNvSpPr>
            <a:spLocks noGrp="1"/>
          </p:cNvSpPr>
          <p:nvPr>
            <p:ph type="title"/>
          </p:nvPr>
        </p:nvSpPr>
        <p:spPr/>
        <p:txBody>
          <a:bodyPr/>
          <a:lstStyle/>
          <a:p>
            <a:r>
              <a:rPr lang="en-GB" dirty="0"/>
              <a:t>Offline Circulation – Check In</a:t>
            </a:r>
          </a:p>
        </p:txBody>
      </p:sp>
      <p:sp>
        <p:nvSpPr>
          <p:cNvPr id="7" name="Slide Number Placeholder 6">
            <a:extLst>
              <a:ext uri="{FF2B5EF4-FFF2-40B4-BE49-F238E27FC236}">
                <a16:creationId xmlns:a16="http://schemas.microsoft.com/office/drawing/2014/main" id="{6C673EE8-5553-F0EC-BD08-6C9BC526190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Subtitle 5"/>
          <p:cNvSpPr txBox="1">
            <a:spLocks/>
          </p:cNvSpPr>
          <p:nvPr/>
        </p:nvSpPr>
        <p:spPr>
          <a:xfrm>
            <a:off x="1329414" y="3892956"/>
            <a:ext cx="9533172" cy="2344331"/>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Check in can also be done offline, though this is </a:t>
            </a:r>
            <a:r>
              <a:rPr lang="en-US" u="sng" dirty="0"/>
              <a:t>not</a:t>
            </a:r>
            <a:r>
              <a:rPr lang="en-US" dirty="0"/>
              <a:t> recommended.</a:t>
            </a:r>
          </a:p>
          <a:p>
            <a:pPr algn="just">
              <a:buClr>
                <a:schemeClr val="bg2"/>
              </a:buClr>
              <a:buFont typeface="Wingdings" panose="05000000000000000000" pitchFamily="2" charset="2"/>
              <a:buChar char="§"/>
            </a:pPr>
            <a:r>
              <a:rPr lang="en-US" dirty="0"/>
              <a:t>A System Administration setting will determine the ability to trap holds when the transaction files are uploaded/</a:t>
            </a:r>
          </a:p>
          <a:p>
            <a:pPr marL="800080" lvl="1" indent="-342891" algn="just">
              <a:buClr>
                <a:schemeClr val="bg2"/>
              </a:buClr>
              <a:buFont typeface="Wingdings" panose="05000000000000000000" pitchFamily="2" charset="2"/>
              <a:buChar char="§"/>
            </a:pPr>
            <a:r>
              <a:rPr lang="en-US" dirty="0"/>
              <a:t>Set this to </a:t>
            </a:r>
            <a:r>
              <a:rPr lang="en-US" i="1" dirty="0"/>
              <a:t>Yes</a:t>
            </a:r>
            <a:r>
              <a:rPr lang="en-US" dirty="0"/>
              <a:t> if you want to trap holds; reports will tell staff which titles were trapped and then they must be gathered.</a:t>
            </a:r>
          </a:p>
          <a:p>
            <a:pPr marL="800080" lvl="1" indent="-342891" algn="just">
              <a:buClr>
                <a:schemeClr val="bg2"/>
              </a:buClr>
              <a:buFont typeface="Wingdings" panose="05000000000000000000" pitchFamily="2" charset="2"/>
              <a:buChar char="§"/>
            </a:pPr>
            <a:r>
              <a:rPr lang="en-US" dirty="0"/>
              <a:t>Set this to </a:t>
            </a:r>
            <a:r>
              <a:rPr lang="en-US" i="1" dirty="0"/>
              <a:t>No</a:t>
            </a:r>
            <a:r>
              <a:rPr lang="en-US" dirty="0"/>
              <a:t> if you do not want to trap holds; holds will be captured at a later point.</a:t>
            </a:r>
          </a:p>
        </p:txBody>
      </p:sp>
      <p:sp>
        <p:nvSpPr>
          <p:cNvPr id="3" name="TextBox 2"/>
          <p:cNvSpPr txBox="1"/>
          <p:nvPr/>
        </p:nvSpPr>
        <p:spPr>
          <a:xfrm>
            <a:off x="6689432" y="1610503"/>
            <a:ext cx="3305219" cy="1292662"/>
          </a:xfrm>
          <a:prstGeom prst="rect">
            <a:avLst/>
          </a:prstGeom>
          <a:noFill/>
        </p:spPr>
        <p:txBody>
          <a:bodyPr wrap="square" rtlCol="0">
            <a:spAutoFit/>
          </a:bodyPr>
          <a:lstStyle/>
          <a:p>
            <a:r>
              <a:rPr lang="en-US" b="1" dirty="0">
                <a:solidFill>
                  <a:schemeClr val="bg2"/>
                </a:solidFill>
              </a:rPr>
              <a:t>Hint:</a:t>
            </a:r>
          </a:p>
          <a:p>
            <a:pPr algn="just"/>
            <a:r>
              <a:rPr lang="en-US" sz="1500" dirty="0"/>
              <a:t>Go to </a:t>
            </a:r>
            <a:r>
              <a:rPr lang="en-US" sz="1500" i="1" dirty="0"/>
              <a:t>Parameters &gt; Patron Services &gt; Offline &gt; Trap holds at check-in</a:t>
            </a:r>
            <a:r>
              <a:rPr lang="en-US" sz="1500" dirty="0"/>
              <a:t> to turn off the capture of holds during offline period.</a:t>
            </a:r>
          </a:p>
        </p:txBody>
      </p:sp>
      <p:pic>
        <p:nvPicPr>
          <p:cNvPr id="4" name="Picture 3" descr="Polaris Offline Check In"/>
          <p:cNvPicPr>
            <a:picLocks noChangeAspect="1"/>
          </p:cNvPicPr>
          <p:nvPr/>
        </p:nvPicPr>
        <p:blipFill rotWithShape="1">
          <a:blip r:embed="rId2"/>
          <a:srcRect r="25918" b="42473"/>
          <a:stretch/>
        </p:blipFill>
        <p:spPr>
          <a:xfrm>
            <a:off x="2077353" y="1084669"/>
            <a:ext cx="3905940" cy="2344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179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82D7-13FC-21A0-E907-35424B86AEF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F4CEC7F-9523-9D65-F49E-39EE05D31490}"/>
              </a:ext>
            </a:extLst>
          </p:cNvPr>
          <p:cNvSpPr>
            <a:spLocks noGrp="1"/>
          </p:cNvSpPr>
          <p:nvPr>
            <p:ph type="title"/>
          </p:nvPr>
        </p:nvSpPr>
        <p:spPr/>
        <p:txBody>
          <a:bodyPr/>
          <a:lstStyle/>
          <a:p>
            <a:r>
              <a:rPr lang="en-GB"/>
              <a:t>Registering Patrons</a:t>
            </a:r>
            <a:endParaRPr lang="en-GB" dirty="0"/>
          </a:p>
        </p:txBody>
      </p:sp>
      <p:sp>
        <p:nvSpPr>
          <p:cNvPr id="7" name="Slide Number Placeholder 6">
            <a:extLst>
              <a:ext uri="{FF2B5EF4-FFF2-40B4-BE49-F238E27FC236}">
                <a16:creationId xmlns:a16="http://schemas.microsoft.com/office/drawing/2014/main" id="{83D4B3AB-9157-426E-F481-CF86A93823B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ubtitle 5"/>
          <p:cNvSpPr txBox="1">
            <a:spLocks/>
          </p:cNvSpPr>
          <p:nvPr/>
        </p:nvSpPr>
        <p:spPr>
          <a:xfrm>
            <a:off x="679622" y="4218594"/>
            <a:ext cx="10577383" cy="1965368"/>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It is possible to register patrons in offline mode.</a:t>
            </a:r>
          </a:p>
          <a:p>
            <a:pPr algn="just">
              <a:buClr>
                <a:schemeClr val="bg2"/>
              </a:buClr>
              <a:buFont typeface="Wingdings" panose="05000000000000000000" pitchFamily="2" charset="2"/>
              <a:buChar char="§"/>
            </a:pPr>
            <a:r>
              <a:rPr lang="en-US" dirty="0"/>
              <a:t>If a patron’s information is not in the PolPatron.mdb file, the patron information will not display when the barcode is scanned; a decision needs to be made whether to re-register these patrons.</a:t>
            </a:r>
          </a:p>
          <a:p>
            <a:pPr algn="just">
              <a:buClr>
                <a:schemeClr val="bg2"/>
              </a:buClr>
              <a:buFont typeface="Wingdings" panose="05000000000000000000" pitchFamily="2" charset="2"/>
              <a:buChar char="§"/>
            </a:pPr>
            <a:r>
              <a:rPr lang="en-US" dirty="0"/>
              <a:t>F7 will bring up a blank registration </a:t>
            </a:r>
            <a:r>
              <a:rPr lang="en-US" dirty="0" err="1"/>
              <a:t>workform</a:t>
            </a:r>
            <a:r>
              <a:rPr lang="en-US" dirty="0"/>
              <a:t>.</a:t>
            </a:r>
          </a:p>
        </p:txBody>
      </p:sp>
      <p:pic>
        <p:nvPicPr>
          <p:cNvPr id="5" name="Picture 4" descr="Polaris Offline Checkout box"/>
          <p:cNvPicPr>
            <a:picLocks noChangeAspect="1"/>
          </p:cNvPicPr>
          <p:nvPr/>
        </p:nvPicPr>
        <p:blipFill rotWithShape="1">
          <a:blip r:embed="rId2"/>
          <a:srcRect b="35841"/>
          <a:stretch/>
        </p:blipFill>
        <p:spPr>
          <a:xfrm>
            <a:off x="1960729" y="1152755"/>
            <a:ext cx="3607436" cy="1829632"/>
          </a:xfrm>
          <a:prstGeom prst="rect">
            <a:avLst/>
          </a:prstGeom>
          <a:ln>
            <a:noFill/>
          </a:ln>
          <a:effectLst>
            <a:outerShdw blurRad="292100" dist="139700" dir="2700000" algn="tl" rotWithShape="0">
              <a:srgbClr val="333333">
                <a:alpha val="65000"/>
              </a:srgbClr>
            </a:outerShdw>
          </a:effectLst>
        </p:spPr>
      </p:pic>
      <p:pic>
        <p:nvPicPr>
          <p:cNvPr id="8" name="Picture 7" descr="Polaris Offline Registration form"/>
          <p:cNvPicPr>
            <a:picLocks noChangeAspect="1"/>
          </p:cNvPicPr>
          <p:nvPr/>
        </p:nvPicPr>
        <p:blipFill>
          <a:blip r:embed="rId3"/>
          <a:stretch>
            <a:fillRect/>
          </a:stretch>
        </p:blipFill>
        <p:spPr>
          <a:xfrm>
            <a:off x="5971913" y="1152755"/>
            <a:ext cx="4046800" cy="2824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117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F9B7-81F0-5EC0-A1BE-374FFD359F0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8A3A087-0C2B-1EDB-3744-168D55E5DF32}"/>
              </a:ext>
            </a:extLst>
          </p:cNvPr>
          <p:cNvSpPr>
            <a:spLocks noGrp="1"/>
          </p:cNvSpPr>
          <p:nvPr>
            <p:ph type="title"/>
          </p:nvPr>
        </p:nvSpPr>
        <p:spPr/>
        <p:txBody>
          <a:bodyPr/>
          <a:lstStyle/>
          <a:p>
            <a:r>
              <a:rPr lang="en-GB"/>
              <a:t>Registering Patrons</a:t>
            </a:r>
            <a:endParaRPr lang="en-GB" dirty="0"/>
          </a:p>
        </p:txBody>
      </p:sp>
      <p:sp>
        <p:nvSpPr>
          <p:cNvPr id="7" name="Slide Number Placeholder 6">
            <a:extLst>
              <a:ext uri="{FF2B5EF4-FFF2-40B4-BE49-F238E27FC236}">
                <a16:creationId xmlns:a16="http://schemas.microsoft.com/office/drawing/2014/main" id="{E670B34C-8F91-8C2C-8D66-6D4E1BAB4B3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Subtitle 5"/>
          <p:cNvSpPr txBox="1">
            <a:spLocks/>
          </p:cNvSpPr>
          <p:nvPr/>
        </p:nvSpPr>
        <p:spPr>
          <a:xfrm>
            <a:off x="550864" y="4061470"/>
            <a:ext cx="10466173" cy="1653814"/>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The</a:t>
            </a:r>
            <a:r>
              <a:rPr lang="en-US" i="1" dirty="0"/>
              <a:t> Registration</a:t>
            </a:r>
            <a:r>
              <a:rPr lang="en-US" dirty="0"/>
              <a:t> </a:t>
            </a:r>
            <a:r>
              <a:rPr lang="en-US" dirty="0" err="1"/>
              <a:t>workform</a:t>
            </a:r>
            <a:r>
              <a:rPr lang="en-US" dirty="0"/>
              <a:t> should be filled out in the same way as when working online.</a:t>
            </a:r>
          </a:p>
          <a:p>
            <a:pPr>
              <a:buClr>
                <a:schemeClr val="bg2"/>
              </a:buClr>
              <a:buFont typeface="Wingdings" panose="05000000000000000000" pitchFamily="2" charset="2"/>
              <a:buChar char="§"/>
            </a:pPr>
            <a:r>
              <a:rPr lang="en-US" dirty="0"/>
              <a:t>A </a:t>
            </a:r>
            <a:r>
              <a:rPr lang="en-US" i="1" dirty="0"/>
              <a:t>Verify Patron </a:t>
            </a:r>
            <a:r>
              <a:rPr lang="en-US" dirty="0"/>
              <a:t>block is added to any new patron record created in offline mode.</a:t>
            </a:r>
          </a:p>
          <a:p>
            <a:pPr>
              <a:buClr>
                <a:schemeClr val="bg2"/>
              </a:buClr>
              <a:buFont typeface="Wingdings" panose="05000000000000000000" pitchFamily="2" charset="2"/>
              <a:buChar char="§"/>
            </a:pPr>
            <a:r>
              <a:rPr lang="en-US" dirty="0"/>
              <a:t>If possible, dedicate a specific workstation for patron registration, as all new patron records should be uploaded before check out transactions.</a:t>
            </a:r>
          </a:p>
        </p:txBody>
      </p:sp>
      <p:pic>
        <p:nvPicPr>
          <p:cNvPr id="3" name="Picture 2" descr="Polaris Offline Registration form"/>
          <p:cNvPicPr>
            <a:picLocks noChangeAspect="1"/>
          </p:cNvPicPr>
          <p:nvPr/>
        </p:nvPicPr>
        <p:blipFill>
          <a:blip r:embed="rId2"/>
          <a:stretch>
            <a:fillRect/>
          </a:stretch>
        </p:blipFill>
        <p:spPr>
          <a:xfrm>
            <a:off x="2095501" y="936486"/>
            <a:ext cx="3707247" cy="2583461"/>
          </a:xfrm>
          <a:prstGeom prst="rect">
            <a:avLst/>
          </a:prstGeom>
          <a:ln>
            <a:noFill/>
          </a:ln>
          <a:effectLst>
            <a:outerShdw blurRad="292100" dist="139700" dir="2700000" algn="tl" rotWithShape="0">
              <a:srgbClr val="333333">
                <a:alpha val="65000"/>
              </a:srgbClr>
            </a:outerShdw>
          </a:effectLst>
        </p:spPr>
      </p:pic>
      <p:pic>
        <p:nvPicPr>
          <p:cNvPr id="4" name="Picture 3" descr="Polaris Offline Registration form"/>
          <p:cNvPicPr>
            <a:picLocks noChangeAspect="1"/>
          </p:cNvPicPr>
          <p:nvPr/>
        </p:nvPicPr>
        <p:blipFill>
          <a:blip r:embed="rId3"/>
          <a:stretch>
            <a:fillRect/>
          </a:stretch>
        </p:blipFill>
        <p:spPr>
          <a:xfrm>
            <a:off x="6277556" y="936486"/>
            <a:ext cx="3741157" cy="2607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122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2F25-0FEF-7B1C-BF7D-DDDFD5CF9B2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1D77908-44DC-D932-E6E3-339A46B9B60A}"/>
              </a:ext>
            </a:extLst>
          </p:cNvPr>
          <p:cNvSpPr>
            <a:spLocks noGrp="1"/>
          </p:cNvSpPr>
          <p:nvPr>
            <p:ph type="title"/>
          </p:nvPr>
        </p:nvSpPr>
        <p:spPr/>
        <p:txBody>
          <a:bodyPr/>
          <a:lstStyle/>
          <a:p>
            <a:r>
              <a:rPr lang="en-GB" dirty="0"/>
              <a:t>Transaction Files</a:t>
            </a:r>
          </a:p>
        </p:txBody>
      </p:sp>
      <p:sp>
        <p:nvSpPr>
          <p:cNvPr id="7" name="Slide Number Placeholder 6">
            <a:extLst>
              <a:ext uri="{FF2B5EF4-FFF2-40B4-BE49-F238E27FC236}">
                <a16:creationId xmlns:a16="http://schemas.microsoft.com/office/drawing/2014/main" id="{2C751604-988C-0D11-5F4E-D4B3483D67F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Content Placeholder 2"/>
          <p:cNvSpPr txBox="1">
            <a:spLocks/>
          </p:cNvSpPr>
          <p:nvPr/>
        </p:nvSpPr>
        <p:spPr>
          <a:xfrm>
            <a:off x="572530" y="1150374"/>
            <a:ext cx="8331200" cy="1147983"/>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solidFill>
                  <a:srgbClr val="000000"/>
                </a:solidFill>
              </a:rPr>
              <a:t>Uploading offline transaction files</a:t>
            </a:r>
          </a:p>
          <a:p>
            <a:pPr algn="just">
              <a:buClr>
                <a:schemeClr val="bg2"/>
              </a:buClr>
              <a:buFont typeface="Wingdings" panose="05000000000000000000" pitchFamily="2" charset="2"/>
              <a:buChar char="§"/>
            </a:pPr>
            <a:r>
              <a:rPr lang="en-US" dirty="0">
                <a:solidFill>
                  <a:srgbClr val="000000"/>
                </a:solidFill>
              </a:rPr>
              <a:t>Reviewing reports</a:t>
            </a:r>
          </a:p>
          <a:p>
            <a:endParaRPr lang="en-US" sz="2800" dirty="0">
              <a:solidFill>
                <a:srgbClr val="000000"/>
              </a:solidFill>
            </a:endParaRPr>
          </a:p>
        </p:txBody>
      </p:sp>
    </p:spTree>
    <p:extLst>
      <p:ext uri="{BB962C8B-B14F-4D97-AF65-F5344CB8AC3E}">
        <p14:creationId xmlns:p14="http://schemas.microsoft.com/office/powerpoint/2010/main" val="225653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C59D0-D78D-A8CD-3410-B1B16667FF1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52D2FB2-5739-E061-CA9C-08CE7670CF77}"/>
              </a:ext>
            </a:extLst>
          </p:cNvPr>
          <p:cNvSpPr>
            <a:spLocks noGrp="1"/>
          </p:cNvSpPr>
          <p:nvPr>
            <p:ph type="title"/>
          </p:nvPr>
        </p:nvSpPr>
        <p:spPr/>
        <p:txBody>
          <a:bodyPr/>
          <a:lstStyle/>
          <a:p>
            <a:r>
              <a:rPr lang="en-GB" dirty="0"/>
              <a:t>Uploading Offline Transaction Files</a:t>
            </a:r>
          </a:p>
        </p:txBody>
      </p:sp>
      <p:sp>
        <p:nvSpPr>
          <p:cNvPr id="7" name="Slide Number Placeholder 6">
            <a:extLst>
              <a:ext uri="{FF2B5EF4-FFF2-40B4-BE49-F238E27FC236}">
                <a16:creationId xmlns:a16="http://schemas.microsoft.com/office/drawing/2014/main" id="{91EB6CCE-B42C-376B-19F7-AB55C41E9EB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ubtitle 5"/>
          <p:cNvSpPr txBox="1">
            <a:spLocks/>
          </p:cNvSpPr>
          <p:nvPr/>
        </p:nvSpPr>
        <p:spPr>
          <a:xfrm>
            <a:off x="550864" y="2289423"/>
            <a:ext cx="10577383" cy="2279153"/>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anose="05000000000000000000" pitchFamily="2" charset="2"/>
              <a:buChar char="§"/>
            </a:pPr>
            <a:r>
              <a:rPr lang="en-US" dirty="0"/>
              <a:t>Your system administrator will determine who will be uploading offline files.</a:t>
            </a:r>
          </a:p>
          <a:p>
            <a:pPr>
              <a:buClr>
                <a:schemeClr val="bg2"/>
              </a:buClr>
              <a:buFont typeface="Wingdings" panose="05000000000000000000" pitchFamily="2" charset="2"/>
              <a:buChar char="§"/>
            </a:pPr>
            <a:r>
              <a:rPr lang="en-US" dirty="0"/>
              <a:t>Log into the Polaris client in the usual way.</a:t>
            </a:r>
          </a:p>
          <a:p>
            <a:pPr>
              <a:buClr>
                <a:schemeClr val="bg2"/>
              </a:buClr>
              <a:buFont typeface="Wingdings" panose="05000000000000000000" pitchFamily="2" charset="2"/>
              <a:buChar char="§"/>
            </a:pPr>
            <a:r>
              <a:rPr lang="en-US" dirty="0"/>
              <a:t>Click on the second red marble to open the </a:t>
            </a:r>
            <a:r>
              <a:rPr lang="en-US" i="1" dirty="0"/>
              <a:t>Circulation</a:t>
            </a:r>
            <a:r>
              <a:rPr lang="en-US" dirty="0"/>
              <a:t> tool bar followed by the </a:t>
            </a:r>
            <a:r>
              <a:rPr lang="en-US" i="1" dirty="0" err="1"/>
              <a:t>BookMobile</a:t>
            </a:r>
            <a:r>
              <a:rPr lang="en-US" dirty="0"/>
              <a:t> icon.</a:t>
            </a:r>
          </a:p>
          <a:p>
            <a:pPr>
              <a:buClr>
                <a:schemeClr val="bg2"/>
              </a:buClr>
              <a:buFont typeface="Wingdings" panose="05000000000000000000" pitchFamily="2" charset="2"/>
              <a:buChar char="§"/>
            </a:pPr>
            <a:r>
              <a:rPr lang="en-US" dirty="0"/>
              <a:t>You can also go to </a:t>
            </a:r>
            <a:r>
              <a:rPr lang="en-US" i="1" dirty="0"/>
              <a:t>Circulation &gt; </a:t>
            </a:r>
            <a:r>
              <a:rPr lang="en-US" i="1" dirty="0" err="1"/>
              <a:t>BookMobile</a:t>
            </a:r>
            <a:r>
              <a:rPr lang="en-US" dirty="0"/>
              <a:t> on the shortcut bar.</a:t>
            </a:r>
          </a:p>
        </p:txBody>
      </p:sp>
      <p:pic>
        <p:nvPicPr>
          <p:cNvPr id="2" name="Picture 2" descr="Polaris shortcut b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507" y="1187830"/>
            <a:ext cx="6858000" cy="669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4144567" y="1414562"/>
            <a:ext cx="402371" cy="432855"/>
          </a:xfrm>
          <a:prstGeom prst="rect">
            <a:avLst/>
          </a:prstGeom>
        </p:spPr>
      </p:pic>
      <p:sp>
        <p:nvSpPr>
          <p:cNvPr id="8" name="Oval 8"/>
          <p:cNvSpPr>
            <a:spLocks noChangeArrowheads="1"/>
          </p:cNvSpPr>
          <p:nvPr/>
        </p:nvSpPr>
        <p:spPr bwMode="auto">
          <a:xfrm>
            <a:off x="5222051" y="1452562"/>
            <a:ext cx="363683" cy="394855"/>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Tree>
    <p:extLst>
      <p:ext uri="{BB962C8B-B14F-4D97-AF65-F5344CB8AC3E}">
        <p14:creationId xmlns:p14="http://schemas.microsoft.com/office/powerpoint/2010/main" val="3283826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97491-484A-B8B1-0485-81A43FF060B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856365D-4574-B0F2-20BE-3225124EA3DE}"/>
              </a:ext>
            </a:extLst>
          </p:cNvPr>
          <p:cNvSpPr>
            <a:spLocks noGrp="1"/>
          </p:cNvSpPr>
          <p:nvPr>
            <p:ph type="title"/>
          </p:nvPr>
        </p:nvSpPr>
        <p:spPr/>
        <p:txBody>
          <a:bodyPr/>
          <a:lstStyle/>
          <a:p>
            <a:r>
              <a:rPr lang="en-GB" dirty="0"/>
              <a:t>Uploading Offline Transaction Files</a:t>
            </a:r>
          </a:p>
        </p:txBody>
      </p:sp>
      <p:sp>
        <p:nvSpPr>
          <p:cNvPr id="7" name="Slide Number Placeholder 6">
            <a:extLst>
              <a:ext uri="{FF2B5EF4-FFF2-40B4-BE49-F238E27FC236}">
                <a16:creationId xmlns:a16="http://schemas.microsoft.com/office/drawing/2014/main" id="{7359FD43-3A14-3AAC-A15D-6EBDF292C52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ubtitle 5"/>
          <p:cNvSpPr txBox="1">
            <a:spLocks/>
          </p:cNvSpPr>
          <p:nvPr/>
        </p:nvSpPr>
        <p:spPr>
          <a:xfrm>
            <a:off x="1093467" y="2388533"/>
            <a:ext cx="4699467" cy="3247394"/>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The </a:t>
            </a:r>
            <a:r>
              <a:rPr lang="en-US" i="1" dirty="0" err="1"/>
              <a:t>BookMobile</a:t>
            </a:r>
            <a:r>
              <a:rPr lang="en-US" dirty="0"/>
              <a:t> </a:t>
            </a:r>
            <a:r>
              <a:rPr lang="en-US" dirty="0" err="1"/>
              <a:t>workform</a:t>
            </a:r>
            <a:r>
              <a:rPr lang="en-US" dirty="0"/>
              <a:t> opens…</a:t>
            </a:r>
          </a:p>
          <a:p>
            <a:pPr algn="just">
              <a:buClr>
                <a:schemeClr val="bg2"/>
              </a:buClr>
              <a:buFont typeface="Wingdings" panose="05000000000000000000" pitchFamily="2" charset="2"/>
              <a:buChar char="§"/>
            </a:pPr>
            <a:r>
              <a:rPr lang="en-US" dirty="0"/>
              <a:t>If there are no files in the </a:t>
            </a:r>
            <a:r>
              <a:rPr lang="en-US" i="1" dirty="0"/>
              <a:t>Transaction files to be uploaded</a:t>
            </a:r>
            <a:r>
              <a:rPr lang="en-US" dirty="0"/>
              <a:t> box, go to </a:t>
            </a:r>
            <a:r>
              <a:rPr lang="en-US" i="1" dirty="0"/>
              <a:t>Tools | Options</a:t>
            </a:r>
            <a:r>
              <a:rPr lang="en-US" dirty="0"/>
              <a:t> on the</a:t>
            </a:r>
            <a:r>
              <a:rPr lang="en-US" i="1" dirty="0"/>
              <a:t> </a:t>
            </a:r>
            <a:r>
              <a:rPr lang="en-US" i="1" dirty="0" err="1"/>
              <a:t>BookMobile</a:t>
            </a:r>
            <a:r>
              <a:rPr lang="en-US" dirty="0"/>
              <a:t> </a:t>
            </a:r>
            <a:r>
              <a:rPr lang="en-US" dirty="0" err="1"/>
              <a:t>workform</a:t>
            </a:r>
            <a:r>
              <a:rPr lang="en-US" dirty="0"/>
              <a:t> to find files by:</a:t>
            </a:r>
          </a:p>
          <a:p>
            <a:pPr marL="800080" lvl="1" indent="-342891" algn="just">
              <a:buClr>
                <a:schemeClr val="bg2"/>
              </a:buClr>
              <a:buFont typeface="Wingdings" panose="05000000000000000000" pitchFamily="2" charset="2"/>
              <a:buChar char="§"/>
            </a:pPr>
            <a:r>
              <a:rPr lang="en-US" i="1" dirty="0"/>
              <a:t>Logged on user</a:t>
            </a:r>
          </a:p>
          <a:p>
            <a:pPr marL="800080" lvl="1" indent="-342891" algn="just">
              <a:buClr>
                <a:schemeClr val="bg2"/>
              </a:buClr>
              <a:buFont typeface="Wingdings" panose="05000000000000000000" pitchFamily="2" charset="2"/>
              <a:buChar char="§"/>
            </a:pPr>
            <a:r>
              <a:rPr lang="en-US" i="1" dirty="0"/>
              <a:t>Logged on user’s branch</a:t>
            </a:r>
          </a:p>
          <a:p>
            <a:pPr marL="800080" lvl="1" indent="-342891" algn="just">
              <a:buClr>
                <a:schemeClr val="bg2"/>
              </a:buClr>
              <a:buFont typeface="Wingdings" panose="05000000000000000000" pitchFamily="2" charset="2"/>
              <a:buChar char="§"/>
            </a:pPr>
            <a:r>
              <a:rPr lang="en-US" i="1" dirty="0"/>
              <a:t>All</a:t>
            </a:r>
          </a:p>
        </p:txBody>
      </p:sp>
      <p:pic>
        <p:nvPicPr>
          <p:cNvPr id="5" name="Picture 2" descr="Polaris BookMobile workfor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067" y="1410651"/>
            <a:ext cx="3649063" cy="2491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Polaris Bookmobile op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497" y="4022909"/>
            <a:ext cx="2578201" cy="1881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6934497" y="4012230"/>
            <a:ext cx="1322947" cy="249959"/>
          </a:xfrm>
          <a:prstGeom prst="rect">
            <a:avLst/>
          </a:prstGeom>
        </p:spPr>
      </p:pic>
    </p:spTree>
    <p:extLst>
      <p:ext uri="{BB962C8B-B14F-4D97-AF65-F5344CB8AC3E}">
        <p14:creationId xmlns:p14="http://schemas.microsoft.com/office/powerpoint/2010/main" val="38939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8A8C-454B-3706-9319-FDF5C73EECE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404F29D-1157-F435-3D90-CA4351700394}"/>
              </a:ext>
            </a:extLst>
          </p:cNvPr>
          <p:cNvSpPr>
            <a:spLocks noGrp="1"/>
          </p:cNvSpPr>
          <p:nvPr>
            <p:ph type="title"/>
          </p:nvPr>
        </p:nvSpPr>
        <p:spPr/>
        <p:txBody>
          <a:bodyPr/>
          <a:lstStyle/>
          <a:p>
            <a:r>
              <a:rPr lang="en-GB" dirty="0"/>
              <a:t>Uploading Offline Transaction Files</a:t>
            </a:r>
          </a:p>
        </p:txBody>
      </p:sp>
      <p:sp>
        <p:nvSpPr>
          <p:cNvPr id="7" name="Slide Number Placeholder 6">
            <a:extLst>
              <a:ext uri="{FF2B5EF4-FFF2-40B4-BE49-F238E27FC236}">
                <a16:creationId xmlns:a16="http://schemas.microsoft.com/office/drawing/2014/main" id="{F02A111B-E917-BD12-36FD-31528CD43FF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ubtitle 5"/>
          <p:cNvSpPr txBox="1">
            <a:spLocks/>
          </p:cNvSpPr>
          <p:nvPr/>
        </p:nvSpPr>
        <p:spPr>
          <a:xfrm>
            <a:off x="1670958" y="3519948"/>
            <a:ext cx="8882743" cy="2792363"/>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If performing manual upload, each workstation’s files must be uploaded in date and time stamp order (the file name includes the date and time stamp).</a:t>
            </a:r>
          </a:p>
          <a:p>
            <a:pPr algn="just">
              <a:buClr>
                <a:schemeClr val="bg2"/>
              </a:buClr>
              <a:buFont typeface="Wingdings" panose="05000000000000000000" pitchFamily="2" charset="2"/>
              <a:buChar char="§"/>
            </a:pPr>
            <a:r>
              <a:rPr lang="en-US" dirty="0"/>
              <a:t>If check in was done, set the number of </a:t>
            </a:r>
            <a:r>
              <a:rPr lang="en-US" i="1" dirty="0"/>
              <a:t>Free Days</a:t>
            </a:r>
            <a:r>
              <a:rPr lang="en-US" dirty="0"/>
              <a:t> desired.</a:t>
            </a:r>
          </a:p>
          <a:p>
            <a:pPr algn="just">
              <a:buClr>
                <a:schemeClr val="bg2"/>
              </a:buClr>
              <a:buFont typeface="Wingdings" panose="05000000000000000000" pitchFamily="2" charset="2"/>
              <a:buChar char="§"/>
            </a:pPr>
            <a:r>
              <a:rPr lang="en-US" dirty="0"/>
              <a:t>Highlight a </a:t>
            </a:r>
            <a:r>
              <a:rPr lang="en-US" i="1" dirty="0"/>
              <a:t>.</a:t>
            </a:r>
            <a:r>
              <a:rPr lang="en-US" dirty="0" err="1"/>
              <a:t>trn</a:t>
            </a:r>
            <a:r>
              <a:rPr lang="en-US" dirty="0"/>
              <a:t> file and click </a:t>
            </a:r>
            <a:r>
              <a:rPr lang="en-US" i="1" dirty="0"/>
              <a:t>Upload File.</a:t>
            </a:r>
          </a:p>
          <a:p>
            <a:pPr algn="just">
              <a:buClr>
                <a:schemeClr val="bg2"/>
              </a:buClr>
              <a:buFont typeface="Wingdings" panose="05000000000000000000" pitchFamily="2" charset="2"/>
              <a:buChar char="§"/>
            </a:pPr>
            <a:r>
              <a:rPr lang="en-US" dirty="0"/>
              <a:t>Determine the </a:t>
            </a:r>
            <a:r>
              <a:rPr lang="en-US" i="1" dirty="0"/>
              <a:t>Error Stop Option.</a:t>
            </a:r>
          </a:p>
          <a:p>
            <a:pPr algn="just">
              <a:buClr>
                <a:schemeClr val="bg2"/>
              </a:buClr>
              <a:buFont typeface="Wingdings" panose="05000000000000000000" pitchFamily="2" charset="2"/>
              <a:buChar char="§"/>
            </a:pPr>
            <a:r>
              <a:rPr lang="en-US" dirty="0"/>
              <a:t>After a few </a:t>
            </a:r>
            <a:r>
              <a:rPr lang="en-US" i="1" dirty="0"/>
              <a:t>.</a:t>
            </a:r>
            <a:r>
              <a:rPr lang="en-US" dirty="0" err="1"/>
              <a:t>trn</a:t>
            </a:r>
            <a:r>
              <a:rPr lang="en-US" dirty="0"/>
              <a:t> files have been uploaded and reviewed, it is possible to multi-select files for upload.</a:t>
            </a:r>
          </a:p>
        </p:txBody>
      </p:sp>
      <p:pic>
        <p:nvPicPr>
          <p:cNvPr id="2" name="Picture 2" descr="Polaris BookMobile Transfer files to be upload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1859" y="1093485"/>
            <a:ext cx="3047239" cy="2080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Polaris Error Stop Option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3" y="1267028"/>
            <a:ext cx="2886075" cy="1733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1"/>
          <p:cNvSpPr/>
          <p:nvPr/>
        </p:nvSpPr>
        <p:spPr>
          <a:xfrm>
            <a:off x="2715398" y="2011340"/>
            <a:ext cx="587829" cy="244929"/>
          </a:xfrm>
          <a:prstGeom prst="round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20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Setting Up Offline Circulation</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FCEB4342-02E9-810C-367C-CC6E89B1C4D7}"/>
              </a:ext>
            </a:extLst>
          </p:cNvPr>
          <p:cNvSpPr>
            <a:spLocks noGrp="1"/>
          </p:cNvSpPr>
          <p:nvPr>
            <p:ph type="body" sz="quarter" idx="14"/>
          </p:nvPr>
        </p:nvSpPr>
        <p:spPr>
          <a:xfrm>
            <a:off x="550864" y="1818323"/>
            <a:ext cx="5076000" cy="1920557"/>
          </a:xfrm>
        </p:spPr>
        <p:txBody>
          <a:bodyPr/>
          <a:lstStyle/>
          <a:p>
            <a:pPr algn="just">
              <a:buClr>
                <a:schemeClr val="bg2"/>
              </a:buClr>
              <a:buFont typeface="Wingdings" panose="05000000000000000000" pitchFamily="2" charset="2"/>
              <a:buChar char="§"/>
            </a:pPr>
            <a:r>
              <a:rPr lang="en-US" dirty="0"/>
              <a:t>Setting up offline files</a:t>
            </a:r>
          </a:p>
          <a:p>
            <a:pPr algn="just">
              <a:buClr>
                <a:schemeClr val="bg2"/>
              </a:buClr>
              <a:buFont typeface="Wingdings" panose="05000000000000000000" pitchFamily="2" charset="2"/>
              <a:buChar char="§"/>
            </a:pPr>
            <a:r>
              <a:rPr lang="en-US" dirty="0"/>
              <a:t>PC vs. Terminal Server or RemoteApp</a:t>
            </a:r>
          </a:p>
          <a:p>
            <a:pPr algn="just">
              <a:buClr>
                <a:schemeClr val="bg2"/>
              </a:buClr>
              <a:buFont typeface="Wingdings" panose="05000000000000000000" pitchFamily="2" charset="2"/>
              <a:buChar char="§"/>
            </a:pPr>
            <a:r>
              <a:rPr lang="en-US" dirty="0"/>
              <a:t>Designating offline workstations</a:t>
            </a:r>
          </a:p>
          <a:p>
            <a:pPr algn="just">
              <a:buClr>
                <a:schemeClr val="bg2"/>
              </a:buClr>
              <a:buFont typeface="Wingdings" panose="05000000000000000000" pitchFamily="2" charset="2"/>
              <a:buChar char="§"/>
            </a:pPr>
            <a:r>
              <a:rPr lang="en-US" dirty="0">
                <a:solidFill>
                  <a:srgbClr val="000000"/>
                </a:solidFill>
              </a:rPr>
              <a:t>Hosted sites</a:t>
            </a:r>
          </a:p>
          <a:p>
            <a:pPr algn="just">
              <a:buClr>
                <a:schemeClr val="bg2"/>
              </a:buClr>
              <a:buFont typeface="Wingdings" panose="05000000000000000000" pitchFamily="2" charset="2"/>
              <a:buChar char="§"/>
            </a:pPr>
            <a:r>
              <a:rPr lang="en-US" dirty="0">
                <a:solidFill>
                  <a:srgbClr val="000000"/>
                </a:solidFill>
              </a:rPr>
              <a:t>Automatic offline processing</a:t>
            </a:r>
          </a:p>
          <a:p>
            <a:pPr algn="just">
              <a:buClr>
                <a:schemeClr val="bg2"/>
              </a:buClr>
              <a:buFont typeface="Wingdings" panose="05000000000000000000" pitchFamily="2" charset="2"/>
              <a:buChar char="§"/>
            </a:pPr>
            <a:r>
              <a:rPr lang="en-US" dirty="0">
                <a:solidFill>
                  <a:srgbClr val="000000"/>
                </a:solidFill>
              </a:rPr>
              <a:t>Best practices</a:t>
            </a:r>
          </a:p>
          <a:p>
            <a:endParaRPr lang="en-US" dirty="0"/>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AB89-DAB5-4850-600F-458641CDBEE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56F24E5-D18F-97D2-400F-78F522EC4FA9}"/>
              </a:ext>
            </a:extLst>
          </p:cNvPr>
          <p:cNvSpPr>
            <a:spLocks noGrp="1"/>
          </p:cNvSpPr>
          <p:nvPr>
            <p:ph type="title"/>
          </p:nvPr>
        </p:nvSpPr>
        <p:spPr/>
        <p:txBody>
          <a:bodyPr/>
          <a:lstStyle/>
          <a:p>
            <a:r>
              <a:rPr lang="en-GB" dirty="0"/>
              <a:t>Uploading Offline Transaction Files</a:t>
            </a:r>
          </a:p>
        </p:txBody>
      </p:sp>
      <p:sp>
        <p:nvSpPr>
          <p:cNvPr id="7" name="Slide Number Placeholder 6">
            <a:extLst>
              <a:ext uri="{FF2B5EF4-FFF2-40B4-BE49-F238E27FC236}">
                <a16:creationId xmlns:a16="http://schemas.microsoft.com/office/drawing/2014/main" id="{82D0B6CB-7131-AD74-3F2F-4AFE851C354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ubtitle 5"/>
          <p:cNvSpPr txBox="1">
            <a:spLocks/>
          </p:cNvSpPr>
          <p:nvPr/>
        </p:nvSpPr>
        <p:spPr>
          <a:xfrm>
            <a:off x="550864" y="4498508"/>
            <a:ext cx="11349036" cy="1581719"/>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After the file is uploaded, it will appear in the </a:t>
            </a:r>
            <a:r>
              <a:rPr lang="en-US" i="1" dirty="0"/>
              <a:t>Transaction files already uploaded</a:t>
            </a:r>
            <a:r>
              <a:rPr lang="en-US" dirty="0"/>
              <a:t> box and will have a </a:t>
            </a:r>
            <a:r>
              <a:rPr lang="en-US" i="1" dirty="0"/>
              <a:t>.</a:t>
            </a:r>
            <a:r>
              <a:rPr lang="en-US" dirty="0"/>
              <a:t>log extension.</a:t>
            </a:r>
          </a:p>
          <a:p>
            <a:pPr algn="just">
              <a:buClr>
                <a:schemeClr val="bg2"/>
              </a:buClr>
              <a:buFont typeface="Wingdings" panose="05000000000000000000" pitchFamily="2" charset="2"/>
              <a:buChar char="§"/>
            </a:pPr>
            <a:r>
              <a:rPr lang="en-US" dirty="0"/>
              <a:t>Highlight the file that has been uploaded and select </a:t>
            </a:r>
            <a:r>
              <a:rPr lang="en-US" i="1" dirty="0"/>
              <a:t>View Report.</a:t>
            </a:r>
            <a:r>
              <a:rPr lang="en-US" dirty="0"/>
              <a:t> </a:t>
            </a:r>
          </a:p>
          <a:p>
            <a:pPr algn="just">
              <a:buClr>
                <a:schemeClr val="bg2"/>
              </a:buClr>
              <a:buFont typeface="Wingdings" panose="05000000000000000000" pitchFamily="2" charset="2"/>
              <a:buChar char="§"/>
            </a:pPr>
            <a:r>
              <a:rPr lang="en-US" dirty="0"/>
              <a:t>If using </a:t>
            </a:r>
            <a:r>
              <a:rPr lang="en-US" i="1" dirty="0"/>
              <a:t>Automatic Offline Processing</a:t>
            </a:r>
            <a:r>
              <a:rPr lang="en-US" dirty="0"/>
              <a:t> to upload .</a:t>
            </a:r>
            <a:r>
              <a:rPr lang="en-US" dirty="0" err="1"/>
              <a:t>trn</a:t>
            </a:r>
            <a:r>
              <a:rPr lang="en-US" dirty="0"/>
              <a:t> files, one report per branch will be automatically emailed to a specified staff member.</a:t>
            </a:r>
          </a:p>
        </p:txBody>
      </p:sp>
      <p:pic>
        <p:nvPicPr>
          <p:cNvPr id="5" name="Picture 2" descr="Polaris BookMobile Transaction files already upload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6275" y="865678"/>
            <a:ext cx="4961752" cy="3387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42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E640E-EB18-445F-D72F-F1181035A97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EEBA2AB-1100-A672-1607-49E5BB12F12B}"/>
              </a:ext>
            </a:extLst>
          </p:cNvPr>
          <p:cNvSpPr>
            <a:spLocks noGrp="1"/>
          </p:cNvSpPr>
          <p:nvPr>
            <p:ph type="title"/>
          </p:nvPr>
        </p:nvSpPr>
        <p:spPr/>
        <p:txBody>
          <a:bodyPr/>
          <a:lstStyle/>
          <a:p>
            <a:r>
              <a:rPr lang="en-GB" dirty="0"/>
              <a:t>Reviewing Reports</a:t>
            </a:r>
          </a:p>
        </p:txBody>
      </p:sp>
      <p:sp>
        <p:nvSpPr>
          <p:cNvPr id="7" name="Slide Number Placeholder 6">
            <a:extLst>
              <a:ext uri="{FF2B5EF4-FFF2-40B4-BE49-F238E27FC236}">
                <a16:creationId xmlns:a16="http://schemas.microsoft.com/office/drawing/2014/main" id="{EBF89323-4929-76C6-3F45-5A4E4B7005C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Subtitle 5"/>
          <p:cNvSpPr txBox="1">
            <a:spLocks/>
          </p:cNvSpPr>
          <p:nvPr/>
        </p:nvSpPr>
        <p:spPr>
          <a:xfrm>
            <a:off x="986481" y="3728486"/>
            <a:ext cx="10219037" cy="2792363"/>
          </a:xfr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When viewing reports, you may see a very small file where the number of transactions, errors, and warnings is provided.</a:t>
            </a:r>
          </a:p>
          <a:p>
            <a:pPr algn="just">
              <a:buClr>
                <a:schemeClr val="bg2"/>
              </a:buClr>
              <a:buFont typeface="Wingdings" panose="05000000000000000000" pitchFamily="2" charset="2"/>
              <a:buChar char="§"/>
            </a:pPr>
            <a:r>
              <a:rPr lang="en-US" dirty="0"/>
              <a:t>Other files may have error and warning details:</a:t>
            </a:r>
          </a:p>
          <a:p>
            <a:pPr lvl="1" algn="just">
              <a:buClr>
                <a:schemeClr val="bg2"/>
              </a:buClr>
              <a:buFont typeface="Wingdings" panose="05000000000000000000" pitchFamily="2" charset="2"/>
              <a:buChar char="§"/>
            </a:pPr>
            <a:r>
              <a:rPr lang="en-US" dirty="0"/>
              <a:t>A warning still allows the transaction to go through.</a:t>
            </a:r>
          </a:p>
          <a:p>
            <a:pPr lvl="1" algn="just">
              <a:buClr>
                <a:schemeClr val="bg2"/>
              </a:buClr>
              <a:buFont typeface="Wingdings" panose="05000000000000000000" pitchFamily="2" charset="2"/>
              <a:buChar char="§"/>
            </a:pPr>
            <a:r>
              <a:rPr lang="en-US" dirty="0"/>
              <a:t>Carefully review errors as a resolution should take place.</a:t>
            </a:r>
          </a:p>
          <a:p>
            <a:pPr lvl="1" algn="just">
              <a:buClr>
                <a:schemeClr val="bg2"/>
              </a:buClr>
              <a:buFont typeface="Wingdings" panose="05000000000000000000" pitchFamily="2" charset="2"/>
              <a:buChar char="§"/>
            </a:pPr>
            <a:r>
              <a:rPr lang="en-US" dirty="0"/>
              <a:t>The total error rate should be 5% or less.</a:t>
            </a:r>
          </a:p>
        </p:txBody>
      </p:sp>
      <p:pic>
        <p:nvPicPr>
          <p:cNvPr id="2" name="Picture 7" descr="Polaris View Report summary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005" y="1787277"/>
            <a:ext cx="1902908" cy="1033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laris View Report transactions, errors, and warning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235"/>
          <a:stretch/>
        </p:blipFill>
        <p:spPr bwMode="auto">
          <a:xfrm>
            <a:off x="4343400" y="1199115"/>
            <a:ext cx="5639595"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652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29209-A535-C2E7-DF66-BBA5B1A6BF8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71C7417-5505-C54B-EDD1-D4E26774F10E}"/>
              </a:ext>
            </a:extLst>
          </p:cNvPr>
          <p:cNvSpPr>
            <a:spLocks noGrp="1"/>
          </p:cNvSpPr>
          <p:nvPr>
            <p:ph type="title"/>
          </p:nvPr>
        </p:nvSpPr>
        <p:spPr/>
        <p:txBody>
          <a:bodyPr/>
          <a:lstStyle/>
          <a:p>
            <a:r>
              <a:rPr lang="en-GB" dirty="0"/>
              <a:t>Setting Up Offline Files</a:t>
            </a:r>
          </a:p>
        </p:txBody>
      </p:sp>
      <p:sp>
        <p:nvSpPr>
          <p:cNvPr id="6" name="Footer Placeholder 5">
            <a:extLst>
              <a:ext uri="{FF2B5EF4-FFF2-40B4-BE49-F238E27FC236}">
                <a16:creationId xmlns:a16="http://schemas.microsoft.com/office/drawing/2014/main" id="{E528133B-88B9-CDCD-D298-0E79E173D4E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3FB8C55-4D57-5311-A11C-E3022773C8C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ubtitle 5">
            <a:extLst>
              <a:ext uri="{FF2B5EF4-FFF2-40B4-BE49-F238E27FC236}">
                <a16:creationId xmlns:a16="http://schemas.microsoft.com/office/drawing/2014/main" id="{0EB5CBF4-F732-0D30-ECC5-8A20BAB7027E}"/>
              </a:ext>
            </a:extLst>
          </p:cNvPr>
          <p:cNvSpPr>
            <a:spLocks noGrp="1"/>
          </p:cNvSpPr>
          <p:nvPr>
            <p:ph type="body" sz="quarter" idx="14"/>
          </p:nvPr>
        </p:nvSpPr>
        <p:spPr>
          <a:xfrm>
            <a:off x="550864" y="1411923"/>
            <a:ext cx="11171336" cy="4321175"/>
          </a:xfrm>
        </p:spPr>
        <p:txBody>
          <a:bodyPr>
            <a:noAutofit/>
          </a:bodyPr>
          <a:lstStyle/>
          <a:p>
            <a:pPr algn="just">
              <a:buClr>
                <a:schemeClr val="bg2"/>
              </a:buClr>
              <a:buFont typeface="Wingdings" panose="05000000000000000000" pitchFamily="2" charset="2"/>
              <a:buChar char="§"/>
            </a:pPr>
            <a:r>
              <a:rPr lang="en-US" dirty="0">
                <a:solidFill>
                  <a:schemeClr val="tx1"/>
                </a:solidFill>
              </a:rPr>
              <a:t>Your system </a:t>
            </a:r>
            <a:r>
              <a:rPr lang="en-US" dirty="0"/>
              <a:t>a</a:t>
            </a:r>
            <a:r>
              <a:rPr lang="en-US" dirty="0">
                <a:solidFill>
                  <a:schemeClr val="tx1"/>
                </a:solidFill>
              </a:rPr>
              <a:t>dministrator has received instructions from your Polaris implementation </a:t>
            </a:r>
            <a:r>
              <a:rPr lang="en-US" dirty="0"/>
              <a:t>m</a:t>
            </a:r>
            <a:r>
              <a:rPr lang="en-US" dirty="0">
                <a:solidFill>
                  <a:schemeClr val="tx1"/>
                </a:solidFill>
              </a:rPr>
              <a:t>anager regarding setting up offline circulation.</a:t>
            </a:r>
          </a:p>
          <a:p>
            <a:pPr algn="just">
              <a:buClr>
                <a:schemeClr val="bg2"/>
              </a:buClr>
              <a:buFont typeface="Wingdings" panose="05000000000000000000" pitchFamily="2" charset="2"/>
              <a:buChar char="§"/>
            </a:pPr>
            <a:r>
              <a:rPr lang="en-US" dirty="0">
                <a:solidFill>
                  <a:schemeClr val="tx1"/>
                </a:solidFill>
              </a:rPr>
              <a:t>There are two .</a:t>
            </a:r>
            <a:r>
              <a:rPr lang="en-US" dirty="0" err="1">
                <a:solidFill>
                  <a:schemeClr val="tx1"/>
                </a:solidFill>
              </a:rPr>
              <a:t>mdb</a:t>
            </a:r>
            <a:r>
              <a:rPr lang="en-US" dirty="0">
                <a:solidFill>
                  <a:schemeClr val="tx1"/>
                </a:solidFill>
              </a:rPr>
              <a:t> files that need to be copied from the server to the workstation(s) where offline circ will be done.</a:t>
            </a:r>
          </a:p>
          <a:p>
            <a:pPr marL="800080" lvl="1" indent="-342891" algn="just">
              <a:buClr>
                <a:schemeClr val="bg2"/>
              </a:buClr>
              <a:buFont typeface="Wingdings" panose="05000000000000000000" pitchFamily="2" charset="2"/>
              <a:buChar char="§"/>
            </a:pPr>
            <a:r>
              <a:rPr lang="en-US" dirty="0">
                <a:solidFill>
                  <a:schemeClr val="tx1"/>
                </a:solidFill>
              </a:rPr>
              <a:t>The PolPatron.mdb file is a copy of your patron database.</a:t>
            </a:r>
          </a:p>
          <a:p>
            <a:pPr marL="800080" lvl="1" indent="-342891" algn="just">
              <a:buClr>
                <a:schemeClr val="bg2"/>
              </a:buClr>
              <a:buFont typeface="Wingdings" panose="05000000000000000000" pitchFamily="2" charset="2"/>
              <a:buChar char="§"/>
            </a:pPr>
            <a:r>
              <a:rPr lang="en-US" dirty="0">
                <a:solidFill>
                  <a:schemeClr val="tx1"/>
                </a:solidFill>
              </a:rPr>
              <a:t>The PolSystem.mdb file holds some of your SA settings.</a:t>
            </a:r>
          </a:p>
          <a:p>
            <a:pPr algn="just">
              <a:buClr>
                <a:schemeClr val="bg2"/>
              </a:buClr>
              <a:buFont typeface="Wingdings" panose="05000000000000000000" pitchFamily="2" charset="2"/>
              <a:buChar char="§"/>
            </a:pPr>
            <a:r>
              <a:rPr lang="en-US" dirty="0">
                <a:solidFill>
                  <a:schemeClr val="tx1"/>
                </a:solidFill>
              </a:rPr>
              <a:t>Your system administrator has two options to copy these .</a:t>
            </a:r>
            <a:r>
              <a:rPr lang="en-US" dirty="0" err="1">
                <a:solidFill>
                  <a:schemeClr val="tx1"/>
                </a:solidFill>
              </a:rPr>
              <a:t>mdb</a:t>
            </a:r>
            <a:r>
              <a:rPr lang="en-US" dirty="0">
                <a:solidFill>
                  <a:schemeClr val="tx1"/>
                </a:solidFill>
              </a:rPr>
              <a:t> files to the correct place so offline circ will work correctly.</a:t>
            </a:r>
          </a:p>
          <a:p>
            <a:pPr marL="800080" lvl="1" indent="-342891" algn="just">
              <a:buClr>
                <a:schemeClr val="bg2"/>
              </a:buClr>
              <a:buFont typeface="Wingdings" panose="05000000000000000000" pitchFamily="2" charset="2"/>
              <a:buChar char="§"/>
            </a:pPr>
            <a:r>
              <a:rPr lang="en-US" dirty="0">
                <a:solidFill>
                  <a:schemeClr val="tx1"/>
                </a:solidFill>
              </a:rPr>
              <a:t>Your system administrator/IT may copy the files manually; however, the files must be updated on a regular basis.</a:t>
            </a:r>
          </a:p>
          <a:p>
            <a:pPr marL="800080" lvl="1" indent="-342891" algn="just">
              <a:buClr>
                <a:schemeClr val="bg2"/>
              </a:buClr>
              <a:buFont typeface="Wingdings" panose="05000000000000000000" pitchFamily="2" charset="2"/>
              <a:buChar char="§"/>
            </a:pPr>
            <a:r>
              <a:rPr lang="en-US" dirty="0">
                <a:solidFill>
                  <a:schemeClr val="tx1"/>
                </a:solidFill>
              </a:rPr>
              <a:t>It is also possible to set up a SQL job (</a:t>
            </a:r>
            <a:r>
              <a:rPr lang="en-US" i="1" dirty="0">
                <a:solidFill>
                  <a:schemeClr val="tx1"/>
                </a:solidFill>
              </a:rPr>
              <a:t>Copy Offline Files</a:t>
            </a:r>
            <a:r>
              <a:rPr lang="en-US" dirty="0">
                <a:solidFill>
                  <a:schemeClr val="tx1"/>
                </a:solidFill>
              </a:rPr>
              <a:t>) to automatically push the .</a:t>
            </a:r>
            <a:r>
              <a:rPr lang="en-US" dirty="0" err="1">
                <a:solidFill>
                  <a:schemeClr val="tx1"/>
                </a:solidFill>
              </a:rPr>
              <a:t>mdb</a:t>
            </a:r>
            <a:r>
              <a:rPr lang="en-US" dirty="0">
                <a:solidFill>
                  <a:schemeClr val="tx1"/>
                </a:solidFill>
              </a:rPr>
              <a:t> files to the correct workstation(s).</a:t>
            </a:r>
          </a:p>
        </p:txBody>
      </p:sp>
    </p:spTree>
    <p:extLst>
      <p:ext uri="{BB962C8B-B14F-4D97-AF65-F5344CB8AC3E}">
        <p14:creationId xmlns:p14="http://schemas.microsoft.com/office/powerpoint/2010/main" val="408283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6EF1-8EFC-D4C3-9DFD-81617DDFB59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E4DDA9B-DFC8-FA63-55FB-0776BA8855F4}"/>
              </a:ext>
            </a:extLst>
          </p:cNvPr>
          <p:cNvSpPr>
            <a:spLocks noGrp="1"/>
          </p:cNvSpPr>
          <p:nvPr>
            <p:ph type="title"/>
          </p:nvPr>
        </p:nvSpPr>
        <p:spPr/>
        <p:txBody>
          <a:bodyPr/>
          <a:lstStyle/>
          <a:p>
            <a:r>
              <a:rPr lang="en-GB" dirty="0"/>
              <a:t>PC vs. Terminal Server or RemoteApp</a:t>
            </a:r>
          </a:p>
        </p:txBody>
      </p:sp>
      <p:sp>
        <p:nvSpPr>
          <p:cNvPr id="6" name="Footer Placeholder 5">
            <a:extLst>
              <a:ext uri="{FF2B5EF4-FFF2-40B4-BE49-F238E27FC236}">
                <a16:creationId xmlns:a16="http://schemas.microsoft.com/office/drawing/2014/main" id="{77D61C2F-4E9B-6E7D-1D8E-3D48B841094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91A0CF7-1682-A00C-6CA9-629EE2DF9A4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Subtitle 5">
            <a:extLst>
              <a:ext uri="{FF2B5EF4-FFF2-40B4-BE49-F238E27FC236}">
                <a16:creationId xmlns:a16="http://schemas.microsoft.com/office/drawing/2014/main" id="{BF9E0605-CF3B-381B-BF85-E80F63E067B8}"/>
              </a:ext>
            </a:extLst>
          </p:cNvPr>
          <p:cNvSpPr>
            <a:spLocks noGrp="1"/>
          </p:cNvSpPr>
          <p:nvPr>
            <p:ph type="body" sz="quarter" idx="14"/>
          </p:nvPr>
        </p:nvSpPr>
        <p:spPr>
          <a:xfrm>
            <a:off x="550863" y="1789688"/>
            <a:ext cx="11171337" cy="4321175"/>
          </a:xfrm>
        </p:spPr>
        <p:txBody>
          <a:bodyPr>
            <a:noAutofit/>
          </a:bodyPr>
          <a:lstStyle/>
          <a:p>
            <a:pPr algn="just">
              <a:buClr>
                <a:schemeClr val="bg2"/>
              </a:buClr>
              <a:buFont typeface="Wingdings" panose="05000000000000000000" pitchFamily="2" charset="2"/>
              <a:buChar char="§"/>
            </a:pPr>
            <a:r>
              <a:rPr lang="en-US" dirty="0">
                <a:solidFill>
                  <a:schemeClr val="tx1"/>
                </a:solidFill>
              </a:rPr>
              <a:t>Your chosen set up will determine the choices for offline circ configuration.</a:t>
            </a:r>
          </a:p>
          <a:p>
            <a:pPr algn="just">
              <a:buClr>
                <a:schemeClr val="bg2"/>
              </a:buClr>
              <a:buFont typeface="Wingdings" panose="05000000000000000000" pitchFamily="2" charset="2"/>
              <a:buChar char="§"/>
            </a:pPr>
            <a:r>
              <a:rPr lang="en-US" dirty="0">
                <a:solidFill>
                  <a:schemeClr val="tx1"/>
                </a:solidFill>
              </a:rPr>
              <a:t>If you </a:t>
            </a:r>
            <a:r>
              <a:rPr lang="en-US" u="sng" dirty="0">
                <a:solidFill>
                  <a:schemeClr val="tx1"/>
                </a:solidFill>
              </a:rPr>
              <a:t>do not</a:t>
            </a:r>
            <a:r>
              <a:rPr lang="en-US" dirty="0">
                <a:solidFill>
                  <a:schemeClr val="tx1"/>
                </a:solidFill>
              </a:rPr>
              <a:t> use a terminal server environment, the Polaris </a:t>
            </a:r>
            <a:r>
              <a:rPr lang="en-US" i="1" dirty="0">
                <a:solidFill>
                  <a:schemeClr val="tx1"/>
                </a:solidFill>
              </a:rPr>
              <a:t>Staff </a:t>
            </a:r>
            <a:r>
              <a:rPr lang="en-US" i="1" dirty="0"/>
              <a:t>C</a:t>
            </a:r>
            <a:r>
              <a:rPr lang="en-US" i="1" dirty="0">
                <a:solidFill>
                  <a:schemeClr val="tx1"/>
                </a:solidFill>
              </a:rPr>
              <a:t>lient</a:t>
            </a:r>
            <a:r>
              <a:rPr lang="en-US" dirty="0">
                <a:solidFill>
                  <a:schemeClr val="tx1"/>
                </a:solidFill>
              </a:rPr>
              <a:t> must be loaded on each workstation(s) that will be used offline.</a:t>
            </a:r>
          </a:p>
          <a:p>
            <a:pPr algn="just">
              <a:buClr>
                <a:schemeClr val="bg2"/>
              </a:buClr>
              <a:buFont typeface="Wingdings" panose="05000000000000000000" pitchFamily="2" charset="2"/>
              <a:buChar char="§"/>
            </a:pPr>
            <a:r>
              <a:rPr lang="en-US" dirty="0">
                <a:solidFill>
                  <a:schemeClr val="tx1"/>
                </a:solidFill>
              </a:rPr>
              <a:t>If you use a terminal server or RemoteApp, there are two choices:</a:t>
            </a:r>
          </a:p>
          <a:p>
            <a:pPr marL="800080" lvl="1" indent="-342891" algn="just">
              <a:buClr>
                <a:schemeClr val="bg2"/>
              </a:buClr>
              <a:buFont typeface="Wingdings" panose="05000000000000000000" pitchFamily="2" charset="2"/>
              <a:buChar char="§"/>
            </a:pPr>
            <a:r>
              <a:rPr lang="en-US" dirty="0">
                <a:solidFill>
                  <a:schemeClr val="tx1"/>
                </a:solidFill>
              </a:rPr>
              <a:t>Copy the .</a:t>
            </a:r>
            <a:r>
              <a:rPr lang="en-US" dirty="0" err="1">
                <a:solidFill>
                  <a:schemeClr val="tx1"/>
                </a:solidFill>
              </a:rPr>
              <a:t>mdb</a:t>
            </a:r>
            <a:r>
              <a:rPr lang="en-US" dirty="0">
                <a:solidFill>
                  <a:schemeClr val="tx1"/>
                </a:solidFill>
              </a:rPr>
              <a:t> files to the terminal server itself and perform offline circ </a:t>
            </a:r>
            <a:r>
              <a:rPr lang="en-US" u="sng" dirty="0">
                <a:solidFill>
                  <a:schemeClr val="tx1"/>
                </a:solidFill>
              </a:rPr>
              <a:t>directly from</a:t>
            </a:r>
            <a:r>
              <a:rPr lang="en-US" dirty="0">
                <a:solidFill>
                  <a:schemeClr val="tx1"/>
                </a:solidFill>
              </a:rPr>
              <a:t> the terminal server</a:t>
            </a:r>
          </a:p>
          <a:p>
            <a:pPr marL="800080" lvl="1" indent="-342891" algn="just">
              <a:buClr>
                <a:schemeClr val="bg2"/>
              </a:buClr>
              <a:buFont typeface="Wingdings" panose="05000000000000000000" pitchFamily="2" charset="2"/>
              <a:buChar char="§"/>
            </a:pPr>
            <a:r>
              <a:rPr lang="en-US" dirty="0">
                <a:solidFill>
                  <a:schemeClr val="tx1"/>
                </a:solidFill>
              </a:rPr>
              <a:t>Load the </a:t>
            </a:r>
            <a:r>
              <a:rPr lang="en-US" u="sng" dirty="0">
                <a:solidFill>
                  <a:schemeClr val="tx1"/>
                </a:solidFill>
              </a:rPr>
              <a:t>client on the individual workstation(s)</a:t>
            </a:r>
            <a:r>
              <a:rPr lang="en-US" dirty="0">
                <a:solidFill>
                  <a:schemeClr val="tx1"/>
                </a:solidFill>
              </a:rPr>
              <a:t> and copy the .</a:t>
            </a:r>
            <a:r>
              <a:rPr lang="en-US" dirty="0" err="1">
                <a:solidFill>
                  <a:schemeClr val="tx1"/>
                </a:solidFill>
              </a:rPr>
              <a:t>mdb</a:t>
            </a:r>
            <a:r>
              <a:rPr lang="en-US" dirty="0">
                <a:solidFill>
                  <a:schemeClr val="tx1"/>
                </a:solidFill>
              </a:rPr>
              <a:t> files there.</a:t>
            </a:r>
          </a:p>
          <a:p>
            <a:pPr algn="just">
              <a:buClr>
                <a:schemeClr val="bg2"/>
              </a:buClr>
              <a:buFont typeface="Wingdings" panose="05000000000000000000" pitchFamily="2" charset="2"/>
              <a:buChar char="§"/>
            </a:pPr>
            <a:r>
              <a:rPr lang="en-US" dirty="0">
                <a:solidFill>
                  <a:schemeClr val="tx1"/>
                </a:solidFill>
              </a:rPr>
              <a:t>Be sure to take local drives with you into the terminal server environment when uploading transaction files manually.</a:t>
            </a:r>
          </a:p>
        </p:txBody>
      </p:sp>
    </p:spTree>
    <p:extLst>
      <p:ext uri="{BB962C8B-B14F-4D97-AF65-F5344CB8AC3E}">
        <p14:creationId xmlns:p14="http://schemas.microsoft.com/office/powerpoint/2010/main" val="3130790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E5F4E-AC69-210A-7826-5EE2F43641F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B9B2851-F717-28D9-39F1-41AF618199B9}"/>
              </a:ext>
            </a:extLst>
          </p:cNvPr>
          <p:cNvSpPr>
            <a:spLocks noGrp="1"/>
          </p:cNvSpPr>
          <p:nvPr>
            <p:ph type="title"/>
          </p:nvPr>
        </p:nvSpPr>
        <p:spPr/>
        <p:txBody>
          <a:bodyPr/>
          <a:lstStyle/>
          <a:p>
            <a:r>
              <a:rPr lang="en-GB" dirty="0"/>
              <a:t>Designating Offline Workstations</a:t>
            </a:r>
          </a:p>
        </p:txBody>
      </p:sp>
      <p:sp>
        <p:nvSpPr>
          <p:cNvPr id="6" name="Footer Placeholder 5">
            <a:extLst>
              <a:ext uri="{FF2B5EF4-FFF2-40B4-BE49-F238E27FC236}">
                <a16:creationId xmlns:a16="http://schemas.microsoft.com/office/drawing/2014/main" id="{E6A3ED20-7C12-1A3B-C193-23E26622AC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D3455D7-C84A-72D9-52EC-0A23A2497B1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ubtitle 5"/>
          <p:cNvSpPr>
            <a:spLocks noGrp="1"/>
          </p:cNvSpPr>
          <p:nvPr>
            <p:ph type="body" sz="quarter" idx="14"/>
          </p:nvPr>
        </p:nvSpPr>
        <p:spPr>
          <a:xfrm>
            <a:off x="550864" y="1798003"/>
            <a:ext cx="11305857" cy="4321175"/>
          </a:xfrm>
        </p:spPr>
        <p:txBody>
          <a:bodyPr>
            <a:noAutofit/>
          </a:bodyPr>
          <a:lstStyle/>
          <a:p>
            <a:pPr algn="just">
              <a:buClr>
                <a:schemeClr val="bg2"/>
              </a:buClr>
              <a:buFont typeface="Wingdings" panose="05000000000000000000" pitchFamily="2" charset="2"/>
              <a:buChar char="§"/>
            </a:pPr>
            <a:r>
              <a:rPr lang="en-US" dirty="0">
                <a:solidFill>
                  <a:schemeClr val="tx1"/>
                </a:solidFill>
              </a:rPr>
              <a:t>Designate which workstations at your library will be used for working offline.</a:t>
            </a:r>
          </a:p>
          <a:p>
            <a:pPr marL="800080" lvl="1" indent="-342891" algn="just">
              <a:buClr>
                <a:schemeClr val="bg2"/>
              </a:buClr>
              <a:buFont typeface="Wingdings" panose="05000000000000000000" pitchFamily="2" charset="2"/>
              <a:buChar char="§"/>
            </a:pPr>
            <a:r>
              <a:rPr lang="en-US" dirty="0">
                <a:solidFill>
                  <a:schemeClr val="tx1"/>
                </a:solidFill>
              </a:rPr>
              <a:t>You don’t have to use all of your circulation workstations if they are not needed while you are offline. </a:t>
            </a:r>
          </a:p>
          <a:p>
            <a:pPr marL="800080" lvl="1" indent="-342891" algn="just">
              <a:buClr>
                <a:schemeClr val="bg2"/>
              </a:buClr>
              <a:buFont typeface="Wingdings" panose="05000000000000000000" pitchFamily="2" charset="2"/>
              <a:buChar char="§"/>
            </a:pPr>
            <a:r>
              <a:rPr lang="en-US" dirty="0">
                <a:solidFill>
                  <a:schemeClr val="tx1"/>
                </a:solidFill>
              </a:rPr>
              <a:t>You will need to use </a:t>
            </a:r>
            <a:r>
              <a:rPr lang="en-US" u="sng" dirty="0">
                <a:solidFill>
                  <a:schemeClr val="tx1"/>
                </a:solidFill>
              </a:rPr>
              <a:t>at least one</a:t>
            </a:r>
            <a:r>
              <a:rPr lang="en-US" dirty="0">
                <a:solidFill>
                  <a:schemeClr val="tx1"/>
                </a:solidFill>
              </a:rPr>
              <a:t> workstation in each branch.</a:t>
            </a:r>
          </a:p>
          <a:p>
            <a:pPr marL="800080" lvl="1" indent="-342891" algn="just">
              <a:buClr>
                <a:schemeClr val="bg2"/>
              </a:buClr>
              <a:buFont typeface="Wingdings" panose="05000000000000000000" pitchFamily="2" charset="2"/>
              <a:buChar char="§"/>
            </a:pPr>
            <a:r>
              <a:rPr lang="en-US" dirty="0">
                <a:solidFill>
                  <a:schemeClr val="tx1"/>
                </a:solidFill>
              </a:rPr>
              <a:t>If you choose to register patrons, designate one workstation </a:t>
            </a:r>
            <a:r>
              <a:rPr lang="en-US" u="sng" dirty="0">
                <a:solidFill>
                  <a:schemeClr val="tx1"/>
                </a:solidFill>
              </a:rPr>
              <a:t>separate</a:t>
            </a:r>
            <a:r>
              <a:rPr lang="en-US" dirty="0">
                <a:solidFill>
                  <a:schemeClr val="tx1"/>
                </a:solidFill>
              </a:rPr>
              <a:t> from the stations used for check out. </a:t>
            </a:r>
          </a:p>
          <a:p>
            <a:pPr algn="just">
              <a:buClr>
                <a:schemeClr val="bg2"/>
              </a:buClr>
              <a:buFont typeface="Wingdings" panose="05000000000000000000" pitchFamily="2" charset="2"/>
              <a:buChar char="§"/>
            </a:pPr>
            <a:r>
              <a:rPr lang="en-US" dirty="0">
                <a:solidFill>
                  <a:schemeClr val="tx1"/>
                </a:solidFill>
              </a:rPr>
              <a:t>Offline transactions create a </a:t>
            </a:r>
            <a:r>
              <a:rPr lang="en-US" i="1" dirty="0">
                <a:solidFill>
                  <a:schemeClr val="tx1"/>
                </a:solidFill>
              </a:rPr>
              <a:t>.</a:t>
            </a:r>
            <a:r>
              <a:rPr lang="en-US" dirty="0" err="1">
                <a:solidFill>
                  <a:schemeClr val="tx1"/>
                </a:solidFill>
              </a:rPr>
              <a:t>trn</a:t>
            </a:r>
            <a:r>
              <a:rPr lang="en-US" dirty="0">
                <a:solidFill>
                  <a:schemeClr val="tx1"/>
                </a:solidFill>
              </a:rPr>
              <a:t> file. </a:t>
            </a:r>
          </a:p>
          <a:p>
            <a:pPr algn="just">
              <a:buClr>
                <a:schemeClr val="bg2"/>
              </a:buClr>
              <a:buFont typeface="Wingdings" panose="05000000000000000000" pitchFamily="2" charset="2"/>
              <a:buChar char="§"/>
            </a:pPr>
            <a:r>
              <a:rPr lang="en-US" dirty="0">
                <a:solidFill>
                  <a:schemeClr val="tx1"/>
                </a:solidFill>
              </a:rPr>
              <a:t>These are the files that will be uploaded into the database after server connection is restored.</a:t>
            </a:r>
          </a:p>
        </p:txBody>
      </p:sp>
    </p:spTree>
    <p:extLst>
      <p:ext uri="{BB962C8B-B14F-4D97-AF65-F5344CB8AC3E}">
        <p14:creationId xmlns:p14="http://schemas.microsoft.com/office/powerpoint/2010/main" val="363010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83012-19FD-DB0E-1FD6-7E359E99A4A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A6E3E89-A389-240D-A766-488664903D56}"/>
              </a:ext>
            </a:extLst>
          </p:cNvPr>
          <p:cNvSpPr>
            <a:spLocks noGrp="1"/>
          </p:cNvSpPr>
          <p:nvPr>
            <p:ph type="title"/>
          </p:nvPr>
        </p:nvSpPr>
        <p:spPr/>
        <p:txBody>
          <a:bodyPr/>
          <a:lstStyle/>
          <a:p>
            <a:r>
              <a:rPr lang="en-GB" dirty="0"/>
              <a:t>Hosted Sites</a:t>
            </a:r>
          </a:p>
        </p:txBody>
      </p:sp>
      <p:sp>
        <p:nvSpPr>
          <p:cNvPr id="6" name="Footer Placeholder 5">
            <a:extLst>
              <a:ext uri="{FF2B5EF4-FFF2-40B4-BE49-F238E27FC236}">
                <a16:creationId xmlns:a16="http://schemas.microsoft.com/office/drawing/2014/main" id="{98A24ECA-7E0B-212F-B002-0BE6DEC241B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C55E258-6794-8158-AF84-42866D4E6CD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ubtitle 5">
            <a:extLst>
              <a:ext uri="{FF2B5EF4-FFF2-40B4-BE49-F238E27FC236}">
                <a16:creationId xmlns:a16="http://schemas.microsoft.com/office/drawing/2014/main" id="{45C56DD7-F056-FC25-7325-9F29FAE9A02B}"/>
              </a:ext>
            </a:extLst>
          </p:cNvPr>
          <p:cNvSpPr>
            <a:spLocks noGrp="1"/>
          </p:cNvSpPr>
          <p:nvPr>
            <p:ph type="body" sz="quarter" idx="14"/>
          </p:nvPr>
        </p:nvSpPr>
        <p:spPr>
          <a:xfrm>
            <a:off x="550863" y="1808163"/>
            <a:ext cx="10782298" cy="4321175"/>
          </a:xfrm>
        </p:spPr>
        <p:txBody>
          <a:bodyPr>
            <a:noAutofit/>
          </a:bodyPr>
          <a:lstStyle/>
          <a:p>
            <a:pPr algn="just">
              <a:buClr>
                <a:schemeClr val="bg2"/>
              </a:buClr>
              <a:buFont typeface="Wingdings" panose="05000000000000000000" pitchFamily="2" charset="2"/>
              <a:buChar char="§"/>
            </a:pPr>
            <a:r>
              <a:rPr lang="en-US" dirty="0">
                <a:solidFill>
                  <a:schemeClr val="tx1"/>
                </a:solidFill>
              </a:rPr>
              <a:t>Shared hosted sites can retrieve their .mdb files at </a:t>
            </a:r>
            <a:r>
              <a:rPr lang="en-US" dirty="0">
                <a:solidFill>
                  <a:schemeClr val="tx1"/>
                </a:solidFill>
                <a:hlinkClick r:id="rId2"/>
              </a:rPr>
              <a:t>http://libraryname.polarislibrary.com/offline</a:t>
            </a:r>
            <a:r>
              <a:rPr lang="en-US" dirty="0">
                <a:solidFill>
                  <a:schemeClr val="tx1"/>
                </a:solidFill>
              </a:rPr>
              <a:t>.</a:t>
            </a:r>
          </a:p>
          <a:p>
            <a:pPr marL="800080" lvl="1" indent="-342891" algn="just">
              <a:buClr>
                <a:schemeClr val="bg2"/>
              </a:buClr>
              <a:buFont typeface="Wingdings" panose="05000000000000000000" pitchFamily="2" charset="2"/>
              <a:buChar char="§"/>
            </a:pPr>
            <a:r>
              <a:rPr lang="en-US" dirty="0">
                <a:solidFill>
                  <a:schemeClr val="tx1"/>
                </a:solidFill>
              </a:rPr>
              <a:t>You will be asked for a username and password.</a:t>
            </a:r>
          </a:p>
          <a:p>
            <a:pPr marL="800080" lvl="1" indent="-342891" algn="just">
              <a:buClr>
                <a:schemeClr val="bg2"/>
              </a:buClr>
              <a:buFont typeface="Wingdings" panose="05000000000000000000" pitchFamily="2" charset="2"/>
              <a:buChar char="§"/>
            </a:pPr>
            <a:r>
              <a:rPr lang="en-US" dirty="0">
                <a:solidFill>
                  <a:schemeClr val="tx1"/>
                </a:solidFill>
              </a:rPr>
              <a:t>Shared hosted must load clients on their local machines for offline</a:t>
            </a:r>
            <a:r>
              <a:rPr lang="en-US" dirty="0"/>
              <a:t> circ.</a:t>
            </a:r>
            <a:endParaRPr lang="en-US" dirty="0">
              <a:solidFill>
                <a:schemeClr val="tx1"/>
              </a:solidFill>
            </a:endParaRPr>
          </a:p>
          <a:p>
            <a:pPr algn="just">
              <a:buClr>
                <a:schemeClr val="bg2"/>
              </a:buClr>
              <a:buFont typeface="Wingdings" panose="05000000000000000000" pitchFamily="2" charset="2"/>
              <a:buChar char="§"/>
            </a:pPr>
            <a:r>
              <a:rPr lang="en-US" dirty="0">
                <a:solidFill>
                  <a:schemeClr val="tx1"/>
                </a:solidFill>
              </a:rPr>
              <a:t>Virtual or Dedicated Hosted sites may work within their terminal server environment</a:t>
            </a:r>
            <a:r>
              <a:rPr lang="en-US" dirty="0"/>
              <a:t>.</a:t>
            </a:r>
            <a:endParaRPr lang="en-US" dirty="0">
              <a:solidFill>
                <a:schemeClr val="tx1"/>
              </a:solidFill>
            </a:endParaRPr>
          </a:p>
          <a:p>
            <a:pPr marL="800080" lvl="1" indent="-342891" algn="just">
              <a:buClr>
                <a:schemeClr val="bg2"/>
              </a:buClr>
              <a:buFont typeface="Wingdings" panose="05000000000000000000" pitchFamily="2" charset="2"/>
              <a:buChar char="§"/>
            </a:pPr>
            <a:r>
              <a:rPr lang="en-US" dirty="0">
                <a:solidFill>
                  <a:schemeClr val="tx1"/>
                </a:solidFill>
              </a:rPr>
              <a:t>Ask your Polaris Support Engineer to help with copying the .mdb file to the terminal server</a:t>
            </a:r>
            <a:r>
              <a:rPr lang="en-US" dirty="0"/>
              <a:t>.</a:t>
            </a:r>
            <a:endParaRPr lang="en-US" dirty="0">
              <a:solidFill>
                <a:schemeClr val="tx1"/>
              </a:solidFill>
            </a:endParaRPr>
          </a:p>
          <a:p>
            <a:pPr marL="800080" lvl="1" indent="-342891" algn="just">
              <a:buClr>
                <a:schemeClr val="bg2"/>
              </a:buClr>
              <a:buFont typeface="Wingdings" panose="05000000000000000000" pitchFamily="2" charset="2"/>
              <a:buChar char="§"/>
            </a:pPr>
            <a:r>
              <a:rPr lang="en-US" dirty="0">
                <a:solidFill>
                  <a:schemeClr val="tx1"/>
                </a:solidFill>
              </a:rPr>
              <a:t>Clients can be loaded on local machines as well but be sure to take local drives with you into the terminal server environment when uploading.</a:t>
            </a:r>
          </a:p>
        </p:txBody>
      </p:sp>
    </p:spTree>
    <p:extLst>
      <p:ext uri="{BB962C8B-B14F-4D97-AF65-F5344CB8AC3E}">
        <p14:creationId xmlns:p14="http://schemas.microsoft.com/office/powerpoint/2010/main" val="337700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FC49-F4AF-174A-BFC4-9DC26A0AE53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E638F4D-B396-0B40-AD9B-428297CD6960}"/>
              </a:ext>
            </a:extLst>
          </p:cNvPr>
          <p:cNvSpPr>
            <a:spLocks noGrp="1"/>
          </p:cNvSpPr>
          <p:nvPr>
            <p:ph type="title"/>
          </p:nvPr>
        </p:nvSpPr>
        <p:spPr/>
        <p:txBody>
          <a:bodyPr/>
          <a:lstStyle/>
          <a:p>
            <a:r>
              <a:rPr lang="en-GB" dirty="0"/>
              <a:t>Automatic Offline Processing</a:t>
            </a:r>
          </a:p>
        </p:txBody>
      </p:sp>
      <p:sp>
        <p:nvSpPr>
          <p:cNvPr id="6" name="Footer Placeholder 5">
            <a:extLst>
              <a:ext uri="{FF2B5EF4-FFF2-40B4-BE49-F238E27FC236}">
                <a16:creationId xmlns:a16="http://schemas.microsoft.com/office/drawing/2014/main" id="{70F451DE-9586-72EC-61FD-3B929215DA1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3A08F15-69EB-4F8B-7AF5-F5F990542C3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E20B8CA8-D56F-3EBC-DADF-A2227BE5D8C0}"/>
              </a:ext>
            </a:extLst>
          </p:cNvPr>
          <p:cNvSpPr>
            <a:spLocks noGrp="1"/>
          </p:cNvSpPr>
          <p:nvPr>
            <p:ph type="body" sz="quarter" idx="14"/>
          </p:nvPr>
        </p:nvSpPr>
        <p:spPr>
          <a:xfrm>
            <a:off x="550864" y="1808163"/>
            <a:ext cx="11171336" cy="4321175"/>
          </a:xfrm>
        </p:spPr>
        <p:txBody>
          <a:bodyPr/>
          <a:lstStyle/>
          <a:p>
            <a:pPr algn="just">
              <a:buClr>
                <a:schemeClr val="bg2"/>
              </a:buClr>
              <a:buFont typeface="Wingdings" panose="05000000000000000000" pitchFamily="2" charset="2"/>
              <a:buChar char="§"/>
            </a:pPr>
            <a:r>
              <a:rPr lang="en-US" dirty="0"/>
              <a:t>When connection to your server has been restored, there are two choices for uploading .</a:t>
            </a:r>
            <a:r>
              <a:rPr lang="en-US" dirty="0" err="1"/>
              <a:t>trn</a:t>
            </a:r>
            <a:r>
              <a:rPr lang="en-US" dirty="0"/>
              <a:t> files:</a:t>
            </a:r>
          </a:p>
          <a:p>
            <a:pPr marL="800080" lvl="1" indent="-342891" algn="just">
              <a:buClr>
                <a:schemeClr val="bg2"/>
              </a:buClr>
              <a:buFont typeface="Wingdings" panose="05000000000000000000" pitchFamily="2" charset="2"/>
              <a:buChar char="§"/>
            </a:pPr>
            <a:r>
              <a:rPr lang="en-US" dirty="0"/>
              <a:t>Manually upload the files.</a:t>
            </a:r>
          </a:p>
          <a:p>
            <a:pPr marL="800080" lvl="1" indent="-342891" algn="just">
              <a:buClr>
                <a:schemeClr val="bg2"/>
              </a:buClr>
              <a:buFont typeface="Wingdings" panose="05000000000000000000" pitchFamily="2" charset="2"/>
              <a:buChar char="§"/>
            </a:pPr>
            <a:r>
              <a:rPr lang="en-US" dirty="0"/>
              <a:t>Use </a:t>
            </a:r>
            <a:r>
              <a:rPr lang="en-US" i="1" dirty="0"/>
              <a:t>Automatic Offline Processing</a:t>
            </a:r>
            <a:r>
              <a:rPr lang="en-US" dirty="0"/>
              <a:t>.</a:t>
            </a:r>
          </a:p>
          <a:p>
            <a:pPr algn="just">
              <a:buClr>
                <a:schemeClr val="bg2"/>
              </a:buClr>
              <a:buFont typeface="Wingdings" panose="05000000000000000000" pitchFamily="2" charset="2"/>
              <a:buChar char="§"/>
            </a:pPr>
            <a:r>
              <a:rPr lang="en-US" dirty="0"/>
              <a:t>Your system administrator may set up </a:t>
            </a:r>
            <a:r>
              <a:rPr lang="en-US" i="1" dirty="0"/>
              <a:t>Automatic Offline Processing </a:t>
            </a:r>
            <a:r>
              <a:rPr lang="en-US" dirty="0"/>
              <a:t>so that .</a:t>
            </a:r>
            <a:r>
              <a:rPr lang="en-US" dirty="0" err="1"/>
              <a:t>trn</a:t>
            </a:r>
            <a:r>
              <a:rPr lang="en-US" dirty="0"/>
              <a:t> files do not have to be manually uploaded.</a:t>
            </a:r>
          </a:p>
          <a:p>
            <a:pPr algn="just">
              <a:buClr>
                <a:schemeClr val="bg2"/>
              </a:buClr>
              <a:buFont typeface="Wingdings" panose="05000000000000000000" pitchFamily="2" charset="2"/>
              <a:buChar char="§"/>
            </a:pPr>
            <a:r>
              <a:rPr lang="en-US" dirty="0"/>
              <a:t>After the files have been uploaded automatically, the resulting log files may be emailed to specified staff at branches.</a:t>
            </a:r>
          </a:p>
          <a:p>
            <a:pPr algn="just">
              <a:buClr>
                <a:schemeClr val="bg2"/>
              </a:buClr>
              <a:buFont typeface="Wingdings" panose="05000000000000000000" pitchFamily="2" charset="2"/>
              <a:buChar char="§"/>
            </a:pPr>
            <a:r>
              <a:rPr lang="en-US" i="1" dirty="0"/>
              <a:t>Automatic Offline Processing </a:t>
            </a:r>
            <a:r>
              <a:rPr lang="en-US" dirty="0"/>
              <a:t>is not available to shared hosted sites.</a:t>
            </a:r>
          </a:p>
          <a:p>
            <a:endParaRPr lang="en-US" dirty="0"/>
          </a:p>
        </p:txBody>
      </p:sp>
    </p:spTree>
    <p:extLst>
      <p:ext uri="{BB962C8B-B14F-4D97-AF65-F5344CB8AC3E}">
        <p14:creationId xmlns:p14="http://schemas.microsoft.com/office/powerpoint/2010/main" val="103790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00D74-7B9E-CC3B-B666-FF9C290F013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8D9ACEA-B3FD-0E2C-EB31-C946BBAB83A5}"/>
              </a:ext>
            </a:extLst>
          </p:cNvPr>
          <p:cNvSpPr>
            <a:spLocks noGrp="1"/>
          </p:cNvSpPr>
          <p:nvPr>
            <p:ph type="title"/>
          </p:nvPr>
        </p:nvSpPr>
        <p:spPr/>
        <p:txBody>
          <a:bodyPr/>
          <a:lstStyle/>
          <a:p>
            <a:r>
              <a:rPr lang="en-GB" dirty="0"/>
              <a:t>Best Practices</a:t>
            </a:r>
          </a:p>
        </p:txBody>
      </p:sp>
      <p:sp>
        <p:nvSpPr>
          <p:cNvPr id="6" name="Footer Placeholder 5">
            <a:extLst>
              <a:ext uri="{FF2B5EF4-FFF2-40B4-BE49-F238E27FC236}">
                <a16:creationId xmlns:a16="http://schemas.microsoft.com/office/drawing/2014/main" id="{1A069D7E-E83C-091D-2999-EC65F75B79E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FAF6EB7-B67F-0F8D-840A-E625DE936EB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Subtitle 5"/>
          <p:cNvSpPr>
            <a:spLocks noGrp="1"/>
          </p:cNvSpPr>
          <p:nvPr>
            <p:ph type="body" sz="quarter" idx="14"/>
          </p:nvPr>
        </p:nvSpPr>
        <p:spPr>
          <a:xfrm>
            <a:off x="550863" y="1808163"/>
            <a:ext cx="11171337" cy="4321175"/>
          </a:xfrm>
        </p:spPr>
        <p:txBody>
          <a:bodyPr>
            <a:noAutofit/>
          </a:bodyPr>
          <a:lstStyle/>
          <a:p>
            <a:pPr algn="just">
              <a:buClr>
                <a:schemeClr val="bg2"/>
              </a:buClr>
              <a:buFont typeface="Wingdings" panose="05000000000000000000" pitchFamily="2" charset="2"/>
              <a:buChar char="§"/>
            </a:pPr>
            <a:r>
              <a:rPr lang="en-US" dirty="0">
                <a:solidFill>
                  <a:schemeClr val="tx1"/>
                </a:solidFill>
              </a:rPr>
              <a:t>Log off and back on every hour or so to prevent large corrupt .</a:t>
            </a:r>
            <a:r>
              <a:rPr lang="en-US" dirty="0" err="1">
                <a:solidFill>
                  <a:schemeClr val="tx1"/>
                </a:solidFill>
              </a:rPr>
              <a:t>trn</a:t>
            </a:r>
            <a:r>
              <a:rPr lang="en-US" dirty="0">
                <a:solidFill>
                  <a:schemeClr val="tx1"/>
                </a:solidFill>
              </a:rPr>
              <a:t> files.</a:t>
            </a:r>
          </a:p>
          <a:p>
            <a:pPr algn="just">
              <a:buClr>
                <a:schemeClr val="bg2"/>
              </a:buClr>
              <a:buFont typeface="Wingdings" panose="05000000000000000000" pitchFamily="2" charset="2"/>
              <a:buChar char="§"/>
            </a:pPr>
            <a:r>
              <a:rPr lang="en-US" dirty="0">
                <a:solidFill>
                  <a:schemeClr val="tx1"/>
                </a:solidFill>
              </a:rPr>
              <a:t>If doing check in, strongly consider leaving the SA default for the </a:t>
            </a:r>
            <a:r>
              <a:rPr lang="en-US" i="1" dirty="0">
                <a:solidFill>
                  <a:schemeClr val="tx1"/>
                </a:solidFill>
              </a:rPr>
              <a:t>Patron Services Parameter, Offline: Trap holds at check-in</a:t>
            </a:r>
            <a:r>
              <a:rPr lang="en-US" dirty="0">
                <a:solidFill>
                  <a:schemeClr val="tx1"/>
                </a:solidFill>
              </a:rPr>
              <a:t> set to </a:t>
            </a:r>
            <a:r>
              <a:rPr lang="en-US" i="1" dirty="0">
                <a:solidFill>
                  <a:schemeClr val="tx1"/>
                </a:solidFill>
              </a:rPr>
              <a:t>No</a:t>
            </a:r>
            <a:r>
              <a:rPr lang="en-US" dirty="0">
                <a:solidFill>
                  <a:schemeClr val="tx1"/>
                </a:solidFill>
              </a:rPr>
              <a:t>.</a:t>
            </a:r>
          </a:p>
          <a:p>
            <a:pPr marL="800080" lvl="1" indent="-342891" algn="just">
              <a:buClr>
                <a:schemeClr val="bg2"/>
              </a:buClr>
              <a:buFont typeface="Wingdings" panose="05000000000000000000" pitchFamily="2" charset="2"/>
              <a:buChar char="§"/>
            </a:pPr>
            <a:r>
              <a:rPr lang="en-US" dirty="0">
                <a:solidFill>
                  <a:schemeClr val="tx1"/>
                </a:solidFill>
              </a:rPr>
              <a:t>Set this to </a:t>
            </a:r>
            <a:r>
              <a:rPr lang="en-US" i="1" dirty="0">
                <a:solidFill>
                  <a:schemeClr val="tx1"/>
                </a:solidFill>
              </a:rPr>
              <a:t>Yes</a:t>
            </a:r>
            <a:r>
              <a:rPr lang="en-US" dirty="0">
                <a:solidFill>
                  <a:schemeClr val="tx1"/>
                </a:solidFill>
              </a:rPr>
              <a:t> if you want to trap holds</a:t>
            </a:r>
            <a:r>
              <a:rPr lang="en-US" dirty="0"/>
              <a:t>; r</a:t>
            </a:r>
            <a:r>
              <a:rPr lang="en-US" dirty="0">
                <a:solidFill>
                  <a:schemeClr val="tx1"/>
                </a:solidFill>
              </a:rPr>
              <a:t>eports will tell staff which titles were trapped and must be gathered</a:t>
            </a:r>
            <a:r>
              <a:rPr lang="en-US" dirty="0"/>
              <a:t>.</a:t>
            </a:r>
            <a:endParaRPr lang="en-US" dirty="0">
              <a:solidFill>
                <a:schemeClr val="tx1"/>
              </a:solidFill>
            </a:endParaRPr>
          </a:p>
          <a:p>
            <a:pPr marL="800080" lvl="1" indent="-342891" algn="just">
              <a:buClr>
                <a:schemeClr val="bg2"/>
              </a:buClr>
              <a:buFont typeface="Wingdings" panose="05000000000000000000" pitchFamily="2" charset="2"/>
              <a:buChar char="§"/>
            </a:pPr>
            <a:r>
              <a:rPr lang="en-US" dirty="0">
                <a:solidFill>
                  <a:schemeClr val="tx1"/>
                </a:solidFill>
              </a:rPr>
              <a:t>Set this to </a:t>
            </a:r>
            <a:r>
              <a:rPr lang="en-US" i="1" dirty="0">
                <a:solidFill>
                  <a:schemeClr val="tx1"/>
                </a:solidFill>
              </a:rPr>
              <a:t>No</a:t>
            </a:r>
            <a:r>
              <a:rPr lang="en-US" dirty="0">
                <a:solidFill>
                  <a:schemeClr val="tx1"/>
                </a:solidFill>
              </a:rPr>
              <a:t> if you do not want to trap holds; holds will be trapped at a later time.</a:t>
            </a:r>
          </a:p>
          <a:p>
            <a:pPr algn="just">
              <a:buClr>
                <a:schemeClr val="bg2"/>
              </a:buClr>
              <a:buFont typeface="Wingdings" panose="05000000000000000000" pitchFamily="2" charset="2"/>
              <a:buChar char="§"/>
            </a:pPr>
            <a:r>
              <a:rPr lang="en-US" dirty="0">
                <a:solidFill>
                  <a:schemeClr val="tx1"/>
                </a:solidFill>
              </a:rPr>
              <a:t>Designate a separate workstation for registering patrons.</a:t>
            </a:r>
          </a:p>
          <a:p>
            <a:pPr algn="just">
              <a:buClr>
                <a:schemeClr val="bg2"/>
              </a:buClr>
              <a:buFont typeface="Wingdings" panose="05000000000000000000" pitchFamily="2" charset="2"/>
              <a:buChar char="§"/>
            </a:pPr>
            <a:r>
              <a:rPr lang="en-US" dirty="0">
                <a:solidFill>
                  <a:schemeClr val="tx1"/>
                </a:solidFill>
              </a:rPr>
              <a:t>If uploading files manually:</a:t>
            </a:r>
          </a:p>
          <a:p>
            <a:pPr marL="800080" lvl="1" indent="-342891" algn="just">
              <a:buClr>
                <a:schemeClr val="bg2"/>
              </a:buClr>
              <a:buFont typeface="Wingdings" panose="05000000000000000000" pitchFamily="2" charset="2"/>
              <a:buChar char="§"/>
            </a:pPr>
            <a:r>
              <a:rPr lang="en-US" dirty="0">
                <a:solidFill>
                  <a:schemeClr val="tx1"/>
                </a:solidFill>
              </a:rPr>
              <a:t>Upload patron files first.</a:t>
            </a:r>
          </a:p>
          <a:p>
            <a:pPr marL="800080" lvl="1" indent="-342891" algn="just">
              <a:buClr>
                <a:schemeClr val="bg2"/>
              </a:buClr>
              <a:buFont typeface="Wingdings" panose="05000000000000000000" pitchFamily="2" charset="2"/>
              <a:buChar char="§"/>
            </a:pPr>
            <a:r>
              <a:rPr lang="en-US" dirty="0">
                <a:solidFill>
                  <a:schemeClr val="tx1"/>
                </a:solidFill>
              </a:rPr>
              <a:t>Upload all files in date and time stamp order.</a:t>
            </a:r>
          </a:p>
        </p:txBody>
      </p:sp>
    </p:spTree>
    <p:extLst>
      <p:ext uri="{BB962C8B-B14F-4D97-AF65-F5344CB8AC3E}">
        <p14:creationId xmlns:p14="http://schemas.microsoft.com/office/powerpoint/2010/main" val="672516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74BA-41FB-106E-5FDE-6119966A0BE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22EC8D4-DB76-F789-AD42-C643A2EBD22E}"/>
              </a:ext>
            </a:extLst>
          </p:cNvPr>
          <p:cNvSpPr>
            <a:spLocks noGrp="1"/>
          </p:cNvSpPr>
          <p:nvPr>
            <p:ph type="title"/>
          </p:nvPr>
        </p:nvSpPr>
        <p:spPr/>
        <p:txBody>
          <a:bodyPr/>
          <a:lstStyle/>
          <a:p>
            <a:r>
              <a:rPr lang="en-GB" dirty="0"/>
              <a:t>Working Offline</a:t>
            </a:r>
          </a:p>
        </p:txBody>
      </p:sp>
      <p:sp>
        <p:nvSpPr>
          <p:cNvPr id="6" name="Footer Placeholder 5">
            <a:extLst>
              <a:ext uri="{FF2B5EF4-FFF2-40B4-BE49-F238E27FC236}">
                <a16:creationId xmlns:a16="http://schemas.microsoft.com/office/drawing/2014/main" id="{7EC60557-86A0-D633-2F16-403087BEB1B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3323658-D083-B698-EFF3-BA5D2157DFB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2">
            <a:extLst>
              <a:ext uri="{FF2B5EF4-FFF2-40B4-BE49-F238E27FC236}">
                <a16:creationId xmlns:a16="http://schemas.microsoft.com/office/drawing/2014/main" id="{D90B5333-DCB3-95C2-69A1-894338F36F36}"/>
              </a:ext>
            </a:extLst>
          </p:cNvPr>
          <p:cNvSpPr>
            <a:spLocks noGrp="1"/>
          </p:cNvSpPr>
          <p:nvPr>
            <p:ph type="body" sz="quarter" idx="14"/>
          </p:nvPr>
        </p:nvSpPr>
        <p:spPr>
          <a:xfrm>
            <a:off x="550863" y="1808163"/>
            <a:ext cx="11091862" cy="4321175"/>
          </a:xfrm>
        </p:spPr>
        <p:txBody>
          <a:bodyPr>
            <a:noAutofit/>
          </a:bodyPr>
          <a:lstStyle/>
          <a:p>
            <a:pPr>
              <a:buClr>
                <a:schemeClr val="bg2"/>
              </a:buClr>
              <a:buFont typeface="Wingdings" panose="05000000000000000000" pitchFamily="2" charset="2"/>
              <a:buChar char="§"/>
            </a:pPr>
            <a:r>
              <a:rPr lang="en-US" dirty="0">
                <a:solidFill>
                  <a:srgbClr val="000000"/>
                </a:solidFill>
              </a:rPr>
              <a:t>Log on offline</a:t>
            </a:r>
          </a:p>
          <a:p>
            <a:pPr>
              <a:buClr>
                <a:schemeClr val="bg2"/>
              </a:buClr>
              <a:buFont typeface="Wingdings" panose="05000000000000000000" pitchFamily="2" charset="2"/>
              <a:buChar char="§"/>
            </a:pPr>
            <a:r>
              <a:rPr lang="en-US" dirty="0">
                <a:solidFill>
                  <a:srgbClr val="000000"/>
                </a:solidFill>
              </a:rPr>
              <a:t>Offline circulation</a:t>
            </a:r>
          </a:p>
          <a:p>
            <a:pPr lvl="1">
              <a:buClr>
                <a:schemeClr val="bg2"/>
              </a:buClr>
              <a:buFont typeface="Wingdings" panose="05000000000000000000" pitchFamily="2" charset="2"/>
              <a:buChar char="§"/>
            </a:pPr>
            <a:r>
              <a:rPr lang="en-US" dirty="0">
                <a:solidFill>
                  <a:srgbClr val="000000"/>
                </a:solidFill>
              </a:rPr>
              <a:t>Check out</a:t>
            </a:r>
          </a:p>
          <a:p>
            <a:pPr lvl="1">
              <a:buClr>
                <a:schemeClr val="bg2"/>
              </a:buClr>
              <a:buFont typeface="Wingdings" panose="05000000000000000000" pitchFamily="2" charset="2"/>
              <a:buChar char="§"/>
            </a:pPr>
            <a:r>
              <a:rPr lang="en-US" dirty="0">
                <a:solidFill>
                  <a:srgbClr val="000000"/>
                </a:solidFill>
              </a:rPr>
              <a:t>Check in</a:t>
            </a:r>
          </a:p>
          <a:p>
            <a:pPr>
              <a:buClr>
                <a:schemeClr val="bg2"/>
              </a:buClr>
              <a:buFont typeface="Wingdings" panose="05000000000000000000" pitchFamily="2" charset="2"/>
              <a:buChar char="§"/>
            </a:pPr>
            <a:r>
              <a:rPr lang="en-US" dirty="0">
                <a:solidFill>
                  <a:srgbClr val="000000"/>
                </a:solidFill>
              </a:rPr>
              <a:t>Registering patrons</a:t>
            </a:r>
          </a:p>
          <a:p>
            <a:endParaRPr lang="en-US" sz="2800" dirty="0">
              <a:solidFill>
                <a:srgbClr val="000000"/>
              </a:solidFill>
            </a:endParaRPr>
          </a:p>
        </p:txBody>
      </p:sp>
    </p:spTree>
    <p:extLst>
      <p:ext uri="{BB962C8B-B14F-4D97-AF65-F5344CB8AC3E}">
        <p14:creationId xmlns:p14="http://schemas.microsoft.com/office/powerpoint/2010/main" val="1249777169"/>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3.xml><?xml version="1.0" encoding="utf-8"?>
<ds:datastoreItem xmlns:ds="http://schemas.openxmlformats.org/officeDocument/2006/customXml" ds:itemID="{63DED8E2-8614-41CD-9431-9502232BD9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689</TotalTime>
  <Words>1634</Words>
  <Application>Microsoft Office PowerPoint</Application>
  <PresentationFormat>Widescreen</PresentationFormat>
  <Paragraphs>157</Paragraphs>
  <Slides>22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Setting Up Offline Circulation</vt:lpstr>
      <vt:lpstr>Setting Up Offline Files</vt:lpstr>
      <vt:lpstr>PC vs. Terminal Server or RemoteApp</vt:lpstr>
      <vt:lpstr>Designating Offline Workstations</vt:lpstr>
      <vt:lpstr>Hosted Sites</vt:lpstr>
      <vt:lpstr>Automatic Offline Processing</vt:lpstr>
      <vt:lpstr>Best Practices</vt:lpstr>
      <vt:lpstr>Working Offline</vt:lpstr>
      <vt:lpstr>Log On Offline</vt:lpstr>
      <vt:lpstr>Offline Circulation – Check Out</vt:lpstr>
      <vt:lpstr>Offline Circulation – Check Out</vt:lpstr>
      <vt:lpstr>Offline Circulation – Check In</vt:lpstr>
      <vt:lpstr>Registering Patrons</vt:lpstr>
      <vt:lpstr>Registering Patrons</vt:lpstr>
      <vt:lpstr>Transaction Files</vt:lpstr>
      <vt:lpstr>Uploading Offline Transaction Files</vt:lpstr>
      <vt:lpstr>Uploading Offline Transaction Files</vt:lpstr>
      <vt:lpstr>Uploading Offline Transaction Files</vt:lpstr>
      <vt:lpstr>Uploading Offline Transaction Files</vt:lpstr>
      <vt:lpstr>Reviewing Reports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12</cp:revision>
  <dcterms:created xsi:type="dcterms:W3CDTF">2024-02-07T13:07:36Z</dcterms:created>
  <dcterms:modified xsi:type="dcterms:W3CDTF">2025-09-20T02:05:57Z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