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2" r:id="rId5"/>
  </p:sldMasterIdLst>
  <p:notesMasterIdLst>
    <p:notesMasterId r:id="rId24"/>
  </p:notesMasterIdLst>
  <p:handoutMasterIdLst>
    <p:handoutMasterId r:id="rId25"/>
  </p:handoutMasterIdLst>
  <p:sldIdLst>
    <p:sldId id="834" r:id="rId6"/>
    <p:sldId id="824" r:id="rId7"/>
    <p:sldId id="4351" r:id="rId8"/>
    <p:sldId id="4352" r:id="rId9"/>
    <p:sldId id="4353" r:id="rId10"/>
    <p:sldId id="4354" r:id="rId11"/>
    <p:sldId id="4355" r:id="rId12"/>
    <p:sldId id="4356" r:id="rId13"/>
    <p:sldId id="4357" r:id="rId14"/>
    <p:sldId id="4358" r:id="rId15"/>
    <p:sldId id="4359" r:id="rId16"/>
    <p:sldId id="4360" r:id="rId17"/>
    <p:sldId id="4361" r:id="rId18"/>
    <p:sldId id="4362" r:id="rId19"/>
    <p:sldId id="4363" r:id="rId20"/>
    <p:sldId id="4364" r:id="rId21"/>
    <p:sldId id="4365" r:id="rId22"/>
    <p:sldId id="4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 id="{25E884D6-BB1A-F1FE-D2F1-C1E56C44C8CF}" name="Kevin Shehan" initials="KS" userId="S::kevin.shehan@clarivate.com::08a9fb75-bfa9-4619-a08a-5a0f62c1c5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AB8721-7A5C-4402-B53A-E2201995F138}" v="40" dt="2025-09-21T02:55:05.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05" autoAdjust="0"/>
    <p:restoredTop sz="94690" autoAdjust="0"/>
  </p:normalViewPr>
  <p:slideViewPr>
    <p:cSldViewPr snapToGrid="0">
      <p:cViewPr varScale="1">
        <p:scale>
          <a:sx n="52" d="100"/>
          <a:sy n="52" d="100"/>
        </p:scale>
        <p:origin x="64" y="296"/>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S::kevin.shehan@clarivate.com::08a9fb75-bfa9-4619-a08a-5a0f62c1c55f" providerId="AD" clId="Web-{D4F88006-DEEE-AA3D-B233-A3F63F11B8DD}"/>
    <pc:docChg chg="modSld">
      <pc:chgData name="Kevin Shehan" userId="S::kevin.shehan@clarivate.com::08a9fb75-bfa9-4619-a08a-5a0f62c1c55f" providerId="AD" clId="Web-{D4F88006-DEEE-AA3D-B233-A3F63F11B8DD}" dt="2024-10-22T18:55:17.456" v="30" actId="20577"/>
      <pc:docMkLst>
        <pc:docMk/>
      </pc:docMkLst>
      <pc:sldChg chg="modSp">
        <pc:chgData name="Kevin Shehan" userId="S::kevin.shehan@clarivate.com::08a9fb75-bfa9-4619-a08a-5a0f62c1c55f" providerId="AD" clId="Web-{D4F88006-DEEE-AA3D-B233-A3F63F11B8DD}" dt="2024-10-22T18:55:17.456" v="30" actId="20577"/>
        <pc:sldMkLst>
          <pc:docMk/>
          <pc:sldMk cId="3213354682" sldId="4343"/>
        </pc:sldMkLst>
      </pc:sldChg>
    </pc:docChg>
  </pc:docChgLst>
  <pc:docChgLst>
    <pc:chgData name="Kevin Shehan" userId="08a9fb75-bfa9-4619-a08a-5a0f62c1c55f" providerId="ADAL" clId="{83AB8721-7A5C-4402-B53A-E2201995F138}"/>
    <pc:docChg chg="undo redo custSel addSld delSld modSld">
      <pc:chgData name="Kevin Shehan" userId="08a9fb75-bfa9-4619-a08a-5a0f62c1c55f" providerId="ADAL" clId="{83AB8721-7A5C-4402-B53A-E2201995F138}" dt="2025-09-21T03:04:29.529" v="3438" actId="20577"/>
      <pc:docMkLst>
        <pc:docMk/>
      </pc:docMkLst>
      <pc:sldChg chg="addSp delSp modSp del mod">
        <pc:chgData name="Kevin Shehan" userId="08a9fb75-bfa9-4619-a08a-5a0f62c1c55f" providerId="ADAL" clId="{83AB8721-7A5C-4402-B53A-E2201995F138}" dt="2025-09-20T15:50:44.636" v="53" actId="47"/>
        <pc:sldMkLst>
          <pc:docMk/>
          <pc:sldMk cId="1745681045" sldId="397"/>
        </pc:sldMkLst>
        <pc:spChg chg="add mod">
          <ac:chgData name="Kevin Shehan" userId="08a9fb75-bfa9-4619-a08a-5a0f62c1c55f" providerId="ADAL" clId="{83AB8721-7A5C-4402-B53A-E2201995F138}" dt="2025-09-20T15:50:21.710" v="47" actId="21"/>
          <ac:spMkLst>
            <pc:docMk/>
            <pc:sldMk cId="1745681045" sldId="397"/>
            <ac:spMk id="4" creationId="{B70DB7E1-8730-8C82-7923-EFB26EF49E4F}"/>
          </ac:spMkLst>
        </pc:spChg>
        <pc:spChg chg="del">
          <ac:chgData name="Kevin Shehan" userId="08a9fb75-bfa9-4619-a08a-5a0f62c1c55f" providerId="ADAL" clId="{83AB8721-7A5C-4402-B53A-E2201995F138}" dt="2025-09-20T15:50:21.710" v="47" actId="21"/>
          <ac:spMkLst>
            <pc:docMk/>
            <pc:sldMk cId="1745681045" sldId="397"/>
            <ac:spMk id="9" creationId="{B29EA541-097E-4301-9409-B699FE0FFB8E}"/>
          </ac:spMkLst>
        </pc:spChg>
        <pc:spChg chg="del">
          <ac:chgData name="Kevin Shehan" userId="08a9fb75-bfa9-4619-a08a-5a0f62c1c55f" providerId="ADAL" clId="{83AB8721-7A5C-4402-B53A-E2201995F138}" dt="2025-09-20T15:50:21.710" v="47" actId="21"/>
          <ac:spMkLst>
            <pc:docMk/>
            <pc:sldMk cId="1745681045" sldId="397"/>
            <ac:spMk id="11" creationId="{1ACE3884-5DD3-4F86-13C6-FF34F1D35C8C}"/>
          </ac:spMkLst>
        </pc:spChg>
        <pc:picChg chg="del">
          <ac:chgData name="Kevin Shehan" userId="08a9fb75-bfa9-4619-a08a-5a0f62c1c55f" providerId="ADAL" clId="{83AB8721-7A5C-4402-B53A-E2201995F138}" dt="2025-09-20T15:50:21.710" v="47" actId="21"/>
          <ac:picMkLst>
            <pc:docMk/>
            <pc:sldMk cId="1745681045" sldId="397"/>
            <ac:picMk id="2" creationId="{5782CB30-131B-9B8C-A1AE-4D5E23DEFFF1}"/>
          </ac:picMkLst>
        </pc:picChg>
      </pc:sldChg>
      <pc:sldChg chg="del">
        <pc:chgData name="Kevin Shehan" userId="08a9fb75-bfa9-4619-a08a-5a0f62c1c55f" providerId="ADAL" clId="{83AB8721-7A5C-4402-B53A-E2201995F138}" dt="2025-09-20T15:47:07.311" v="5" actId="47"/>
        <pc:sldMkLst>
          <pc:docMk/>
          <pc:sldMk cId="1637256743" sldId="657"/>
        </pc:sldMkLst>
      </pc:sldChg>
      <pc:sldChg chg="addSp delSp modSp add del mod modClrScheme chgLayout">
        <pc:chgData name="Kevin Shehan" userId="08a9fb75-bfa9-4619-a08a-5a0f62c1c55f" providerId="ADAL" clId="{83AB8721-7A5C-4402-B53A-E2201995F138}" dt="2025-09-21T02:33:42.428" v="1273" actId="478"/>
        <pc:sldMkLst>
          <pc:docMk/>
          <pc:sldMk cId="4258539784" sldId="824"/>
        </pc:sldMkLst>
        <pc:spChg chg="del">
          <ac:chgData name="Kevin Shehan" userId="08a9fb75-bfa9-4619-a08a-5a0f62c1c55f" providerId="ADAL" clId="{83AB8721-7A5C-4402-B53A-E2201995F138}" dt="2025-09-20T15:50:04.070" v="46" actId="478"/>
          <ac:spMkLst>
            <pc:docMk/>
            <pc:sldMk cId="4258539784" sldId="824"/>
            <ac:spMk id="3" creationId="{FCEB4342-02E9-810C-367C-CC6E89B1C4D7}"/>
          </ac:spMkLst>
        </pc:spChg>
        <pc:spChg chg="add del mod">
          <ac:chgData name="Kevin Shehan" userId="08a9fb75-bfa9-4619-a08a-5a0f62c1c55f" providerId="ADAL" clId="{83AB8721-7A5C-4402-B53A-E2201995F138}" dt="2025-09-20T15:50:41.613" v="52" actId="478"/>
          <ac:spMkLst>
            <pc:docMk/>
            <pc:sldMk cId="4258539784" sldId="824"/>
            <ac:spMk id="4" creationId="{A5BEC1D2-4FFB-A1F1-7917-E4ABE425DA76}"/>
          </ac:spMkLst>
        </pc:spChg>
        <pc:spChg chg="mod ord">
          <ac:chgData name="Kevin Shehan" userId="08a9fb75-bfa9-4619-a08a-5a0f62c1c55f" providerId="ADAL" clId="{83AB8721-7A5C-4402-B53A-E2201995F138}" dt="2025-09-20T15:50:34.380" v="51" actId="26606"/>
          <ac:spMkLst>
            <pc:docMk/>
            <pc:sldMk cId="4258539784" sldId="824"/>
            <ac:spMk id="6" creationId="{6B1895A1-490A-9D32-E7AC-E530E3C86453}"/>
          </ac:spMkLst>
        </pc:spChg>
        <pc:spChg chg="mod ord">
          <ac:chgData name="Kevin Shehan" userId="08a9fb75-bfa9-4619-a08a-5a0f62c1c55f" providerId="ADAL" clId="{83AB8721-7A5C-4402-B53A-E2201995F138}" dt="2025-09-20T15:50:34.380" v="51" actId="26606"/>
          <ac:spMkLst>
            <pc:docMk/>
            <pc:sldMk cId="4258539784" sldId="824"/>
            <ac:spMk id="7" creationId="{F2C6ED91-6DEA-9CF7-8A38-A49BE2F72727}"/>
          </ac:spMkLst>
        </pc:spChg>
        <pc:spChg chg="add del mod ord">
          <ac:chgData name="Kevin Shehan" userId="08a9fb75-bfa9-4619-a08a-5a0f62c1c55f" providerId="ADAL" clId="{83AB8721-7A5C-4402-B53A-E2201995F138}" dt="2025-09-21T02:33:42.428" v="1273" actId="478"/>
          <ac:spMkLst>
            <pc:docMk/>
            <pc:sldMk cId="4258539784" sldId="824"/>
            <ac:spMk id="9" creationId="{B29EA541-097E-4301-9409-B699FE0FFB8E}"/>
          </ac:spMkLst>
        </pc:spChg>
        <pc:spChg chg="add mod">
          <ac:chgData name="Kevin Shehan" userId="08a9fb75-bfa9-4619-a08a-5a0f62c1c55f" providerId="ADAL" clId="{83AB8721-7A5C-4402-B53A-E2201995F138}" dt="2025-09-20T22:07:14.226" v="762" actId="123"/>
          <ac:spMkLst>
            <pc:docMk/>
            <pc:sldMk cId="4258539784" sldId="824"/>
            <ac:spMk id="11" creationId="{1ACE3884-5DD3-4F86-13C6-FF34F1D35C8C}"/>
          </ac:spMkLst>
        </pc:spChg>
        <pc:spChg chg="mod">
          <ac:chgData name="Kevin Shehan" userId="08a9fb75-bfa9-4619-a08a-5a0f62c1c55f" providerId="ADAL" clId="{83AB8721-7A5C-4402-B53A-E2201995F138}" dt="2025-09-20T15:50:34.380" v="51" actId="26606"/>
          <ac:spMkLst>
            <pc:docMk/>
            <pc:sldMk cId="4258539784" sldId="824"/>
            <ac:spMk id="13" creationId="{9DE0808B-2B5A-5F52-A884-61618600AA54}"/>
          </ac:spMkLst>
        </pc:spChg>
        <pc:picChg chg="add mod">
          <ac:chgData name="Kevin Shehan" userId="08a9fb75-bfa9-4619-a08a-5a0f62c1c55f" providerId="ADAL" clId="{83AB8721-7A5C-4402-B53A-E2201995F138}" dt="2025-09-20T22:05:02.208" v="653" actId="962"/>
          <ac:picMkLst>
            <pc:docMk/>
            <pc:sldMk cId="4258539784" sldId="824"/>
            <ac:picMk id="5" creationId="{5782CB30-131B-9B8C-A1AE-4D5E23DEFFF1}"/>
          </ac:picMkLst>
        </pc:picChg>
      </pc:sldChg>
      <pc:sldChg chg="modSp add mod">
        <pc:chgData name="Kevin Shehan" userId="08a9fb75-bfa9-4619-a08a-5a0f62c1c55f" providerId="ADAL" clId="{83AB8721-7A5C-4402-B53A-E2201995F138}" dt="2025-09-20T15:47:04.472" v="4" actId="20577"/>
        <pc:sldMkLst>
          <pc:docMk/>
          <pc:sldMk cId="1575880147" sldId="834"/>
        </pc:sldMkLst>
        <pc:spChg chg="mod">
          <ac:chgData name="Kevin Shehan" userId="08a9fb75-bfa9-4619-a08a-5a0f62c1c55f" providerId="ADAL" clId="{83AB8721-7A5C-4402-B53A-E2201995F138}" dt="2025-09-20T15:47:04.472" v="4" actId="20577"/>
          <ac:spMkLst>
            <pc:docMk/>
            <pc:sldMk cId="1575880147" sldId="834"/>
            <ac:spMk id="11" creationId="{19A4FF03-FCB4-74A0-4F2D-0EA9929DDDA1}"/>
          </ac:spMkLst>
        </pc:spChg>
      </pc:sldChg>
      <pc:sldChg chg="del">
        <pc:chgData name="Kevin Shehan" userId="08a9fb75-bfa9-4619-a08a-5a0f62c1c55f" providerId="ADAL" clId="{83AB8721-7A5C-4402-B53A-E2201995F138}" dt="2025-09-20T15:47:28.111" v="7" actId="47"/>
        <pc:sldMkLst>
          <pc:docMk/>
          <pc:sldMk cId="2432623637" sldId="4330"/>
        </pc:sldMkLst>
      </pc:sldChg>
      <pc:sldChg chg="addSp delSp modSp del mod">
        <pc:chgData name="Kevin Shehan" userId="08a9fb75-bfa9-4619-a08a-5a0f62c1c55f" providerId="ADAL" clId="{83AB8721-7A5C-4402-B53A-E2201995F138}" dt="2025-09-20T15:51:22.884" v="88" actId="47"/>
        <pc:sldMkLst>
          <pc:docMk/>
          <pc:sldMk cId="4238970223" sldId="4331"/>
        </pc:sldMkLst>
        <pc:spChg chg="del">
          <ac:chgData name="Kevin Shehan" userId="08a9fb75-bfa9-4619-a08a-5a0f62c1c55f" providerId="ADAL" clId="{83AB8721-7A5C-4402-B53A-E2201995F138}" dt="2025-09-20T15:51:19.125" v="86" actId="21"/>
          <ac:spMkLst>
            <pc:docMk/>
            <pc:sldMk cId="4238970223" sldId="4331"/>
            <ac:spMk id="3" creationId="{26193840-ADB5-83F4-6555-83C10B91A26C}"/>
          </ac:spMkLst>
        </pc:spChg>
        <pc:spChg chg="add mod">
          <ac:chgData name="Kevin Shehan" userId="08a9fb75-bfa9-4619-a08a-5a0f62c1c55f" providerId="ADAL" clId="{83AB8721-7A5C-4402-B53A-E2201995F138}" dt="2025-09-20T15:51:19.125" v="86" actId="21"/>
          <ac:spMkLst>
            <pc:docMk/>
            <pc:sldMk cId="4238970223" sldId="4331"/>
            <ac:spMk id="5" creationId="{8D4555AA-FEA4-CE21-9CAE-A452E351532E}"/>
          </ac:spMkLst>
        </pc:spChg>
        <pc:spChg chg="del">
          <ac:chgData name="Kevin Shehan" userId="08a9fb75-bfa9-4619-a08a-5a0f62c1c55f" providerId="ADAL" clId="{83AB8721-7A5C-4402-B53A-E2201995F138}" dt="2025-09-20T15:51:19.125" v="86" actId="21"/>
          <ac:spMkLst>
            <pc:docMk/>
            <pc:sldMk cId="4238970223" sldId="4331"/>
            <ac:spMk id="9" creationId="{B29EA541-097E-4301-9409-B699FE0FFB8E}"/>
          </ac:spMkLst>
        </pc:spChg>
        <pc:picChg chg="del">
          <ac:chgData name="Kevin Shehan" userId="08a9fb75-bfa9-4619-a08a-5a0f62c1c55f" providerId="ADAL" clId="{83AB8721-7A5C-4402-B53A-E2201995F138}" dt="2025-09-20T15:51:19.125" v="86" actId="21"/>
          <ac:picMkLst>
            <pc:docMk/>
            <pc:sldMk cId="4238970223" sldId="4331"/>
            <ac:picMk id="4" creationId="{3CEBB4DE-B838-32A7-81BC-F8DE3DB4C6CB}"/>
          </ac:picMkLst>
        </pc:picChg>
      </pc:sldChg>
      <pc:sldChg chg="addSp delSp modSp del mod">
        <pc:chgData name="Kevin Shehan" userId="08a9fb75-bfa9-4619-a08a-5a0f62c1c55f" providerId="ADAL" clId="{83AB8721-7A5C-4402-B53A-E2201995F138}" dt="2025-09-20T15:51:54.115" v="120" actId="47"/>
        <pc:sldMkLst>
          <pc:docMk/>
          <pc:sldMk cId="95224494" sldId="4332"/>
        </pc:sldMkLst>
        <pc:spChg chg="del">
          <ac:chgData name="Kevin Shehan" userId="08a9fb75-bfa9-4619-a08a-5a0f62c1c55f" providerId="ADAL" clId="{83AB8721-7A5C-4402-B53A-E2201995F138}" dt="2025-09-20T15:51:50.885" v="118" actId="21"/>
          <ac:spMkLst>
            <pc:docMk/>
            <pc:sldMk cId="95224494" sldId="4332"/>
            <ac:spMk id="5" creationId="{C5F4029A-3ECE-B2EF-055C-6AED14E11CA3}"/>
          </ac:spMkLst>
        </pc:spChg>
        <pc:spChg chg="add mod">
          <ac:chgData name="Kevin Shehan" userId="08a9fb75-bfa9-4619-a08a-5a0f62c1c55f" providerId="ADAL" clId="{83AB8721-7A5C-4402-B53A-E2201995F138}" dt="2025-09-20T15:51:50.885" v="118" actId="21"/>
          <ac:spMkLst>
            <pc:docMk/>
            <pc:sldMk cId="95224494" sldId="4332"/>
            <ac:spMk id="7" creationId="{9204267E-39DA-D8C9-C7B1-AF519353519F}"/>
          </ac:spMkLst>
        </pc:spChg>
        <pc:spChg chg="del">
          <ac:chgData name="Kevin Shehan" userId="08a9fb75-bfa9-4619-a08a-5a0f62c1c55f" providerId="ADAL" clId="{83AB8721-7A5C-4402-B53A-E2201995F138}" dt="2025-09-20T15:51:50.885" v="118" actId="21"/>
          <ac:spMkLst>
            <pc:docMk/>
            <pc:sldMk cId="95224494" sldId="4332"/>
            <ac:spMk id="11" creationId="{1ACE3884-5DD3-4F86-13C6-FF34F1D35C8C}"/>
          </ac:spMkLst>
        </pc:spChg>
        <pc:picChg chg="del">
          <ac:chgData name="Kevin Shehan" userId="08a9fb75-bfa9-4619-a08a-5a0f62c1c55f" providerId="ADAL" clId="{83AB8721-7A5C-4402-B53A-E2201995F138}" dt="2025-09-20T15:51:50.885" v="118" actId="21"/>
          <ac:picMkLst>
            <pc:docMk/>
            <pc:sldMk cId="95224494" sldId="4332"/>
            <ac:picMk id="2" creationId="{0C410735-4F90-5DC0-6584-FD5137314729}"/>
          </ac:picMkLst>
        </pc:picChg>
        <pc:picChg chg="del">
          <ac:chgData name="Kevin Shehan" userId="08a9fb75-bfa9-4619-a08a-5a0f62c1c55f" providerId="ADAL" clId="{83AB8721-7A5C-4402-B53A-E2201995F138}" dt="2025-09-20T15:51:50.885" v="118" actId="21"/>
          <ac:picMkLst>
            <pc:docMk/>
            <pc:sldMk cId="95224494" sldId="4332"/>
            <ac:picMk id="3" creationId="{37B6E6D8-0AFB-948C-2C1C-E41630EFAF88}"/>
          </ac:picMkLst>
        </pc:picChg>
        <pc:picChg chg="del">
          <ac:chgData name="Kevin Shehan" userId="08a9fb75-bfa9-4619-a08a-5a0f62c1c55f" providerId="ADAL" clId="{83AB8721-7A5C-4402-B53A-E2201995F138}" dt="2025-09-20T15:51:50.885" v="118" actId="21"/>
          <ac:picMkLst>
            <pc:docMk/>
            <pc:sldMk cId="95224494" sldId="4332"/>
            <ac:picMk id="4" creationId="{7A14B693-48A7-EB26-4BB2-EB1E474E92B4}"/>
          </ac:picMkLst>
        </pc:picChg>
      </pc:sldChg>
      <pc:sldChg chg="addSp delSp modSp del mod">
        <pc:chgData name="Kevin Shehan" userId="08a9fb75-bfa9-4619-a08a-5a0f62c1c55f" providerId="ADAL" clId="{83AB8721-7A5C-4402-B53A-E2201995F138}" dt="2025-09-20T15:52:15.564" v="125" actId="47"/>
        <pc:sldMkLst>
          <pc:docMk/>
          <pc:sldMk cId="2409557261" sldId="4333"/>
        </pc:sldMkLst>
        <pc:spChg chg="add mod">
          <ac:chgData name="Kevin Shehan" userId="08a9fb75-bfa9-4619-a08a-5a0f62c1c55f" providerId="ADAL" clId="{83AB8721-7A5C-4402-B53A-E2201995F138}" dt="2025-09-20T15:52:12.081" v="123" actId="21"/>
          <ac:spMkLst>
            <pc:docMk/>
            <pc:sldMk cId="2409557261" sldId="4333"/>
            <ac:spMk id="4" creationId="{A25B1DA4-B40F-44C3-C066-A13735F68502}"/>
          </ac:spMkLst>
        </pc:spChg>
        <pc:spChg chg="del">
          <ac:chgData name="Kevin Shehan" userId="08a9fb75-bfa9-4619-a08a-5a0f62c1c55f" providerId="ADAL" clId="{83AB8721-7A5C-4402-B53A-E2201995F138}" dt="2025-09-20T15:52:12.081" v="123" actId="21"/>
          <ac:spMkLst>
            <pc:docMk/>
            <pc:sldMk cId="2409557261" sldId="4333"/>
            <ac:spMk id="11" creationId="{1ACE3884-5DD3-4F86-13C6-FF34F1D35C8C}"/>
          </ac:spMkLst>
        </pc:spChg>
        <pc:picChg chg="del">
          <ac:chgData name="Kevin Shehan" userId="08a9fb75-bfa9-4619-a08a-5a0f62c1c55f" providerId="ADAL" clId="{83AB8721-7A5C-4402-B53A-E2201995F138}" dt="2025-09-20T15:52:12.081" v="123" actId="21"/>
          <ac:picMkLst>
            <pc:docMk/>
            <pc:sldMk cId="2409557261" sldId="4333"/>
            <ac:picMk id="2" creationId="{29DEE303-43DD-6DB9-E3CC-B9DD1ABE5608}"/>
          </ac:picMkLst>
        </pc:picChg>
      </pc:sldChg>
      <pc:sldChg chg="addSp delSp modSp del mod">
        <pc:chgData name="Kevin Shehan" userId="08a9fb75-bfa9-4619-a08a-5a0f62c1c55f" providerId="ADAL" clId="{83AB8721-7A5C-4402-B53A-E2201995F138}" dt="2025-09-20T15:52:41.975" v="138" actId="47"/>
        <pc:sldMkLst>
          <pc:docMk/>
          <pc:sldMk cId="2039914578" sldId="4334"/>
        </pc:sldMkLst>
        <pc:spChg chg="add mod">
          <ac:chgData name="Kevin Shehan" userId="08a9fb75-bfa9-4619-a08a-5a0f62c1c55f" providerId="ADAL" clId="{83AB8721-7A5C-4402-B53A-E2201995F138}" dt="2025-09-20T15:52:39.453" v="136" actId="21"/>
          <ac:spMkLst>
            <pc:docMk/>
            <pc:sldMk cId="2039914578" sldId="4334"/>
            <ac:spMk id="3" creationId="{9D653918-0A19-23BD-28A4-2629060D5D14}"/>
          </ac:spMkLst>
        </pc:spChg>
        <pc:spChg chg="del">
          <ac:chgData name="Kevin Shehan" userId="08a9fb75-bfa9-4619-a08a-5a0f62c1c55f" providerId="ADAL" clId="{83AB8721-7A5C-4402-B53A-E2201995F138}" dt="2025-09-20T15:52:39.453" v="136" actId="21"/>
          <ac:spMkLst>
            <pc:docMk/>
            <pc:sldMk cId="2039914578" sldId="4334"/>
            <ac:spMk id="11" creationId="{1ACE3884-5DD3-4F86-13C6-FF34F1D35C8C}"/>
          </ac:spMkLst>
        </pc:spChg>
        <pc:picChg chg="del">
          <ac:chgData name="Kevin Shehan" userId="08a9fb75-bfa9-4619-a08a-5a0f62c1c55f" providerId="ADAL" clId="{83AB8721-7A5C-4402-B53A-E2201995F138}" dt="2025-09-20T15:52:39.453" v="136" actId="21"/>
          <ac:picMkLst>
            <pc:docMk/>
            <pc:sldMk cId="2039914578" sldId="4334"/>
            <ac:picMk id="4" creationId="{CF478C22-9679-7FD3-C838-D558A79A72D8}"/>
          </ac:picMkLst>
        </pc:picChg>
      </pc:sldChg>
      <pc:sldChg chg="addSp delSp modSp del mod">
        <pc:chgData name="Kevin Shehan" userId="08a9fb75-bfa9-4619-a08a-5a0f62c1c55f" providerId="ADAL" clId="{83AB8721-7A5C-4402-B53A-E2201995F138}" dt="2025-09-20T15:53:14.818" v="188" actId="47"/>
        <pc:sldMkLst>
          <pc:docMk/>
          <pc:sldMk cId="1202620349" sldId="4335"/>
        </pc:sldMkLst>
        <pc:spChg chg="add mod">
          <ac:chgData name="Kevin Shehan" userId="08a9fb75-bfa9-4619-a08a-5a0f62c1c55f" providerId="ADAL" clId="{83AB8721-7A5C-4402-B53A-E2201995F138}" dt="2025-09-20T15:53:12.112" v="186" actId="21"/>
          <ac:spMkLst>
            <pc:docMk/>
            <pc:sldMk cId="1202620349" sldId="4335"/>
            <ac:spMk id="4" creationId="{34BAFE25-2FB1-7DC3-7503-AF7ED5A63995}"/>
          </ac:spMkLst>
        </pc:spChg>
        <pc:spChg chg="del">
          <ac:chgData name="Kevin Shehan" userId="08a9fb75-bfa9-4619-a08a-5a0f62c1c55f" providerId="ADAL" clId="{83AB8721-7A5C-4402-B53A-E2201995F138}" dt="2025-09-20T15:53:12.112" v="186" actId="21"/>
          <ac:spMkLst>
            <pc:docMk/>
            <pc:sldMk cId="1202620349" sldId="4335"/>
            <ac:spMk id="9" creationId="{B29EA541-097E-4301-9409-B699FE0FFB8E}"/>
          </ac:spMkLst>
        </pc:spChg>
        <pc:spChg chg="del">
          <ac:chgData name="Kevin Shehan" userId="08a9fb75-bfa9-4619-a08a-5a0f62c1c55f" providerId="ADAL" clId="{83AB8721-7A5C-4402-B53A-E2201995F138}" dt="2025-09-20T15:53:12.112" v="186" actId="21"/>
          <ac:spMkLst>
            <pc:docMk/>
            <pc:sldMk cId="1202620349" sldId="4335"/>
            <ac:spMk id="11" creationId="{1ACE3884-5DD3-4F86-13C6-FF34F1D35C8C}"/>
          </ac:spMkLst>
        </pc:spChg>
        <pc:picChg chg="del">
          <ac:chgData name="Kevin Shehan" userId="08a9fb75-bfa9-4619-a08a-5a0f62c1c55f" providerId="ADAL" clId="{83AB8721-7A5C-4402-B53A-E2201995F138}" dt="2025-09-20T15:53:12.112" v="186" actId="21"/>
          <ac:picMkLst>
            <pc:docMk/>
            <pc:sldMk cId="1202620349" sldId="4335"/>
            <ac:picMk id="2" creationId="{E283B335-D378-6C91-E562-DCEF51422201}"/>
          </ac:picMkLst>
        </pc:picChg>
      </pc:sldChg>
      <pc:sldChg chg="addSp delSp modSp del mod">
        <pc:chgData name="Kevin Shehan" userId="08a9fb75-bfa9-4619-a08a-5a0f62c1c55f" providerId="ADAL" clId="{83AB8721-7A5C-4402-B53A-E2201995F138}" dt="2025-09-20T15:53:44.359" v="241" actId="47"/>
        <pc:sldMkLst>
          <pc:docMk/>
          <pc:sldMk cId="3451945660" sldId="4336"/>
        </pc:sldMkLst>
        <pc:spChg chg="add mod">
          <ac:chgData name="Kevin Shehan" userId="08a9fb75-bfa9-4619-a08a-5a0f62c1c55f" providerId="ADAL" clId="{83AB8721-7A5C-4402-B53A-E2201995F138}" dt="2025-09-20T15:53:41.732" v="239" actId="21"/>
          <ac:spMkLst>
            <pc:docMk/>
            <pc:sldMk cId="3451945660" sldId="4336"/>
            <ac:spMk id="4" creationId="{24620677-B2D7-692F-B7B4-C3AC8D2779A3}"/>
          </ac:spMkLst>
        </pc:spChg>
        <pc:spChg chg="del">
          <ac:chgData name="Kevin Shehan" userId="08a9fb75-bfa9-4619-a08a-5a0f62c1c55f" providerId="ADAL" clId="{83AB8721-7A5C-4402-B53A-E2201995F138}" dt="2025-09-20T15:53:41.732" v="239" actId="21"/>
          <ac:spMkLst>
            <pc:docMk/>
            <pc:sldMk cId="3451945660" sldId="4336"/>
            <ac:spMk id="11" creationId="{1ACE3884-5DD3-4F86-13C6-FF34F1D35C8C}"/>
          </ac:spMkLst>
        </pc:spChg>
        <pc:picChg chg="del">
          <ac:chgData name="Kevin Shehan" userId="08a9fb75-bfa9-4619-a08a-5a0f62c1c55f" providerId="ADAL" clId="{83AB8721-7A5C-4402-B53A-E2201995F138}" dt="2025-09-20T15:53:41.732" v="239" actId="21"/>
          <ac:picMkLst>
            <pc:docMk/>
            <pc:sldMk cId="3451945660" sldId="4336"/>
            <ac:picMk id="2" creationId="{C2B08144-54B6-E59F-8218-F9EAA9FE3831}"/>
          </ac:picMkLst>
        </pc:picChg>
      </pc:sldChg>
      <pc:sldChg chg="addSp delSp modSp del mod">
        <pc:chgData name="Kevin Shehan" userId="08a9fb75-bfa9-4619-a08a-5a0f62c1c55f" providerId="ADAL" clId="{83AB8721-7A5C-4402-B53A-E2201995F138}" dt="2025-09-20T15:54:10.272" v="259" actId="47"/>
        <pc:sldMkLst>
          <pc:docMk/>
          <pc:sldMk cId="3894461101" sldId="4337"/>
        </pc:sldMkLst>
        <pc:spChg chg="add mod">
          <ac:chgData name="Kevin Shehan" userId="08a9fb75-bfa9-4619-a08a-5a0f62c1c55f" providerId="ADAL" clId="{83AB8721-7A5C-4402-B53A-E2201995F138}" dt="2025-09-20T15:54:07.602" v="257" actId="21"/>
          <ac:spMkLst>
            <pc:docMk/>
            <pc:sldMk cId="3894461101" sldId="4337"/>
            <ac:spMk id="4" creationId="{66EDE904-6A48-C184-369A-DCC594AA7AC9}"/>
          </ac:spMkLst>
        </pc:spChg>
        <pc:spChg chg="del">
          <ac:chgData name="Kevin Shehan" userId="08a9fb75-bfa9-4619-a08a-5a0f62c1c55f" providerId="ADAL" clId="{83AB8721-7A5C-4402-B53A-E2201995F138}" dt="2025-09-20T15:54:07.602" v="257" actId="21"/>
          <ac:spMkLst>
            <pc:docMk/>
            <pc:sldMk cId="3894461101" sldId="4337"/>
            <ac:spMk id="11" creationId="{1ACE3884-5DD3-4F86-13C6-FF34F1D35C8C}"/>
          </ac:spMkLst>
        </pc:spChg>
        <pc:picChg chg="del">
          <ac:chgData name="Kevin Shehan" userId="08a9fb75-bfa9-4619-a08a-5a0f62c1c55f" providerId="ADAL" clId="{83AB8721-7A5C-4402-B53A-E2201995F138}" dt="2025-09-20T15:54:07.602" v="257" actId="21"/>
          <ac:picMkLst>
            <pc:docMk/>
            <pc:sldMk cId="3894461101" sldId="4337"/>
            <ac:picMk id="2" creationId="{C2C4BAE8-72F3-C469-B56D-3AE01293FAEA}"/>
          </ac:picMkLst>
        </pc:picChg>
      </pc:sldChg>
      <pc:sldChg chg="addSp delSp modSp del mod">
        <pc:chgData name="Kevin Shehan" userId="08a9fb75-bfa9-4619-a08a-5a0f62c1c55f" providerId="ADAL" clId="{83AB8721-7A5C-4402-B53A-E2201995F138}" dt="2025-09-20T15:54:33.396" v="282" actId="47"/>
        <pc:sldMkLst>
          <pc:docMk/>
          <pc:sldMk cId="1508717201" sldId="4338"/>
        </pc:sldMkLst>
        <pc:spChg chg="add mod">
          <ac:chgData name="Kevin Shehan" userId="08a9fb75-bfa9-4619-a08a-5a0f62c1c55f" providerId="ADAL" clId="{83AB8721-7A5C-4402-B53A-E2201995F138}" dt="2025-09-20T15:54:30.420" v="280" actId="21"/>
          <ac:spMkLst>
            <pc:docMk/>
            <pc:sldMk cId="1508717201" sldId="4338"/>
            <ac:spMk id="4" creationId="{5FDD04B2-177B-91CD-A93A-A1AD14DDA311}"/>
          </ac:spMkLst>
        </pc:spChg>
        <pc:spChg chg="del">
          <ac:chgData name="Kevin Shehan" userId="08a9fb75-bfa9-4619-a08a-5a0f62c1c55f" providerId="ADAL" clId="{83AB8721-7A5C-4402-B53A-E2201995F138}" dt="2025-09-20T15:54:30.420" v="280" actId="21"/>
          <ac:spMkLst>
            <pc:docMk/>
            <pc:sldMk cId="1508717201" sldId="4338"/>
            <ac:spMk id="11" creationId="{1ACE3884-5DD3-4F86-13C6-FF34F1D35C8C}"/>
          </ac:spMkLst>
        </pc:spChg>
        <pc:picChg chg="del">
          <ac:chgData name="Kevin Shehan" userId="08a9fb75-bfa9-4619-a08a-5a0f62c1c55f" providerId="ADAL" clId="{83AB8721-7A5C-4402-B53A-E2201995F138}" dt="2025-09-20T15:54:30.420" v="280" actId="21"/>
          <ac:picMkLst>
            <pc:docMk/>
            <pc:sldMk cId="1508717201" sldId="4338"/>
            <ac:picMk id="2" creationId="{8F270A9E-0E79-8251-C104-E7EA5010C8AB}"/>
          </ac:picMkLst>
        </pc:picChg>
      </pc:sldChg>
      <pc:sldChg chg="addSp delSp modSp del mod">
        <pc:chgData name="Kevin Shehan" userId="08a9fb75-bfa9-4619-a08a-5a0f62c1c55f" providerId="ADAL" clId="{83AB8721-7A5C-4402-B53A-E2201995F138}" dt="2025-09-20T15:54:59.628" v="300" actId="47"/>
        <pc:sldMkLst>
          <pc:docMk/>
          <pc:sldMk cId="1154152163" sldId="4339"/>
        </pc:sldMkLst>
        <pc:spChg chg="add mod">
          <ac:chgData name="Kevin Shehan" userId="08a9fb75-bfa9-4619-a08a-5a0f62c1c55f" providerId="ADAL" clId="{83AB8721-7A5C-4402-B53A-E2201995F138}" dt="2025-09-20T15:54:56.611" v="298" actId="21"/>
          <ac:spMkLst>
            <pc:docMk/>
            <pc:sldMk cId="1154152163" sldId="4339"/>
            <ac:spMk id="4" creationId="{298D8CA8-296E-DA59-5731-75FB1A9720CC}"/>
          </ac:spMkLst>
        </pc:spChg>
        <pc:spChg chg="del">
          <ac:chgData name="Kevin Shehan" userId="08a9fb75-bfa9-4619-a08a-5a0f62c1c55f" providerId="ADAL" clId="{83AB8721-7A5C-4402-B53A-E2201995F138}" dt="2025-09-20T15:54:56.611" v="298" actId="21"/>
          <ac:spMkLst>
            <pc:docMk/>
            <pc:sldMk cId="1154152163" sldId="4339"/>
            <ac:spMk id="9" creationId="{B29EA541-097E-4301-9409-B699FE0FFB8E}"/>
          </ac:spMkLst>
        </pc:spChg>
        <pc:spChg chg="del">
          <ac:chgData name="Kevin Shehan" userId="08a9fb75-bfa9-4619-a08a-5a0f62c1c55f" providerId="ADAL" clId="{83AB8721-7A5C-4402-B53A-E2201995F138}" dt="2025-09-20T15:54:56.611" v="298" actId="21"/>
          <ac:spMkLst>
            <pc:docMk/>
            <pc:sldMk cId="1154152163" sldId="4339"/>
            <ac:spMk id="11" creationId="{1ACE3884-5DD3-4F86-13C6-FF34F1D35C8C}"/>
          </ac:spMkLst>
        </pc:spChg>
        <pc:picChg chg="del">
          <ac:chgData name="Kevin Shehan" userId="08a9fb75-bfa9-4619-a08a-5a0f62c1c55f" providerId="ADAL" clId="{83AB8721-7A5C-4402-B53A-E2201995F138}" dt="2025-09-20T15:54:56.611" v="298" actId="21"/>
          <ac:picMkLst>
            <pc:docMk/>
            <pc:sldMk cId="1154152163" sldId="4339"/>
            <ac:picMk id="2" creationId="{964D9D82-6C5F-B880-0C66-D05E5A46BC41}"/>
          </ac:picMkLst>
        </pc:picChg>
      </pc:sldChg>
      <pc:sldChg chg="addSp delSp modSp del mod">
        <pc:chgData name="Kevin Shehan" userId="08a9fb75-bfa9-4619-a08a-5a0f62c1c55f" providerId="ADAL" clId="{83AB8721-7A5C-4402-B53A-E2201995F138}" dt="2025-09-20T15:55:26.013" v="328" actId="47"/>
        <pc:sldMkLst>
          <pc:docMk/>
          <pc:sldMk cId="3211814621" sldId="4340"/>
        </pc:sldMkLst>
        <pc:spChg chg="add mod">
          <ac:chgData name="Kevin Shehan" userId="08a9fb75-bfa9-4619-a08a-5a0f62c1c55f" providerId="ADAL" clId="{83AB8721-7A5C-4402-B53A-E2201995F138}" dt="2025-09-20T15:55:22.826" v="326" actId="21"/>
          <ac:spMkLst>
            <pc:docMk/>
            <pc:sldMk cId="3211814621" sldId="4340"/>
            <ac:spMk id="4" creationId="{7546B972-C9B4-677E-690C-22B0A62882EF}"/>
          </ac:spMkLst>
        </pc:spChg>
        <pc:spChg chg="del">
          <ac:chgData name="Kevin Shehan" userId="08a9fb75-bfa9-4619-a08a-5a0f62c1c55f" providerId="ADAL" clId="{83AB8721-7A5C-4402-B53A-E2201995F138}" dt="2025-09-20T15:55:22.826" v="326" actId="21"/>
          <ac:spMkLst>
            <pc:docMk/>
            <pc:sldMk cId="3211814621" sldId="4340"/>
            <ac:spMk id="11" creationId="{1ACE3884-5DD3-4F86-13C6-FF34F1D35C8C}"/>
          </ac:spMkLst>
        </pc:spChg>
        <pc:picChg chg="del">
          <ac:chgData name="Kevin Shehan" userId="08a9fb75-bfa9-4619-a08a-5a0f62c1c55f" providerId="ADAL" clId="{83AB8721-7A5C-4402-B53A-E2201995F138}" dt="2025-09-20T15:55:22.826" v="326" actId="21"/>
          <ac:picMkLst>
            <pc:docMk/>
            <pc:sldMk cId="3211814621" sldId="4340"/>
            <ac:picMk id="2" creationId="{90C709FB-0EDC-FC3F-AE26-FAB3EDBCDAD4}"/>
          </ac:picMkLst>
        </pc:picChg>
      </pc:sldChg>
      <pc:sldChg chg="addSp delSp modSp del mod">
        <pc:chgData name="Kevin Shehan" userId="08a9fb75-bfa9-4619-a08a-5a0f62c1c55f" providerId="ADAL" clId="{83AB8721-7A5C-4402-B53A-E2201995F138}" dt="2025-09-20T15:55:54.329" v="334" actId="47"/>
        <pc:sldMkLst>
          <pc:docMk/>
          <pc:sldMk cId="4112208661" sldId="4341"/>
        </pc:sldMkLst>
        <pc:spChg chg="add mod">
          <ac:chgData name="Kevin Shehan" userId="08a9fb75-bfa9-4619-a08a-5a0f62c1c55f" providerId="ADAL" clId="{83AB8721-7A5C-4402-B53A-E2201995F138}" dt="2025-09-20T15:55:51.300" v="332" actId="21"/>
          <ac:spMkLst>
            <pc:docMk/>
            <pc:sldMk cId="4112208661" sldId="4341"/>
            <ac:spMk id="5" creationId="{B02001F5-1C08-C019-1212-6BE20BEDC3BB}"/>
          </ac:spMkLst>
        </pc:spChg>
        <pc:spChg chg="del">
          <ac:chgData name="Kevin Shehan" userId="08a9fb75-bfa9-4619-a08a-5a0f62c1c55f" providerId="ADAL" clId="{83AB8721-7A5C-4402-B53A-E2201995F138}" dt="2025-09-20T15:55:51.300" v="332" actId="21"/>
          <ac:spMkLst>
            <pc:docMk/>
            <pc:sldMk cId="4112208661" sldId="4341"/>
            <ac:spMk id="9" creationId="{B29EA541-097E-4301-9409-B699FE0FFB8E}"/>
          </ac:spMkLst>
        </pc:spChg>
        <pc:spChg chg="del">
          <ac:chgData name="Kevin Shehan" userId="08a9fb75-bfa9-4619-a08a-5a0f62c1c55f" providerId="ADAL" clId="{83AB8721-7A5C-4402-B53A-E2201995F138}" dt="2025-09-20T15:55:51.300" v="332" actId="21"/>
          <ac:spMkLst>
            <pc:docMk/>
            <pc:sldMk cId="4112208661" sldId="4341"/>
            <ac:spMk id="11" creationId="{1ACE3884-5DD3-4F86-13C6-FF34F1D35C8C}"/>
          </ac:spMkLst>
        </pc:spChg>
        <pc:picChg chg="del">
          <ac:chgData name="Kevin Shehan" userId="08a9fb75-bfa9-4619-a08a-5a0f62c1c55f" providerId="ADAL" clId="{83AB8721-7A5C-4402-B53A-E2201995F138}" dt="2025-09-20T15:55:51.300" v="332" actId="21"/>
          <ac:picMkLst>
            <pc:docMk/>
            <pc:sldMk cId="4112208661" sldId="4341"/>
            <ac:picMk id="2" creationId="{34871298-1E09-BD0D-3CAA-CC4FA03F78A9}"/>
          </ac:picMkLst>
        </pc:picChg>
        <pc:picChg chg="del">
          <ac:chgData name="Kevin Shehan" userId="08a9fb75-bfa9-4619-a08a-5a0f62c1c55f" providerId="ADAL" clId="{83AB8721-7A5C-4402-B53A-E2201995F138}" dt="2025-09-20T15:55:51.300" v="332" actId="21"/>
          <ac:picMkLst>
            <pc:docMk/>
            <pc:sldMk cId="4112208661" sldId="4341"/>
            <ac:picMk id="3" creationId="{8E6AC149-5BC0-6DC2-CFF7-BB49F7B25A77}"/>
          </ac:picMkLst>
        </pc:picChg>
      </pc:sldChg>
      <pc:sldChg chg="addSp delSp modSp del mod">
        <pc:chgData name="Kevin Shehan" userId="08a9fb75-bfa9-4619-a08a-5a0f62c1c55f" providerId="ADAL" clId="{83AB8721-7A5C-4402-B53A-E2201995F138}" dt="2025-09-20T15:56:16.068" v="341" actId="47"/>
        <pc:sldMkLst>
          <pc:docMk/>
          <pc:sldMk cId="974194328" sldId="4342"/>
        </pc:sldMkLst>
        <pc:spChg chg="add mod">
          <ac:chgData name="Kevin Shehan" userId="08a9fb75-bfa9-4619-a08a-5a0f62c1c55f" providerId="ADAL" clId="{83AB8721-7A5C-4402-B53A-E2201995F138}" dt="2025-09-20T15:56:13.264" v="339" actId="21"/>
          <ac:spMkLst>
            <pc:docMk/>
            <pc:sldMk cId="974194328" sldId="4342"/>
            <ac:spMk id="5" creationId="{C44C1328-D13A-46CD-924C-24E29D08F850}"/>
          </ac:spMkLst>
        </pc:spChg>
        <pc:spChg chg="del">
          <ac:chgData name="Kevin Shehan" userId="08a9fb75-bfa9-4619-a08a-5a0f62c1c55f" providerId="ADAL" clId="{83AB8721-7A5C-4402-B53A-E2201995F138}" dt="2025-09-20T15:56:13.264" v="339" actId="21"/>
          <ac:spMkLst>
            <pc:docMk/>
            <pc:sldMk cId="974194328" sldId="4342"/>
            <ac:spMk id="11" creationId="{1ACE3884-5DD3-4F86-13C6-FF34F1D35C8C}"/>
          </ac:spMkLst>
        </pc:spChg>
        <pc:picChg chg="del">
          <ac:chgData name="Kevin Shehan" userId="08a9fb75-bfa9-4619-a08a-5a0f62c1c55f" providerId="ADAL" clId="{83AB8721-7A5C-4402-B53A-E2201995F138}" dt="2025-09-20T15:56:13.264" v="339" actId="21"/>
          <ac:picMkLst>
            <pc:docMk/>
            <pc:sldMk cId="974194328" sldId="4342"/>
            <ac:picMk id="2" creationId="{F0DB1579-3A03-A814-ED22-330847D6DE9A}"/>
          </ac:picMkLst>
        </pc:picChg>
        <pc:picChg chg="del">
          <ac:chgData name="Kevin Shehan" userId="08a9fb75-bfa9-4619-a08a-5a0f62c1c55f" providerId="ADAL" clId="{83AB8721-7A5C-4402-B53A-E2201995F138}" dt="2025-09-20T15:56:13.264" v="339" actId="21"/>
          <ac:picMkLst>
            <pc:docMk/>
            <pc:sldMk cId="974194328" sldId="4342"/>
            <ac:picMk id="3" creationId="{2E4F0A71-2C65-C11C-8075-8AACE74CB6DA}"/>
          </ac:picMkLst>
        </pc:picChg>
      </pc:sldChg>
      <pc:sldChg chg="addSp delSp modSp del mod">
        <pc:chgData name="Kevin Shehan" userId="08a9fb75-bfa9-4619-a08a-5a0f62c1c55f" providerId="ADAL" clId="{83AB8721-7A5C-4402-B53A-E2201995F138}" dt="2025-09-20T15:57:15.679" v="388" actId="47"/>
        <pc:sldMkLst>
          <pc:docMk/>
          <pc:sldMk cId="3213354682" sldId="4343"/>
        </pc:sldMkLst>
        <pc:spChg chg="add mod">
          <ac:chgData name="Kevin Shehan" userId="08a9fb75-bfa9-4619-a08a-5a0f62c1c55f" providerId="ADAL" clId="{83AB8721-7A5C-4402-B53A-E2201995F138}" dt="2025-09-20T15:56:58.079" v="383" actId="21"/>
          <ac:spMkLst>
            <pc:docMk/>
            <pc:sldMk cId="3213354682" sldId="4343"/>
            <ac:spMk id="4" creationId="{DDD4B91B-C77B-B40F-80A5-6098EFAE3655}"/>
          </ac:spMkLst>
        </pc:spChg>
        <pc:spChg chg="del">
          <ac:chgData name="Kevin Shehan" userId="08a9fb75-bfa9-4619-a08a-5a0f62c1c55f" providerId="ADAL" clId="{83AB8721-7A5C-4402-B53A-E2201995F138}" dt="2025-09-20T15:56:54.010" v="382" actId="478"/>
          <ac:spMkLst>
            <pc:docMk/>
            <pc:sldMk cId="3213354682" sldId="4343"/>
            <ac:spMk id="9" creationId="{B29EA541-097E-4301-9409-B699FE0FFB8E}"/>
          </ac:spMkLst>
        </pc:spChg>
        <pc:spChg chg="del">
          <ac:chgData name="Kevin Shehan" userId="08a9fb75-bfa9-4619-a08a-5a0f62c1c55f" providerId="ADAL" clId="{83AB8721-7A5C-4402-B53A-E2201995F138}" dt="2025-09-20T15:56:58.079" v="383" actId="21"/>
          <ac:spMkLst>
            <pc:docMk/>
            <pc:sldMk cId="3213354682" sldId="4343"/>
            <ac:spMk id="11" creationId="{1ACE3884-5DD3-4F86-13C6-FF34F1D35C8C}"/>
          </ac:spMkLst>
        </pc:spChg>
        <pc:picChg chg="del">
          <ac:chgData name="Kevin Shehan" userId="08a9fb75-bfa9-4619-a08a-5a0f62c1c55f" providerId="ADAL" clId="{83AB8721-7A5C-4402-B53A-E2201995F138}" dt="2025-09-20T15:56:58.079" v="383" actId="21"/>
          <ac:picMkLst>
            <pc:docMk/>
            <pc:sldMk cId="3213354682" sldId="4343"/>
            <ac:picMk id="2" creationId="{60F32B5A-F4C6-30A7-1E10-216905A568E7}"/>
          </ac:picMkLst>
        </pc:picChg>
      </pc:sldChg>
      <pc:sldChg chg="addSp delSp modSp del mod">
        <pc:chgData name="Kevin Shehan" userId="08a9fb75-bfa9-4619-a08a-5a0f62c1c55f" providerId="ADAL" clId="{83AB8721-7A5C-4402-B53A-E2201995F138}" dt="2025-09-20T15:58:15.664" v="412" actId="47"/>
        <pc:sldMkLst>
          <pc:docMk/>
          <pc:sldMk cId="3983918045" sldId="4344"/>
        </pc:sldMkLst>
        <pc:spChg chg="add mod">
          <ac:chgData name="Kevin Shehan" userId="08a9fb75-bfa9-4619-a08a-5a0f62c1c55f" providerId="ADAL" clId="{83AB8721-7A5C-4402-B53A-E2201995F138}" dt="2025-09-20T15:58:11.827" v="410" actId="21"/>
          <ac:spMkLst>
            <pc:docMk/>
            <pc:sldMk cId="3983918045" sldId="4344"/>
            <ac:spMk id="5" creationId="{E581E32C-6F86-35C9-B887-83F5BDB41718}"/>
          </ac:spMkLst>
        </pc:spChg>
        <pc:spChg chg="del">
          <ac:chgData name="Kevin Shehan" userId="08a9fb75-bfa9-4619-a08a-5a0f62c1c55f" providerId="ADAL" clId="{83AB8721-7A5C-4402-B53A-E2201995F138}" dt="2025-09-20T15:58:06.253" v="409" actId="478"/>
          <ac:spMkLst>
            <pc:docMk/>
            <pc:sldMk cId="3983918045" sldId="4344"/>
            <ac:spMk id="9" creationId="{B29EA541-097E-4301-9409-B699FE0FFB8E}"/>
          </ac:spMkLst>
        </pc:spChg>
        <pc:spChg chg="del">
          <ac:chgData name="Kevin Shehan" userId="08a9fb75-bfa9-4619-a08a-5a0f62c1c55f" providerId="ADAL" clId="{83AB8721-7A5C-4402-B53A-E2201995F138}" dt="2025-09-20T15:58:11.827" v="410" actId="21"/>
          <ac:spMkLst>
            <pc:docMk/>
            <pc:sldMk cId="3983918045" sldId="4344"/>
            <ac:spMk id="11" creationId="{1ACE3884-5DD3-4F86-13C6-FF34F1D35C8C}"/>
          </ac:spMkLst>
        </pc:spChg>
        <pc:picChg chg="del">
          <ac:chgData name="Kevin Shehan" userId="08a9fb75-bfa9-4619-a08a-5a0f62c1c55f" providerId="ADAL" clId="{83AB8721-7A5C-4402-B53A-E2201995F138}" dt="2025-09-20T15:58:11.827" v="410" actId="21"/>
          <ac:picMkLst>
            <pc:docMk/>
            <pc:sldMk cId="3983918045" sldId="4344"/>
            <ac:picMk id="2" creationId="{18A99E11-B4B8-828E-4091-CF29746709B3}"/>
          </ac:picMkLst>
        </pc:picChg>
        <pc:picChg chg="del">
          <ac:chgData name="Kevin Shehan" userId="08a9fb75-bfa9-4619-a08a-5a0f62c1c55f" providerId="ADAL" clId="{83AB8721-7A5C-4402-B53A-E2201995F138}" dt="2025-09-20T15:58:11.827" v="410" actId="21"/>
          <ac:picMkLst>
            <pc:docMk/>
            <pc:sldMk cId="3983918045" sldId="4344"/>
            <ac:picMk id="3" creationId="{971D5593-4681-7A33-C619-A6DD0C8AE12A}"/>
          </ac:picMkLst>
        </pc:picChg>
      </pc:sldChg>
      <pc:sldChg chg="addSp delSp modSp del mod">
        <pc:chgData name="Kevin Shehan" userId="08a9fb75-bfa9-4619-a08a-5a0f62c1c55f" providerId="ADAL" clId="{83AB8721-7A5C-4402-B53A-E2201995F138}" dt="2025-09-20T15:58:59.699" v="449" actId="47"/>
        <pc:sldMkLst>
          <pc:docMk/>
          <pc:sldMk cId="660635405" sldId="4345"/>
        </pc:sldMkLst>
        <pc:spChg chg="add mod">
          <ac:chgData name="Kevin Shehan" userId="08a9fb75-bfa9-4619-a08a-5a0f62c1c55f" providerId="ADAL" clId="{83AB8721-7A5C-4402-B53A-E2201995F138}" dt="2025-09-20T15:58:56.522" v="447" actId="21"/>
          <ac:spMkLst>
            <pc:docMk/>
            <pc:sldMk cId="660635405" sldId="4345"/>
            <ac:spMk id="3" creationId="{ED4BD68C-BCBA-F5C7-9326-1CA318185D97}"/>
          </ac:spMkLst>
        </pc:spChg>
        <pc:spChg chg="del">
          <ac:chgData name="Kevin Shehan" userId="08a9fb75-bfa9-4619-a08a-5a0f62c1c55f" providerId="ADAL" clId="{83AB8721-7A5C-4402-B53A-E2201995F138}" dt="2025-09-20T15:58:56.522" v="447" actId="21"/>
          <ac:spMkLst>
            <pc:docMk/>
            <pc:sldMk cId="660635405" sldId="4345"/>
            <ac:spMk id="11" creationId="{1ACE3884-5DD3-4F86-13C6-FF34F1D35C8C}"/>
          </ac:spMkLst>
        </pc:spChg>
      </pc:sldChg>
      <pc:sldChg chg="add">
        <pc:chgData name="Kevin Shehan" userId="08a9fb75-bfa9-4619-a08a-5a0f62c1c55f" providerId="ADAL" clId="{83AB8721-7A5C-4402-B53A-E2201995F138}" dt="2025-09-20T15:47:25.296" v="6"/>
        <pc:sldMkLst>
          <pc:docMk/>
          <pc:sldMk cId="3687924093" sldId="4350"/>
        </pc:sldMkLst>
      </pc:sldChg>
      <pc:sldChg chg="addSp delSp modSp add mod">
        <pc:chgData name="Kevin Shehan" userId="08a9fb75-bfa9-4619-a08a-5a0f62c1c55f" providerId="ADAL" clId="{83AB8721-7A5C-4402-B53A-E2201995F138}" dt="2025-09-21T02:52:24.379" v="2480"/>
        <pc:sldMkLst>
          <pc:docMk/>
          <pc:sldMk cId="4810710" sldId="4351"/>
        </pc:sldMkLst>
        <pc:spChg chg="add del mod">
          <ac:chgData name="Kevin Shehan" userId="08a9fb75-bfa9-4619-a08a-5a0f62c1c55f" providerId="ADAL" clId="{83AB8721-7A5C-4402-B53A-E2201995F138}" dt="2025-09-21T02:33:46.839" v="1274" actId="478"/>
          <ac:spMkLst>
            <pc:docMk/>
            <pc:sldMk cId="4810710" sldId="4351"/>
            <ac:spMk id="2" creationId="{B29EA541-097E-4301-9409-B699FE0FFB8E}"/>
          </ac:spMkLst>
        </pc:spChg>
        <pc:spChg chg="add mod">
          <ac:chgData name="Kevin Shehan" userId="08a9fb75-bfa9-4619-a08a-5a0f62c1c55f" providerId="ADAL" clId="{83AB8721-7A5C-4402-B53A-E2201995F138}" dt="2025-09-20T22:29:16.472" v="850" actId="1076"/>
          <ac:spMkLst>
            <pc:docMk/>
            <pc:sldMk cId="4810710" sldId="4351"/>
            <ac:spMk id="3" creationId="{26193840-ADB5-83F4-6555-83C10B91A26C}"/>
          </ac:spMkLst>
        </pc:spChg>
        <pc:spChg chg="del">
          <ac:chgData name="Kevin Shehan" userId="08a9fb75-bfa9-4619-a08a-5a0f62c1c55f" providerId="ADAL" clId="{83AB8721-7A5C-4402-B53A-E2201995F138}" dt="2025-09-21T02:33:51.111" v="1275" actId="478"/>
          <ac:spMkLst>
            <pc:docMk/>
            <pc:sldMk cId="4810710" sldId="4351"/>
            <ac:spMk id="7" creationId="{46874F9A-FEA9-FC67-597A-2FACC8A0A3C9}"/>
          </ac:spMkLst>
        </pc:spChg>
        <pc:spChg chg="add mod">
          <ac:chgData name="Kevin Shehan" userId="08a9fb75-bfa9-4619-a08a-5a0f62c1c55f" providerId="ADAL" clId="{83AB8721-7A5C-4402-B53A-E2201995F138}" dt="2025-09-21T02:52:18.633" v="2479"/>
          <ac:spMkLst>
            <pc:docMk/>
            <pc:sldMk cId="4810710" sldId="4351"/>
            <ac:spMk id="8" creationId="{A9BBCB15-BBB5-E0B2-4079-46C47604D03D}"/>
          </ac:spMkLst>
        </pc:spChg>
        <pc:spChg chg="del mod">
          <ac:chgData name="Kevin Shehan" userId="08a9fb75-bfa9-4619-a08a-5a0f62c1c55f" providerId="ADAL" clId="{83AB8721-7A5C-4402-B53A-E2201995F138}" dt="2025-09-21T02:51:26.082" v="2467" actId="478"/>
          <ac:spMkLst>
            <pc:docMk/>
            <pc:sldMk cId="4810710" sldId="4351"/>
            <ac:spMk id="9" creationId="{47E9BE01-7470-5F6D-E20A-1F406FA76BCA}"/>
          </ac:spMkLst>
        </pc:spChg>
        <pc:spChg chg="add mod">
          <ac:chgData name="Kevin Shehan" userId="08a9fb75-bfa9-4619-a08a-5a0f62c1c55f" providerId="ADAL" clId="{83AB8721-7A5C-4402-B53A-E2201995F138}" dt="2025-09-21T02:52:24.379" v="2480"/>
          <ac:spMkLst>
            <pc:docMk/>
            <pc:sldMk cId="4810710" sldId="4351"/>
            <ac:spMk id="10" creationId="{827B43A1-96D5-4B38-4633-55025AC9F2C6}"/>
          </ac:spMkLst>
        </pc:spChg>
        <pc:spChg chg="del">
          <ac:chgData name="Kevin Shehan" userId="08a9fb75-bfa9-4619-a08a-5a0f62c1c55f" providerId="ADAL" clId="{83AB8721-7A5C-4402-B53A-E2201995F138}" dt="2025-09-20T15:51:06.852" v="84" actId="478"/>
          <ac:spMkLst>
            <pc:docMk/>
            <pc:sldMk cId="4810710" sldId="4351"/>
            <ac:spMk id="11" creationId="{91241357-6EA8-7950-4F09-8F2FB212264D}"/>
          </ac:spMkLst>
        </pc:spChg>
        <pc:spChg chg="mod">
          <ac:chgData name="Kevin Shehan" userId="08a9fb75-bfa9-4619-a08a-5a0f62c1c55f" providerId="ADAL" clId="{83AB8721-7A5C-4402-B53A-E2201995F138}" dt="2025-09-20T15:51:03.719" v="83" actId="20577"/>
          <ac:spMkLst>
            <pc:docMk/>
            <pc:sldMk cId="4810710" sldId="4351"/>
            <ac:spMk id="13" creationId="{554FFD92-A9D9-7751-C32E-20D75AA29AF3}"/>
          </ac:spMkLst>
        </pc:spChg>
        <pc:picChg chg="add mod">
          <ac:chgData name="Kevin Shehan" userId="08a9fb75-bfa9-4619-a08a-5a0f62c1c55f" providerId="ADAL" clId="{83AB8721-7A5C-4402-B53A-E2201995F138}" dt="2025-09-21T02:34:19.497" v="1281" actId="1076"/>
          <ac:picMkLst>
            <pc:docMk/>
            <pc:sldMk cId="4810710" sldId="4351"/>
            <ac:picMk id="4" creationId="{3CEBB4DE-B838-32A7-81BC-F8DE3DB4C6CB}"/>
          </ac:picMkLst>
        </pc:picChg>
        <pc:picChg chg="del">
          <ac:chgData name="Kevin Shehan" userId="08a9fb75-bfa9-4619-a08a-5a0f62c1c55f" providerId="ADAL" clId="{83AB8721-7A5C-4402-B53A-E2201995F138}" dt="2025-09-20T15:51:08.171" v="85" actId="478"/>
          <ac:picMkLst>
            <pc:docMk/>
            <pc:sldMk cId="4810710" sldId="4351"/>
            <ac:picMk id="5" creationId="{47C5EE13-9CE8-59B0-E0C3-29A3E4AF9C99}"/>
          </ac:picMkLst>
        </pc:picChg>
      </pc:sldChg>
      <pc:sldChg chg="addSp delSp modSp add mod modCm">
        <pc:chgData name="Kevin Shehan" userId="08a9fb75-bfa9-4619-a08a-5a0f62c1c55f" providerId="ADAL" clId="{83AB8721-7A5C-4402-B53A-E2201995F138}" dt="2025-09-21T02:52:26.453" v="2481"/>
        <pc:sldMkLst>
          <pc:docMk/>
          <pc:sldMk cId="1360034637" sldId="4352"/>
        </pc:sldMkLst>
        <pc:spChg chg="del">
          <ac:chgData name="Kevin Shehan" userId="08a9fb75-bfa9-4619-a08a-5a0f62c1c55f" providerId="ADAL" clId="{83AB8721-7A5C-4402-B53A-E2201995F138}" dt="2025-09-21T02:33:29.722" v="1271" actId="478"/>
          <ac:spMkLst>
            <pc:docMk/>
            <pc:sldMk cId="1360034637" sldId="4352"/>
            <ac:spMk id="2" creationId="{61358C2A-5E6E-AB73-26D0-C36160398AA2}"/>
          </ac:spMkLst>
        </pc:spChg>
        <pc:spChg chg="del mod">
          <ac:chgData name="Kevin Shehan" userId="08a9fb75-bfa9-4619-a08a-5a0f62c1c55f" providerId="ADAL" clId="{83AB8721-7A5C-4402-B53A-E2201995F138}" dt="2025-09-20T15:51:40.827" v="117" actId="478"/>
          <ac:spMkLst>
            <pc:docMk/>
            <pc:sldMk cId="1360034637" sldId="4352"/>
            <ac:spMk id="3" creationId="{227FDEC1-0125-5B9D-A873-638CF4AB74F4}"/>
          </ac:spMkLst>
        </pc:spChg>
        <pc:spChg chg="del">
          <ac:chgData name="Kevin Shehan" userId="08a9fb75-bfa9-4619-a08a-5a0f62c1c55f" providerId="ADAL" clId="{83AB8721-7A5C-4402-B53A-E2201995F138}" dt="2025-09-21T02:33:33.973" v="1272" actId="478"/>
          <ac:spMkLst>
            <pc:docMk/>
            <pc:sldMk cId="1360034637" sldId="4352"/>
            <ac:spMk id="7" creationId="{A2A3A95C-5CFA-F79A-5FFB-12563155260D}"/>
          </ac:spMkLst>
        </pc:spChg>
        <pc:spChg chg="del mod">
          <ac:chgData name="Kevin Shehan" userId="08a9fb75-bfa9-4619-a08a-5a0f62c1c55f" providerId="ADAL" clId="{83AB8721-7A5C-4402-B53A-E2201995F138}" dt="2025-09-21T02:51:33.998" v="2469" actId="478"/>
          <ac:spMkLst>
            <pc:docMk/>
            <pc:sldMk cId="1360034637" sldId="4352"/>
            <ac:spMk id="9" creationId="{34E5AD27-073E-4BE3-F656-16C90B0B769C}"/>
          </ac:spMkLst>
        </pc:spChg>
        <pc:spChg chg="add mod">
          <ac:chgData name="Kevin Shehan" userId="08a9fb75-bfa9-4619-a08a-5a0f62c1c55f" providerId="ADAL" clId="{83AB8721-7A5C-4402-B53A-E2201995F138}" dt="2025-09-20T22:25:41.665" v="849" actId="1076"/>
          <ac:spMkLst>
            <pc:docMk/>
            <pc:sldMk cId="1360034637" sldId="4352"/>
            <ac:spMk id="11" creationId="{1ACE3884-5DD3-4F86-13C6-FF34F1D35C8C}"/>
          </ac:spMkLst>
        </pc:spChg>
        <pc:spChg chg="add mod">
          <ac:chgData name="Kevin Shehan" userId="08a9fb75-bfa9-4619-a08a-5a0f62c1c55f" providerId="ADAL" clId="{83AB8721-7A5C-4402-B53A-E2201995F138}" dt="2025-09-20T15:51:52.375" v="119"/>
          <ac:spMkLst>
            <pc:docMk/>
            <pc:sldMk cId="1360034637" sldId="4352"/>
            <ac:spMk id="12" creationId="{C5F4029A-3ECE-B2EF-055C-6AED14E11CA3}"/>
          </ac:spMkLst>
        </pc:spChg>
        <pc:spChg chg="mod">
          <ac:chgData name="Kevin Shehan" userId="08a9fb75-bfa9-4619-a08a-5a0f62c1c55f" providerId="ADAL" clId="{83AB8721-7A5C-4402-B53A-E2201995F138}" dt="2025-09-20T15:51:33.235" v="114" actId="20577"/>
          <ac:spMkLst>
            <pc:docMk/>
            <pc:sldMk cId="1360034637" sldId="4352"/>
            <ac:spMk id="13" creationId="{52434945-53ED-9384-3DDD-2AA35FB74172}"/>
          </ac:spMkLst>
        </pc:spChg>
        <pc:spChg chg="add mod">
          <ac:chgData name="Kevin Shehan" userId="08a9fb75-bfa9-4619-a08a-5a0f62c1c55f" providerId="ADAL" clId="{83AB8721-7A5C-4402-B53A-E2201995F138}" dt="2025-09-21T02:52:26.453" v="2481"/>
          <ac:spMkLst>
            <pc:docMk/>
            <pc:sldMk cId="1360034637" sldId="4352"/>
            <ac:spMk id="14" creationId="{EC02B0F0-8845-199A-CD14-FDD9062A2C8E}"/>
          </ac:spMkLst>
        </pc:spChg>
        <pc:picChg chg="del">
          <ac:chgData name="Kevin Shehan" userId="08a9fb75-bfa9-4619-a08a-5a0f62c1c55f" providerId="ADAL" clId="{83AB8721-7A5C-4402-B53A-E2201995F138}" dt="2025-09-20T15:51:37.587" v="116" actId="478"/>
          <ac:picMkLst>
            <pc:docMk/>
            <pc:sldMk cId="1360034637" sldId="4352"/>
            <ac:picMk id="4" creationId="{90E1D991-5614-D81E-9178-9958172DBA32}"/>
          </ac:picMkLst>
        </pc:picChg>
        <pc:picChg chg="add mod">
          <ac:chgData name="Kevin Shehan" userId="08a9fb75-bfa9-4619-a08a-5a0f62c1c55f" providerId="ADAL" clId="{83AB8721-7A5C-4402-B53A-E2201995F138}" dt="2025-09-20T22:47:47.519" v="1132" actId="962"/>
          <ac:picMkLst>
            <pc:docMk/>
            <pc:sldMk cId="1360034637" sldId="4352"/>
            <ac:picMk id="5" creationId="{0C410735-4F90-5DC0-6584-FD5137314729}"/>
          </ac:picMkLst>
        </pc:picChg>
        <pc:picChg chg="add mod">
          <ac:chgData name="Kevin Shehan" userId="08a9fb75-bfa9-4619-a08a-5a0f62c1c55f" providerId="ADAL" clId="{83AB8721-7A5C-4402-B53A-E2201995F138}" dt="2025-09-20T22:47:25.754" v="1036" actId="962"/>
          <ac:picMkLst>
            <pc:docMk/>
            <pc:sldMk cId="1360034637" sldId="4352"/>
            <ac:picMk id="8" creationId="{37B6E6D8-0AFB-948C-2C1C-E41630EFAF88}"/>
          </ac:picMkLst>
        </pc:picChg>
        <pc:picChg chg="add mod">
          <ac:chgData name="Kevin Shehan" userId="08a9fb75-bfa9-4619-a08a-5a0f62c1c55f" providerId="ADAL" clId="{83AB8721-7A5C-4402-B53A-E2201995F138}" dt="2025-09-20T22:47:16.748" v="967" actId="962"/>
          <ac:picMkLst>
            <pc:docMk/>
            <pc:sldMk cId="1360034637" sldId="4352"/>
            <ac:picMk id="10" creationId="{7A14B693-48A7-EB26-4BB2-EB1E474E92B4}"/>
          </ac:picMkLst>
        </pc:picChg>
        <pc:extLst>
          <p:ext xmlns:p="http://schemas.openxmlformats.org/presentationml/2006/main" uri="{D6D511B9-2390-475A-947B-AFAB55BFBCF1}">
            <pc226:cmChg xmlns:pc226="http://schemas.microsoft.com/office/powerpoint/2022/06/main/command" chg="mod">
              <pc226:chgData name="Kevin Shehan" userId="08a9fb75-bfa9-4619-a08a-5a0f62c1c55f" providerId="ADAL" clId="{83AB8721-7A5C-4402-B53A-E2201995F138}" dt="2025-09-20T22:09:19.930" v="844" actId="5793"/>
              <pc2:cmMkLst xmlns:pc2="http://schemas.microsoft.com/office/powerpoint/2019/9/main/command">
                <pc:docMk/>
                <pc:sldMk cId="1360034637" sldId="4352"/>
                <pc2:cmMk id="{F97E1E0A-2073-4B6C-B275-4665FC596B52}"/>
              </pc2:cmMkLst>
            </pc226:cmChg>
          </p:ext>
        </pc:extLst>
      </pc:sldChg>
      <pc:sldChg chg="addSp delSp modSp add mod">
        <pc:chgData name="Kevin Shehan" userId="08a9fb75-bfa9-4619-a08a-5a0f62c1c55f" providerId="ADAL" clId="{83AB8721-7A5C-4402-B53A-E2201995F138}" dt="2025-09-21T02:52:45.821" v="2482"/>
        <pc:sldMkLst>
          <pc:docMk/>
          <pc:sldMk cId="1319290909" sldId="4353"/>
        </pc:sldMkLst>
        <pc:spChg chg="add del">
          <ac:chgData name="Kevin Shehan" userId="08a9fb75-bfa9-4619-a08a-5a0f62c1c55f" providerId="ADAL" clId="{83AB8721-7A5C-4402-B53A-E2201995F138}" dt="2025-09-21T02:51:39.774" v="2470" actId="478"/>
          <ac:spMkLst>
            <pc:docMk/>
            <pc:sldMk cId="1319290909" sldId="4353"/>
            <ac:spMk id="2" creationId="{57323196-DDAC-CF5F-4C0D-E2795A04DDF4}"/>
          </ac:spMkLst>
        </pc:spChg>
        <pc:spChg chg="add mod">
          <ac:chgData name="Kevin Shehan" userId="08a9fb75-bfa9-4619-a08a-5a0f62c1c55f" providerId="ADAL" clId="{83AB8721-7A5C-4402-B53A-E2201995F138}" dt="2025-09-21T02:33:23.236" v="1270" actId="20577"/>
          <ac:spMkLst>
            <pc:docMk/>
            <pc:sldMk cId="1319290909" sldId="4353"/>
            <ac:spMk id="3" creationId="{1ACE3884-5DD3-4F86-13C6-FF34F1D35C8C}"/>
          </ac:spMkLst>
        </pc:spChg>
        <pc:spChg chg="del">
          <ac:chgData name="Kevin Shehan" userId="08a9fb75-bfa9-4619-a08a-5a0f62c1c55f" providerId="ADAL" clId="{83AB8721-7A5C-4402-B53A-E2201995F138}" dt="2025-09-21T02:34:26.837" v="1282" actId="478"/>
          <ac:spMkLst>
            <pc:docMk/>
            <pc:sldMk cId="1319290909" sldId="4353"/>
            <ac:spMk id="7" creationId="{D2279FCC-67DA-1E21-CCFF-747BE8EAAF43}"/>
          </ac:spMkLst>
        </pc:spChg>
        <pc:spChg chg="del mod">
          <ac:chgData name="Kevin Shehan" userId="08a9fb75-bfa9-4619-a08a-5a0f62c1c55f" providerId="ADAL" clId="{83AB8721-7A5C-4402-B53A-E2201995F138}" dt="2025-09-21T02:51:47.079" v="2472" actId="478"/>
          <ac:spMkLst>
            <pc:docMk/>
            <pc:sldMk cId="1319290909" sldId="4353"/>
            <ac:spMk id="9" creationId="{7B8D496D-C767-1531-89DD-124A6F9F84B5}"/>
          </ac:spMkLst>
        </pc:spChg>
        <pc:spChg chg="del">
          <ac:chgData name="Kevin Shehan" userId="08a9fb75-bfa9-4619-a08a-5a0f62c1c55f" providerId="ADAL" clId="{83AB8721-7A5C-4402-B53A-E2201995F138}" dt="2025-09-20T15:52:06.350" v="122" actId="478"/>
          <ac:spMkLst>
            <pc:docMk/>
            <pc:sldMk cId="1319290909" sldId="4353"/>
            <ac:spMk id="11" creationId="{6A264B52-4089-5A4A-5FDE-FDB0F789633D}"/>
          </ac:spMkLst>
        </pc:spChg>
        <pc:spChg chg="del">
          <ac:chgData name="Kevin Shehan" userId="08a9fb75-bfa9-4619-a08a-5a0f62c1c55f" providerId="ADAL" clId="{83AB8721-7A5C-4402-B53A-E2201995F138}" dt="2025-09-20T15:52:06.350" v="122" actId="478"/>
          <ac:spMkLst>
            <pc:docMk/>
            <pc:sldMk cId="1319290909" sldId="4353"/>
            <ac:spMk id="12" creationId="{366000EE-100A-54BF-0ABE-19DB8843CD92}"/>
          </ac:spMkLst>
        </pc:spChg>
        <pc:spChg chg="add mod">
          <ac:chgData name="Kevin Shehan" userId="08a9fb75-bfa9-4619-a08a-5a0f62c1c55f" providerId="ADAL" clId="{83AB8721-7A5C-4402-B53A-E2201995F138}" dt="2025-09-21T02:52:45.821" v="2482"/>
          <ac:spMkLst>
            <pc:docMk/>
            <pc:sldMk cId="1319290909" sldId="4353"/>
            <ac:spMk id="14" creationId="{B7673149-50AB-D863-3BE6-2BFF7BBF12F4}"/>
          </ac:spMkLst>
        </pc:spChg>
        <pc:picChg chg="add mod">
          <ac:chgData name="Kevin Shehan" userId="08a9fb75-bfa9-4619-a08a-5a0f62c1c55f" providerId="ADAL" clId="{83AB8721-7A5C-4402-B53A-E2201995F138}" dt="2025-09-21T02:32:10.157" v="1246" actId="1076"/>
          <ac:picMkLst>
            <pc:docMk/>
            <pc:sldMk cId="1319290909" sldId="4353"/>
            <ac:picMk id="4" creationId="{29DEE303-43DD-6DB9-E3CC-B9DD1ABE5608}"/>
          </ac:picMkLst>
        </pc:picChg>
        <pc:picChg chg="del">
          <ac:chgData name="Kevin Shehan" userId="08a9fb75-bfa9-4619-a08a-5a0f62c1c55f" providerId="ADAL" clId="{83AB8721-7A5C-4402-B53A-E2201995F138}" dt="2025-09-20T15:52:06.350" v="122" actId="478"/>
          <ac:picMkLst>
            <pc:docMk/>
            <pc:sldMk cId="1319290909" sldId="4353"/>
            <ac:picMk id="5" creationId="{D7FFA348-7EB3-D2B7-2B57-713FC869AC70}"/>
          </ac:picMkLst>
        </pc:picChg>
        <pc:picChg chg="del">
          <ac:chgData name="Kevin Shehan" userId="08a9fb75-bfa9-4619-a08a-5a0f62c1c55f" providerId="ADAL" clId="{83AB8721-7A5C-4402-B53A-E2201995F138}" dt="2025-09-20T15:52:06.350" v="122" actId="478"/>
          <ac:picMkLst>
            <pc:docMk/>
            <pc:sldMk cId="1319290909" sldId="4353"/>
            <ac:picMk id="8" creationId="{6C4A4F2D-230E-6F8B-D8FA-3764BB9015C1}"/>
          </ac:picMkLst>
        </pc:picChg>
        <pc:picChg chg="del">
          <ac:chgData name="Kevin Shehan" userId="08a9fb75-bfa9-4619-a08a-5a0f62c1c55f" providerId="ADAL" clId="{83AB8721-7A5C-4402-B53A-E2201995F138}" dt="2025-09-20T15:52:06.350" v="122" actId="478"/>
          <ac:picMkLst>
            <pc:docMk/>
            <pc:sldMk cId="1319290909" sldId="4353"/>
            <ac:picMk id="10" creationId="{280184CC-50E8-6211-70E6-C971B13AD771}"/>
          </ac:picMkLst>
        </pc:picChg>
      </pc:sldChg>
      <pc:sldChg chg="addSp delSp modSp add mod">
        <pc:chgData name="Kevin Shehan" userId="08a9fb75-bfa9-4619-a08a-5a0f62c1c55f" providerId="ADAL" clId="{83AB8721-7A5C-4402-B53A-E2201995F138}" dt="2025-09-21T02:52:49.737" v="2483"/>
        <pc:sldMkLst>
          <pc:docMk/>
          <pc:sldMk cId="561395127" sldId="4354"/>
        </pc:sldMkLst>
        <pc:spChg chg="del">
          <ac:chgData name="Kevin Shehan" userId="08a9fb75-bfa9-4619-a08a-5a0f62c1c55f" providerId="ADAL" clId="{83AB8721-7A5C-4402-B53A-E2201995F138}" dt="2025-09-21T02:51:51.309" v="2473" actId="478"/>
          <ac:spMkLst>
            <pc:docMk/>
            <pc:sldMk cId="561395127" sldId="4354"/>
            <ac:spMk id="2" creationId="{63AAA014-5530-B111-6EAD-52C09BBDDC61}"/>
          </ac:spMkLst>
        </pc:spChg>
        <pc:spChg chg="del">
          <ac:chgData name="Kevin Shehan" userId="08a9fb75-bfa9-4619-a08a-5a0f62c1c55f" providerId="ADAL" clId="{83AB8721-7A5C-4402-B53A-E2201995F138}" dt="2025-09-20T15:52:34.030" v="135" actId="478"/>
          <ac:spMkLst>
            <pc:docMk/>
            <pc:sldMk cId="561395127" sldId="4354"/>
            <ac:spMk id="3" creationId="{56669CF0-40BA-7ACA-D744-0A9D3251C4C9}"/>
          </ac:spMkLst>
        </pc:spChg>
        <pc:spChg chg="del">
          <ac:chgData name="Kevin Shehan" userId="08a9fb75-bfa9-4619-a08a-5a0f62c1c55f" providerId="ADAL" clId="{83AB8721-7A5C-4402-B53A-E2201995F138}" dt="2025-09-21T02:34:31.158" v="1283" actId="478"/>
          <ac:spMkLst>
            <pc:docMk/>
            <pc:sldMk cId="561395127" sldId="4354"/>
            <ac:spMk id="7" creationId="{2CB25BDD-4082-B494-F210-C2647B510F5C}"/>
          </ac:spMkLst>
        </pc:spChg>
        <pc:spChg chg="add mod">
          <ac:chgData name="Kevin Shehan" userId="08a9fb75-bfa9-4619-a08a-5a0f62c1c55f" providerId="ADAL" clId="{83AB8721-7A5C-4402-B53A-E2201995F138}" dt="2025-09-21T02:52:49.737" v="2483"/>
          <ac:spMkLst>
            <pc:docMk/>
            <pc:sldMk cId="561395127" sldId="4354"/>
            <ac:spMk id="8" creationId="{23CB857B-76BF-E0C2-029B-13FD9EEE8C16}"/>
          </ac:spMkLst>
        </pc:spChg>
        <pc:spChg chg="del">
          <ac:chgData name="Kevin Shehan" userId="08a9fb75-bfa9-4619-a08a-5a0f62c1c55f" providerId="ADAL" clId="{83AB8721-7A5C-4402-B53A-E2201995F138}" dt="2025-09-21T02:51:53.322" v="2474" actId="478"/>
          <ac:spMkLst>
            <pc:docMk/>
            <pc:sldMk cId="561395127" sldId="4354"/>
            <ac:spMk id="9" creationId="{1F597A5D-7698-4FFC-498B-A8EBEF71A6C6}"/>
          </ac:spMkLst>
        </pc:spChg>
        <pc:spChg chg="add mod">
          <ac:chgData name="Kevin Shehan" userId="08a9fb75-bfa9-4619-a08a-5a0f62c1c55f" providerId="ADAL" clId="{83AB8721-7A5C-4402-B53A-E2201995F138}" dt="2025-09-21T02:35:46.618" v="1383" actId="1076"/>
          <ac:spMkLst>
            <pc:docMk/>
            <pc:sldMk cId="561395127" sldId="4354"/>
            <ac:spMk id="11" creationId="{1ACE3884-5DD3-4F86-13C6-FF34F1D35C8C}"/>
          </ac:spMkLst>
        </pc:spChg>
        <pc:spChg chg="mod">
          <ac:chgData name="Kevin Shehan" userId="08a9fb75-bfa9-4619-a08a-5a0f62c1c55f" providerId="ADAL" clId="{83AB8721-7A5C-4402-B53A-E2201995F138}" dt="2025-09-20T15:52:27.595" v="134" actId="20577"/>
          <ac:spMkLst>
            <pc:docMk/>
            <pc:sldMk cId="561395127" sldId="4354"/>
            <ac:spMk id="13" creationId="{D347BEA2-5553-FF9F-0C83-342292B05B93}"/>
          </ac:spMkLst>
        </pc:spChg>
        <pc:picChg chg="del">
          <ac:chgData name="Kevin Shehan" userId="08a9fb75-bfa9-4619-a08a-5a0f62c1c55f" providerId="ADAL" clId="{83AB8721-7A5C-4402-B53A-E2201995F138}" dt="2025-09-20T15:52:34.030" v="135" actId="478"/>
          <ac:picMkLst>
            <pc:docMk/>
            <pc:sldMk cId="561395127" sldId="4354"/>
            <ac:picMk id="4" creationId="{A1EBC4DB-41A9-25DD-73C7-3FF7FBCCA87A}"/>
          </ac:picMkLst>
        </pc:picChg>
        <pc:picChg chg="add mod">
          <ac:chgData name="Kevin Shehan" userId="08a9fb75-bfa9-4619-a08a-5a0f62c1c55f" providerId="ADAL" clId="{83AB8721-7A5C-4402-B53A-E2201995F138}" dt="2025-09-21T02:34:52.073" v="1369" actId="962"/>
          <ac:picMkLst>
            <pc:docMk/>
            <pc:sldMk cId="561395127" sldId="4354"/>
            <ac:picMk id="5" creationId="{CF478C22-9679-7FD3-C838-D558A79A72D8}"/>
          </ac:picMkLst>
        </pc:picChg>
      </pc:sldChg>
      <pc:sldChg chg="addSp delSp modSp add mod">
        <pc:chgData name="Kevin Shehan" userId="08a9fb75-bfa9-4619-a08a-5a0f62c1c55f" providerId="ADAL" clId="{83AB8721-7A5C-4402-B53A-E2201995F138}" dt="2025-09-21T02:52:51.032" v="2484"/>
        <pc:sldMkLst>
          <pc:docMk/>
          <pc:sldMk cId="3067925211" sldId="4355"/>
        </pc:sldMkLst>
        <pc:spChg chg="del">
          <ac:chgData name="Kevin Shehan" userId="08a9fb75-bfa9-4619-a08a-5a0f62c1c55f" providerId="ADAL" clId="{83AB8721-7A5C-4402-B53A-E2201995F138}" dt="2025-09-21T02:52:00.643" v="2476" actId="478"/>
          <ac:spMkLst>
            <pc:docMk/>
            <pc:sldMk cId="3067925211" sldId="4355"/>
            <ac:spMk id="2" creationId="{D6E3D047-417D-7117-8DA4-E1558A0BF422}"/>
          </ac:spMkLst>
        </pc:spChg>
        <pc:spChg chg="add del mod">
          <ac:chgData name="Kevin Shehan" userId="08a9fb75-bfa9-4619-a08a-5a0f62c1c55f" providerId="ADAL" clId="{83AB8721-7A5C-4402-B53A-E2201995F138}" dt="2025-09-21T02:51:57.320" v="2475" actId="478"/>
          <ac:spMkLst>
            <pc:docMk/>
            <pc:sldMk cId="3067925211" sldId="4355"/>
            <ac:spMk id="3" creationId="{B29EA541-097E-4301-9409-B699FE0FFB8E}"/>
          </ac:spMkLst>
        </pc:spChg>
        <pc:spChg chg="add mod">
          <ac:chgData name="Kevin Shehan" userId="08a9fb75-bfa9-4619-a08a-5a0f62c1c55f" providerId="ADAL" clId="{83AB8721-7A5C-4402-B53A-E2201995F138}" dt="2025-09-21T02:37:04.708" v="1475" actId="114"/>
          <ac:spMkLst>
            <pc:docMk/>
            <pc:sldMk cId="3067925211" sldId="4355"/>
            <ac:spMk id="4" creationId="{1ACE3884-5DD3-4F86-13C6-FF34F1D35C8C}"/>
          </ac:spMkLst>
        </pc:spChg>
        <pc:spChg chg="del">
          <ac:chgData name="Kevin Shehan" userId="08a9fb75-bfa9-4619-a08a-5a0f62c1c55f" providerId="ADAL" clId="{83AB8721-7A5C-4402-B53A-E2201995F138}" dt="2025-09-21T02:41:18.474" v="1692" actId="478"/>
          <ac:spMkLst>
            <pc:docMk/>
            <pc:sldMk cId="3067925211" sldId="4355"/>
            <ac:spMk id="7" creationId="{FB025354-C03D-F63A-B40E-C2E8039E46E2}"/>
          </ac:spMkLst>
        </pc:spChg>
        <pc:spChg chg="del">
          <ac:chgData name="Kevin Shehan" userId="08a9fb75-bfa9-4619-a08a-5a0f62c1c55f" providerId="ADAL" clId="{83AB8721-7A5C-4402-B53A-E2201995F138}" dt="2025-09-21T02:52:02.873" v="2477" actId="478"/>
          <ac:spMkLst>
            <pc:docMk/>
            <pc:sldMk cId="3067925211" sldId="4355"/>
            <ac:spMk id="9" creationId="{C1AD0408-C3AE-5F5F-EE23-5B5BBF579589}"/>
          </ac:spMkLst>
        </pc:spChg>
        <pc:spChg chg="add mod">
          <ac:chgData name="Kevin Shehan" userId="08a9fb75-bfa9-4619-a08a-5a0f62c1c55f" providerId="ADAL" clId="{83AB8721-7A5C-4402-B53A-E2201995F138}" dt="2025-09-21T02:52:51.032" v="2484"/>
          <ac:spMkLst>
            <pc:docMk/>
            <pc:sldMk cId="3067925211" sldId="4355"/>
            <ac:spMk id="10" creationId="{8F28B1A0-9906-561C-3E72-84536B2CBA93}"/>
          </ac:spMkLst>
        </pc:spChg>
        <pc:spChg chg="del">
          <ac:chgData name="Kevin Shehan" userId="08a9fb75-bfa9-4619-a08a-5a0f62c1c55f" providerId="ADAL" clId="{83AB8721-7A5C-4402-B53A-E2201995F138}" dt="2025-09-20T15:53:04.039" v="185" actId="478"/>
          <ac:spMkLst>
            <pc:docMk/>
            <pc:sldMk cId="3067925211" sldId="4355"/>
            <ac:spMk id="11" creationId="{B00F33D9-F914-6247-77DA-0DCF48BF71DA}"/>
          </ac:spMkLst>
        </pc:spChg>
        <pc:spChg chg="mod">
          <ac:chgData name="Kevin Shehan" userId="08a9fb75-bfa9-4619-a08a-5a0f62c1c55f" providerId="ADAL" clId="{83AB8721-7A5C-4402-B53A-E2201995F138}" dt="2025-09-20T15:52:54.896" v="183" actId="20577"/>
          <ac:spMkLst>
            <pc:docMk/>
            <pc:sldMk cId="3067925211" sldId="4355"/>
            <ac:spMk id="13" creationId="{3C3229CE-3064-C67C-7D4A-D45489F527F5}"/>
          </ac:spMkLst>
        </pc:spChg>
        <pc:picChg chg="del">
          <ac:chgData name="Kevin Shehan" userId="08a9fb75-bfa9-4619-a08a-5a0f62c1c55f" providerId="ADAL" clId="{83AB8721-7A5C-4402-B53A-E2201995F138}" dt="2025-09-20T15:53:00.533" v="184" actId="478"/>
          <ac:picMkLst>
            <pc:docMk/>
            <pc:sldMk cId="3067925211" sldId="4355"/>
            <ac:picMk id="5" creationId="{F0BA17E3-DDBC-2F40-2808-1B937B7BC915}"/>
          </ac:picMkLst>
        </pc:picChg>
        <pc:picChg chg="add mod">
          <ac:chgData name="Kevin Shehan" userId="08a9fb75-bfa9-4619-a08a-5a0f62c1c55f" providerId="ADAL" clId="{83AB8721-7A5C-4402-B53A-E2201995F138}" dt="2025-09-21T02:36:04.624" v="1456" actId="962"/>
          <ac:picMkLst>
            <pc:docMk/>
            <pc:sldMk cId="3067925211" sldId="4355"/>
            <ac:picMk id="8" creationId="{E283B335-D378-6C91-E562-DCEF51422201}"/>
          </ac:picMkLst>
        </pc:picChg>
      </pc:sldChg>
      <pc:sldChg chg="addSp delSp modSp add mod">
        <pc:chgData name="Kevin Shehan" userId="08a9fb75-bfa9-4619-a08a-5a0f62c1c55f" providerId="ADAL" clId="{83AB8721-7A5C-4402-B53A-E2201995F138}" dt="2025-09-21T02:53:01.299" v="2487"/>
        <pc:sldMkLst>
          <pc:docMk/>
          <pc:sldMk cId="1835516208" sldId="4356"/>
        </pc:sldMkLst>
        <pc:spChg chg="del">
          <ac:chgData name="Kevin Shehan" userId="08a9fb75-bfa9-4619-a08a-5a0f62c1c55f" providerId="ADAL" clId="{83AB8721-7A5C-4402-B53A-E2201995F138}" dt="2025-09-21T02:41:27.360" v="1694" actId="478"/>
          <ac:spMkLst>
            <pc:docMk/>
            <pc:sldMk cId="1835516208" sldId="4356"/>
            <ac:spMk id="2" creationId="{8C7F8D30-0634-292F-3FDD-8579D4B911DE}"/>
          </ac:spMkLst>
        </pc:spChg>
        <pc:spChg chg="del">
          <ac:chgData name="Kevin Shehan" userId="08a9fb75-bfa9-4619-a08a-5a0f62c1c55f" providerId="ADAL" clId="{83AB8721-7A5C-4402-B53A-E2201995F138}" dt="2025-09-21T02:41:23.497" v="1693" actId="478"/>
          <ac:spMkLst>
            <pc:docMk/>
            <pc:sldMk cId="1835516208" sldId="4356"/>
            <ac:spMk id="3" creationId="{4B8799BF-AE1C-FB03-5F8B-A95668137432}"/>
          </ac:spMkLst>
        </pc:spChg>
        <pc:spChg chg="del">
          <ac:chgData name="Kevin Shehan" userId="08a9fb75-bfa9-4619-a08a-5a0f62c1c55f" providerId="ADAL" clId="{83AB8721-7A5C-4402-B53A-E2201995F138}" dt="2025-09-20T15:53:34.344" v="238" actId="478"/>
          <ac:spMkLst>
            <pc:docMk/>
            <pc:sldMk cId="1835516208" sldId="4356"/>
            <ac:spMk id="4" creationId="{B7B91838-ABBB-1DF4-6543-4484C8FB8A25}"/>
          </ac:spMkLst>
        </pc:spChg>
        <pc:spChg chg="del">
          <ac:chgData name="Kevin Shehan" userId="08a9fb75-bfa9-4619-a08a-5a0f62c1c55f" providerId="ADAL" clId="{83AB8721-7A5C-4402-B53A-E2201995F138}" dt="2025-09-21T02:41:30.303" v="1695" actId="478"/>
          <ac:spMkLst>
            <pc:docMk/>
            <pc:sldMk cId="1835516208" sldId="4356"/>
            <ac:spMk id="7" creationId="{FE6F28CC-1B4B-A373-88FF-08D509F10257}"/>
          </ac:spMkLst>
        </pc:spChg>
        <pc:spChg chg="del">
          <ac:chgData name="Kevin Shehan" userId="08a9fb75-bfa9-4619-a08a-5a0f62c1c55f" providerId="ADAL" clId="{83AB8721-7A5C-4402-B53A-E2201995F138}" dt="2025-09-21T02:53:00.728" v="2486" actId="478"/>
          <ac:spMkLst>
            <pc:docMk/>
            <pc:sldMk cId="1835516208" sldId="4356"/>
            <ac:spMk id="9" creationId="{200EDB6C-E919-4AFF-8B9A-6E4475520DCD}"/>
          </ac:spMkLst>
        </pc:spChg>
        <pc:spChg chg="add mod">
          <ac:chgData name="Kevin Shehan" userId="08a9fb75-bfa9-4619-a08a-5a0f62c1c55f" providerId="ADAL" clId="{83AB8721-7A5C-4402-B53A-E2201995F138}" dt="2025-09-21T02:52:52.794" v="2485"/>
          <ac:spMkLst>
            <pc:docMk/>
            <pc:sldMk cId="1835516208" sldId="4356"/>
            <ac:spMk id="10" creationId="{65E5CAB0-0F27-5C4E-A8F4-251804D85581}"/>
          </ac:spMkLst>
        </pc:spChg>
        <pc:spChg chg="add mod">
          <ac:chgData name="Kevin Shehan" userId="08a9fb75-bfa9-4619-a08a-5a0f62c1c55f" providerId="ADAL" clId="{83AB8721-7A5C-4402-B53A-E2201995F138}" dt="2025-09-21T02:44:56.451" v="1928" actId="1076"/>
          <ac:spMkLst>
            <pc:docMk/>
            <pc:sldMk cId="1835516208" sldId="4356"/>
            <ac:spMk id="11" creationId="{1ACE3884-5DD3-4F86-13C6-FF34F1D35C8C}"/>
          </ac:spMkLst>
        </pc:spChg>
        <pc:spChg chg="add mod">
          <ac:chgData name="Kevin Shehan" userId="08a9fb75-bfa9-4619-a08a-5a0f62c1c55f" providerId="ADAL" clId="{83AB8721-7A5C-4402-B53A-E2201995F138}" dt="2025-09-21T02:53:01.299" v="2487"/>
          <ac:spMkLst>
            <pc:docMk/>
            <pc:sldMk cId="1835516208" sldId="4356"/>
            <ac:spMk id="12" creationId="{9FC442F1-4CFD-05D0-9440-A24B08459DD5}"/>
          </ac:spMkLst>
        </pc:spChg>
        <pc:spChg chg="mod">
          <ac:chgData name="Kevin Shehan" userId="08a9fb75-bfa9-4619-a08a-5a0f62c1c55f" providerId="ADAL" clId="{83AB8721-7A5C-4402-B53A-E2201995F138}" dt="2025-09-20T15:53:28.127" v="237" actId="20577"/>
          <ac:spMkLst>
            <pc:docMk/>
            <pc:sldMk cId="1835516208" sldId="4356"/>
            <ac:spMk id="13" creationId="{2A656E72-967F-EBEF-C8F9-7D1BF9FB7F30}"/>
          </ac:spMkLst>
        </pc:spChg>
        <pc:picChg chg="add mod">
          <ac:chgData name="Kevin Shehan" userId="08a9fb75-bfa9-4619-a08a-5a0f62c1c55f" providerId="ADAL" clId="{83AB8721-7A5C-4402-B53A-E2201995F138}" dt="2025-09-21T02:37:23.500" v="1538" actId="962"/>
          <ac:picMkLst>
            <pc:docMk/>
            <pc:sldMk cId="1835516208" sldId="4356"/>
            <ac:picMk id="5" creationId="{C2B08144-54B6-E59F-8218-F9EAA9FE3831}"/>
          </ac:picMkLst>
        </pc:picChg>
        <pc:picChg chg="del">
          <ac:chgData name="Kevin Shehan" userId="08a9fb75-bfa9-4619-a08a-5a0f62c1c55f" providerId="ADAL" clId="{83AB8721-7A5C-4402-B53A-E2201995F138}" dt="2025-09-20T15:53:34.344" v="238" actId="478"/>
          <ac:picMkLst>
            <pc:docMk/>
            <pc:sldMk cId="1835516208" sldId="4356"/>
            <ac:picMk id="8" creationId="{14A266DC-CB4E-99F6-E716-05B57C9EE2B4}"/>
          </ac:picMkLst>
        </pc:picChg>
      </pc:sldChg>
      <pc:sldChg chg="addSp delSp modSp add mod">
        <pc:chgData name="Kevin Shehan" userId="08a9fb75-bfa9-4619-a08a-5a0f62c1c55f" providerId="ADAL" clId="{83AB8721-7A5C-4402-B53A-E2201995F138}" dt="2025-09-21T02:53:15.070" v="2489"/>
        <pc:sldMkLst>
          <pc:docMk/>
          <pc:sldMk cId="1381476520" sldId="4357"/>
        </pc:sldMkLst>
        <pc:spChg chg="del">
          <ac:chgData name="Kevin Shehan" userId="08a9fb75-bfa9-4619-a08a-5a0f62c1c55f" providerId="ADAL" clId="{83AB8721-7A5C-4402-B53A-E2201995F138}" dt="2025-09-21T02:41:09.186" v="1690" actId="478"/>
          <ac:spMkLst>
            <pc:docMk/>
            <pc:sldMk cId="1381476520" sldId="4357"/>
            <ac:spMk id="2" creationId="{3E8BE575-F246-AD34-5BC4-6A6A9066213D}"/>
          </ac:spMkLst>
        </pc:spChg>
        <pc:spChg chg="del">
          <ac:chgData name="Kevin Shehan" userId="08a9fb75-bfa9-4619-a08a-5a0f62c1c55f" providerId="ADAL" clId="{83AB8721-7A5C-4402-B53A-E2201995F138}" dt="2025-09-21T02:41:06.060" v="1689" actId="478"/>
          <ac:spMkLst>
            <pc:docMk/>
            <pc:sldMk cId="1381476520" sldId="4357"/>
            <ac:spMk id="3" creationId="{3CCD1FC0-A47D-E47B-9958-8F3359EFB6DD}"/>
          </ac:spMkLst>
        </pc:spChg>
        <pc:spChg chg="add mod">
          <ac:chgData name="Kevin Shehan" userId="08a9fb75-bfa9-4619-a08a-5a0f62c1c55f" providerId="ADAL" clId="{83AB8721-7A5C-4402-B53A-E2201995F138}" dt="2025-09-21T02:40:51.915" v="1688" actId="20577"/>
          <ac:spMkLst>
            <pc:docMk/>
            <pc:sldMk cId="1381476520" sldId="4357"/>
            <ac:spMk id="4" creationId="{1ACE3884-5DD3-4F86-13C6-FF34F1D35C8C}"/>
          </ac:spMkLst>
        </pc:spChg>
        <pc:spChg chg="del">
          <ac:chgData name="Kevin Shehan" userId="08a9fb75-bfa9-4619-a08a-5a0f62c1c55f" providerId="ADAL" clId="{83AB8721-7A5C-4402-B53A-E2201995F138}" dt="2025-09-21T02:41:12.350" v="1691" actId="478"/>
          <ac:spMkLst>
            <pc:docMk/>
            <pc:sldMk cId="1381476520" sldId="4357"/>
            <ac:spMk id="7" creationId="{17C5854A-3022-259B-3B42-F5C4A12050DE}"/>
          </ac:spMkLst>
        </pc:spChg>
        <pc:spChg chg="del">
          <ac:chgData name="Kevin Shehan" userId="08a9fb75-bfa9-4619-a08a-5a0f62c1c55f" providerId="ADAL" clId="{83AB8721-7A5C-4402-B53A-E2201995F138}" dt="2025-09-21T02:53:13.885" v="2488" actId="478"/>
          <ac:spMkLst>
            <pc:docMk/>
            <pc:sldMk cId="1381476520" sldId="4357"/>
            <ac:spMk id="9" creationId="{DC2B8DFB-6316-F37A-5BC2-129A4EB8061A}"/>
          </ac:spMkLst>
        </pc:spChg>
        <pc:spChg chg="add mod">
          <ac:chgData name="Kevin Shehan" userId="08a9fb75-bfa9-4619-a08a-5a0f62c1c55f" providerId="ADAL" clId="{83AB8721-7A5C-4402-B53A-E2201995F138}" dt="2025-09-21T02:53:15.070" v="2489"/>
          <ac:spMkLst>
            <pc:docMk/>
            <pc:sldMk cId="1381476520" sldId="4357"/>
            <ac:spMk id="10" creationId="{50CAEF58-1706-126B-3905-C5B7ACBE7CB3}"/>
          </ac:spMkLst>
        </pc:spChg>
        <pc:spChg chg="del">
          <ac:chgData name="Kevin Shehan" userId="08a9fb75-bfa9-4619-a08a-5a0f62c1c55f" providerId="ADAL" clId="{83AB8721-7A5C-4402-B53A-E2201995F138}" dt="2025-09-20T15:53:59.758" v="255" actId="478"/>
          <ac:spMkLst>
            <pc:docMk/>
            <pc:sldMk cId="1381476520" sldId="4357"/>
            <ac:spMk id="11" creationId="{AE03496B-F0F3-0523-7175-B88868455928}"/>
          </ac:spMkLst>
        </pc:spChg>
        <pc:spChg chg="mod">
          <ac:chgData name="Kevin Shehan" userId="08a9fb75-bfa9-4619-a08a-5a0f62c1c55f" providerId="ADAL" clId="{83AB8721-7A5C-4402-B53A-E2201995F138}" dt="2025-09-20T15:53:57.657" v="254" actId="20577"/>
          <ac:spMkLst>
            <pc:docMk/>
            <pc:sldMk cId="1381476520" sldId="4357"/>
            <ac:spMk id="13" creationId="{362F2168-76A3-1E7E-CB67-CEA7E4AE7AB6}"/>
          </ac:spMkLst>
        </pc:spChg>
        <pc:picChg chg="del">
          <ac:chgData name="Kevin Shehan" userId="08a9fb75-bfa9-4619-a08a-5a0f62c1c55f" providerId="ADAL" clId="{83AB8721-7A5C-4402-B53A-E2201995F138}" dt="2025-09-20T15:54:01.098" v="256" actId="478"/>
          <ac:picMkLst>
            <pc:docMk/>
            <pc:sldMk cId="1381476520" sldId="4357"/>
            <ac:picMk id="5" creationId="{15B99167-2066-C7EE-44CA-69833B10B062}"/>
          </ac:picMkLst>
        </pc:picChg>
        <pc:picChg chg="add mod">
          <ac:chgData name="Kevin Shehan" userId="08a9fb75-bfa9-4619-a08a-5a0f62c1c55f" providerId="ADAL" clId="{83AB8721-7A5C-4402-B53A-E2201995F138}" dt="2025-09-21T02:42:02.134" v="1760" actId="1076"/>
          <ac:picMkLst>
            <pc:docMk/>
            <pc:sldMk cId="1381476520" sldId="4357"/>
            <ac:picMk id="8" creationId="{C2C4BAE8-72F3-C469-B56D-3AE01293FAEA}"/>
          </ac:picMkLst>
        </pc:picChg>
      </pc:sldChg>
      <pc:sldChg chg="addSp delSp modSp add mod">
        <pc:chgData name="Kevin Shehan" userId="08a9fb75-bfa9-4619-a08a-5a0f62c1c55f" providerId="ADAL" clId="{83AB8721-7A5C-4402-B53A-E2201995F138}" dt="2025-09-21T02:53:36.465" v="2493"/>
        <pc:sldMkLst>
          <pc:docMk/>
          <pc:sldMk cId="2301628334" sldId="4358"/>
        </pc:sldMkLst>
        <pc:spChg chg="del">
          <ac:chgData name="Kevin Shehan" userId="08a9fb75-bfa9-4619-a08a-5a0f62c1c55f" providerId="ADAL" clId="{83AB8721-7A5C-4402-B53A-E2201995F138}" dt="2025-09-21T02:53:24.720" v="2490" actId="478"/>
          <ac:spMkLst>
            <pc:docMk/>
            <pc:sldMk cId="2301628334" sldId="4358"/>
            <ac:spMk id="2" creationId="{DB8EEB8F-2D55-15D5-EF50-DFBD6AB2B169}"/>
          </ac:spMkLst>
        </pc:spChg>
        <pc:spChg chg="del mod">
          <ac:chgData name="Kevin Shehan" userId="08a9fb75-bfa9-4619-a08a-5a0f62c1c55f" providerId="ADAL" clId="{83AB8721-7A5C-4402-B53A-E2201995F138}" dt="2025-09-21T02:53:31.319" v="2491" actId="478"/>
          <ac:spMkLst>
            <pc:docMk/>
            <pc:sldMk cId="2301628334" sldId="4358"/>
            <ac:spMk id="3" creationId="{089B97E4-4C71-952C-0A73-DA0A76D78216}"/>
          </ac:spMkLst>
        </pc:spChg>
        <pc:spChg chg="del">
          <ac:chgData name="Kevin Shehan" userId="08a9fb75-bfa9-4619-a08a-5a0f62c1c55f" providerId="ADAL" clId="{83AB8721-7A5C-4402-B53A-E2201995F138}" dt="2025-09-20T15:54:24.965" v="279" actId="478"/>
          <ac:spMkLst>
            <pc:docMk/>
            <pc:sldMk cId="2301628334" sldId="4358"/>
            <ac:spMk id="4" creationId="{B3F4B01E-7545-CAB5-DE68-45D54CBD9F92}"/>
          </ac:spMkLst>
        </pc:spChg>
        <pc:spChg chg="del">
          <ac:chgData name="Kevin Shehan" userId="08a9fb75-bfa9-4619-a08a-5a0f62c1c55f" providerId="ADAL" clId="{83AB8721-7A5C-4402-B53A-E2201995F138}" dt="2025-09-21T02:41:43.696" v="1697" actId="478"/>
          <ac:spMkLst>
            <pc:docMk/>
            <pc:sldMk cId="2301628334" sldId="4358"/>
            <ac:spMk id="7" creationId="{C5E6BF49-5832-1463-D871-1B110FA723D3}"/>
          </ac:spMkLst>
        </pc:spChg>
        <pc:spChg chg="del">
          <ac:chgData name="Kevin Shehan" userId="08a9fb75-bfa9-4619-a08a-5a0f62c1c55f" providerId="ADAL" clId="{83AB8721-7A5C-4402-B53A-E2201995F138}" dt="2025-09-21T02:53:35.140" v="2492" actId="478"/>
          <ac:spMkLst>
            <pc:docMk/>
            <pc:sldMk cId="2301628334" sldId="4358"/>
            <ac:spMk id="9" creationId="{F981DD1A-780D-E3AC-D7C4-55A1DF278422}"/>
          </ac:spMkLst>
        </pc:spChg>
        <pc:spChg chg="add mod">
          <ac:chgData name="Kevin Shehan" userId="08a9fb75-bfa9-4619-a08a-5a0f62c1c55f" providerId="ADAL" clId="{83AB8721-7A5C-4402-B53A-E2201995F138}" dt="2025-09-21T02:53:36.465" v="2493"/>
          <ac:spMkLst>
            <pc:docMk/>
            <pc:sldMk cId="2301628334" sldId="4358"/>
            <ac:spMk id="10" creationId="{758F3FD3-2F5F-9198-C667-7ED063A8F48C}"/>
          </ac:spMkLst>
        </pc:spChg>
        <pc:spChg chg="add mod">
          <ac:chgData name="Kevin Shehan" userId="08a9fb75-bfa9-4619-a08a-5a0f62c1c55f" providerId="ADAL" clId="{83AB8721-7A5C-4402-B53A-E2201995F138}" dt="2025-09-21T02:43:07.513" v="1775" actId="114"/>
          <ac:spMkLst>
            <pc:docMk/>
            <pc:sldMk cId="2301628334" sldId="4358"/>
            <ac:spMk id="11" creationId="{1ACE3884-5DD3-4F86-13C6-FF34F1D35C8C}"/>
          </ac:spMkLst>
        </pc:spChg>
        <pc:spChg chg="mod">
          <ac:chgData name="Kevin Shehan" userId="08a9fb75-bfa9-4619-a08a-5a0f62c1c55f" providerId="ADAL" clId="{83AB8721-7A5C-4402-B53A-E2201995F138}" dt="2025-09-20T15:54:19.550" v="277" actId="20577"/>
          <ac:spMkLst>
            <pc:docMk/>
            <pc:sldMk cId="2301628334" sldId="4358"/>
            <ac:spMk id="13" creationId="{E45DE2F4-48B7-AA49-865C-A1DA05C34B07}"/>
          </ac:spMkLst>
        </pc:spChg>
        <pc:picChg chg="add mod">
          <ac:chgData name="Kevin Shehan" userId="08a9fb75-bfa9-4619-a08a-5a0f62c1c55f" providerId="ADAL" clId="{83AB8721-7A5C-4402-B53A-E2201995F138}" dt="2025-09-21T02:41:58.090" v="1759" actId="1076"/>
          <ac:picMkLst>
            <pc:docMk/>
            <pc:sldMk cId="2301628334" sldId="4358"/>
            <ac:picMk id="5" creationId="{8F270A9E-0E79-8251-C104-E7EA5010C8AB}"/>
          </ac:picMkLst>
        </pc:picChg>
        <pc:picChg chg="del">
          <ac:chgData name="Kevin Shehan" userId="08a9fb75-bfa9-4619-a08a-5a0f62c1c55f" providerId="ADAL" clId="{83AB8721-7A5C-4402-B53A-E2201995F138}" dt="2025-09-20T15:54:21.066" v="278" actId="478"/>
          <ac:picMkLst>
            <pc:docMk/>
            <pc:sldMk cId="2301628334" sldId="4358"/>
            <ac:picMk id="8" creationId="{41A1E11B-34BE-A643-1997-6AD2BA097129}"/>
          </ac:picMkLst>
        </pc:picChg>
      </pc:sldChg>
      <pc:sldChg chg="addSp delSp modSp add mod">
        <pc:chgData name="Kevin Shehan" userId="08a9fb75-bfa9-4619-a08a-5a0f62c1c55f" providerId="ADAL" clId="{83AB8721-7A5C-4402-B53A-E2201995F138}" dt="2025-09-21T02:45:25.449" v="1933" actId="478"/>
        <pc:sldMkLst>
          <pc:docMk/>
          <pc:sldMk cId="4050034517" sldId="4359"/>
        </pc:sldMkLst>
        <pc:spChg chg="mod">
          <ac:chgData name="Kevin Shehan" userId="08a9fb75-bfa9-4619-a08a-5a0f62c1c55f" providerId="ADAL" clId="{83AB8721-7A5C-4402-B53A-E2201995F138}" dt="2025-09-21T02:45:20.955" v="1932" actId="6549"/>
          <ac:spMkLst>
            <pc:docMk/>
            <pc:sldMk cId="4050034517" sldId="4359"/>
            <ac:spMk id="2" creationId="{E6079E3A-F7F9-7653-D45D-E84CAA3B8084}"/>
          </ac:spMkLst>
        </pc:spChg>
        <pc:spChg chg="del">
          <ac:chgData name="Kevin Shehan" userId="08a9fb75-bfa9-4619-a08a-5a0f62c1c55f" providerId="ADAL" clId="{83AB8721-7A5C-4402-B53A-E2201995F138}" dt="2025-09-21T02:45:15.996" v="1931" actId="478"/>
          <ac:spMkLst>
            <pc:docMk/>
            <pc:sldMk cId="4050034517" sldId="4359"/>
            <ac:spMk id="3" creationId="{FE4D2A6A-BA6B-EDA9-8651-28C39B3D6587}"/>
          </ac:spMkLst>
        </pc:spChg>
        <pc:spChg chg="add del mod">
          <ac:chgData name="Kevin Shehan" userId="08a9fb75-bfa9-4619-a08a-5a0f62c1c55f" providerId="ADAL" clId="{83AB8721-7A5C-4402-B53A-E2201995F138}" dt="2025-09-21T02:45:12.702" v="1930" actId="478"/>
          <ac:spMkLst>
            <pc:docMk/>
            <pc:sldMk cId="4050034517" sldId="4359"/>
            <ac:spMk id="4" creationId="{B29EA541-097E-4301-9409-B699FE0FFB8E}"/>
          </ac:spMkLst>
        </pc:spChg>
        <pc:spChg chg="add mod">
          <ac:chgData name="Kevin Shehan" userId="08a9fb75-bfa9-4619-a08a-5a0f62c1c55f" providerId="ADAL" clId="{83AB8721-7A5C-4402-B53A-E2201995F138}" dt="2025-09-21T02:44:05.807" v="1922" actId="1076"/>
          <ac:spMkLst>
            <pc:docMk/>
            <pc:sldMk cId="4050034517" sldId="4359"/>
            <ac:spMk id="8" creationId="{1ACE3884-5DD3-4F86-13C6-FF34F1D35C8C}"/>
          </ac:spMkLst>
        </pc:spChg>
        <pc:spChg chg="del">
          <ac:chgData name="Kevin Shehan" userId="08a9fb75-bfa9-4619-a08a-5a0f62c1c55f" providerId="ADAL" clId="{83AB8721-7A5C-4402-B53A-E2201995F138}" dt="2025-09-21T02:45:25.449" v="1933" actId="478"/>
          <ac:spMkLst>
            <pc:docMk/>
            <pc:sldMk cId="4050034517" sldId="4359"/>
            <ac:spMk id="9" creationId="{543CC854-3BE4-C1C9-78A8-FC3679067865}"/>
          </ac:spMkLst>
        </pc:spChg>
        <pc:spChg chg="del">
          <ac:chgData name="Kevin Shehan" userId="08a9fb75-bfa9-4619-a08a-5a0f62c1c55f" providerId="ADAL" clId="{83AB8721-7A5C-4402-B53A-E2201995F138}" dt="2025-09-20T15:54:47.602" v="297" actId="478"/>
          <ac:spMkLst>
            <pc:docMk/>
            <pc:sldMk cId="4050034517" sldId="4359"/>
            <ac:spMk id="11" creationId="{759D0CB3-8580-5FAF-0EE2-3747FF3F4E6D}"/>
          </ac:spMkLst>
        </pc:spChg>
        <pc:spChg chg="mod">
          <ac:chgData name="Kevin Shehan" userId="08a9fb75-bfa9-4619-a08a-5a0f62c1c55f" providerId="ADAL" clId="{83AB8721-7A5C-4402-B53A-E2201995F138}" dt="2025-09-20T15:54:42.256" v="295" actId="20577"/>
          <ac:spMkLst>
            <pc:docMk/>
            <pc:sldMk cId="4050034517" sldId="4359"/>
            <ac:spMk id="13" creationId="{969B31F6-0424-E4E7-2B35-13C014561D26}"/>
          </ac:spMkLst>
        </pc:spChg>
        <pc:picChg chg="del">
          <ac:chgData name="Kevin Shehan" userId="08a9fb75-bfa9-4619-a08a-5a0f62c1c55f" providerId="ADAL" clId="{83AB8721-7A5C-4402-B53A-E2201995F138}" dt="2025-09-20T15:54:44.526" v="296" actId="478"/>
          <ac:picMkLst>
            <pc:docMk/>
            <pc:sldMk cId="4050034517" sldId="4359"/>
            <ac:picMk id="5" creationId="{9335294A-0D52-0474-D7ED-F6CE1171FB30}"/>
          </ac:picMkLst>
        </pc:picChg>
        <pc:picChg chg="add mod">
          <ac:chgData name="Kevin Shehan" userId="08a9fb75-bfa9-4619-a08a-5a0f62c1c55f" providerId="ADAL" clId="{83AB8721-7A5C-4402-B53A-E2201995F138}" dt="2025-09-21T02:45:09.350" v="1929" actId="1076"/>
          <ac:picMkLst>
            <pc:docMk/>
            <pc:sldMk cId="4050034517" sldId="4359"/>
            <ac:picMk id="10" creationId="{964D9D82-6C5F-B880-0C66-D05E5A46BC41}"/>
          </ac:picMkLst>
        </pc:picChg>
      </pc:sldChg>
      <pc:sldChg chg="addSp delSp modSp add mod">
        <pc:chgData name="Kevin Shehan" userId="08a9fb75-bfa9-4619-a08a-5a0f62c1c55f" providerId="ADAL" clId="{83AB8721-7A5C-4402-B53A-E2201995F138}" dt="2025-09-21T02:53:48.579" v="2496"/>
        <pc:sldMkLst>
          <pc:docMk/>
          <pc:sldMk cId="605668559" sldId="4360"/>
        </pc:sldMkLst>
        <pc:spChg chg="del">
          <ac:chgData name="Kevin Shehan" userId="08a9fb75-bfa9-4619-a08a-5a0f62c1c55f" providerId="ADAL" clId="{83AB8721-7A5C-4402-B53A-E2201995F138}" dt="2025-09-21T02:53:44.881" v="2494" actId="478"/>
          <ac:spMkLst>
            <pc:docMk/>
            <pc:sldMk cId="605668559" sldId="4360"/>
            <ac:spMk id="2" creationId="{4353F5A3-626B-39FE-3AF3-FA17C0407DAF}"/>
          </ac:spMkLst>
        </pc:spChg>
        <pc:spChg chg="del">
          <ac:chgData name="Kevin Shehan" userId="08a9fb75-bfa9-4619-a08a-5a0f62c1c55f" providerId="ADAL" clId="{83AB8721-7A5C-4402-B53A-E2201995F138}" dt="2025-09-21T02:45:36.157" v="1935" actId="478"/>
          <ac:spMkLst>
            <pc:docMk/>
            <pc:sldMk cId="605668559" sldId="4360"/>
            <ac:spMk id="3" creationId="{BB974346-7351-1A81-FED4-1C518CD90742}"/>
          </ac:spMkLst>
        </pc:spChg>
        <pc:spChg chg="del">
          <ac:chgData name="Kevin Shehan" userId="08a9fb75-bfa9-4619-a08a-5a0f62c1c55f" providerId="ADAL" clId="{83AB8721-7A5C-4402-B53A-E2201995F138}" dt="2025-09-21T02:45:32.636" v="1934" actId="478"/>
          <ac:spMkLst>
            <pc:docMk/>
            <pc:sldMk cId="605668559" sldId="4360"/>
            <ac:spMk id="4" creationId="{AE13738C-3CAF-5CA7-76EB-A53C1397678E}"/>
          </ac:spMkLst>
        </pc:spChg>
        <pc:spChg chg="del">
          <ac:chgData name="Kevin Shehan" userId="08a9fb75-bfa9-4619-a08a-5a0f62c1c55f" providerId="ADAL" clId="{83AB8721-7A5C-4402-B53A-E2201995F138}" dt="2025-09-21T02:45:39.795" v="1936" actId="478"/>
          <ac:spMkLst>
            <pc:docMk/>
            <pc:sldMk cId="605668559" sldId="4360"/>
            <ac:spMk id="7" creationId="{37B61C9B-8836-F588-6B59-9A27BB5C4CD6}"/>
          </ac:spMkLst>
        </pc:spChg>
        <pc:spChg chg="del">
          <ac:chgData name="Kevin Shehan" userId="08a9fb75-bfa9-4619-a08a-5a0f62c1c55f" providerId="ADAL" clId="{83AB8721-7A5C-4402-B53A-E2201995F138}" dt="2025-09-20T15:55:16.200" v="325" actId="478"/>
          <ac:spMkLst>
            <pc:docMk/>
            <pc:sldMk cId="605668559" sldId="4360"/>
            <ac:spMk id="8" creationId="{5ADF3C81-50C5-7E25-05F1-20C93986D6D4}"/>
          </ac:spMkLst>
        </pc:spChg>
        <pc:spChg chg="del">
          <ac:chgData name="Kevin Shehan" userId="08a9fb75-bfa9-4619-a08a-5a0f62c1c55f" providerId="ADAL" clId="{83AB8721-7A5C-4402-B53A-E2201995F138}" dt="2025-09-21T02:53:47.478" v="2495" actId="478"/>
          <ac:spMkLst>
            <pc:docMk/>
            <pc:sldMk cId="605668559" sldId="4360"/>
            <ac:spMk id="9" creationId="{9DECF28B-DDB7-B1A1-C47F-A4B9D6A793BB}"/>
          </ac:spMkLst>
        </pc:spChg>
        <pc:spChg chg="add mod">
          <ac:chgData name="Kevin Shehan" userId="08a9fb75-bfa9-4619-a08a-5a0f62c1c55f" providerId="ADAL" clId="{83AB8721-7A5C-4402-B53A-E2201995F138}" dt="2025-09-21T02:48:15.387" v="2257" actId="1076"/>
          <ac:spMkLst>
            <pc:docMk/>
            <pc:sldMk cId="605668559" sldId="4360"/>
            <ac:spMk id="11" creationId="{1ACE3884-5DD3-4F86-13C6-FF34F1D35C8C}"/>
          </ac:spMkLst>
        </pc:spChg>
        <pc:spChg chg="add mod">
          <ac:chgData name="Kevin Shehan" userId="08a9fb75-bfa9-4619-a08a-5a0f62c1c55f" providerId="ADAL" clId="{83AB8721-7A5C-4402-B53A-E2201995F138}" dt="2025-09-21T02:53:48.579" v="2496"/>
          <ac:spMkLst>
            <pc:docMk/>
            <pc:sldMk cId="605668559" sldId="4360"/>
            <ac:spMk id="12" creationId="{2E5977F4-04FC-5FAC-3E97-5598759CCD8C}"/>
          </ac:spMkLst>
        </pc:spChg>
        <pc:spChg chg="mod">
          <ac:chgData name="Kevin Shehan" userId="08a9fb75-bfa9-4619-a08a-5a0f62c1c55f" providerId="ADAL" clId="{83AB8721-7A5C-4402-B53A-E2201995F138}" dt="2025-09-20T15:55:12.433" v="323" actId="20577"/>
          <ac:spMkLst>
            <pc:docMk/>
            <pc:sldMk cId="605668559" sldId="4360"/>
            <ac:spMk id="13" creationId="{A26B5A91-0D60-268F-73E9-85EE146D79CF}"/>
          </ac:spMkLst>
        </pc:spChg>
        <pc:picChg chg="add mod">
          <ac:chgData name="Kevin Shehan" userId="08a9fb75-bfa9-4619-a08a-5a0f62c1c55f" providerId="ADAL" clId="{83AB8721-7A5C-4402-B53A-E2201995F138}" dt="2025-09-21T02:46:14.983" v="2097" actId="962"/>
          <ac:picMkLst>
            <pc:docMk/>
            <pc:sldMk cId="605668559" sldId="4360"/>
            <ac:picMk id="5" creationId="{90C709FB-0EDC-FC3F-AE26-FAB3EDBCDAD4}"/>
          </ac:picMkLst>
        </pc:picChg>
        <pc:picChg chg="del">
          <ac:chgData name="Kevin Shehan" userId="08a9fb75-bfa9-4619-a08a-5a0f62c1c55f" providerId="ADAL" clId="{83AB8721-7A5C-4402-B53A-E2201995F138}" dt="2025-09-20T15:55:13.951" v="324" actId="478"/>
          <ac:picMkLst>
            <pc:docMk/>
            <pc:sldMk cId="605668559" sldId="4360"/>
            <ac:picMk id="10" creationId="{2A2DD183-0C3A-FAB3-B0ED-3A2B525B61AC}"/>
          </ac:picMkLst>
        </pc:picChg>
      </pc:sldChg>
      <pc:sldChg chg="addSp delSp modSp add mod">
        <pc:chgData name="Kevin Shehan" userId="08a9fb75-bfa9-4619-a08a-5a0f62c1c55f" providerId="ADAL" clId="{83AB8721-7A5C-4402-B53A-E2201995F138}" dt="2025-09-21T02:50:47.913" v="2462" actId="478"/>
        <pc:sldMkLst>
          <pc:docMk/>
          <pc:sldMk cId="2560965385" sldId="4361"/>
        </pc:sldMkLst>
        <pc:spChg chg="mod">
          <ac:chgData name="Kevin Shehan" userId="08a9fb75-bfa9-4619-a08a-5a0f62c1c55f" providerId="ADAL" clId="{83AB8721-7A5C-4402-B53A-E2201995F138}" dt="2025-09-21T02:50:42.564" v="2460" actId="6549"/>
          <ac:spMkLst>
            <pc:docMk/>
            <pc:sldMk cId="2560965385" sldId="4361"/>
            <ac:spMk id="2" creationId="{7A699AD7-D9C9-D60E-27A4-D602E800E521}"/>
          </ac:spMkLst>
        </pc:spChg>
        <pc:spChg chg="add del">
          <ac:chgData name="Kevin Shehan" userId="08a9fb75-bfa9-4619-a08a-5a0f62c1c55f" providerId="ADAL" clId="{83AB8721-7A5C-4402-B53A-E2201995F138}" dt="2025-09-21T02:50:39.894" v="2459" actId="478"/>
          <ac:spMkLst>
            <pc:docMk/>
            <pc:sldMk cId="2560965385" sldId="4361"/>
            <ac:spMk id="3" creationId="{06F2A5AF-36A9-E9F9-0665-CEB1A8495409}"/>
          </ac:spMkLst>
        </pc:spChg>
        <pc:spChg chg="add del mod">
          <ac:chgData name="Kevin Shehan" userId="08a9fb75-bfa9-4619-a08a-5a0f62c1c55f" providerId="ADAL" clId="{83AB8721-7A5C-4402-B53A-E2201995F138}" dt="2025-09-21T02:50:45.430" v="2461" actId="478"/>
          <ac:spMkLst>
            <pc:docMk/>
            <pc:sldMk cId="2560965385" sldId="4361"/>
            <ac:spMk id="4" creationId="{D7E91F73-CCFC-825A-A31B-B54B1C104146}"/>
          </ac:spMkLst>
        </pc:spChg>
        <pc:spChg chg="add del mod">
          <ac:chgData name="Kevin Shehan" userId="08a9fb75-bfa9-4619-a08a-5a0f62c1c55f" providerId="ADAL" clId="{83AB8721-7A5C-4402-B53A-E2201995F138}" dt="2025-09-21T02:50:33.011" v="2457" actId="478"/>
          <ac:spMkLst>
            <pc:docMk/>
            <pc:sldMk cId="2560965385" sldId="4361"/>
            <ac:spMk id="8" creationId="{B29EA541-097E-4301-9409-B699FE0FFB8E}"/>
          </ac:spMkLst>
        </pc:spChg>
        <pc:spChg chg="del mod">
          <ac:chgData name="Kevin Shehan" userId="08a9fb75-bfa9-4619-a08a-5a0f62c1c55f" providerId="ADAL" clId="{83AB8721-7A5C-4402-B53A-E2201995F138}" dt="2025-09-21T02:50:47.913" v="2462" actId="478"/>
          <ac:spMkLst>
            <pc:docMk/>
            <pc:sldMk cId="2560965385" sldId="4361"/>
            <ac:spMk id="9" creationId="{7D16BB7F-7565-2CC6-0CEA-849A2DB9E819}"/>
          </ac:spMkLst>
        </pc:spChg>
        <pc:spChg chg="add mod">
          <ac:chgData name="Kevin Shehan" userId="08a9fb75-bfa9-4619-a08a-5a0f62c1c55f" providerId="ADAL" clId="{83AB8721-7A5C-4402-B53A-E2201995F138}" dt="2025-09-21T02:50:29.925" v="2456" actId="1076"/>
          <ac:spMkLst>
            <pc:docMk/>
            <pc:sldMk cId="2560965385" sldId="4361"/>
            <ac:spMk id="10" creationId="{1ACE3884-5DD3-4F86-13C6-FF34F1D35C8C}"/>
          </ac:spMkLst>
        </pc:spChg>
        <pc:spChg chg="del">
          <ac:chgData name="Kevin Shehan" userId="08a9fb75-bfa9-4619-a08a-5a0f62c1c55f" providerId="ADAL" clId="{83AB8721-7A5C-4402-B53A-E2201995F138}" dt="2025-09-20T15:55:42.510" v="331" actId="478"/>
          <ac:spMkLst>
            <pc:docMk/>
            <pc:sldMk cId="2560965385" sldId="4361"/>
            <ac:spMk id="11" creationId="{4A94D1EF-4341-EF28-E94F-4FFF4B11B5B4}"/>
          </ac:spMkLst>
        </pc:spChg>
        <pc:picChg chg="del">
          <ac:chgData name="Kevin Shehan" userId="08a9fb75-bfa9-4619-a08a-5a0f62c1c55f" providerId="ADAL" clId="{83AB8721-7A5C-4402-B53A-E2201995F138}" dt="2025-09-20T15:55:40.010" v="330" actId="478"/>
          <ac:picMkLst>
            <pc:docMk/>
            <pc:sldMk cId="2560965385" sldId="4361"/>
            <ac:picMk id="5" creationId="{7643CCEE-D0B9-3C4C-0EFD-4F7ABBBACA4F}"/>
          </ac:picMkLst>
        </pc:picChg>
        <pc:picChg chg="add mod">
          <ac:chgData name="Kevin Shehan" userId="08a9fb75-bfa9-4619-a08a-5a0f62c1c55f" providerId="ADAL" clId="{83AB8721-7A5C-4402-B53A-E2201995F138}" dt="2025-09-21T02:48:45.942" v="2355" actId="962"/>
          <ac:picMkLst>
            <pc:docMk/>
            <pc:sldMk cId="2560965385" sldId="4361"/>
            <ac:picMk id="12" creationId="{34871298-1E09-BD0D-3CAA-CC4FA03F78A9}"/>
          </ac:picMkLst>
        </pc:picChg>
        <pc:picChg chg="add mod">
          <ac:chgData name="Kevin Shehan" userId="08a9fb75-bfa9-4619-a08a-5a0f62c1c55f" providerId="ADAL" clId="{83AB8721-7A5C-4402-B53A-E2201995F138}" dt="2025-09-21T02:48:53.866" v="2415" actId="962"/>
          <ac:picMkLst>
            <pc:docMk/>
            <pc:sldMk cId="2560965385" sldId="4361"/>
            <ac:picMk id="14" creationId="{8E6AC149-5BC0-6DC2-CFF7-BB49F7B25A77}"/>
          </ac:picMkLst>
        </pc:picChg>
      </pc:sldChg>
      <pc:sldChg chg="addSp delSp modSp add mod">
        <pc:chgData name="Kevin Shehan" userId="08a9fb75-bfa9-4619-a08a-5a0f62c1c55f" providerId="ADAL" clId="{83AB8721-7A5C-4402-B53A-E2201995F138}" dt="2025-09-21T03:04:29.529" v="3438" actId="20577"/>
        <pc:sldMkLst>
          <pc:docMk/>
          <pc:sldMk cId="2423847392" sldId="4362"/>
        </pc:sldMkLst>
        <pc:spChg chg="del">
          <ac:chgData name="Kevin Shehan" userId="08a9fb75-bfa9-4619-a08a-5a0f62c1c55f" providerId="ADAL" clId="{83AB8721-7A5C-4402-B53A-E2201995F138}" dt="2025-09-21T02:51:06.505" v="2465" actId="478"/>
          <ac:spMkLst>
            <pc:docMk/>
            <pc:sldMk cId="2423847392" sldId="4362"/>
            <ac:spMk id="2" creationId="{7BA3A328-CACB-E4FF-4830-0500335C0F6F}"/>
          </ac:spMkLst>
        </pc:spChg>
        <pc:spChg chg="del">
          <ac:chgData name="Kevin Shehan" userId="08a9fb75-bfa9-4619-a08a-5a0f62c1c55f" providerId="ADAL" clId="{83AB8721-7A5C-4402-B53A-E2201995F138}" dt="2025-09-21T02:51:06.505" v="2465" actId="478"/>
          <ac:spMkLst>
            <pc:docMk/>
            <pc:sldMk cId="2423847392" sldId="4362"/>
            <ac:spMk id="3" creationId="{2A315CB0-E7EF-292C-3257-A7F685159BAE}"/>
          </ac:spMkLst>
        </pc:spChg>
        <pc:spChg chg="del">
          <ac:chgData name="Kevin Shehan" userId="08a9fb75-bfa9-4619-a08a-5a0f62c1c55f" providerId="ADAL" clId="{83AB8721-7A5C-4402-B53A-E2201995F138}" dt="2025-09-21T02:51:06.505" v="2465" actId="478"/>
          <ac:spMkLst>
            <pc:docMk/>
            <pc:sldMk cId="2423847392" sldId="4362"/>
            <ac:spMk id="4" creationId="{A4D37588-1DCC-8B73-4220-B6E0AFC516D7}"/>
          </ac:spMkLst>
        </pc:spChg>
        <pc:spChg chg="del">
          <ac:chgData name="Kevin Shehan" userId="08a9fb75-bfa9-4619-a08a-5a0f62c1c55f" providerId="ADAL" clId="{83AB8721-7A5C-4402-B53A-E2201995F138}" dt="2025-09-21T02:51:06.505" v="2465" actId="478"/>
          <ac:spMkLst>
            <pc:docMk/>
            <pc:sldMk cId="2423847392" sldId="4362"/>
            <ac:spMk id="7" creationId="{13124068-BB8F-B629-CCC1-9D32423C817F}"/>
          </ac:spMkLst>
        </pc:spChg>
        <pc:spChg chg="mod">
          <ac:chgData name="Kevin Shehan" userId="08a9fb75-bfa9-4619-a08a-5a0f62c1c55f" providerId="ADAL" clId="{83AB8721-7A5C-4402-B53A-E2201995F138}" dt="2025-09-21T02:51:03.089" v="2464" actId="14100"/>
          <ac:spMkLst>
            <pc:docMk/>
            <pc:sldMk cId="2423847392" sldId="4362"/>
            <ac:spMk id="8" creationId="{687A8594-A7F6-5256-69FC-40AE8E63085B}"/>
          </ac:spMkLst>
        </pc:spChg>
        <pc:spChg chg="del">
          <ac:chgData name="Kevin Shehan" userId="08a9fb75-bfa9-4619-a08a-5a0f62c1c55f" providerId="ADAL" clId="{83AB8721-7A5C-4402-B53A-E2201995F138}" dt="2025-09-21T02:51:06.505" v="2465" actId="478"/>
          <ac:spMkLst>
            <pc:docMk/>
            <pc:sldMk cId="2423847392" sldId="4362"/>
            <ac:spMk id="9" creationId="{C9776651-C0D8-29AD-F772-40EB1589DC1E}"/>
          </ac:spMkLst>
        </pc:spChg>
        <pc:spChg chg="del">
          <ac:chgData name="Kevin Shehan" userId="08a9fb75-bfa9-4619-a08a-5a0f62c1c55f" providerId="ADAL" clId="{83AB8721-7A5C-4402-B53A-E2201995F138}" dt="2025-09-20T15:56:05.658" v="338" actId="478"/>
          <ac:spMkLst>
            <pc:docMk/>
            <pc:sldMk cId="2423847392" sldId="4362"/>
            <ac:spMk id="10" creationId="{59308D10-373B-A900-AEB8-B71C80D98403}"/>
          </ac:spMkLst>
        </pc:spChg>
        <pc:spChg chg="add mod">
          <ac:chgData name="Kevin Shehan" userId="08a9fb75-bfa9-4619-a08a-5a0f62c1c55f" providerId="ADAL" clId="{83AB8721-7A5C-4402-B53A-E2201995F138}" dt="2025-09-21T03:04:29.529" v="3438" actId="20577"/>
          <ac:spMkLst>
            <pc:docMk/>
            <pc:sldMk cId="2423847392" sldId="4362"/>
            <ac:spMk id="11" creationId="{1ACE3884-5DD3-4F86-13C6-FF34F1D35C8C}"/>
          </ac:spMkLst>
        </pc:spChg>
        <pc:spChg chg="add mod">
          <ac:chgData name="Kevin Shehan" userId="08a9fb75-bfa9-4619-a08a-5a0f62c1c55f" providerId="ADAL" clId="{83AB8721-7A5C-4402-B53A-E2201995F138}" dt="2025-09-21T02:53:54.655" v="2497"/>
          <ac:spMkLst>
            <pc:docMk/>
            <pc:sldMk cId="2423847392" sldId="4362"/>
            <ac:spMk id="16" creationId="{46D3E18F-4647-2D3E-19C9-A64F7F8976B3}"/>
          </ac:spMkLst>
        </pc:spChg>
        <pc:picChg chg="add mod">
          <ac:chgData name="Kevin Shehan" userId="08a9fb75-bfa9-4619-a08a-5a0f62c1c55f" providerId="ADAL" clId="{83AB8721-7A5C-4402-B53A-E2201995F138}" dt="2025-09-21T03:02:33.181" v="3304" actId="962"/>
          <ac:picMkLst>
            <pc:docMk/>
            <pc:sldMk cId="2423847392" sldId="4362"/>
            <ac:picMk id="5" creationId="{F0DB1579-3A03-A814-ED22-330847D6DE9A}"/>
          </ac:picMkLst>
        </pc:picChg>
        <pc:picChg chg="del">
          <ac:chgData name="Kevin Shehan" userId="08a9fb75-bfa9-4619-a08a-5a0f62c1c55f" providerId="ADAL" clId="{83AB8721-7A5C-4402-B53A-E2201995F138}" dt="2025-09-20T15:56:02.375" v="336" actId="478"/>
          <ac:picMkLst>
            <pc:docMk/>
            <pc:sldMk cId="2423847392" sldId="4362"/>
            <ac:picMk id="12" creationId="{0F3552B9-9EB8-09FE-A8FF-3C6B5720CC21}"/>
          </ac:picMkLst>
        </pc:picChg>
        <pc:picChg chg="del">
          <ac:chgData name="Kevin Shehan" userId="08a9fb75-bfa9-4619-a08a-5a0f62c1c55f" providerId="ADAL" clId="{83AB8721-7A5C-4402-B53A-E2201995F138}" dt="2025-09-20T15:56:03.553" v="337" actId="478"/>
          <ac:picMkLst>
            <pc:docMk/>
            <pc:sldMk cId="2423847392" sldId="4362"/>
            <ac:picMk id="14" creationId="{8797B124-7266-AB5A-8617-363172482C0E}"/>
          </ac:picMkLst>
        </pc:picChg>
        <pc:picChg chg="add mod">
          <ac:chgData name="Kevin Shehan" userId="08a9fb75-bfa9-4619-a08a-5a0f62c1c55f" providerId="ADAL" clId="{83AB8721-7A5C-4402-B53A-E2201995F138}" dt="2025-09-21T03:02:46.080" v="3392" actId="962"/>
          <ac:picMkLst>
            <pc:docMk/>
            <pc:sldMk cId="2423847392" sldId="4362"/>
            <ac:picMk id="15" creationId="{2E4F0A71-2C65-C11C-8075-8AACE74CB6DA}"/>
          </ac:picMkLst>
        </pc:picChg>
      </pc:sldChg>
      <pc:sldChg chg="addSp delSp modSp add mod">
        <pc:chgData name="Kevin Shehan" userId="08a9fb75-bfa9-4619-a08a-5a0f62c1c55f" providerId="ADAL" clId="{83AB8721-7A5C-4402-B53A-E2201995F138}" dt="2025-09-21T03:01:47.145" v="3101" actId="1076"/>
        <pc:sldMkLst>
          <pc:docMk/>
          <pc:sldMk cId="1650854719" sldId="4363"/>
        </pc:sldMkLst>
        <pc:spChg chg="del">
          <ac:chgData name="Kevin Shehan" userId="08a9fb75-bfa9-4619-a08a-5a0f62c1c55f" providerId="ADAL" clId="{83AB8721-7A5C-4402-B53A-E2201995F138}" dt="2025-09-21T02:54:09.809" v="2501" actId="478"/>
          <ac:spMkLst>
            <pc:docMk/>
            <pc:sldMk cId="1650854719" sldId="4363"/>
            <ac:spMk id="2" creationId="{496393D4-B26F-4165-1E36-572145927387}"/>
          </ac:spMkLst>
        </pc:spChg>
        <pc:spChg chg="del mod">
          <ac:chgData name="Kevin Shehan" userId="08a9fb75-bfa9-4619-a08a-5a0f62c1c55f" providerId="ADAL" clId="{83AB8721-7A5C-4402-B53A-E2201995F138}" dt="2025-09-21T02:54:05.287" v="2500" actId="478"/>
          <ac:spMkLst>
            <pc:docMk/>
            <pc:sldMk cId="1650854719" sldId="4363"/>
            <ac:spMk id="3" creationId="{4081AB84-09B5-156D-3BA9-DBBD4DA815FC}"/>
          </ac:spMkLst>
        </pc:spChg>
        <pc:spChg chg="del">
          <ac:chgData name="Kevin Shehan" userId="08a9fb75-bfa9-4619-a08a-5a0f62c1c55f" providerId="ADAL" clId="{83AB8721-7A5C-4402-B53A-E2201995F138}" dt="2025-09-21T02:54:00.970" v="2498" actId="478"/>
          <ac:spMkLst>
            <pc:docMk/>
            <pc:sldMk cId="1650854719" sldId="4363"/>
            <ac:spMk id="4" creationId="{0D547610-C38F-92F1-61A1-016A17D9F7D0}"/>
          </ac:spMkLst>
        </pc:spChg>
        <pc:spChg chg="del">
          <ac:chgData name="Kevin Shehan" userId="08a9fb75-bfa9-4619-a08a-5a0f62c1c55f" providerId="ADAL" clId="{83AB8721-7A5C-4402-B53A-E2201995F138}" dt="2025-09-20T15:57:10.083" v="386" actId="478"/>
          <ac:spMkLst>
            <pc:docMk/>
            <pc:sldMk cId="1650854719" sldId="4363"/>
            <ac:spMk id="7" creationId="{EA0C0349-C86B-CB67-52D7-EDD006684694}"/>
          </ac:spMkLst>
        </pc:spChg>
        <pc:spChg chg="mod">
          <ac:chgData name="Kevin Shehan" userId="08a9fb75-bfa9-4619-a08a-5a0f62c1c55f" providerId="ADAL" clId="{83AB8721-7A5C-4402-B53A-E2201995F138}" dt="2025-09-20T15:57:10.856" v="387" actId="14100"/>
          <ac:spMkLst>
            <pc:docMk/>
            <pc:sldMk cId="1650854719" sldId="4363"/>
            <ac:spMk id="8" creationId="{BFD2B04D-A632-35A4-9A71-AE15ECC5FD9E}"/>
          </ac:spMkLst>
        </pc:spChg>
        <pc:spChg chg="del">
          <ac:chgData name="Kevin Shehan" userId="08a9fb75-bfa9-4619-a08a-5a0f62c1c55f" providerId="ADAL" clId="{83AB8721-7A5C-4402-B53A-E2201995F138}" dt="2025-09-21T02:54:13.427" v="2502" actId="478"/>
          <ac:spMkLst>
            <pc:docMk/>
            <pc:sldMk cId="1650854719" sldId="4363"/>
            <ac:spMk id="9" creationId="{6CA7F22A-614E-DB07-7DA3-AC8EF2E5D1A9}"/>
          </ac:spMkLst>
        </pc:spChg>
        <pc:spChg chg="add mod">
          <ac:chgData name="Kevin Shehan" userId="08a9fb75-bfa9-4619-a08a-5a0f62c1c55f" providerId="ADAL" clId="{83AB8721-7A5C-4402-B53A-E2201995F138}" dt="2025-09-21T03:01:40.507" v="3100" actId="20577"/>
          <ac:spMkLst>
            <pc:docMk/>
            <pc:sldMk cId="1650854719" sldId="4363"/>
            <ac:spMk id="10" creationId="{1ACE3884-5DD3-4F86-13C6-FF34F1D35C8C}"/>
          </ac:spMkLst>
        </pc:spChg>
        <pc:spChg chg="del">
          <ac:chgData name="Kevin Shehan" userId="08a9fb75-bfa9-4619-a08a-5a0f62c1c55f" providerId="ADAL" clId="{83AB8721-7A5C-4402-B53A-E2201995F138}" dt="2025-09-20T15:56:35.872" v="381" actId="478"/>
          <ac:spMkLst>
            <pc:docMk/>
            <pc:sldMk cId="1650854719" sldId="4363"/>
            <ac:spMk id="11" creationId="{32A6C7E0-F61C-B6C8-D88C-505F19CC4FF2}"/>
          </ac:spMkLst>
        </pc:spChg>
        <pc:spChg chg="mod">
          <ac:chgData name="Kevin Shehan" userId="08a9fb75-bfa9-4619-a08a-5a0f62c1c55f" providerId="ADAL" clId="{83AB8721-7A5C-4402-B53A-E2201995F138}" dt="2025-09-20T15:56:29.608" v="378" actId="20577"/>
          <ac:spMkLst>
            <pc:docMk/>
            <pc:sldMk cId="1650854719" sldId="4363"/>
            <ac:spMk id="13" creationId="{135AB462-92AF-5D8D-1DE7-830B0F8BDA01}"/>
          </ac:spMkLst>
        </pc:spChg>
        <pc:spChg chg="add mod">
          <ac:chgData name="Kevin Shehan" userId="08a9fb75-bfa9-4619-a08a-5a0f62c1c55f" providerId="ADAL" clId="{83AB8721-7A5C-4402-B53A-E2201995F138}" dt="2025-09-21T02:54:14.845" v="2503"/>
          <ac:spMkLst>
            <pc:docMk/>
            <pc:sldMk cId="1650854719" sldId="4363"/>
            <ac:spMk id="14" creationId="{AA492E98-35D0-9A9E-8CE0-46A7A06228D9}"/>
          </ac:spMkLst>
        </pc:spChg>
        <pc:picChg chg="del">
          <ac:chgData name="Kevin Shehan" userId="08a9fb75-bfa9-4619-a08a-5a0f62c1c55f" providerId="ADAL" clId="{83AB8721-7A5C-4402-B53A-E2201995F138}" dt="2025-09-20T15:56:31.453" v="379" actId="478"/>
          <ac:picMkLst>
            <pc:docMk/>
            <pc:sldMk cId="1650854719" sldId="4363"/>
            <ac:picMk id="5" creationId="{5667C69B-B0A3-9846-8440-6007135F6D99}"/>
          </ac:picMkLst>
        </pc:picChg>
        <pc:picChg chg="add mod">
          <ac:chgData name="Kevin Shehan" userId="08a9fb75-bfa9-4619-a08a-5a0f62c1c55f" providerId="ADAL" clId="{83AB8721-7A5C-4402-B53A-E2201995F138}" dt="2025-09-21T03:01:47.145" v="3101" actId="1076"/>
          <ac:picMkLst>
            <pc:docMk/>
            <pc:sldMk cId="1650854719" sldId="4363"/>
            <ac:picMk id="12" creationId="{60F32B5A-F4C6-30A7-1E10-216905A568E7}"/>
          </ac:picMkLst>
        </pc:picChg>
        <pc:picChg chg="del">
          <ac:chgData name="Kevin Shehan" userId="08a9fb75-bfa9-4619-a08a-5a0f62c1c55f" providerId="ADAL" clId="{83AB8721-7A5C-4402-B53A-E2201995F138}" dt="2025-09-20T15:56:33.356" v="380" actId="478"/>
          <ac:picMkLst>
            <pc:docMk/>
            <pc:sldMk cId="1650854719" sldId="4363"/>
            <ac:picMk id="15" creationId="{1242F7B8-247C-BFC9-C3FC-6583A549B8EA}"/>
          </ac:picMkLst>
        </pc:picChg>
      </pc:sldChg>
      <pc:sldChg chg="addSp delSp modSp add mod">
        <pc:chgData name="Kevin Shehan" userId="08a9fb75-bfa9-4619-a08a-5a0f62c1c55f" providerId="ADAL" clId="{83AB8721-7A5C-4402-B53A-E2201995F138}" dt="2025-09-21T03:00:21.683" v="2945" actId="1076"/>
        <pc:sldMkLst>
          <pc:docMk/>
          <pc:sldMk cId="3562286203" sldId="4364"/>
        </pc:sldMkLst>
        <pc:spChg chg="del">
          <ac:chgData name="Kevin Shehan" userId="08a9fb75-bfa9-4619-a08a-5a0f62c1c55f" providerId="ADAL" clId="{83AB8721-7A5C-4402-B53A-E2201995F138}" dt="2025-09-21T02:54:36.168" v="2507" actId="478"/>
          <ac:spMkLst>
            <pc:docMk/>
            <pc:sldMk cId="3562286203" sldId="4364"/>
            <ac:spMk id="2" creationId="{BD120F34-B3C0-15CD-0458-F1BF5389167D}"/>
          </ac:spMkLst>
        </pc:spChg>
        <pc:spChg chg="del">
          <ac:chgData name="Kevin Shehan" userId="08a9fb75-bfa9-4619-a08a-5a0f62c1c55f" providerId="ADAL" clId="{83AB8721-7A5C-4402-B53A-E2201995F138}" dt="2025-09-21T02:54:29.978" v="2505" actId="478"/>
          <ac:spMkLst>
            <pc:docMk/>
            <pc:sldMk cId="3562286203" sldId="4364"/>
            <ac:spMk id="3" creationId="{C10A8491-18E3-E234-A3CF-BA508878861D}"/>
          </ac:spMkLst>
        </pc:spChg>
        <pc:spChg chg="mod">
          <ac:chgData name="Kevin Shehan" userId="08a9fb75-bfa9-4619-a08a-5a0f62c1c55f" providerId="ADAL" clId="{83AB8721-7A5C-4402-B53A-E2201995F138}" dt="2025-09-21T02:54:25.767" v="2504" actId="20577"/>
          <ac:spMkLst>
            <pc:docMk/>
            <pc:sldMk cId="3562286203" sldId="4364"/>
            <ac:spMk id="4" creationId="{BB8EF13A-708D-F35C-54F7-924041C81191}"/>
          </ac:spMkLst>
        </pc:spChg>
        <pc:spChg chg="del">
          <ac:chgData name="Kevin Shehan" userId="08a9fb75-bfa9-4619-a08a-5a0f62c1c55f" providerId="ADAL" clId="{83AB8721-7A5C-4402-B53A-E2201995F138}" dt="2025-09-21T02:54:32.674" v="2506" actId="478"/>
          <ac:spMkLst>
            <pc:docMk/>
            <pc:sldMk cId="3562286203" sldId="4364"/>
            <ac:spMk id="8" creationId="{A94AEF84-D356-3BAB-9A28-E6935F9CB938}"/>
          </ac:spMkLst>
        </pc:spChg>
        <pc:spChg chg="del">
          <ac:chgData name="Kevin Shehan" userId="08a9fb75-bfa9-4619-a08a-5a0f62c1c55f" providerId="ADAL" clId="{83AB8721-7A5C-4402-B53A-E2201995F138}" dt="2025-09-21T02:54:44.273" v="2508" actId="478"/>
          <ac:spMkLst>
            <pc:docMk/>
            <pc:sldMk cId="3562286203" sldId="4364"/>
            <ac:spMk id="9" creationId="{442568BA-A826-0072-3B01-48D4E762E946}"/>
          </ac:spMkLst>
        </pc:spChg>
        <pc:spChg chg="del">
          <ac:chgData name="Kevin Shehan" userId="08a9fb75-bfa9-4619-a08a-5a0f62c1c55f" providerId="ADAL" clId="{83AB8721-7A5C-4402-B53A-E2201995F138}" dt="2025-09-20T15:57:27.312" v="408" actId="478"/>
          <ac:spMkLst>
            <pc:docMk/>
            <pc:sldMk cId="3562286203" sldId="4364"/>
            <ac:spMk id="10" creationId="{73D78B38-7C64-11B3-1C73-74543D64E182}"/>
          </ac:spMkLst>
        </pc:spChg>
        <pc:spChg chg="add mod">
          <ac:chgData name="Kevin Shehan" userId="08a9fb75-bfa9-4619-a08a-5a0f62c1c55f" providerId="ADAL" clId="{83AB8721-7A5C-4402-B53A-E2201995F138}" dt="2025-09-21T02:59:48.362" v="2938" actId="1076"/>
          <ac:spMkLst>
            <pc:docMk/>
            <pc:sldMk cId="3562286203" sldId="4364"/>
            <ac:spMk id="11" creationId="{1ACE3884-5DD3-4F86-13C6-FF34F1D35C8C}"/>
          </ac:spMkLst>
        </pc:spChg>
        <pc:spChg chg="mod">
          <ac:chgData name="Kevin Shehan" userId="08a9fb75-bfa9-4619-a08a-5a0f62c1c55f" providerId="ADAL" clId="{83AB8721-7A5C-4402-B53A-E2201995F138}" dt="2025-09-20T15:57:23.304" v="406" actId="20577"/>
          <ac:spMkLst>
            <pc:docMk/>
            <pc:sldMk cId="3562286203" sldId="4364"/>
            <ac:spMk id="13" creationId="{D2A7DCC3-36F4-F740-7717-D0745706E171}"/>
          </ac:spMkLst>
        </pc:spChg>
        <pc:spChg chg="add mod">
          <ac:chgData name="Kevin Shehan" userId="08a9fb75-bfa9-4619-a08a-5a0f62c1c55f" providerId="ADAL" clId="{83AB8721-7A5C-4402-B53A-E2201995F138}" dt="2025-09-21T02:54:45.560" v="2509"/>
          <ac:spMkLst>
            <pc:docMk/>
            <pc:sldMk cId="3562286203" sldId="4364"/>
            <ac:spMk id="14" creationId="{88AB79D7-7EA3-BBA0-CA01-E4FCDC1FA885}"/>
          </ac:spMkLst>
        </pc:spChg>
        <pc:picChg chg="add mod">
          <ac:chgData name="Kevin Shehan" userId="08a9fb75-bfa9-4619-a08a-5a0f62c1c55f" providerId="ADAL" clId="{83AB8721-7A5C-4402-B53A-E2201995F138}" dt="2025-09-21T03:00:08.709" v="2942" actId="1076"/>
          <ac:picMkLst>
            <pc:docMk/>
            <pc:sldMk cId="3562286203" sldId="4364"/>
            <ac:picMk id="5" creationId="{18A99E11-B4B8-828E-4091-CF29746709B3}"/>
          </ac:picMkLst>
        </pc:picChg>
        <pc:picChg chg="add mod">
          <ac:chgData name="Kevin Shehan" userId="08a9fb75-bfa9-4619-a08a-5a0f62c1c55f" providerId="ADAL" clId="{83AB8721-7A5C-4402-B53A-E2201995F138}" dt="2025-09-21T03:00:21.683" v="2945" actId="1076"/>
          <ac:picMkLst>
            <pc:docMk/>
            <pc:sldMk cId="3562286203" sldId="4364"/>
            <ac:picMk id="7" creationId="{971D5593-4681-7A33-C619-A6DD0C8AE12A}"/>
          </ac:picMkLst>
        </pc:picChg>
        <pc:picChg chg="del">
          <ac:chgData name="Kevin Shehan" userId="08a9fb75-bfa9-4619-a08a-5a0f62c1c55f" providerId="ADAL" clId="{83AB8721-7A5C-4402-B53A-E2201995F138}" dt="2025-09-20T15:57:24.927" v="407" actId="478"/>
          <ac:picMkLst>
            <pc:docMk/>
            <pc:sldMk cId="3562286203" sldId="4364"/>
            <ac:picMk id="12" creationId="{51DCDD44-9528-5663-51A1-6AAABD400D94}"/>
          </ac:picMkLst>
        </pc:picChg>
      </pc:sldChg>
      <pc:sldChg chg="add del">
        <pc:chgData name="Kevin Shehan" userId="08a9fb75-bfa9-4619-a08a-5a0f62c1c55f" providerId="ADAL" clId="{83AB8721-7A5C-4402-B53A-E2201995F138}" dt="2025-09-20T15:58:27.221" v="414" actId="2890"/>
        <pc:sldMkLst>
          <pc:docMk/>
          <pc:sldMk cId="515833126" sldId="4365"/>
        </pc:sldMkLst>
      </pc:sldChg>
      <pc:sldChg chg="addSp delSp modSp add mod">
        <pc:chgData name="Kevin Shehan" userId="08a9fb75-bfa9-4619-a08a-5a0f62c1c55f" providerId="ADAL" clId="{83AB8721-7A5C-4402-B53A-E2201995F138}" dt="2025-09-21T02:56:20.700" v="2570" actId="20577"/>
        <pc:sldMkLst>
          <pc:docMk/>
          <pc:sldMk cId="3312583698" sldId="4365"/>
        </pc:sldMkLst>
        <pc:spChg chg="del">
          <ac:chgData name="Kevin Shehan" userId="08a9fb75-bfa9-4619-a08a-5a0f62c1c55f" providerId="ADAL" clId="{83AB8721-7A5C-4402-B53A-E2201995F138}" dt="2025-09-21T02:55:02.508" v="2513" actId="478"/>
          <ac:spMkLst>
            <pc:docMk/>
            <pc:sldMk cId="3312583698" sldId="4365"/>
            <ac:spMk id="2" creationId="{E4D49D74-3F9F-2E3F-A80A-B9CE3421437F}"/>
          </ac:spMkLst>
        </pc:spChg>
        <pc:spChg chg="del">
          <ac:chgData name="Kevin Shehan" userId="08a9fb75-bfa9-4619-a08a-5a0f62c1c55f" providerId="ADAL" clId="{83AB8721-7A5C-4402-B53A-E2201995F138}" dt="2025-09-21T02:54:58.538" v="2512" actId="478"/>
          <ac:spMkLst>
            <pc:docMk/>
            <pc:sldMk cId="3312583698" sldId="4365"/>
            <ac:spMk id="3" creationId="{88951405-EB10-3931-64B3-36DAB5E600BF}"/>
          </ac:spMkLst>
        </pc:spChg>
        <pc:spChg chg="del">
          <ac:chgData name="Kevin Shehan" userId="08a9fb75-bfa9-4619-a08a-5a0f62c1c55f" providerId="ADAL" clId="{83AB8721-7A5C-4402-B53A-E2201995F138}" dt="2025-09-21T02:54:55.395" v="2511" actId="478"/>
          <ac:spMkLst>
            <pc:docMk/>
            <pc:sldMk cId="3312583698" sldId="4365"/>
            <ac:spMk id="4" creationId="{284644AB-FC41-419B-8AD7-46F6C2E3499B}"/>
          </ac:spMkLst>
        </pc:spChg>
        <pc:spChg chg="del">
          <ac:chgData name="Kevin Shehan" userId="08a9fb75-bfa9-4619-a08a-5a0f62c1c55f" providerId="ADAL" clId="{83AB8721-7A5C-4402-B53A-E2201995F138}" dt="2025-09-21T02:54:52.382" v="2510" actId="478"/>
          <ac:spMkLst>
            <pc:docMk/>
            <pc:sldMk cId="3312583698" sldId="4365"/>
            <ac:spMk id="8" creationId="{44FA48BE-66DC-958A-1931-D984B6E5F375}"/>
          </ac:spMkLst>
        </pc:spChg>
        <pc:spChg chg="del">
          <ac:chgData name="Kevin Shehan" userId="08a9fb75-bfa9-4619-a08a-5a0f62c1c55f" providerId="ADAL" clId="{83AB8721-7A5C-4402-B53A-E2201995F138}" dt="2025-09-21T02:55:05.043" v="2514" actId="478"/>
          <ac:spMkLst>
            <pc:docMk/>
            <pc:sldMk cId="3312583698" sldId="4365"/>
            <ac:spMk id="9" creationId="{E3958FB1-44CB-95AB-2BF4-144CC3AD72B5}"/>
          </ac:spMkLst>
        </pc:spChg>
        <pc:spChg chg="add mod">
          <ac:chgData name="Kevin Shehan" userId="08a9fb75-bfa9-4619-a08a-5a0f62c1c55f" providerId="ADAL" clId="{83AB8721-7A5C-4402-B53A-E2201995F138}" dt="2025-09-21T02:56:20.700" v="2570" actId="20577"/>
          <ac:spMkLst>
            <pc:docMk/>
            <pc:sldMk cId="3312583698" sldId="4365"/>
            <ac:spMk id="10" creationId="{1ACE3884-5DD3-4F86-13C6-FF34F1D35C8C}"/>
          </ac:spMkLst>
        </pc:spChg>
        <pc:spChg chg="del">
          <ac:chgData name="Kevin Shehan" userId="08a9fb75-bfa9-4619-a08a-5a0f62c1c55f" providerId="ADAL" clId="{83AB8721-7A5C-4402-B53A-E2201995F138}" dt="2025-09-20T15:58:42.113" v="445" actId="478"/>
          <ac:spMkLst>
            <pc:docMk/>
            <pc:sldMk cId="3312583698" sldId="4365"/>
            <ac:spMk id="11" creationId="{52F731A7-1CD7-C21D-4058-962B96B739BC}"/>
          </ac:spMkLst>
        </pc:spChg>
        <pc:spChg chg="add mod">
          <ac:chgData name="Kevin Shehan" userId="08a9fb75-bfa9-4619-a08a-5a0f62c1c55f" providerId="ADAL" clId="{83AB8721-7A5C-4402-B53A-E2201995F138}" dt="2025-09-21T02:55:05.624" v="2515"/>
          <ac:spMkLst>
            <pc:docMk/>
            <pc:sldMk cId="3312583698" sldId="4365"/>
            <ac:spMk id="12" creationId="{BFC6B5A8-8F73-DAD4-A5C5-4DE89F6DD648}"/>
          </ac:spMkLst>
        </pc:spChg>
        <pc:spChg chg="mod">
          <ac:chgData name="Kevin Shehan" userId="08a9fb75-bfa9-4619-a08a-5a0f62c1c55f" providerId="ADAL" clId="{83AB8721-7A5C-4402-B53A-E2201995F138}" dt="2025-09-20T15:58:37.269" v="443" actId="20577"/>
          <ac:spMkLst>
            <pc:docMk/>
            <pc:sldMk cId="3312583698" sldId="4365"/>
            <ac:spMk id="13" creationId="{0421AA8F-6761-0507-A9FF-136797256091}"/>
          </ac:spMkLst>
        </pc:spChg>
        <pc:picChg chg="del">
          <ac:chgData name="Kevin Shehan" userId="08a9fb75-bfa9-4619-a08a-5a0f62c1c55f" providerId="ADAL" clId="{83AB8721-7A5C-4402-B53A-E2201995F138}" dt="2025-09-20T15:58:39.326" v="444" actId="478"/>
          <ac:picMkLst>
            <pc:docMk/>
            <pc:sldMk cId="3312583698" sldId="4365"/>
            <ac:picMk id="5" creationId="{7E36346B-7897-DD6E-0C50-03BADA5D24F0}"/>
          </ac:picMkLst>
        </pc:picChg>
        <pc:picChg chg="del">
          <ac:chgData name="Kevin Shehan" userId="08a9fb75-bfa9-4619-a08a-5a0f62c1c55f" providerId="ADAL" clId="{83AB8721-7A5C-4402-B53A-E2201995F138}" dt="2025-09-20T15:58:43.751" v="446" actId="478"/>
          <ac:picMkLst>
            <pc:docMk/>
            <pc:sldMk cId="3312583698" sldId="4365"/>
            <ac:picMk id="7" creationId="{89E975A6-CB22-98C2-0D57-9E82C32D9BD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20/09/2025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404845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9150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004358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756165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722586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403942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25484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72579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44986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22395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741953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924357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865732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540846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718137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679588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642713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97114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71103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481651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666145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889169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78755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541828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0519793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864528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251579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239117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2139632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4074256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2782214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253104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88561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51576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2054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427432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680745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918491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986166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624955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931872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11876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232900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983758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72763298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1"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79928604"/>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9.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ervername--/leapoffline/#/checkout" TargetMode="Externa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Offline Circulation Leap</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96418-947A-1ACF-88DD-46626CBFFFE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45DE2F4-48B7-AA49-865C-A1DA05C34B07}"/>
              </a:ext>
            </a:extLst>
          </p:cNvPr>
          <p:cNvSpPr>
            <a:spLocks noGrp="1"/>
          </p:cNvSpPr>
          <p:nvPr>
            <p:ph type="title"/>
          </p:nvPr>
        </p:nvSpPr>
        <p:spPr/>
        <p:txBody>
          <a:bodyPr/>
          <a:lstStyle/>
          <a:p>
            <a:r>
              <a:rPr lang="en-GB" dirty="0"/>
              <a:t>Leap Offline Settings: </a:t>
            </a:r>
            <a:r>
              <a:rPr lang="en-GB" dirty="0" err="1"/>
              <a:t>Workform</a:t>
            </a:r>
            <a:r>
              <a:rPr lang="en-GB" dirty="0"/>
              <a:t> Defaults</a:t>
            </a:r>
          </a:p>
        </p:txBody>
      </p:sp>
      <p:sp>
        <p:nvSpPr>
          <p:cNvPr id="6" name="Footer Placeholder 5">
            <a:extLst>
              <a:ext uri="{FF2B5EF4-FFF2-40B4-BE49-F238E27FC236}">
                <a16:creationId xmlns:a16="http://schemas.microsoft.com/office/drawing/2014/main" id="{476858F5-099D-CABD-7C4B-E4B330F60A2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31352"/>
            <a:ext cx="11450673" cy="88722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0"/>
              </a:spcBef>
              <a:buClr>
                <a:schemeClr val="bg2"/>
              </a:buClr>
              <a:buFont typeface="Wingdings" panose="05000000000000000000" pitchFamily="2" charset="2"/>
              <a:buChar char="§"/>
            </a:pPr>
            <a:r>
              <a:rPr lang="en-US" sz="1500" dirty="0"/>
              <a:t>This setting shows the standard loan period that will be applied to all the checkouts (if </a:t>
            </a:r>
            <a:r>
              <a:rPr lang="en-US" sz="1500" i="1" dirty="0"/>
              <a:t>Special Loan</a:t>
            </a:r>
            <a:r>
              <a:rPr lang="en-US" sz="1500" dirty="0"/>
              <a:t> is not used).</a:t>
            </a:r>
          </a:p>
          <a:p>
            <a:pPr marL="180000" lvl="1" indent="0">
              <a:buFont typeface="Arial" panose="020B0604020202020204" pitchFamily="34" charset="0"/>
              <a:buNone/>
            </a:pPr>
            <a:endParaRPr lang="en-NL" dirty="0"/>
          </a:p>
        </p:txBody>
      </p:sp>
      <p:pic>
        <p:nvPicPr>
          <p:cNvPr id="5" name="Picture 4" descr="Workform Default options">
            <a:extLst>
              <a:ext uri="{FF2B5EF4-FFF2-40B4-BE49-F238E27FC236}">
                <a16:creationId xmlns:a16="http://schemas.microsoft.com/office/drawing/2014/main" id="{8F270A9E-0E79-8251-C104-E7EA5010C8AB}"/>
              </a:ext>
            </a:extLst>
          </p:cNvPr>
          <p:cNvPicPr>
            <a:picLocks noChangeAspect="1"/>
          </p:cNvPicPr>
          <p:nvPr/>
        </p:nvPicPr>
        <p:blipFill>
          <a:blip r:embed="rId2"/>
          <a:stretch>
            <a:fillRect/>
          </a:stretch>
        </p:blipFill>
        <p:spPr>
          <a:xfrm>
            <a:off x="745097" y="2372265"/>
            <a:ext cx="10304108" cy="2578220"/>
          </a:xfrm>
          <a:prstGeom prst="rect">
            <a:avLst/>
          </a:prstGeom>
          <a:ln>
            <a:noFill/>
          </a:ln>
          <a:effectLst>
            <a:outerShdw blurRad="292100" dist="139700" dir="2700000" algn="tl" rotWithShape="0">
              <a:srgbClr val="333333">
                <a:alpha val="65000"/>
              </a:srgbClr>
            </a:outerShdw>
          </a:effectLst>
        </p:spPr>
      </p:pic>
      <p:sp>
        <p:nvSpPr>
          <p:cNvPr id="10" name="Slide Number Placeholder 6">
            <a:extLst>
              <a:ext uri="{FF2B5EF4-FFF2-40B4-BE49-F238E27FC236}">
                <a16:creationId xmlns:a16="http://schemas.microsoft.com/office/drawing/2014/main" id="{758F3FD3-2F5F-9198-C667-7ED063A8F48C}"/>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30162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2996-F077-D1B2-64EB-3F85A95A5E6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69B31F6-0424-E4E7-2B35-13C014561D26}"/>
              </a:ext>
            </a:extLst>
          </p:cNvPr>
          <p:cNvSpPr>
            <a:spLocks noGrp="1"/>
          </p:cNvSpPr>
          <p:nvPr>
            <p:ph type="title"/>
          </p:nvPr>
        </p:nvSpPr>
        <p:spPr/>
        <p:txBody>
          <a:bodyPr/>
          <a:lstStyle/>
          <a:p>
            <a:r>
              <a:rPr lang="en-GB" dirty="0"/>
              <a:t>Leap Offline Settings: Installation</a:t>
            </a:r>
          </a:p>
        </p:txBody>
      </p:sp>
      <p:sp>
        <p:nvSpPr>
          <p:cNvPr id="6" name="Footer Placeholder 5">
            <a:extLst>
              <a:ext uri="{FF2B5EF4-FFF2-40B4-BE49-F238E27FC236}">
                <a16:creationId xmlns:a16="http://schemas.microsoft.com/office/drawing/2014/main" id="{4ABA4C2A-EF3B-C97A-F858-B5D1E82AF77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8F1748C-50D3-FB2D-42FB-17B466C0E7C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Slide Number Placeholder 5">
            <a:extLst>
              <a:ext uri="{FF2B5EF4-FFF2-40B4-BE49-F238E27FC236}">
                <a16:creationId xmlns:a16="http://schemas.microsoft.com/office/drawing/2014/main" id="{E6079E3A-F7F9-7653-D45D-E84CAA3B8084}"/>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 name="Content Placeholder 10">
            <a:extLst>
              <a:ext uri="{FF2B5EF4-FFF2-40B4-BE49-F238E27FC236}">
                <a16:creationId xmlns:a16="http://schemas.microsoft.com/office/drawing/2014/main" id="{1ACE3884-5DD3-4F86-13C6-FF34F1D35C8C}"/>
              </a:ext>
            </a:extLst>
          </p:cNvPr>
          <p:cNvSpPr txBox="1">
            <a:spLocks/>
          </p:cNvSpPr>
          <p:nvPr/>
        </p:nvSpPr>
        <p:spPr>
          <a:xfrm>
            <a:off x="550864" y="1088272"/>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This setting displays Leap Offline installation values.</a:t>
            </a:r>
            <a:endParaRPr lang="en-US" sz="1500" dirty="0">
              <a:solidFill>
                <a:schemeClr val="accent1">
                  <a:lumMod val="75000"/>
                </a:schemeClr>
              </a:solidFill>
            </a:endParaRPr>
          </a:p>
          <a:p>
            <a:endParaRPr lang="en-US" dirty="0"/>
          </a:p>
          <a:p>
            <a:pPr marL="180000" lvl="1" indent="0">
              <a:buFont typeface="Arial" panose="020B0604020202020204" pitchFamily="34" charset="0"/>
              <a:buNone/>
            </a:pPr>
            <a:endParaRPr lang="en-NL" dirty="0"/>
          </a:p>
        </p:txBody>
      </p:sp>
      <p:pic>
        <p:nvPicPr>
          <p:cNvPr id="10" name="Picture 9" descr="Leap Offline installation information/values">
            <a:extLst>
              <a:ext uri="{FF2B5EF4-FFF2-40B4-BE49-F238E27FC236}">
                <a16:creationId xmlns:a16="http://schemas.microsoft.com/office/drawing/2014/main" id="{964D9D82-6C5F-B880-0C66-D05E5A46BC41}"/>
              </a:ext>
            </a:extLst>
          </p:cNvPr>
          <p:cNvPicPr>
            <a:picLocks noChangeAspect="1"/>
          </p:cNvPicPr>
          <p:nvPr/>
        </p:nvPicPr>
        <p:blipFill>
          <a:blip r:embed="rId2"/>
          <a:stretch>
            <a:fillRect/>
          </a:stretch>
        </p:blipFill>
        <p:spPr>
          <a:xfrm>
            <a:off x="1898744" y="1793661"/>
            <a:ext cx="8754911" cy="37370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034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8758-3043-F107-6697-C2B0C30E9A6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26B5A91-0D60-268F-73E9-85EE146D79CF}"/>
              </a:ext>
            </a:extLst>
          </p:cNvPr>
          <p:cNvSpPr>
            <a:spLocks noGrp="1"/>
          </p:cNvSpPr>
          <p:nvPr>
            <p:ph type="title"/>
          </p:nvPr>
        </p:nvSpPr>
        <p:spPr/>
        <p:txBody>
          <a:bodyPr/>
          <a:lstStyle/>
          <a:p>
            <a:r>
              <a:rPr lang="en-GB" dirty="0"/>
              <a:t>Leap Offline Circulation: Check Out</a:t>
            </a:r>
          </a:p>
        </p:txBody>
      </p:sp>
      <p:sp>
        <p:nvSpPr>
          <p:cNvPr id="6" name="Footer Placeholder 5">
            <a:extLst>
              <a:ext uri="{FF2B5EF4-FFF2-40B4-BE49-F238E27FC236}">
                <a16:creationId xmlns:a16="http://schemas.microsoft.com/office/drawing/2014/main" id="{9B1D5293-3CB7-61BA-FB47-10674966BD4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3958591"/>
            <a:ext cx="11450673" cy="2147581"/>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Scan the patron’s barcode.</a:t>
            </a:r>
          </a:p>
          <a:p>
            <a:pPr marL="628650" lvl="1" indent="-285750" algn="just">
              <a:buClr>
                <a:schemeClr val="bg2"/>
              </a:buClr>
              <a:buFont typeface="Wingdings" panose="05000000000000000000" pitchFamily="2" charset="2"/>
              <a:buChar char="§"/>
            </a:pPr>
            <a:r>
              <a:rPr lang="en-US" dirty="0"/>
              <a:t>Note: </a:t>
            </a:r>
            <a:r>
              <a:rPr lang="en-US" u="sng" dirty="0"/>
              <a:t>No additional</a:t>
            </a:r>
            <a:r>
              <a:rPr lang="en-US" u="sng" dirty="0">
                <a:solidFill>
                  <a:srgbClr val="FF0000"/>
                </a:solidFill>
              </a:rPr>
              <a:t> </a:t>
            </a:r>
            <a:r>
              <a:rPr lang="en-US" u="sng" dirty="0"/>
              <a:t>patron data will be stored locally.</a:t>
            </a:r>
          </a:p>
          <a:p>
            <a:pPr marL="285750" indent="-285750" algn="just">
              <a:buClr>
                <a:schemeClr val="bg2"/>
              </a:buClr>
              <a:buFont typeface="Wingdings" panose="05000000000000000000" pitchFamily="2" charset="2"/>
              <a:buChar char="§"/>
            </a:pPr>
            <a:r>
              <a:rPr lang="en-US" sz="1500" dirty="0">
                <a:effectLst>
                  <a:glow rad="127000">
                    <a:schemeClr val="bg1"/>
                  </a:glow>
                </a:effectLst>
              </a:rPr>
              <a:t>As item barcodes are scanned in, only the barcode can be seen and the due date is calculated per a default set in SA.</a:t>
            </a:r>
          </a:p>
          <a:p>
            <a:pPr marL="285750" indent="-285750" algn="just">
              <a:buClr>
                <a:schemeClr val="bg2"/>
              </a:buClr>
              <a:buFont typeface="Wingdings" panose="05000000000000000000" pitchFamily="2" charset="2"/>
              <a:buChar char="§"/>
            </a:pPr>
            <a:r>
              <a:rPr lang="en-US" sz="1500" dirty="0">
                <a:effectLst>
                  <a:glow rad="127000">
                    <a:schemeClr val="bg1"/>
                  </a:glow>
                </a:effectLst>
              </a:rPr>
              <a:t>After scanning all items, select </a:t>
            </a:r>
            <a:r>
              <a:rPr lang="en-US" sz="1500" i="1" dirty="0">
                <a:effectLst>
                  <a:glow rad="127000">
                    <a:schemeClr val="bg1"/>
                  </a:glow>
                </a:effectLst>
              </a:rPr>
              <a:t>Complete</a:t>
            </a:r>
            <a:r>
              <a:rPr lang="en-US" sz="1500" dirty="0">
                <a:effectLst>
                  <a:glow rad="127000">
                    <a:schemeClr val="bg1"/>
                  </a:glow>
                </a:effectLst>
              </a:rPr>
              <a:t> button to finish the checkout and print a receipt.</a:t>
            </a:r>
          </a:p>
          <a:p>
            <a:pPr marL="285750" indent="-285750" algn="just">
              <a:buClr>
                <a:schemeClr val="bg2"/>
              </a:buClr>
              <a:buFont typeface="Wingdings" panose="05000000000000000000" pitchFamily="2" charset="2"/>
              <a:buChar char="§"/>
            </a:pPr>
            <a:r>
              <a:rPr lang="en-US" sz="1500" dirty="0">
                <a:effectLst>
                  <a:glow rad="127000">
                    <a:schemeClr val="bg1"/>
                  </a:glow>
                </a:effectLst>
              </a:rPr>
              <a:t>This will clear everything so you can check items out to the next patron.</a:t>
            </a:r>
          </a:p>
          <a:p>
            <a:endParaRPr lang="en-US" dirty="0"/>
          </a:p>
          <a:p>
            <a:pPr marL="180000" lvl="1" indent="0">
              <a:buFont typeface="Arial" panose="020B0604020202020204" pitchFamily="34" charset="0"/>
              <a:buNone/>
            </a:pPr>
            <a:endParaRPr lang="en-NL" dirty="0"/>
          </a:p>
        </p:txBody>
      </p:sp>
      <p:pic>
        <p:nvPicPr>
          <p:cNvPr id="5" name="Picture 4" descr="Leap Offline Check Out box with Complete button highlighted">
            <a:extLst>
              <a:ext uri="{FF2B5EF4-FFF2-40B4-BE49-F238E27FC236}">
                <a16:creationId xmlns:a16="http://schemas.microsoft.com/office/drawing/2014/main" id="{90C709FB-0EDC-FC3F-AE26-FAB3EDBCDAD4}"/>
              </a:ext>
            </a:extLst>
          </p:cNvPr>
          <p:cNvPicPr>
            <a:picLocks noChangeAspect="1"/>
          </p:cNvPicPr>
          <p:nvPr/>
        </p:nvPicPr>
        <p:blipFill>
          <a:blip r:embed="rId2"/>
          <a:stretch>
            <a:fillRect/>
          </a:stretch>
        </p:blipFill>
        <p:spPr>
          <a:xfrm>
            <a:off x="2790603" y="974105"/>
            <a:ext cx="6610792" cy="2519202"/>
          </a:xfrm>
          <a:prstGeom prst="rect">
            <a:avLst/>
          </a:prstGeom>
          <a:ln>
            <a:noFill/>
          </a:ln>
          <a:effectLst>
            <a:outerShdw blurRad="292100" dist="139700" dir="2700000" algn="tl" rotWithShape="0">
              <a:srgbClr val="333333">
                <a:alpha val="65000"/>
              </a:srgbClr>
            </a:outerShdw>
          </a:effectLst>
        </p:spPr>
      </p:pic>
      <p:sp>
        <p:nvSpPr>
          <p:cNvPr id="12" name="Slide Number Placeholder 6">
            <a:extLst>
              <a:ext uri="{FF2B5EF4-FFF2-40B4-BE49-F238E27FC236}">
                <a16:creationId xmlns:a16="http://schemas.microsoft.com/office/drawing/2014/main" id="{2E5977F4-04FC-5FAC-3E97-5598759CCD8C}"/>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566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22DF-B19C-317E-F5F2-D2ED6D84337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E78B06C-CBC3-A7E0-85F5-56E8C92358E1}"/>
              </a:ext>
            </a:extLst>
          </p:cNvPr>
          <p:cNvSpPr>
            <a:spLocks noGrp="1"/>
          </p:cNvSpPr>
          <p:nvPr>
            <p:ph type="title"/>
          </p:nvPr>
        </p:nvSpPr>
        <p:spPr/>
        <p:txBody>
          <a:bodyPr/>
          <a:lstStyle/>
          <a:p>
            <a:r>
              <a:rPr lang="en-GB" dirty="0"/>
              <a:t>Leap Offline Circulation: Check Out</a:t>
            </a:r>
          </a:p>
        </p:txBody>
      </p:sp>
      <p:sp>
        <p:nvSpPr>
          <p:cNvPr id="6" name="Footer Placeholder 5">
            <a:extLst>
              <a:ext uri="{FF2B5EF4-FFF2-40B4-BE49-F238E27FC236}">
                <a16:creationId xmlns:a16="http://schemas.microsoft.com/office/drawing/2014/main" id="{8E9850D8-EFDE-12F2-58BF-4DD43FEEF62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83F11C1-5F10-FBBF-6948-7594C5907DC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Slide Number Placeholder 5">
            <a:extLst>
              <a:ext uri="{FF2B5EF4-FFF2-40B4-BE49-F238E27FC236}">
                <a16:creationId xmlns:a16="http://schemas.microsoft.com/office/drawing/2014/main" id="{7A699AD7-D9C9-D60E-27A4-D602E800E521}"/>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Content Placeholder 10">
            <a:extLst>
              <a:ext uri="{FF2B5EF4-FFF2-40B4-BE49-F238E27FC236}">
                <a16:creationId xmlns:a16="http://schemas.microsoft.com/office/drawing/2014/main" id="{1ACE3884-5DD3-4F86-13C6-FF34F1D35C8C}"/>
              </a:ext>
            </a:extLst>
          </p:cNvPr>
          <p:cNvSpPr txBox="1">
            <a:spLocks/>
          </p:cNvSpPr>
          <p:nvPr/>
        </p:nvSpPr>
        <p:spPr>
          <a:xfrm>
            <a:off x="370663" y="1131352"/>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effectLst>
                  <a:glow rad="127000">
                    <a:schemeClr val="bg1"/>
                  </a:glow>
                </a:effectLst>
              </a:rPr>
              <a:t>If a different due date is needed, you can use </a:t>
            </a:r>
            <a:r>
              <a:rPr lang="en-US" sz="1500" i="1" dirty="0">
                <a:effectLst>
                  <a:glow rad="127000">
                    <a:schemeClr val="bg1"/>
                  </a:glow>
                </a:effectLst>
              </a:rPr>
              <a:t>Special Loan</a:t>
            </a:r>
            <a:r>
              <a:rPr lang="en-US" sz="1500" dirty="0">
                <a:effectLst>
                  <a:glow rad="127000">
                    <a:schemeClr val="bg1"/>
                  </a:glow>
                </a:effectLst>
              </a:rPr>
              <a:t> to set a different date </a:t>
            </a:r>
            <a:r>
              <a:rPr lang="en-US" sz="1500" u="sng" dirty="0">
                <a:effectLst>
                  <a:glow rad="127000">
                    <a:schemeClr val="bg1"/>
                  </a:glow>
                </a:effectLst>
              </a:rPr>
              <a:t>before</a:t>
            </a:r>
            <a:r>
              <a:rPr lang="en-US" sz="1500" dirty="0">
                <a:effectLst>
                  <a:glow rad="127000">
                    <a:schemeClr val="bg1"/>
                  </a:glow>
                </a:effectLst>
              </a:rPr>
              <a:t> scanning the item.</a:t>
            </a:r>
          </a:p>
          <a:p>
            <a:endParaRPr lang="en-US" dirty="0"/>
          </a:p>
          <a:p>
            <a:pPr marL="180000" lvl="1" indent="0">
              <a:buFont typeface="Arial" panose="020B0604020202020204" pitchFamily="34" charset="0"/>
              <a:buNone/>
            </a:pPr>
            <a:endParaRPr lang="en-NL" dirty="0"/>
          </a:p>
        </p:txBody>
      </p:sp>
      <p:pic>
        <p:nvPicPr>
          <p:cNvPr id="12" name="Picture 11" descr="Offline Checkout Special Loan option called out">
            <a:extLst>
              <a:ext uri="{FF2B5EF4-FFF2-40B4-BE49-F238E27FC236}">
                <a16:creationId xmlns:a16="http://schemas.microsoft.com/office/drawing/2014/main" id="{34871298-1E09-BD0D-3CAA-CC4FA03F78A9}"/>
              </a:ext>
            </a:extLst>
          </p:cNvPr>
          <p:cNvPicPr>
            <a:picLocks noChangeAspect="1"/>
          </p:cNvPicPr>
          <p:nvPr/>
        </p:nvPicPr>
        <p:blipFill>
          <a:blip r:embed="rId2"/>
          <a:stretch>
            <a:fillRect/>
          </a:stretch>
        </p:blipFill>
        <p:spPr>
          <a:xfrm>
            <a:off x="1607975" y="1817999"/>
            <a:ext cx="8976048" cy="2306437"/>
          </a:xfrm>
          <a:prstGeom prst="rect">
            <a:avLst/>
          </a:prstGeom>
          <a:ln>
            <a:noFill/>
          </a:ln>
          <a:effectLst>
            <a:outerShdw blurRad="292100" dist="139700" dir="2700000" algn="tl" rotWithShape="0">
              <a:srgbClr val="333333">
                <a:alpha val="65000"/>
              </a:srgbClr>
            </a:outerShdw>
          </a:effectLst>
        </p:spPr>
      </p:pic>
      <p:pic>
        <p:nvPicPr>
          <p:cNvPr id="14" name="Picture 13" descr="Special Loan options box">
            <a:extLst>
              <a:ext uri="{FF2B5EF4-FFF2-40B4-BE49-F238E27FC236}">
                <a16:creationId xmlns:a16="http://schemas.microsoft.com/office/drawing/2014/main" id="{8E6AC149-5BC0-6DC2-CFF7-BB49F7B25A77}"/>
              </a:ext>
            </a:extLst>
          </p:cNvPr>
          <p:cNvPicPr>
            <a:picLocks noChangeAspect="1"/>
          </p:cNvPicPr>
          <p:nvPr/>
        </p:nvPicPr>
        <p:blipFill>
          <a:blip r:embed="rId3"/>
          <a:stretch>
            <a:fillRect/>
          </a:stretch>
        </p:blipFill>
        <p:spPr>
          <a:xfrm>
            <a:off x="3724365" y="4299946"/>
            <a:ext cx="4743268" cy="2048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0965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1FE13-0A66-FB7D-5180-4970F06C09C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7F8EE49-C0C0-93B8-A797-3138079A32C0}"/>
              </a:ext>
            </a:extLst>
          </p:cNvPr>
          <p:cNvSpPr>
            <a:spLocks noGrp="1"/>
          </p:cNvSpPr>
          <p:nvPr>
            <p:ph type="title"/>
          </p:nvPr>
        </p:nvSpPr>
        <p:spPr/>
        <p:txBody>
          <a:bodyPr/>
          <a:lstStyle/>
          <a:p>
            <a:r>
              <a:rPr lang="en-GB" dirty="0"/>
              <a:t>Leap Offline Circulation: Check Out</a:t>
            </a:r>
          </a:p>
        </p:txBody>
      </p:sp>
      <p:sp>
        <p:nvSpPr>
          <p:cNvPr id="6" name="Footer Placeholder 5">
            <a:extLst>
              <a:ext uri="{FF2B5EF4-FFF2-40B4-BE49-F238E27FC236}">
                <a16:creationId xmlns:a16="http://schemas.microsoft.com/office/drawing/2014/main" id="{39EC91B9-C7BF-2E36-726A-47CB123063E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lide Number Placeholder 5">
            <a:extLst>
              <a:ext uri="{FF2B5EF4-FFF2-40B4-BE49-F238E27FC236}">
                <a16:creationId xmlns:a16="http://schemas.microsoft.com/office/drawing/2014/main" id="{687A8594-A7F6-5256-69FC-40AE8E63085B}"/>
              </a:ext>
            </a:extLst>
          </p:cNvPr>
          <p:cNvSpPr txBox="1">
            <a:spLocks/>
          </p:cNvSpPr>
          <p:nvPr/>
        </p:nvSpPr>
        <p:spPr>
          <a:xfrm flipH="1">
            <a:off x="11787291" y="5251622"/>
            <a:ext cx="45719" cy="1312631"/>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3667019"/>
            <a:ext cx="11236427" cy="238912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Offline transactions are stored in the local storage of the user's browser until the user chooses to send them to the server for processing or delete them.</a:t>
            </a:r>
          </a:p>
          <a:p>
            <a:pPr marL="285750" indent="-285750" algn="just">
              <a:buClr>
                <a:schemeClr val="bg2"/>
              </a:buClr>
              <a:buFont typeface="Wingdings" panose="05000000000000000000" pitchFamily="2" charset="2"/>
              <a:buChar char="§"/>
            </a:pPr>
            <a:r>
              <a:rPr lang="en-US" sz="1500" dirty="0"/>
              <a:t>As you work in Leap Offline, you will see your transaction count increase with each check out. The </a:t>
            </a:r>
            <a:r>
              <a:rPr lang="en-US" sz="1500" i="1" dirty="0"/>
              <a:t>Transactions</a:t>
            </a:r>
            <a:r>
              <a:rPr lang="en-US" sz="1500" dirty="0"/>
              <a:t> badge will keep you informed of your progress.</a:t>
            </a:r>
          </a:p>
          <a:p>
            <a:pPr marL="285750" indent="-285750" algn="just">
              <a:buClr>
                <a:schemeClr val="bg2"/>
              </a:buClr>
              <a:buFont typeface="Wingdings" panose="05000000000000000000" pitchFamily="2" charset="2"/>
              <a:buChar char="§"/>
            </a:pPr>
            <a:r>
              <a:rPr lang="en-US" sz="1500" dirty="0"/>
              <a:t>Selecting </a:t>
            </a:r>
            <a:r>
              <a:rPr lang="en-US" sz="1500" i="1" dirty="0"/>
              <a:t>Transactions</a:t>
            </a:r>
            <a:r>
              <a:rPr lang="en-US" sz="1500" dirty="0"/>
              <a:t> opens a dialog showing all of the offline transaction files you have generated along with an option to delete them. </a:t>
            </a:r>
            <a:r>
              <a:rPr lang="en-US" sz="1500" u="sng" dirty="0"/>
              <a:t>Deleting files cannot be undone</a:t>
            </a:r>
            <a:r>
              <a:rPr lang="en-US" sz="1500" dirty="0"/>
              <a:t>.</a:t>
            </a:r>
          </a:p>
          <a:p>
            <a:pPr marL="285750" indent="-285750" algn="just">
              <a:buClr>
                <a:schemeClr val="bg2"/>
              </a:buClr>
              <a:buFont typeface="Wingdings" panose="05000000000000000000" pitchFamily="2" charset="2"/>
              <a:buChar char="§"/>
            </a:pPr>
            <a:r>
              <a:rPr lang="en-US" sz="1500" dirty="0"/>
              <a:t>Staff </a:t>
            </a:r>
            <a:r>
              <a:rPr lang="en-US" sz="1500" i="1" dirty="0"/>
              <a:t>will not</a:t>
            </a:r>
            <a:r>
              <a:rPr lang="en-US" sz="1500" dirty="0"/>
              <a:t> see patron or </a:t>
            </a:r>
            <a:r>
              <a:rPr lang="en-US" sz="1500"/>
              <a:t>item blocks or </a:t>
            </a:r>
            <a:r>
              <a:rPr lang="en-US" sz="1500" dirty="0"/>
              <a:t>any patron data.</a:t>
            </a:r>
          </a:p>
          <a:p>
            <a:endParaRPr lang="en-US" dirty="0"/>
          </a:p>
          <a:p>
            <a:pPr marL="180000" lvl="1" indent="0">
              <a:buFont typeface="Arial" panose="020B0604020202020204" pitchFamily="34" charset="0"/>
              <a:buNone/>
            </a:pPr>
            <a:endParaRPr lang="en-NL" dirty="0"/>
          </a:p>
        </p:txBody>
      </p:sp>
      <p:pic>
        <p:nvPicPr>
          <p:cNvPr id="5" name="Picture 4" descr="Offline Circulation transaction count and due date information call out">
            <a:extLst>
              <a:ext uri="{FF2B5EF4-FFF2-40B4-BE49-F238E27FC236}">
                <a16:creationId xmlns:a16="http://schemas.microsoft.com/office/drawing/2014/main" id="{F0DB1579-3A03-A814-ED22-330847D6DE9A}"/>
              </a:ext>
            </a:extLst>
          </p:cNvPr>
          <p:cNvPicPr>
            <a:picLocks noChangeAspect="1"/>
          </p:cNvPicPr>
          <p:nvPr/>
        </p:nvPicPr>
        <p:blipFill>
          <a:blip r:embed="rId2"/>
          <a:stretch>
            <a:fillRect/>
          </a:stretch>
        </p:blipFill>
        <p:spPr>
          <a:xfrm>
            <a:off x="512708" y="863038"/>
            <a:ext cx="7492605" cy="2051417"/>
          </a:xfrm>
          <a:prstGeom prst="rect">
            <a:avLst/>
          </a:prstGeom>
          <a:ln>
            <a:noFill/>
          </a:ln>
          <a:effectLst>
            <a:outerShdw blurRad="292100" dist="139700" dir="2700000" algn="tl" rotWithShape="0">
              <a:srgbClr val="333333">
                <a:alpha val="65000"/>
              </a:srgbClr>
            </a:outerShdw>
          </a:effectLst>
        </p:spPr>
      </p:pic>
      <p:pic>
        <p:nvPicPr>
          <p:cNvPr id="15" name="Picture 14" descr="My Offline Files information">
            <a:extLst>
              <a:ext uri="{FF2B5EF4-FFF2-40B4-BE49-F238E27FC236}">
                <a16:creationId xmlns:a16="http://schemas.microsoft.com/office/drawing/2014/main" id="{2E4F0A71-2C65-C11C-8075-8AACE74CB6DA}"/>
              </a:ext>
            </a:extLst>
          </p:cNvPr>
          <p:cNvPicPr>
            <a:picLocks noChangeAspect="1"/>
          </p:cNvPicPr>
          <p:nvPr/>
        </p:nvPicPr>
        <p:blipFill>
          <a:blip r:embed="rId3"/>
          <a:stretch>
            <a:fillRect/>
          </a:stretch>
        </p:blipFill>
        <p:spPr>
          <a:xfrm>
            <a:off x="8170731" y="863038"/>
            <a:ext cx="3162430" cy="2343631"/>
          </a:xfrm>
          <a:prstGeom prst="rect">
            <a:avLst/>
          </a:prstGeom>
          <a:ln>
            <a:noFill/>
          </a:ln>
          <a:effectLst>
            <a:outerShdw blurRad="292100" dist="139700" dir="2700000" algn="tl" rotWithShape="0">
              <a:srgbClr val="333333">
                <a:alpha val="65000"/>
              </a:srgbClr>
            </a:outerShdw>
          </a:effectLst>
        </p:spPr>
      </p:pic>
      <p:sp>
        <p:nvSpPr>
          <p:cNvPr id="16" name="Slide Number Placeholder 6">
            <a:extLst>
              <a:ext uri="{FF2B5EF4-FFF2-40B4-BE49-F238E27FC236}">
                <a16:creationId xmlns:a16="http://schemas.microsoft.com/office/drawing/2014/main" id="{46D3E18F-4647-2D3E-19C9-A64F7F8976B3}"/>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423847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F27AE-4F55-A3B3-A559-8221D0C76DA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35AB462-92AF-5D8D-1DE7-830B0F8BDA01}"/>
              </a:ext>
            </a:extLst>
          </p:cNvPr>
          <p:cNvSpPr>
            <a:spLocks noGrp="1"/>
          </p:cNvSpPr>
          <p:nvPr>
            <p:ph type="title"/>
          </p:nvPr>
        </p:nvSpPr>
        <p:spPr/>
        <p:txBody>
          <a:bodyPr/>
          <a:lstStyle/>
          <a:p>
            <a:r>
              <a:rPr lang="en-GB" dirty="0"/>
              <a:t>Once Back Online/Connected to Server</a:t>
            </a:r>
          </a:p>
        </p:txBody>
      </p:sp>
      <p:sp>
        <p:nvSpPr>
          <p:cNvPr id="6" name="Footer Placeholder 5">
            <a:extLst>
              <a:ext uri="{FF2B5EF4-FFF2-40B4-BE49-F238E27FC236}">
                <a16:creationId xmlns:a16="http://schemas.microsoft.com/office/drawing/2014/main" id="{65C6A1AC-AD79-5CF8-B30B-BBA5B375B17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8" name="Slide Number Placeholder 5">
            <a:extLst>
              <a:ext uri="{FF2B5EF4-FFF2-40B4-BE49-F238E27FC236}">
                <a16:creationId xmlns:a16="http://schemas.microsoft.com/office/drawing/2014/main" id="{BFD2B04D-A632-35A4-9A71-AE15ECC5FD9E}"/>
              </a:ext>
            </a:extLst>
          </p:cNvPr>
          <p:cNvSpPr txBox="1">
            <a:spLocks/>
          </p:cNvSpPr>
          <p:nvPr/>
        </p:nvSpPr>
        <p:spPr>
          <a:xfrm>
            <a:off x="6797040" y="1131352"/>
            <a:ext cx="4990252" cy="5432901"/>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Content Placeholder 10">
            <a:extLst>
              <a:ext uri="{FF2B5EF4-FFF2-40B4-BE49-F238E27FC236}">
                <a16:creationId xmlns:a16="http://schemas.microsoft.com/office/drawing/2014/main" id="{1ACE3884-5DD3-4F86-13C6-FF34F1D35C8C}"/>
              </a:ext>
            </a:extLst>
          </p:cNvPr>
          <p:cNvSpPr txBox="1">
            <a:spLocks/>
          </p:cNvSpPr>
          <p:nvPr/>
        </p:nvSpPr>
        <p:spPr>
          <a:xfrm>
            <a:off x="550864" y="997194"/>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When connection to your server has been restored, log in to Leap. </a:t>
            </a:r>
          </a:p>
          <a:p>
            <a:pPr marL="285750" indent="-285750" algn="just">
              <a:buClr>
                <a:schemeClr val="bg2"/>
              </a:buClr>
              <a:buFont typeface="Wingdings" panose="05000000000000000000" pitchFamily="2" charset="2"/>
              <a:buChar char="§"/>
            </a:pPr>
            <a:r>
              <a:rPr lang="en-US" sz="1500" dirty="0"/>
              <a:t>If you have unprocessed offline transactions, you will see the following message:</a:t>
            </a:r>
          </a:p>
          <a:p>
            <a:endParaRPr lang="en-US" dirty="0"/>
          </a:p>
          <a:p>
            <a:pPr marL="180000" lvl="1" indent="0">
              <a:buFont typeface="Arial" panose="020B0604020202020204" pitchFamily="34" charset="0"/>
              <a:buNone/>
            </a:pPr>
            <a:endParaRPr lang="en-NL" dirty="0"/>
          </a:p>
        </p:txBody>
      </p:sp>
      <p:pic>
        <p:nvPicPr>
          <p:cNvPr id="12" name="Picture 11" descr="Unprocessed offline transactions detected notification">
            <a:extLst>
              <a:ext uri="{FF2B5EF4-FFF2-40B4-BE49-F238E27FC236}">
                <a16:creationId xmlns:a16="http://schemas.microsoft.com/office/drawing/2014/main" id="{60F32B5A-F4C6-30A7-1E10-216905A568E7}"/>
              </a:ext>
            </a:extLst>
          </p:cNvPr>
          <p:cNvPicPr>
            <a:picLocks noChangeAspect="1"/>
          </p:cNvPicPr>
          <p:nvPr/>
        </p:nvPicPr>
        <p:blipFill>
          <a:blip r:embed="rId2"/>
          <a:stretch>
            <a:fillRect/>
          </a:stretch>
        </p:blipFill>
        <p:spPr>
          <a:xfrm>
            <a:off x="1832718" y="2504278"/>
            <a:ext cx="8526563" cy="1602307"/>
          </a:xfrm>
          <a:prstGeom prst="rect">
            <a:avLst/>
          </a:prstGeom>
          <a:ln>
            <a:noFill/>
          </a:ln>
          <a:effectLst>
            <a:outerShdw blurRad="292100" dist="139700" dir="2700000" algn="tl" rotWithShape="0">
              <a:srgbClr val="333333">
                <a:alpha val="65000"/>
              </a:srgbClr>
            </a:outerShdw>
          </a:effectLst>
        </p:spPr>
      </p:pic>
      <p:sp>
        <p:nvSpPr>
          <p:cNvPr id="14" name="Slide Number Placeholder 6">
            <a:extLst>
              <a:ext uri="{FF2B5EF4-FFF2-40B4-BE49-F238E27FC236}">
                <a16:creationId xmlns:a16="http://schemas.microsoft.com/office/drawing/2014/main" id="{AA492E98-35D0-9A9E-8CE0-46A7A06228D9}"/>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650854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0CE01-9A1B-E86E-E775-DEF77EECE1E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2A7DCC3-36F4-F740-7717-D0745706E171}"/>
              </a:ext>
            </a:extLst>
          </p:cNvPr>
          <p:cNvSpPr>
            <a:spLocks noGrp="1"/>
          </p:cNvSpPr>
          <p:nvPr>
            <p:ph type="title"/>
          </p:nvPr>
        </p:nvSpPr>
        <p:spPr/>
        <p:txBody>
          <a:bodyPr/>
          <a:lstStyle/>
          <a:p>
            <a:r>
              <a:rPr lang="en-GB" dirty="0"/>
              <a:t>Transaction Files</a:t>
            </a:r>
          </a:p>
        </p:txBody>
      </p:sp>
      <p:sp>
        <p:nvSpPr>
          <p:cNvPr id="6" name="Footer Placeholder 5">
            <a:extLst>
              <a:ext uri="{FF2B5EF4-FFF2-40B4-BE49-F238E27FC236}">
                <a16:creationId xmlns:a16="http://schemas.microsoft.com/office/drawing/2014/main" id="{0268DE46-C204-68CA-2C16-6DC162346FE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4" name="Slide Number Placeholder 5">
            <a:extLst>
              <a:ext uri="{FF2B5EF4-FFF2-40B4-BE49-F238E27FC236}">
                <a16:creationId xmlns:a16="http://schemas.microsoft.com/office/drawing/2014/main" id="{BB8EF13A-708D-F35C-54F7-924041C81191}"/>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457796" y="1442172"/>
            <a:ext cx="7582892"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cs typeface="Helvetica" panose="020B0604020202020204" pitchFamily="34" charset="0"/>
              </a:rPr>
              <a:t>The user profile is set to the warning icon. Select the icon to access options to process offline transactions.</a:t>
            </a:r>
          </a:p>
          <a:p>
            <a:pPr marL="285750" indent="-285750" algn="just">
              <a:buClr>
                <a:schemeClr val="bg2"/>
              </a:buClr>
              <a:buFont typeface="Wingdings" panose="05000000000000000000" pitchFamily="2" charset="2"/>
              <a:buChar char="§"/>
            </a:pPr>
            <a:r>
              <a:rPr lang="en-US" sz="1500" i="1" dirty="0">
                <a:cs typeface="Helvetica" panose="020B0604020202020204" pitchFamily="34" charset="0"/>
              </a:rPr>
              <a:t>Send Offline Files to Server </a:t>
            </a:r>
            <a:r>
              <a:rPr lang="en-US" sz="1500" dirty="0">
                <a:cs typeface="Helvetica" panose="020B0604020202020204" pitchFamily="34" charset="0"/>
              </a:rPr>
              <a:t>sends all unprocessed offline transactions to the server for processing. All transactions sent to the server will be processed and uploaded using the </a:t>
            </a:r>
            <a:r>
              <a:rPr lang="en-US" sz="1500" i="1" dirty="0">
                <a:cs typeface="Helvetica" panose="020B0604020202020204" pitchFamily="34" charset="0"/>
              </a:rPr>
              <a:t>Automatic Offline Upload</a:t>
            </a:r>
            <a:r>
              <a:rPr lang="en-US" sz="1500" dirty="0">
                <a:cs typeface="Helvetica" panose="020B0604020202020204" pitchFamily="34" charset="0"/>
              </a:rPr>
              <a:t> process.</a:t>
            </a:r>
          </a:p>
          <a:p>
            <a:pPr marL="285750" indent="-285750" algn="just">
              <a:buClr>
                <a:schemeClr val="bg2"/>
              </a:buClr>
              <a:buFont typeface="Wingdings" panose="05000000000000000000" pitchFamily="2" charset="2"/>
              <a:buChar char="§"/>
            </a:pPr>
            <a:r>
              <a:rPr lang="en-US" sz="1500" i="1" dirty="0">
                <a:cs typeface="Helvetica" panose="020B0604020202020204" pitchFamily="34" charset="0"/>
              </a:rPr>
              <a:t>Delete My Offline Files</a:t>
            </a:r>
            <a:r>
              <a:rPr lang="en-US" sz="1500" dirty="0">
                <a:cs typeface="Helvetica" panose="020B0604020202020204" pitchFamily="34" charset="0"/>
              </a:rPr>
              <a:t> deletes all unprocessed offline transactions from the browser. The deleted transactions </a:t>
            </a:r>
            <a:r>
              <a:rPr lang="en-US" sz="1500" i="1" dirty="0">
                <a:cs typeface="Helvetica" panose="020B0604020202020204" pitchFamily="34" charset="0"/>
              </a:rPr>
              <a:t>cannot be recovered</a:t>
            </a:r>
            <a:r>
              <a:rPr lang="en-US" sz="1500" dirty="0">
                <a:cs typeface="Helvetica" panose="020B0604020202020204" pitchFamily="34" charset="0"/>
              </a:rPr>
              <a:t>.</a:t>
            </a:r>
          </a:p>
          <a:p>
            <a:pPr marL="285750" indent="-285750" algn="just">
              <a:buClr>
                <a:schemeClr val="bg2"/>
              </a:buClr>
              <a:buFont typeface="Wingdings" panose="05000000000000000000" pitchFamily="2" charset="2"/>
              <a:buChar char="§"/>
            </a:pPr>
            <a:r>
              <a:rPr lang="en-US" sz="1500" dirty="0">
                <a:cs typeface="Helvetica" panose="020B0604020202020204" pitchFamily="34" charset="0"/>
              </a:rPr>
              <a:t>After selecting </a:t>
            </a:r>
            <a:r>
              <a:rPr lang="en-US" sz="1500" i="1" dirty="0">
                <a:cs typeface="Helvetica" panose="020B0604020202020204" pitchFamily="34" charset="0"/>
              </a:rPr>
              <a:t>Send Offline Files to Server</a:t>
            </a:r>
            <a:r>
              <a:rPr lang="en-US" sz="1500" dirty="0">
                <a:cs typeface="Helvetica" panose="020B0604020202020204" pitchFamily="34" charset="0"/>
              </a:rPr>
              <a:t>, Leap displays a status pop-up.</a:t>
            </a:r>
          </a:p>
          <a:p>
            <a:endParaRPr lang="en-US" dirty="0"/>
          </a:p>
          <a:p>
            <a:pPr marL="180000" lvl="1" indent="0">
              <a:buFont typeface="Arial" panose="020B0604020202020204" pitchFamily="34" charset="0"/>
              <a:buNone/>
            </a:pPr>
            <a:endParaRPr lang="en-NL" dirty="0"/>
          </a:p>
        </p:txBody>
      </p:sp>
      <p:pic>
        <p:nvPicPr>
          <p:cNvPr id="5" name="Picture 4" descr="Send Offline Files to Server and Delete My Offline Files options">
            <a:extLst>
              <a:ext uri="{FF2B5EF4-FFF2-40B4-BE49-F238E27FC236}">
                <a16:creationId xmlns:a16="http://schemas.microsoft.com/office/drawing/2014/main" id="{18A99E11-B4B8-828E-4091-CF29746709B3}"/>
              </a:ext>
            </a:extLst>
          </p:cNvPr>
          <p:cNvPicPr>
            <a:picLocks noChangeAspect="1"/>
          </p:cNvPicPr>
          <p:nvPr/>
        </p:nvPicPr>
        <p:blipFill>
          <a:blip r:embed="rId2"/>
          <a:stretch>
            <a:fillRect/>
          </a:stretch>
        </p:blipFill>
        <p:spPr>
          <a:xfrm>
            <a:off x="8534401" y="1442172"/>
            <a:ext cx="2971799" cy="3571260"/>
          </a:xfrm>
          <a:prstGeom prst="rect">
            <a:avLst/>
          </a:prstGeom>
          <a:ln>
            <a:noFill/>
          </a:ln>
          <a:effectLst>
            <a:outerShdw blurRad="292100" dist="139700" dir="2700000" algn="tl" rotWithShape="0">
              <a:srgbClr val="333333">
                <a:alpha val="65000"/>
              </a:srgbClr>
            </a:outerShdw>
          </a:effectLst>
        </p:spPr>
      </p:pic>
      <p:pic>
        <p:nvPicPr>
          <p:cNvPr id="7" name="Picture 6" descr="Confirmation of successful upload of offline transactions ">
            <a:extLst>
              <a:ext uri="{FF2B5EF4-FFF2-40B4-BE49-F238E27FC236}">
                <a16:creationId xmlns:a16="http://schemas.microsoft.com/office/drawing/2014/main" id="{971D5593-4681-7A33-C619-A6DD0C8AE12A}"/>
              </a:ext>
            </a:extLst>
          </p:cNvPr>
          <p:cNvPicPr>
            <a:picLocks noChangeAspect="1"/>
          </p:cNvPicPr>
          <p:nvPr/>
        </p:nvPicPr>
        <p:blipFill>
          <a:blip r:embed="rId3"/>
          <a:stretch>
            <a:fillRect/>
          </a:stretch>
        </p:blipFill>
        <p:spPr>
          <a:xfrm>
            <a:off x="1445446" y="3873977"/>
            <a:ext cx="5928868" cy="685059"/>
          </a:xfrm>
          <a:prstGeom prst="rect">
            <a:avLst/>
          </a:prstGeom>
          <a:ln>
            <a:noFill/>
          </a:ln>
          <a:effectLst>
            <a:outerShdw blurRad="292100" dist="139700" dir="2700000" algn="tl" rotWithShape="0">
              <a:srgbClr val="333333">
                <a:alpha val="65000"/>
              </a:srgbClr>
            </a:outerShdw>
          </a:effectLst>
        </p:spPr>
      </p:pic>
      <p:sp>
        <p:nvSpPr>
          <p:cNvPr id="14" name="Slide Number Placeholder 6">
            <a:extLst>
              <a:ext uri="{FF2B5EF4-FFF2-40B4-BE49-F238E27FC236}">
                <a16:creationId xmlns:a16="http://schemas.microsoft.com/office/drawing/2014/main" id="{88AB79D7-7EA3-BBA0-CA01-E4FCDC1FA88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62286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13912-7E81-B01C-DEFC-05731407A4A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421AA8F-6761-0507-A9FF-136797256091}"/>
              </a:ext>
            </a:extLst>
          </p:cNvPr>
          <p:cNvSpPr>
            <a:spLocks noGrp="1"/>
          </p:cNvSpPr>
          <p:nvPr>
            <p:ph type="title"/>
          </p:nvPr>
        </p:nvSpPr>
        <p:spPr/>
        <p:txBody>
          <a:bodyPr/>
          <a:lstStyle/>
          <a:p>
            <a:r>
              <a:rPr lang="en-GB" dirty="0"/>
              <a:t>Automatic Offline Processing</a:t>
            </a:r>
          </a:p>
        </p:txBody>
      </p:sp>
      <p:sp>
        <p:nvSpPr>
          <p:cNvPr id="6" name="Footer Placeholder 5">
            <a:extLst>
              <a:ext uri="{FF2B5EF4-FFF2-40B4-BE49-F238E27FC236}">
                <a16:creationId xmlns:a16="http://schemas.microsoft.com/office/drawing/2014/main" id="{4379E5CB-7D84-9B14-F389-13F5B95F9A0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10" name="Content Placeholder 10">
            <a:extLst>
              <a:ext uri="{FF2B5EF4-FFF2-40B4-BE49-F238E27FC236}">
                <a16:creationId xmlns:a16="http://schemas.microsoft.com/office/drawing/2014/main" id="{1ACE3884-5DD3-4F86-13C6-FF34F1D35C8C}"/>
              </a:ext>
            </a:extLst>
          </p:cNvPr>
          <p:cNvSpPr txBox="1">
            <a:spLocks/>
          </p:cNvSpPr>
          <p:nvPr/>
        </p:nvSpPr>
        <p:spPr>
          <a:xfrm>
            <a:off x="550864" y="1151672"/>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An SQL needs to be enabled to run automatically (or be run manually) after an offline period.</a:t>
            </a:r>
          </a:p>
          <a:p>
            <a:pPr marL="285750" indent="-285750" algn="just">
              <a:buClr>
                <a:schemeClr val="bg2"/>
              </a:buClr>
              <a:buFont typeface="Wingdings" panose="05000000000000000000" pitchFamily="2" charset="2"/>
              <a:buChar char="§"/>
            </a:pPr>
            <a:r>
              <a:rPr lang="en-US" sz="1500" dirty="0"/>
              <a:t>This should be set up or taken care of by system administrators.</a:t>
            </a:r>
          </a:p>
          <a:p>
            <a:pPr marL="285750" indent="-285750" algn="just">
              <a:buClr>
                <a:schemeClr val="bg2"/>
              </a:buClr>
              <a:buFont typeface="Wingdings" panose="05000000000000000000" pitchFamily="2" charset="2"/>
              <a:buChar char="§"/>
            </a:pPr>
            <a:r>
              <a:rPr lang="en-US" sz="1500" dirty="0"/>
              <a:t>Once the SQL job runs, you will see the transactions on the patron’s account.</a:t>
            </a:r>
          </a:p>
          <a:p>
            <a:endParaRPr lang="en-US" dirty="0"/>
          </a:p>
          <a:p>
            <a:pPr marL="180000" lvl="1" indent="0">
              <a:buFont typeface="Arial" panose="020B0604020202020204" pitchFamily="34" charset="0"/>
              <a:buNone/>
            </a:pPr>
            <a:endParaRPr lang="en-NL" dirty="0"/>
          </a:p>
        </p:txBody>
      </p:sp>
      <p:sp>
        <p:nvSpPr>
          <p:cNvPr id="12" name="Slide Number Placeholder 6">
            <a:extLst>
              <a:ext uri="{FF2B5EF4-FFF2-40B4-BE49-F238E27FC236}">
                <a16:creationId xmlns:a16="http://schemas.microsoft.com/office/drawing/2014/main" id="{BFC6B5A8-8F73-DAD4-A5C5-4DE89F6DD648}"/>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31258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a:t>Important System Admin Settings</a:t>
            </a:r>
            <a:endParaRPr lang="en-GB" dirty="0"/>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382093" y="1131352"/>
            <a:ext cx="11450673" cy="103882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In </a:t>
            </a:r>
            <a:r>
              <a:rPr lang="en-US" sz="1500" i="1" dirty="0"/>
              <a:t>Parameters &gt; Patron </a:t>
            </a:r>
            <a:r>
              <a:rPr lang="en-US" sz="1500" dirty="0"/>
              <a:t>Services, </a:t>
            </a:r>
            <a:r>
              <a:rPr lang="en-US" sz="1500" i="1" dirty="0"/>
              <a:t>Enable automatic offline uploading </a:t>
            </a:r>
            <a:r>
              <a:rPr lang="en-US" sz="1500" dirty="0"/>
              <a:t>should be set to </a:t>
            </a:r>
            <a:r>
              <a:rPr lang="en-US" sz="1500" i="1" dirty="0"/>
              <a:t>Yes</a:t>
            </a:r>
            <a:r>
              <a:rPr lang="en-US" sz="1500" dirty="0"/>
              <a:t>.</a:t>
            </a:r>
            <a:endParaRPr lang="en-US" sz="1500" i="1" dirty="0"/>
          </a:p>
          <a:p>
            <a:pPr marL="285750" indent="-285750" algn="just">
              <a:buClr>
                <a:schemeClr val="bg2"/>
              </a:buClr>
              <a:buFont typeface="Wingdings" panose="05000000000000000000" pitchFamily="2" charset="2"/>
              <a:buChar char="§"/>
            </a:pPr>
            <a:r>
              <a:rPr lang="en-US" sz="1500" i="1" dirty="0"/>
              <a:t>Polaris user for automatic upload</a:t>
            </a:r>
            <a:r>
              <a:rPr lang="en-US" sz="1500" dirty="0"/>
              <a:t> should be </a:t>
            </a:r>
            <a:r>
              <a:rPr lang="en-US" sz="1500" i="1" dirty="0" err="1"/>
              <a:t>PolarisExec</a:t>
            </a:r>
            <a:r>
              <a:rPr lang="en-US" sz="1500" i="1" dirty="0"/>
              <a:t>.</a:t>
            </a:r>
          </a:p>
          <a:p>
            <a:endParaRPr lang="en-US" dirty="0"/>
          </a:p>
          <a:p>
            <a:pPr marL="180000" lvl="1" indent="0">
              <a:buFont typeface="Arial" panose="020B0604020202020204" pitchFamily="34" charset="0"/>
              <a:buNone/>
            </a:pPr>
            <a:endParaRPr lang="en-NL" dirty="0"/>
          </a:p>
        </p:txBody>
      </p:sp>
      <p:pic>
        <p:nvPicPr>
          <p:cNvPr id="5" name="Content Placeholder 3" descr="Polaris Patron Services Parameters for offline circ in Leap">
            <a:extLst>
              <a:ext uri="{FF2B5EF4-FFF2-40B4-BE49-F238E27FC236}">
                <a16:creationId xmlns:a16="http://schemas.microsoft.com/office/drawing/2014/main" id="{5782CB30-131B-9B8C-A1AE-4D5E23DEFFF1}"/>
              </a:ext>
            </a:extLst>
          </p:cNvPr>
          <p:cNvPicPr>
            <a:picLocks noChangeAspect="1"/>
          </p:cNvPicPr>
          <p:nvPr/>
        </p:nvPicPr>
        <p:blipFill>
          <a:blip r:embed="rId2"/>
          <a:stretch>
            <a:fillRect/>
          </a:stretch>
        </p:blipFill>
        <p:spPr>
          <a:xfrm>
            <a:off x="3022119" y="2170176"/>
            <a:ext cx="5750064" cy="4033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539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0BE35-3835-F263-8059-F3F1A15039C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54FFD92-A9D9-7751-C32E-20D75AA29AF3}"/>
              </a:ext>
            </a:extLst>
          </p:cNvPr>
          <p:cNvSpPr>
            <a:spLocks noGrp="1"/>
          </p:cNvSpPr>
          <p:nvPr>
            <p:ph type="title"/>
          </p:nvPr>
        </p:nvSpPr>
        <p:spPr/>
        <p:txBody>
          <a:bodyPr/>
          <a:lstStyle/>
          <a:p>
            <a:r>
              <a:rPr lang="en-GB" dirty="0"/>
              <a:t>Leap Offline Setup Permission</a:t>
            </a:r>
          </a:p>
        </p:txBody>
      </p:sp>
      <p:sp>
        <p:nvSpPr>
          <p:cNvPr id="6" name="Footer Placeholder 5">
            <a:extLst>
              <a:ext uri="{FF2B5EF4-FFF2-40B4-BE49-F238E27FC236}">
                <a16:creationId xmlns:a16="http://schemas.microsoft.com/office/drawing/2014/main" id="{EEDBF517-45C3-E185-812F-4DE24D62F8B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26193840-ADB5-83F4-6555-83C10B91A26C}"/>
              </a:ext>
            </a:extLst>
          </p:cNvPr>
          <p:cNvSpPr txBox="1">
            <a:spLocks/>
          </p:cNvSpPr>
          <p:nvPr/>
        </p:nvSpPr>
        <p:spPr>
          <a:xfrm>
            <a:off x="550864" y="2415521"/>
            <a:ext cx="2355284" cy="143767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s-AR" sz="1500" dirty="0"/>
              <a:t>In </a:t>
            </a:r>
            <a:r>
              <a:rPr lang="es-AR" sz="1500" dirty="0" err="1"/>
              <a:t>the</a:t>
            </a:r>
            <a:r>
              <a:rPr lang="es-AR" sz="1500" dirty="0"/>
              <a:t> Polaris Staff Client, </a:t>
            </a:r>
            <a:r>
              <a:rPr lang="es-AR" sz="1500" dirty="0" err="1"/>
              <a:t>go</a:t>
            </a:r>
            <a:r>
              <a:rPr lang="es-AR" sz="1500" dirty="0"/>
              <a:t> </a:t>
            </a:r>
            <a:r>
              <a:rPr lang="es-AR" sz="1500" dirty="0" err="1"/>
              <a:t>to</a:t>
            </a:r>
            <a:r>
              <a:rPr lang="es-AR" sz="1500" dirty="0"/>
              <a:t> </a:t>
            </a:r>
            <a:r>
              <a:rPr lang="es-AR" sz="1500" i="1" dirty="0" err="1"/>
              <a:t>Administration</a:t>
            </a:r>
            <a:r>
              <a:rPr lang="es-AR" sz="1500" i="1" dirty="0"/>
              <a:t> Explorer and</a:t>
            </a:r>
            <a:r>
              <a:rPr lang="es-AR" sz="1500" dirty="0"/>
              <a:t> </a:t>
            </a:r>
            <a:r>
              <a:rPr lang="es-AR" sz="1500" dirty="0" err="1"/>
              <a:t>select</a:t>
            </a:r>
            <a:r>
              <a:rPr lang="es-AR" sz="1500" dirty="0"/>
              <a:t> </a:t>
            </a:r>
            <a:r>
              <a:rPr lang="es-AR" sz="1500" i="1" dirty="0"/>
              <a:t>Security &gt; </a:t>
            </a:r>
            <a:r>
              <a:rPr lang="es-AR" sz="1500" i="1" dirty="0" err="1"/>
              <a:t>Leap</a:t>
            </a:r>
            <a:r>
              <a:rPr lang="es-AR" sz="1500" i="1" dirty="0"/>
              <a:t> &gt; </a:t>
            </a:r>
            <a:r>
              <a:rPr lang="es-AR" sz="1500" i="1" dirty="0" err="1"/>
              <a:t>Setup</a:t>
            </a:r>
            <a:r>
              <a:rPr lang="es-AR" sz="1500" i="1" dirty="0"/>
              <a:t> offline &gt; </a:t>
            </a:r>
            <a:r>
              <a:rPr lang="es-AR" sz="1500" i="1" dirty="0" err="1"/>
              <a:t>Allow</a:t>
            </a:r>
            <a:r>
              <a:rPr lang="es-AR" sz="1500" i="1" dirty="0"/>
              <a:t>.</a:t>
            </a:r>
          </a:p>
          <a:p>
            <a:endParaRPr lang="en-US" dirty="0"/>
          </a:p>
        </p:txBody>
      </p:sp>
      <p:pic>
        <p:nvPicPr>
          <p:cNvPr id="4" name="Picture 3" descr="Polaris Admin Security setup">
            <a:extLst>
              <a:ext uri="{FF2B5EF4-FFF2-40B4-BE49-F238E27FC236}">
                <a16:creationId xmlns:a16="http://schemas.microsoft.com/office/drawing/2014/main" id="{3CEBB4DE-B838-32A7-81BC-F8DE3DB4C6CB}"/>
              </a:ext>
            </a:extLst>
          </p:cNvPr>
          <p:cNvPicPr>
            <a:picLocks noChangeAspect="1"/>
          </p:cNvPicPr>
          <p:nvPr/>
        </p:nvPicPr>
        <p:blipFill>
          <a:blip r:embed="rId2"/>
          <a:stretch>
            <a:fillRect/>
          </a:stretch>
        </p:blipFill>
        <p:spPr>
          <a:xfrm>
            <a:off x="3670550" y="1396314"/>
            <a:ext cx="8008742" cy="4598976"/>
          </a:xfrm>
          <a:prstGeom prst="rect">
            <a:avLst/>
          </a:prstGeom>
          <a:ln>
            <a:noFill/>
          </a:ln>
          <a:effectLst>
            <a:outerShdw blurRad="292100" dist="139700" dir="2700000" algn="tl" rotWithShape="0">
              <a:srgbClr val="333333">
                <a:alpha val="65000"/>
              </a:srgbClr>
            </a:outerShdw>
          </a:effectLst>
        </p:spPr>
      </p:pic>
      <p:sp>
        <p:nvSpPr>
          <p:cNvPr id="10" name="Slide Number Placeholder 6">
            <a:extLst>
              <a:ext uri="{FF2B5EF4-FFF2-40B4-BE49-F238E27FC236}">
                <a16:creationId xmlns:a16="http://schemas.microsoft.com/office/drawing/2014/main" id="{827B43A1-96D5-4B38-4633-55025AC9F2C6}"/>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810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6E6D-2C2F-1167-B3F9-84835547933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2434945-53ED-9384-3DDD-2AA35FB74172}"/>
              </a:ext>
            </a:extLst>
          </p:cNvPr>
          <p:cNvSpPr>
            <a:spLocks noGrp="1"/>
          </p:cNvSpPr>
          <p:nvPr>
            <p:ph type="title"/>
          </p:nvPr>
        </p:nvSpPr>
        <p:spPr/>
        <p:txBody>
          <a:bodyPr/>
          <a:lstStyle/>
          <a:p>
            <a:r>
              <a:rPr lang="en-GB" dirty="0"/>
              <a:t>Installing Leap Offline</a:t>
            </a:r>
          </a:p>
        </p:txBody>
      </p:sp>
      <p:sp>
        <p:nvSpPr>
          <p:cNvPr id="6" name="Footer Placeholder 5">
            <a:extLst>
              <a:ext uri="{FF2B5EF4-FFF2-40B4-BE49-F238E27FC236}">
                <a16:creationId xmlns:a16="http://schemas.microsoft.com/office/drawing/2014/main" id="{D7BEAB83-9DE0-6785-A956-31E9751FD02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7250570" y="2041203"/>
            <a:ext cx="4471630" cy="393690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0"/>
              </a:spcBef>
              <a:buClr>
                <a:schemeClr val="bg2"/>
              </a:buClr>
              <a:buFont typeface="Wingdings" panose="05000000000000000000" pitchFamily="2" charset="2"/>
              <a:buChar char="§"/>
            </a:pPr>
            <a:r>
              <a:rPr lang="en-US" sz="1500" dirty="0"/>
              <a:t>You must have the Leap Offline permission enabled and use a compatible web browser to install the application (Not compatible with IE).</a:t>
            </a:r>
          </a:p>
          <a:p>
            <a:pPr marL="285750" indent="-285750" algn="just">
              <a:spcBef>
                <a:spcPts val="0"/>
              </a:spcBef>
              <a:buClr>
                <a:schemeClr val="bg2"/>
              </a:buClr>
              <a:buFont typeface="Wingdings" panose="05000000000000000000" pitchFamily="2" charset="2"/>
              <a:buChar char="§"/>
            </a:pPr>
            <a:endParaRPr lang="en-US" sz="1500" dirty="0"/>
          </a:p>
          <a:p>
            <a:pPr marL="285750" indent="-285750" algn="just">
              <a:spcBef>
                <a:spcPts val="0"/>
              </a:spcBef>
              <a:buClr>
                <a:schemeClr val="bg2"/>
              </a:buClr>
              <a:buFont typeface="Wingdings" panose="05000000000000000000" pitchFamily="2" charset="2"/>
              <a:buChar char="§"/>
            </a:pPr>
            <a:r>
              <a:rPr lang="en-US" sz="1500" dirty="0"/>
              <a:t>If Leap Offline has not been previously installed, you will see an installation warning icon (exclamation mark). To install, select the warning icon.</a:t>
            </a:r>
          </a:p>
          <a:p>
            <a:pPr marL="285750" indent="-285750" algn="just">
              <a:spcBef>
                <a:spcPts val="0"/>
              </a:spcBef>
              <a:buClr>
                <a:schemeClr val="bg2"/>
              </a:buClr>
              <a:buFont typeface="Wingdings" panose="05000000000000000000" pitchFamily="2" charset="2"/>
              <a:buChar char="§"/>
            </a:pPr>
            <a:endParaRPr lang="en-US" sz="1500" dirty="0"/>
          </a:p>
          <a:p>
            <a:pPr marL="285750" indent="-285750" algn="just">
              <a:spcBef>
                <a:spcPts val="0"/>
              </a:spcBef>
              <a:buClr>
                <a:schemeClr val="bg2"/>
              </a:buClr>
              <a:buFont typeface="Wingdings" panose="05000000000000000000" pitchFamily="2" charset="2"/>
              <a:buChar char="§"/>
            </a:pPr>
            <a:r>
              <a:rPr lang="en-US" sz="1500" dirty="0"/>
              <a:t>Click on </a:t>
            </a:r>
            <a:r>
              <a:rPr lang="en-US" sz="1500" i="1" dirty="0"/>
              <a:t>Install Offline</a:t>
            </a:r>
            <a:r>
              <a:rPr lang="en-US" sz="1500" dirty="0"/>
              <a:t>. A temporary </a:t>
            </a:r>
            <a:r>
              <a:rPr lang="en-US" sz="1500" i="1" dirty="0"/>
              <a:t>Installing offline files… </a:t>
            </a:r>
            <a:r>
              <a:rPr lang="en-US" sz="1500" dirty="0"/>
              <a:t>will display.</a:t>
            </a:r>
          </a:p>
          <a:p>
            <a:endParaRPr lang="en-US" dirty="0"/>
          </a:p>
          <a:p>
            <a:pPr marL="180000" lvl="1" indent="0">
              <a:buFont typeface="Arial" panose="020B0604020202020204" pitchFamily="34" charset="0"/>
              <a:buNone/>
            </a:pPr>
            <a:endParaRPr lang="en-NL" dirty="0"/>
          </a:p>
        </p:txBody>
      </p:sp>
      <p:pic>
        <p:nvPicPr>
          <p:cNvPr id="5" name="Picture 4" descr="Leap Offline warning icon (exclamation mark)">
            <a:extLst>
              <a:ext uri="{FF2B5EF4-FFF2-40B4-BE49-F238E27FC236}">
                <a16:creationId xmlns:a16="http://schemas.microsoft.com/office/drawing/2014/main" id="{0C410735-4F90-5DC0-6584-FD5137314729}"/>
              </a:ext>
            </a:extLst>
          </p:cNvPr>
          <p:cNvPicPr>
            <a:picLocks noChangeAspect="1"/>
          </p:cNvPicPr>
          <p:nvPr/>
        </p:nvPicPr>
        <p:blipFill>
          <a:blip r:embed="rId2"/>
          <a:stretch>
            <a:fillRect/>
          </a:stretch>
        </p:blipFill>
        <p:spPr>
          <a:xfrm>
            <a:off x="365688" y="1258322"/>
            <a:ext cx="6572222" cy="2137122"/>
          </a:xfrm>
          <a:prstGeom prst="rect">
            <a:avLst/>
          </a:prstGeom>
          <a:ln>
            <a:noFill/>
          </a:ln>
          <a:effectLst>
            <a:outerShdw blurRad="292100" dist="139700" dir="2700000" algn="tl" rotWithShape="0">
              <a:srgbClr val="333333">
                <a:alpha val="65000"/>
              </a:srgbClr>
            </a:outerShdw>
          </a:effectLst>
        </p:spPr>
      </p:pic>
      <p:pic>
        <p:nvPicPr>
          <p:cNvPr id="8" name="Picture 7" descr="Install Offline menu option ">
            <a:extLst>
              <a:ext uri="{FF2B5EF4-FFF2-40B4-BE49-F238E27FC236}">
                <a16:creationId xmlns:a16="http://schemas.microsoft.com/office/drawing/2014/main" id="{37B6E6D8-0AFB-948C-2C1C-E41630EFAF88}"/>
              </a:ext>
            </a:extLst>
          </p:cNvPr>
          <p:cNvPicPr>
            <a:picLocks noChangeAspect="1"/>
          </p:cNvPicPr>
          <p:nvPr/>
        </p:nvPicPr>
        <p:blipFill>
          <a:blip r:embed="rId3"/>
          <a:stretch>
            <a:fillRect/>
          </a:stretch>
        </p:blipFill>
        <p:spPr>
          <a:xfrm>
            <a:off x="365688" y="2041203"/>
            <a:ext cx="2530979" cy="3027051"/>
          </a:xfrm>
          <a:prstGeom prst="rect">
            <a:avLst/>
          </a:prstGeom>
          <a:ln>
            <a:noFill/>
          </a:ln>
          <a:effectLst>
            <a:outerShdw blurRad="292100" dist="139700" dir="2700000" algn="tl" rotWithShape="0">
              <a:srgbClr val="333333">
                <a:alpha val="65000"/>
              </a:srgbClr>
            </a:outerShdw>
          </a:effectLst>
        </p:spPr>
      </p:pic>
      <p:pic>
        <p:nvPicPr>
          <p:cNvPr id="10" name="Picture 9" descr="Installing offline files box">
            <a:extLst>
              <a:ext uri="{FF2B5EF4-FFF2-40B4-BE49-F238E27FC236}">
                <a16:creationId xmlns:a16="http://schemas.microsoft.com/office/drawing/2014/main" id="{7A14B693-48A7-EB26-4BB2-EB1E474E92B4}"/>
              </a:ext>
            </a:extLst>
          </p:cNvPr>
          <p:cNvPicPr>
            <a:picLocks noChangeAspect="1"/>
          </p:cNvPicPr>
          <p:nvPr/>
        </p:nvPicPr>
        <p:blipFill>
          <a:blip r:embed="rId4"/>
          <a:stretch>
            <a:fillRect/>
          </a:stretch>
        </p:blipFill>
        <p:spPr>
          <a:xfrm>
            <a:off x="1470351" y="4291282"/>
            <a:ext cx="5377735" cy="95357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C5F4029A-3ECE-B2EF-055C-6AED14E11CA3}"/>
              </a:ext>
            </a:extLst>
          </p:cNvPr>
          <p:cNvSpPr txBox="1"/>
          <p:nvPr/>
        </p:nvSpPr>
        <p:spPr>
          <a:xfrm>
            <a:off x="8557404" y="2760453"/>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14" name="Slide Number Placeholder 6">
            <a:extLst>
              <a:ext uri="{FF2B5EF4-FFF2-40B4-BE49-F238E27FC236}">
                <a16:creationId xmlns:a16="http://schemas.microsoft.com/office/drawing/2014/main" id="{EC02B0F0-8845-199A-CD14-FDD9062A2C8E}"/>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6003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6070-6728-51C1-4688-1176D4C01CC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1A015BB-DF8E-A9E0-D99C-AE4901C0B2E3}"/>
              </a:ext>
            </a:extLst>
          </p:cNvPr>
          <p:cNvSpPr>
            <a:spLocks noGrp="1"/>
          </p:cNvSpPr>
          <p:nvPr>
            <p:ph type="title"/>
          </p:nvPr>
        </p:nvSpPr>
        <p:spPr/>
        <p:txBody>
          <a:bodyPr/>
          <a:lstStyle/>
          <a:p>
            <a:r>
              <a:rPr lang="en-GB" dirty="0"/>
              <a:t>Installing Leap Offline</a:t>
            </a:r>
          </a:p>
        </p:txBody>
      </p:sp>
      <p:sp>
        <p:nvSpPr>
          <p:cNvPr id="6" name="Footer Placeholder 5">
            <a:extLst>
              <a:ext uri="{FF2B5EF4-FFF2-40B4-BE49-F238E27FC236}">
                <a16:creationId xmlns:a16="http://schemas.microsoft.com/office/drawing/2014/main" id="{3FC54C4C-C33F-BFF4-7BD1-614D8407014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1ACE3884-5DD3-4F86-13C6-FF34F1D35C8C}"/>
              </a:ext>
            </a:extLst>
          </p:cNvPr>
          <p:cNvSpPr txBox="1">
            <a:spLocks/>
          </p:cNvSpPr>
          <p:nvPr/>
        </p:nvSpPr>
        <p:spPr>
          <a:xfrm>
            <a:off x="550864" y="1182636"/>
            <a:ext cx="11450673" cy="112876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0"/>
              </a:spcBef>
              <a:buClr>
                <a:schemeClr val="bg2"/>
              </a:buClr>
              <a:buFont typeface="Wingdings" panose="05000000000000000000" pitchFamily="2" charset="2"/>
              <a:buChar char="§"/>
            </a:pPr>
            <a:r>
              <a:rPr lang="en-US" sz="1500" dirty="0"/>
              <a:t>Once files are installed a confirmation message on a green background will display. </a:t>
            </a:r>
          </a:p>
          <a:p>
            <a:pPr marL="285750" indent="-285750" algn="just">
              <a:spcBef>
                <a:spcPts val="0"/>
              </a:spcBef>
              <a:buClr>
                <a:schemeClr val="bg2"/>
              </a:buClr>
              <a:buFont typeface="Wingdings" panose="05000000000000000000" pitchFamily="2" charset="2"/>
              <a:buChar char="§"/>
            </a:pPr>
            <a:r>
              <a:rPr lang="en-US" sz="1500" dirty="0"/>
              <a:t>Click on the </a:t>
            </a:r>
            <a:r>
              <a:rPr lang="en-US" sz="1500" i="1" dirty="0"/>
              <a:t>Leap Offline</a:t>
            </a:r>
            <a:r>
              <a:rPr lang="en-US" sz="1500" dirty="0"/>
              <a:t> link.</a:t>
            </a:r>
          </a:p>
          <a:p>
            <a:pPr marL="285750" indent="-285750" algn="just">
              <a:spcBef>
                <a:spcPts val="0"/>
              </a:spcBef>
              <a:buClr>
                <a:schemeClr val="bg2"/>
              </a:buClr>
              <a:buFont typeface="Wingdings" panose="05000000000000000000" pitchFamily="2" charset="2"/>
              <a:buChar char="§"/>
            </a:pPr>
            <a:r>
              <a:rPr lang="en-US" sz="1500" dirty="0"/>
              <a:t>It is very important to </a:t>
            </a:r>
            <a:r>
              <a:rPr lang="en-US" sz="1500" u="sng" dirty="0"/>
              <a:t>bookmark this page</a:t>
            </a:r>
            <a:r>
              <a:rPr lang="en-US" sz="1500" dirty="0"/>
              <a:t> for easy accessibility in the future when offline circulation is needed.</a:t>
            </a:r>
          </a:p>
          <a:p>
            <a:endParaRPr lang="en-US" dirty="0"/>
          </a:p>
          <a:p>
            <a:pPr marL="180000" lvl="1" indent="0">
              <a:buFont typeface="Arial" panose="020B0604020202020204" pitchFamily="34" charset="0"/>
              <a:buNone/>
            </a:pPr>
            <a:endParaRPr lang="en-NL" dirty="0"/>
          </a:p>
        </p:txBody>
      </p:sp>
      <p:pic>
        <p:nvPicPr>
          <p:cNvPr id="4" name="Picture 3" descr="Green offline setup success confirmation message">
            <a:extLst>
              <a:ext uri="{FF2B5EF4-FFF2-40B4-BE49-F238E27FC236}">
                <a16:creationId xmlns:a16="http://schemas.microsoft.com/office/drawing/2014/main" id="{29DEE303-43DD-6DB9-E3CC-B9DD1ABE5608}"/>
              </a:ext>
            </a:extLst>
          </p:cNvPr>
          <p:cNvPicPr>
            <a:picLocks noChangeAspect="1"/>
          </p:cNvPicPr>
          <p:nvPr/>
        </p:nvPicPr>
        <p:blipFill>
          <a:blip r:embed="rId2"/>
          <a:stretch>
            <a:fillRect/>
          </a:stretch>
        </p:blipFill>
        <p:spPr>
          <a:xfrm>
            <a:off x="2712228" y="2873329"/>
            <a:ext cx="6369846" cy="1430907"/>
          </a:xfrm>
          <a:prstGeom prst="rect">
            <a:avLst/>
          </a:prstGeom>
          <a:ln>
            <a:noFill/>
          </a:ln>
          <a:effectLst>
            <a:outerShdw blurRad="292100" dist="139700" dir="2700000" algn="tl" rotWithShape="0">
              <a:srgbClr val="333333">
                <a:alpha val="65000"/>
              </a:srgbClr>
            </a:outerShdw>
          </a:effectLst>
        </p:spPr>
      </p:pic>
      <p:sp>
        <p:nvSpPr>
          <p:cNvPr id="14" name="Slide Number Placeholder 6">
            <a:extLst>
              <a:ext uri="{FF2B5EF4-FFF2-40B4-BE49-F238E27FC236}">
                <a16:creationId xmlns:a16="http://schemas.microsoft.com/office/drawing/2014/main" id="{B7673149-50AB-D863-3BE6-2BFF7BBF12F4}"/>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1929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0A50D-B1DB-E0FB-8063-5B49715EAA0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347BEA2-5553-FF9F-0C83-342292B05B93}"/>
              </a:ext>
            </a:extLst>
          </p:cNvPr>
          <p:cNvSpPr>
            <a:spLocks noGrp="1"/>
          </p:cNvSpPr>
          <p:nvPr>
            <p:ph type="title"/>
          </p:nvPr>
        </p:nvSpPr>
        <p:spPr/>
        <p:txBody>
          <a:bodyPr/>
          <a:lstStyle/>
          <a:p>
            <a:r>
              <a:rPr lang="en-GB" dirty="0"/>
              <a:t>Accessing Leap Offline</a:t>
            </a:r>
          </a:p>
        </p:txBody>
      </p:sp>
      <p:sp>
        <p:nvSpPr>
          <p:cNvPr id="6" name="Footer Placeholder 5">
            <a:extLst>
              <a:ext uri="{FF2B5EF4-FFF2-40B4-BE49-F238E27FC236}">
                <a16:creationId xmlns:a16="http://schemas.microsoft.com/office/drawing/2014/main" id="{01864EF6-39F9-C169-D488-D3ABD309177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06639"/>
            <a:ext cx="11450673" cy="128404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0"/>
              </a:spcBef>
              <a:buClr>
                <a:schemeClr val="bg2"/>
              </a:buClr>
              <a:buFont typeface="Wingdings" panose="05000000000000000000" pitchFamily="2" charset="2"/>
              <a:buChar char="§"/>
            </a:pPr>
            <a:r>
              <a:rPr lang="en-US" sz="1500" dirty="0"/>
              <a:t>To open Leap Offline, go to the bookmarked URL.</a:t>
            </a:r>
          </a:p>
          <a:p>
            <a:pPr marL="285750" indent="-285750" algn="just">
              <a:spcBef>
                <a:spcPts val="0"/>
              </a:spcBef>
              <a:buClr>
                <a:schemeClr val="bg2"/>
              </a:buClr>
              <a:buFont typeface="Wingdings" panose="05000000000000000000" pitchFamily="2" charset="2"/>
              <a:buChar char="§"/>
            </a:pPr>
            <a:endParaRPr lang="en-US" sz="1500" dirty="0"/>
          </a:p>
          <a:p>
            <a:pPr marL="285750" indent="-285750" algn="just">
              <a:spcBef>
                <a:spcPts val="0"/>
              </a:spcBef>
              <a:buClr>
                <a:schemeClr val="bg2"/>
              </a:buClr>
              <a:buFont typeface="Wingdings" panose="05000000000000000000" pitchFamily="2" charset="2"/>
              <a:buChar char="§"/>
            </a:pPr>
            <a:r>
              <a:rPr lang="en-US" sz="1500" dirty="0"/>
              <a:t>You can directly type the URL, but it is case sensitive.</a:t>
            </a:r>
          </a:p>
          <a:p>
            <a:pPr marL="628650" lvl="1" indent="-285750" algn="just">
              <a:spcBef>
                <a:spcPts val="0"/>
              </a:spcBef>
              <a:buClr>
                <a:schemeClr val="bg2"/>
              </a:buClr>
              <a:buFont typeface="Wingdings" panose="05000000000000000000" pitchFamily="2" charset="2"/>
              <a:buChar char="§"/>
            </a:pPr>
            <a:r>
              <a:rPr lang="en-US" dirty="0"/>
              <a:t>Example: </a:t>
            </a:r>
            <a:r>
              <a:rPr lang="en-US" dirty="0">
                <a:hlinkClick r:id="rId2"/>
              </a:rPr>
              <a:t>https://--servername--/leapoffline/#/checkout</a:t>
            </a:r>
            <a:endParaRPr lang="en-US" dirty="0"/>
          </a:p>
          <a:p>
            <a:pPr marL="285750" indent="-285750" algn="just">
              <a:buClr>
                <a:schemeClr val="bg2"/>
              </a:buClr>
              <a:buFont typeface="Wingdings" panose="05000000000000000000" pitchFamily="2" charset="2"/>
              <a:buChar char="§"/>
            </a:pPr>
            <a:endParaRPr lang="en-US" sz="1500" dirty="0"/>
          </a:p>
          <a:p>
            <a:pPr marL="180000" lvl="1" indent="0">
              <a:buFont typeface="Arial" panose="020B0604020202020204" pitchFamily="34" charset="0"/>
              <a:buNone/>
            </a:pPr>
            <a:endParaRPr lang="en-NL" dirty="0"/>
          </a:p>
        </p:txBody>
      </p:sp>
      <p:pic>
        <p:nvPicPr>
          <p:cNvPr id="5" name="Picture 4" descr="Leap Offline bookmark example in browser">
            <a:extLst>
              <a:ext uri="{FF2B5EF4-FFF2-40B4-BE49-F238E27FC236}">
                <a16:creationId xmlns:a16="http://schemas.microsoft.com/office/drawing/2014/main" id="{CF478C22-9679-7FD3-C838-D558A79A72D8}"/>
              </a:ext>
            </a:extLst>
          </p:cNvPr>
          <p:cNvPicPr>
            <a:picLocks noChangeAspect="1"/>
          </p:cNvPicPr>
          <p:nvPr/>
        </p:nvPicPr>
        <p:blipFill>
          <a:blip r:embed="rId3"/>
          <a:stretch>
            <a:fillRect/>
          </a:stretch>
        </p:blipFill>
        <p:spPr>
          <a:xfrm>
            <a:off x="1143577" y="2571802"/>
            <a:ext cx="9507147" cy="708465"/>
          </a:xfrm>
          <a:prstGeom prst="rect">
            <a:avLst/>
          </a:prstGeom>
          <a:ln>
            <a:noFill/>
          </a:ln>
          <a:effectLst>
            <a:outerShdw blurRad="292100" dist="139700" dir="2700000" algn="tl" rotWithShape="0">
              <a:srgbClr val="333333">
                <a:alpha val="65000"/>
              </a:srgbClr>
            </a:outerShdw>
          </a:effectLst>
        </p:spPr>
      </p:pic>
      <p:sp>
        <p:nvSpPr>
          <p:cNvPr id="8" name="Slide Number Placeholder 6">
            <a:extLst>
              <a:ext uri="{FF2B5EF4-FFF2-40B4-BE49-F238E27FC236}">
                <a16:creationId xmlns:a16="http://schemas.microsoft.com/office/drawing/2014/main" id="{23CB857B-76BF-E0C2-029B-13FD9EEE8C16}"/>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6139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A1C57-A752-708D-A23F-8349189EC58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C3229CE-3064-C67C-7D4A-D45489F527F5}"/>
              </a:ext>
            </a:extLst>
          </p:cNvPr>
          <p:cNvSpPr>
            <a:spLocks noGrp="1"/>
          </p:cNvSpPr>
          <p:nvPr>
            <p:ph type="title"/>
          </p:nvPr>
        </p:nvSpPr>
        <p:spPr/>
        <p:txBody>
          <a:bodyPr/>
          <a:lstStyle/>
          <a:p>
            <a:r>
              <a:rPr lang="en-GB" dirty="0"/>
              <a:t>Refreshing Leap Offline Installation</a:t>
            </a:r>
          </a:p>
        </p:txBody>
      </p:sp>
      <p:sp>
        <p:nvSpPr>
          <p:cNvPr id="6" name="Footer Placeholder 5">
            <a:extLst>
              <a:ext uri="{FF2B5EF4-FFF2-40B4-BE49-F238E27FC236}">
                <a16:creationId xmlns:a16="http://schemas.microsoft.com/office/drawing/2014/main" id="{066FD788-7627-237F-5B57-163782C5642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0">
            <a:extLst>
              <a:ext uri="{FF2B5EF4-FFF2-40B4-BE49-F238E27FC236}">
                <a16:creationId xmlns:a16="http://schemas.microsoft.com/office/drawing/2014/main" id="{1ACE3884-5DD3-4F86-13C6-FF34F1D35C8C}"/>
              </a:ext>
            </a:extLst>
          </p:cNvPr>
          <p:cNvSpPr txBox="1">
            <a:spLocks/>
          </p:cNvSpPr>
          <p:nvPr/>
        </p:nvSpPr>
        <p:spPr>
          <a:xfrm>
            <a:off x="6384009" y="1385825"/>
            <a:ext cx="5403283" cy="461384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0"/>
              </a:spcBef>
              <a:buClr>
                <a:schemeClr val="bg2"/>
              </a:buClr>
              <a:buFont typeface="Wingdings" panose="05000000000000000000" pitchFamily="2" charset="2"/>
              <a:buChar char="§"/>
            </a:pPr>
            <a:r>
              <a:rPr lang="en-US" sz="1500" dirty="0"/>
              <a:t>Leap Offline will open in the browser.</a:t>
            </a:r>
          </a:p>
          <a:p>
            <a:pPr marL="285750" indent="-285750" algn="just">
              <a:spcBef>
                <a:spcPts val="0"/>
              </a:spcBef>
              <a:buClr>
                <a:schemeClr val="bg2"/>
              </a:buClr>
              <a:buFont typeface="Wingdings" panose="05000000000000000000" pitchFamily="2" charset="2"/>
              <a:buChar char="§"/>
            </a:pPr>
            <a:r>
              <a:rPr lang="en-US" sz="1500" dirty="0"/>
              <a:t>Select </a:t>
            </a:r>
            <a:r>
              <a:rPr lang="en-US" sz="1500" i="1" dirty="0"/>
              <a:t>Refresh Offline Installation.</a:t>
            </a:r>
            <a:r>
              <a:rPr lang="en-US" sz="1500" dirty="0"/>
              <a:t> </a:t>
            </a:r>
          </a:p>
          <a:p>
            <a:pPr marL="285750" indent="-285750" algn="just">
              <a:spcBef>
                <a:spcPts val="0"/>
              </a:spcBef>
              <a:buClr>
                <a:schemeClr val="bg2"/>
              </a:buClr>
              <a:buFont typeface="Wingdings" panose="05000000000000000000" pitchFamily="2" charset="2"/>
              <a:buChar char="§"/>
            </a:pPr>
            <a:r>
              <a:rPr lang="en-US" sz="1500" dirty="0"/>
              <a:t>Refreshing the installation updates:</a:t>
            </a:r>
          </a:p>
          <a:p>
            <a:pPr marL="628650" lvl="1" indent="-285750" algn="just">
              <a:spcBef>
                <a:spcPts val="0"/>
              </a:spcBef>
              <a:buClr>
                <a:schemeClr val="bg2"/>
              </a:buClr>
              <a:buFont typeface="Wingdings" panose="05000000000000000000" pitchFamily="2" charset="2"/>
              <a:buChar char="§"/>
            </a:pPr>
            <a:r>
              <a:rPr lang="en-US" dirty="0"/>
              <a:t>    </a:t>
            </a:r>
            <a:r>
              <a:rPr lang="en-US" i="1" dirty="0"/>
              <a:t>User ID</a:t>
            </a:r>
          </a:p>
          <a:p>
            <a:pPr marL="628650" lvl="1" indent="-285750" algn="just">
              <a:spcBef>
                <a:spcPts val="0"/>
              </a:spcBef>
              <a:buClr>
                <a:schemeClr val="bg2"/>
              </a:buClr>
              <a:buFont typeface="Wingdings" panose="05000000000000000000" pitchFamily="2" charset="2"/>
              <a:buChar char="§"/>
            </a:pPr>
            <a:r>
              <a:rPr lang="en-US" i="1" dirty="0"/>
              <a:t>    Username</a:t>
            </a:r>
          </a:p>
          <a:p>
            <a:pPr marL="628650" lvl="1" indent="-285750" algn="just">
              <a:spcBef>
                <a:spcPts val="0"/>
              </a:spcBef>
              <a:buClr>
                <a:schemeClr val="bg2"/>
              </a:buClr>
              <a:buFont typeface="Wingdings" panose="05000000000000000000" pitchFamily="2" charset="2"/>
              <a:buChar char="§"/>
            </a:pPr>
            <a:r>
              <a:rPr lang="en-US" i="1" dirty="0"/>
              <a:t>    Workstation ID</a:t>
            </a:r>
          </a:p>
          <a:p>
            <a:pPr marL="628650" lvl="1" indent="-285750" algn="just">
              <a:spcBef>
                <a:spcPts val="0"/>
              </a:spcBef>
              <a:buClr>
                <a:schemeClr val="bg2"/>
              </a:buClr>
              <a:buFont typeface="Wingdings" panose="05000000000000000000" pitchFamily="2" charset="2"/>
              <a:buChar char="§"/>
            </a:pPr>
            <a:r>
              <a:rPr lang="en-US" i="1" dirty="0"/>
              <a:t>    Workstation Branch ID</a:t>
            </a:r>
          </a:p>
          <a:p>
            <a:pPr marL="628650" lvl="1" indent="-285750" algn="just">
              <a:spcBef>
                <a:spcPts val="0"/>
              </a:spcBef>
              <a:buClr>
                <a:schemeClr val="bg2"/>
              </a:buClr>
              <a:buFont typeface="Wingdings" panose="05000000000000000000" pitchFamily="2" charset="2"/>
              <a:buChar char="§"/>
            </a:pPr>
            <a:r>
              <a:rPr lang="en-US" i="1" dirty="0"/>
              <a:t>    Workstation Name</a:t>
            </a:r>
          </a:p>
          <a:p>
            <a:pPr marL="628650" lvl="1" indent="-285750" algn="just">
              <a:spcBef>
                <a:spcPts val="0"/>
              </a:spcBef>
              <a:buClr>
                <a:schemeClr val="bg2"/>
              </a:buClr>
              <a:buFont typeface="Wingdings" panose="05000000000000000000" pitchFamily="2" charset="2"/>
              <a:buChar char="§"/>
            </a:pPr>
            <a:r>
              <a:rPr lang="en-US" i="1" dirty="0"/>
              <a:t>    Branch ID</a:t>
            </a:r>
          </a:p>
          <a:p>
            <a:pPr marL="628650" lvl="1" indent="-285750" algn="just">
              <a:spcBef>
                <a:spcPts val="0"/>
              </a:spcBef>
              <a:buClr>
                <a:schemeClr val="bg2"/>
              </a:buClr>
              <a:buFont typeface="Wingdings" panose="05000000000000000000" pitchFamily="2" charset="2"/>
              <a:buChar char="§"/>
            </a:pPr>
            <a:r>
              <a:rPr lang="en-US" i="1" dirty="0"/>
              <a:t>    Standard Loan Period</a:t>
            </a:r>
          </a:p>
          <a:p>
            <a:pPr marL="628650" lvl="1" indent="-285750" algn="just">
              <a:spcBef>
                <a:spcPts val="0"/>
              </a:spcBef>
              <a:buClr>
                <a:schemeClr val="bg2"/>
              </a:buClr>
              <a:buFont typeface="Wingdings" panose="05000000000000000000" pitchFamily="2" charset="2"/>
              <a:buChar char="§"/>
            </a:pPr>
            <a:r>
              <a:rPr lang="en-US" i="1" dirty="0"/>
              <a:t>    Branch Name</a:t>
            </a:r>
          </a:p>
          <a:p>
            <a:pPr marL="628650" lvl="1" indent="-285750" algn="just">
              <a:spcBef>
                <a:spcPts val="0"/>
              </a:spcBef>
              <a:buClr>
                <a:schemeClr val="bg2"/>
              </a:buClr>
              <a:buFont typeface="Wingdings" panose="05000000000000000000" pitchFamily="2" charset="2"/>
              <a:buChar char="§"/>
            </a:pPr>
            <a:r>
              <a:rPr lang="en-US" i="1" dirty="0"/>
              <a:t>    Branch Phone</a:t>
            </a:r>
          </a:p>
          <a:p>
            <a:pPr marL="628650" lvl="1" indent="-285750" algn="just">
              <a:spcBef>
                <a:spcPts val="0"/>
              </a:spcBef>
              <a:buClr>
                <a:schemeClr val="bg2"/>
              </a:buClr>
              <a:buFont typeface="Wingdings" panose="05000000000000000000" pitchFamily="2" charset="2"/>
              <a:buChar char="§"/>
            </a:pPr>
            <a:r>
              <a:rPr lang="en-US" i="1" dirty="0"/>
              <a:t>    Branch Home Page</a:t>
            </a:r>
          </a:p>
          <a:p>
            <a:pPr marL="628650" lvl="1" indent="-285750" algn="just">
              <a:spcBef>
                <a:spcPts val="0"/>
              </a:spcBef>
              <a:buClr>
                <a:schemeClr val="bg2"/>
              </a:buClr>
              <a:buFont typeface="Wingdings" panose="05000000000000000000" pitchFamily="2" charset="2"/>
              <a:buChar char="§"/>
            </a:pPr>
            <a:r>
              <a:rPr lang="en-US" i="1" dirty="0"/>
              <a:t>    Branch Receipt Note</a:t>
            </a:r>
          </a:p>
          <a:p>
            <a:pPr marL="628650" lvl="1" indent="-285750" algn="just">
              <a:spcBef>
                <a:spcPts val="0"/>
              </a:spcBef>
              <a:buClr>
                <a:schemeClr val="bg2"/>
              </a:buClr>
              <a:buFont typeface="Wingdings" panose="05000000000000000000" pitchFamily="2" charset="2"/>
              <a:buChar char="§"/>
            </a:pPr>
            <a:r>
              <a:rPr lang="en-US" i="1" dirty="0"/>
              <a:t>    Locale Name</a:t>
            </a:r>
          </a:p>
          <a:p>
            <a:endParaRPr lang="en-US" dirty="0"/>
          </a:p>
          <a:p>
            <a:pPr marL="180000" lvl="1" indent="0">
              <a:buFont typeface="Arial" panose="020B0604020202020204" pitchFamily="34" charset="0"/>
              <a:buNone/>
            </a:pPr>
            <a:endParaRPr lang="en-NL" dirty="0"/>
          </a:p>
        </p:txBody>
      </p:sp>
      <p:pic>
        <p:nvPicPr>
          <p:cNvPr id="8" name="Picture 7" descr="Refresh Offline Installation example">
            <a:extLst>
              <a:ext uri="{FF2B5EF4-FFF2-40B4-BE49-F238E27FC236}">
                <a16:creationId xmlns:a16="http://schemas.microsoft.com/office/drawing/2014/main" id="{E283B335-D378-6C91-E562-DCEF51422201}"/>
              </a:ext>
            </a:extLst>
          </p:cNvPr>
          <p:cNvPicPr>
            <a:picLocks noChangeAspect="1"/>
          </p:cNvPicPr>
          <p:nvPr/>
        </p:nvPicPr>
        <p:blipFill>
          <a:blip r:embed="rId2"/>
          <a:stretch>
            <a:fillRect/>
          </a:stretch>
        </p:blipFill>
        <p:spPr>
          <a:xfrm>
            <a:off x="1114245" y="1385825"/>
            <a:ext cx="4234131" cy="4309740"/>
          </a:xfrm>
          <a:prstGeom prst="rect">
            <a:avLst/>
          </a:prstGeom>
          <a:ln>
            <a:noFill/>
          </a:ln>
          <a:effectLst>
            <a:outerShdw blurRad="292100" dist="139700" dir="2700000" algn="tl" rotWithShape="0">
              <a:srgbClr val="333333">
                <a:alpha val="65000"/>
              </a:srgbClr>
            </a:outerShdw>
          </a:effectLst>
        </p:spPr>
      </p:pic>
      <p:sp>
        <p:nvSpPr>
          <p:cNvPr id="10" name="Slide Number Placeholder 6">
            <a:extLst>
              <a:ext uri="{FF2B5EF4-FFF2-40B4-BE49-F238E27FC236}">
                <a16:creationId xmlns:a16="http://schemas.microsoft.com/office/drawing/2014/main" id="{8F28B1A0-9906-561C-3E72-84536B2CBA93}"/>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67925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24F0-ED02-3840-2C37-E955393C9CC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A656E72-967F-EBEF-C8F9-7D1BF9FB7F30}"/>
              </a:ext>
            </a:extLst>
          </p:cNvPr>
          <p:cNvSpPr>
            <a:spLocks noGrp="1"/>
          </p:cNvSpPr>
          <p:nvPr>
            <p:ph type="title"/>
          </p:nvPr>
        </p:nvSpPr>
        <p:spPr/>
        <p:txBody>
          <a:bodyPr/>
          <a:lstStyle/>
          <a:p>
            <a:r>
              <a:rPr lang="en-GB" dirty="0"/>
              <a:t>Leap Offline Settings: Print Options</a:t>
            </a:r>
          </a:p>
        </p:txBody>
      </p:sp>
      <p:sp>
        <p:nvSpPr>
          <p:cNvPr id="6" name="Footer Placeholder 5">
            <a:extLst>
              <a:ext uri="{FF2B5EF4-FFF2-40B4-BE49-F238E27FC236}">
                <a16:creationId xmlns:a16="http://schemas.microsoft.com/office/drawing/2014/main" id="{C366D6EE-1B68-E638-9687-6A4D4AA759D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72358"/>
            <a:ext cx="6030137" cy="61118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This setting is used to choose whether to print a receipt.</a:t>
            </a:r>
            <a:endParaRPr lang="en-US" sz="1500" dirty="0">
              <a:solidFill>
                <a:schemeClr val="accent1">
                  <a:lumMod val="75000"/>
                </a:schemeClr>
              </a:solidFill>
            </a:endParaRPr>
          </a:p>
        </p:txBody>
      </p:sp>
      <p:pic>
        <p:nvPicPr>
          <p:cNvPr id="5" name="Picture 4" descr="Print check out receipt options">
            <a:extLst>
              <a:ext uri="{FF2B5EF4-FFF2-40B4-BE49-F238E27FC236}">
                <a16:creationId xmlns:a16="http://schemas.microsoft.com/office/drawing/2014/main" id="{C2B08144-54B6-E59F-8218-F9EAA9FE3831}"/>
              </a:ext>
            </a:extLst>
          </p:cNvPr>
          <p:cNvPicPr>
            <a:picLocks noChangeAspect="1"/>
          </p:cNvPicPr>
          <p:nvPr/>
        </p:nvPicPr>
        <p:blipFill>
          <a:blip r:embed="rId2"/>
          <a:stretch>
            <a:fillRect/>
          </a:stretch>
        </p:blipFill>
        <p:spPr>
          <a:xfrm>
            <a:off x="751134" y="2409327"/>
            <a:ext cx="10689731" cy="2481876"/>
          </a:xfrm>
          <a:prstGeom prst="rect">
            <a:avLst/>
          </a:prstGeom>
          <a:ln>
            <a:noFill/>
          </a:ln>
          <a:effectLst>
            <a:outerShdw blurRad="292100" dist="139700" dir="2700000" algn="tl" rotWithShape="0">
              <a:srgbClr val="333333">
                <a:alpha val="65000"/>
              </a:srgbClr>
            </a:outerShdw>
          </a:effectLst>
        </p:spPr>
      </p:pic>
      <p:sp>
        <p:nvSpPr>
          <p:cNvPr id="12" name="Slide Number Placeholder 6">
            <a:extLst>
              <a:ext uri="{FF2B5EF4-FFF2-40B4-BE49-F238E27FC236}">
                <a16:creationId xmlns:a16="http://schemas.microsoft.com/office/drawing/2014/main" id="{9FC442F1-4CFD-05D0-9440-A24B08459DD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835516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A0761-141F-31AC-FBF4-352F4B9D837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62F2168-76A3-1E7E-CB67-CEA7E4AE7AB6}"/>
              </a:ext>
            </a:extLst>
          </p:cNvPr>
          <p:cNvSpPr>
            <a:spLocks noGrp="1"/>
          </p:cNvSpPr>
          <p:nvPr>
            <p:ph type="title"/>
          </p:nvPr>
        </p:nvSpPr>
        <p:spPr/>
        <p:txBody>
          <a:bodyPr/>
          <a:lstStyle/>
          <a:p>
            <a:r>
              <a:rPr lang="en-GB" dirty="0"/>
              <a:t>Leap Offline Settings: Special Loan</a:t>
            </a:r>
          </a:p>
        </p:txBody>
      </p:sp>
      <p:sp>
        <p:nvSpPr>
          <p:cNvPr id="6" name="Footer Placeholder 5">
            <a:extLst>
              <a:ext uri="{FF2B5EF4-FFF2-40B4-BE49-F238E27FC236}">
                <a16:creationId xmlns:a16="http://schemas.microsoft.com/office/drawing/2014/main" id="{87B24CF7-38A1-2668-06B7-28A95EAC8D2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0">
            <a:extLst>
              <a:ext uri="{FF2B5EF4-FFF2-40B4-BE49-F238E27FC236}">
                <a16:creationId xmlns:a16="http://schemas.microsoft.com/office/drawing/2014/main" id="{1ACE3884-5DD3-4F86-13C6-FF34F1D35C8C}"/>
              </a:ext>
            </a:extLst>
          </p:cNvPr>
          <p:cNvSpPr txBox="1">
            <a:spLocks/>
          </p:cNvSpPr>
          <p:nvPr/>
        </p:nvSpPr>
        <p:spPr>
          <a:xfrm>
            <a:off x="550865" y="1131352"/>
            <a:ext cx="11236428"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This setting allows a specific loan period to be set.</a:t>
            </a:r>
          </a:p>
          <a:p>
            <a:pPr marL="285750" indent="-285750">
              <a:buClr>
                <a:schemeClr val="bg2"/>
              </a:buClr>
              <a:buFont typeface="Wingdings" panose="05000000000000000000" pitchFamily="2" charset="2"/>
              <a:buChar char="§"/>
            </a:pPr>
            <a:r>
              <a:rPr lang="en-US" sz="1500" dirty="0"/>
              <a:t>It may be applied to all checkouts, overriding the default set in System Administration.</a:t>
            </a:r>
          </a:p>
          <a:p>
            <a:endParaRPr lang="en-US" dirty="0"/>
          </a:p>
          <a:p>
            <a:pPr marL="180000" lvl="1" indent="0">
              <a:buFont typeface="Arial" panose="020B0604020202020204" pitchFamily="34" charset="0"/>
              <a:buNone/>
            </a:pPr>
            <a:endParaRPr lang="en-NL" dirty="0"/>
          </a:p>
        </p:txBody>
      </p:sp>
      <p:pic>
        <p:nvPicPr>
          <p:cNvPr id="8" name="Picture 7" descr="Special Loan settings ">
            <a:extLst>
              <a:ext uri="{FF2B5EF4-FFF2-40B4-BE49-F238E27FC236}">
                <a16:creationId xmlns:a16="http://schemas.microsoft.com/office/drawing/2014/main" id="{C2C4BAE8-72F3-C469-B56D-3AE01293FAEA}"/>
              </a:ext>
            </a:extLst>
          </p:cNvPr>
          <p:cNvPicPr>
            <a:picLocks noChangeAspect="1"/>
          </p:cNvPicPr>
          <p:nvPr/>
        </p:nvPicPr>
        <p:blipFill>
          <a:blip r:embed="rId2"/>
          <a:stretch>
            <a:fillRect/>
          </a:stretch>
        </p:blipFill>
        <p:spPr>
          <a:xfrm>
            <a:off x="1719455" y="1945863"/>
            <a:ext cx="8753089" cy="3780785"/>
          </a:xfrm>
          <a:prstGeom prst="rect">
            <a:avLst/>
          </a:prstGeom>
          <a:ln>
            <a:noFill/>
          </a:ln>
          <a:effectLst>
            <a:outerShdw blurRad="292100" dist="139700" dir="2700000" algn="tl" rotWithShape="0">
              <a:srgbClr val="333333">
                <a:alpha val="65000"/>
              </a:srgbClr>
            </a:outerShdw>
          </a:effectLst>
        </p:spPr>
      </p:pic>
      <p:sp>
        <p:nvSpPr>
          <p:cNvPr id="10" name="Slide Number Placeholder 6">
            <a:extLst>
              <a:ext uri="{FF2B5EF4-FFF2-40B4-BE49-F238E27FC236}">
                <a16:creationId xmlns:a16="http://schemas.microsoft.com/office/drawing/2014/main" id="{50CAEF58-1706-126B-3905-C5B7ACBE7CB3}"/>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81476520"/>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25F9A-ED3F-44AA-9E34-0D1CF1D73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985</TotalTime>
  <Words>995</Words>
  <Application>Microsoft Office PowerPoint</Application>
  <PresentationFormat>Widescreen</PresentationFormat>
  <Paragraphs>111</Paragraphs>
  <Slides>18</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Avenir Next LT Pro</vt:lpstr>
      <vt:lpstr>Avenir Next LT Pro Demi</vt:lpstr>
      <vt:lpstr>Calibri</vt:lpstr>
      <vt:lpstr>Courier New</vt:lpstr>
      <vt:lpstr>Helvetica</vt:lpstr>
      <vt:lpstr>Wingdings</vt:lpstr>
      <vt:lpstr>Device Layouts - Light</vt:lpstr>
      <vt:lpstr>Content Layouts</vt:lpstr>
      <vt:lpstr>PowerPoint Presentation</vt:lpstr>
      <vt:lpstr>Important System Admin Settings</vt:lpstr>
      <vt:lpstr>Leap Offline Setup Permission</vt:lpstr>
      <vt:lpstr>Installing Leap Offline</vt:lpstr>
      <vt:lpstr>Installing Leap Offline</vt:lpstr>
      <vt:lpstr>Accessing Leap Offline</vt:lpstr>
      <vt:lpstr>Refreshing Leap Offline Installation</vt:lpstr>
      <vt:lpstr>Leap Offline Settings: Print Options</vt:lpstr>
      <vt:lpstr>Leap Offline Settings: Special Loan</vt:lpstr>
      <vt:lpstr>Leap Offline Settings: Workform Defaults</vt:lpstr>
      <vt:lpstr>Leap Offline Settings: Installation</vt:lpstr>
      <vt:lpstr>Leap Offline Circulation: Check Out</vt:lpstr>
      <vt:lpstr>Leap Offline Circulation: Check Out</vt:lpstr>
      <vt:lpstr>Leap Offline Circulation: Check Out</vt:lpstr>
      <vt:lpstr>Once Back Online/Connected to Server</vt:lpstr>
      <vt:lpstr>Transaction Files</vt:lpstr>
      <vt:lpstr>Automatic Offline Processing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18</cp:revision>
  <dcterms:created xsi:type="dcterms:W3CDTF">2024-02-07T13:07:36Z</dcterms:created>
  <dcterms:modified xsi:type="dcterms:W3CDTF">2025-09-21T03:04:30Z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0x0101005ACC59F16EE55947BB98B5A79FB2B792</vt:lpwstr>
  </property>
</Properties>
</file>