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2" r:id="rId5"/>
  </p:sldMasterIdLst>
  <p:notesMasterIdLst>
    <p:notesMasterId r:id="rId40"/>
  </p:notesMasterIdLst>
  <p:handoutMasterIdLst>
    <p:handoutMasterId r:id="rId41"/>
  </p:handoutMasterIdLst>
  <p:sldIdLst>
    <p:sldId id="834" r:id="rId6"/>
    <p:sldId id="4351" r:id="rId7"/>
    <p:sldId id="4352" r:id="rId8"/>
    <p:sldId id="4353" r:id="rId9"/>
    <p:sldId id="4354" r:id="rId10"/>
    <p:sldId id="4355" r:id="rId11"/>
    <p:sldId id="4356" r:id="rId12"/>
    <p:sldId id="4357" r:id="rId13"/>
    <p:sldId id="4358" r:id="rId14"/>
    <p:sldId id="4359" r:id="rId15"/>
    <p:sldId id="4360" r:id="rId16"/>
    <p:sldId id="4361" r:id="rId17"/>
    <p:sldId id="4362" r:id="rId18"/>
    <p:sldId id="4363" r:id="rId19"/>
    <p:sldId id="4364" r:id="rId20"/>
    <p:sldId id="4365" r:id="rId21"/>
    <p:sldId id="4366" r:id="rId22"/>
    <p:sldId id="4367" r:id="rId23"/>
    <p:sldId id="4368" r:id="rId24"/>
    <p:sldId id="4369" r:id="rId25"/>
    <p:sldId id="4370" r:id="rId26"/>
    <p:sldId id="4371" r:id="rId27"/>
    <p:sldId id="4372" r:id="rId28"/>
    <p:sldId id="4373" r:id="rId29"/>
    <p:sldId id="4374" r:id="rId30"/>
    <p:sldId id="4375" r:id="rId31"/>
    <p:sldId id="4376" r:id="rId32"/>
    <p:sldId id="4377" r:id="rId33"/>
    <p:sldId id="4378" r:id="rId34"/>
    <p:sldId id="4379" r:id="rId35"/>
    <p:sldId id="4380" r:id="rId36"/>
    <p:sldId id="4381" r:id="rId37"/>
    <p:sldId id="4382" r:id="rId38"/>
    <p:sldId id="435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79962F-C9C6-4687-ADD7-9D68686BD9AC}" v="49" dt="2025-09-26T21:46:55.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93" autoAdjust="0"/>
    <p:restoredTop sz="94690" autoAdjust="0"/>
  </p:normalViewPr>
  <p:slideViewPr>
    <p:cSldViewPr snapToGrid="0">
      <p:cViewPr varScale="1">
        <p:scale>
          <a:sx n="58" d="100"/>
          <a:sy n="58" d="100"/>
        </p:scale>
        <p:origin x="28" y="108"/>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9279962F-C9C6-4687-ADD7-9D68686BD9AC}"/>
    <pc:docChg chg="undo redo custSel addSld delSld modSld sldOrd">
      <pc:chgData name="Kevin Shehan" userId="08a9fb75-bfa9-4619-a08a-5a0f62c1c55f" providerId="ADAL" clId="{9279962F-C9C6-4687-ADD7-9D68686BD9AC}" dt="2025-09-26T21:52:39.537" v="4283" actId="47"/>
      <pc:docMkLst>
        <pc:docMk/>
      </pc:docMkLst>
      <pc:sldChg chg="addSp delSp modSp del mod">
        <pc:chgData name="Kevin Shehan" userId="08a9fb75-bfa9-4619-a08a-5a0f62c1c55f" providerId="ADAL" clId="{9279962F-C9C6-4687-ADD7-9D68686BD9AC}" dt="2025-09-26T18:55:16.173" v="143" actId="47"/>
        <pc:sldMkLst>
          <pc:docMk/>
          <pc:sldMk cId="1745681045" sldId="397"/>
        </pc:sldMkLst>
        <pc:spChg chg="add mod">
          <ac:chgData name="Kevin Shehan" userId="08a9fb75-bfa9-4619-a08a-5a0f62c1c55f" providerId="ADAL" clId="{9279962F-C9C6-4687-ADD7-9D68686BD9AC}" dt="2025-09-26T18:54:27.836" v="71" actId="21"/>
          <ac:spMkLst>
            <pc:docMk/>
            <pc:sldMk cId="1745681045" sldId="397"/>
            <ac:spMk id="3" creationId="{1E80030B-9703-E818-8D87-0ED106A8B648}"/>
          </ac:spMkLst>
        </pc:spChg>
        <pc:spChg chg="del">
          <ac:chgData name="Kevin Shehan" userId="08a9fb75-bfa9-4619-a08a-5a0f62c1c55f" providerId="ADAL" clId="{9279962F-C9C6-4687-ADD7-9D68686BD9AC}" dt="2025-09-26T18:54:27.836" v="71" actId="21"/>
          <ac:spMkLst>
            <pc:docMk/>
            <pc:sldMk cId="1745681045" sldId="397"/>
            <ac:spMk id="11" creationId="{1ACE3884-5DD3-4F86-13C6-FF34F1D35C8C}"/>
          </ac:spMkLst>
        </pc:spChg>
      </pc:sldChg>
      <pc:sldChg chg="del">
        <pc:chgData name="Kevin Shehan" userId="08a9fb75-bfa9-4619-a08a-5a0f62c1c55f" providerId="ADAL" clId="{9279962F-C9C6-4687-ADD7-9D68686BD9AC}" dt="2025-09-26T18:52:06.833" v="17" actId="47"/>
        <pc:sldMkLst>
          <pc:docMk/>
          <pc:sldMk cId="1637256743" sldId="657"/>
        </pc:sldMkLst>
      </pc:sldChg>
      <pc:sldChg chg="addSp delSp modSp del mod">
        <pc:chgData name="Kevin Shehan" userId="08a9fb75-bfa9-4619-a08a-5a0f62c1c55f" providerId="ADAL" clId="{9279962F-C9C6-4687-ADD7-9D68686BD9AC}" dt="2025-09-26T19:32:40.154" v="682" actId="47"/>
        <pc:sldMkLst>
          <pc:docMk/>
          <pc:sldMk cId="2475995916" sldId="700"/>
        </pc:sldMkLst>
        <pc:spChg chg="add mod">
          <ac:chgData name="Kevin Shehan" userId="08a9fb75-bfa9-4619-a08a-5a0f62c1c55f" providerId="ADAL" clId="{9279962F-C9C6-4687-ADD7-9D68686BD9AC}" dt="2025-09-26T19:27:42.769" v="281" actId="21"/>
          <ac:spMkLst>
            <pc:docMk/>
            <pc:sldMk cId="2475995916" sldId="700"/>
            <ac:spMk id="5" creationId="{EE72A827-0255-3F31-6423-1CC1A357EEC0}"/>
          </ac:spMkLst>
        </pc:spChg>
        <pc:spChg chg="del">
          <ac:chgData name="Kevin Shehan" userId="08a9fb75-bfa9-4619-a08a-5a0f62c1c55f" providerId="ADAL" clId="{9279962F-C9C6-4687-ADD7-9D68686BD9AC}" dt="2025-09-26T19:27:42.769" v="281" actId="21"/>
          <ac:spMkLst>
            <pc:docMk/>
            <pc:sldMk cId="2475995916" sldId="700"/>
            <ac:spMk id="9" creationId="{17006B5F-EB80-C9E5-5A68-F1F6730E06E9}"/>
          </ac:spMkLst>
        </pc:spChg>
      </pc:sldChg>
      <pc:sldChg chg="modSp del mod">
        <pc:chgData name="Kevin Shehan" userId="08a9fb75-bfa9-4619-a08a-5a0f62c1c55f" providerId="ADAL" clId="{9279962F-C9C6-4687-ADD7-9D68686BD9AC}" dt="2025-09-26T19:00:04.556" v="171" actId="47"/>
        <pc:sldMkLst>
          <pc:docMk/>
          <pc:sldMk cId="982786416" sldId="701"/>
        </pc:sldMkLst>
        <pc:spChg chg="mod">
          <ac:chgData name="Kevin Shehan" userId="08a9fb75-bfa9-4619-a08a-5a0f62c1c55f" providerId="ADAL" clId="{9279962F-C9C6-4687-ADD7-9D68686BD9AC}" dt="2025-09-26T18:59:45.048" v="165" actId="21"/>
          <ac:spMkLst>
            <pc:docMk/>
            <pc:sldMk cId="982786416" sldId="701"/>
            <ac:spMk id="11" creationId="{65247893-C6B7-1DD9-08E9-5A3BB42F548F}"/>
          </ac:spMkLst>
        </pc:spChg>
      </pc:sldChg>
      <pc:sldChg chg="del">
        <pc:chgData name="Kevin Shehan" userId="08a9fb75-bfa9-4619-a08a-5a0f62c1c55f" providerId="ADAL" clId="{9279962F-C9C6-4687-ADD7-9D68686BD9AC}" dt="2025-09-26T21:08:22.598" v="1990" actId="47"/>
        <pc:sldMkLst>
          <pc:docMk/>
          <pc:sldMk cId="2769449502" sldId="702"/>
        </pc:sldMkLst>
      </pc:sldChg>
      <pc:sldChg chg="add del">
        <pc:chgData name="Kevin Shehan" userId="08a9fb75-bfa9-4619-a08a-5a0f62c1c55f" providerId="ADAL" clId="{9279962F-C9C6-4687-ADD7-9D68686BD9AC}" dt="2025-09-26T20:54:56.779" v="1407" actId="47"/>
        <pc:sldMkLst>
          <pc:docMk/>
          <pc:sldMk cId="558505560" sldId="703"/>
        </pc:sldMkLst>
      </pc:sldChg>
      <pc:sldChg chg="modSp del mod">
        <pc:chgData name="Kevin Shehan" userId="08a9fb75-bfa9-4619-a08a-5a0f62c1c55f" providerId="ADAL" clId="{9279962F-C9C6-4687-ADD7-9D68686BD9AC}" dt="2025-09-26T19:38:50.902" v="764" actId="47"/>
        <pc:sldMkLst>
          <pc:docMk/>
          <pc:sldMk cId="2101985570" sldId="704"/>
        </pc:sldMkLst>
        <pc:spChg chg="mod">
          <ac:chgData name="Kevin Shehan" userId="08a9fb75-bfa9-4619-a08a-5a0f62c1c55f" providerId="ADAL" clId="{9279962F-C9C6-4687-ADD7-9D68686BD9AC}" dt="2025-09-26T19:33:26.826" v="686" actId="21"/>
          <ac:spMkLst>
            <pc:docMk/>
            <pc:sldMk cId="2101985570" sldId="704"/>
            <ac:spMk id="9" creationId="{00C59009-75B8-4D00-80EC-D45257A15284}"/>
          </ac:spMkLst>
        </pc:spChg>
      </pc:sldChg>
      <pc:sldChg chg="del">
        <pc:chgData name="Kevin Shehan" userId="08a9fb75-bfa9-4619-a08a-5a0f62c1c55f" providerId="ADAL" clId="{9279962F-C9C6-4687-ADD7-9D68686BD9AC}" dt="2025-09-26T19:43:28.884" v="948" actId="47"/>
        <pc:sldMkLst>
          <pc:docMk/>
          <pc:sldMk cId="1476122016" sldId="705"/>
        </pc:sldMkLst>
      </pc:sldChg>
      <pc:sldChg chg="modSp del mod">
        <pc:chgData name="Kevin Shehan" userId="08a9fb75-bfa9-4619-a08a-5a0f62c1c55f" providerId="ADAL" clId="{9279962F-C9C6-4687-ADD7-9D68686BD9AC}" dt="2025-09-26T19:48:28.876" v="1179" actId="47"/>
        <pc:sldMkLst>
          <pc:docMk/>
          <pc:sldMk cId="2333528996" sldId="706"/>
        </pc:sldMkLst>
        <pc:spChg chg="mod">
          <ac:chgData name="Kevin Shehan" userId="08a9fb75-bfa9-4619-a08a-5a0f62c1c55f" providerId="ADAL" clId="{9279962F-C9C6-4687-ADD7-9D68686BD9AC}" dt="2025-09-26T19:44:06.520" v="954" actId="21"/>
          <ac:spMkLst>
            <pc:docMk/>
            <pc:sldMk cId="2333528996" sldId="706"/>
            <ac:spMk id="9" creationId="{29DAEC53-1C17-DD1F-AAF6-6BFF0F87FDD3}"/>
          </ac:spMkLst>
        </pc:spChg>
      </pc:sldChg>
      <pc:sldChg chg="modSp del mod">
        <pc:chgData name="Kevin Shehan" userId="08a9fb75-bfa9-4619-a08a-5a0f62c1c55f" providerId="ADAL" clId="{9279962F-C9C6-4687-ADD7-9D68686BD9AC}" dt="2025-09-26T19:50:26.553" v="1247" actId="47"/>
        <pc:sldMkLst>
          <pc:docMk/>
          <pc:sldMk cId="1168898" sldId="707"/>
        </pc:sldMkLst>
        <pc:spChg chg="mod">
          <ac:chgData name="Kevin Shehan" userId="08a9fb75-bfa9-4619-a08a-5a0f62c1c55f" providerId="ADAL" clId="{9279962F-C9C6-4687-ADD7-9D68686BD9AC}" dt="2025-09-26T19:48:51.243" v="1183" actId="21"/>
          <ac:spMkLst>
            <pc:docMk/>
            <pc:sldMk cId="1168898" sldId="707"/>
            <ac:spMk id="9" creationId="{71D975D7-B07E-0ECF-7F4F-ABD82C05A1C6}"/>
          </ac:spMkLst>
        </pc:spChg>
      </pc:sldChg>
      <pc:sldChg chg="modSp del mod">
        <pc:chgData name="Kevin Shehan" userId="08a9fb75-bfa9-4619-a08a-5a0f62c1c55f" providerId="ADAL" clId="{9279962F-C9C6-4687-ADD7-9D68686BD9AC}" dt="2025-09-26T20:54:59.265" v="1408" actId="47"/>
        <pc:sldMkLst>
          <pc:docMk/>
          <pc:sldMk cId="3001316669" sldId="708"/>
        </pc:sldMkLst>
        <pc:spChg chg="mod">
          <ac:chgData name="Kevin Shehan" userId="08a9fb75-bfa9-4619-a08a-5a0f62c1c55f" providerId="ADAL" clId="{9279962F-C9C6-4687-ADD7-9D68686BD9AC}" dt="2025-09-26T20:54:12.563" v="1396" actId="21"/>
          <ac:spMkLst>
            <pc:docMk/>
            <pc:sldMk cId="3001316669" sldId="708"/>
            <ac:spMk id="9" creationId="{5832BD6E-5095-7125-0C08-958CA31C8B94}"/>
          </ac:spMkLst>
        </pc:spChg>
      </pc:sldChg>
      <pc:sldChg chg="modSp del mod">
        <pc:chgData name="Kevin Shehan" userId="08a9fb75-bfa9-4619-a08a-5a0f62c1c55f" providerId="ADAL" clId="{9279962F-C9C6-4687-ADD7-9D68686BD9AC}" dt="2025-09-26T21:00:06.955" v="1742" actId="47"/>
        <pc:sldMkLst>
          <pc:docMk/>
          <pc:sldMk cId="2022237332" sldId="709"/>
        </pc:sldMkLst>
        <pc:spChg chg="mod">
          <ac:chgData name="Kevin Shehan" userId="08a9fb75-bfa9-4619-a08a-5a0f62c1c55f" providerId="ADAL" clId="{9279962F-C9C6-4687-ADD7-9D68686BD9AC}" dt="2025-09-26T20:58:27.843" v="1686" actId="21"/>
          <ac:spMkLst>
            <pc:docMk/>
            <pc:sldMk cId="2022237332" sldId="709"/>
            <ac:spMk id="9" creationId="{12AF1947-CF8D-EFE2-7244-192C0518DD14}"/>
          </ac:spMkLst>
        </pc:spChg>
      </pc:sldChg>
      <pc:sldChg chg="del">
        <pc:chgData name="Kevin Shehan" userId="08a9fb75-bfa9-4619-a08a-5a0f62c1c55f" providerId="ADAL" clId="{9279962F-C9C6-4687-ADD7-9D68686BD9AC}" dt="2025-09-26T21:05:53.641" v="1973" actId="47"/>
        <pc:sldMkLst>
          <pc:docMk/>
          <pc:sldMk cId="3287216875" sldId="710"/>
        </pc:sldMkLst>
      </pc:sldChg>
      <pc:sldChg chg="addSp delSp modSp del mod">
        <pc:chgData name="Kevin Shehan" userId="08a9fb75-bfa9-4619-a08a-5a0f62c1c55f" providerId="ADAL" clId="{9279962F-C9C6-4687-ADD7-9D68686BD9AC}" dt="2025-09-26T21:11:37.456" v="2325" actId="47"/>
        <pc:sldMkLst>
          <pc:docMk/>
          <pc:sldMk cId="2470217376" sldId="712"/>
        </pc:sldMkLst>
        <pc:spChg chg="add mod">
          <ac:chgData name="Kevin Shehan" userId="08a9fb75-bfa9-4619-a08a-5a0f62c1c55f" providerId="ADAL" clId="{9279962F-C9C6-4687-ADD7-9D68686BD9AC}" dt="2025-09-26T21:08:56.600" v="2038" actId="21"/>
          <ac:spMkLst>
            <pc:docMk/>
            <pc:sldMk cId="2470217376" sldId="712"/>
            <ac:spMk id="4" creationId="{2D2D4780-2082-F057-4F8E-18569B654F7C}"/>
          </ac:spMkLst>
        </pc:spChg>
        <pc:spChg chg="del">
          <ac:chgData name="Kevin Shehan" userId="08a9fb75-bfa9-4619-a08a-5a0f62c1c55f" providerId="ADAL" clId="{9279962F-C9C6-4687-ADD7-9D68686BD9AC}" dt="2025-09-26T21:08:56.600" v="2038" actId="21"/>
          <ac:spMkLst>
            <pc:docMk/>
            <pc:sldMk cId="2470217376" sldId="712"/>
            <ac:spMk id="11" creationId="{ECC48453-C89B-8692-A25E-D2FF46505E13}"/>
          </ac:spMkLst>
        </pc:spChg>
        <pc:picChg chg="del">
          <ac:chgData name="Kevin Shehan" userId="08a9fb75-bfa9-4619-a08a-5a0f62c1c55f" providerId="ADAL" clId="{9279962F-C9C6-4687-ADD7-9D68686BD9AC}" dt="2025-09-26T21:09:07.045" v="2041" actId="21"/>
          <ac:picMkLst>
            <pc:docMk/>
            <pc:sldMk cId="2470217376" sldId="712"/>
            <ac:picMk id="2" creationId="{63CE9688-B846-3228-CF57-21034C055DD3}"/>
          </ac:picMkLst>
        </pc:picChg>
      </pc:sldChg>
      <pc:sldChg chg="addSp delSp modSp del mod">
        <pc:chgData name="Kevin Shehan" userId="08a9fb75-bfa9-4619-a08a-5a0f62c1c55f" providerId="ADAL" clId="{9279962F-C9C6-4687-ADD7-9D68686BD9AC}" dt="2025-09-26T21:21:10.886" v="2714" actId="47"/>
        <pc:sldMkLst>
          <pc:docMk/>
          <pc:sldMk cId="4157123989" sldId="713"/>
        </pc:sldMkLst>
        <pc:spChg chg="del">
          <ac:chgData name="Kevin Shehan" userId="08a9fb75-bfa9-4619-a08a-5a0f62c1c55f" providerId="ADAL" clId="{9279962F-C9C6-4687-ADD7-9D68686BD9AC}" dt="2025-09-26T21:14:48.968" v="2522" actId="21"/>
          <ac:spMkLst>
            <pc:docMk/>
            <pc:sldMk cId="4157123989" sldId="713"/>
            <ac:spMk id="5" creationId="{70DBBC47-4EAB-0974-B2AB-AEFE96A3D44B}"/>
          </ac:spMkLst>
        </pc:spChg>
        <pc:spChg chg="add mod">
          <ac:chgData name="Kevin Shehan" userId="08a9fb75-bfa9-4619-a08a-5a0f62c1c55f" providerId="ADAL" clId="{9279962F-C9C6-4687-ADD7-9D68686BD9AC}" dt="2025-09-26T21:14:48.968" v="2522" actId="21"/>
          <ac:spMkLst>
            <pc:docMk/>
            <pc:sldMk cId="4157123989" sldId="713"/>
            <ac:spMk id="6" creationId="{C04145EF-D55F-FDC8-825A-8DFA49FB7097}"/>
          </ac:spMkLst>
        </pc:spChg>
        <pc:picChg chg="del">
          <ac:chgData name="Kevin Shehan" userId="08a9fb75-bfa9-4619-a08a-5a0f62c1c55f" providerId="ADAL" clId="{9279962F-C9C6-4687-ADD7-9D68686BD9AC}" dt="2025-09-26T21:14:40.304" v="2519" actId="21"/>
          <ac:picMkLst>
            <pc:docMk/>
            <pc:sldMk cId="4157123989" sldId="713"/>
            <ac:picMk id="3" creationId="{5FCBB21E-D0CC-14D1-CA6C-0A3327418F1E}"/>
          </ac:picMkLst>
        </pc:picChg>
        <pc:picChg chg="del">
          <ac:chgData name="Kevin Shehan" userId="08a9fb75-bfa9-4619-a08a-5a0f62c1c55f" providerId="ADAL" clId="{9279962F-C9C6-4687-ADD7-9D68686BD9AC}" dt="2025-09-26T21:14:40.304" v="2519" actId="21"/>
          <ac:picMkLst>
            <pc:docMk/>
            <pc:sldMk cId="4157123989" sldId="713"/>
            <ac:picMk id="4" creationId="{B4DC7B23-51B2-A7AA-4018-ED3E5BA9AE56}"/>
          </ac:picMkLst>
        </pc:picChg>
      </pc:sldChg>
      <pc:sldChg chg="addSp delSp modSp del mod">
        <pc:chgData name="Kevin Shehan" userId="08a9fb75-bfa9-4619-a08a-5a0f62c1c55f" providerId="ADAL" clId="{9279962F-C9C6-4687-ADD7-9D68686BD9AC}" dt="2025-09-26T21:28:25.611" v="3083" actId="47"/>
        <pc:sldMkLst>
          <pc:docMk/>
          <pc:sldMk cId="244924087" sldId="714"/>
        </pc:sldMkLst>
        <pc:spChg chg="add mod">
          <ac:chgData name="Kevin Shehan" userId="08a9fb75-bfa9-4619-a08a-5a0f62c1c55f" providerId="ADAL" clId="{9279962F-C9C6-4687-ADD7-9D68686BD9AC}" dt="2025-09-26T21:27:04.804" v="3036" actId="21"/>
          <ac:spMkLst>
            <pc:docMk/>
            <pc:sldMk cId="244924087" sldId="714"/>
            <ac:spMk id="5" creationId="{D898FD78-5237-B831-4F22-145AAF4C269A}"/>
          </ac:spMkLst>
        </pc:spChg>
        <pc:spChg chg="del">
          <ac:chgData name="Kevin Shehan" userId="08a9fb75-bfa9-4619-a08a-5a0f62c1c55f" providerId="ADAL" clId="{9279962F-C9C6-4687-ADD7-9D68686BD9AC}" dt="2025-09-26T21:27:04.804" v="3036" actId="21"/>
          <ac:spMkLst>
            <pc:docMk/>
            <pc:sldMk cId="244924087" sldId="714"/>
            <ac:spMk id="11" creationId="{10F1E5C0-A97C-3EA2-C6D8-7791010ED893}"/>
          </ac:spMkLst>
        </pc:spChg>
        <pc:picChg chg="del">
          <ac:chgData name="Kevin Shehan" userId="08a9fb75-bfa9-4619-a08a-5a0f62c1c55f" providerId="ADAL" clId="{9279962F-C9C6-4687-ADD7-9D68686BD9AC}" dt="2025-09-26T21:26:29.293" v="2893" actId="21"/>
          <ac:picMkLst>
            <pc:docMk/>
            <pc:sldMk cId="244924087" sldId="714"/>
            <ac:picMk id="3" creationId="{6A5963E4-1C09-C911-69FE-CDB57DA4EC10}"/>
          </ac:picMkLst>
        </pc:picChg>
      </pc:sldChg>
      <pc:sldChg chg="addSp delSp modSp del mod">
        <pc:chgData name="Kevin Shehan" userId="08a9fb75-bfa9-4619-a08a-5a0f62c1c55f" providerId="ADAL" clId="{9279962F-C9C6-4687-ADD7-9D68686BD9AC}" dt="2025-09-26T21:41:12.292" v="3468" actId="47"/>
        <pc:sldMkLst>
          <pc:docMk/>
          <pc:sldMk cId="3896324098" sldId="716"/>
        </pc:sldMkLst>
        <pc:spChg chg="add mod">
          <ac:chgData name="Kevin Shehan" userId="08a9fb75-bfa9-4619-a08a-5a0f62c1c55f" providerId="ADAL" clId="{9279962F-C9C6-4687-ADD7-9D68686BD9AC}" dt="2025-09-26T21:38:14.767" v="3213" actId="21"/>
          <ac:spMkLst>
            <pc:docMk/>
            <pc:sldMk cId="3896324098" sldId="716"/>
            <ac:spMk id="5" creationId="{0F3D1C27-FC1B-EAE3-DCA2-C76C42760981}"/>
          </ac:spMkLst>
        </pc:spChg>
        <pc:spChg chg="del">
          <ac:chgData name="Kevin Shehan" userId="08a9fb75-bfa9-4619-a08a-5a0f62c1c55f" providerId="ADAL" clId="{9279962F-C9C6-4687-ADD7-9D68686BD9AC}" dt="2025-09-26T21:38:14.767" v="3213" actId="21"/>
          <ac:spMkLst>
            <pc:docMk/>
            <pc:sldMk cId="3896324098" sldId="716"/>
            <ac:spMk id="11" creationId="{FE92024B-0F8F-96AC-9788-A74DD750F4FD}"/>
          </ac:spMkLst>
        </pc:spChg>
        <pc:picChg chg="del">
          <ac:chgData name="Kevin Shehan" userId="08a9fb75-bfa9-4619-a08a-5a0f62c1c55f" providerId="ADAL" clId="{9279962F-C9C6-4687-ADD7-9D68686BD9AC}" dt="2025-09-26T21:38:14.767" v="3213" actId="21"/>
          <ac:picMkLst>
            <pc:docMk/>
            <pc:sldMk cId="3896324098" sldId="716"/>
            <ac:picMk id="2" creationId="{57597210-9D11-950A-B463-EB5C797A181C}"/>
          </ac:picMkLst>
        </pc:picChg>
        <pc:picChg chg="del">
          <ac:chgData name="Kevin Shehan" userId="08a9fb75-bfa9-4619-a08a-5a0f62c1c55f" providerId="ADAL" clId="{9279962F-C9C6-4687-ADD7-9D68686BD9AC}" dt="2025-09-26T21:38:14.767" v="3213" actId="21"/>
          <ac:picMkLst>
            <pc:docMk/>
            <pc:sldMk cId="3896324098" sldId="716"/>
            <ac:picMk id="3" creationId="{EBE8A5C1-4E39-38C4-44C1-CA6D8D07FC7B}"/>
          </ac:picMkLst>
        </pc:picChg>
      </pc:sldChg>
      <pc:sldChg chg="addSp delSp modSp del mod">
        <pc:chgData name="Kevin Shehan" userId="08a9fb75-bfa9-4619-a08a-5a0f62c1c55f" providerId="ADAL" clId="{9279962F-C9C6-4687-ADD7-9D68686BD9AC}" dt="2025-09-26T21:13:59.757" v="2512" actId="47"/>
        <pc:sldMkLst>
          <pc:docMk/>
          <pc:sldMk cId="2567076761" sldId="717"/>
        </pc:sldMkLst>
        <pc:spChg chg="add mod">
          <ac:chgData name="Kevin Shehan" userId="08a9fb75-bfa9-4619-a08a-5a0f62c1c55f" providerId="ADAL" clId="{9279962F-C9C6-4687-ADD7-9D68686BD9AC}" dt="2025-09-26T21:12:08.715" v="2335" actId="21"/>
          <ac:spMkLst>
            <pc:docMk/>
            <pc:sldMk cId="2567076761" sldId="717"/>
            <ac:spMk id="5" creationId="{278F990C-649D-DD6A-397E-8259D1A1CE5F}"/>
          </ac:spMkLst>
        </pc:spChg>
        <pc:spChg chg="del">
          <ac:chgData name="Kevin Shehan" userId="08a9fb75-bfa9-4619-a08a-5a0f62c1c55f" providerId="ADAL" clId="{9279962F-C9C6-4687-ADD7-9D68686BD9AC}" dt="2025-09-26T21:12:08.715" v="2335" actId="21"/>
          <ac:spMkLst>
            <pc:docMk/>
            <pc:sldMk cId="2567076761" sldId="717"/>
            <ac:spMk id="11" creationId="{7049CAC8-A061-F0FD-FBBD-0F7F72AD725D}"/>
          </ac:spMkLst>
        </pc:spChg>
        <pc:picChg chg="del">
          <ac:chgData name="Kevin Shehan" userId="08a9fb75-bfa9-4619-a08a-5a0f62c1c55f" providerId="ADAL" clId="{9279962F-C9C6-4687-ADD7-9D68686BD9AC}" dt="2025-09-26T21:11:50.512" v="2329" actId="21"/>
          <ac:picMkLst>
            <pc:docMk/>
            <pc:sldMk cId="2567076761" sldId="717"/>
            <ac:picMk id="2" creationId="{CD3496E3-556E-8157-8409-98E7CAD5FCF0}"/>
          </ac:picMkLst>
        </pc:picChg>
        <pc:picChg chg="del">
          <ac:chgData name="Kevin Shehan" userId="08a9fb75-bfa9-4619-a08a-5a0f62c1c55f" providerId="ADAL" clId="{9279962F-C9C6-4687-ADD7-9D68686BD9AC}" dt="2025-09-26T21:11:54.531" v="2331" actId="21"/>
          <ac:picMkLst>
            <pc:docMk/>
            <pc:sldMk cId="2567076761" sldId="717"/>
            <ac:picMk id="3" creationId="{A0B3CE4A-B0E7-F5A8-6016-4DEB30A71735}"/>
          </ac:picMkLst>
        </pc:picChg>
      </pc:sldChg>
      <pc:sldChg chg="addSp delSp modSp del mod">
        <pc:chgData name="Kevin Shehan" userId="08a9fb75-bfa9-4619-a08a-5a0f62c1c55f" providerId="ADAL" clId="{9279962F-C9C6-4687-ADD7-9D68686BD9AC}" dt="2025-09-26T21:26:12.611" v="2886" actId="47"/>
        <pc:sldMkLst>
          <pc:docMk/>
          <pc:sldMk cId="2176936666" sldId="718"/>
        </pc:sldMkLst>
        <pc:spChg chg="add del mod">
          <ac:chgData name="Kevin Shehan" userId="08a9fb75-bfa9-4619-a08a-5a0f62c1c55f" providerId="ADAL" clId="{9279962F-C9C6-4687-ADD7-9D68686BD9AC}" dt="2025-09-26T21:21:33.515" v="2721" actId="478"/>
          <ac:spMkLst>
            <pc:docMk/>
            <pc:sldMk cId="2176936666" sldId="718"/>
            <ac:spMk id="3" creationId="{BA13421D-DC43-6ECF-F555-395B1EE7CDC5}"/>
          </ac:spMkLst>
        </pc:spChg>
        <pc:spChg chg="del">
          <ac:chgData name="Kevin Shehan" userId="08a9fb75-bfa9-4619-a08a-5a0f62c1c55f" providerId="ADAL" clId="{9279962F-C9C6-4687-ADD7-9D68686BD9AC}" dt="2025-09-26T21:21:26.376" v="2719" actId="21"/>
          <ac:spMkLst>
            <pc:docMk/>
            <pc:sldMk cId="2176936666" sldId="718"/>
            <ac:spMk id="5" creationId="{B60AF346-8CDC-50CA-3E8C-5D3F703A6D80}"/>
          </ac:spMkLst>
        </pc:spChg>
        <pc:spChg chg="add del">
          <ac:chgData name="Kevin Shehan" userId="08a9fb75-bfa9-4619-a08a-5a0f62c1c55f" providerId="ADAL" clId="{9279962F-C9C6-4687-ADD7-9D68686BD9AC}" dt="2025-09-26T21:21:55.272" v="2726" actId="21"/>
          <ac:spMkLst>
            <pc:docMk/>
            <pc:sldMk cId="2176936666" sldId="718"/>
            <ac:spMk id="9" creationId="{93039815-D2A9-9FAC-B9E3-5B67CCD47339}"/>
          </ac:spMkLst>
        </pc:spChg>
        <pc:spChg chg="del">
          <ac:chgData name="Kevin Shehan" userId="08a9fb75-bfa9-4619-a08a-5a0f62c1c55f" providerId="ADAL" clId="{9279962F-C9C6-4687-ADD7-9D68686BD9AC}" dt="2025-09-26T21:21:46.968" v="2724" actId="478"/>
          <ac:spMkLst>
            <pc:docMk/>
            <pc:sldMk cId="2176936666" sldId="718"/>
            <ac:spMk id="10" creationId="{C56CB63E-B345-D649-598C-2BC1305B60EC}"/>
          </ac:spMkLst>
        </pc:spChg>
        <pc:spChg chg="add del mod">
          <ac:chgData name="Kevin Shehan" userId="08a9fb75-bfa9-4619-a08a-5a0f62c1c55f" providerId="ADAL" clId="{9279962F-C9C6-4687-ADD7-9D68686BD9AC}" dt="2025-09-26T21:21:51.498" v="2725" actId="478"/>
          <ac:spMkLst>
            <pc:docMk/>
            <pc:sldMk cId="2176936666" sldId="718"/>
            <ac:spMk id="12" creationId="{8301053C-F339-9215-049C-D5F1CD8EEB64}"/>
          </ac:spMkLst>
        </pc:spChg>
        <pc:picChg chg="del">
          <ac:chgData name="Kevin Shehan" userId="08a9fb75-bfa9-4619-a08a-5a0f62c1c55f" providerId="ADAL" clId="{9279962F-C9C6-4687-ADD7-9D68686BD9AC}" dt="2025-09-26T21:21:55.272" v="2726" actId="21"/>
          <ac:picMkLst>
            <pc:docMk/>
            <pc:sldMk cId="2176936666" sldId="718"/>
            <ac:picMk id="6" creationId="{E3CC20E9-DBC4-9A76-5C8B-0A673EF83E27}"/>
          </ac:picMkLst>
        </pc:picChg>
        <pc:picChg chg="add del">
          <ac:chgData name="Kevin Shehan" userId="08a9fb75-bfa9-4619-a08a-5a0f62c1c55f" providerId="ADAL" clId="{9279962F-C9C6-4687-ADD7-9D68686BD9AC}" dt="2025-09-26T21:21:55.272" v="2726" actId="21"/>
          <ac:picMkLst>
            <pc:docMk/>
            <pc:sldMk cId="2176936666" sldId="718"/>
            <ac:picMk id="7" creationId="{8F715A18-7508-697D-BD6D-E6BA6C748A8B}"/>
          </ac:picMkLst>
        </pc:picChg>
        <pc:picChg chg="add del">
          <ac:chgData name="Kevin Shehan" userId="08a9fb75-bfa9-4619-a08a-5a0f62c1c55f" providerId="ADAL" clId="{9279962F-C9C6-4687-ADD7-9D68686BD9AC}" dt="2025-09-26T21:21:55.272" v="2726" actId="21"/>
          <ac:picMkLst>
            <pc:docMk/>
            <pc:sldMk cId="2176936666" sldId="718"/>
            <ac:picMk id="8" creationId="{BAEF4E1C-7138-F32D-9403-CD59E19F9F02}"/>
          </ac:picMkLst>
        </pc:picChg>
        <pc:picChg chg="add del">
          <ac:chgData name="Kevin Shehan" userId="08a9fb75-bfa9-4619-a08a-5a0f62c1c55f" providerId="ADAL" clId="{9279962F-C9C6-4687-ADD7-9D68686BD9AC}" dt="2025-09-26T21:21:55.272" v="2726" actId="21"/>
          <ac:picMkLst>
            <pc:docMk/>
            <pc:sldMk cId="2176936666" sldId="718"/>
            <ac:picMk id="11" creationId="{E0E5728A-AD15-B81A-6248-51C7A2E56D67}"/>
          </ac:picMkLst>
        </pc:picChg>
      </pc:sldChg>
      <pc:sldChg chg="addSp delSp modSp del mod">
        <pc:chgData name="Kevin Shehan" userId="08a9fb75-bfa9-4619-a08a-5a0f62c1c55f" providerId="ADAL" clId="{9279962F-C9C6-4687-ADD7-9D68686BD9AC}" dt="2025-09-26T21:37:36.509" v="3170" actId="47"/>
        <pc:sldMkLst>
          <pc:docMk/>
          <pc:sldMk cId="2702515237" sldId="719"/>
        </pc:sldMkLst>
        <pc:spChg chg="add mod">
          <ac:chgData name="Kevin Shehan" userId="08a9fb75-bfa9-4619-a08a-5a0f62c1c55f" providerId="ADAL" clId="{9279962F-C9C6-4687-ADD7-9D68686BD9AC}" dt="2025-09-26T21:33:53.508" v="3088" actId="21"/>
          <ac:spMkLst>
            <pc:docMk/>
            <pc:sldMk cId="2702515237" sldId="719"/>
            <ac:spMk id="3" creationId="{8578B726-F0E9-10C7-6811-1FDD2FBA416B}"/>
          </ac:spMkLst>
        </pc:spChg>
        <pc:spChg chg="del">
          <ac:chgData name="Kevin Shehan" userId="08a9fb75-bfa9-4619-a08a-5a0f62c1c55f" providerId="ADAL" clId="{9279962F-C9C6-4687-ADD7-9D68686BD9AC}" dt="2025-09-26T21:33:53.508" v="3088" actId="21"/>
          <ac:spMkLst>
            <pc:docMk/>
            <pc:sldMk cId="2702515237" sldId="719"/>
            <ac:spMk id="4" creationId="{9225B3AB-8084-7B02-0944-8233D0EDB9E0}"/>
          </ac:spMkLst>
        </pc:spChg>
        <pc:spChg chg="del">
          <ac:chgData name="Kevin Shehan" userId="08a9fb75-bfa9-4619-a08a-5a0f62c1c55f" providerId="ADAL" clId="{9279962F-C9C6-4687-ADD7-9D68686BD9AC}" dt="2025-09-26T21:33:53.508" v="3088" actId="21"/>
          <ac:spMkLst>
            <pc:docMk/>
            <pc:sldMk cId="2702515237" sldId="719"/>
            <ac:spMk id="11" creationId="{D9936B01-2A9F-DDC3-84A1-D8628641F0CC}"/>
          </ac:spMkLst>
        </pc:spChg>
        <pc:picChg chg="del">
          <ac:chgData name="Kevin Shehan" userId="08a9fb75-bfa9-4619-a08a-5a0f62c1c55f" providerId="ADAL" clId="{9279962F-C9C6-4687-ADD7-9D68686BD9AC}" dt="2025-09-26T21:33:53.508" v="3088" actId="21"/>
          <ac:picMkLst>
            <pc:docMk/>
            <pc:sldMk cId="2702515237" sldId="719"/>
            <ac:picMk id="5" creationId="{F74BA307-F8F3-C5F0-DC14-484E6BCEBD8A}"/>
          </ac:picMkLst>
        </pc:picChg>
      </pc:sldChg>
      <pc:sldChg chg="addSp delSp modSp del mod">
        <pc:chgData name="Kevin Shehan" userId="08a9fb75-bfa9-4619-a08a-5a0f62c1c55f" providerId="ADAL" clId="{9279962F-C9C6-4687-ADD7-9D68686BD9AC}" dt="2025-09-26T21:44:24.025" v="3752" actId="47"/>
        <pc:sldMkLst>
          <pc:docMk/>
          <pc:sldMk cId="260554892" sldId="720"/>
        </pc:sldMkLst>
        <pc:spChg chg="add mod">
          <ac:chgData name="Kevin Shehan" userId="08a9fb75-bfa9-4619-a08a-5a0f62c1c55f" providerId="ADAL" clId="{9279962F-C9C6-4687-ADD7-9D68686BD9AC}" dt="2025-09-26T21:42:14.102" v="3476" actId="21"/>
          <ac:spMkLst>
            <pc:docMk/>
            <pc:sldMk cId="260554892" sldId="720"/>
            <ac:spMk id="3" creationId="{2130C290-3917-F5D5-43A2-FD501320109E}"/>
          </ac:spMkLst>
        </pc:spChg>
        <pc:spChg chg="del">
          <ac:chgData name="Kevin Shehan" userId="08a9fb75-bfa9-4619-a08a-5a0f62c1c55f" providerId="ADAL" clId="{9279962F-C9C6-4687-ADD7-9D68686BD9AC}" dt="2025-09-26T21:42:14.102" v="3476" actId="21"/>
          <ac:spMkLst>
            <pc:docMk/>
            <pc:sldMk cId="260554892" sldId="720"/>
            <ac:spMk id="11" creationId="{2445C064-BB12-668E-34A1-F6DD59F9BE94}"/>
          </ac:spMkLst>
        </pc:spChg>
        <pc:picChg chg="del">
          <ac:chgData name="Kevin Shehan" userId="08a9fb75-bfa9-4619-a08a-5a0f62c1c55f" providerId="ADAL" clId="{9279962F-C9C6-4687-ADD7-9D68686BD9AC}" dt="2025-09-26T21:42:07.504" v="3473" actId="21"/>
          <ac:picMkLst>
            <pc:docMk/>
            <pc:sldMk cId="260554892" sldId="720"/>
            <ac:picMk id="4" creationId="{DE94EF40-B219-C7E4-7523-87DD74C6B4C5}"/>
          </ac:picMkLst>
        </pc:picChg>
      </pc:sldChg>
      <pc:sldChg chg="addSp delSp modSp del mod">
        <pc:chgData name="Kevin Shehan" userId="08a9fb75-bfa9-4619-a08a-5a0f62c1c55f" providerId="ADAL" clId="{9279962F-C9C6-4687-ADD7-9D68686BD9AC}" dt="2025-09-26T21:46:28.081" v="4128" actId="47"/>
        <pc:sldMkLst>
          <pc:docMk/>
          <pc:sldMk cId="1449814419" sldId="721"/>
        </pc:sldMkLst>
        <pc:spChg chg="add mod">
          <ac:chgData name="Kevin Shehan" userId="08a9fb75-bfa9-4619-a08a-5a0f62c1c55f" providerId="ADAL" clId="{9279962F-C9C6-4687-ADD7-9D68686BD9AC}" dt="2025-09-26T21:44:43.834" v="3760" actId="21"/>
          <ac:spMkLst>
            <pc:docMk/>
            <pc:sldMk cId="1449814419" sldId="721"/>
            <ac:spMk id="4" creationId="{68CEE603-F2CC-28FC-1DAA-56DA569072B1}"/>
          </ac:spMkLst>
        </pc:spChg>
        <pc:spChg chg="del">
          <ac:chgData name="Kevin Shehan" userId="08a9fb75-bfa9-4619-a08a-5a0f62c1c55f" providerId="ADAL" clId="{9279962F-C9C6-4687-ADD7-9D68686BD9AC}" dt="2025-09-26T21:44:43.834" v="3760" actId="21"/>
          <ac:spMkLst>
            <pc:docMk/>
            <pc:sldMk cId="1449814419" sldId="721"/>
            <ac:spMk id="11" creationId="{B59478F4-714B-A32E-B711-3A43E3E71D19}"/>
          </ac:spMkLst>
        </pc:spChg>
        <pc:picChg chg="del">
          <ac:chgData name="Kevin Shehan" userId="08a9fb75-bfa9-4619-a08a-5a0f62c1c55f" providerId="ADAL" clId="{9279962F-C9C6-4687-ADD7-9D68686BD9AC}" dt="2025-09-26T21:44:36.156" v="3756" actId="21"/>
          <ac:picMkLst>
            <pc:docMk/>
            <pc:sldMk cId="1449814419" sldId="721"/>
            <ac:picMk id="2" creationId="{DFE77D1F-6381-1DAE-4522-9204E9BD96CE}"/>
          </ac:picMkLst>
        </pc:picChg>
        <pc:picChg chg="del">
          <ac:chgData name="Kevin Shehan" userId="08a9fb75-bfa9-4619-a08a-5a0f62c1c55f" providerId="ADAL" clId="{9279962F-C9C6-4687-ADD7-9D68686BD9AC}" dt="2025-09-26T21:44:39.435" v="3758" actId="21"/>
          <ac:picMkLst>
            <pc:docMk/>
            <pc:sldMk cId="1449814419" sldId="721"/>
            <ac:picMk id="5" creationId="{3206497C-DA16-B201-1CA0-5D08128E0AD6}"/>
          </ac:picMkLst>
        </pc:picChg>
      </pc:sldChg>
      <pc:sldChg chg="addSp delSp modSp add del mod">
        <pc:chgData name="Kevin Shehan" userId="08a9fb75-bfa9-4619-a08a-5a0f62c1c55f" providerId="ADAL" clId="{9279962F-C9C6-4687-ADD7-9D68686BD9AC}" dt="2025-09-26T21:52:39.537" v="4283" actId="47"/>
        <pc:sldMkLst>
          <pc:docMk/>
          <pc:sldMk cId="4170793833" sldId="722"/>
        </pc:sldMkLst>
        <pc:spChg chg="add mod">
          <ac:chgData name="Kevin Shehan" userId="08a9fb75-bfa9-4619-a08a-5a0f62c1c55f" providerId="ADAL" clId="{9279962F-C9C6-4687-ADD7-9D68686BD9AC}" dt="2025-09-26T21:46:54.531" v="4136" actId="21"/>
          <ac:spMkLst>
            <pc:docMk/>
            <pc:sldMk cId="4170793833" sldId="722"/>
            <ac:spMk id="3" creationId="{45745ACE-FF1E-EE4E-D329-F47496DCA337}"/>
          </ac:spMkLst>
        </pc:spChg>
        <pc:spChg chg="del">
          <ac:chgData name="Kevin Shehan" userId="08a9fb75-bfa9-4619-a08a-5a0f62c1c55f" providerId="ADAL" clId="{9279962F-C9C6-4687-ADD7-9D68686BD9AC}" dt="2025-09-26T21:46:54.531" v="4136" actId="21"/>
          <ac:spMkLst>
            <pc:docMk/>
            <pc:sldMk cId="4170793833" sldId="722"/>
            <ac:spMk id="11" creationId="{6D01AE5C-B642-4064-64C2-4E7DA4530AE3}"/>
          </ac:spMkLst>
        </pc:spChg>
        <pc:picChg chg="del">
          <ac:chgData name="Kevin Shehan" userId="08a9fb75-bfa9-4619-a08a-5a0f62c1c55f" providerId="ADAL" clId="{9279962F-C9C6-4687-ADD7-9D68686BD9AC}" dt="2025-09-26T21:46:50.580" v="4134" actId="21"/>
          <ac:picMkLst>
            <pc:docMk/>
            <pc:sldMk cId="4170793833" sldId="722"/>
            <ac:picMk id="4" creationId="{6CD6627B-E850-64D8-7136-0E056F9DD461}"/>
          </ac:picMkLst>
        </pc:picChg>
      </pc:sldChg>
      <pc:sldChg chg="addSp delSp modSp add del mod">
        <pc:chgData name="Kevin Shehan" userId="08a9fb75-bfa9-4619-a08a-5a0f62c1c55f" providerId="ADAL" clId="{9279962F-C9C6-4687-ADD7-9D68686BD9AC}" dt="2025-09-26T18:57:07.820" v="154" actId="47"/>
        <pc:sldMkLst>
          <pc:docMk/>
          <pc:sldMk cId="4258539784" sldId="824"/>
        </pc:sldMkLst>
        <pc:spChg chg="mod">
          <ac:chgData name="Kevin Shehan" userId="08a9fb75-bfa9-4619-a08a-5a0f62c1c55f" providerId="ADAL" clId="{9279962F-C9C6-4687-ADD7-9D68686BD9AC}" dt="2025-09-26T18:53:23.974" v="31" actId="6549"/>
          <ac:spMkLst>
            <pc:docMk/>
            <pc:sldMk cId="4258539784" sldId="824"/>
            <ac:spMk id="3" creationId="{E4C0EFDE-ACD2-FDC4-12CE-5D6C14BCA097}"/>
          </ac:spMkLst>
        </pc:spChg>
        <pc:spChg chg="add del mod">
          <ac:chgData name="Kevin Shehan" userId="08a9fb75-bfa9-4619-a08a-5a0f62c1c55f" providerId="ADAL" clId="{9279962F-C9C6-4687-ADD7-9D68686BD9AC}" dt="2025-09-26T18:53:38.551" v="36" actId="478"/>
          <ac:spMkLst>
            <pc:docMk/>
            <pc:sldMk cId="4258539784" sldId="824"/>
            <ac:spMk id="11" creationId="{48FCD3BF-93B0-9BB2-8271-170970D32254}"/>
          </ac:spMkLst>
        </pc:spChg>
        <pc:spChg chg="mod">
          <ac:chgData name="Kevin Shehan" userId="08a9fb75-bfa9-4619-a08a-5a0f62c1c55f" providerId="ADAL" clId="{9279962F-C9C6-4687-ADD7-9D68686BD9AC}" dt="2025-09-26T18:53:46.932" v="69" actId="20577"/>
          <ac:spMkLst>
            <pc:docMk/>
            <pc:sldMk cId="4258539784" sldId="824"/>
            <ac:spMk id="13" creationId="{9DE0808B-2B5A-5F52-A884-61618600AA54}"/>
          </ac:spMkLst>
        </pc:spChg>
        <pc:spChg chg="del">
          <ac:chgData name="Kevin Shehan" userId="08a9fb75-bfa9-4619-a08a-5a0f62c1c55f" providerId="ADAL" clId="{9279962F-C9C6-4687-ADD7-9D68686BD9AC}" dt="2025-09-26T18:53:37.056" v="35" actId="478"/>
          <ac:spMkLst>
            <pc:docMk/>
            <pc:sldMk cId="4258539784" sldId="824"/>
            <ac:spMk id="14" creationId="{786F9F91-BCA1-DDF8-2781-985DB6A31884}"/>
          </ac:spMkLst>
        </pc:spChg>
        <pc:spChg chg="del mod">
          <ac:chgData name="Kevin Shehan" userId="08a9fb75-bfa9-4619-a08a-5a0f62c1c55f" providerId="ADAL" clId="{9279962F-C9C6-4687-ADD7-9D68686BD9AC}" dt="2025-09-26T18:54:45.264" v="133"/>
          <ac:spMkLst>
            <pc:docMk/>
            <pc:sldMk cId="4258539784" sldId="824"/>
            <ac:spMk id="15" creationId="{5A424977-2C9E-24FC-0336-8A0DD7AA3067}"/>
          </ac:spMkLst>
        </pc:spChg>
        <pc:spChg chg="del">
          <ac:chgData name="Kevin Shehan" userId="08a9fb75-bfa9-4619-a08a-5a0f62c1c55f" providerId="ADAL" clId="{9279962F-C9C6-4687-ADD7-9D68686BD9AC}" dt="2025-09-26T18:54:24.058" v="70" actId="478"/>
          <ac:spMkLst>
            <pc:docMk/>
            <pc:sldMk cId="4258539784" sldId="824"/>
            <ac:spMk id="16" creationId="{8736B39F-88B0-FB1F-3F4B-A7EE192208E0}"/>
          </ac:spMkLst>
        </pc:spChg>
        <pc:spChg chg="add del mod">
          <ac:chgData name="Kevin Shehan" userId="08a9fb75-bfa9-4619-a08a-5a0f62c1c55f" providerId="ADAL" clId="{9279962F-C9C6-4687-ADD7-9D68686BD9AC}" dt="2025-09-26T18:54:47.851" v="134" actId="478"/>
          <ac:spMkLst>
            <pc:docMk/>
            <pc:sldMk cId="4258539784" sldId="824"/>
            <ac:spMk id="17" creationId="{585A3428-B017-CDCF-5576-33E298175209}"/>
          </ac:spMkLst>
        </pc:spChg>
        <pc:spChg chg="add mod">
          <ac:chgData name="Kevin Shehan" userId="08a9fb75-bfa9-4619-a08a-5a0f62c1c55f" providerId="ADAL" clId="{9279962F-C9C6-4687-ADD7-9D68686BD9AC}" dt="2025-09-26T18:54:34.048" v="73"/>
          <ac:spMkLst>
            <pc:docMk/>
            <pc:sldMk cId="4258539784" sldId="824"/>
            <ac:spMk id="18" creationId="{1ACE3884-5DD3-4F86-13C6-FF34F1D35C8C}"/>
          </ac:spMkLst>
        </pc:spChg>
        <pc:spChg chg="add mod">
          <ac:chgData name="Kevin Shehan" userId="08a9fb75-bfa9-4619-a08a-5a0f62c1c55f" providerId="ADAL" clId="{9279962F-C9C6-4687-ADD7-9D68686BD9AC}" dt="2025-09-26T18:55:13.838" v="142" actId="12"/>
          <ac:spMkLst>
            <pc:docMk/>
            <pc:sldMk cId="4258539784" sldId="824"/>
            <ac:spMk id="19" creationId="{8F3CE201-D0B1-E815-ACCC-30081E2BC4F9}"/>
          </ac:spMkLst>
        </pc:spChg>
        <pc:grpChg chg="add del">
          <ac:chgData name="Kevin Shehan" userId="08a9fb75-bfa9-4619-a08a-5a0f62c1c55f" providerId="ADAL" clId="{9279962F-C9C6-4687-ADD7-9D68686BD9AC}" dt="2025-09-26T18:53:33.531" v="34" actId="478"/>
          <ac:grpSpMkLst>
            <pc:docMk/>
            <pc:sldMk cId="4258539784" sldId="824"/>
            <ac:grpSpMk id="2" creationId="{38C390AC-8CFF-D31C-E988-F5E9ADF606AF}"/>
          </ac:grpSpMkLst>
        </pc:grpChg>
      </pc:sldChg>
      <pc:sldChg chg="modSp add mod">
        <pc:chgData name="Kevin Shehan" userId="08a9fb75-bfa9-4619-a08a-5a0f62c1c55f" providerId="ADAL" clId="{9279962F-C9C6-4687-ADD7-9D68686BD9AC}" dt="2025-09-26T18:52:03.155" v="16" actId="20577"/>
        <pc:sldMkLst>
          <pc:docMk/>
          <pc:sldMk cId="1575880147" sldId="834"/>
        </pc:sldMkLst>
        <pc:spChg chg="mod">
          <ac:chgData name="Kevin Shehan" userId="08a9fb75-bfa9-4619-a08a-5a0f62c1c55f" providerId="ADAL" clId="{9279962F-C9C6-4687-ADD7-9D68686BD9AC}" dt="2025-09-26T18:52:03.155" v="16" actId="20577"/>
          <ac:spMkLst>
            <pc:docMk/>
            <pc:sldMk cId="1575880147" sldId="834"/>
            <ac:spMk id="11" creationId="{19A4FF03-FCB4-74A0-4F2D-0EA9929DDDA1}"/>
          </ac:spMkLst>
        </pc:spChg>
      </pc:sldChg>
      <pc:sldChg chg="add del">
        <pc:chgData name="Kevin Shehan" userId="08a9fb75-bfa9-4619-a08a-5a0f62c1c55f" providerId="ADAL" clId="{9279962F-C9C6-4687-ADD7-9D68686BD9AC}" dt="2025-09-26T18:52:46.885" v="24" actId="47"/>
        <pc:sldMkLst>
          <pc:docMk/>
          <pc:sldMk cId="2432623637" sldId="4330"/>
        </pc:sldMkLst>
      </pc:sldChg>
      <pc:sldChg chg="add ord">
        <pc:chgData name="Kevin Shehan" userId="08a9fb75-bfa9-4619-a08a-5a0f62c1c55f" providerId="ADAL" clId="{9279962F-C9C6-4687-ADD7-9D68686BD9AC}" dt="2025-09-26T18:52:43.021" v="22" actId="20578"/>
        <pc:sldMkLst>
          <pc:docMk/>
          <pc:sldMk cId="3687924093" sldId="4350"/>
        </pc:sldMkLst>
      </pc:sldChg>
      <pc:sldChg chg="modSp add del mod">
        <pc:chgData name="Kevin Shehan" userId="08a9fb75-bfa9-4619-a08a-5a0f62c1c55f" providerId="ADAL" clId="{9279962F-C9C6-4687-ADD7-9D68686BD9AC}" dt="2025-09-26T19:00:08.992" v="172" actId="123"/>
        <pc:sldMkLst>
          <pc:docMk/>
          <pc:sldMk cId="2820826045" sldId="4351"/>
        </pc:sldMkLst>
        <pc:spChg chg="mod">
          <ac:chgData name="Kevin Shehan" userId="08a9fb75-bfa9-4619-a08a-5a0f62c1c55f" providerId="ADAL" clId="{9279962F-C9C6-4687-ADD7-9D68686BD9AC}" dt="2025-09-26T19:00:08.992" v="172" actId="123"/>
          <ac:spMkLst>
            <pc:docMk/>
            <pc:sldMk cId="2820826045" sldId="4351"/>
            <ac:spMk id="19" creationId="{2E3019F0-E31B-BC44-5A28-7315559E483E}"/>
          </ac:spMkLst>
        </pc:spChg>
      </pc:sldChg>
      <pc:sldChg chg="addSp delSp modSp add mod">
        <pc:chgData name="Kevin Shehan" userId="08a9fb75-bfa9-4619-a08a-5a0f62c1c55f" providerId="ADAL" clId="{9279962F-C9C6-4687-ADD7-9D68686BD9AC}" dt="2025-09-26T19:00:29.379" v="214" actId="20577"/>
        <pc:sldMkLst>
          <pc:docMk/>
          <pc:sldMk cId="1417234249" sldId="4352"/>
        </pc:sldMkLst>
        <pc:spChg chg="add mod">
          <ac:chgData name="Kevin Shehan" userId="08a9fb75-bfa9-4619-a08a-5a0f62c1c55f" providerId="ADAL" clId="{9279962F-C9C6-4687-ADD7-9D68686BD9AC}" dt="2025-09-26T19:00:02.081" v="170" actId="12"/>
          <ac:spMkLst>
            <pc:docMk/>
            <pc:sldMk cId="1417234249" sldId="4352"/>
            <ac:spMk id="3" creationId="{C7A38EC9-B987-AD1A-5BCC-E63658093642}"/>
          </ac:spMkLst>
        </pc:spChg>
        <pc:spChg chg="mod">
          <ac:chgData name="Kevin Shehan" userId="08a9fb75-bfa9-4619-a08a-5a0f62c1c55f" providerId="ADAL" clId="{9279962F-C9C6-4687-ADD7-9D68686BD9AC}" dt="2025-09-26T19:00:29.379" v="214" actId="20577"/>
          <ac:spMkLst>
            <pc:docMk/>
            <pc:sldMk cId="1417234249" sldId="4352"/>
            <ac:spMk id="13" creationId="{72C3FBD8-C850-0EA9-32F3-60456080313F}"/>
          </ac:spMkLst>
        </pc:spChg>
        <pc:spChg chg="del">
          <ac:chgData name="Kevin Shehan" userId="08a9fb75-bfa9-4619-a08a-5a0f62c1c55f" providerId="ADAL" clId="{9279962F-C9C6-4687-ADD7-9D68686BD9AC}" dt="2025-09-26T18:59:39.270" v="164" actId="478"/>
          <ac:spMkLst>
            <pc:docMk/>
            <pc:sldMk cId="1417234249" sldId="4352"/>
            <ac:spMk id="19" creationId="{76355FAF-6B22-E7CC-F05E-F443F96A9499}"/>
          </ac:spMkLst>
        </pc:spChg>
      </pc:sldChg>
      <pc:sldChg chg="add">
        <pc:chgData name="Kevin Shehan" userId="08a9fb75-bfa9-4619-a08a-5a0f62c1c55f" providerId="ADAL" clId="{9279962F-C9C6-4687-ADD7-9D68686BD9AC}" dt="2025-09-26T19:00:16.105" v="173" actId="2890"/>
        <pc:sldMkLst>
          <pc:docMk/>
          <pc:sldMk cId="913595950" sldId="4353"/>
        </pc:sldMkLst>
      </pc:sldChg>
      <pc:sldChg chg="addSp delSp modSp add mod">
        <pc:chgData name="Kevin Shehan" userId="08a9fb75-bfa9-4619-a08a-5a0f62c1c55f" providerId="ADAL" clId="{9279962F-C9C6-4687-ADD7-9D68686BD9AC}" dt="2025-09-26T19:37:55.305" v="738" actId="20577"/>
        <pc:sldMkLst>
          <pc:docMk/>
          <pc:sldMk cId="2558822275" sldId="4354"/>
        </pc:sldMkLst>
        <pc:spChg chg="del">
          <ac:chgData name="Kevin Shehan" userId="08a9fb75-bfa9-4619-a08a-5a0f62c1c55f" providerId="ADAL" clId="{9279962F-C9C6-4687-ADD7-9D68686BD9AC}" dt="2025-09-26T19:26:39.317" v="266" actId="478"/>
          <ac:spMkLst>
            <pc:docMk/>
            <pc:sldMk cId="2558822275" sldId="4354"/>
            <ac:spMk id="3" creationId="{4249EA36-AA98-BA2A-F093-32A478C09002}"/>
          </ac:spMkLst>
        </pc:spChg>
        <pc:spChg chg="add del mod">
          <ac:chgData name="Kevin Shehan" userId="08a9fb75-bfa9-4619-a08a-5a0f62c1c55f" providerId="ADAL" clId="{9279962F-C9C6-4687-ADD7-9D68686BD9AC}" dt="2025-09-26T19:31:46.516" v="512" actId="478"/>
          <ac:spMkLst>
            <pc:docMk/>
            <pc:sldMk cId="2558822275" sldId="4354"/>
            <ac:spMk id="4" creationId="{42C7372B-23B0-6B07-49F9-C7CB5FCC83ED}"/>
          </ac:spMkLst>
        </pc:spChg>
        <pc:spChg chg="add mod">
          <ac:chgData name="Kevin Shehan" userId="08a9fb75-bfa9-4619-a08a-5a0f62c1c55f" providerId="ADAL" clId="{9279962F-C9C6-4687-ADD7-9D68686BD9AC}" dt="2025-09-26T19:37:55.305" v="738" actId="20577"/>
          <ac:spMkLst>
            <pc:docMk/>
            <pc:sldMk cId="2558822275" sldId="4354"/>
            <ac:spMk id="9" creationId="{17006B5F-EB80-C9E5-5A68-F1F6730E06E9}"/>
          </ac:spMkLst>
        </pc:spChg>
        <pc:spChg chg="mod">
          <ac:chgData name="Kevin Shehan" userId="08a9fb75-bfa9-4619-a08a-5a0f62c1c55f" providerId="ADAL" clId="{9279962F-C9C6-4687-ADD7-9D68686BD9AC}" dt="2025-09-26T19:27:37.241" v="280" actId="20577"/>
          <ac:spMkLst>
            <pc:docMk/>
            <pc:sldMk cId="2558822275" sldId="4354"/>
            <ac:spMk id="13" creationId="{D4960FB4-FBD8-60A2-C57B-564BF0959C37}"/>
          </ac:spMkLst>
        </pc:spChg>
        <pc:picChg chg="add mod">
          <ac:chgData name="Kevin Shehan" userId="08a9fb75-bfa9-4619-a08a-5a0f62c1c55f" providerId="ADAL" clId="{9279962F-C9C6-4687-ADD7-9D68686BD9AC}" dt="2025-09-26T19:32:33.743" v="681" actId="962"/>
          <ac:picMkLst>
            <pc:docMk/>
            <pc:sldMk cId="2558822275" sldId="4354"/>
            <ac:picMk id="8" creationId="{73463B10-7E1C-7128-DE4B-0BE76708D9FB}"/>
          </ac:picMkLst>
        </pc:picChg>
      </pc:sldChg>
      <pc:sldChg chg="add del">
        <pc:chgData name="Kevin Shehan" userId="08a9fb75-bfa9-4619-a08a-5a0f62c1c55f" providerId="ADAL" clId="{9279962F-C9C6-4687-ADD7-9D68686BD9AC}" dt="2025-09-26T19:32:51.764" v="684" actId="2890"/>
        <pc:sldMkLst>
          <pc:docMk/>
          <pc:sldMk cId="1063013364" sldId="4355"/>
        </pc:sldMkLst>
      </pc:sldChg>
      <pc:sldChg chg="addSp delSp modSp add mod">
        <pc:chgData name="Kevin Shehan" userId="08a9fb75-bfa9-4619-a08a-5a0f62c1c55f" providerId="ADAL" clId="{9279962F-C9C6-4687-ADD7-9D68686BD9AC}" dt="2025-09-26T19:39:06.982" v="814" actId="962"/>
        <pc:sldMkLst>
          <pc:docMk/>
          <pc:sldMk cId="3094120186" sldId="4355"/>
        </pc:sldMkLst>
        <pc:spChg chg="mod">
          <ac:chgData name="Kevin Shehan" userId="08a9fb75-bfa9-4619-a08a-5a0f62c1c55f" providerId="ADAL" clId="{9279962F-C9C6-4687-ADD7-9D68686BD9AC}" dt="2025-09-26T19:38:46.040" v="763" actId="20577"/>
          <ac:spMkLst>
            <pc:docMk/>
            <pc:sldMk cId="3094120186" sldId="4355"/>
            <ac:spMk id="9" creationId="{B8B7ED2C-FA4F-BC98-5E2D-3EA9EE3ED987}"/>
          </ac:spMkLst>
        </pc:spChg>
        <pc:picChg chg="add del mod">
          <ac:chgData name="Kevin Shehan" userId="08a9fb75-bfa9-4619-a08a-5a0f62c1c55f" providerId="ADAL" clId="{9279962F-C9C6-4687-ADD7-9D68686BD9AC}" dt="2025-09-26T19:39:06.982" v="814" actId="962"/>
          <ac:picMkLst>
            <pc:docMk/>
            <pc:sldMk cId="3094120186" sldId="4355"/>
            <ac:picMk id="8" creationId="{4E40A135-C9C0-6F00-9011-C0BBCB3367BA}"/>
          </ac:picMkLst>
        </pc:picChg>
      </pc:sldChg>
      <pc:sldChg chg="addSp delSp modSp add mod modClrScheme chgLayout">
        <pc:chgData name="Kevin Shehan" userId="08a9fb75-bfa9-4619-a08a-5a0f62c1c55f" providerId="ADAL" clId="{9279962F-C9C6-4687-ADD7-9D68686BD9AC}" dt="2025-09-26T19:44:51.991" v="1017" actId="123"/>
        <pc:sldMkLst>
          <pc:docMk/>
          <pc:sldMk cId="1550598380" sldId="4356"/>
        </pc:sldMkLst>
        <pc:spChg chg="add mod">
          <ac:chgData name="Kevin Shehan" userId="08a9fb75-bfa9-4619-a08a-5a0f62c1c55f" providerId="ADAL" clId="{9279962F-C9C6-4687-ADD7-9D68686BD9AC}" dt="2025-09-26T19:44:51.991" v="1017" actId="123"/>
          <ac:spMkLst>
            <pc:docMk/>
            <pc:sldMk cId="1550598380" sldId="4356"/>
            <ac:spMk id="2" creationId="{D81F974C-E661-A06C-460A-822556C28339}"/>
          </ac:spMkLst>
        </pc:spChg>
        <pc:spChg chg="mod ord">
          <ac:chgData name="Kevin Shehan" userId="08a9fb75-bfa9-4619-a08a-5a0f62c1c55f" providerId="ADAL" clId="{9279962F-C9C6-4687-ADD7-9D68686BD9AC}" dt="2025-09-26T19:41:44.785" v="886" actId="26606"/>
          <ac:spMkLst>
            <pc:docMk/>
            <pc:sldMk cId="1550598380" sldId="4356"/>
            <ac:spMk id="6" creationId="{DA762E11-16D8-D5BE-9DDA-122A38D3DE80}"/>
          </ac:spMkLst>
        </pc:spChg>
        <pc:spChg chg="mod ord">
          <ac:chgData name="Kevin Shehan" userId="08a9fb75-bfa9-4619-a08a-5a0f62c1c55f" providerId="ADAL" clId="{9279962F-C9C6-4687-ADD7-9D68686BD9AC}" dt="2025-09-26T19:41:44.785" v="886" actId="26606"/>
          <ac:spMkLst>
            <pc:docMk/>
            <pc:sldMk cId="1550598380" sldId="4356"/>
            <ac:spMk id="7" creationId="{1FAF79E5-8CC2-FD8A-AF58-29367FB5F90A}"/>
          </ac:spMkLst>
        </pc:spChg>
        <pc:spChg chg="del mod">
          <ac:chgData name="Kevin Shehan" userId="08a9fb75-bfa9-4619-a08a-5a0f62c1c55f" providerId="ADAL" clId="{9279962F-C9C6-4687-ADD7-9D68686BD9AC}" dt="2025-09-26T19:39:47.169" v="818" actId="478"/>
          <ac:spMkLst>
            <pc:docMk/>
            <pc:sldMk cId="1550598380" sldId="4356"/>
            <ac:spMk id="9" creationId="{93286D71-CCF5-CA8D-5D92-CF032E655BB2}"/>
          </ac:spMkLst>
        </pc:spChg>
        <pc:spChg chg="mod">
          <ac:chgData name="Kevin Shehan" userId="08a9fb75-bfa9-4619-a08a-5a0f62c1c55f" providerId="ADAL" clId="{9279962F-C9C6-4687-ADD7-9D68686BD9AC}" dt="2025-09-26T19:41:44.785" v="886" actId="26606"/>
          <ac:spMkLst>
            <pc:docMk/>
            <pc:sldMk cId="1550598380" sldId="4356"/>
            <ac:spMk id="13" creationId="{ECDA3A55-2765-CB2C-4E72-177B32444AC3}"/>
          </ac:spMkLst>
        </pc:spChg>
        <pc:spChg chg="add del mod">
          <ac:chgData name="Kevin Shehan" userId="08a9fb75-bfa9-4619-a08a-5a0f62c1c55f" providerId="ADAL" clId="{9279962F-C9C6-4687-ADD7-9D68686BD9AC}" dt="2025-09-26T19:41:44.785" v="886" actId="26606"/>
          <ac:spMkLst>
            <pc:docMk/>
            <pc:sldMk cId="1550598380" sldId="4356"/>
            <ac:spMk id="18" creationId="{9F61AB9A-90D4-0D42-AD5D-2CCFDD91A000}"/>
          </ac:spMkLst>
        </pc:spChg>
        <pc:picChg chg="add mod">
          <ac:chgData name="Kevin Shehan" userId="08a9fb75-bfa9-4619-a08a-5a0f62c1c55f" providerId="ADAL" clId="{9279962F-C9C6-4687-ADD7-9D68686BD9AC}" dt="2025-09-26T19:43:22.476" v="947" actId="962"/>
          <ac:picMkLst>
            <pc:docMk/>
            <pc:sldMk cId="1550598380" sldId="4356"/>
            <ac:picMk id="4" creationId="{04254B4C-0BE0-50CE-288D-26C450AD31D8}"/>
          </ac:picMkLst>
        </pc:picChg>
        <pc:picChg chg="del">
          <ac:chgData name="Kevin Shehan" userId="08a9fb75-bfa9-4619-a08a-5a0f62c1c55f" providerId="ADAL" clId="{9279962F-C9C6-4687-ADD7-9D68686BD9AC}" dt="2025-09-26T19:39:43.565" v="816" actId="478"/>
          <ac:picMkLst>
            <pc:docMk/>
            <pc:sldMk cId="1550598380" sldId="4356"/>
            <ac:picMk id="8" creationId="{5BE5BC81-027D-6641-ED50-386600BDFEF0}"/>
          </ac:picMkLst>
        </pc:picChg>
        <pc:picChg chg="add mod">
          <ac:chgData name="Kevin Shehan" userId="08a9fb75-bfa9-4619-a08a-5a0f62c1c55f" providerId="ADAL" clId="{9279962F-C9C6-4687-ADD7-9D68686BD9AC}" dt="2025-09-26T19:43:16.742" v="925" actId="962"/>
          <ac:picMkLst>
            <pc:docMk/>
            <pc:sldMk cId="1550598380" sldId="4356"/>
            <ac:picMk id="10" creationId="{E94FA3AF-527E-3186-BB16-1649A43F30BF}"/>
          </ac:picMkLst>
        </pc:picChg>
      </pc:sldChg>
      <pc:sldChg chg="addSp delSp modSp add mod">
        <pc:chgData name="Kevin Shehan" userId="08a9fb75-bfa9-4619-a08a-5a0f62c1c55f" providerId="ADAL" clId="{9279962F-C9C6-4687-ADD7-9D68686BD9AC}" dt="2025-09-26T19:48:23.569" v="1178" actId="1076"/>
        <pc:sldMkLst>
          <pc:docMk/>
          <pc:sldMk cId="2702950022" sldId="4357"/>
        </pc:sldMkLst>
        <pc:spChg chg="mod">
          <ac:chgData name="Kevin Shehan" userId="08a9fb75-bfa9-4619-a08a-5a0f62c1c55f" providerId="ADAL" clId="{9279962F-C9C6-4687-ADD7-9D68686BD9AC}" dt="2025-09-26T19:48:16.302" v="1176" actId="20577"/>
          <ac:spMkLst>
            <pc:docMk/>
            <pc:sldMk cId="2702950022" sldId="4357"/>
            <ac:spMk id="2" creationId="{8524A8BF-E76F-C45D-08D5-6A55E07AB9D9}"/>
          </ac:spMkLst>
        </pc:spChg>
        <pc:spChg chg="add del">
          <ac:chgData name="Kevin Shehan" userId="08a9fb75-bfa9-4619-a08a-5a0f62c1c55f" providerId="ADAL" clId="{9279962F-C9C6-4687-ADD7-9D68686BD9AC}" dt="2025-09-26T19:46:54.427" v="1091" actId="22"/>
          <ac:spMkLst>
            <pc:docMk/>
            <pc:sldMk cId="2702950022" sldId="4357"/>
            <ac:spMk id="12" creationId="{A2ADD3B3-312B-0678-A0B2-7151C93E7129}"/>
          </ac:spMkLst>
        </pc:spChg>
        <pc:picChg chg="del">
          <ac:chgData name="Kevin Shehan" userId="08a9fb75-bfa9-4619-a08a-5a0f62c1c55f" providerId="ADAL" clId="{9279962F-C9C6-4687-ADD7-9D68686BD9AC}" dt="2025-09-26T19:43:38.616" v="950" actId="478"/>
          <ac:picMkLst>
            <pc:docMk/>
            <pc:sldMk cId="2702950022" sldId="4357"/>
            <ac:picMk id="4" creationId="{1B28380E-5CC8-FFF9-585F-AFC25A756119}"/>
          </ac:picMkLst>
        </pc:picChg>
        <pc:picChg chg="add mod">
          <ac:chgData name="Kevin Shehan" userId="08a9fb75-bfa9-4619-a08a-5a0f62c1c55f" providerId="ADAL" clId="{9279962F-C9C6-4687-ADD7-9D68686BD9AC}" dt="2025-09-26T19:48:19.930" v="1177" actId="1076"/>
          <ac:picMkLst>
            <pc:docMk/>
            <pc:sldMk cId="2702950022" sldId="4357"/>
            <ac:picMk id="5" creationId="{3778E854-CACB-6838-DDAC-DC1E0B3856DC}"/>
          </ac:picMkLst>
        </pc:picChg>
        <pc:picChg chg="add mod">
          <ac:chgData name="Kevin Shehan" userId="08a9fb75-bfa9-4619-a08a-5a0f62c1c55f" providerId="ADAL" clId="{9279962F-C9C6-4687-ADD7-9D68686BD9AC}" dt="2025-09-26T19:48:23.569" v="1178" actId="1076"/>
          <ac:picMkLst>
            <pc:docMk/>
            <pc:sldMk cId="2702950022" sldId="4357"/>
            <ac:picMk id="9" creationId="{7983EF98-7055-BF16-770D-6803D29D5A0C}"/>
          </ac:picMkLst>
        </pc:picChg>
        <pc:picChg chg="add del">
          <ac:chgData name="Kevin Shehan" userId="08a9fb75-bfa9-4619-a08a-5a0f62c1c55f" providerId="ADAL" clId="{9279962F-C9C6-4687-ADD7-9D68686BD9AC}" dt="2025-09-26T19:44:02.807" v="953" actId="478"/>
          <ac:picMkLst>
            <pc:docMk/>
            <pc:sldMk cId="2702950022" sldId="4357"/>
            <ac:picMk id="10" creationId="{E59FE93E-0092-F90E-DDBA-364393572998}"/>
          </ac:picMkLst>
        </pc:picChg>
      </pc:sldChg>
      <pc:sldChg chg="addSp delSp modSp add mod">
        <pc:chgData name="Kevin Shehan" userId="08a9fb75-bfa9-4619-a08a-5a0f62c1c55f" providerId="ADAL" clId="{9279962F-C9C6-4687-ADD7-9D68686BD9AC}" dt="2025-09-26T21:03:06.262" v="1757" actId="123"/>
        <pc:sldMkLst>
          <pc:docMk/>
          <pc:sldMk cId="1340848605" sldId="4358"/>
        </pc:sldMkLst>
        <pc:spChg chg="mod">
          <ac:chgData name="Kevin Shehan" userId="08a9fb75-bfa9-4619-a08a-5a0f62c1c55f" providerId="ADAL" clId="{9279962F-C9C6-4687-ADD7-9D68686BD9AC}" dt="2025-09-26T21:03:06.262" v="1757" actId="123"/>
          <ac:spMkLst>
            <pc:docMk/>
            <pc:sldMk cId="1340848605" sldId="4358"/>
            <ac:spMk id="2" creationId="{FAEB9CBC-1011-EF35-F516-8BBE7568084A}"/>
          </ac:spMkLst>
        </pc:spChg>
        <pc:picChg chg="add mod">
          <ac:chgData name="Kevin Shehan" userId="08a9fb75-bfa9-4619-a08a-5a0f62c1c55f" providerId="ADAL" clId="{9279962F-C9C6-4687-ADD7-9D68686BD9AC}" dt="2025-09-26T20:54:50.686" v="1406" actId="1076"/>
          <ac:picMkLst>
            <pc:docMk/>
            <pc:sldMk cId="1340848605" sldId="4358"/>
            <ac:picMk id="4" creationId="{26FC6399-0B8C-79FD-EA28-FEBA077E1393}"/>
          </ac:picMkLst>
        </pc:picChg>
        <pc:picChg chg="del">
          <ac:chgData name="Kevin Shehan" userId="08a9fb75-bfa9-4619-a08a-5a0f62c1c55f" providerId="ADAL" clId="{9279962F-C9C6-4687-ADD7-9D68686BD9AC}" dt="2025-09-26T19:48:46.900" v="1181" actId="478"/>
          <ac:picMkLst>
            <pc:docMk/>
            <pc:sldMk cId="1340848605" sldId="4358"/>
            <ac:picMk id="5" creationId="{938B4BC1-2F97-46DD-EF4D-A2D1486C62C9}"/>
          </ac:picMkLst>
        </pc:picChg>
        <pc:picChg chg="del">
          <ac:chgData name="Kevin Shehan" userId="08a9fb75-bfa9-4619-a08a-5a0f62c1c55f" providerId="ADAL" clId="{9279962F-C9C6-4687-ADD7-9D68686BD9AC}" dt="2025-09-26T19:48:47.689" v="1182" actId="478"/>
          <ac:picMkLst>
            <pc:docMk/>
            <pc:sldMk cId="1340848605" sldId="4358"/>
            <ac:picMk id="9" creationId="{40D7D080-3E0F-52CC-D61D-7ACC5CB472F9}"/>
          </ac:picMkLst>
        </pc:picChg>
      </pc:sldChg>
      <pc:sldChg chg="addSp delSp modSp add mod">
        <pc:chgData name="Kevin Shehan" userId="08a9fb75-bfa9-4619-a08a-5a0f62c1c55f" providerId="ADAL" clId="{9279962F-C9C6-4687-ADD7-9D68686BD9AC}" dt="2025-09-26T21:03:01.146" v="1756" actId="123"/>
        <pc:sldMkLst>
          <pc:docMk/>
          <pc:sldMk cId="2840629622" sldId="4359"/>
        </pc:sldMkLst>
        <pc:spChg chg="mod">
          <ac:chgData name="Kevin Shehan" userId="08a9fb75-bfa9-4619-a08a-5a0f62c1c55f" providerId="ADAL" clId="{9279962F-C9C6-4687-ADD7-9D68686BD9AC}" dt="2025-09-26T21:03:01.146" v="1756" actId="123"/>
          <ac:spMkLst>
            <pc:docMk/>
            <pc:sldMk cId="2840629622" sldId="4359"/>
            <ac:spMk id="2" creationId="{A9A15958-16C6-E506-DAF6-06B4D18221B1}"/>
          </ac:spMkLst>
        </pc:spChg>
        <pc:spChg chg="mod">
          <ac:chgData name="Kevin Shehan" userId="08a9fb75-bfa9-4619-a08a-5a0f62c1c55f" providerId="ADAL" clId="{9279962F-C9C6-4687-ADD7-9D68686BD9AC}" dt="2025-09-26T19:53:18.336" v="1256" actId="20577"/>
          <ac:spMkLst>
            <pc:docMk/>
            <pc:sldMk cId="2840629622" sldId="4359"/>
            <ac:spMk id="13" creationId="{8ED6E93E-39D0-959F-261B-37EE2FC4A3F8}"/>
          </ac:spMkLst>
        </pc:spChg>
        <pc:picChg chg="del mod">
          <ac:chgData name="Kevin Shehan" userId="08a9fb75-bfa9-4619-a08a-5a0f62c1c55f" providerId="ADAL" clId="{9279962F-C9C6-4687-ADD7-9D68686BD9AC}" dt="2025-09-26T19:54:30.933" v="1388" actId="478"/>
          <ac:picMkLst>
            <pc:docMk/>
            <pc:sldMk cId="2840629622" sldId="4359"/>
            <ac:picMk id="4" creationId="{D88EDACA-DC0C-5E8A-0993-9D9EEB80070E}"/>
          </ac:picMkLst>
        </pc:picChg>
        <pc:picChg chg="add mod">
          <ac:chgData name="Kevin Shehan" userId="08a9fb75-bfa9-4619-a08a-5a0f62c1c55f" providerId="ADAL" clId="{9279962F-C9C6-4687-ADD7-9D68686BD9AC}" dt="2025-09-26T20:57:42.109" v="1514" actId="962"/>
          <ac:picMkLst>
            <pc:docMk/>
            <pc:sldMk cId="2840629622" sldId="4359"/>
            <ac:picMk id="5" creationId="{741DD1C3-D28B-DEB2-994B-AAE7216708E0}"/>
          </ac:picMkLst>
        </pc:picChg>
        <pc:picChg chg="add mod">
          <ac:chgData name="Kevin Shehan" userId="08a9fb75-bfa9-4619-a08a-5a0f62c1c55f" providerId="ADAL" clId="{9279962F-C9C6-4687-ADD7-9D68686BD9AC}" dt="2025-09-26T20:57:37.245" v="1510" actId="962"/>
          <ac:picMkLst>
            <pc:docMk/>
            <pc:sldMk cId="2840629622" sldId="4359"/>
            <ac:picMk id="9" creationId="{B98ABE99-8A94-1D9D-F897-B86D475DE25B}"/>
          </ac:picMkLst>
        </pc:picChg>
      </pc:sldChg>
      <pc:sldChg chg="addSp delSp modSp add mod">
        <pc:chgData name="Kevin Shehan" userId="08a9fb75-bfa9-4619-a08a-5a0f62c1c55f" providerId="ADAL" clId="{9279962F-C9C6-4687-ADD7-9D68686BD9AC}" dt="2025-09-26T21:02:56.612" v="1755" actId="123"/>
        <pc:sldMkLst>
          <pc:docMk/>
          <pc:sldMk cId="2984121592" sldId="4360"/>
        </pc:sldMkLst>
        <pc:spChg chg="mod">
          <ac:chgData name="Kevin Shehan" userId="08a9fb75-bfa9-4619-a08a-5a0f62c1c55f" providerId="ADAL" clId="{9279962F-C9C6-4687-ADD7-9D68686BD9AC}" dt="2025-09-26T21:02:56.612" v="1755" actId="123"/>
          <ac:spMkLst>
            <pc:docMk/>
            <pc:sldMk cId="2984121592" sldId="4360"/>
            <ac:spMk id="2" creationId="{1863CDFB-4890-CA77-CFE7-5A47E67C9285}"/>
          </ac:spMkLst>
        </pc:spChg>
        <pc:picChg chg="add mod">
          <ac:chgData name="Kevin Shehan" userId="08a9fb75-bfa9-4619-a08a-5a0f62c1c55f" providerId="ADAL" clId="{9279962F-C9C6-4687-ADD7-9D68686BD9AC}" dt="2025-09-26T20:58:47.254" v="1690" actId="1076"/>
          <ac:picMkLst>
            <pc:docMk/>
            <pc:sldMk cId="2984121592" sldId="4360"/>
            <ac:picMk id="4" creationId="{C49ADC12-6987-CB51-C882-F0BE3400BC23}"/>
          </ac:picMkLst>
        </pc:picChg>
        <pc:picChg chg="del">
          <ac:chgData name="Kevin Shehan" userId="08a9fb75-bfa9-4619-a08a-5a0f62c1c55f" providerId="ADAL" clId="{9279962F-C9C6-4687-ADD7-9D68686BD9AC}" dt="2025-09-26T20:56:45.410" v="1412" actId="478"/>
          <ac:picMkLst>
            <pc:docMk/>
            <pc:sldMk cId="2984121592" sldId="4360"/>
            <ac:picMk id="5" creationId="{9A6C29F3-31DD-6C3B-2066-F1C856614BFC}"/>
          </ac:picMkLst>
        </pc:picChg>
        <pc:picChg chg="del">
          <ac:chgData name="Kevin Shehan" userId="08a9fb75-bfa9-4619-a08a-5a0f62c1c55f" providerId="ADAL" clId="{9279962F-C9C6-4687-ADD7-9D68686BD9AC}" dt="2025-09-26T20:58:22.157" v="1685" actId="478"/>
          <ac:picMkLst>
            <pc:docMk/>
            <pc:sldMk cId="2984121592" sldId="4360"/>
            <ac:picMk id="9" creationId="{FEBA698F-E181-17B9-0B96-D8117E7C649B}"/>
          </ac:picMkLst>
        </pc:picChg>
      </pc:sldChg>
      <pc:sldChg chg="addSp delSp modSp add mod">
        <pc:chgData name="Kevin Shehan" userId="08a9fb75-bfa9-4619-a08a-5a0f62c1c55f" providerId="ADAL" clId="{9279962F-C9C6-4687-ADD7-9D68686BD9AC}" dt="2025-09-26T21:05:31.588" v="1971" actId="962"/>
        <pc:sldMkLst>
          <pc:docMk/>
          <pc:sldMk cId="2554459737" sldId="4361"/>
        </pc:sldMkLst>
        <pc:spChg chg="mod">
          <ac:chgData name="Kevin Shehan" userId="08a9fb75-bfa9-4619-a08a-5a0f62c1c55f" providerId="ADAL" clId="{9279962F-C9C6-4687-ADD7-9D68686BD9AC}" dt="2025-09-26T21:04:03.911" v="1775" actId="20577"/>
          <ac:spMkLst>
            <pc:docMk/>
            <pc:sldMk cId="2554459737" sldId="4361"/>
            <ac:spMk id="2" creationId="{72C4F1A1-6D71-BD22-ED5B-F6D40A0549B6}"/>
          </ac:spMkLst>
        </pc:spChg>
        <pc:picChg chg="del">
          <ac:chgData name="Kevin Shehan" userId="08a9fb75-bfa9-4619-a08a-5a0f62c1c55f" providerId="ADAL" clId="{9279962F-C9C6-4687-ADD7-9D68686BD9AC}" dt="2025-09-26T21:00:18.007" v="1744" actId="478"/>
          <ac:picMkLst>
            <pc:docMk/>
            <pc:sldMk cId="2554459737" sldId="4361"/>
            <ac:picMk id="4" creationId="{3EFBED04-ACF6-792B-2758-38DB720E1829}"/>
          </ac:picMkLst>
        </pc:picChg>
        <pc:picChg chg="add mod ord">
          <ac:chgData name="Kevin Shehan" userId="08a9fb75-bfa9-4619-a08a-5a0f62c1c55f" providerId="ADAL" clId="{9279962F-C9C6-4687-ADD7-9D68686BD9AC}" dt="2025-09-26T21:05:31.588" v="1971" actId="962"/>
          <ac:picMkLst>
            <pc:docMk/>
            <pc:sldMk cId="2554459737" sldId="4361"/>
            <ac:picMk id="5" creationId="{A3EAFDD2-AFAB-89C1-BA3C-4CDEEAA87F22}"/>
          </ac:picMkLst>
        </pc:picChg>
        <pc:picChg chg="add mod">
          <ac:chgData name="Kevin Shehan" userId="08a9fb75-bfa9-4619-a08a-5a0f62c1c55f" providerId="ADAL" clId="{9279962F-C9C6-4687-ADD7-9D68686BD9AC}" dt="2025-09-26T21:05:21.159" v="1917" actId="962"/>
          <ac:picMkLst>
            <pc:docMk/>
            <pc:sldMk cId="2554459737" sldId="4361"/>
            <ac:picMk id="9" creationId="{82615943-8909-356B-41C9-F5311B92F8C0}"/>
          </ac:picMkLst>
        </pc:picChg>
      </pc:sldChg>
      <pc:sldChg chg="modSp add mod">
        <pc:chgData name="Kevin Shehan" userId="08a9fb75-bfa9-4619-a08a-5a0f62c1c55f" providerId="ADAL" clId="{9279962F-C9C6-4687-ADD7-9D68686BD9AC}" dt="2025-09-26T21:06:03.219" v="1974" actId="20577"/>
        <pc:sldMkLst>
          <pc:docMk/>
          <pc:sldMk cId="4268861380" sldId="4362"/>
        </pc:sldMkLst>
        <pc:spChg chg="mod">
          <ac:chgData name="Kevin Shehan" userId="08a9fb75-bfa9-4619-a08a-5a0f62c1c55f" providerId="ADAL" clId="{9279962F-C9C6-4687-ADD7-9D68686BD9AC}" dt="2025-09-26T21:06:03.219" v="1974" actId="20577"/>
          <ac:spMkLst>
            <pc:docMk/>
            <pc:sldMk cId="4268861380" sldId="4362"/>
            <ac:spMk id="2" creationId="{99A2D152-838F-E99B-65A1-96BEC87BD9F6}"/>
          </ac:spMkLst>
        </pc:spChg>
      </pc:sldChg>
      <pc:sldChg chg="modSp add mod">
        <pc:chgData name="Kevin Shehan" userId="08a9fb75-bfa9-4619-a08a-5a0f62c1c55f" providerId="ADAL" clId="{9279962F-C9C6-4687-ADD7-9D68686BD9AC}" dt="2025-09-26T21:08:13.157" v="1989" actId="123"/>
        <pc:sldMkLst>
          <pc:docMk/>
          <pc:sldMk cId="3240987763" sldId="4363"/>
        </pc:sldMkLst>
        <pc:spChg chg="mod">
          <ac:chgData name="Kevin Shehan" userId="08a9fb75-bfa9-4619-a08a-5a0f62c1c55f" providerId="ADAL" clId="{9279962F-C9C6-4687-ADD7-9D68686BD9AC}" dt="2025-09-26T21:08:13.157" v="1989" actId="123"/>
          <ac:spMkLst>
            <pc:docMk/>
            <pc:sldMk cId="3240987763" sldId="4363"/>
            <ac:spMk id="3" creationId="{B3A589A5-1663-380E-451C-F1DD8E7C3DFE}"/>
          </ac:spMkLst>
        </pc:spChg>
        <pc:spChg chg="mod">
          <ac:chgData name="Kevin Shehan" userId="08a9fb75-bfa9-4619-a08a-5a0f62c1c55f" providerId="ADAL" clId="{9279962F-C9C6-4687-ADD7-9D68686BD9AC}" dt="2025-09-26T21:07:55.180" v="1985" actId="20577"/>
          <ac:spMkLst>
            <pc:docMk/>
            <pc:sldMk cId="3240987763" sldId="4363"/>
            <ac:spMk id="13" creationId="{F65BC83D-27D0-D012-F1E1-A0D7F3A55D89}"/>
          </ac:spMkLst>
        </pc:spChg>
      </pc:sldChg>
      <pc:sldChg chg="addSp delSp modSp add mod">
        <pc:chgData name="Kevin Shehan" userId="08a9fb75-bfa9-4619-a08a-5a0f62c1c55f" providerId="ADAL" clId="{9279962F-C9C6-4687-ADD7-9D68686BD9AC}" dt="2025-09-26T21:11:33.988" v="2324" actId="20577"/>
        <pc:sldMkLst>
          <pc:docMk/>
          <pc:sldMk cId="1628969304" sldId="4364"/>
        </pc:sldMkLst>
        <pc:spChg chg="del">
          <ac:chgData name="Kevin Shehan" userId="08a9fb75-bfa9-4619-a08a-5a0f62c1c55f" providerId="ADAL" clId="{9279962F-C9C6-4687-ADD7-9D68686BD9AC}" dt="2025-09-26T21:08:41.788" v="2037" actId="478"/>
          <ac:spMkLst>
            <pc:docMk/>
            <pc:sldMk cId="1628969304" sldId="4364"/>
            <ac:spMk id="3" creationId="{4E8D442B-3548-A22F-9157-76CF319E9A0D}"/>
          </ac:spMkLst>
        </pc:spChg>
        <pc:spChg chg="add del mod">
          <ac:chgData name="Kevin Shehan" userId="08a9fb75-bfa9-4619-a08a-5a0f62c1c55f" providerId="ADAL" clId="{9279962F-C9C6-4687-ADD7-9D68686BD9AC}" dt="2025-09-26T21:09:01.871" v="2040" actId="478"/>
          <ac:spMkLst>
            <pc:docMk/>
            <pc:sldMk cId="1628969304" sldId="4364"/>
            <ac:spMk id="4" creationId="{13668EBF-8876-8777-BC4D-E4AC67D0B404}"/>
          </ac:spMkLst>
        </pc:spChg>
        <pc:spChg chg="add mod">
          <ac:chgData name="Kevin Shehan" userId="08a9fb75-bfa9-4619-a08a-5a0f62c1c55f" providerId="ADAL" clId="{9279962F-C9C6-4687-ADD7-9D68686BD9AC}" dt="2025-09-26T21:11:33.988" v="2324" actId="20577"/>
          <ac:spMkLst>
            <pc:docMk/>
            <pc:sldMk cId="1628969304" sldId="4364"/>
            <ac:spMk id="11" creationId="{ECC48453-C89B-8692-A25E-D2FF46505E13}"/>
          </ac:spMkLst>
        </pc:spChg>
        <pc:spChg chg="mod">
          <ac:chgData name="Kevin Shehan" userId="08a9fb75-bfa9-4619-a08a-5a0f62c1c55f" providerId="ADAL" clId="{9279962F-C9C6-4687-ADD7-9D68686BD9AC}" dt="2025-09-26T21:08:37.574" v="2036" actId="20577"/>
          <ac:spMkLst>
            <pc:docMk/>
            <pc:sldMk cId="1628969304" sldId="4364"/>
            <ac:spMk id="13" creationId="{D571DA77-3973-0D28-5E99-9569D42E41BF}"/>
          </ac:spMkLst>
        </pc:spChg>
        <pc:picChg chg="add mod">
          <ac:chgData name="Kevin Shehan" userId="08a9fb75-bfa9-4619-a08a-5a0f62c1c55f" providerId="ADAL" clId="{9279962F-C9C6-4687-ADD7-9D68686BD9AC}" dt="2025-09-26T21:10:51.003" v="2288" actId="962"/>
          <ac:picMkLst>
            <pc:docMk/>
            <pc:sldMk cId="1628969304" sldId="4364"/>
            <ac:picMk id="5" creationId="{63CE9688-B846-3228-CF57-21034C055DD3}"/>
          </ac:picMkLst>
        </pc:picChg>
      </pc:sldChg>
      <pc:sldChg chg="addSp delSp modSp add mod">
        <pc:chgData name="Kevin Shehan" userId="08a9fb75-bfa9-4619-a08a-5a0f62c1c55f" providerId="ADAL" clId="{9279962F-C9C6-4687-ADD7-9D68686BD9AC}" dt="2025-09-26T21:14:20.819" v="2515" actId="123"/>
        <pc:sldMkLst>
          <pc:docMk/>
          <pc:sldMk cId="1380075394" sldId="4365"/>
        </pc:sldMkLst>
        <pc:spChg chg="add mod">
          <ac:chgData name="Kevin Shehan" userId="08a9fb75-bfa9-4619-a08a-5a0f62c1c55f" providerId="ADAL" clId="{9279962F-C9C6-4687-ADD7-9D68686BD9AC}" dt="2025-09-26T21:14:20.819" v="2515" actId="123"/>
          <ac:spMkLst>
            <pc:docMk/>
            <pc:sldMk cId="1380075394" sldId="4365"/>
            <ac:spMk id="4" creationId="{7049CAC8-A061-F0FD-FBBD-0F7F72AD725D}"/>
          </ac:spMkLst>
        </pc:spChg>
        <pc:spChg chg="del">
          <ac:chgData name="Kevin Shehan" userId="08a9fb75-bfa9-4619-a08a-5a0f62c1c55f" providerId="ADAL" clId="{9279962F-C9C6-4687-ADD7-9D68686BD9AC}" dt="2025-09-26T21:11:48.019" v="2328" actId="478"/>
          <ac:spMkLst>
            <pc:docMk/>
            <pc:sldMk cId="1380075394" sldId="4365"/>
            <ac:spMk id="11" creationId="{BE12E6F5-60B2-AC37-0077-EF702CBFB5F7}"/>
          </ac:spMkLst>
        </pc:spChg>
        <pc:picChg chg="add mod">
          <ac:chgData name="Kevin Shehan" userId="08a9fb75-bfa9-4619-a08a-5a0f62c1c55f" providerId="ADAL" clId="{9279962F-C9C6-4687-ADD7-9D68686BD9AC}" dt="2025-09-26T21:12:40.183" v="2402" actId="962"/>
          <ac:picMkLst>
            <pc:docMk/>
            <pc:sldMk cId="1380075394" sldId="4365"/>
            <ac:picMk id="2" creationId="{CD3496E3-556E-8157-8409-98E7CAD5FCF0}"/>
          </ac:picMkLst>
        </pc:picChg>
        <pc:picChg chg="add mod">
          <ac:chgData name="Kevin Shehan" userId="08a9fb75-bfa9-4619-a08a-5a0f62c1c55f" providerId="ADAL" clId="{9279962F-C9C6-4687-ADD7-9D68686BD9AC}" dt="2025-09-26T21:12:52.703" v="2420" actId="962"/>
          <ac:picMkLst>
            <pc:docMk/>
            <pc:sldMk cId="1380075394" sldId="4365"/>
            <ac:picMk id="3" creationId="{A0B3CE4A-B0E7-F5A8-6016-4DEB30A71735}"/>
          </ac:picMkLst>
        </pc:picChg>
        <pc:picChg chg="del">
          <ac:chgData name="Kevin Shehan" userId="08a9fb75-bfa9-4619-a08a-5a0f62c1c55f" providerId="ADAL" clId="{9279962F-C9C6-4687-ADD7-9D68686BD9AC}" dt="2025-09-26T21:11:45.236" v="2327" actId="478"/>
          <ac:picMkLst>
            <pc:docMk/>
            <pc:sldMk cId="1380075394" sldId="4365"/>
            <ac:picMk id="5" creationId="{6E1B915A-0BA3-78B8-18BE-56E4BAE36F88}"/>
          </ac:picMkLst>
        </pc:picChg>
      </pc:sldChg>
      <pc:sldChg chg="addSp delSp modSp add mod">
        <pc:chgData name="Kevin Shehan" userId="08a9fb75-bfa9-4619-a08a-5a0f62c1c55f" providerId="ADAL" clId="{9279962F-C9C6-4687-ADD7-9D68686BD9AC}" dt="2025-09-26T21:35:58.496" v="3128" actId="114"/>
        <pc:sldMkLst>
          <pc:docMk/>
          <pc:sldMk cId="355836366" sldId="4366"/>
        </pc:sldMkLst>
        <pc:spChg chg="del mod">
          <ac:chgData name="Kevin Shehan" userId="08a9fb75-bfa9-4619-a08a-5a0f62c1c55f" providerId="ADAL" clId="{9279962F-C9C6-4687-ADD7-9D68686BD9AC}" dt="2025-09-26T21:14:31.380" v="2518" actId="478"/>
          <ac:spMkLst>
            <pc:docMk/>
            <pc:sldMk cId="355836366" sldId="4366"/>
            <ac:spMk id="4" creationId="{FA89700F-9EFA-9459-2A1A-5DF73347BE83}"/>
          </ac:spMkLst>
        </pc:spChg>
        <pc:spChg chg="add mod">
          <ac:chgData name="Kevin Shehan" userId="08a9fb75-bfa9-4619-a08a-5a0f62c1c55f" providerId="ADAL" clId="{9279962F-C9C6-4687-ADD7-9D68686BD9AC}" dt="2025-09-26T21:35:58.496" v="3128" actId="114"/>
          <ac:spMkLst>
            <pc:docMk/>
            <pc:sldMk cId="355836366" sldId="4366"/>
            <ac:spMk id="9" creationId="{70DBBC47-4EAB-0974-B2AB-AEFE96A3D44B}"/>
          </ac:spMkLst>
        </pc:spChg>
        <pc:picChg chg="del">
          <ac:chgData name="Kevin Shehan" userId="08a9fb75-bfa9-4619-a08a-5a0f62c1c55f" providerId="ADAL" clId="{9279962F-C9C6-4687-ADD7-9D68686BD9AC}" dt="2025-09-26T21:14:28.141" v="2516" actId="478"/>
          <ac:picMkLst>
            <pc:docMk/>
            <pc:sldMk cId="355836366" sldId="4366"/>
            <ac:picMk id="2" creationId="{4B653D42-7BDC-CB08-1DAC-8FA85A12C798}"/>
          </ac:picMkLst>
        </pc:picChg>
        <pc:picChg chg="del">
          <ac:chgData name="Kevin Shehan" userId="08a9fb75-bfa9-4619-a08a-5a0f62c1c55f" providerId="ADAL" clId="{9279962F-C9C6-4687-ADD7-9D68686BD9AC}" dt="2025-09-26T21:14:29.317" v="2517" actId="478"/>
          <ac:picMkLst>
            <pc:docMk/>
            <pc:sldMk cId="355836366" sldId="4366"/>
            <ac:picMk id="3" creationId="{BFD0A127-6D96-6F28-39A9-91436D822F73}"/>
          </ac:picMkLst>
        </pc:picChg>
        <pc:picChg chg="add mod">
          <ac:chgData name="Kevin Shehan" userId="08a9fb75-bfa9-4619-a08a-5a0f62c1c55f" providerId="ADAL" clId="{9279962F-C9C6-4687-ADD7-9D68686BD9AC}" dt="2025-09-26T21:23:01.006" v="2842" actId="962"/>
          <ac:picMkLst>
            <pc:docMk/>
            <pc:sldMk cId="355836366" sldId="4366"/>
            <ac:picMk id="5" creationId="{5FCBB21E-D0CC-14D1-CA6C-0A3327418F1E}"/>
          </ac:picMkLst>
        </pc:picChg>
        <pc:picChg chg="add mod">
          <ac:chgData name="Kevin Shehan" userId="08a9fb75-bfa9-4619-a08a-5a0f62c1c55f" providerId="ADAL" clId="{9279962F-C9C6-4687-ADD7-9D68686BD9AC}" dt="2025-09-26T21:23:12.492" v="2850" actId="962"/>
          <ac:picMkLst>
            <pc:docMk/>
            <pc:sldMk cId="355836366" sldId="4366"/>
            <ac:picMk id="8" creationId="{B4DC7B23-51B2-A7AA-4018-ED3E5BA9AE56}"/>
          </ac:picMkLst>
        </pc:picChg>
      </pc:sldChg>
      <pc:sldChg chg="addSp delSp modSp add mod">
        <pc:chgData name="Kevin Shehan" userId="08a9fb75-bfa9-4619-a08a-5a0f62c1c55f" providerId="ADAL" clId="{9279962F-C9C6-4687-ADD7-9D68686BD9AC}" dt="2025-09-26T21:35:50.438" v="3127" actId="114"/>
        <pc:sldMkLst>
          <pc:docMk/>
          <pc:sldMk cId="2252372350" sldId="4367"/>
        </pc:sldMkLst>
        <pc:spChg chg="add mod">
          <ac:chgData name="Kevin Shehan" userId="08a9fb75-bfa9-4619-a08a-5a0f62c1c55f" providerId="ADAL" clId="{9279962F-C9C6-4687-ADD7-9D68686BD9AC}" dt="2025-09-26T21:35:50.438" v="3127" actId="114"/>
          <ac:spMkLst>
            <pc:docMk/>
            <pc:sldMk cId="2252372350" sldId="4367"/>
            <ac:spMk id="2" creationId="{B60AF346-8CDC-50CA-3E8C-5D3F703A6D80}"/>
          </ac:spMkLst>
        </pc:spChg>
        <pc:spChg chg="add del mod">
          <ac:chgData name="Kevin Shehan" userId="08a9fb75-bfa9-4619-a08a-5a0f62c1c55f" providerId="ADAL" clId="{9279962F-C9C6-4687-ADD7-9D68686BD9AC}" dt="2025-09-26T21:35:03.329" v="3121" actId="478"/>
          <ac:spMkLst>
            <pc:docMk/>
            <pc:sldMk cId="2252372350" sldId="4367"/>
            <ac:spMk id="3" creationId="{93039815-D2A9-9FAC-B9E3-5B67CCD47339}"/>
          </ac:spMkLst>
        </pc:spChg>
        <pc:spChg chg="del">
          <ac:chgData name="Kevin Shehan" userId="08a9fb75-bfa9-4619-a08a-5a0f62c1c55f" providerId="ADAL" clId="{9279962F-C9C6-4687-ADD7-9D68686BD9AC}" dt="2025-09-26T21:21:22.219" v="2718" actId="478"/>
          <ac:spMkLst>
            <pc:docMk/>
            <pc:sldMk cId="2252372350" sldId="4367"/>
            <ac:spMk id="9" creationId="{86D6752E-EEFC-3153-56FA-269ACC4DE7F0}"/>
          </ac:spMkLst>
        </pc:spChg>
        <pc:picChg chg="add mod">
          <ac:chgData name="Kevin Shehan" userId="08a9fb75-bfa9-4619-a08a-5a0f62c1c55f" providerId="ADAL" clId="{9279962F-C9C6-4687-ADD7-9D68686BD9AC}" dt="2025-09-26T21:22:26.768" v="2788" actId="962"/>
          <ac:picMkLst>
            <pc:docMk/>
            <pc:sldMk cId="2252372350" sldId="4367"/>
            <ac:picMk id="4" creationId="{E3CC20E9-DBC4-9A76-5C8B-0A673EF83E27}"/>
          </ac:picMkLst>
        </pc:picChg>
        <pc:picChg chg="del">
          <ac:chgData name="Kevin Shehan" userId="08a9fb75-bfa9-4619-a08a-5a0f62c1c55f" providerId="ADAL" clId="{9279962F-C9C6-4687-ADD7-9D68686BD9AC}" dt="2025-09-26T21:21:18.407" v="2716" actId="478"/>
          <ac:picMkLst>
            <pc:docMk/>
            <pc:sldMk cId="2252372350" sldId="4367"/>
            <ac:picMk id="5" creationId="{732EE28A-AD3A-E616-A720-54A0F1485B38}"/>
          </ac:picMkLst>
        </pc:picChg>
        <pc:picChg chg="del">
          <ac:chgData name="Kevin Shehan" userId="08a9fb75-bfa9-4619-a08a-5a0f62c1c55f" providerId="ADAL" clId="{9279962F-C9C6-4687-ADD7-9D68686BD9AC}" dt="2025-09-26T21:21:19.706" v="2717" actId="478"/>
          <ac:picMkLst>
            <pc:docMk/>
            <pc:sldMk cId="2252372350" sldId="4367"/>
            <ac:picMk id="8" creationId="{D7D247BC-A49F-C0D6-9890-64EDBC60F993}"/>
          </ac:picMkLst>
        </pc:picChg>
        <pc:picChg chg="add mod">
          <ac:chgData name="Kevin Shehan" userId="08a9fb75-bfa9-4619-a08a-5a0f62c1c55f" providerId="ADAL" clId="{9279962F-C9C6-4687-ADD7-9D68686BD9AC}" dt="2025-09-26T21:22:36.339" v="2810" actId="962"/>
          <ac:picMkLst>
            <pc:docMk/>
            <pc:sldMk cId="2252372350" sldId="4367"/>
            <ac:picMk id="10" creationId="{8F715A18-7508-697D-BD6D-E6BA6C748A8B}"/>
          </ac:picMkLst>
        </pc:picChg>
        <pc:picChg chg="add mod">
          <ac:chgData name="Kevin Shehan" userId="08a9fb75-bfa9-4619-a08a-5a0f62c1c55f" providerId="ADAL" clId="{9279962F-C9C6-4687-ADD7-9D68686BD9AC}" dt="2025-09-26T21:22:46.366" v="2822" actId="962"/>
          <ac:picMkLst>
            <pc:docMk/>
            <pc:sldMk cId="2252372350" sldId="4367"/>
            <ac:picMk id="11" creationId="{BAEF4E1C-7138-F32D-9403-CD59E19F9F02}"/>
          </ac:picMkLst>
        </pc:picChg>
        <pc:picChg chg="add mod">
          <ac:chgData name="Kevin Shehan" userId="08a9fb75-bfa9-4619-a08a-5a0f62c1c55f" providerId="ADAL" clId="{9279962F-C9C6-4687-ADD7-9D68686BD9AC}" dt="2025-09-26T21:34:59.464" v="3119" actId="1076"/>
          <ac:picMkLst>
            <pc:docMk/>
            <pc:sldMk cId="2252372350" sldId="4367"/>
            <ac:picMk id="12" creationId="{E0E5728A-AD15-B81A-6248-51C7A2E56D67}"/>
          </ac:picMkLst>
        </pc:picChg>
      </pc:sldChg>
      <pc:sldChg chg="addSp delSp modSp add mod">
        <pc:chgData name="Kevin Shehan" userId="08a9fb75-bfa9-4619-a08a-5a0f62c1c55f" providerId="ADAL" clId="{9279962F-C9C6-4687-ADD7-9D68686BD9AC}" dt="2025-09-26T21:34:45.466" v="3116" actId="478"/>
        <pc:sldMkLst>
          <pc:docMk/>
          <pc:sldMk cId="3283457306" sldId="4368"/>
        </pc:sldMkLst>
        <pc:spChg chg="del">
          <ac:chgData name="Kevin Shehan" userId="08a9fb75-bfa9-4619-a08a-5a0f62c1c55f" providerId="ADAL" clId="{9279962F-C9C6-4687-ADD7-9D68686BD9AC}" dt="2025-09-26T21:26:25.780" v="2892" actId="478"/>
          <ac:spMkLst>
            <pc:docMk/>
            <pc:sldMk cId="3283457306" sldId="4368"/>
            <ac:spMk id="2" creationId="{EEA1DD4C-7AD1-523F-6DB0-034B45C21BFA}"/>
          </ac:spMkLst>
        </pc:spChg>
        <pc:spChg chg="del mod">
          <ac:chgData name="Kevin Shehan" userId="08a9fb75-bfa9-4619-a08a-5a0f62c1c55f" providerId="ADAL" clId="{9279962F-C9C6-4687-ADD7-9D68686BD9AC}" dt="2025-09-26T21:34:45.466" v="3116" actId="478"/>
          <ac:spMkLst>
            <pc:docMk/>
            <pc:sldMk cId="3283457306" sldId="4368"/>
            <ac:spMk id="3" creationId="{5937C4E1-08E6-5056-93A9-A2D3B1F21E29}"/>
          </ac:spMkLst>
        </pc:spChg>
        <pc:spChg chg="add mod">
          <ac:chgData name="Kevin Shehan" userId="08a9fb75-bfa9-4619-a08a-5a0f62c1c55f" providerId="ADAL" clId="{9279962F-C9C6-4687-ADD7-9D68686BD9AC}" dt="2025-09-26T21:27:57.027" v="3081" actId="20577"/>
          <ac:spMkLst>
            <pc:docMk/>
            <pc:sldMk cId="3283457306" sldId="4368"/>
            <ac:spMk id="8" creationId="{10F1E5C0-A97C-3EA2-C6D8-7791010ED893}"/>
          </ac:spMkLst>
        </pc:spChg>
        <pc:picChg chg="del">
          <ac:chgData name="Kevin Shehan" userId="08a9fb75-bfa9-4619-a08a-5a0f62c1c55f" providerId="ADAL" clId="{9279962F-C9C6-4687-ADD7-9D68686BD9AC}" dt="2025-09-26T21:26:21.963" v="2888" actId="478"/>
          <ac:picMkLst>
            <pc:docMk/>
            <pc:sldMk cId="3283457306" sldId="4368"/>
            <ac:picMk id="4" creationId="{0F11E72A-88B1-33F1-F5EC-BBF21E999110}"/>
          </ac:picMkLst>
        </pc:picChg>
        <pc:picChg chg="add mod">
          <ac:chgData name="Kevin Shehan" userId="08a9fb75-bfa9-4619-a08a-5a0f62c1c55f" providerId="ADAL" clId="{9279962F-C9C6-4687-ADD7-9D68686BD9AC}" dt="2025-09-26T21:33:35.889" v="3084" actId="1076"/>
          <ac:picMkLst>
            <pc:docMk/>
            <pc:sldMk cId="3283457306" sldId="4368"/>
            <ac:picMk id="5" creationId="{6A5963E4-1C09-C911-69FE-CDB57DA4EC10}"/>
          </ac:picMkLst>
        </pc:picChg>
        <pc:picChg chg="del">
          <ac:chgData name="Kevin Shehan" userId="08a9fb75-bfa9-4619-a08a-5a0f62c1c55f" providerId="ADAL" clId="{9279962F-C9C6-4687-ADD7-9D68686BD9AC}" dt="2025-09-26T21:26:22.631" v="2889" actId="478"/>
          <ac:picMkLst>
            <pc:docMk/>
            <pc:sldMk cId="3283457306" sldId="4368"/>
            <ac:picMk id="10" creationId="{879D2CB1-F6BB-59C6-4D50-AED955386CF2}"/>
          </ac:picMkLst>
        </pc:picChg>
        <pc:picChg chg="del">
          <ac:chgData name="Kevin Shehan" userId="08a9fb75-bfa9-4619-a08a-5a0f62c1c55f" providerId="ADAL" clId="{9279962F-C9C6-4687-ADD7-9D68686BD9AC}" dt="2025-09-26T21:26:23.193" v="2890" actId="478"/>
          <ac:picMkLst>
            <pc:docMk/>
            <pc:sldMk cId="3283457306" sldId="4368"/>
            <ac:picMk id="11" creationId="{4A76D4EA-2776-781F-C3DB-FEE96C320973}"/>
          </ac:picMkLst>
        </pc:picChg>
        <pc:picChg chg="del">
          <ac:chgData name="Kevin Shehan" userId="08a9fb75-bfa9-4619-a08a-5a0f62c1c55f" providerId="ADAL" clId="{9279962F-C9C6-4687-ADD7-9D68686BD9AC}" dt="2025-09-26T21:26:23.949" v="2891" actId="478"/>
          <ac:picMkLst>
            <pc:docMk/>
            <pc:sldMk cId="3283457306" sldId="4368"/>
            <ac:picMk id="12" creationId="{B5438170-3BC2-2D34-4638-232B48ED3EB0}"/>
          </ac:picMkLst>
        </pc:picChg>
      </pc:sldChg>
      <pc:sldChg chg="addSp delSp modSp add mod">
        <pc:chgData name="Kevin Shehan" userId="08a9fb75-bfa9-4619-a08a-5a0f62c1c55f" providerId="ADAL" clId="{9279962F-C9C6-4687-ADD7-9D68686BD9AC}" dt="2025-09-26T21:37:33.923" v="3169" actId="1076"/>
        <pc:sldMkLst>
          <pc:docMk/>
          <pc:sldMk cId="2080888369" sldId="4369"/>
        </pc:sldMkLst>
        <pc:spChg chg="del mod">
          <ac:chgData name="Kevin Shehan" userId="08a9fb75-bfa9-4619-a08a-5a0f62c1c55f" providerId="ADAL" clId="{9279962F-C9C6-4687-ADD7-9D68686BD9AC}" dt="2025-09-26T21:34:50.361" v="3118" actId="478"/>
          <ac:spMkLst>
            <pc:docMk/>
            <pc:sldMk cId="2080888369" sldId="4369"/>
            <ac:spMk id="3" creationId="{CF4C76AC-9AAD-7105-0119-EFDEAB42C83F}"/>
          </ac:spMkLst>
        </pc:spChg>
        <pc:spChg chg="add mod">
          <ac:chgData name="Kevin Shehan" userId="08a9fb75-bfa9-4619-a08a-5a0f62c1c55f" providerId="ADAL" clId="{9279962F-C9C6-4687-ADD7-9D68686BD9AC}" dt="2025-09-26T21:33:58.638" v="3090" actId="1076"/>
          <ac:spMkLst>
            <pc:docMk/>
            <pc:sldMk cId="2080888369" sldId="4369"/>
            <ac:spMk id="4" creationId="{9225B3AB-8084-7B02-0944-8233D0EDB9E0}"/>
          </ac:spMkLst>
        </pc:spChg>
        <pc:spChg chg="del">
          <ac:chgData name="Kevin Shehan" userId="08a9fb75-bfa9-4619-a08a-5a0f62c1c55f" providerId="ADAL" clId="{9279962F-C9C6-4687-ADD7-9D68686BD9AC}" dt="2025-09-26T21:33:43.838" v="3086" actId="478"/>
          <ac:spMkLst>
            <pc:docMk/>
            <pc:sldMk cId="2080888369" sldId="4369"/>
            <ac:spMk id="8" creationId="{B9A7C8C0-0584-C58E-4273-30C0D463F59D}"/>
          </ac:spMkLst>
        </pc:spChg>
        <pc:spChg chg="add mod">
          <ac:chgData name="Kevin Shehan" userId="08a9fb75-bfa9-4619-a08a-5a0f62c1c55f" providerId="ADAL" clId="{9279962F-C9C6-4687-ADD7-9D68686BD9AC}" dt="2025-09-26T21:37:33.923" v="3169" actId="1076"/>
          <ac:spMkLst>
            <pc:docMk/>
            <pc:sldMk cId="2080888369" sldId="4369"/>
            <ac:spMk id="11" creationId="{D9936B01-2A9F-DDC3-84A1-D8628641F0CC}"/>
          </ac:spMkLst>
        </pc:spChg>
        <pc:picChg chg="add mod">
          <ac:chgData name="Kevin Shehan" userId="08a9fb75-bfa9-4619-a08a-5a0f62c1c55f" providerId="ADAL" clId="{9279962F-C9C6-4687-ADD7-9D68686BD9AC}" dt="2025-09-26T21:34:39.150" v="3114" actId="1076"/>
          <ac:picMkLst>
            <pc:docMk/>
            <pc:sldMk cId="2080888369" sldId="4369"/>
            <ac:picMk id="2" creationId="{F74BA307-F8F3-C5F0-DC14-484E6BCEBD8A}"/>
          </ac:picMkLst>
        </pc:picChg>
        <pc:picChg chg="del">
          <ac:chgData name="Kevin Shehan" userId="08a9fb75-bfa9-4619-a08a-5a0f62c1c55f" providerId="ADAL" clId="{9279962F-C9C6-4687-ADD7-9D68686BD9AC}" dt="2025-09-26T21:33:45.230" v="3087" actId="478"/>
          <ac:picMkLst>
            <pc:docMk/>
            <pc:sldMk cId="2080888369" sldId="4369"/>
            <ac:picMk id="5" creationId="{5DFD7517-3791-1203-EB01-E9E811431E50}"/>
          </ac:picMkLst>
        </pc:picChg>
      </pc:sldChg>
      <pc:sldChg chg="addSp delSp modSp add mod">
        <pc:chgData name="Kevin Shehan" userId="08a9fb75-bfa9-4619-a08a-5a0f62c1c55f" providerId="ADAL" clId="{9279962F-C9C6-4687-ADD7-9D68686BD9AC}" dt="2025-09-26T21:41:03.925" v="3467" actId="20577"/>
        <pc:sldMkLst>
          <pc:docMk/>
          <pc:sldMk cId="994386690" sldId="4370"/>
        </pc:sldMkLst>
        <pc:spChg chg="add mod">
          <ac:chgData name="Kevin Shehan" userId="08a9fb75-bfa9-4619-a08a-5a0f62c1c55f" providerId="ADAL" clId="{9279962F-C9C6-4687-ADD7-9D68686BD9AC}" dt="2025-09-26T21:41:03.925" v="3467" actId="20577"/>
          <ac:spMkLst>
            <pc:docMk/>
            <pc:sldMk cId="994386690" sldId="4370"/>
            <ac:spMk id="3" creationId="{FE92024B-0F8F-96AC-9788-A74DD750F4FD}"/>
          </ac:spMkLst>
        </pc:spChg>
        <pc:spChg chg="del">
          <ac:chgData name="Kevin Shehan" userId="08a9fb75-bfa9-4619-a08a-5a0f62c1c55f" providerId="ADAL" clId="{9279962F-C9C6-4687-ADD7-9D68686BD9AC}" dt="2025-09-26T21:38:05.045" v="3212" actId="478"/>
          <ac:spMkLst>
            <pc:docMk/>
            <pc:sldMk cId="994386690" sldId="4370"/>
            <ac:spMk id="11" creationId="{E5EBB38E-7E11-537E-B346-A616AC70F4BF}"/>
          </ac:spMkLst>
        </pc:spChg>
        <pc:spChg chg="mod">
          <ac:chgData name="Kevin Shehan" userId="08a9fb75-bfa9-4619-a08a-5a0f62c1c55f" providerId="ADAL" clId="{9279962F-C9C6-4687-ADD7-9D68686BD9AC}" dt="2025-09-26T21:37:57.143" v="3210" actId="20577"/>
          <ac:spMkLst>
            <pc:docMk/>
            <pc:sldMk cId="994386690" sldId="4370"/>
            <ac:spMk id="13" creationId="{E9D28E08-1350-9970-95B8-31D5B8D898CE}"/>
          </ac:spMkLst>
        </pc:spChg>
        <pc:picChg chg="del">
          <ac:chgData name="Kevin Shehan" userId="08a9fb75-bfa9-4619-a08a-5a0f62c1c55f" providerId="ADAL" clId="{9279962F-C9C6-4687-ADD7-9D68686BD9AC}" dt="2025-09-26T21:38:02.698" v="3211" actId="478"/>
          <ac:picMkLst>
            <pc:docMk/>
            <pc:sldMk cId="994386690" sldId="4370"/>
            <ac:picMk id="2" creationId="{401E4BF7-9ECB-348C-C7E8-BB09F156B85C}"/>
          </ac:picMkLst>
        </pc:picChg>
        <pc:picChg chg="add mod">
          <ac:chgData name="Kevin Shehan" userId="08a9fb75-bfa9-4619-a08a-5a0f62c1c55f" providerId="ADAL" clId="{9279962F-C9C6-4687-ADD7-9D68686BD9AC}" dt="2025-09-26T21:40:39.580" v="3455" actId="1038"/>
          <ac:picMkLst>
            <pc:docMk/>
            <pc:sldMk cId="994386690" sldId="4370"/>
            <ac:picMk id="5" creationId="{57597210-9D11-950A-B463-EB5C797A181C}"/>
          </ac:picMkLst>
        </pc:picChg>
        <pc:picChg chg="add del mod">
          <ac:chgData name="Kevin Shehan" userId="08a9fb75-bfa9-4619-a08a-5a0f62c1c55f" providerId="ADAL" clId="{9279962F-C9C6-4687-ADD7-9D68686BD9AC}" dt="2025-09-26T21:40:22.149" v="3448" actId="478"/>
          <ac:picMkLst>
            <pc:docMk/>
            <pc:sldMk cId="994386690" sldId="4370"/>
            <ac:picMk id="8" creationId="{EBE8A5C1-4E39-38C4-44C1-CA6D8D07FC7B}"/>
          </ac:picMkLst>
        </pc:picChg>
      </pc:sldChg>
      <pc:sldChg chg="addSp delSp modSp add mod">
        <pc:chgData name="Kevin Shehan" userId="08a9fb75-bfa9-4619-a08a-5a0f62c1c55f" providerId="ADAL" clId="{9279962F-C9C6-4687-ADD7-9D68686BD9AC}" dt="2025-09-26T21:44:15.552" v="3751" actId="20577"/>
        <pc:sldMkLst>
          <pc:docMk/>
          <pc:sldMk cId="3202022095" sldId="4371"/>
        </pc:sldMkLst>
        <pc:spChg chg="del">
          <ac:chgData name="Kevin Shehan" userId="08a9fb75-bfa9-4619-a08a-5a0f62c1c55f" providerId="ADAL" clId="{9279962F-C9C6-4687-ADD7-9D68686BD9AC}" dt="2025-09-26T21:42:03.508" v="3472" actId="478"/>
          <ac:spMkLst>
            <pc:docMk/>
            <pc:sldMk cId="3202022095" sldId="4371"/>
            <ac:spMk id="3" creationId="{68A965B0-4257-BF87-C3D0-F4B611A18266}"/>
          </ac:spMkLst>
        </pc:spChg>
        <pc:spChg chg="add mod">
          <ac:chgData name="Kevin Shehan" userId="08a9fb75-bfa9-4619-a08a-5a0f62c1c55f" providerId="ADAL" clId="{9279962F-C9C6-4687-ADD7-9D68686BD9AC}" dt="2025-09-26T21:44:15.552" v="3751" actId="20577"/>
          <ac:spMkLst>
            <pc:docMk/>
            <pc:sldMk cId="3202022095" sldId="4371"/>
            <ac:spMk id="11" creationId="{2445C064-BB12-668E-34A1-F6DD59F9BE94}"/>
          </ac:spMkLst>
        </pc:spChg>
        <pc:picChg chg="add mod">
          <ac:chgData name="Kevin Shehan" userId="08a9fb75-bfa9-4619-a08a-5a0f62c1c55f" providerId="ADAL" clId="{9279962F-C9C6-4687-ADD7-9D68686BD9AC}" dt="2025-09-26T21:42:45.550" v="3697" actId="962"/>
          <ac:picMkLst>
            <pc:docMk/>
            <pc:sldMk cId="3202022095" sldId="4371"/>
            <ac:picMk id="2" creationId="{DE94EF40-B219-C7E4-7523-87DD74C6B4C5}"/>
          </ac:picMkLst>
        </pc:picChg>
        <pc:picChg chg="del">
          <ac:chgData name="Kevin Shehan" userId="08a9fb75-bfa9-4619-a08a-5a0f62c1c55f" providerId="ADAL" clId="{9279962F-C9C6-4687-ADD7-9D68686BD9AC}" dt="2025-09-26T21:42:01.111" v="3470" actId="478"/>
          <ac:picMkLst>
            <pc:docMk/>
            <pc:sldMk cId="3202022095" sldId="4371"/>
            <ac:picMk id="5" creationId="{9F1A97BA-6010-5E37-95FD-0AE2DDA6665D}"/>
          </ac:picMkLst>
        </pc:picChg>
        <pc:picChg chg="del">
          <ac:chgData name="Kevin Shehan" userId="08a9fb75-bfa9-4619-a08a-5a0f62c1c55f" providerId="ADAL" clId="{9279962F-C9C6-4687-ADD7-9D68686BD9AC}" dt="2025-09-26T21:42:01.856" v="3471" actId="478"/>
          <ac:picMkLst>
            <pc:docMk/>
            <pc:sldMk cId="3202022095" sldId="4371"/>
            <ac:picMk id="8" creationId="{109F9134-A719-C7B6-82FD-B9E7CE88B922}"/>
          </ac:picMkLst>
        </pc:picChg>
      </pc:sldChg>
      <pc:sldChg chg="addSp delSp modSp add mod">
        <pc:chgData name="Kevin Shehan" userId="08a9fb75-bfa9-4619-a08a-5a0f62c1c55f" providerId="ADAL" clId="{9279962F-C9C6-4687-ADD7-9D68686BD9AC}" dt="2025-09-26T21:46:25.740" v="4127" actId="1076"/>
        <pc:sldMkLst>
          <pc:docMk/>
          <pc:sldMk cId="3489113585" sldId="4372"/>
        </pc:sldMkLst>
        <pc:spChg chg="add mod">
          <ac:chgData name="Kevin Shehan" userId="08a9fb75-bfa9-4619-a08a-5a0f62c1c55f" providerId="ADAL" clId="{9279962F-C9C6-4687-ADD7-9D68686BD9AC}" dt="2025-09-26T21:46:25.740" v="4127" actId="1076"/>
          <ac:spMkLst>
            <pc:docMk/>
            <pc:sldMk cId="3489113585" sldId="4372"/>
            <ac:spMk id="8" creationId="{B59478F4-714B-A32E-B711-3A43E3E71D19}"/>
          </ac:spMkLst>
        </pc:spChg>
        <pc:spChg chg="del">
          <ac:chgData name="Kevin Shehan" userId="08a9fb75-bfa9-4619-a08a-5a0f62c1c55f" providerId="ADAL" clId="{9279962F-C9C6-4687-ADD7-9D68686BD9AC}" dt="2025-09-26T21:44:32.103" v="3755" actId="478"/>
          <ac:spMkLst>
            <pc:docMk/>
            <pc:sldMk cId="3489113585" sldId="4372"/>
            <ac:spMk id="11" creationId="{5CCF5521-C898-E04A-2F98-0902F59BF4D7}"/>
          </ac:spMkLst>
        </pc:spChg>
        <pc:picChg chg="del">
          <ac:chgData name="Kevin Shehan" userId="08a9fb75-bfa9-4619-a08a-5a0f62c1c55f" providerId="ADAL" clId="{9279962F-C9C6-4687-ADD7-9D68686BD9AC}" dt="2025-09-26T21:44:29.587" v="3754" actId="478"/>
          <ac:picMkLst>
            <pc:docMk/>
            <pc:sldMk cId="3489113585" sldId="4372"/>
            <ac:picMk id="2" creationId="{EFDC27B9-258E-2029-23F4-DEBA07E1E675}"/>
          </ac:picMkLst>
        </pc:picChg>
        <pc:picChg chg="add mod">
          <ac:chgData name="Kevin Shehan" userId="08a9fb75-bfa9-4619-a08a-5a0f62c1c55f" providerId="ADAL" clId="{9279962F-C9C6-4687-ADD7-9D68686BD9AC}" dt="2025-09-26T21:45:25.484" v="4083" actId="962"/>
          <ac:picMkLst>
            <pc:docMk/>
            <pc:sldMk cId="3489113585" sldId="4372"/>
            <ac:picMk id="3" creationId="{DFE77D1F-6381-1DAE-4522-9204E9BD96CE}"/>
          </ac:picMkLst>
        </pc:picChg>
        <pc:picChg chg="add mod">
          <ac:chgData name="Kevin Shehan" userId="08a9fb75-bfa9-4619-a08a-5a0f62c1c55f" providerId="ADAL" clId="{9279962F-C9C6-4687-ADD7-9D68686BD9AC}" dt="2025-09-26T21:45:06.045" v="3901" actId="962"/>
          <ac:picMkLst>
            <pc:docMk/>
            <pc:sldMk cId="3489113585" sldId="4372"/>
            <ac:picMk id="5" creationId="{3206497C-DA16-B201-1CA0-5D08128E0AD6}"/>
          </ac:picMkLst>
        </pc:picChg>
      </pc:sldChg>
      <pc:sldChg chg="addSp delSp modSp add mod">
        <pc:chgData name="Kevin Shehan" userId="08a9fb75-bfa9-4619-a08a-5a0f62c1c55f" providerId="ADAL" clId="{9279962F-C9C6-4687-ADD7-9D68686BD9AC}" dt="2025-09-26T21:51:20.073" v="4280" actId="1076"/>
        <pc:sldMkLst>
          <pc:docMk/>
          <pc:sldMk cId="735922875" sldId="4373"/>
        </pc:sldMkLst>
        <pc:spChg chg="del mod">
          <ac:chgData name="Kevin Shehan" userId="08a9fb75-bfa9-4619-a08a-5a0f62c1c55f" providerId="ADAL" clId="{9279962F-C9C6-4687-ADD7-9D68686BD9AC}" dt="2025-09-26T21:46:45.967" v="4132" actId="478"/>
          <ac:spMkLst>
            <pc:docMk/>
            <pc:sldMk cId="735922875" sldId="4373"/>
            <ac:spMk id="8" creationId="{9B7D60AE-C8CB-6AAD-2A43-2E290A99D40B}"/>
          </ac:spMkLst>
        </pc:spChg>
        <pc:spChg chg="add mod">
          <ac:chgData name="Kevin Shehan" userId="08a9fb75-bfa9-4619-a08a-5a0f62c1c55f" providerId="ADAL" clId="{9279962F-C9C6-4687-ADD7-9D68686BD9AC}" dt="2025-09-26T21:51:20.073" v="4280" actId="1076"/>
          <ac:spMkLst>
            <pc:docMk/>
            <pc:sldMk cId="735922875" sldId="4373"/>
            <ac:spMk id="11" creationId="{6D01AE5C-B642-4064-64C2-4E7DA4530AE3}"/>
          </ac:spMkLst>
        </pc:spChg>
        <pc:picChg chg="add mod">
          <ac:chgData name="Kevin Shehan" userId="08a9fb75-bfa9-4619-a08a-5a0f62c1c55f" providerId="ADAL" clId="{9279962F-C9C6-4687-ADD7-9D68686BD9AC}" dt="2025-09-26T21:48:33.598" v="4223" actId="962"/>
          <ac:picMkLst>
            <pc:docMk/>
            <pc:sldMk cId="735922875" sldId="4373"/>
            <ac:picMk id="2" creationId="{6CD6627B-E850-64D8-7136-0E056F9DD461}"/>
          </ac:picMkLst>
        </pc:picChg>
        <pc:picChg chg="del">
          <ac:chgData name="Kevin Shehan" userId="08a9fb75-bfa9-4619-a08a-5a0f62c1c55f" providerId="ADAL" clId="{9279962F-C9C6-4687-ADD7-9D68686BD9AC}" dt="2025-09-26T21:46:41.403" v="4130" actId="478"/>
          <ac:picMkLst>
            <pc:docMk/>
            <pc:sldMk cId="735922875" sldId="4373"/>
            <ac:picMk id="3" creationId="{F2FD5255-261B-EB9A-71AC-00152F9C058E}"/>
          </ac:picMkLst>
        </pc:picChg>
        <pc:picChg chg="del">
          <ac:chgData name="Kevin Shehan" userId="08a9fb75-bfa9-4619-a08a-5a0f62c1c55f" providerId="ADAL" clId="{9279962F-C9C6-4687-ADD7-9D68686BD9AC}" dt="2025-09-26T21:46:48.002" v="4133" actId="478"/>
          <ac:picMkLst>
            <pc:docMk/>
            <pc:sldMk cId="735922875" sldId="4373"/>
            <ac:picMk id="5" creationId="{C4D186B7-89A6-4DDE-E094-F4D5B7D2B2A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26/09/2025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dirty="0"/>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316098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024632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1807251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475688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51839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942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953456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125659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2876427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7338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359633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62509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823940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086664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37678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080416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029174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572736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2486958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922770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415220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31420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4952726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903656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8403336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326393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244266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11356765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9195929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804061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7601172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709956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743770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297191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5526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944757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544720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4754301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591151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348508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456784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394659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6662053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968282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92295697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1"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811325575"/>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 id="2147484685" r:id="rId13"/>
    <p:sldLayoutId id="2147484686" r:id="rId14"/>
    <p:sldLayoutId id="2147484687" r:id="rId15"/>
    <p:sldLayoutId id="2147484688" r:id="rId16"/>
    <p:sldLayoutId id="2147484689" r:id="rId17"/>
    <p:sldLayoutId id="2147484690" r:id="rId18"/>
    <p:sldLayoutId id="2147484691" r:id="rId19"/>
    <p:sldLayoutId id="2147484692" r:id="rId20"/>
    <p:sldLayoutId id="2147484693" r:id="rId21"/>
    <p:sldLayoutId id="2147484694" r:id="rId22"/>
    <p:sldLayoutId id="2147484695" r:id="rId23"/>
    <p:sldLayoutId id="2147484696" r:id="rId24"/>
    <p:sldLayoutId id="2147484697" r:id="rId25"/>
    <p:sldLayoutId id="2147484698" r:id="rId26"/>
    <p:sldLayoutId id="2147484699" r:id="rId27"/>
    <p:sldLayoutId id="2147484700" r:id="rId28"/>
    <p:sldLayoutId id="2147484701" r:id="rId29"/>
    <p:sldLayoutId id="2147484702" r:id="rId30"/>
    <p:sldLayoutId id="2147484703" r:id="rId31"/>
    <p:sldLayoutId id="2147484704" r:id="rId32"/>
    <p:sldLayoutId id="2147484705" r:id="rId33"/>
    <p:sldLayoutId id="2147484706" r:id="rId34"/>
    <p:sldLayoutId id="2147484707" r:id="rId35"/>
    <p:sldLayoutId id="2147484708" r:id="rId36"/>
    <p:sldLayoutId id="2147484709" r:id="rId37"/>
    <p:sldLayoutId id="2147484710" r:id="rId38"/>
    <p:sldLayoutId id="2147484711" r:id="rId39"/>
    <p:sldLayoutId id="2147484712" r:id="rId40"/>
    <p:sldLayoutId id="2147484713" r:id="rId41"/>
    <p:sldLayoutId id="2147484714" r:id="rId42"/>
    <p:sldLayoutId id="2147484715" r:id="rId43"/>
    <p:sldLayoutId id="2147484716"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9.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9.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7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Outreach Services</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19E50-81BC-0A9A-D2BA-96A4D2B3FFD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ED6E93E-39D0-959F-261B-37EE2FC4A3F8}"/>
              </a:ext>
            </a:extLst>
          </p:cNvPr>
          <p:cNvSpPr>
            <a:spLocks noGrp="1"/>
          </p:cNvSpPr>
          <p:nvPr>
            <p:ph type="title"/>
          </p:nvPr>
        </p:nvSpPr>
        <p:spPr/>
        <p:txBody>
          <a:bodyPr/>
          <a:lstStyle/>
          <a:p>
            <a:r>
              <a:rPr lang="en-GB" dirty="0"/>
              <a:t>System Administration Settings: Outreach Settings Options</a:t>
            </a:r>
          </a:p>
        </p:txBody>
      </p:sp>
      <p:sp>
        <p:nvSpPr>
          <p:cNvPr id="6" name="Footer Placeholder 5">
            <a:extLst>
              <a:ext uri="{FF2B5EF4-FFF2-40B4-BE49-F238E27FC236}">
                <a16:creationId xmlns:a16="http://schemas.microsoft.com/office/drawing/2014/main" id="{B9A8C2B8-CB2E-E3DB-8845-E5B35A80455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151F7D6-6698-3A39-385A-1F150CB9BC3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2">
            <a:extLst>
              <a:ext uri="{FF2B5EF4-FFF2-40B4-BE49-F238E27FC236}">
                <a16:creationId xmlns:a16="http://schemas.microsoft.com/office/drawing/2014/main" id="{A9A15958-16C6-E506-DAF6-06B4D18221B1}"/>
              </a:ext>
            </a:extLst>
          </p:cNvPr>
          <p:cNvSpPr txBox="1">
            <a:spLocks/>
          </p:cNvSpPr>
          <p:nvPr/>
        </p:nvSpPr>
        <p:spPr>
          <a:xfrm>
            <a:off x="554832" y="964783"/>
            <a:ext cx="11082336"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Use the </a:t>
            </a:r>
            <a:r>
              <a:rPr lang="en-US" i="1" dirty="0"/>
              <a:t>Settings </a:t>
            </a:r>
            <a:r>
              <a:rPr lang="en-US" dirty="0"/>
              <a:t>tab and search for </a:t>
            </a:r>
            <a:r>
              <a:rPr lang="en-US" i="1" dirty="0"/>
              <a:t>Outreach </a:t>
            </a:r>
            <a:r>
              <a:rPr lang="en-US" dirty="0"/>
              <a:t>and </a:t>
            </a:r>
            <a:r>
              <a:rPr lang="en-US" i="1" dirty="0"/>
              <a:t>ORS </a:t>
            </a:r>
            <a:r>
              <a:rPr lang="en-US" dirty="0"/>
              <a:t>to find all applicable outreach settings.</a:t>
            </a:r>
          </a:p>
          <a:p>
            <a:pPr algn="just">
              <a:buClr>
                <a:schemeClr val="bg2"/>
              </a:buClr>
              <a:buFont typeface="Wingdings" panose="05000000000000000000" pitchFamily="2" charset="2"/>
              <a:buChar char="§"/>
            </a:pPr>
            <a:r>
              <a:rPr lang="en-US" dirty="0"/>
              <a:t>These settings control reading history limits, automatic printing of packing lists, and whether to prompt for outreach update under normal check out.</a:t>
            </a:r>
          </a:p>
          <a:p>
            <a:pPr>
              <a:buClr>
                <a:schemeClr val="bg2"/>
              </a:buClr>
              <a:buFont typeface="Wingdings" panose="05000000000000000000" pitchFamily="2" charset="2"/>
              <a:buChar char="§"/>
            </a:pPr>
            <a:endParaRPr lang="en-NL" dirty="0"/>
          </a:p>
          <a:p>
            <a:pPr algn="just">
              <a:buClr>
                <a:schemeClr val="bg2"/>
              </a:buClr>
              <a:buFont typeface="Wingdings" panose="05000000000000000000" pitchFamily="2" charset="2"/>
              <a:buChar char="§"/>
            </a:pPr>
            <a:endParaRPr lang="en-US" dirty="0"/>
          </a:p>
          <a:p>
            <a:endParaRPr lang="en-US" dirty="0"/>
          </a:p>
        </p:txBody>
      </p:sp>
      <p:pic>
        <p:nvPicPr>
          <p:cNvPr id="5" name="Picture 4" descr="Screenshot of Polaris System Administration Settings ORS options">
            <a:extLst>
              <a:ext uri="{FF2B5EF4-FFF2-40B4-BE49-F238E27FC236}">
                <a16:creationId xmlns:a16="http://schemas.microsoft.com/office/drawing/2014/main" id="{741DD1C3-D28B-DEB2-994B-AAE7216708E0}"/>
              </a:ext>
            </a:extLst>
          </p:cNvPr>
          <p:cNvPicPr>
            <a:picLocks noChangeAspect="1"/>
          </p:cNvPicPr>
          <p:nvPr/>
        </p:nvPicPr>
        <p:blipFill>
          <a:blip r:embed="rId2"/>
          <a:stretch>
            <a:fillRect/>
          </a:stretch>
        </p:blipFill>
        <p:spPr>
          <a:xfrm>
            <a:off x="550864" y="2116592"/>
            <a:ext cx="8967730" cy="1678863"/>
          </a:xfrm>
          <a:prstGeom prst="rect">
            <a:avLst/>
          </a:prstGeom>
          <a:ln>
            <a:noFill/>
          </a:ln>
          <a:effectLst>
            <a:outerShdw blurRad="292100" dist="139700" dir="2700000" algn="tl" rotWithShape="0">
              <a:srgbClr val="333333">
                <a:alpha val="65000"/>
              </a:srgbClr>
            </a:outerShdw>
          </a:effectLst>
        </p:spPr>
      </p:pic>
      <p:pic>
        <p:nvPicPr>
          <p:cNvPr id="9" name="Picture 8" descr="Screenshot of Polaris System Administration Settings Outreach options">
            <a:extLst>
              <a:ext uri="{FF2B5EF4-FFF2-40B4-BE49-F238E27FC236}">
                <a16:creationId xmlns:a16="http://schemas.microsoft.com/office/drawing/2014/main" id="{B98ABE99-8A94-1D9D-F897-B86D475DE25B}"/>
              </a:ext>
            </a:extLst>
          </p:cNvPr>
          <p:cNvPicPr>
            <a:picLocks noChangeAspect="1"/>
          </p:cNvPicPr>
          <p:nvPr/>
        </p:nvPicPr>
        <p:blipFill>
          <a:blip r:embed="rId3"/>
          <a:stretch>
            <a:fillRect/>
          </a:stretch>
        </p:blipFill>
        <p:spPr>
          <a:xfrm>
            <a:off x="940106" y="4459543"/>
            <a:ext cx="10311788" cy="11353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629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9FBFF-D10C-C057-B973-04F29D8CDD9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4CC97BA-21C7-9835-DB4E-BAFEB95C49EB}"/>
              </a:ext>
            </a:extLst>
          </p:cNvPr>
          <p:cNvSpPr>
            <a:spLocks noGrp="1"/>
          </p:cNvSpPr>
          <p:nvPr>
            <p:ph type="title"/>
          </p:nvPr>
        </p:nvSpPr>
        <p:spPr/>
        <p:txBody>
          <a:bodyPr/>
          <a:lstStyle/>
          <a:p>
            <a:r>
              <a:rPr lang="en-GB" dirty="0"/>
              <a:t>System Administration Settings: Outreach Settings Options</a:t>
            </a:r>
          </a:p>
        </p:txBody>
      </p:sp>
      <p:sp>
        <p:nvSpPr>
          <p:cNvPr id="6" name="Footer Placeholder 5">
            <a:extLst>
              <a:ext uri="{FF2B5EF4-FFF2-40B4-BE49-F238E27FC236}">
                <a16:creationId xmlns:a16="http://schemas.microsoft.com/office/drawing/2014/main" id="{FFFF70D9-EBF5-0D6C-F4B7-769DF31B8B8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6C1933C-211C-DD94-C364-1FD8CB38A25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2">
            <a:extLst>
              <a:ext uri="{FF2B5EF4-FFF2-40B4-BE49-F238E27FC236}">
                <a16:creationId xmlns:a16="http://schemas.microsoft.com/office/drawing/2014/main" id="{1863CDFB-4890-CA77-CFE7-5A47E67C9285}"/>
              </a:ext>
            </a:extLst>
          </p:cNvPr>
          <p:cNvSpPr txBox="1">
            <a:spLocks/>
          </p:cNvSpPr>
          <p:nvPr/>
        </p:nvSpPr>
        <p:spPr>
          <a:xfrm>
            <a:off x="554831" y="1427491"/>
            <a:ext cx="11082336"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i="1" dirty="0"/>
              <a:t>ORS: Include other library items in selection list processing</a:t>
            </a:r>
            <a:r>
              <a:rPr lang="en-US" dirty="0"/>
              <a:t> may be set to </a:t>
            </a:r>
            <a:r>
              <a:rPr lang="en-US" i="1" dirty="0"/>
              <a:t>Yes</a:t>
            </a:r>
            <a:r>
              <a:rPr lang="en-US" dirty="0"/>
              <a:t> ,and if yes is chosen, this setting will use the </a:t>
            </a:r>
            <a:r>
              <a:rPr lang="en-US" i="1" dirty="0"/>
              <a:t>Outreach: Included Branches</a:t>
            </a:r>
            <a:r>
              <a:rPr lang="en-US" dirty="0"/>
              <a:t> table.</a:t>
            </a:r>
          </a:p>
          <a:p>
            <a:pPr>
              <a:buClr>
                <a:schemeClr val="bg2"/>
              </a:buClr>
              <a:buFont typeface="Wingdings" panose="05000000000000000000" pitchFamily="2" charset="2"/>
              <a:buChar char="§"/>
            </a:pPr>
            <a:endParaRPr lang="en-NL" dirty="0"/>
          </a:p>
          <a:p>
            <a:pPr algn="just">
              <a:buClr>
                <a:schemeClr val="bg2"/>
              </a:buClr>
              <a:buFont typeface="Wingdings" panose="05000000000000000000" pitchFamily="2" charset="2"/>
              <a:buChar char="§"/>
            </a:pPr>
            <a:endParaRPr lang="en-US" dirty="0"/>
          </a:p>
          <a:p>
            <a:endParaRPr lang="en-US" dirty="0"/>
          </a:p>
        </p:txBody>
      </p:sp>
      <p:pic>
        <p:nvPicPr>
          <p:cNvPr id="4" name="Picture 3" descr="Screenshot of Polaris System Administration Settings ORS: Include other library items in selection list processing">
            <a:extLst>
              <a:ext uri="{FF2B5EF4-FFF2-40B4-BE49-F238E27FC236}">
                <a16:creationId xmlns:a16="http://schemas.microsoft.com/office/drawing/2014/main" id="{C49ADC12-6987-CB51-C882-F0BE3400BC23}"/>
              </a:ext>
            </a:extLst>
          </p:cNvPr>
          <p:cNvPicPr>
            <a:picLocks noChangeAspect="1"/>
          </p:cNvPicPr>
          <p:nvPr/>
        </p:nvPicPr>
        <p:blipFill>
          <a:blip r:embed="rId2"/>
          <a:stretch>
            <a:fillRect/>
          </a:stretch>
        </p:blipFill>
        <p:spPr>
          <a:xfrm>
            <a:off x="470702" y="2458527"/>
            <a:ext cx="11250595" cy="666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4121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DF0DD-9961-6E18-BD8E-65E5BC976CF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9B2776A-A552-7266-E9EB-1EA9D0D4D31B}"/>
              </a:ext>
            </a:extLst>
          </p:cNvPr>
          <p:cNvSpPr>
            <a:spLocks noGrp="1"/>
          </p:cNvSpPr>
          <p:nvPr>
            <p:ph type="title"/>
          </p:nvPr>
        </p:nvSpPr>
        <p:spPr/>
        <p:txBody>
          <a:bodyPr/>
          <a:lstStyle/>
          <a:p>
            <a:r>
              <a:rPr lang="en-GB" dirty="0"/>
              <a:t>System Administration Settings: Outreach Settings Options</a:t>
            </a:r>
          </a:p>
        </p:txBody>
      </p:sp>
      <p:sp>
        <p:nvSpPr>
          <p:cNvPr id="6" name="Footer Placeholder 5">
            <a:extLst>
              <a:ext uri="{FF2B5EF4-FFF2-40B4-BE49-F238E27FC236}">
                <a16:creationId xmlns:a16="http://schemas.microsoft.com/office/drawing/2014/main" id="{41E721FF-679F-8E5A-B594-4FA44DC5339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1EF8E00-248E-9E37-98DC-9793349735E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2">
            <a:extLst>
              <a:ext uri="{FF2B5EF4-FFF2-40B4-BE49-F238E27FC236}">
                <a16:creationId xmlns:a16="http://schemas.microsoft.com/office/drawing/2014/main" id="{72C4F1A1-6D71-BD22-ED5B-F6D40A0549B6}"/>
              </a:ext>
            </a:extLst>
          </p:cNvPr>
          <p:cNvSpPr txBox="1">
            <a:spLocks/>
          </p:cNvSpPr>
          <p:nvPr/>
        </p:nvSpPr>
        <p:spPr>
          <a:xfrm>
            <a:off x="550864" y="1912233"/>
            <a:ext cx="4645130"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i="1" dirty="0"/>
              <a:t>Outreach title rating enabled </a:t>
            </a:r>
            <a:r>
              <a:rPr lang="en-US" dirty="0"/>
              <a:t>must be set to </a:t>
            </a:r>
            <a:r>
              <a:rPr lang="en-US" i="1" dirty="0"/>
              <a:t>Yes</a:t>
            </a:r>
            <a:r>
              <a:rPr lang="en-US" dirty="0"/>
              <a:t> to allow staff to enter ratings returned by outreach patrons.</a:t>
            </a:r>
          </a:p>
          <a:p>
            <a:pPr algn="just">
              <a:buClr>
                <a:schemeClr val="bg2"/>
              </a:buClr>
              <a:buFont typeface="Wingdings" panose="05000000000000000000" pitchFamily="2" charset="2"/>
              <a:buChar char="§"/>
            </a:pPr>
            <a:r>
              <a:rPr lang="en-US" i="1" dirty="0"/>
              <a:t>Outreach title rating</a:t>
            </a:r>
            <a:r>
              <a:rPr lang="en-US" dirty="0"/>
              <a:t> will allow you to describe your ratings if this option will be used (System level only)</a:t>
            </a:r>
          </a:p>
          <a:p>
            <a:pPr>
              <a:buClr>
                <a:schemeClr val="bg2"/>
              </a:buClr>
              <a:buFont typeface="Wingdings" panose="05000000000000000000" pitchFamily="2" charset="2"/>
              <a:buChar char="§"/>
            </a:pPr>
            <a:endParaRPr lang="en-NL" dirty="0"/>
          </a:p>
          <a:p>
            <a:pPr algn="just">
              <a:buClr>
                <a:schemeClr val="bg2"/>
              </a:buClr>
              <a:buFont typeface="Wingdings" panose="05000000000000000000" pitchFamily="2" charset="2"/>
              <a:buChar char="§"/>
            </a:pPr>
            <a:endParaRPr lang="en-US" dirty="0"/>
          </a:p>
          <a:p>
            <a:endParaRPr lang="en-US" dirty="0"/>
          </a:p>
        </p:txBody>
      </p:sp>
      <p:pic>
        <p:nvPicPr>
          <p:cNvPr id="9" name="Picture 8" descr="Screenshot of Polaris System Administration Settings Outreach title rating and Outreach title rating enabled">
            <a:extLst>
              <a:ext uri="{FF2B5EF4-FFF2-40B4-BE49-F238E27FC236}">
                <a16:creationId xmlns:a16="http://schemas.microsoft.com/office/drawing/2014/main" id="{82615943-8909-356B-41C9-F5311B92F8C0}"/>
              </a:ext>
            </a:extLst>
          </p:cNvPr>
          <p:cNvPicPr>
            <a:picLocks noChangeAspect="1"/>
          </p:cNvPicPr>
          <p:nvPr/>
        </p:nvPicPr>
        <p:blipFill>
          <a:blip r:embed="rId2"/>
          <a:stretch>
            <a:fillRect/>
          </a:stretch>
        </p:blipFill>
        <p:spPr>
          <a:xfrm>
            <a:off x="884808" y="3533909"/>
            <a:ext cx="6111200" cy="1440270"/>
          </a:xfrm>
          <a:prstGeom prst="rect">
            <a:avLst/>
          </a:prstGeom>
          <a:ln>
            <a:noFill/>
          </a:ln>
          <a:effectLst>
            <a:outerShdw blurRad="292100" dist="139700" dir="2700000" algn="tl" rotWithShape="0">
              <a:srgbClr val="333333">
                <a:alpha val="65000"/>
              </a:srgbClr>
            </a:outerShdw>
          </a:effectLst>
        </p:spPr>
      </p:pic>
      <p:pic>
        <p:nvPicPr>
          <p:cNvPr id="5" name="Picture 4" descr="Screenshot of Polaris System Administration Settings Outreach title ratings">
            <a:extLst>
              <a:ext uri="{FF2B5EF4-FFF2-40B4-BE49-F238E27FC236}">
                <a16:creationId xmlns:a16="http://schemas.microsoft.com/office/drawing/2014/main" id="{A3EAFDD2-AFAB-89C1-BA3C-4CDEEAA87F22}"/>
              </a:ext>
            </a:extLst>
          </p:cNvPr>
          <p:cNvPicPr>
            <a:picLocks noChangeAspect="1"/>
          </p:cNvPicPr>
          <p:nvPr/>
        </p:nvPicPr>
        <p:blipFill>
          <a:blip r:embed="rId3"/>
          <a:stretch>
            <a:fillRect/>
          </a:stretch>
        </p:blipFill>
        <p:spPr>
          <a:xfrm>
            <a:off x="5890593" y="1303961"/>
            <a:ext cx="5723607" cy="46563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4459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837B0-F72F-EDF1-F845-1C9329E243A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2F43077-56E5-A9D8-6BC1-9DF375DD5A6D}"/>
              </a:ext>
            </a:extLst>
          </p:cNvPr>
          <p:cNvSpPr>
            <a:spLocks noGrp="1"/>
          </p:cNvSpPr>
          <p:nvPr>
            <p:ph type="title"/>
          </p:nvPr>
        </p:nvSpPr>
        <p:spPr/>
        <p:txBody>
          <a:bodyPr/>
          <a:lstStyle/>
          <a:p>
            <a:r>
              <a:rPr lang="en-GB" dirty="0"/>
              <a:t>System Administration Settings: Outreach Settings Options</a:t>
            </a:r>
          </a:p>
        </p:txBody>
      </p:sp>
      <p:sp>
        <p:nvSpPr>
          <p:cNvPr id="6" name="Footer Placeholder 5">
            <a:extLst>
              <a:ext uri="{FF2B5EF4-FFF2-40B4-BE49-F238E27FC236}">
                <a16:creationId xmlns:a16="http://schemas.microsoft.com/office/drawing/2014/main" id="{525ECE15-8CD9-BEA1-7B92-2BC4BA60407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C15F31F-B803-D588-64CE-EC7002102F2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2">
            <a:extLst>
              <a:ext uri="{FF2B5EF4-FFF2-40B4-BE49-F238E27FC236}">
                <a16:creationId xmlns:a16="http://schemas.microsoft.com/office/drawing/2014/main" id="{99A2D152-838F-E99B-65A1-96BEC87BD9F6}"/>
              </a:ext>
            </a:extLst>
          </p:cNvPr>
          <p:cNvSpPr txBox="1">
            <a:spLocks/>
          </p:cNvSpPr>
          <p:nvPr/>
        </p:nvSpPr>
        <p:spPr>
          <a:xfrm>
            <a:off x="550864" y="1912233"/>
            <a:ext cx="4645130"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i="1" dirty="0"/>
              <a:t>Outreach title rating enabled </a:t>
            </a:r>
            <a:r>
              <a:rPr lang="en-US" dirty="0"/>
              <a:t>must be set to </a:t>
            </a:r>
            <a:r>
              <a:rPr lang="en-US" i="1" dirty="0"/>
              <a:t>Yes</a:t>
            </a:r>
            <a:r>
              <a:rPr lang="en-US" dirty="0"/>
              <a:t> to allow staff to enter ratings returned by outreach patrons.</a:t>
            </a:r>
          </a:p>
          <a:p>
            <a:pPr algn="just">
              <a:buClr>
                <a:schemeClr val="bg2"/>
              </a:buClr>
              <a:buFont typeface="Wingdings" panose="05000000000000000000" pitchFamily="2" charset="2"/>
              <a:buChar char="§"/>
            </a:pPr>
            <a:r>
              <a:rPr lang="en-US" i="1" dirty="0"/>
              <a:t>Outreach title rating</a:t>
            </a:r>
            <a:r>
              <a:rPr lang="en-US" dirty="0"/>
              <a:t> will allow you to describe your ratings if this option will be used (System level only).</a:t>
            </a:r>
          </a:p>
          <a:p>
            <a:pPr>
              <a:buClr>
                <a:schemeClr val="bg2"/>
              </a:buClr>
              <a:buFont typeface="Wingdings" panose="05000000000000000000" pitchFamily="2" charset="2"/>
              <a:buChar char="§"/>
            </a:pPr>
            <a:endParaRPr lang="en-NL" dirty="0"/>
          </a:p>
          <a:p>
            <a:pPr algn="just">
              <a:buClr>
                <a:schemeClr val="bg2"/>
              </a:buClr>
              <a:buFont typeface="Wingdings" panose="05000000000000000000" pitchFamily="2" charset="2"/>
              <a:buChar char="§"/>
            </a:pPr>
            <a:endParaRPr lang="en-US" dirty="0"/>
          </a:p>
          <a:p>
            <a:endParaRPr lang="en-US" dirty="0"/>
          </a:p>
        </p:txBody>
      </p:sp>
      <p:pic>
        <p:nvPicPr>
          <p:cNvPr id="9" name="Picture 8" descr="Screenshot of Polaris System Administration Settings Outreach title rating and Outreach title rating enabled">
            <a:extLst>
              <a:ext uri="{FF2B5EF4-FFF2-40B4-BE49-F238E27FC236}">
                <a16:creationId xmlns:a16="http://schemas.microsoft.com/office/drawing/2014/main" id="{E8817936-AA9A-FB0B-C566-A1140CF0BC0C}"/>
              </a:ext>
            </a:extLst>
          </p:cNvPr>
          <p:cNvPicPr>
            <a:picLocks noChangeAspect="1"/>
          </p:cNvPicPr>
          <p:nvPr/>
        </p:nvPicPr>
        <p:blipFill>
          <a:blip r:embed="rId2"/>
          <a:stretch>
            <a:fillRect/>
          </a:stretch>
        </p:blipFill>
        <p:spPr>
          <a:xfrm>
            <a:off x="884808" y="3533909"/>
            <a:ext cx="6111200" cy="1440270"/>
          </a:xfrm>
          <a:prstGeom prst="rect">
            <a:avLst/>
          </a:prstGeom>
          <a:ln>
            <a:noFill/>
          </a:ln>
          <a:effectLst>
            <a:outerShdw blurRad="292100" dist="139700" dir="2700000" algn="tl" rotWithShape="0">
              <a:srgbClr val="333333">
                <a:alpha val="65000"/>
              </a:srgbClr>
            </a:outerShdw>
          </a:effectLst>
        </p:spPr>
      </p:pic>
      <p:pic>
        <p:nvPicPr>
          <p:cNvPr id="5" name="Picture 4" descr="Screenshot of Polaris System Administration Settings Outreach title ratings">
            <a:extLst>
              <a:ext uri="{FF2B5EF4-FFF2-40B4-BE49-F238E27FC236}">
                <a16:creationId xmlns:a16="http://schemas.microsoft.com/office/drawing/2014/main" id="{C4C6700E-8148-79D3-7A7E-2DBB06FA7742}"/>
              </a:ext>
            </a:extLst>
          </p:cNvPr>
          <p:cNvPicPr>
            <a:picLocks noChangeAspect="1"/>
          </p:cNvPicPr>
          <p:nvPr/>
        </p:nvPicPr>
        <p:blipFill>
          <a:blip r:embed="rId3"/>
          <a:stretch>
            <a:fillRect/>
          </a:stretch>
        </p:blipFill>
        <p:spPr>
          <a:xfrm>
            <a:off x="5890593" y="1303961"/>
            <a:ext cx="5723607" cy="46563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8861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DF73C-9245-56F2-5094-2A6553615AE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65BC83D-27D0-D012-F1E1-A0D7F3A55D89}"/>
              </a:ext>
            </a:extLst>
          </p:cNvPr>
          <p:cNvSpPr>
            <a:spLocks noGrp="1"/>
          </p:cNvSpPr>
          <p:nvPr>
            <p:ph type="title"/>
          </p:nvPr>
        </p:nvSpPr>
        <p:spPr/>
        <p:txBody>
          <a:bodyPr/>
          <a:lstStyle/>
          <a:p>
            <a:r>
              <a:rPr lang="en-GB" dirty="0"/>
              <a:t>Managing Outreach Services</a:t>
            </a:r>
          </a:p>
        </p:txBody>
      </p:sp>
      <p:sp>
        <p:nvSpPr>
          <p:cNvPr id="6" name="Footer Placeholder 5">
            <a:extLst>
              <a:ext uri="{FF2B5EF4-FFF2-40B4-BE49-F238E27FC236}">
                <a16:creationId xmlns:a16="http://schemas.microsoft.com/office/drawing/2014/main" id="{40CD085D-D339-EEBC-5A88-13F420D984D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B14AFFA-4A24-E4F5-8476-52B2AC72AB2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B3A589A5-1663-380E-451C-F1DD8E7C3DFE}"/>
              </a:ext>
            </a:extLst>
          </p:cNvPr>
          <p:cNvSpPr>
            <a:spLocks noGrp="1"/>
          </p:cNvSpPr>
          <p:nvPr>
            <p:ph type="body" sz="quarter" idx="14"/>
          </p:nvPr>
        </p:nvSpPr>
        <p:spPr>
          <a:xfrm>
            <a:off x="550864" y="1808163"/>
            <a:ext cx="11082336" cy="4321175"/>
          </a:xfrm>
        </p:spPr>
        <p:txBody>
          <a:bodyPr/>
          <a:lstStyle/>
          <a:p>
            <a:pPr algn="just">
              <a:buClr>
                <a:schemeClr val="bg2"/>
              </a:buClr>
              <a:buFont typeface="Wingdings" panose="05000000000000000000" pitchFamily="2" charset="2"/>
              <a:buChar char="§"/>
            </a:pPr>
            <a:r>
              <a:rPr lang="en-US" dirty="0"/>
              <a:t>Creating outreach patron profiles</a:t>
            </a:r>
          </a:p>
          <a:p>
            <a:pPr algn="just">
              <a:buClr>
                <a:schemeClr val="bg2"/>
              </a:buClr>
              <a:buFont typeface="Wingdings" panose="05000000000000000000" pitchFamily="2" charset="2"/>
              <a:buChar char="§"/>
            </a:pPr>
            <a:r>
              <a:rPr lang="en-US" dirty="0"/>
              <a:t>Processing outreach items for individual patrons</a:t>
            </a:r>
          </a:p>
          <a:p>
            <a:pPr algn="just">
              <a:buClr>
                <a:schemeClr val="bg2"/>
              </a:buClr>
              <a:buFont typeface="Wingdings" panose="05000000000000000000" pitchFamily="2" charset="2"/>
              <a:buChar char="§"/>
            </a:pPr>
            <a:r>
              <a:rPr lang="en-US" dirty="0"/>
              <a:t>Processing outreach items for multiple patrons</a:t>
            </a:r>
          </a:p>
          <a:p>
            <a:pPr algn="just">
              <a:buClr>
                <a:schemeClr val="bg2"/>
              </a:buClr>
              <a:buFont typeface="Wingdings" panose="05000000000000000000" pitchFamily="2" charset="2"/>
              <a:buChar char="§"/>
            </a:pPr>
            <a:r>
              <a:rPr lang="en-US" dirty="0"/>
              <a:t>Processing reader ratings</a:t>
            </a:r>
          </a:p>
          <a:p>
            <a:pPr algn="just">
              <a:buClr>
                <a:schemeClr val="bg2"/>
              </a:buClr>
              <a:buFont typeface="Wingdings" panose="05000000000000000000" pitchFamily="2" charset="2"/>
              <a:buChar char="§"/>
            </a:pPr>
            <a:r>
              <a:rPr lang="en-US" dirty="0"/>
              <a:t>Outreach Reports</a:t>
            </a:r>
            <a:endParaRPr lang="en-NL" dirty="0"/>
          </a:p>
          <a:p>
            <a:endParaRPr lang="en-US" dirty="0"/>
          </a:p>
        </p:txBody>
      </p:sp>
    </p:spTree>
    <p:extLst>
      <p:ext uri="{BB962C8B-B14F-4D97-AF65-F5344CB8AC3E}">
        <p14:creationId xmlns:p14="http://schemas.microsoft.com/office/powerpoint/2010/main" val="3240987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A64B8-D046-C613-8D7F-EFF00A408A5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571DA77-3973-0D28-5E99-9569D42E41BF}"/>
              </a:ext>
            </a:extLst>
          </p:cNvPr>
          <p:cNvSpPr>
            <a:spLocks noGrp="1"/>
          </p:cNvSpPr>
          <p:nvPr>
            <p:ph type="title"/>
          </p:nvPr>
        </p:nvSpPr>
        <p:spPr/>
        <p:txBody>
          <a:bodyPr/>
          <a:lstStyle/>
          <a:p>
            <a:r>
              <a:rPr lang="en-GB" dirty="0"/>
              <a:t>Creating Outreach Patron Profiles</a:t>
            </a:r>
          </a:p>
        </p:txBody>
      </p:sp>
      <p:sp>
        <p:nvSpPr>
          <p:cNvPr id="6" name="Footer Placeholder 5">
            <a:extLst>
              <a:ext uri="{FF2B5EF4-FFF2-40B4-BE49-F238E27FC236}">
                <a16:creationId xmlns:a16="http://schemas.microsoft.com/office/drawing/2014/main" id="{F30939F1-626B-3543-6CB5-49DCA3DB473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50A75E0-4045-A830-ACF7-A439B982F14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ECC48453-C89B-8692-A25E-D2FF46505E13}"/>
              </a:ext>
            </a:extLst>
          </p:cNvPr>
          <p:cNvSpPr txBox="1">
            <a:spLocks/>
          </p:cNvSpPr>
          <p:nvPr/>
        </p:nvSpPr>
        <p:spPr>
          <a:xfrm>
            <a:off x="550864" y="1052728"/>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2"/>
              </a:buClr>
              <a:buFont typeface="Wingdings" panose="05000000000000000000" pitchFamily="2" charset="2"/>
              <a:buChar char="§"/>
            </a:pPr>
            <a:r>
              <a:rPr lang="en-US" sz="1500" dirty="0"/>
              <a:t>Find the patron and click on the </a:t>
            </a:r>
            <a:r>
              <a:rPr lang="en-US" sz="1500" i="1" dirty="0"/>
              <a:t>Reader Services</a:t>
            </a:r>
            <a:r>
              <a:rPr lang="en-US" sz="1500" dirty="0"/>
              <a:t> tab.</a:t>
            </a:r>
          </a:p>
          <a:p>
            <a:pPr marL="342900" indent="-342900">
              <a:buClr>
                <a:schemeClr val="bg2"/>
              </a:buClr>
              <a:buFont typeface="Wingdings" panose="05000000000000000000" pitchFamily="2" charset="2"/>
              <a:buChar char="§"/>
            </a:pPr>
            <a:r>
              <a:rPr lang="en-US" sz="1500" dirty="0"/>
              <a:t>Click on the checkbox next to </a:t>
            </a:r>
            <a:r>
              <a:rPr lang="en-US" sz="1500" i="1" dirty="0"/>
              <a:t>Outreach Enabled</a:t>
            </a:r>
            <a:r>
              <a:rPr lang="en-US" sz="1500" dirty="0"/>
              <a:t> and select </a:t>
            </a:r>
            <a:r>
              <a:rPr lang="en-US" sz="1500" i="1" dirty="0"/>
              <a:t>SAVE</a:t>
            </a:r>
            <a:r>
              <a:rPr lang="en-US" sz="1500" dirty="0"/>
              <a:t>.</a:t>
            </a:r>
            <a:endParaRPr lang="en-NL" sz="1500" dirty="0"/>
          </a:p>
        </p:txBody>
      </p:sp>
      <p:pic>
        <p:nvPicPr>
          <p:cNvPr id="5" name="Picture 4" descr="Screenshot of Polaris Leap Patron Record Reader Services tab with Outreach Enabled option featured">
            <a:extLst>
              <a:ext uri="{FF2B5EF4-FFF2-40B4-BE49-F238E27FC236}">
                <a16:creationId xmlns:a16="http://schemas.microsoft.com/office/drawing/2014/main" id="{63CE9688-B846-3228-CF57-21034C055DD3}"/>
              </a:ext>
            </a:extLst>
          </p:cNvPr>
          <p:cNvPicPr>
            <a:picLocks noChangeAspect="1"/>
          </p:cNvPicPr>
          <p:nvPr/>
        </p:nvPicPr>
        <p:blipFill>
          <a:blip r:embed="rId2"/>
          <a:stretch>
            <a:fillRect/>
          </a:stretch>
        </p:blipFill>
        <p:spPr>
          <a:xfrm>
            <a:off x="1522578" y="1951964"/>
            <a:ext cx="8749145" cy="4219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8969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1CBA6-6B48-7AF3-B4A7-0F584D1826D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AE514A6-17BC-535F-CDCC-CAE393605C6A}"/>
              </a:ext>
            </a:extLst>
          </p:cNvPr>
          <p:cNvSpPr>
            <a:spLocks noGrp="1"/>
          </p:cNvSpPr>
          <p:nvPr>
            <p:ph type="title"/>
          </p:nvPr>
        </p:nvSpPr>
        <p:spPr/>
        <p:txBody>
          <a:bodyPr/>
          <a:lstStyle/>
          <a:p>
            <a:r>
              <a:rPr lang="en-GB" dirty="0"/>
              <a:t>Creating Outreach Patron Profiles</a:t>
            </a:r>
          </a:p>
        </p:txBody>
      </p:sp>
      <p:sp>
        <p:nvSpPr>
          <p:cNvPr id="6" name="Footer Placeholder 5">
            <a:extLst>
              <a:ext uri="{FF2B5EF4-FFF2-40B4-BE49-F238E27FC236}">
                <a16:creationId xmlns:a16="http://schemas.microsoft.com/office/drawing/2014/main" id="{2F8AE9EE-0E64-D213-F778-93E3565B01A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722C1EA-7B59-907A-EF8B-836672E55FC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olaris Leap Patron Record Reader Services tab with Preferences featured">
            <a:extLst>
              <a:ext uri="{FF2B5EF4-FFF2-40B4-BE49-F238E27FC236}">
                <a16:creationId xmlns:a16="http://schemas.microsoft.com/office/drawing/2014/main" id="{CD3496E3-556E-8157-8409-98E7CAD5FCF0}"/>
              </a:ext>
            </a:extLst>
          </p:cNvPr>
          <p:cNvPicPr>
            <a:picLocks noChangeAspect="1"/>
          </p:cNvPicPr>
          <p:nvPr/>
        </p:nvPicPr>
        <p:blipFill>
          <a:blip r:embed="rId2"/>
          <a:stretch>
            <a:fillRect/>
          </a:stretch>
        </p:blipFill>
        <p:spPr>
          <a:xfrm>
            <a:off x="739760" y="1549710"/>
            <a:ext cx="10413148" cy="4445252"/>
          </a:xfrm>
          <a:prstGeom prst="rect">
            <a:avLst/>
          </a:prstGeom>
          <a:ln>
            <a:noFill/>
          </a:ln>
          <a:effectLst>
            <a:outerShdw blurRad="292100" dist="139700" dir="2700000" algn="tl" rotWithShape="0">
              <a:srgbClr val="333333">
                <a:alpha val="65000"/>
              </a:srgbClr>
            </a:outerShdw>
          </a:effectLst>
        </p:spPr>
      </p:pic>
      <p:pic>
        <p:nvPicPr>
          <p:cNvPr id="3" name="Picture 2" descr="Screenshot of Polaris Leap Patron Record Reader Services tab with Preferences examples">
            <a:extLst>
              <a:ext uri="{FF2B5EF4-FFF2-40B4-BE49-F238E27FC236}">
                <a16:creationId xmlns:a16="http://schemas.microsoft.com/office/drawing/2014/main" id="{A0B3CE4A-B0E7-F5A8-6016-4DEB30A71735}"/>
              </a:ext>
            </a:extLst>
          </p:cNvPr>
          <p:cNvPicPr>
            <a:picLocks noChangeAspect="1"/>
          </p:cNvPicPr>
          <p:nvPr/>
        </p:nvPicPr>
        <p:blipFill>
          <a:blip r:embed="rId3"/>
          <a:stretch>
            <a:fillRect/>
          </a:stretch>
        </p:blipFill>
        <p:spPr>
          <a:xfrm>
            <a:off x="2561936" y="2891994"/>
            <a:ext cx="2107045" cy="2121883"/>
          </a:xfrm>
          <a:prstGeom prst="rect">
            <a:avLst/>
          </a:prstGeom>
          <a:ln>
            <a:noFill/>
          </a:ln>
          <a:effectLst>
            <a:outerShdw blurRad="292100" dist="139700" dir="2700000" algn="tl" rotWithShape="0">
              <a:srgbClr val="333333">
                <a:alpha val="65000"/>
              </a:srgbClr>
            </a:outerShdw>
          </a:effectLst>
        </p:spPr>
      </p:pic>
      <p:sp>
        <p:nvSpPr>
          <p:cNvPr id="4" name="Content Placeholder 10">
            <a:extLst>
              <a:ext uri="{FF2B5EF4-FFF2-40B4-BE49-F238E27FC236}">
                <a16:creationId xmlns:a16="http://schemas.microsoft.com/office/drawing/2014/main" id="{7049CAC8-A061-F0FD-FBBD-0F7F72AD725D}"/>
              </a:ext>
            </a:extLst>
          </p:cNvPr>
          <p:cNvSpPr txBox="1">
            <a:spLocks/>
          </p:cNvSpPr>
          <p:nvPr/>
        </p:nvSpPr>
        <p:spPr>
          <a:xfrm>
            <a:off x="550864" y="1052728"/>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Inside the </a:t>
            </a:r>
            <a:r>
              <a:rPr lang="en-US" sz="1500" i="1" dirty="0"/>
              <a:t>Reader Services </a:t>
            </a:r>
            <a:r>
              <a:rPr lang="en-US" sz="1500" dirty="0"/>
              <a:t>tab, the </a:t>
            </a:r>
            <a:r>
              <a:rPr lang="en-US" sz="1500" i="1" dirty="0"/>
              <a:t>Preferences</a:t>
            </a:r>
            <a:r>
              <a:rPr lang="en-US" sz="1500" dirty="0"/>
              <a:t> button will allow you to set up your patron’s preferences.</a:t>
            </a:r>
          </a:p>
          <a:p>
            <a:endParaRPr lang="en-NL" dirty="0"/>
          </a:p>
        </p:txBody>
      </p:sp>
    </p:spTree>
    <p:extLst>
      <p:ext uri="{BB962C8B-B14F-4D97-AF65-F5344CB8AC3E}">
        <p14:creationId xmlns:p14="http://schemas.microsoft.com/office/powerpoint/2010/main" val="138007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B378-6D02-FCE1-FBCD-D97DEE43676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3E31DFE-6A9D-4DD8-2191-84C65AAFD47B}"/>
              </a:ext>
            </a:extLst>
          </p:cNvPr>
          <p:cNvSpPr>
            <a:spLocks noGrp="1"/>
          </p:cNvSpPr>
          <p:nvPr>
            <p:ph type="title"/>
          </p:nvPr>
        </p:nvSpPr>
        <p:spPr/>
        <p:txBody>
          <a:bodyPr/>
          <a:lstStyle/>
          <a:p>
            <a:r>
              <a:rPr lang="en-GB" dirty="0"/>
              <a:t>Creating Outreach Patron Profiles</a:t>
            </a:r>
          </a:p>
        </p:txBody>
      </p:sp>
      <p:sp>
        <p:nvSpPr>
          <p:cNvPr id="6" name="Footer Placeholder 5">
            <a:extLst>
              <a:ext uri="{FF2B5EF4-FFF2-40B4-BE49-F238E27FC236}">
                <a16:creationId xmlns:a16="http://schemas.microsoft.com/office/drawing/2014/main" id="{F51CD3CE-205B-E96F-553B-93981811952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FBB99F4-CE51-0523-2DBF-EE457056F8B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descr="Screenshot of Polaris Leap Patron Record Reader Services General Preferences ">
            <a:extLst>
              <a:ext uri="{FF2B5EF4-FFF2-40B4-BE49-F238E27FC236}">
                <a16:creationId xmlns:a16="http://schemas.microsoft.com/office/drawing/2014/main" id="{5FCBB21E-D0CC-14D1-CA6C-0A3327418F1E}"/>
              </a:ext>
            </a:extLst>
          </p:cNvPr>
          <p:cNvPicPr>
            <a:picLocks noChangeAspect="1"/>
          </p:cNvPicPr>
          <p:nvPr/>
        </p:nvPicPr>
        <p:blipFill>
          <a:blip r:embed="rId2"/>
          <a:stretch>
            <a:fillRect/>
          </a:stretch>
        </p:blipFill>
        <p:spPr>
          <a:xfrm>
            <a:off x="5055062" y="1178625"/>
            <a:ext cx="5393412" cy="3090234"/>
          </a:xfrm>
          <a:prstGeom prst="rect">
            <a:avLst/>
          </a:prstGeom>
          <a:ln>
            <a:noFill/>
          </a:ln>
          <a:effectLst>
            <a:outerShdw blurRad="292100" dist="139700" dir="2700000" algn="tl" rotWithShape="0">
              <a:srgbClr val="333333">
                <a:alpha val="65000"/>
              </a:srgbClr>
            </a:outerShdw>
          </a:effectLst>
        </p:spPr>
      </p:pic>
      <p:pic>
        <p:nvPicPr>
          <p:cNvPr id="8" name="Picture 7" descr="Screenshot of Polaris Leap Patron Record Reader Services Preferences with General featured">
            <a:extLst>
              <a:ext uri="{FF2B5EF4-FFF2-40B4-BE49-F238E27FC236}">
                <a16:creationId xmlns:a16="http://schemas.microsoft.com/office/drawing/2014/main" id="{B4DC7B23-51B2-A7AA-4018-ED3E5BA9AE56}"/>
              </a:ext>
            </a:extLst>
          </p:cNvPr>
          <p:cNvPicPr>
            <a:picLocks noChangeAspect="1"/>
          </p:cNvPicPr>
          <p:nvPr/>
        </p:nvPicPr>
        <p:blipFill>
          <a:blip r:embed="rId3"/>
          <a:stretch>
            <a:fillRect/>
          </a:stretch>
        </p:blipFill>
        <p:spPr>
          <a:xfrm>
            <a:off x="2097252" y="1713431"/>
            <a:ext cx="1803400" cy="1816100"/>
          </a:xfrm>
          <a:prstGeom prst="rect">
            <a:avLst/>
          </a:prstGeom>
          <a:ln>
            <a:noFill/>
          </a:ln>
          <a:effectLst>
            <a:outerShdw blurRad="292100" dist="139700" dir="2700000" algn="tl" rotWithShape="0">
              <a:srgbClr val="333333">
                <a:alpha val="65000"/>
              </a:srgbClr>
            </a:outerShdw>
          </a:effectLst>
        </p:spPr>
      </p:pic>
      <p:sp>
        <p:nvSpPr>
          <p:cNvPr id="9" name="Content Placeholder 10">
            <a:extLst>
              <a:ext uri="{FF2B5EF4-FFF2-40B4-BE49-F238E27FC236}">
                <a16:creationId xmlns:a16="http://schemas.microsoft.com/office/drawing/2014/main" id="{70DBBC47-4EAB-0974-B2AB-AEFE96A3D44B}"/>
              </a:ext>
            </a:extLst>
          </p:cNvPr>
          <p:cNvSpPr txBox="1">
            <a:spLocks/>
          </p:cNvSpPr>
          <p:nvPr/>
        </p:nvSpPr>
        <p:spPr>
          <a:xfrm>
            <a:off x="550864" y="4675221"/>
            <a:ext cx="11450673" cy="137271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i="1" dirty="0"/>
              <a:t>General</a:t>
            </a:r>
            <a:r>
              <a:rPr lang="en-US" sz="1500" dirty="0"/>
              <a:t> options are here if you choose to set up these tables.</a:t>
            </a:r>
          </a:p>
          <a:p>
            <a:pPr marL="342900" indent="-342900" algn="just">
              <a:buClr>
                <a:schemeClr val="bg2"/>
              </a:buClr>
              <a:buFont typeface="Wingdings" panose="05000000000000000000" pitchFamily="2" charset="2"/>
              <a:buChar char="§"/>
            </a:pPr>
            <a:r>
              <a:rPr lang="en-US" sz="1500" dirty="0"/>
              <a:t>These are informational only and do not affect the selection list.</a:t>
            </a:r>
            <a:endParaRPr lang="en-NL" sz="1500" dirty="0"/>
          </a:p>
        </p:txBody>
      </p:sp>
    </p:spTree>
    <p:extLst>
      <p:ext uri="{BB962C8B-B14F-4D97-AF65-F5344CB8AC3E}">
        <p14:creationId xmlns:p14="http://schemas.microsoft.com/office/powerpoint/2010/main" val="355836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92C2A-65F2-9DCF-00E7-00E05135455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65D0A14-0A55-EDD0-4A6A-93F7741D1B61}"/>
              </a:ext>
            </a:extLst>
          </p:cNvPr>
          <p:cNvSpPr>
            <a:spLocks noGrp="1"/>
          </p:cNvSpPr>
          <p:nvPr>
            <p:ph type="title"/>
          </p:nvPr>
        </p:nvSpPr>
        <p:spPr/>
        <p:txBody>
          <a:bodyPr/>
          <a:lstStyle/>
          <a:p>
            <a:r>
              <a:rPr lang="en-GB" dirty="0"/>
              <a:t>Creating Outreach Patron Profiles</a:t>
            </a:r>
          </a:p>
        </p:txBody>
      </p:sp>
      <p:sp>
        <p:nvSpPr>
          <p:cNvPr id="6" name="Footer Placeholder 5">
            <a:extLst>
              <a:ext uri="{FF2B5EF4-FFF2-40B4-BE49-F238E27FC236}">
                <a16:creationId xmlns:a16="http://schemas.microsoft.com/office/drawing/2014/main" id="{BFBBEF4B-B46A-80B2-B339-487B9DE4AF1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4061031-FEE9-480E-A6DA-788B656257C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B60AF346-8CDC-50CA-3E8C-5D3F703A6D80}"/>
              </a:ext>
            </a:extLst>
          </p:cNvPr>
          <p:cNvSpPr txBox="1">
            <a:spLocks/>
          </p:cNvSpPr>
          <p:nvPr/>
        </p:nvSpPr>
        <p:spPr>
          <a:xfrm>
            <a:off x="635289" y="3813507"/>
            <a:ext cx="5460711" cy="278374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NL" sz="1500" i="1" dirty="0"/>
              <a:t>Preferences</a:t>
            </a:r>
            <a:r>
              <a:rPr lang="en-NL" sz="1500" dirty="0"/>
              <a:t> can be set to include or exclude subjects, authors, genre, target audience, languages, material types, and publication dates</a:t>
            </a:r>
            <a:r>
              <a:rPr lang="en-US" sz="1500" dirty="0"/>
              <a:t>.</a:t>
            </a:r>
            <a:r>
              <a:rPr lang="en-NL" sz="1500" dirty="0"/>
              <a:t> </a:t>
            </a:r>
          </a:p>
          <a:p>
            <a:pPr marL="285750" indent="-285750" algn="just">
              <a:buClr>
                <a:schemeClr val="bg2"/>
              </a:buClr>
              <a:buFont typeface="Wingdings" panose="05000000000000000000" pitchFamily="2" charset="2"/>
              <a:buChar char="§"/>
            </a:pPr>
            <a:r>
              <a:rPr lang="en-NL" sz="1500" dirty="0"/>
              <a:t>Multiple word subjects and authors are treated as </a:t>
            </a:r>
            <a:r>
              <a:rPr lang="en-NL" sz="1500" u="sng" dirty="0"/>
              <a:t>explicitly truncated phrase</a:t>
            </a:r>
            <a:r>
              <a:rPr lang="en-NL" sz="1500" dirty="0"/>
              <a:t> searches</a:t>
            </a:r>
            <a:r>
              <a:rPr lang="en-US" sz="1500" dirty="0"/>
              <a:t>.</a:t>
            </a:r>
            <a:endParaRPr lang="en-NL" sz="1500" dirty="0"/>
          </a:p>
          <a:p>
            <a:pPr marL="285750" indent="-285750" algn="just">
              <a:buClr>
                <a:schemeClr val="bg2"/>
              </a:buClr>
              <a:buFont typeface="Wingdings" panose="05000000000000000000" pitchFamily="2" charset="2"/>
              <a:buChar char="§"/>
            </a:pPr>
            <a:r>
              <a:rPr lang="en-NL" sz="1500" dirty="0"/>
              <a:t>Multiple subjects are treated as </a:t>
            </a:r>
            <a:r>
              <a:rPr lang="en-US" sz="1500" dirty="0"/>
              <a:t>“</a:t>
            </a:r>
            <a:r>
              <a:rPr lang="en-NL" sz="1500" u="sng" dirty="0"/>
              <a:t>or</a:t>
            </a:r>
            <a:r>
              <a:rPr lang="en-US" sz="1500" dirty="0"/>
              <a:t>”</a:t>
            </a:r>
            <a:r>
              <a:rPr lang="en-NL" sz="1500" dirty="0"/>
              <a:t> searches</a:t>
            </a:r>
            <a:r>
              <a:rPr lang="en-US" sz="1500" dirty="0"/>
              <a:t>.</a:t>
            </a:r>
            <a:endParaRPr lang="en-NL" sz="1500" dirty="0"/>
          </a:p>
          <a:p>
            <a:pPr marL="285750" indent="-285750" algn="just">
              <a:buClr>
                <a:schemeClr val="bg2"/>
              </a:buClr>
              <a:buFont typeface="Wingdings" panose="05000000000000000000" pitchFamily="2" charset="2"/>
              <a:buChar char="§"/>
            </a:pPr>
            <a:r>
              <a:rPr lang="en-NL" sz="1500" dirty="0"/>
              <a:t>Genre is a keyword search</a:t>
            </a:r>
            <a:r>
              <a:rPr lang="en-US" sz="1500" dirty="0"/>
              <a:t>.</a:t>
            </a:r>
            <a:endParaRPr lang="en-NL" sz="1500" dirty="0"/>
          </a:p>
          <a:p>
            <a:endParaRPr lang="en-NL" dirty="0"/>
          </a:p>
          <a:p>
            <a:endParaRPr lang="en-NL" dirty="0"/>
          </a:p>
        </p:txBody>
      </p:sp>
      <p:pic>
        <p:nvPicPr>
          <p:cNvPr id="4" name="Picture 3" descr="Screenshot of Polaris Leap Patron Record Reader Services Subject Preferences">
            <a:extLst>
              <a:ext uri="{FF2B5EF4-FFF2-40B4-BE49-F238E27FC236}">
                <a16:creationId xmlns:a16="http://schemas.microsoft.com/office/drawing/2014/main" id="{E3CC20E9-DBC4-9A76-5C8B-0A673EF83E27}"/>
              </a:ext>
            </a:extLst>
          </p:cNvPr>
          <p:cNvPicPr>
            <a:picLocks noChangeAspect="1"/>
          </p:cNvPicPr>
          <p:nvPr/>
        </p:nvPicPr>
        <p:blipFill>
          <a:blip r:embed="rId2"/>
          <a:stretch>
            <a:fillRect/>
          </a:stretch>
        </p:blipFill>
        <p:spPr>
          <a:xfrm>
            <a:off x="480447" y="949816"/>
            <a:ext cx="3436333" cy="2094678"/>
          </a:xfrm>
          <a:prstGeom prst="rect">
            <a:avLst/>
          </a:prstGeom>
          <a:ln>
            <a:noFill/>
          </a:ln>
          <a:effectLst>
            <a:outerShdw blurRad="292100" dist="139700" dir="2700000" algn="tl" rotWithShape="0">
              <a:srgbClr val="333333">
                <a:alpha val="65000"/>
              </a:srgbClr>
            </a:outerShdw>
          </a:effectLst>
        </p:spPr>
      </p:pic>
      <p:pic>
        <p:nvPicPr>
          <p:cNvPr id="10" name="Picture 9" descr="Screenshot of Polaris Leap Patron Record Reader Services Author Preferences">
            <a:extLst>
              <a:ext uri="{FF2B5EF4-FFF2-40B4-BE49-F238E27FC236}">
                <a16:creationId xmlns:a16="http://schemas.microsoft.com/office/drawing/2014/main" id="{8F715A18-7508-697D-BD6D-E6BA6C748A8B}"/>
              </a:ext>
            </a:extLst>
          </p:cNvPr>
          <p:cNvPicPr>
            <a:picLocks noChangeAspect="1"/>
          </p:cNvPicPr>
          <p:nvPr/>
        </p:nvPicPr>
        <p:blipFill>
          <a:blip r:embed="rId3"/>
          <a:stretch>
            <a:fillRect/>
          </a:stretch>
        </p:blipFill>
        <p:spPr>
          <a:xfrm>
            <a:off x="3165235" y="1447607"/>
            <a:ext cx="3436333" cy="2127760"/>
          </a:xfrm>
          <a:prstGeom prst="rect">
            <a:avLst/>
          </a:prstGeom>
          <a:ln>
            <a:noFill/>
          </a:ln>
          <a:effectLst>
            <a:outerShdw blurRad="292100" dist="139700" dir="2700000" algn="tl" rotWithShape="0">
              <a:srgbClr val="333333">
                <a:alpha val="65000"/>
              </a:srgbClr>
            </a:outerShdw>
          </a:effectLst>
        </p:spPr>
      </p:pic>
      <p:pic>
        <p:nvPicPr>
          <p:cNvPr id="11" name="Picture 10" descr="Screenshot of Polaris Leap Patron Record Reader Services GenrePreferences">
            <a:extLst>
              <a:ext uri="{FF2B5EF4-FFF2-40B4-BE49-F238E27FC236}">
                <a16:creationId xmlns:a16="http://schemas.microsoft.com/office/drawing/2014/main" id="{BAEF4E1C-7138-F32D-9403-CD59E19F9F02}"/>
              </a:ext>
            </a:extLst>
          </p:cNvPr>
          <p:cNvPicPr>
            <a:picLocks noChangeAspect="1"/>
          </p:cNvPicPr>
          <p:nvPr/>
        </p:nvPicPr>
        <p:blipFill>
          <a:blip r:embed="rId4"/>
          <a:stretch>
            <a:fillRect/>
          </a:stretch>
        </p:blipFill>
        <p:spPr>
          <a:xfrm>
            <a:off x="6229938" y="2158501"/>
            <a:ext cx="3440408" cy="2127760"/>
          </a:xfrm>
          <a:prstGeom prst="rect">
            <a:avLst/>
          </a:prstGeom>
          <a:ln>
            <a:noFill/>
          </a:ln>
          <a:effectLst>
            <a:outerShdw blurRad="292100" dist="139700" dir="2700000" algn="tl" rotWithShape="0">
              <a:srgbClr val="333333">
                <a:alpha val="65000"/>
              </a:srgbClr>
            </a:outerShdw>
          </a:effectLst>
        </p:spPr>
      </p:pic>
      <p:pic>
        <p:nvPicPr>
          <p:cNvPr id="12" name="Picture 11" descr="Screenshot of Polaris Leap Patron Record Reader Services Other Preferences">
            <a:extLst>
              <a:ext uri="{FF2B5EF4-FFF2-40B4-BE49-F238E27FC236}">
                <a16:creationId xmlns:a16="http://schemas.microsoft.com/office/drawing/2014/main" id="{E0E5728A-AD15-B81A-6248-51C7A2E56D67}"/>
              </a:ext>
            </a:extLst>
          </p:cNvPr>
          <p:cNvPicPr>
            <a:picLocks noChangeAspect="1"/>
          </p:cNvPicPr>
          <p:nvPr/>
        </p:nvPicPr>
        <p:blipFill>
          <a:blip r:embed="rId5"/>
          <a:stretch>
            <a:fillRect/>
          </a:stretch>
        </p:blipFill>
        <p:spPr>
          <a:xfrm>
            <a:off x="7950142" y="3709264"/>
            <a:ext cx="3837150" cy="2575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2372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7A96C-79F2-17EC-B9EF-C65A82FC37B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50D77A6-C16E-5E27-424D-D4D212A0009C}"/>
              </a:ext>
            </a:extLst>
          </p:cNvPr>
          <p:cNvSpPr>
            <a:spLocks noGrp="1"/>
          </p:cNvSpPr>
          <p:nvPr>
            <p:ph type="title"/>
          </p:nvPr>
        </p:nvSpPr>
        <p:spPr/>
        <p:txBody>
          <a:bodyPr/>
          <a:lstStyle/>
          <a:p>
            <a:r>
              <a:rPr lang="en-GB" dirty="0"/>
              <a:t>Creating Outreach Patron Profiles</a:t>
            </a:r>
          </a:p>
        </p:txBody>
      </p:sp>
      <p:sp>
        <p:nvSpPr>
          <p:cNvPr id="6" name="Footer Placeholder 5">
            <a:extLst>
              <a:ext uri="{FF2B5EF4-FFF2-40B4-BE49-F238E27FC236}">
                <a16:creationId xmlns:a16="http://schemas.microsoft.com/office/drawing/2014/main" id="{8AF56EDC-D873-E255-23AB-C275C1A2471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DD7EF38-3077-E822-744C-C71426364A6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descr="Screenshot of Polaris Leap Outreach Services options">
            <a:extLst>
              <a:ext uri="{FF2B5EF4-FFF2-40B4-BE49-F238E27FC236}">
                <a16:creationId xmlns:a16="http://schemas.microsoft.com/office/drawing/2014/main" id="{6A5963E4-1C09-C911-69FE-CDB57DA4EC10}"/>
              </a:ext>
            </a:extLst>
          </p:cNvPr>
          <p:cNvPicPr>
            <a:picLocks noChangeAspect="1"/>
          </p:cNvPicPr>
          <p:nvPr/>
        </p:nvPicPr>
        <p:blipFill>
          <a:blip r:embed="rId2"/>
          <a:stretch>
            <a:fillRect/>
          </a:stretch>
        </p:blipFill>
        <p:spPr>
          <a:xfrm>
            <a:off x="445953" y="2052623"/>
            <a:ext cx="11060247" cy="1512512"/>
          </a:xfrm>
          <a:prstGeom prst="rect">
            <a:avLst/>
          </a:prstGeom>
          <a:ln>
            <a:noFill/>
          </a:ln>
          <a:effectLst>
            <a:outerShdw blurRad="292100" dist="139700" dir="2700000" algn="tl" rotWithShape="0">
              <a:srgbClr val="333333">
                <a:alpha val="65000"/>
              </a:srgbClr>
            </a:outerShdw>
          </a:effectLst>
        </p:spPr>
      </p:pic>
      <p:sp>
        <p:nvSpPr>
          <p:cNvPr id="8" name="Content Placeholder 10">
            <a:extLst>
              <a:ext uri="{FF2B5EF4-FFF2-40B4-BE49-F238E27FC236}">
                <a16:creationId xmlns:a16="http://schemas.microsoft.com/office/drawing/2014/main" id="{10F1E5C0-A97C-3EA2-C6D8-7791010ED893}"/>
              </a:ext>
            </a:extLst>
          </p:cNvPr>
          <p:cNvSpPr txBox="1">
            <a:spLocks/>
          </p:cNvSpPr>
          <p:nvPr/>
        </p:nvSpPr>
        <p:spPr>
          <a:xfrm>
            <a:off x="550864" y="4136817"/>
            <a:ext cx="10808926" cy="77962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This section shows if the patron is active (with option to change to inactive), the last service date, number of items to send, and if there are any notes.</a:t>
            </a:r>
            <a:endParaRPr lang="en-NL" sz="1500" dirty="0"/>
          </a:p>
        </p:txBody>
      </p:sp>
    </p:spTree>
    <p:extLst>
      <p:ext uri="{BB962C8B-B14F-4D97-AF65-F5344CB8AC3E}">
        <p14:creationId xmlns:p14="http://schemas.microsoft.com/office/powerpoint/2010/main" val="3283457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C7863-5D5D-724B-FDCA-ED9CC6BC309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22698E4-5582-BC7D-7C1F-CC8C5F922E7E}"/>
              </a:ext>
            </a:extLst>
          </p:cNvPr>
          <p:cNvSpPr>
            <a:spLocks noGrp="1"/>
          </p:cNvSpPr>
          <p:nvPr>
            <p:ph type="title"/>
          </p:nvPr>
        </p:nvSpPr>
        <p:spPr/>
        <p:txBody>
          <a:bodyPr/>
          <a:lstStyle/>
          <a:p>
            <a:r>
              <a:rPr lang="en-GB" dirty="0"/>
              <a:t>Outreach Services Setup</a:t>
            </a:r>
          </a:p>
        </p:txBody>
      </p:sp>
      <p:sp>
        <p:nvSpPr>
          <p:cNvPr id="6" name="Footer Placeholder 5">
            <a:extLst>
              <a:ext uri="{FF2B5EF4-FFF2-40B4-BE49-F238E27FC236}">
                <a16:creationId xmlns:a16="http://schemas.microsoft.com/office/drawing/2014/main" id="{DE3E5634-9303-04C6-5535-A52E3D378B8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04842D4-9D7A-67EE-BDBA-5554E66670F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9" name="Content Placeholder 10">
            <a:extLst>
              <a:ext uri="{FF2B5EF4-FFF2-40B4-BE49-F238E27FC236}">
                <a16:creationId xmlns:a16="http://schemas.microsoft.com/office/drawing/2014/main" id="{2E3019F0-E31B-BC44-5A28-7315559E483E}"/>
              </a:ext>
            </a:extLst>
          </p:cNvPr>
          <p:cNvSpPr>
            <a:spLocks noGrp="1"/>
          </p:cNvSpPr>
          <p:nvPr>
            <p:ph type="body" sz="quarter" idx="14"/>
          </p:nvPr>
        </p:nvSpPr>
        <p:spPr>
          <a:xfrm>
            <a:off x="550863" y="1808163"/>
            <a:ext cx="5075237" cy="4321175"/>
          </a:xfrm>
        </p:spPr>
        <p:txBody>
          <a:bodyPr/>
          <a:lstStyle/>
          <a:p>
            <a:pPr algn="just">
              <a:buClr>
                <a:schemeClr val="bg2"/>
              </a:buClr>
              <a:buFont typeface="Wingdings" panose="05000000000000000000" pitchFamily="2" charset="2"/>
              <a:buChar char="§"/>
            </a:pPr>
            <a:r>
              <a:rPr lang="en-US" dirty="0"/>
              <a:t>Outreach services overview</a:t>
            </a:r>
          </a:p>
          <a:p>
            <a:pPr algn="just">
              <a:buClr>
                <a:schemeClr val="bg2"/>
              </a:buClr>
              <a:buFont typeface="Wingdings" panose="05000000000000000000" pitchFamily="2" charset="2"/>
              <a:buChar char="§"/>
            </a:pPr>
            <a:r>
              <a:rPr lang="en-US" dirty="0"/>
              <a:t>System Administration Settings</a:t>
            </a:r>
          </a:p>
          <a:p>
            <a:pPr lvl="1" algn="just">
              <a:buClr>
                <a:schemeClr val="bg2"/>
              </a:buClr>
              <a:buFont typeface="Wingdings" panose="05000000000000000000" pitchFamily="2" charset="2"/>
              <a:buChar char="§"/>
            </a:pPr>
            <a:r>
              <a:rPr lang="en-US" dirty="0"/>
              <a:t>Setting up </a:t>
            </a:r>
            <a:r>
              <a:rPr lang="en-US" i="1" dirty="0"/>
              <a:t>ORS Policy Tables</a:t>
            </a:r>
          </a:p>
          <a:p>
            <a:pPr lvl="1" algn="just">
              <a:buClr>
                <a:schemeClr val="bg2"/>
              </a:buClr>
              <a:buFont typeface="Wingdings" panose="05000000000000000000" pitchFamily="2" charset="2"/>
              <a:buChar char="§"/>
            </a:pPr>
            <a:r>
              <a:rPr lang="en-US" dirty="0"/>
              <a:t>Setting up </a:t>
            </a:r>
            <a:r>
              <a:rPr lang="en-US" i="1" dirty="0"/>
              <a:t>ORS Parameters</a:t>
            </a:r>
          </a:p>
          <a:p>
            <a:pPr marL="180000" lvl="1" indent="0">
              <a:buNone/>
            </a:pPr>
            <a:endParaRPr lang="en-NL" dirty="0"/>
          </a:p>
        </p:txBody>
      </p:sp>
    </p:spTree>
    <p:extLst>
      <p:ext uri="{BB962C8B-B14F-4D97-AF65-F5344CB8AC3E}">
        <p14:creationId xmlns:p14="http://schemas.microsoft.com/office/powerpoint/2010/main" val="2820826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0BDFD-EDB9-1B57-B2EF-F032FA71EE1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119D294-39D0-4D76-975C-D6C6064156AD}"/>
              </a:ext>
            </a:extLst>
          </p:cNvPr>
          <p:cNvSpPr>
            <a:spLocks noGrp="1"/>
          </p:cNvSpPr>
          <p:nvPr>
            <p:ph type="title"/>
          </p:nvPr>
        </p:nvSpPr>
        <p:spPr/>
        <p:txBody>
          <a:bodyPr/>
          <a:lstStyle/>
          <a:p>
            <a:r>
              <a:rPr lang="en-GB" dirty="0"/>
              <a:t>Creating Outreach Patron Profiles</a:t>
            </a:r>
          </a:p>
        </p:txBody>
      </p:sp>
      <p:sp>
        <p:nvSpPr>
          <p:cNvPr id="6" name="Footer Placeholder 5">
            <a:extLst>
              <a:ext uri="{FF2B5EF4-FFF2-40B4-BE49-F238E27FC236}">
                <a16:creationId xmlns:a16="http://schemas.microsoft.com/office/drawing/2014/main" id="{222CD1E2-40E9-64B0-0DE3-D66E9FD0BB3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02D34A9-4D4A-C15E-9CA4-EB96B9F0CFF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D9936B01-2A9F-DDC3-84A1-D8628641F0CC}"/>
              </a:ext>
            </a:extLst>
          </p:cNvPr>
          <p:cNvSpPr txBox="1">
            <a:spLocks/>
          </p:cNvSpPr>
          <p:nvPr/>
        </p:nvSpPr>
        <p:spPr>
          <a:xfrm>
            <a:off x="550864" y="3874326"/>
            <a:ext cx="10808926" cy="1656319"/>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i="1" dirty="0"/>
              <a:t>Delivery Options</a:t>
            </a:r>
            <a:r>
              <a:rPr lang="en-US" sz="1500" dirty="0"/>
              <a:t> come from the System Administration </a:t>
            </a:r>
            <a:r>
              <a:rPr lang="en-US" sz="1500" i="1" dirty="0"/>
              <a:t>Delivery Mode</a:t>
            </a:r>
            <a:r>
              <a:rPr lang="en-US" sz="1500" dirty="0"/>
              <a:t> and </a:t>
            </a:r>
            <a:r>
              <a:rPr lang="en-US" sz="1500" i="1" dirty="0"/>
              <a:t>Delivery Routes</a:t>
            </a:r>
            <a:r>
              <a:rPr lang="en-US" sz="1500" dirty="0"/>
              <a:t> tables. A schedule period is also assigned here.</a:t>
            </a:r>
          </a:p>
          <a:p>
            <a:pPr marL="342900" indent="-342900" algn="just">
              <a:buClr>
                <a:schemeClr val="bg2"/>
              </a:buClr>
              <a:buFont typeface="Wingdings" panose="05000000000000000000" pitchFamily="2" charset="2"/>
              <a:buChar char="§"/>
            </a:pPr>
            <a:r>
              <a:rPr lang="en-US" sz="1500" dirty="0"/>
              <a:t> These settings are useful when processing items for multiple patrons.</a:t>
            </a:r>
          </a:p>
          <a:p>
            <a:pPr marL="342900" indent="-342900" algn="just">
              <a:buClr>
                <a:schemeClr val="bg2"/>
              </a:buClr>
              <a:buFont typeface="Wingdings" panose="05000000000000000000" pitchFamily="2" charset="2"/>
              <a:buChar char="§"/>
            </a:pPr>
            <a:r>
              <a:rPr lang="en-US" sz="1500" dirty="0"/>
              <a:t> A pickup person can be named and informational notes added.</a:t>
            </a:r>
          </a:p>
        </p:txBody>
      </p:sp>
      <p:sp>
        <p:nvSpPr>
          <p:cNvPr id="4" name="TextBox 3">
            <a:extLst>
              <a:ext uri="{FF2B5EF4-FFF2-40B4-BE49-F238E27FC236}">
                <a16:creationId xmlns:a16="http://schemas.microsoft.com/office/drawing/2014/main" id="{9225B3AB-8084-7B02-0944-8233D0EDB9E0}"/>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2" name="Picture 1" descr="Screenshot of Polaris Leap Outreach Services Delivery Options">
            <a:extLst>
              <a:ext uri="{FF2B5EF4-FFF2-40B4-BE49-F238E27FC236}">
                <a16:creationId xmlns:a16="http://schemas.microsoft.com/office/drawing/2014/main" id="{F74BA307-F8F3-C5F0-DC14-484E6BCEBD8A}"/>
              </a:ext>
            </a:extLst>
          </p:cNvPr>
          <p:cNvPicPr>
            <a:picLocks noChangeAspect="1"/>
          </p:cNvPicPr>
          <p:nvPr/>
        </p:nvPicPr>
        <p:blipFill>
          <a:blip r:embed="rId2"/>
          <a:stretch>
            <a:fillRect/>
          </a:stretch>
        </p:blipFill>
        <p:spPr>
          <a:xfrm>
            <a:off x="550864" y="1516448"/>
            <a:ext cx="10899622" cy="1462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0888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56E7B-F091-35BC-25C0-A5CDB61358C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9D28E08-1350-9970-95B8-31D5B8D898CE}"/>
              </a:ext>
            </a:extLst>
          </p:cNvPr>
          <p:cNvSpPr>
            <a:spLocks noGrp="1"/>
          </p:cNvSpPr>
          <p:nvPr>
            <p:ph type="title"/>
          </p:nvPr>
        </p:nvSpPr>
        <p:spPr/>
        <p:txBody>
          <a:bodyPr/>
          <a:lstStyle/>
          <a:p>
            <a:r>
              <a:rPr lang="en-GB" dirty="0"/>
              <a:t>Processing Items for Individual Patrons</a:t>
            </a:r>
          </a:p>
        </p:txBody>
      </p:sp>
      <p:sp>
        <p:nvSpPr>
          <p:cNvPr id="6" name="Footer Placeholder 5">
            <a:extLst>
              <a:ext uri="{FF2B5EF4-FFF2-40B4-BE49-F238E27FC236}">
                <a16:creationId xmlns:a16="http://schemas.microsoft.com/office/drawing/2014/main" id="{49426E83-1F6B-E40F-B7FB-58ACF0A41BC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AA9F0AB-E833-2485-91CE-C7AB56F15E8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19CE02E9-DAD9-9AE3-B05F-1E665F2B6571}"/>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
        <p:nvSpPr>
          <p:cNvPr id="3" name="Content Placeholder 10">
            <a:extLst>
              <a:ext uri="{FF2B5EF4-FFF2-40B4-BE49-F238E27FC236}">
                <a16:creationId xmlns:a16="http://schemas.microsoft.com/office/drawing/2014/main" id="{FE92024B-0F8F-96AC-9788-A74DD750F4FD}"/>
              </a:ext>
            </a:extLst>
          </p:cNvPr>
          <p:cNvSpPr txBox="1">
            <a:spLocks/>
          </p:cNvSpPr>
          <p:nvPr/>
        </p:nvSpPr>
        <p:spPr>
          <a:xfrm>
            <a:off x="550864" y="5236580"/>
            <a:ext cx="11450673" cy="725171"/>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Click the </a:t>
            </a:r>
            <a:r>
              <a:rPr lang="en-US" sz="1500" i="1" dirty="0"/>
              <a:t>Selection List</a:t>
            </a:r>
            <a:r>
              <a:rPr lang="en-US" sz="1500" dirty="0"/>
              <a:t> button.</a:t>
            </a:r>
          </a:p>
          <a:p>
            <a:pPr marL="342900" indent="-342900" algn="just">
              <a:buClr>
                <a:schemeClr val="bg2"/>
              </a:buClr>
              <a:buFont typeface="Wingdings" panose="05000000000000000000" pitchFamily="2" charset="2"/>
              <a:buChar char="§"/>
            </a:pPr>
            <a:r>
              <a:rPr lang="en-US" sz="1500" dirty="0"/>
              <a:t>If no items show on the list, click the </a:t>
            </a:r>
            <a:r>
              <a:rPr lang="en-US" sz="1500" i="1" dirty="0"/>
              <a:t>Build List</a:t>
            </a:r>
            <a:r>
              <a:rPr lang="en-US" sz="1500" dirty="0"/>
              <a:t> button.</a:t>
            </a:r>
            <a:endParaRPr lang="en-NL" sz="1500" dirty="0"/>
          </a:p>
        </p:txBody>
      </p:sp>
      <p:pic>
        <p:nvPicPr>
          <p:cNvPr id="5" name="Picture 4" descr="Screenshot of Polaris Leap Patron Record Reader Services tab with Selection List option featured">
            <a:extLst>
              <a:ext uri="{FF2B5EF4-FFF2-40B4-BE49-F238E27FC236}">
                <a16:creationId xmlns:a16="http://schemas.microsoft.com/office/drawing/2014/main" id="{57597210-9D11-950A-B463-EB5C797A181C}"/>
              </a:ext>
            </a:extLst>
          </p:cNvPr>
          <p:cNvPicPr>
            <a:picLocks noChangeAspect="1"/>
          </p:cNvPicPr>
          <p:nvPr/>
        </p:nvPicPr>
        <p:blipFill>
          <a:blip r:embed="rId2"/>
          <a:stretch>
            <a:fillRect/>
          </a:stretch>
        </p:blipFill>
        <p:spPr>
          <a:xfrm>
            <a:off x="550864" y="993478"/>
            <a:ext cx="7772400" cy="3315649"/>
          </a:xfrm>
          <a:prstGeom prst="rect">
            <a:avLst/>
          </a:prstGeom>
          <a:ln>
            <a:noFill/>
          </a:ln>
          <a:effectLst>
            <a:outerShdw blurRad="292100" dist="139700" dir="2700000" algn="tl" rotWithShape="0">
              <a:srgbClr val="333333">
                <a:alpha val="65000"/>
              </a:srgbClr>
            </a:outerShdw>
          </a:effectLst>
        </p:spPr>
      </p:pic>
      <p:pic>
        <p:nvPicPr>
          <p:cNvPr id="8" name="Picture 7" descr="Screenshot of Polaris Leap ORS Selection List">
            <a:extLst>
              <a:ext uri="{FF2B5EF4-FFF2-40B4-BE49-F238E27FC236}">
                <a16:creationId xmlns:a16="http://schemas.microsoft.com/office/drawing/2014/main" id="{EBE8A5C1-4E39-38C4-44C1-CA6D8D07FC7B}"/>
              </a:ext>
            </a:extLst>
          </p:cNvPr>
          <p:cNvPicPr>
            <a:picLocks noChangeAspect="1"/>
          </p:cNvPicPr>
          <p:nvPr/>
        </p:nvPicPr>
        <p:blipFill>
          <a:blip r:embed="rId3"/>
          <a:stretch>
            <a:fillRect/>
          </a:stretch>
        </p:blipFill>
        <p:spPr>
          <a:xfrm>
            <a:off x="3682139" y="2427833"/>
            <a:ext cx="7772400" cy="2422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4386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BAAA4-A347-D42E-8D97-9D87A839C29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4F2AE11-1038-D6F3-3890-151E7476932D}"/>
              </a:ext>
            </a:extLst>
          </p:cNvPr>
          <p:cNvSpPr>
            <a:spLocks noGrp="1"/>
          </p:cNvSpPr>
          <p:nvPr>
            <p:ph type="title"/>
          </p:nvPr>
        </p:nvSpPr>
        <p:spPr/>
        <p:txBody>
          <a:bodyPr/>
          <a:lstStyle/>
          <a:p>
            <a:r>
              <a:rPr lang="en-GB" dirty="0"/>
              <a:t>Processing Items for Individual Patrons</a:t>
            </a:r>
          </a:p>
        </p:txBody>
      </p:sp>
      <p:sp>
        <p:nvSpPr>
          <p:cNvPr id="6" name="Footer Placeholder 5">
            <a:extLst>
              <a:ext uri="{FF2B5EF4-FFF2-40B4-BE49-F238E27FC236}">
                <a16:creationId xmlns:a16="http://schemas.microsoft.com/office/drawing/2014/main" id="{F12DF14A-E8BE-00CB-BC82-3C1A5B66F67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C9A75AD-4E47-21A4-FE67-5611EAF597E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FE25455D-1108-2846-1033-F1ED0BCB375F}"/>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2" name="Picture 1" descr="Screenshot of Polaris Leap Selection List Build List option with Add To Pick List featured">
            <a:extLst>
              <a:ext uri="{FF2B5EF4-FFF2-40B4-BE49-F238E27FC236}">
                <a16:creationId xmlns:a16="http://schemas.microsoft.com/office/drawing/2014/main" id="{DE94EF40-B219-C7E4-7523-87DD74C6B4C5}"/>
              </a:ext>
            </a:extLst>
          </p:cNvPr>
          <p:cNvPicPr>
            <a:picLocks noChangeAspect="1"/>
          </p:cNvPicPr>
          <p:nvPr/>
        </p:nvPicPr>
        <p:blipFill>
          <a:blip r:embed="rId2"/>
          <a:stretch>
            <a:fillRect/>
          </a:stretch>
        </p:blipFill>
        <p:spPr>
          <a:xfrm>
            <a:off x="558767" y="1051359"/>
            <a:ext cx="11074465" cy="2907047"/>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2445C064-BB12-668E-34A1-F6DD59F9BE94}"/>
              </a:ext>
            </a:extLst>
          </p:cNvPr>
          <p:cNvSpPr txBox="1">
            <a:spLocks/>
          </p:cNvSpPr>
          <p:nvPr/>
        </p:nvSpPr>
        <p:spPr>
          <a:xfrm>
            <a:off x="550864" y="4389052"/>
            <a:ext cx="11450673" cy="182204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Click on the title box and the item(s) will appear below (showing their status).</a:t>
            </a:r>
          </a:p>
          <a:p>
            <a:pPr marL="285750" indent="-285750" algn="just">
              <a:buClr>
                <a:schemeClr val="bg2"/>
              </a:buClr>
              <a:buFont typeface="Wingdings" panose="05000000000000000000" pitchFamily="2" charset="2"/>
              <a:buChar char="§"/>
            </a:pPr>
            <a:r>
              <a:rPr lang="en-US" sz="1500" dirty="0"/>
              <a:t>Click the check box next to the item and then select </a:t>
            </a:r>
            <a:r>
              <a:rPr lang="en-US" sz="1500" i="1" dirty="0"/>
              <a:t>Add to Pick List.</a:t>
            </a:r>
            <a:r>
              <a:rPr lang="en-US" sz="1500" dirty="0"/>
              <a:t> </a:t>
            </a:r>
          </a:p>
          <a:p>
            <a:pPr marL="285750" indent="-285750" algn="just">
              <a:buClr>
                <a:schemeClr val="bg2"/>
              </a:buClr>
              <a:buFont typeface="Wingdings" panose="05000000000000000000" pitchFamily="2" charset="2"/>
              <a:buChar char="§"/>
            </a:pPr>
            <a:r>
              <a:rPr lang="en-US" sz="1500" dirty="0"/>
              <a:t>If the item is not available, you can instead click the </a:t>
            </a:r>
            <a:r>
              <a:rPr lang="en-US" sz="1500" i="1" dirty="0"/>
              <a:t>Place Hold</a:t>
            </a:r>
            <a:r>
              <a:rPr lang="en-US" sz="1500" dirty="0"/>
              <a:t> button.</a:t>
            </a:r>
            <a:endParaRPr lang="en-NL" sz="1500" dirty="0"/>
          </a:p>
        </p:txBody>
      </p:sp>
    </p:spTree>
    <p:extLst>
      <p:ext uri="{BB962C8B-B14F-4D97-AF65-F5344CB8AC3E}">
        <p14:creationId xmlns:p14="http://schemas.microsoft.com/office/powerpoint/2010/main" val="3202022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FA2DE-275E-CEB1-ED2E-488B7433D4C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E563461-22B0-874E-8D98-E04E5C551061}"/>
              </a:ext>
            </a:extLst>
          </p:cNvPr>
          <p:cNvSpPr>
            <a:spLocks noGrp="1"/>
          </p:cNvSpPr>
          <p:nvPr>
            <p:ph type="title"/>
          </p:nvPr>
        </p:nvSpPr>
        <p:spPr/>
        <p:txBody>
          <a:bodyPr/>
          <a:lstStyle/>
          <a:p>
            <a:r>
              <a:rPr lang="en-GB" dirty="0"/>
              <a:t>Processing Items for Individual Patrons</a:t>
            </a:r>
          </a:p>
        </p:txBody>
      </p:sp>
      <p:sp>
        <p:nvSpPr>
          <p:cNvPr id="6" name="Footer Placeholder 5">
            <a:extLst>
              <a:ext uri="{FF2B5EF4-FFF2-40B4-BE49-F238E27FC236}">
                <a16:creationId xmlns:a16="http://schemas.microsoft.com/office/drawing/2014/main" id="{C7971DF9-2DE3-0DDB-78D0-492E1F14787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D15939F-DFFF-8B85-2942-AA7086A2907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FB1A0182-6F4E-2E05-0E40-E233E1B019F5}"/>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3" name="Picture 2" descr="Screenshot of Polaris Leap Pick List ACTIONS &gt; Print List option featured">
            <a:extLst>
              <a:ext uri="{FF2B5EF4-FFF2-40B4-BE49-F238E27FC236}">
                <a16:creationId xmlns:a16="http://schemas.microsoft.com/office/drawing/2014/main" id="{DFE77D1F-6381-1DAE-4522-9204E9BD96CE}"/>
              </a:ext>
            </a:extLst>
          </p:cNvPr>
          <p:cNvPicPr>
            <a:picLocks noChangeAspect="1"/>
          </p:cNvPicPr>
          <p:nvPr/>
        </p:nvPicPr>
        <p:blipFill>
          <a:blip r:embed="rId2"/>
          <a:stretch>
            <a:fillRect/>
          </a:stretch>
        </p:blipFill>
        <p:spPr>
          <a:xfrm>
            <a:off x="297426" y="1354018"/>
            <a:ext cx="11489866" cy="1822042"/>
          </a:xfrm>
          <a:prstGeom prst="rect">
            <a:avLst/>
          </a:prstGeom>
          <a:ln>
            <a:noFill/>
          </a:ln>
          <a:effectLst>
            <a:outerShdw blurRad="292100" dist="139700" dir="2700000" algn="tl" rotWithShape="0">
              <a:srgbClr val="333333">
                <a:alpha val="65000"/>
              </a:srgbClr>
            </a:outerShdw>
          </a:effectLst>
        </p:spPr>
      </p:pic>
      <p:pic>
        <p:nvPicPr>
          <p:cNvPr id="5" name="Picture 4" descr="Screenshot of print version of Outreach Services Selection List">
            <a:extLst>
              <a:ext uri="{FF2B5EF4-FFF2-40B4-BE49-F238E27FC236}">
                <a16:creationId xmlns:a16="http://schemas.microsoft.com/office/drawing/2014/main" id="{3206497C-DA16-B201-1CA0-5D08128E0AD6}"/>
              </a:ext>
            </a:extLst>
          </p:cNvPr>
          <p:cNvPicPr>
            <a:picLocks noChangeAspect="1"/>
          </p:cNvPicPr>
          <p:nvPr/>
        </p:nvPicPr>
        <p:blipFill>
          <a:blip r:embed="rId3"/>
          <a:stretch>
            <a:fillRect/>
          </a:stretch>
        </p:blipFill>
        <p:spPr>
          <a:xfrm>
            <a:off x="6823363" y="3382714"/>
            <a:ext cx="3886200" cy="2971521"/>
          </a:xfrm>
          <a:prstGeom prst="rect">
            <a:avLst/>
          </a:prstGeom>
          <a:ln>
            <a:noFill/>
          </a:ln>
          <a:effectLst>
            <a:outerShdw blurRad="292100" dist="139700" dir="2700000" algn="tl" rotWithShape="0">
              <a:srgbClr val="333333">
                <a:alpha val="65000"/>
              </a:srgbClr>
            </a:outerShdw>
          </a:effectLst>
        </p:spPr>
      </p:pic>
      <p:sp>
        <p:nvSpPr>
          <p:cNvPr id="8" name="Content Placeholder 10">
            <a:extLst>
              <a:ext uri="{FF2B5EF4-FFF2-40B4-BE49-F238E27FC236}">
                <a16:creationId xmlns:a16="http://schemas.microsoft.com/office/drawing/2014/main" id="{B59478F4-714B-A32E-B711-3A43E3E71D19}"/>
              </a:ext>
            </a:extLst>
          </p:cNvPr>
          <p:cNvSpPr txBox="1">
            <a:spLocks/>
          </p:cNvSpPr>
          <p:nvPr/>
        </p:nvSpPr>
        <p:spPr>
          <a:xfrm>
            <a:off x="550864" y="4281759"/>
            <a:ext cx="11450673" cy="960894"/>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Click the </a:t>
            </a:r>
            <a:r>
              <a:rPr lang="en-US" sz="1500" i="1" dirty="0"/>
              <a:t>Pick List</a:t>
            </a:r>
            <a:r>
              <a:rPr lang="en-US" sz="1500" dirty="0"/>
              <a:t> tab.</a:t>
            </a:r>
          </a:p>
          <a:p>
            <a:pPr marL="342900" indent="-342900" algn="just">
              <a:buClr>
                <a:schemeClr val="bg2"/>
              </a:buClr>
              <a:buFont typeface="Wingdings" panose="05000000000000000000" pitchFamily="2" charset="2"/>
              <a:buChar char="§"/>
            </a:pPr>
            <a:r>
              <a:rPr lang="en-US" sz="1500" dirty="0"/>
              <a:t>Select </a:t>
            </a:r>
            <a:r>
              <a:rPr lang="en-US" sz="1500" i="1" dirty="0"/>
              <a:t>ACTIONS &gt; Print List</a:t>
            </a:r>
            <a:r>
              <a:rPr lang="en-US" sz="1500" dirty="0"/>
              <a:t>. </a:t>
            </a:r>
          </a:p>
        </p:txBody>
      </p:sp>
    </p:spTree>
    <p:extLst>
      <p:ext uri="{BB962C8B-B14F-4D97-AF65-F5344CB8AC3E}">
        <p14:creationId xmlns:p14="http://schemas.microsoft.com/office/powerpoint/2010/main" val="3489113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3786B-7F67-52D7-C539-ABFEA51BF62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1C1A921-5C73-1186-7138-148DEF76ACF4}"/>
              </a:ext>
            </a:extLst>
          </p:cNvPr>
          <p:cNvSpPr>
            <a:spLocks noGrp="1"/>
          </p:cNvSpPr>
          <p:nvPr>
            <p:ph type="title"/>
          </p:nvPr>
        </p:nvSpPr>
        <p:spPr/>
        <p:txBody>
          <a:bodyPr/>
          <a:lstStyle/>
          <a:p>
            <a:r>
              <a:rPr lang="en-GB" dirty="0"/>
              <a:t>Processing Items for Individual Patrons</a:t>
            </a:r>
          </a:p>
        </p:txBody>
      </p:sp>
      <p:sp>
        <p:nvSpPr>
          <p:cNvPr id="6" name="Footer Placeholder 5">
            <a:extLst>
              <a:ext uri="{FF2B5EF4-FFF2-40B4-BE49-F238E27FC236}">
                <a16:creationId xmlns:a16="http://schemas.microsoft.com/office/drawing/2014/main" id="{F532FE85-EF77-99F2-882F-1476A09B811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96A2779-C454-B3B0-50F3-8621E6F5FF6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1B05419F-A52A-BAB1-17E0-B4CD2BC0DEF6}"/>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2" name="Picture 1" descr="Screenshot of Polaris Leap Pick List ACTIONS &gt; Check Out option featured">
            <a:extLst>
              <a:ext uri="{FF2B5EF4-FFF2-40B4-BE49-F238E27FC236}">
                <a16:creationId xmlns:a16="http://schemas.microsoft.com/office/drawing/2014/main" id="{6CD6627B-E850-64D8-7136-0E056F9DD461}"/>
              </a:ext>
            </a:extLst>
          </p:cNvPr>
          <p:cNvPicPr>
            <a:picLocks noChangeAspect="1"/>
          </p:cNvPicPr>
          <p:nvPr/>
        </p:nvPicPr>
        <p:blipFill>
          <a:blip r:embed="rId2"/>
          <a:stretch>
            <a:fillRect/>
          </a:stretch>
        </p:blipFill>
        <p:spPr>
          <a:xfrm>
            <a:off x="550864" y="1023057"/>
            <a:ext cx="10955336" cy="1717160"/>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6D01AE5C-B642-4064-64C2-4E7DA4530AE3}"/>
              </a:ext>
            </a:extLst>
          </p:cNvPr>
          <p:cNvSpPr txBox="1">
            <a:spLocks/>
          </p:cNvSpPr>
          <p:nvPr/>
        </p:nvSpPr>
        <p:spPr>
          <a:xfrm>
            <a:off x="550864" y="3194666"/>
            <a:ext cx="11450673" cy="1223097"/>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Click on all items to be checked out to the patron.</a:t>
            </a:r>
          </a:p>
          <a:p>
            <a:pPr marL="285750" indent="-285750" algn="just">
              <a:buClr>
                <a:schemeClr val="bg2"/>
              </a:buClr>
              <a:buFont typeface="Wingdings" panose="05000000000000000000" pitchFamily="2" charset="2"/>
              <a:buChar char="§"/>
            </a:pPr>
            <a:r>
              <a:rPr lang="en-US" sz="1500" dirty="0"/>
              <a:t>Select </a:t>
            </a:r>
            <a:r>
              <a:rPr lang="en-US" sz="1500" i="1" dirty="0"/>
              <a:t>ACTIONS &gt; Check Out.</a:t>
            </a:r>
          </a:p>
          <a:p>
            <a:pPr marL="285750" indent="-285750" algn="just">
              <a:buClr>
                <a:schemeClr val="bg2"/>
              </a:buClr>
              <a:buFont typeface="Wingdings" panose="05000000000000000000" pitchFamily="2" charset="2"/>
              <a:buChar char="§"/>
            </a:pPr>
            <a:r>
              <a:rPr lang="en-US" sz="1500" dirty="0"/>
              <a:t>Select the due date and click </a:t>
            </a:r>
            <a:r>
              <a:rPr lang="en-US" sz="1500" i="1" dirty="0"/>
              <a:t>PROCESS CHECKOUTS</a:t>
            </a:r>
            <a:r>
              <a:rPr lang="en-US" sz="1500" dirty="0"/>
              <a:t>.</a:t>
            </a:r>
            <a:endParaRPr lang="en-US" sz="1500" i="1" dirty="0"/>
          </a:p>
          <a:p>
            <a:pPr marL="285750" indent="-285750" algn="just">
              <a:buClr>
                <a:schemeClr val="bg2"/>
              </a:buClr>
              <a:buFont typeface="Wingdings" panose="05000000000000000000" pitchFamily="2" charset="2"/>
              <a:buChar char="§"/>
            </a:pPr>
            <a:endParaRPr lang="en-US" sz="1500" i="1" dirty="0"/>
          </a:p>
        </p:txBody>
      </p:sp>
      <p:pic>
        <p:nvPicPr>
          <p:cNvPr id="8" name="Picture 7" descr="Screenshot of Polaris Leap Bulk Check Out popup">
            <a:extLst>
              <a:ext uri="{FF2B5EF4-FFF2-40B4-BE49-F238E27FC236}">
                <a16:creationId xmlns:a16="http://schemas.microsoft.com/office/drawing/2014/main" id="{5DFA79C9-93D8-DC63-89A3-90BDEE59D8FE}"/>
              </a:ext>
            </a:extLst>
          </p:cNvPr>
          <p:cNvPicPr>
            <a:picLocks noChangeAspect="1"/>
          </p:cNvPicPr>
          <p:nvPr/>
        </p:nvPicPr>
        <p:blipFill>
          <a:blip r:embed="rId3"/>
          <a:stretch>
            <a:fillRect/>
          </a:stretch>
        </p:blipFill>
        <p:spPr>
          <a:xfrm>
            <a:off x="5812929" y="3142561"/>
            <a:ext cx="5329107" cy="2827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5922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9E041-FFA2-5474-D74C-7A90554DF4D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0F7B0ED-2BFA-CD56-30A4-92009256556D}"/>
              </a:ext>
            </a:extLst>
          </p:cNvPr>
          <p:cNvSpPr>
            <a:spLocks noGrp="1"/>
          </p:cNvSpPr>
          <p:nvPr>
            <p:ph type="title"/>
          </p:nvPr>
        </p:nvSpPr>
        <p:spPr/>
        <p:txBody>
          <a:bodyPr/>
          <a:lstStyle/>
          <a:p>
            <a:r>
              <a:rPr lang="en-GB" dirty="0"/>
              <a:t>Processing Items for Individual Patrons</a:t>
            </a:r>
          </a:p>
        </p:txBody>
      </p:sp>
      <p:sp>
        <p:nvSpPr>
          <p:cNvPr id="6" name="Footer Placeholder 5">
            <a:extLst>
              <a:ext uri="{FF2B5EF4-FFF2-40B4-BE49-F238E27FC236}">
                <a16:creationId xmlns:a16="http://schemas.microsoft.com/office/drawing/2014/main" id="{F40BC98E-1D73-058C-0BEF-A8656B630CF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2C60CAB-3AE6-6161-C083-3DBDB3A707D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E94F73AC-5CE5-416D-7318-B32AE3D8ABF4}"/>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
        <p:nvSpPr>
          <p:cNvPr id="3" name="Content Placeholder 10">
            <a:extLst>
              <a:ext uri="{FF2B5EF4-FFF2-40B4-BE49-F238E27FC236}">
                <a16:creationId xmlns:a16="http://schemas.microsoft.com/office/drawing/2014/main" id="{774EFF27-1FB5-59F3-A07D-5BE2E409E030}"/>
              </a:ext>
            </a:extLst>
          </p:cNvPr>
          <p:cNvSpPr txBox="1">
            <a:spLocks/>
          </p:cNvSpPr>
          <p:nvPr/>
        </p:nvSpPr>
        <p:spPr>
          <a:xfrm>
            <a:off x="550864" y="3990351"/>
            <a:ext cx="11450673" cy="2057461"/>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Navigate to the patron’s </a:t>
            </a:r>
            <a:r>
              <a:rPr lang="en-US" sz="1500" i="1" dirty="0"/>
              <a:t>Out/Overdue</a:t>
            </a:r>
            <a:r>
              <a:rPr lang="en-US" sz="1500" dirty="0"/>
              <a:t> tab.</a:t>
            </a:r>
          </a:p>
          <a:p>
            <a:pPr marL="285750" indent="-285750" algn="just">
              <a:buClr>
                <a:schemeClr val="bg2"/>
              </a:buClr>
              <a:buFont typeface="Wingdings" panose="05000000000000000000" pitchFamily="2" charset="2"/>
              <a:buChar char="§"/>
            </a:pPr>
            <a:r>
              <a:rPr lang="en-US" sz="1500" dirty="0"/>
              <a:t>Select the items that were just checked out.</a:t>
            </a:r>
          </a:p>
          <a:p>
            <a:pPr marL="285750" indent="-285750" algn="just">
              <a:buClr>
                <a:schemeClr val="bg2"/>
              </a:buClr>
              <a:buFont typeface="Wingdings" panose="05000000000000000000" pitchFamily="2" charset="2"/>
              <a:buChar char="§"/>
            </a:pPr>
            <a:r>
              <a:rPr lang="en-US" sz="1500" dirty="0"/>
              <a:t>Click on </a:t>
            </a:r>
            <a:r>
              <a:rPr lang="en-US" sz="1500" i="1" dirty="0"/>
              <a:t>ORS Packing List</a:t>
            </a:r>
            <a:r>
              <a:rPr lang="en-US" sz="1500" dirty="0"/>
              <a:t> to print.</a:t>
            </a:r>
          </a:p>
        </p:txBody>
      </p:sp>
      <p:pic>
        <p:nvPicPr>
          <p:cNvPr id="5" name="Picture 4" descr="Screenshot of Polaris Leap Patron Record Out/Overdue tab with ORS Packing List featured">
            <a:extLst>
              <a:ext uri="{FF2B5EF4-FFF2-40B4-BE49-F238E27FC236}">
                <a16:creationId xmlns:a16="http://schemas.microsoft.com/office/drawing/2014/main" id="{21F3E165-7ADD-4EA5-0F3E-8ACC38846D4B}"/>
              </a:ext>
            </a:extLst>
          </p:cNvPr>
          <p:cNvPicPr>
            <a:picLocks noChangeAspect="1"/>
          </p:cNvPicPr>
          <p:nvPr/>
        </p:nvPicPr>
        <p:blipFill>
          <a:blip r:embed="rId2"/>
          <a:stretch>
            <a:fillRect/>
          </a:stretch>
        </p:blipFill>
        <p:spPr>
          <a:xfrm>
            <a:off x="550864" y="931374"/>
            <a:ext cx="10343641" cy="2522148"/>
          </a:xfrm>
          <a:prstGeom prst="rect">
            <a:avLst/>
          </a:prstGeom>
          <a:ln>
            <a:noFill/>
          </a:ln>
          <a:effectLst>
            <a:outerShdw blurRad="292100" dist="139700" dir="2700000" algn="tl" rotWithShape="0">
              <a:srgbClr val="333333">
                <a:alpha val="65000"/>
              </a:srgbClr>
            </a:outerShdw>
          </a:effectLst>
        </p:spPr>
      </p:pic>
      <p:pic>
        <p:nvPicPr>
          <p:cNvPr id="9" name="Picture 8" descr="Screenshot of ORS Packing List example">
            <a:extLst>
              <a:ext uri="{FF2B5EF4-FFF2-40B4-BE49-F238E27FC236}">
                <a16:creationId xmlns:a16="http://schemas.microsoft.com/office/drawing/2014/main" id="{3B7457DE-36B8-1DD7-D93C-D98881E7E71E}"/>
              </a:ext>
            </a:extLst>
          </p:cNvPr>
          <p:cNvPicPr>
            <a:picLocks noChangeAspect="1"/>
          </p:cNvPicPr>
          <p:nvPr/>
        </p:nvPicPr>
        <p:blipFill>
          <a:blip r:embed="rId3"/>
          <a:stretch>
            <a:fillRect/>
          </a:stretch>
        </p:blipFill>
        <p:spPr>
          <a:xfrm>
            <a:off x="5884900" y="3024308"/>
            <a:ext cx="3886199" cy="3128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9214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02CE2-C6DF-91B8-89FA-548C87D28BF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F7435AE-B63C-5648-5133-2B2FDDC4D1AF}"/>
              </a:ext>
            </a:extLst>
          </p:cNvPr>
          <p:cNvSpPr>
            <a:spLocks noGrp="1"/>
          </p:cNvSpPr>
          <p:nvPr>
            <p:ph type="title"/>
          </p:nvPr>
        </p:nvSpPr>
        <p:spPr/>
        <p:txBody>
          <a:bodyPr/>
          <a:lstStyle/>
          <a:p>
            <a:r>
              <a:rPr lang="en-GB" dirty="0"/>
              <a:t>Processing Items for Multiple Patrons</a:t>
            </a:r>
          </a:p>
        </p:txBody>
      </p:sp>
      <p:sp>
        <p:nvSpPr>
          <p:cNvPr id="6" name="Footer Placeholder 5">
            <a:extLst>
              <a:ext uri="{FF2B5EF4-FFF2-40B4-BE49-F238E27FC236}">
                <a16:creationId xmlns:a16="http://schemas.microsoft.com/office/drawing/2014/main" id="{56E12C87-741C-0626-BDA5-1B23278EA7D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4E281A3-D1F5-6BB5-DD48-F6892D0BFBA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DDC6048B-B323-6DEC-7F57-D72E0AA1747E}"/>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
        <p:nvSpPr>
          <p:cNvPr id="11" name="Content Placeholder 10">
            <a:extLst>
              <a:ext uri="{FF2B5EF4-FFF2-40B4-BE49-F238E27FC236}">
                <a16:creationId xmlns:a16="http://schemas.microsoft.com/office/drawing/2014/main" id="{D07E1BEB-9CA9-3F9E-2FFD-2289BD6C3C0D}"/>
              </a:ext>
            </a:extLst>
          </p:cNvPr>
          <p:cNvSpPr txBox="1">
            <a:spLocks/>
          </p:cNvSpPr>
          <p:nvPr/>
        </p:nvSpPr>
        <p:spPr>
          <a:xfrm>
            <a:off x="541791" y="1398774"/>
            <a:ext cx="4055272" cy="853994"/>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Use </a:t>
            </a:r>
            <a:r>
              <a:rPr lang="en-US" sz="1500" i="1" dirty="0"/>
              <a:t>Utilities &gt; Outreach Services.</a:t>
            </a:r>
          </a:p>
        </p:txBody>
      </p:sp>
      <p:pic>
        <p:nvPicPr>
          <p:cNvPr id="12" name="Picture 11" descr="Screenshot of Polaris Leap Utilities &gt; Outreach Services dropdown menu">
            <a:extLst>
              <a:ext uri="{FF2B5EF4-FFF2-40B4-BE49-F238E27FC236}">
                <a16:creationId xmlns:a16="http://schemas.microsoft.com/office/drawing/2014/main" id="{2D4CD218-7FC8-E50C-C3CC-162BDD55FA36}"/>
              </a:ext>
            </a:extLst>
          </p:cNvPr>
          <p:cNvPicPr>
            <a:picLocks noChangeAspect="1"/>
          </p:cNvPicPr>
          <p:nvPr/>
        </p:nvPicPr>
        <p:blipFill>
          <a:blip r:embed="rId2"/>
          <a:stretch>
            <a:fillRect/>
          </a:stretch>
        </p:blipFill>
        <p:spPr>
          <a:xfrm>
            <a:off x="4145578" y="911530"/>
            <a:ext cx="7187583" cy="1956778"/>
          </a:xfrm>
          <a:prstGeom prst="rect">
            <a:avLst/>
          </a:prstGeom>
          <a:ln>
            <a:noFill/>
          </a:ln>
          <a:effectLst>
            <a:outerShdw blurRad="292100" dist="139700" dir="2700000" algn="tl" rotWithShape="0">
              <a:srgbClr val="333333">
                <a:alpha val="65000"/>
              </a:srgbClr>
            </a:outerShdw>
          </a:effectLst>
        </p:spPr>
      </p:pic>
      <p:pic>
        <p:nvPicPr>
          <p:cNvPr id="14" name="Picture 13" descr="Screenshot of Polaris Leap Outreach Services Manager">
            <a:extLst>
              <a:ext uri="{FF2B5EF4-FFF2-40B4-BE49-F238E27FC236}">
                <a16:creationId xmlns:a16="http://schemas.microsoft.com/office/drawing/2014/main" id="{56B4D69C-F6E4-F435-1BD7-CD722CD60635}"/>
              </a:ext>
            </a:extLst>
          </p:cNvPr>
          <p:cNvPicPr>
            <a:picLocks noChangeAspect="1"/>
          </p:cNvPicPr>
          <p:nvPr/>
        </p:nvPicPr>
        <p:blipFill>
          <a:blip r:embed="rId3"/>
          <a:stretch>
            <a:fillRect/>
          </a:stretch>
        </p:blipFill>
        <p:spPr>
          <a:xfrm>
            <a:off x="376538" y="3126437"/>
            <a:ext cx="7772400" cy="2957591"/>
          </a:xfrm>
          <a:prstGeom prst="rect">
            <a:avLst/>
          </a:prstGeom>
          <a:ln>
            <a:noFill/>
          </a:ln>
          <a:effectLst>
            <a:outerShdw blurRad="292100" dist="139700" dir="2700000" algn="tl" rotWithShape="0">
              <a:srgbClr val="333333">
                <a:alpha val="65000"/>
              </a:srgbClr>
            </a:outerShdw>
          </a:effectLst>
        </p:spPr>
      </p:pic>
      <p:sp>
        <p:nvSpPr>
          <p:cNvPr id="15" name="Content Placeholder 10">
            <a:extLst>
              <a:ext uri="{FF2B5EF4-FFF2-40B4-BE49-F238E27FC236}">
                <a16:creationId xmlns:a16="http://schemas.microsoft.com/office/drawing/2014/main" id="{E2336A50-0DE4-F127-122D-5F172C36468D}"/>
              </a:ext>
            </a:extLst>
          </p:cNvPr>
          <p:cNvSpPr txBox="1">
            <a:spLocks/>
          </p:cNvSpPr>
          <p:nvPr/>
        </p:nvSpPr>
        <p:spPr>
          <a:xfrm>
            <a:off x="8314190" y="4213081"/>
            <a:ext cx="3762863" cy="1287173"/>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dirty="0"/>
              <a:t>You can use </a:t>
            </a:r>
            <a:r>
              <a:rPr lang="en-US" sz="1500" i="1" dirty="0"/>
              <a:t>Delivery Routes, Delivery Modes</a:t>
            </a:r>
            <a:r>
              <a:rPr lang="en-US" sz="1500" dirty="0"/>
              <a:t>, or </a:t>
            </a:r>
            <a:r>
              <a:rPr lang="en-US" sz="1500" i="1" dirty="0"/>
              <a:t>Next Service Date</a:t>
            </a:r>
            <a:r>
              <a:rPr lang="en-US" sz="1500" dirty="0"/>
              <a:t> to limit patrons of a certain type.</a:t>
            </a:r>
          </a:p>
        </p:txBody>
      </p:sp>
    </p:spTree>
    <p:extLst>
      <p:ext uri="{BB962C8B-B14F-4D97-AF65-F5344CB8AC3E}">
        <p14:creationId xmlns:p14="http://schemas.microsoft.com/office/powerpoint/2010/main" val="3507965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FB9F3-A2D4-BC06-9ADD-DF75D0D1FA6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9EE0E8C-64BC-D3D9-E858-9AABE1B57E35}"/>
              </a:ext>
            </a:extLst>
          </p:cNvPr>
          <p:cNvSpPr>
            <a:spLocks noGrp="1"/>
          </p:cNvSpPr>
          <p:nvPr>
            <p:ph type="title"/>
          </p:nvPr>
        </p:nvSpPr>
        <p:spPr/>
        <p:txBody>
          <a:bodyPr/>
          <a:lstStyle/>
          <a:p>
            <a:r>
              <a:rPr lang="en-GB" dirty="0"/>
              <a:t>Processing Items for Multiple Patrons</a:t>
            </a:r>
          </a:p>
        </p:txBody>
      </p:sp>
      <p:sp>
        <p:nvSpPr>
          <p:cNvPr id="6" name="Footer Placeholder 5">
            <a:extLst>
              <a:ext uri="{FF2B5EF4-FFF2-40B4-BE49-F238E27FC236}">
                <a16:creationId xmlns:a16="http://schemas.microsoft.com/office/drawing/2014/main" id="{6F8C8A05-466F-D0CB-57AF-45B86EDC286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1940781-FC86-497E-AA79-CC8D966D0F0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49940F2A-C1CC-6CEC-5BD9-71E71D29B0BA}"/>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
        <p:nvSpPr>
          <p:cNvPr id="2" name="Content Placeholder 10">
            <a:extLst>
              <a:ext uri="{FF2B5EF4-FFF2-40B4-BE49-F238E27FC236}">
                <a16:creationId xmlns:a16="http://schemas.microsoft.com/office/drawing/2014/main" id="{F561592D-522E-2ECE-B7AD-708DF62D5A73}"/>
              </a:ext>
            </a:extLst>
          </p:cNvPr>
          <p:cNvSpPr txBox="1">
            <a:spLocks/>
          </p:cNvSpPr>
          <p:nvPr/>
        </p:nvSpPr>
        <p:spPr>
          <a:xfrm>
            <a:off x="550864" y="5075374"/>
            <a:ext cx="10979617" cy="853994"/>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Clicking on a patron will show their </a:t>
            </a:r>
            <a:r>
              <a:rPr lang="en-US" sz="1500" i="1" dirty="0"/>
              <a:t>Selection List</a:t>
            </a:r>
            <a:r>
              <a:rPr lang="en-US" sz="1500" dirty="0"/>
              <a:t>.</a:t>
            </a:r>
          </a:p>
          <a:p>
            <a:pPr marL="342900" indent="-342900" algn="just">
              <a:buClr>
                <a:schemeClr val="bg2"/>
              </a:buClr>
              <a:buFont typeface="Wingdings" panose="05000000000000000000" pitchFamily="2" charset="2"/>
              <a:buChar char="§"/>
            </a:pPr>
            <a:r>
              <a:rPr lang="en-US" sz="1500" dirty="0"/>
              <a:t>If no items show, click on </a:t>
            </a:r>
            <a:r>
              <a:rPr lang="en-US" sz="1500" i="1" dirty="0"/>
              <a:t>Selection List</a:t>
            </a:r>
            <a:r>
              <a:rPr lang="en-US" sz="1500" dirty="0"/>
              <a:t> to build a list for the patron (remember to click </a:t>
            </a:r>
            <a:r>
              <a:rPr lang="en-US" sz="1500" i="1" dirty="0"/>
              <a:t>SAVE</a:t>
            </a:r>
            <a:r>
              <a:rPr lang="en-US" sz="1500" dirty="0"/>
              <a:t>).</a:t>
            </a:r>
          </a:p>
        </p:txBody>
      </p:sp>
      <p:pic>
        <p:nvPicPr>
          <p:cNvPr id="3" name="Picture 2" descr="Screenshot of Polaris Leap Patron Selection List">
            <a:extLst>
              <a:ext uri="{FF2B5EF4-FFF2-40B4-BE49-F238E27FC236}">
                <a16:creationId xmlns:a16="http://schemas.microsoft.com/office/drawing/2014/main" id="{FD824B64-06C7-88F0-92D9-DBC645A33A2F}"/>
              </a:ext>
            </a:extLst>
          </p:cNvPr>
          <p:cNvPicPr>
            <a:picLocks noChangeAspect="1"/>
          </p:cNvPicPr>
          <p:nvPr/>
        </p:nvPicPr>
        <p:blipFill>
          <a:blip r:embed="rId2"/>
          <a:stretch>
            <a:fillRect/>
          </a:stretch>
        </p:blipFill>
        <p:spPr>
          <a:xfrm>
            <a:off x="325157" y="1088213"/>
            <a:ext cx="11135350" cy="35196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6327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C9ED8-B519-5742-5D6A-14C36AF0247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52F5D66-DEC6-FB35-CADA-CC2A612D86A0}"/>
              </a:ext>
            </a:extLst>
          </p:cNvPr>
          <p:cNvSpPr>
            <a:spLocks noGrp="1"/>
          </p:cNvSpPr>
          <p:nvPr>
            <p:ph type="title"/>
          </p:nvPr>
        </p:nvSpPr>
        <p:spPr/>
        <p:txBody>
          <a:bodyPr/>
          <a:lstStyle/>
          <a:p>
            <a:r>
              <a:rPr lang="en-GB" dirty="0"/>
              <a:t>Processing Items for Multiple Patrons</a:t>
            </a:r>
          </a:p>
        </p:txBody>
      </p:sp>
      <p:sp>
        <p:nvSpPr>
          <p:cNvPr id="6" name="Footer Placeholder 5">
            <a:extLst>
              <a:ext uri="{FF2B5EF4-FFF2-40B4-BE49-F238E27FC236}">
                <a16:creationId xmlns:a16="http://schemas.microsoft.com/office/drawing/2014/main" id="{A893196D-8FD2-DAA5-1639-15D68EC77E6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B823D4B-9458-BD60-6E57-3FA737CC1E4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82E966A5-D2BB-751D-CCDD-33B6DF0F6222}"/>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5" name="Picture 4" descr="Screenshot of Polaris Leap Patron Pick List">
            <a:extLst>
              <a:ext uri="{FF2B5EF4-FFF2-40B4-BE49-F238E27FC236}">
                <a16:creationId xmlns:a16="http://schemas.microsoft.com/office/drawing/2014/main" id="{7D3C42E1-E9C6-C19B-A2E5-9D5A00C33641}"/>
              </a:ext>
            </a:extLst>
          </p:cNvPr>
          <p:cNvPicPr>
            <a:picLocks noChangeAspect="1"/>
          </p:cNvPicPr>
          <p:nvPr/>
        </p:nvPicPr>
        <p:blipFill>
          <a:blip r:embed="rId2"/>
          <a:stretch>
            <a:fillRect/>
          </a:stretch>
        </p:blipFill>
        <p:spPr>
          <a:xfrm>
            <a:off x="648333" y="902008"/>
            <a:ext cx="10497635" cy="3360988"/>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827BF753-2D9A-37D3-5DB1-7B1D79B72DD7}"/>
              </a:ext>
            </a:extLst>
          </p:cNvPr>
          <p:cNvSpPr txBox="1">
            <a:spLocks/>
          </p:cNvSpPr>
          <p:nvPr/>
        </p:nvSpPr>
        <p:spPr>
          <a:xfrm>
            <a:off x="550864" y="4637393"/>
            <a:ext cx="10979617" cy="133656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Click the </a:t>
            </a:r>
            <a:r>
              <a:rPr lang="en-US" sz="1500" i="1" dirty="0"/>
              <a:t>Pick List</a:t>
            </a:r>
            <a:r>
              <a:rPr lang="en-US" sz="1500" dirty="0"/>
              <a:t> tab to view all items.</a:t>
            </a:r>
          </a:p>
        </p:txBody>
      </p:sp>
    </p:spTree>
    <p:extLst>
      <p:ext uri="{BB962C8B-B14F-4D97-AF65-F5344CB8AC3E}">
        <p14:creationId xmlns:p14="http://schemas.microsoft.com/office/powerpoint/2010/main" val="3380044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78761-CFB4-4B3D-F7A3-F6DBCF93E8C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7A27386-A57D-18C9-38CE-445E6438B70D}"/>
              </a:ext>
            </a:extLst>
          </p:cNvPr>
          <p:cNvSpPr>
            <a:spLocks noGrp="1"/>
          </p:cNvSpPr>
          <p:nvPr>
            <p:ph type="title"/>
          </p:nvPr>
        </p:nvSpPr>
        <p:spPr/>
        <p:txBody>
          <a:bodyPr/>
          <a:lstStyle/>
          <a:p>
            <a:r>
              <a:rPr lang="en-GB" dirty="0"/>
              <a:t>Processing Items for Multiple Patrons</a:t>
            </a:r>
          </a:p>
        </p:txBody>
      </p:sp>
      <p:sp>
        <p:nvSpPr>
          <p:cNvPr id="6" name="Footer Placeholder 5">
            <a:extLst>
              <a:ext uri="{FF2B5EF4-FFF2-40B4-BE49-F238E27FC236}">
                <a16:creationId xmlns:a16="http://schemas.microsoft.com/office/drawing/2014/main" id="{1FFC7386-FC76-166A-5575-0DCB535A094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9847D00-D678-E8D6-A166-A23FC02F618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AFBFBCFD-BAE2-084D-254E-2FBA8EA4BCFB}"/>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2" name="Picture 1" descr="Screenshot of Polaris Leap Pick List Add Held Items and select all checkbox featured">
            <a:extLst>
              <a:ext uri="{FF2B5EF4-FFF2-40B4-BE49-F238E27FC236}">
                <a16:creationId xmlns:a16="http://schemas.microsoft.com/office/drawing/2014/main" id="{0A75C372-F39F-BB7E-E3EE-39277DB1636C}"/>
              </a:ext>
            </a:extLst>
          </p:cNvPr>
          <p:cNvPicPr>
            <a:picLocks noChangeAspect="1"/>
          </p:cNvPicPr>
          <p:nvPr/>
        </p:nvPicPr>
        <p:blipFill>
          <a:blip r:embed="rId2"/>
          <a:stretch>
            <a:fillRect/>
          </a:stretch>
        </p:blipFill>
        <p:spPr>
          <a:xfrm>
            <a:off x="714191" y="988286"/>
            <a:ext cx="10763617" cy="3397080"/>
          </a:xfrm>
          <a:prstGeom prst="rect">
            <a:avLst/>
          </a:prstGeom>
          <a:ln>
            <a:noFill/>
          </a:ln>
          <a:effectLst>
            <a:outerShdw blurRad="292100" dist="139700" dir="2700000" algn="tl" rotWithShape="0">
              <a:srgbClr val="333333">
                <a:alpha val="65000"/>
              </a:srgbClr>
            </a:outerShdw>
          </a:effectLst>
        </p:spPr>
      </p:pic>
      <p:sp>
        <p:nvSpPr>
          <p:cNvPr id="8" name="Content Placeholder 10">
            <a:extLst>
              <a:ext uri="{FF2B5EF4-FFF2-40B4-BE49-F238E27FC236}">
                <a16:creationId xmlns:a16="http://schemas.microsoft.com/office/drawing/2014/main" id="{E1656B96-E344-67F8-53F1-7F58468D54BA}"/>
              </a:ext>
            </a:extLst>
          </p:cNvPr>
          <p:cNvSpPr txBox="1">
            <a:spLocks/>
          </p:cNvSpPr>
          <p:nvPr/>
        </p:nvSpPr>
        <p:spPr>
          <a:xfrm>
            <a:off x="606190" y="4698578"/>
            <a:ext cx="10979617" cy="133656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Click the checkbox to select all.</a:t>
            </a:r>
          </a:p>
          <a:p>
            <a:pPr marL="285750" indent="-285750" algn="just">
              <a:buClr>
                <a:schemeClr val="bg2"/>
              </a:buClr>
              <a:buFont typeface="Wingdings" panose="05000000000000000000" pitchFamily="2" charset="2"/>
              <a:buChar char="§"/>
            </a:pPr>
            <a:r>
              <a:rPr lang="en-US" sz="1500" dirty="0"/>
              <a:t>Optionally, click </a:t>
            </a:r>
            <a:r>
              <a:rPr lang="en-US" sz="1500" i="1" dirty="0"/>
              <a:t>Add Held Items</a:t>
            </a:r>
            <a:r>
              <a:rPr lang="en-US" sz="1500" dirty="0"/>
              <a:t> if any of the ORS patrons have a hold ready.</a:t>
            </a:r>
          </a:p>
          <a:p>
            <a:pPr marL="285750" indent="-285750" algn="just">
              <a:buClr>
                <a:schemeClr val="bg2"/>
              </a:buClr>
              <a:buFont typeface="Wingdings" panose="05000000000000000000" pitchFamily="2" charset="2"/>
              <a:buChar char="§"/>
            </a:pPr>
            <a:endParaRPr lang="en-US" sz="1500" dirty="0"/>
          </a:p>
          <a:p>
            <a:pPr marL="285750" indent="-285750" algn="just">
              <a:buClr>
                <a:schemeClr val="bg2"/>
              </a:buClr>
              <a:buFont typeface="Wingdings" panose="05000000000000000000" pitchFamily="2" charset="2"/>
              <a:buChar char="§"/>
            </a:pPr>
            <a:endParaRPr lang="en-US" sz="1500" dirty="0"/>
          </a:p>
          <a:p>
            <a:pPr marL="285750" indent="-285750" algn="just">
              <a:buClr>
                <a:schemeClr val="bg2"/>
              </a:buClr>
              <a:buFont typeface="Wingdings" panose="05000000000000000000" pitchFamily="2" charset="2"/>
              <a:buChar char="§"/>
            </a:pPr>
            <a:r>
              <a:rPr lang="en-US" sz="1500" dirty="0"/>
              <a:t>Print list. </a:t>
            </a:r>
          </a:p>
        </p:txBody>
      </p:sp>
      <p:pic>
        <p:nvPicPr>
          <p:cNvPr id="9" name="Picture 8" descr="Screenshot of Polaris Leap patron hold example">
            <a:extLst>
              <a:ext uri="{FF2B5EF4-FFF2-40B4-BE49-F238E27FC236}">
                <a16:creationId xmlns:a16="http://schemas.microsoft.com/office/drawing/2014/main" id="{C8F88F4F-E6A1-A757-382E-C66DE181C515}"/>
              </a:ext>
            </a:extLst>
          </p:cNvPr>
          <p:cNvPicPr>
            <a:picLocks noChangeAspect="1"/>
          </p:cNvPicPr>
          <p:nvPr/>
        </p:nvPicPr>
        <p:blipFill>
          <a:blip r:embed="rId3"/>
          <a:stretch>
            <a:fillRect/>
          </a:stretch>
        </p:blipFill>
        <p:spPr>
          <a:xfrm>
            <a:off x="1169808" y="5429374"/>
            <a:ext cx="9454685" cy="270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7892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E082F-3BC9-8265-FD27-AB69990FDD1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2C3FBD8-C850-0EA9-32F3-60456080313F}"/>
              </a:ext>
            </a:extLst>
          </p:cNvPr>
          <p:cNvSpPr>
            <a:spLocks noGrp="1"/>
          </p:cNvSpPr>
          <p:nvPr>
            <p:ph type="title"/>
          </p:nvPr>
        </p:nvSpPr>
        <p:spPr/>
        <p:txBody>
          <a:bodyPr/>
          <a:lstStyle/>
          <a:p>
            <a:r>
              <a:rPr lang="en-GB" dirty="0"/>
              <a:t>System Admin Settings: Outreach Policy </a:t>
            </a:r>
          </a:p>
        </p:txBody>
      </p:sp>
      <p:sp>
        <p:nvSpPr>
          <p:cNvPr id="6" name="Footer Placeholder 5">
            <a:extLst>
              <a:ext uri="{FF2B5EF4-FFF2-40B4-BE49-F238E27FC236}">
                <a16:creationId xmlns:a16="http://schemas.microsoft.com/office/drawing/2014/main" id="{45501879-3376-B531-D88C-ADCA32A7E5A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7887B02-3104-6081-F713-786FF0386C0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C7A38EC9-B987-AD1A-5BCC-E63658093642}"/>
              </a:ext>
            </a:extLst>
          </p:cNvPr>
          <p:cNvSpPr>
            <a:spLocks noGrp="1"/>
          </p:cNvSpPr>
          <p:nvPr>
            <p:ph type="body" sz="quarter" idx="14"/>
          </p:nvPr>
        </p:nvSpPr>
        <p:spPr>
          <a:xfrm>
            <a:off x="550864" y="1808163"/>
            <a:ext cx="11082336" cy="4321175"/>
          </a:xfrm>
        </p:spPr>
        <p:txBody>
          <a:bodyPr/>
          <a:lstStyle/>
          <a:p>
            <a:pPr algn="just">
              <a:buClr>
                <a:schemeClr val="bg2"/>
              </a:buClr>
              <a:buFont typeface="Wingdings" panose="05000000000000000000" pitchFamily="2" charset="2"/>
              <a:buChar char="§"/>
            </a:pPr>
            <a:r>
              <a:rPr lang="en-US" dirty="0"/>
              <a:t>Automates title selection and delivery for homebound and/or other designated patrons or institutions</a:t>
            </a:r>
          </a:p>
          <a:p>
            <a:pPr algn="just">
              <a:buClr>
                <a:schemeClr val="bg2"/>
              </a:buClr>
              <a:buFont typeface="Wingdings" panose="05000000000000000000" pitchFamily="2" charset="2"/>
              <a:buChar char="§"/>
            </a:pPr>
            <a:r>
              <a:rPr lang="en-US" dirty="0"/>
              <a:t>Allows for individual patron profiles based on reading preferences, delivery mode and other characteristics</a:t>
            </a:r>
          </a:p>
          <a:p>
            <a:pPr algn="just">
              <a:buClr>
                <a:schemeClr val="bg2"/>
              </a:buClr>
              <a:buFont typeface="Wingdings" panose="05000000000000000000" pitchFamily="2" charset="2"/>
              <a:buChar char="§"/>
            </a:pPr>
            <a:r>
              <a:rPr lang="en-US" dirty="0"/>
              <a:t>Allows for generation of selections lists for individual or multiple patrons or institutions</a:t>
            </a:r>
          </a:p>
          <a:p>
            <a:pPr algn="just">
              <a:buClr>
                <a:schemeClr val="bg2"/>
              </a:buClr>
              <a:buFont typeface="Wingdings" panose="05000000000000000000" pitchFamily="2" charset="2"/>
              <a:buChar char="§"/>
            </a:pPr>
            <a:r>
              <a:rPr lang="en-US" dirty="0"/>
              <a:t>Allows outreach patrons to submit reader ratings</a:t>
            </a:r>
          </a:p>
          <a:p>
            <a:pPr algn="just">
              <a:buClr>
                <a:schemeClr val="bg2"/>
              </a:buClr>
              <a:buFont typeface="Wingdings" panose="05000000000000000000" pitchFamily="2" charset="2"/>
              <a:buChar char="§"/>
            </a:pPr>
            <a:r>
              <a:rPr lang="en-US" dirty="0"/>
              <a:t>Can be set up at the system, library or branch level</a:t>
            </a:r>
            <a:endParaRPr lang="en-NL" dirty="0"/>
          </a:p>
          <a:p>
            <a:endParaRPr lang="en-US" dirty="0"/>
          </a:p>
        </p:txBody>
      </p:sp>
    </p:spTree>
    <p:extLst>
      <p:ext uri="{BB962C8B-B14F-4D97-AF65-F5344CB8AC3E}">
        <p14:creationId xmlns:p14="http://schemas.microsoft.com/office/powerpoint/2010/main" val="1417234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3AE4-F280-892C-A6F9-DDE9EE053E8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B666F47-7A09-D28E-9D03-D7C98EA38186}"/>
              </a:ext>
            </a:extLst>
          </p:cNvPr>
          <p:cNvSpPr>
            <a:spLocks noGrp="1"/>
          </p:cNvSpPr>
          <p:nvPr>
            <p:ph type="title"/>
          </p:nvPr>
        </p:nvSpPr>
        <p:spPr/>
        <p:txBody>
          <a:bodyPr/>
          <a:lstStyle/>
          <a:p>
            <a:r>
              <a:rPr lang="en-GB" dirty="0"/>
              <a:t>Processing Items for Multiple Patrons</a:t>
            </a:r>
          </a:p>
        </p:txBody>
      </p:sp>
      <p:sp>
        <p:nvSpPr>
          <p:cNvPr id="6" name="Footer Placeholder 5">
            <a:extLst>
              <a:ext uri="{FF2B5EF4-FFF2-40B4-BE49-F238E27FC236}">
                <a16:creationId xmlns:a16="http://schemas.microsoft.com/office/drawing/2014/main" id="{91170547-A6EB-0836-A5F9-5A46591B350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74C4BC2-5BD2-9CC8-239E-23F07831C9D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F27D23E3-A8B5-F4CB-B6CB-7B9EAB0AE4C0}"/>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3" name="Picture 2" descr="Screenshot of Polaris Leap Pick List Check Out featured">
            <a:extLst>
              <a:ext uri="{FF2B5EF4-FFF2-40B4-BE49-F238E27FC236}">
                <a16:creationId xmlns:a16="http://schemas.microsoft.com/office/drawing/2014/main" id="{4ED9D1DE-02B0-E9AB-5070-4328A268AD73}"/>
              </a:ext>
            </a:extLst>
          </p:cNvPr>
          <p:cNvPicPr>
            <a:picLocks noChangeAspect="1"/>
          </p:cNvPicPr>
          <p:nvPr/>
        </p:nvPicPr>
        <p:blipFill>
          <a:blip r:embed="rId2"/>
          <a:stretch>
            <a:fillRect/>
          </a:stretch>
        </p:blipFill>
        <p:spPr>
          <a:xfrm>
            <a:off x="807674" y="1133948"/>
            <a:ext cx="8945926" cy="2738801"/>
          </a:xfrm>
          <a:prstGeom prst="rect">
            <a:avLst/>
          </a:prstGeom>
          <a:ln>
            <a:noFill/>
          </a:ln>
          <a:effectLst>
            <a:outerShdw blurRad="292100" dist="139700" dir="2700000" algn="tl" rotWithShape="0">
              <a:srgbClr val="333333">
                <a:alpha val="65000"/>
              </a:srgbClr>
            </a:outerShdw>
          </a:effectLst>
        </p:spPr>
      </p:pic>
      <p:pic>
        <p:nvPicPr>
          <p:cNvPr id="5" name="Picture 4" descr="Screenshot of Polaris Leap Bulk Check Out">
            <a:extLst>
              <a:ext uri="{FF2B5EF4-FFF2-40B4-BE49-F238E27FC236}">
                <a16:creationId xmlns:a16="http://schemas.microsoft.com/office/drawing/2014/main" id="{24CC89C1-A38B-ECA9-F657-F61E551F4CEE}"/>
              </a:ext>
            </a:extLst>
          </p:cNvPr>
          <p:cNvPicPr>
            <a:picLocks noChangeAspect="1"/>
          </p:cNvPicPr>
          <p:nvPr/>
        </p:nvPicPr>
        <p:blipFill>
          <a:blip r:embed="rId3"/>
          <a:stretch>
            <a:fillRect/>
          </a:stretch>
        </p:blipFill>
        <p:spPr>
          <a:xfrm>
            <a:off x="4588225" y="3603976"/>
            <a:ext cx="4513293" cy="2433434"/>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7192F3F9-F37F-9A15-42A9-DB00E6DD8665}"/>
              </a:ext>
            </a:extLst>
          </p:cNvPr>
          <p:cNvSpPr txBox="1">
            <a:spLocks/>
          </p:cNvSpPr>
          <p:nvPr/>
        </p:nvSpPr>
        <p:spPr>
          <a:xfrm>
            <a:off x="550864" y="4256559"/>
            <a:ext cx="5288326" cy="198616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With all selected, click </a:t>
            </a:r>
            <a:r>
              <a:rPr lang="en-US" sz="1500" i="1" dirty="0"/>
              <a:t>Check Out.</a:t>
            </a:r>
            <a:endParaRPr lang="en-US" sz="1500" dirty="0"/>
          </a:p>
          <a:p>
            <a:pPr marL="285750" indent="-285750" algn="just">
              <a:buClr>
                <a:schemeClr val="bg2"/>
              </a:buClr>
              <a:buFont typeface="Wingdings" panose="05000000000000000000" pitchFamily="2" charset="2"/>
              <a:buChar char="§"/>
            </a:pPr>
            <a:r>
              <a:rPr lang="en-US" sz="1500" dirty="0"/>
              <a:t>Choose due date.</a:t>
            </a:r>
          </a:p>
          <a:p>
            <a:pPr marL="285750" indent="-285750" algn="just">
              <a:buClr>
                <a:schemeClr val="bg2"/>
              </a:buClr>
              <a:buFont typeface="Wingdings" panose="05000000000000000000" pitchFamily="2" charset="2"/>
              <a:buChar char="§"/>
            </a:pPr>
            <a:r>
              <a:rPr lang="en-US" sz="1500" dirty="0"/>
              <a:t>Click </a:t>
            </a:r>
            <a:r>
              <a:rPr lang="en-US" sz="1500" i="1" dirty="0"/>
              <a:t>Process Checkouts.</a:t>
            </a:r>
            <a:endParaRPr lang="en-US" sz="1500" dirty="0"/>
          </a:p>
        </p:txBody>
      </p:sp>
    </p:spTree>
    <p:extLst>
      <p:ext uri="{BB962C8B-B14F-4D97-AF65-F5344CB8AC3E}">
        <p14:creationId xmlns:p14="http://schemas.microsoft.com/office/powerpoint/2010/main" val="1903824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5D75B-631D-8345-BE9E-AB2353FE9AD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7D55F99-7501-07EC-1E37-683CD5ECCB0D}"/>
              </a:ext>
            </a:extLst>
          </p:cNvPr>
          <p:cNvSpPr>
            <a:spLocks noGrp="1"/>
          </p:cNvSpPr>
          <p:nvPr>
            <p:ph type="title"/>
          </p:nvPr>
        </p:nvSpPr>
        <p:spPr/>
        <p:txBody>
          <a:bodyPr/>
          <a:lstStyle/>
          <a:p>
            <a:r>
              <a:rPr lang="en-GB" dirty="0"/>
              <a:t>Processing Items for Multiple Patrons</a:t>
            </a:r>
          </a:p>
        </p:txBody>
      </p:sp>
      <p:sp>
        <p:nvSpPr>
          <p:cNvPr id="6" name="Footer Placeholder 5">
            <a:extLst>
              <a:ext uri="{FF2B5EF4-FFF2-40B4-BE49-F238E27FC236}">
                <a16:creationId xmlns:a16="http://schemas.microsoft.com/office/drawing/2014/main" id="{1014D10F-B6ED-D5B2-91D2-5FAD83C1F91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F0ED976-B9F6-B0C9-D61C-ED78024DAA7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5E6A16A1-D6CC-6000-EC99-9638D57B7E68}"/>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
        <p:nvSpPr>
          <p:cNvPr id="2" name="Content Placeholder 10">
            <a:extLst>
              <a:ext uri="{FF2B5EF4-FFF2-40B4-BE49-F238E27FC236}">
                <a16:creationId xmlns:a16="http://schemas.microsoft.com/office/drawing/2014/main" id="{ED4B9BB9-FC6B-86B2-DD32-5E7F46612BF6}"/>
              </a:ext>
            </a:extLst>
          </p:cNvPr>
          <p:cNvSpPr txBox="1">
            <a:spLocks/>
          </p:cNvSpPr>
          <p:nvPr/>
        </p:nvSpPr>
        <p:spPr>
          <a:xfrm>
            <a:off x="550864" y="4131124"/>
            <a:ext cx="9569380" cy="198616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After checkouts process, make sure all are selected and then click </a:t>
            </a:r>
            <a:r>
              <a:rPr lang="en-US" sz="1500" i="1" dirty="0"/>
              <a:t>Print Packing List.</a:t>
            </a:r>
            <a:endParaRPr lang="en-US" sz="1500" dirty="0"/>
          </a:p>
          <a:p>
            <a:pPr marL="342900" indent="-342900" algn="just">
              <a:buClr>
                <a:schemeClr val="bg2"/>
              </a:buClr>
              <a:buFont typeface="Wingdings" panose="05000000000000000000" pitchFamily="2" charset="2"/>
              <a:buChar char="§"/>
            </a:pPr>
            <a:r>
              <a:rPr lang="en-US" sz="1500" dirty="0"/>
              <a:t>A packing list will print for each patron.</a:t>
            </a:r>
          </a:p>
        </p:txBody>
      </p:sp>
      <p:pic>
        <p:nvPicPr>
          <p:cNvPr id="8" name="Picture 7" descr="Screenshot of Polaris Leap Pick List Print Packing List">
            <a:extLst>
              <a:ext uri="{FF2B5EF4-FFF2-40B4-BE49-F238E27FC236}">
                <a16:creationId xmlns:a16="http://schemas.microsoft.com/office/drawing/2014/main" id="{F540E1BC-0C8D-2F0A-9773-0517D7BB7008}"/>
              </a:ext>
            </a:extLst>
          </p:cNvPr>
          <p:cNvPicPr>
            <a:picLocks noChangeAspect="1"/>
          </p:cNvPicPr>
          <p:nvPr/>
        </p:nvPicPr>
        <p:blipFill>
          <a:blip r:embed="rId2"/>
          <a:stretch>
            <a:fillRect/>
          </a:stretch>
        </p:blipFill>
        <p:spPr>
          <a:xfrm>
            <a:off x="365687" y="1061143"/>
            <a:ext cx="9318639" cy="2838918"/>
          </a:xfrm>
          <a:prstGeom prst="rect">
            <a:avLst/>
          </a:prstGeom>
          <a:ln>
            <a:noFill/>
          </a:ln>
          <a:effectLst>
            <a:outerShdw blurRad="292100" dist="139700" dir="2700000" algn="tl" rotWithShape="0">
              <a:srgbClr val="333333">
                <a:alpha val="65000"/>
              </a:srgbClr>
            </a:outerShdw>
          </a:effectLst>
        </p:spPr>
      </p:pic>
      <p:pic>
        <p:nvPicPr>
          <p:cNvPr id="9" name="Picture 8" descr="Screenshot of Polaris Leap packing list">
            <a:extLst>
              <a:ext uri="{FF2B5EF4-FFF2-40B4-BE49-F238E27FC236}">
                <a16:creationId xmlns:a16="http://schemas.microsoft.com/office/drawing/2014/main" id="{603A22A2-58B2-F608-247F-8CE5DC7D3F97}"/>
              </a:ext>
            </a:extLst>
          </p:cNvPr>
          <p:cNvPicPr>
            <a:picLocks noChangeAspect="1"/>
          </p:cNvPicPr>
          <p:nvPr/>
        </p:nvPicPr>
        <p:blipFill>
          <a:blip r:embed="rId3"/>
          <a:stretch>
            <a:fillRect/>
          </a:stretch>
        </p:blipFill>
        <p:spPr>
          <a:xfrm>
            <a:off x="4479347" y="4470137"/>
            <a:ext cx="1542925" cy="1986166"/>
          </a:xfrm>
          <a:prstGeom prst="rect">
            <a:avLst/>
          </a:prstGeom>
          <a:ln>
            <a:noFill/>
          </a:ln>
          <a:effectLst>
            <a:outerShdw blurRad="292100" dist="139700" dir="2700000" algn="tl" rotWithShape="0">
              <a:srgbClr val="333333">
                <a:alpha val="65000"/>
              </a:srgbClr>
            </a:outerShdw>
          </a:effectLst>
        </p:spPr>
      </p:pic>
      <p:pic>
        <p:nvPicPr>
          <p:cNvPr id="10" name="Picture 9" descr="Screenshot of Polaris Leap packing list">
            <a:extLst>
              <a:ext uri="{FF2B5EF4-FFF2-40B4-BE49-F238E27FC236}">
                <a16:creationId xmlns:a16="http://schemas.microsoft.com/office/drawing/2014/main" id="{6E1B3BD1-B951-A9D0-3BE1-731F64A6C997}"/>
              </a:ext>
            </a:extLst>
          </p:cNvPr>
          <p:cNvPicPr>
            <a:picLocks noChangeAspect="1"/>
          </p:cNvPicPr>
          <p:nvPr/>
        </p:nvPicPr>
        <p:blipFill>
          <a:blip r:embed="rId4"/>
          <a:stretch>
            <a:fillRect/>
          </a:stretch>
        </p:blipFill>
        <p:spPr>
          <a:xfrm>
            <a:off x="6155631" y="4470137"/>
            <a:ext cx="1542925" cy="1993414"/>
          </a:xfrm>
          <a:prstGeom prst="rect">
            <a:avLst/>
          </a:prstGeom>
          <a:ln>
            <a:noFill/>
          </a:ln>
          <a:effectLst>
            <a:outerShdw blurRad="292100" dist="139700" dir="2700000" algn="tl" rotWithShape="0">
              <a:srgbClr val="333333">
                <a:alpha val="65000"/>
              </a:srgbClr>
            </a:outerShdw>
          </a:effectLst>
        </p:spPr>
      </p:pic>
      <p:pic>
        <p:nvPicPr>
          <p:cNvPr id="12" name="Picture 11" descr="Screenshot of Polaris Leap packing list">
            <a:extLst>
              <a:ext uri="{FF2B5EF4-FFF2-40B4-BE49-F238E27FC236}">
                <a16:creationId xmlns:a16="http://schemas.microsoft.com/office/drawing/2014/main" id="{BCD36649-C3D4-6A8A-8D56-83454571DD00}"/>
              </a:ext>
            </a:extLst>
          </p:cNvPr>
          <p:cNvPicPr>
            <a:picLocks noChangeAspect="1"/>
          </p:cNvPicPr>
          <p:nvPr/>
        </p:nvPicPr>
        <p:blipFill>
          <a:blip r:embed="rId5"/>
          <a:stretch>
            <a:fillRect/>
          </a:stretch>
        </p:blipFill>
        <p:spPr>
          <a:xfrm>
            <a:off x="7831915" y="4477385"/>
            <a:ext cx="1545731" cy="1986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1773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B4A5-8618-949A-B6FC-8155282D806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CFC3EAD-745F-8F25-1924-391408CD9CFA}"/>
              </a:ext>
            </a:extLst>
          </p:cNvPr>
          <p:cNvSpPr>
            <a:spLocks noGrp="1"/>
          </p:cNvSpPr>
          <p:nvPr>
            <p:ph type="title"/>
          </p:nvPr>
        </p:nvSpPr>
        <p:spPr/>
        <p:txBody>
          <a:bodyPr/>
          <a:lstStyle/>
          <a:p>
            <a:r>
              <a:rPr lang="en-GB" dirty="0"/>
              <a:t>Processing Reader Ratings</a:t>
            </a:r>
          </a:p>
        </p:txBody>
      </p:sp>
      <p:sp>
        <p:nvSpPr>
          <p:cNvPr id="6" name="Footer Placeholder 5">
            <a:extLst>
              <a:ext uri="{FF2B5EF4-FFF2-40B4-BE49-F238E27FC236}">
                <a16:creationId xmlns:a16="http://schemas.microsoft.com/office/drawing/2014/main" id="{009C9CB7-41DB-C127-2BFD-1E18CB253B2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5634E77-DCCD-AE9A-3702-9C060440305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B4A11559-1345-4637-0F34-E7E567521FA5}"/>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5" name="Picture 4" descr="Screenshot of Polaris Leap Patron Record Reading History with Add/Modify Rating featured">
            <a:extLst>
              <a:ext uri="{FF2B5EF4-FFF2-40B4-BE49-F238E27FC236}">
                <a16:creationId xmlns:a16="http://schemas.microsoft.com/office/drawing/2014/main" id="{2847A3E5-4052-AD43-55E2-39DC985D358F}"/>
              </a:ext>
            </a:extLst>
          </p:cNvPr>
          <p:cNvPicPr>
            <a:picLocks noChangeAspect="1"/>
          </p:cNvPicPr>
          <p:nvPr/>
        </p:nvPicPr>
        <p:blipFill>
          <a:blip r:embed="rId2"/>
          <a:stretch>
            <a:fillRect/>
          </a:stretch>
        </p:blipFill>
        <p:spPr>
          <a:xfrm>
            <a:off x="550864" y="934446"/>
            <a:ext cx="8334967" cy="2652824"/>
          </a:xfrm>
          <a:prstGeom prst="rect">
            <a:avLst/>
          </a:prstGeom>
          <a:ln>
            <a:noFill/>
          </a:ln>
          <a:effectLst>
            <a:outerShdw blurRad="292100" dist="139700" dir="2700000" algn="tl" rotWithShape="0">
              <a:srgbClr val="333333">
                <a:alpha val="65000"/>
              </a:srgbClr>
            </a:outerShdw>
          </a:effectLst>
        </p:spPr>
      </p:pic>
      <p:pic>
        <p:nvPicPr>
          <p:cNvPr id="3" name="Picture 2" descr="Screenshot of Polaris Leap Add or modify reader rating box">
            <a:extLst>
              <a:ext uri="{FF2B5EF4-FFF2-40B4-BE49-F238E27FC236}">
                <a16:creationId xmlns:a16="http://schemas.microsoft.com/office/drawing/2014/main" id="{A04BE9C3-0E64-0697-4A3E-4B81969B25FF}"/>
              </a:ext>
            </a:extLst>
          </p:cNvPr>
          <p:cNvPicPr>
            <a:picLocks noChangeAspect="1"/>
          </p:cNvPicPr>
          <p:nvPr/>
        </p:nvPicPr>
        <p:blipFill>
          <a:blip r:embed="rId3"/>
          <a:stretch>
            <a:fillRect/>
          </a:stretch>
        </p:blipFill>
        <p:spPr>
          <a:xfrm>
            <a:off x="6847147" y="2780417"/>
            <a:ext cx="4767053" cy="2241172"/>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945E6D25-7EED-12CE-20A4-291F5C28CD50}"/>
              </a:ext>
            </a:extLst>
          </p:cNvPr>
          <p:cNvSpPr txBox="1">
            <a:spLocks/>
          </p:cNvSpPr>
          <p:nvPr/>
        </p:nvSpPr>
        <p:spPr>
          <a:xfrm>
            <a:off x="577800" y="3901003"/>
            <a:ext cx="5288326" cy="1464199"/>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On the patron record, click the </a:t>
            </a:r>
            <a:r>
              <a:rPr lang="en-US" sz="1500" i="1" dirty="0"/>
              <a:t>Reading History</a:t>
            </a:r>
            <a:r>
              <a:rPr lang="en-US" sz="1500" dirty="0"/>
              <a:t> tab.</a:t>
            </a:r>
          </a:p>
          <a:p>
            <a:pPr marL="342900" indent="-342900" algn="just">
              <a:buClr>
                <a:schemeClr val="bg2"/>
              </a:buClr>
              <a:buFont typeface="Wingdings" panose="05000000000000000000" pitchFamily="2" charset="2"/>
              <a:buChar char="§"/>
            </a:pPr>
            <a:r>
              <a:rPr lang="en-US" sz="1500" dirty="0"/>
              <a:t>Select the title and click </a:t>
            </a:r>
            <a:r>
              <a:rPr lang="en-US" sz="1500" i="1" dirty="0"/>
              <a:t>Add/Modify Rating.</a:t>
            </a:r>
            <a:endParaRPr lang="en-US" sz="1500" dirty="0"/>
          </a:p>
          <a:p>
            <a:pPr marL="342900" indent="-342900" algn="just">
              <a:buClr>
                <a:schemeClr val="bg2"/>
              </a:buClr>
              <a:buFont typeface="Wingdings" panose="05000000000000000000" pitchFamily="2" charset="2"/>
              <a:buChar char="§"/>
            </a:pPr>
            <a:r>
              <a:rPr lang="en-US" sz="1500" dirty="0"/>
              <a:t>Choose the rating from the dropdown and click </a:t>
            </a:r>
            <a:r>
              <a:rPr lang="en-US" sz="1500" i="1" dirty="0"/>
              <a:t>Update Rating.</a:t>
            </a:r>
            <a:endParaRPr lang="en-US" sz="1500" dirty="0"/>
          </a:p>
        </p:txBody>
      </p:sp>
    </p:spTree>
    <p:extLst>
      <p:ext uri="{BB962C8B-B14F-4D97-AF65-F5344CB8AC3E}">
        <p14:creationId xmlns:p14="http://schemas.microsoft.com/office/powerpoint/2010/main" val="754580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9C8E2-57D2-F160-ED26-64AB3308C8A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24A9723-D642-24CD-B98C-573921BD3C15}"/>
              </a:ext>
            </a:extLst>
          </p:cNvPr>
          <p:cNvSpPr>
            <a:spLocks noGrp="1"/>
          </p:cNvSpPr>
          <p:nvPr>
            <p:ph type="title"/>
          </p:nvPr>
        </p:nvSpPr>
        <p:spPr/>
        <p:txBody>
          <a:bodyPr/>
          <a:lstStyle/>
          <a:p>
            <a:r>
              <a:rPr lang="en-GB" dirty="0"/>
              <a:t>Outreach Reports</a:t>
            </a:r>
          </a:p>
        </p:txBody>
      </p:sp>
      <p:sp>
        <p:nvSpPr>
          <p:cNvPr id="6" name="Footer Placeholder 5">
            <a:extLst>
              <a:ext uri="{FF2B5EF4-FFF2-40B4-BE49-F238E27FC236}">
                <a16:creationId xmlns:a16="http://schemas.microsoft.com/office/drawing/2014/main" id="{D974F845-2892-BBC4-DC5B-17ED682BF00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D3AFA06-7178-3BD5-4B11-EA7A5E5CA0D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E23C9F16-BFCB-EC22-5FDE-370587AE84BE}"/>
              </a:ext>
            </a:extLst>
          </p:cNvPr>
          <p:cNvSpPr txBox="1"/>
          <p:nvPr/>
        </p:nvSpPr>
        <p:spPr>
          <a:xfrm>
            <a:off x="1152613" y="295481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2" name="Picture 1" descr="Screenshot of Polaris Report Manager">
            <a:extLst>
              <a:ext uri="{FF2B5EF4-FFF2-40B4-BE49-F238E27FC236}">
                <a16:creationId xmlns:a16="http://schemas.microsoft.com/office/drawing/2014/main" id="{7AA1C600-9AB0-92D5-3E94-6A9D8A80B134}"/>
              </a:ext>
            </a:extLst>
          </p:cNvPr>
          <p:cNvPicPr>
            <a:picLocks noChangeAspect="1"/>
          </p:cNvPicPr>
          <p:nvPr/>
        </p:nvPicPr>
        <p:blipFill>
          <a:blip r:embed="rId2"/>
          <a:stretch>
            <a:fillRect/>
          </a:stretch>
        </p:blipFill>
        <p:spPr>
          <a:xfrm>
            <a:off x="431966" y="1148419"/>
            <a:ext cx="10930369" cy="3163850"/>
          </a:xfrm>
          <a:prstGeom prst="rect">
            <a:avLst/>
          </a:prstGeom>
          <a:ln>
            <a:noFill/>
          </a:ln>
          <a:effectLst>
            <a:outerShdw blurRad="292100" dist="139700" dir="2700000" algn="tl" rotWithShape="0">
              <a:srgbClr val="333333">
                <a:alpha val="65000"/>
              </a:srgbClr>
            </a:outerShdw>
          </a:effectLst>
        </p:spPr>
      </p:pic>
      <p:sp>
        <p:nvSpPr>
          <p:cNvPr id="8" name="Content Placeholder 10">
            <a:extLst>
              <a:ext uri="{FF2B5EF4-FFF2-40B4-BE49-F238E27FC236}">
                <a16:creationId xmlns:a16="http://schemas.microsoft.com/office/drawing/2014/main" id="{200149DF-C7A2-0B71-D18E-726AEA5DFA97}"/>
              </a:ext>
            </a:extLst>
          </p:cNvPr>
          <p:cNvSpPr txBox="1">
            <a:spLocks/>
          </p:cNvSpPr>
          <p:nvPr/>
        </p:nvSpPr>
        <p:spPr>
          <a:xfrm>
            <a:off x="550864" y="5013447"/>
            <a:ext cx="11421604" cy="93122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Access the </a:t>
            </a:r>
            <a:r>
              <a:rPr lang="en-US" sz="1500" i="1" dirty="0"/>
              <a:t>Polaris Report Manager (reports server)</a:t>
            </a:r>
            <a:r>
              <a:rPr lang="en-US" sz="1500" dirty="0"/>
              <a:t>.</a:t>
            </a:r>
          </a:p>
          <a:p>
            <a:pPr marL="342900" indent="-342900" algn="just">
              <a:buClr>
                <a:schemeClr val="bg2"/>
              </a:buClr>
              <a:buFont typeface="Wingdings" panose="05000000000000000000" pitchFamily="2" charset="2"/>
              <a:buChar char="§"/>
            </a:pPr>
            <a:r>
              <a:rPr lang="en-US" sz="1500" i="1" dirty="0"/>
              <a:t>Polaris &gt; Public Services &gt; Outreach Services</a:t>
            </a:r>
          </a:p>
          <a:p>
            <a:endParaRPr lang="en-US" dirty="0"/>
          </a:p>
        </p:txBody>
      </p:sp>
    </p:spTree>
    <p:extLst>
      <p:ext uri="{BB962C8B-B14F-4D97-AF65-F5344CB8AC3E}">
        <p14:creationId xmlns:p14="http://schemas.microsoft.com/office/powerpoint/2010/main" val="400123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dirty="0"/>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 Surname</a:t>
            </a:r>
            <a:endParaRPr lang="en-GB" dirty="0"/>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forename.surname@clarivate.com</a:t>
            </a:r>
            <a:endParaRPr lang="en-GB" dirty="0"/>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+000 000-0000</a:t>
            </a:r>
            <a:endParaRPr lang="en-GB" dirty="0"/>
          </a:p>
        </p:txBody>
      </p:sp>
    </p:spTree>
    <p:extLst>
      <p:ext uri="{BB962C8B-B14F-4D97-AF65-F5344CB8AC3E}">
        <p14:creationId xmlns:p14="http://schemas.microsoft.com/office/powerpoint/2010/main" val="368792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4394-4F0B-3C9C-C26A-9F5DB3FC2CF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3E2FCB8-14BA-C36C-0392-8CD1E302E248}"/>
              </a:ext>
            </a:extLst>
          </p:cNvPr>
          <p:cNvSpPr>
            <a:spLocks noGrp="1"/>
          </p:cNvSpPr>
          <p:nvPr>
            <p:ph type="title"/>
          </p:nvPr>
        </p:nvSpPr>
        <p:spPr/>
        <p:txBody>
          <a:bodyPr/>
          <a:lstStyle/>
          <a:p>
            <a:r>
              <a:rPr lang="en-GB" dirty="0"/>
              <a:t>Outreach Services Overview</a:t>
            </a:r>
          </a:p>
        </p:txBody>
      </p:sp>
      <p:sp>
        <p:nvSpPr>
          <p:cNvPr id="6" name="Footer Placeholder 5">
            <a:extLst>
              <a:ext uri="{FF2B5EF4-FFF2-40B4-BE49-F238E27FC236}">
                <a16:creationId xmlns:a16="http://schemas.microsoft.com/office/drawing/2014/main" id="{8E511F6E-FB6D-E19C-85D8-E7F9DEB38EB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9DBAC3A-6942-DD13-E3E7-CE79A27EEBD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F7337CC7-EE60-8112-20AB-2A41D79EA8E4}"/>
              </a:ext>
            </a:extLst>
          </p:cNvPr>
          <p:cNvSpPr>
            <a:spLocks noGrp="1"/>
          </p:cNvSpPr>
          <p:nvPr>
            <p:ph type="body" sz="quarter" idx="14"/>
          </p:nvPr>
        </p:nvSpPr>
        <p:spPr>
          <a:xfrm>
            <a:off x="550864" y="1808163"/>
            <a:ext cx="11082336" cy="4321175"/>
          </a:xfrm>
        </p:spPr>
        <p:txBody>
          <a:bodyPr/>
          <a:lstStyle/>
          <a:p>
            <a:pPr algn="just">
              <a:buClr>
                <a:schemeClr val="bg2"/>
              </a:buClr>
              <a:buFont typeface="Wingdings" panose="05000000000000000000" pitchFamily="2" charset="2"/>
              <a:buChar char="§"/>
            </a:pPr>
            <a:r>
              <a:rPr lang="en-US" dirty="0"/>
              <a:t>Automates title selection and delivery for homebound and/or other designated patrons or institutions</a:t>
            </a:r>
          </a:p>
          <a:p>
            <a:pPr algn="just">
              <a:buClr>
                <a:schemeClr val="bg2"/>
              </a:buClr>
              <a:buFont typeface="Wingdings" panose="05000000000000000000" pitchFamily="2" charset="2"/>
              <a:buChar char="§"/>
            </a:pPr>
            <a:r>
              <a:rPr lang="en-US" dirty="0"/>
              <a:t>Allows for individual patron profiles based on reading preferences, delivery mode and other characteristics</a:t>
            </a:r>
          </a:p>
          <a:p>
            <a:pPr algn="just">
              <a:buClr>
                <a:schemeClr val="bg2"/>
              </a:buClr>
              <a:buFont typeface="Wingdings" panose="05000000000000000000" pitchFamily="2" charset="2"/>
              <a:buChar char="§"/>
            </a:pPr>
            <a:r>
              <a:rPr lang="en-US" dirty="0"/>
              <a:t>Allows for generation of selections lists for individual or multiple patrons or institutions</a:t>
            </a:r>
          </a:p>
          <a:p>
            <a:pPr algn="just">
              <a:buClr>
                <a:schemeClr val="bg2"/>
              </a:buClr>
              <a:buFont typeface="Wingdings" panose="05000000000000000000" pitchFamily="2" charset="2"/>
              <a:buChar char="§"/>
            </a:pPr>
            <a:r>
              <a:rPr lang="en-US" dirty="0"/>
              <a:t>Allows outreach patrons to submit reader ratings</a:t>
            </a:r>
          </a:p>
          <a:p>
            <a:pPr algn="just">
              <a:buClr>
                <a:schemeClr val="bg2"/>
              </a:buClr>
              <a:buFont typeface="Wingdings" panose="05000000000000000000" pitchFamily="2" charset="2"/>
              <a:buChar char="§"/>
            </a:pPr>
            <a:r>
              <a:rPr lang="en-US" dirty="0"/>
              <a:t>Can be set up at the system, library or branch level</a:t>
            </a:r>
            <a:endParaRPr lang="en-NL" dirty="0"/>
          </a:p>
          <a:p>
            <a:endParaRPr lang="en-US" dirty="0"/>
          </a:p>
        </p:txBody>
      </p:sp>
    </p:spTree>
    <p:extLst>
      <p:ext uri="{BB962C8B-B14F-4D97-AF65-F5344CB8AC3E}">
        <p14:creationId xmlns:p14="http://schemas.microsoft.com/office/powerpoint/2010/main" val="91359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CA834-27BD-0A49-9060-4CE764B4FC9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4960FB4-FBD8-60A2-C57B-564BF0959C37}"/>
              </a:ext>
            </a:extLst>
          </p:cNvPr>
          <p:cNvSpPr>
            <a:spLocks noGrp="1"/>
          </p:cNvSpPr>
          <p:nvPr>
            <p:ph type="title"/>
          </p:nvPr>
        </p:nvSpPr>
        <p:spPr/>
        <p:txBody>
          <a:bodyPr/>
          <a:lstStyle/>
          <a:p>
            <a:r>
              <a:rPr lang="en-GB" dirty="0"/>
              <a:t>System Administration Settings: Outreach Table Options</a:t>
            </a:r>
          </a:p>
        </p:txBody>
      </p:sp>
      <p:sp>
        <p:nvSpPr>
          <p:cNvPr id="6" name="Footer Placeholder 5">
            <a:extLst>
              <a:ext uri="{FF2B5EF4-FFF2-40B4-BE49-F238E27FC236}">
                <a16:creationId xmlns:a16="http://schemas.microsoft.com/office/drawing/2014/main" id="{642C19D1-0DE4-8968-AC58-6378B58750D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8A9A88A-034B-7484-8BCF-A198D2D854B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Content Placeholder 8">
            <a:extLst>
              <a:ext uri="{FF2B5EF4-FFF2-40B4-BE49-F238E27FC236}">
                <a16:creationId xmlns:a16="http://schemas.microsoft.com/office/drawing/2014/main" id="{17006B5F-EB80-C9E5-5A68-F1F6730E06E9}"/>
              </a:ext>
            </a:extLst>
          </p:cNvPr>
          <p:cNvSpPr txBox="1">
            <a:spLocks/>
          </p:cNvSpPr>
          <p:nvPr/>
        </p:nvSpPr>
        <p:spPr>
          <a:xfrm>
            <a:off x="535682" y="899116"/>
            <a:ext cx="11244838" cy="5369604"/>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To set the </a:t>
            </a:r>
            <a:r>
              <a:rPr lang="en-US" i="1" dirty="0"/>
              <a:t>Delivery Mode</a:t>
            </a:r>
            <a:r>
              <a:rPr lang="en-US" dirty="0"/>
              <a:t> in System Administration, go to </a:t>
            </a:r>
            <a:r>
              <a:rPr lang="en-US" i="1" dirty="0"/>
              <a:t>Settings &amp; Tables &gt; Tables </a:t>
            </a:r>
          </a:p>
          <a:p>
            <a:pPr algn="just">
              <a:buClr>
                <a:schemeClr val="bg2"/>
              </a:buClr>
              <a:buFont typeface="Wingdings" panose="05000000000000000000" pitchFamily="2" charset="2"/>
              <a:buChar char="§"/>
            </a:pPr>
            <a:r>
              <a:rPr lang="en-US" dirty="0"/>
              <a:t>Choose </a:t>
            </a:r>
            <a:r>
              <a:rPr lang="en-US" i="1" dirty="0"/>
              <a:t>System</a:t>
            </a:r>
            <a:r>
              <a:rPr lang="en-US" dirty="0"/>
              <a:t>, </a:t>
            </a:r>
            <a:r>
              <a:rPr lang="en-US" i="1" dirty="0"/>
              <a:t>Library</a:t>
            </a:r>
            <a:r>
              <a:rPr lang="en-US" dirty="0"/>
              <a:t>, or </a:t>
            </a:r>
            <a:r>
              <a:rPr lang="en-US" i="1" dirty="0"/>
              <a:t>Branch. </a:t>
            </a:r>
            <a:endParaRPr lang="en-US" dirty="0"/>
          </a:p>
          <a:p>
            <a:pPr algn="just">
              <a:buClr>
                <a:schemeClr val="bg2"/>
              </a:buClr>
              <a:buFont typeface="Wingdings" panose="05000000000000000000" pitchFamily="2" charset="2"/>
              <a:buChar char="§"/>
            </a:pPr>
            <a:r>
              <a:rPr lang="en-US" dirty="0"/>
              <a:t>Search for </a:t>
            </a:r>
            <a:r>
              <a:rPr lang="en-US" i="1" dirty="0"/>
              <a:t>Outreach.</a:t>
            </a:r>
            <a:endParaRPr lang="en-US" dirty="0"/>
          </a:p>
          <a:p>
            <a:pPr algn="just">
              <a:buClr>
                <a:schemeClr val="bg2"/>
              </a:buClr>
              <a:buFont typeface="Wingdings" panose="05000000000000000000" pitchFamily="2" charset="2"/>
              <a:buChar char="§"/>
            </a:pPr>
            <a:r>
              <a:rPr lang="en-US" dirty="0"/>
              <a:t>Choose the </a:t>
            </a:r>
            <a:r>
              <a:rPr lang="en-US" i="1" dirty="0"/>
              <a:t>Outreach: Delivery Mode</a:t>
            </a:r>
            <a:r>
              <a:rPr lang="en-US" dirty="0"/>
              <a:t> table.</a:t>
            </a:r>
          </a:p>
          <a:p>
            <a:pPr algn="just">
              <a:buClr>
                <a:schemeClr val="bg2"/>
              </a:buClr>
              <a:buFont typeface="Wingdings" panose="05000000000000000000" pitchFamily="2" charset="2"/>
              <a:buChar char="§"/>
            </a:pPr>
            <a:r>
              <a:rPr lang="en-US" dirty="0"/>
              <a:t>Enter the options the library has chosen.</a:t>
            </a:r>
          </a:p>
          <a:p>
            <a:pPr marL="0" indent="0" algn="just">
              <a:buFont typeface="Arial" panose="020B0604020202020204" pitchFamily="34" charset="0"/>
              <a:buNone/>
            </a:pPr>
            <a:endParaRPr lang="en-US" dirty="0"/>
          </a:p>
          <a:p>
            <a:pPr marL="0" indent="0" algn="just">
              <a:buFont typeface="Arial" panose="020B0604020202020204" pitchFamily="34" charset="0"/>
              <a:buNone/>
            </a:pPr>
            <a:endParaRPr lang="en-US" dirty="0"/>
          </a:p>
          <a:p>
            <a:pPr marL="0" indent="0" algn="just">
              <a:buFont typeface="Arial" panose="020B0604020202020204" pitchFamily="34" charset="0"/>
              <a:buNone/>
            </a:pPr>
            <a:endParaRPr lang="en-US" dirty="0"/>
          </a:p>
          <a:p>
            <a:pPr marL="0" indent="0" algn="just">
              <a:buFont typeface="Arial" panose="020B0604020202020204" pitchFamily="34" charset="0"/>
              <a:buNone/>
            </a:pPr>
            <a:endParaRPr lang="en-US" dirty="0"/>
          </a:p>
          <a:p>
            <a:pPr marL="0" indent="0" algn="just">
              <a:buFont typeface="Arial" panose="020B0604020202020204" pitchFamily="34" charset="0"/>
              <a:buNone/>
            </a:pPr>
            <a:endParaRPr lang="en-US" dirty="0"/>
          </a:p>
          <a:p>
            <a:pPr marL="0" indent="0" algn="just">
              <a:buFont typeface="Arial" panose="020B0604020202020204" pitchFamily="34" charset="0"/>
              <a:buNone/>
            </a:pPr>
            <a:endParaRPr lang="en-US" dirty="0"/>
          </a:p>
          <a:p>
            <a:pPr marL="0" indent="0" algn="just">
              <a:buFont typeface="Arial" panose="020B0604020202020204" pitchFamily="34" charset="0"/>
              <a:buNone/>
            </a:pPr>
            <a:endParaRPr lang="en-US" dirty="0"/>
          </a:p>
          <a:p>
            <a:pPr marL="0" indent="0" algn="just">
              <a:buFont typeface="Arial" panose="020B0604020202020204" pitchFamily="34" charset="0"/>
              <a:buNone/>
            </a:pPr>
            <a:endParaRPr lang="en-US" dirty="0"/>
          </a:p>
          <a:p>
            <a:pPr marL="0" indent="0" algn="just">
              <a:buFont typeface="Arial" panose="020B0604020202020204" pitchFamily="34" charset="0"/>
              <a:buNone/>
            </a:pPr>
            <a:endParaRPr lang="en-US" dirty="0"/>
          </a:p>
          <a:p>
            <a:pPr marL="0" indent="0" algn="just">
              <a:buFont typeface="Arial" panose="020B0604020202020204" pitchFamily="34" charset="0"/>
              <a:buNone/>
            </a:pPr>
            <a:endParaRPr lang="en-US" dirty="0"/>
          </a:p>
          <a:p>
            <a:pPr marL="0" indent="0" algn="just">
              <a:buNone/>
            </a:pPr>
            <a:r>
              <a:rPr lang="en-US" b="1" dirty="0">
                <a:solidFill>
                  <a:schemeClr val="bg2"/>
                </a:solidFill>
              </a:rPr>
              <a:t>Note:</a:t>
            </a:r>
            <a:r>
              <a:rPr lang="en-US" dirty="0"/>
              <a:t> </a:t>
            </a:r>
            <a:r>
              <a:rPr lang="en-US" i="1" dirty="0"/>
              <a:t>Delivery Mode</a:t>
            </a:r>
            <a:r>
              <a:rPr lang="en-US" dirty="0"/>
              <a:t> is not required, but it provides a dropdown menu during patron setup.</a:t>
            </a:r>
            <a:endParaRPr lang="en-NL" dirty="0"/>
          </a:p>
        </p:txBody>
      </p:sp>
      <p:pic>
        <p:nvPicPr>
          <p:cNvPr id="8" name="Picture 7" descr="Screenshot of Polaris System Administration Tables &gt; Outreach: Delivery Mode">
            <a:extLst>
              <a:ext uri="{FF2B5EF4-FFF2-40B4-BE49-F238E27FC236}">
                <a16:creationId xmlns:a16="http://schemas.microsoft.com/office/drawing/2014/main" id="{73463B10-7E1C-7128-DE4B-0BE76708D9FB}"/>
              </a:ext>
            </a:extLst>
          </p:cNvPr>
          <p:cNvPicPr>
            <a:picLocks noChangeAspect="1"/>
          </p:cNvPicPr>
          <p:nvPr/>
        </p:nvPicPr>
        <p:blipFill>
          <a:blip r:embed="rId2"/>
          <a:stretch>
            <a:fillRect/>
          </a:stretch>
        </p:blipFill>
        <p:spPr>
          <a:xfrm>
            <a:off x="1638800" y="2672874"/>
            <a:ext cx="8914399" cy="3164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8822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E0BF-CEFF-3271-79B5-6EF43F5C017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B9EC4E7-80DD-59B6-D7CA-752747B4E15A}"/>
              </a:ext>
            </a:extLst>
          </p:cNvPr>
          <p:cNvSpPr>
            <a:spLocks noGrp="1"/>
          </p:cNvSpPr>
          <p:nvPr>
            <p:ph type="title"/>
          </p:nvPr>
        </p:nvSpPr>
        <p:spPr/>
        <p:txBody>
          <a:bodyPr/>
          <a:lstStyle/>
          <a:p>
            <a:r>
              <a:rPr lang="en-GB" dirty="0"/>
              <a:t>System Administration Settings: Outreach Table Options</a:t>
            </a:r>
          </a:p>
        </p:txBody>
      </p:sp>
      <p:sp>
        <p:nvSpPr>
          <p:cNvPr id="6" name="Footer Placeholder 5">
            <a:extLst>
              <a:ext uri="{FF2B5EF4-FFF2-40B4-BE49-F238E27FC236}">
                <a16:creationId xmlns:a16="http://schemas.microsoft.com/office/drawing/2014/main" id="{0FA13C6F-0157-1E91-1BD1-DE727425E52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3EDD8E1-5BAC-BAF7-1AD3-51B53B1850F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Content Placeholder 8">
            <a:extLst>
              <a:ext uri="{FF2B5EF4-FFF2-40B4-BE49-F238E27FC236}">
                <a16:creationId xmlns:a16="http://schemas.microsoft.com/office/drawing/2014/main" id="{B8B7ED2C-FA4F-BC98-5E2D-3EA9EE3ED987}"/>
              </a:ext>
            </a:extLst>
          </p:cNvPr>
          <p:cNvSpPr txBox="1">
            <a:spLocks/>
          </p:cNvSpPr>
          <p:nvPr/>
        </p:nvSpPr>
        <p:spPr>
          <a:xfrm>
            <a:off x="535682" y="899116"/>
            <a:ext cx="11244838" cy="5369604"/>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 set </a:t>
            </a:r>
            <a:r>
              <a:rPr lang="en-US" i="1" dirty="0"/>
              <a:t>Delivery Routes</a:t>
            </a:r>
            <a:r>
              <a:rPr lang="en-US" dirty="0"/>
              <a:t> in System Administration, go to </a:t>
            </a:r>
            <a:r>
              <a:rPr lang="en-US" i="1" dirty="0"/>
              <a:t>Settings &amp; Tables &gt; Tables. </a:t>
            </a:r>
            <a:endParaRPr lang="en-US" dirty="0"/>
          </a:p>
          <a:p>
            <a:pPr algn="just">
              <a:buClr>
                <a:schemeClr val="bg2"/>
              </a:buClr>
              <a:buFont typeface="Wingdings" panose="05000000000000000000" pitchFamily="2" charset="2"/>
              <a:buChar char="§"/>
            </a:pPr>
            <a:r>
              <a:rPr lang="en-US" dirty="0"/>
              <a:t>Choose </a:t>
            </a:r>
            <a:r>
              <a:rPr lang="en-US" i="1" dirty="0"/>
              <a:t>System</a:t>
            </a:r>
            <a:r>
              <a:rPr lang="en-US" dirty="0"/>
              <a:t>, </a:t>
            </a:r>
            <a:r>
              <a:rPr lang="en-US" i="1" dirty="0"/>
              <a:t>Library</a:t>
            </a:r>
            <a:r>
              <a:rPr lang="en-US" dirty="0"/>
              <a:t>, or </a:t>
            </a:r>
            <a:r>
              <a:rPr lang="en-US" i="1" dirty="0"/>
              <a:t>Branch. </a:t>
            </a:r>
            <a:endParaRPr lang="en-US" dirty="0"/>
          </a:p>
          <a:p>
            <a:pPr algn="just">
              <a:buClr>
                <a:schemeClr val="bg2"/>
              </a:buClr>
              <a:buFont typeface="Wingdings" panose="05000000000000000000" pitchFamily="2" charset="2"/>
              <a:buChar char="§"/>
            </a:pPr>
            <a:r>
              <a:rPr lang="en-US" dirty="0"/>
              <a:t>Search for </a:t>
            </a:r>
            <a:r>
              <a:rPr lang="en-US" i="1" dirty="0"/>
              <a:t>Outreach.</a:t>
            </a:r>
          </a:p>
          <a:p>
            <a:pPr algn="just">
              <a:buClr>
                <a:schemeClr val="bg2"/>
              </a:buClr>
              <a:buFont typeface="Wingdings" panose="05000000000000000000" pitchFamily="2" charset="2"/>
              <a:buChar char="§"/>
            </a:pPr>
            <a:r>
              <a:rPr lang="en-US" dirty="0"/>
              <a:t>Choose the </a:t>
            </a:r>
            <a:r>
              <a:rPr lang="en-US" i="1" dirty="0"/>
              <a:t>Outreach: Delivery Routes</a:t>
            </a:r>
            <a:r>
              <a:rPr lang="en-US" dirty="0"/>
              <a:t> table.</a:t>
            </a:r>
          </a:p>
          <a:p>
            <a:r>
              <a:rPr lang="en-US" dirty="0"/>
              <a:t>Clicking on the route name gives you the stops table for adding individual stops (this appears at the bottom of the screen).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solidFill>
                  <a:schemeClr val="bg2"/>
                </a:solidFill>
              </a:rPr>
              <a:t>Note:</a:t>
            </a:r>
            <a:r>
              <a:rPr lang="en-US" dirty="0"/>
              <a:t> </a:t>
            </a:r>
            <a:r>
              <a:rPr lang="en-US" i="1" dirty="0"/>
              <a:t>Delivery Routes</a:t>
            </a:r>
            <a:r>
              <a:rPr lang="en-US" dirty="0"/>
              <a:t> is not required, but it provides a dropdown menu during patron set up.</a:t>
            </a:r>
            <a:endParaRPr lang="en-NL" dirty="0"/>
          </a:p>
        </p:txBody>
      </p:sp>
      <p:pic>
        <p:nvPicPr>
          <p:cNvPr id="8" name="Picture 7" descr="Screenshot of Polaris System Administration Tables &gt; Outreach: Delivery Routes">
            <a:extLst>
              <a:ext uri="{FF2B5EF4-FFF2-40B4-BE49-F238E27FC236}">
                <a16:creationId xmlns:a16="http://schemas.microsoft.com/office/drawing/2014/main" id="{4E40A135-C9C0-6F00-9011-C0BBCB3367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53378" y="2672874"/>
            <a:ext cx="8780324" cy="3277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4120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6D3E6-7AD0-9A4B-4864-43D196F4B62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CDA3A55-2765-CB2C-4E72-177B32444AC3}"/>
              </a:ext>
            </a:extLst>
          </p:cNvPr>
          <p:cNvSpPr>
            <a:spLocks noGrp="1"/>
          </p:cNvSpPr>
          <p:nvPr>
            <p:ph type="title"/>
          </p:nvPr>
        </p:nvSpPr>
        <p:spPr/>
        <p:txBody>
          <a:bodyPr/>
          <a:lstStyle/>
          <a:p>
            <a:r>
              <a:rPr lang="en-GB"/>
              <a:t>System Administration Settings: Outreach Table Options</a:t>
            </a:r>
            <a:endParaRPr lang="en-GB" dirty="0"/>
          </a:p>
        </p:txBody>
      </p:sp>
      <p:sp>
        <p:nvSpPr>
          <p:cNvPr id="6" name="Footer Placeholder 5">
            <a:extLst>
              <a:ext uri="{FF2B5EF4-FFF2-40B4-BE49-F238E27FC236}">
                <a16:creationId xmlns:a16="http://schemas.microsoft.com/office/drawing/2014/main" id="{DA762E11-16D8-D5BE-9DDA-122A38D3DE8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FAF79E5-8CC2-FD8A-AF58-29367FB5F90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2">
            <a:extLst>
              <a:ext uri="{FF2B5EF4-FFF2-40B4-BE49-F238E27FC236}">
                <a16:creationId xmlns:a16="http://schemas.microsoft.com/office/drawing/2014/main" id="{D81F974C-E661-A06C-460A-822556C28339}"/>
              </a:ext>
            </a:extLst>
          </p:cNvPr>
          <p:cNvSpPr txBox="1">
            <a:spLocks/>
          </p:cNvSpPr>
          <p:nvPr/>
        </p:nvSpPr>
        <p:spPr>
          <a:xfrm>
            <a:off x="554832" y="964783"/>
            <a:ext cx="11082336"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There are also two tables (also optional) that allow you to add </a:t>
            </a:r>
          </a:p>
          <a:p>
            <a:pPr lvl="1" algn="just">
              <a:buClr>
                <a:schemeClr val="bg2"/>
              </a:buClr>
              <a:buFont typeface="Wingdings" panose="05000000000000000000" pitchFamily="2" charset="2"/>
              <a:buChar char="§"/>
            </a:pPr>
            <a:r>
              <a:rPr lang="en-US" dirty="0"/>
              <a:t>Disability </a:t>
            </a:r>
          </a:p>
          <a:p>
            <a:pPr lvl="1" algn="just">
              <a:buClr>
                <a:schemeClr val="bg2"/>
              </a:buClr>
              <a:buFont typeface="Wingdings" panose="05000000000000000000" pitchFamily="2" charset="2"/>
              <a:buChar char="§"/>
            </a:pPr>
            <a:r>
              <a:rPr lang="en-US" dirty="0"/>
              <a:t>Equipment </a:t>
            </a:r>
          </a:p>
          <a:p>
            <a:pPr marL="180000" lvl="1" indent="0" algn="just">
              <a:buClr>
                <a:schemeClr val="bg2"/>
              </a:buClr>
              <a:buNone/>
            </a:pPr>
            <a:r>
              <a:rPr lang="en-US" dirty="0"/>
              <a:t> </a:t>
            </a:r>
          </a:p>
          <a:p>
            <a:endParaRPr lang="en-US" dirty="0"/>
          </a:p>
        </p:txBody>
      </p:sp>
      <p:pic>
        <p:nvPicPr>
          <p:cNvPr id="4" name="Picture 3" descr="Screenshot of Polaris System Administration Tables &gt; Outreach: Disability">
            <a:extLst>
              <a:ext uri="{FF2B5EF4-FFF2-40B4-BE49-F238E27FC236}">
                <a16:creationId xmlns:a16="http://schemas.microsoft.com/office/drawing/2014/main" id="{04254B4C-0BE0-50CE-288D-26C450AD31D8}"/>
              </a:ext>
            </a:extLst>
          </p:cNvPr>
          <p:cNvPicPr>
            <a:picLocks noChangeAspect="1"/>
          </p:cNvPicPr>
          <p:nvPr/>
        </p:nvPicPr>
        <p:blipFill>
          <a:blip r:embed="rId2"/>
          <a:stretch>
            <a:fillRect/>
          </a:stretch>
        </p:blipFill>
        <p:spPr>
          <a:xfrm>
            <a:off x="550864" y="2171704"/>
            <a:ext cx="5846858" cy="3698109"/>
          </a:xfrm>
          <a:prstGeom prst="rect">
            <a:avLst/>
          </a:prstGeom>
          <a:ln>
            <a:noFill/>
          </a:ln>
          <a:effectLst>
            <a:outerShdw blurRad="292100" dist="139700" dir="2700000" algn="tl" rotWithShape="0">
              <a:srgbClr val="333333">
                <a:alpha val="65000"/>
              </a:srgbClr>
            </a:outerShdw>
          </a:effectLst>
        </p:spPr>
      </p:pic>
      <p:pic>
        <p:nvPicPr>
          <p:cNvPr id="10" name="Picture 9" descr="Screenshot of Polaris System Administration Tables &gt; Outreach: Equipment">
            <a:extLst>
              <a:ext uri="{FF2B5EF4-FFF2-40B4-BE49-F238E27FC236}">
                <a16:creationId xmlns:a16="http://schemas.microsoft.com/office/drawing/2014/main" id="{E94FA3AF-527E-3186-BB16-1649A43F30BF}"/>
              </a:ext>
            </a:extLst>
          </p:cNvPr>
          <p:cNvPicPr>
            <a:picLocks noChangeAspect="1"/>
          </p:cNvPicPr>
          <p:nvPr/>
        </p:nvPicPr>
        <p:blipFill>
          <a:blip r:embed="rId3"/>
          <a:stretch>
            <a:fillRect/>
          </a:stretch>
        </p:blipFill>
        <p:spPr>
          <a:xfrm>
            <a:off x="5646756" y="1346729"/>
            <a:ext cx="5990412" cy="4283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0598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59FD-EB29-E327-4105-A061B86C51B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03B58AE-9A79-EFCC-FE22-0FAC862247B3}"/>
              </a:ext>
            </a:extLst>
          </p:cNvPr>
          <p:cNvSpPr>
            <a:spLocks noGrp="1"/>
          </p:cNvSpPr>
          <p:nvPr>
            <p:ph type="title"/>
          </p:nvPr>
        </p:nvSpPr>
        <p:spPr/>
        <p:txBody>
          <a:bodyPr/>
          <a:lstStyle/>
          <a:p>
            <a:r>
              <a:rPr lang="en-GB"/>
              <a:t>System Administration Settings: Outreach Table Options</a:t>
            </a:r>
            <a:endParaRPr lang="en-GB" dirty="0"/>
          </a:p>
        </p:txBody>
      </p:sp>
      <p:sp>
        <p:nvSpPr>
          <p:cNvPr id="6" name="Footer Placeholder 5">
            <a:extLst>
              <a:ext uri="{FF2B5EF4-FFF2-40B4-BE49-F238E27FC236}">
                <a16:creationId xmlns:a16="http://schemas.microsoft.com/office/drawing/2014/main" id="{7ACBCF45-2CD5-F100-BEDB-51BF4096745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2CB5DF8-746E-1B6E-EB37-25415C1F647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2">
            <a:extLst>
              <a:ext uri="{FF2B5EF4-FFF2-40B4-BE49-F238E27FC236}">
                <a16:creationId xmlns:a16="http://schemas.microsoft.com/office/drawing/2014/main" id="{8524A8BF-E76F-C45D-08D5-6A55E07AB9D9}"/>
              </a:ext>
            </a:extLst>
          </p:cNvPr>
          <p:cNvSpPr txBox="1">
            <a:spLocks/>
          </p:cNvSpPr>
          <p:nvPr/>
        </p:nvSpPr>
        <p:spPr>
          <a:xfrm>
            <a:off x="554832" y="964783"/>
            <a:ext cx="11082336"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i="1" dirty="0"/>
              <a:t>Outreach: Excluded Circ Statuses </a:t>
            </a:r>
            <a:r>
              <a:rPr lang="en-US" dirty="0"/>
              <a:t>controls which circulation statuses to exclude (</a:t>
            </a:r>
            <a:r>
              <a:rPr lang="en-US" i="1" dirty="0"/>
              <a:t>yes</a:t>
            </a:r>
            <a:r>
              <a:rPr lang="en-US" dirty="0"/>
              <a:t>) or include (</a:t>
            </a:r>
            <a:r>
              <a:rPr lang="en-US" i="1" dirty="0"/>
              <a:t>no</a:t>
            </a:r>
            <a:r>
              <a:rPr lang="en-US" dirty="0"/>
              <a:t>) from the selection lists.</a:t>
            </a:r>
          </a:p>
          <a:p>
            <a:pPr algn="just">
              <a:buClr>
                <a:schemeClr val="bg2"/>
              </a:buClr>
              <a:buFont typeface="Wingdings" panose="05000000000000000000" pitchFamily="2" charset="2"/>
              <a:buChar char="§"/>
            </a:pPr>
            <a:r>
              <a:rPr lang="en-US" i="1" dirty="0"/>
              <a:t>Outreach: Included Branches</a:t>
            </a:r>
            <a:r>
              <a:rPr lang="en-US" dirty="0"/>
              <a:t> allows you to select which (other) branches’ materials are included in the selection list.</a:t>
            </a:r>
            <a:endParaRPr lang="en-NL" dirty="0"/>
          </a:p>
          <a:p>
            <a:pPr algn="just">
              <a:buClr>
                <a:schemeClr val="bg2"/>
              </a:buClr>
              <a:buFont typeface="Wingdings" panose="05000000000000000000" pitchFamily="2" charset="2"/>
              <a:buChar char="§"/>
            </a:pPr>
            <a:endParaRPr lang="en-US" dirty="0"/>
          </a:p>
          <a:p>
            <a:endParaRPr lang="en-US" dirty="0"/>
          </a:p>
        </p:txBody>
      </p:sp>
      <p:pic>
        <p:nvPicPr>
          <p:cNvPr id="5" name="Picture 4" descr="Screenshot of Polaris System Administration Tables &gt; Outreach: Excluded Circ Statuses">
            <a:extLst>
              <a:ext uri="{FF2B5EF4-FFF2-40B4-BE49-F238E27FC236}">
                <a16:creationId xmlns:a16="http://schemas.microsoft.com/office/drawing/2014/main" id="{3778E854-CACB-6838-DDAC-DC1E0B3856DC}"/>
              </a:ext>
            </a:extLst>
          </p:cNvPr>
          <p:cNvPicPr>
            <a:picLocks noChangeAspect="1"/>
          </p:cNvPicPr>
          <p:nvPr/>
        </p:nvPicPr>
        <p:blipFill>
          <a:blip r:embed="rId2"/>
          <a:stretch>
            <a:fillRect/>
          </a:stretch>
        </p:blipFill>
        <p:spPr>
          <a:xfrm>
            <a:off x="550864" y="1938427"/>
            <a:ext cx="6010529" cy="3173442"/>
          </a:xfrm>
          <a:prstGeom prst="rect">
            <a:avLst/>
          </a:prstGeom>
          <a:ln>
            <a:noFill/>
          </a:ln>
          <a:effectLst>
            <a:outerShdw blurRad="292100" dist="139700" dir="2700000" algn="tl" rotWithShape="0">
              <a:srgbClr val="333333">
                <a:alpha val="65000"/>
              </a:srgbClr>
            </a:outerShdw>
          </a:effectLst>
        </p:spPr>
      </p:pic>
      <p:pic>
        <p:nvPicPr>
          <p:cNvPr id="9" name="Picture 8" descr="Screenshot of Polaris System Administration Tables &gt; Outreach: Included Branches">
            <a:extLst>
              <a:ext uri="{FF2B5EF4-FFF2-40B4-BE49-F238E27FC236}">
                <a16:creationId xmlns:a16="http://schemas.microsoft.com/office/drawing/2014/main" id="{7983EF98-7055-BF16-770D-6803D29D5A0C}"/>
              </a:ext>
            </a:extLst>
          </p:cNvPr>
          <p:cNvPicPr>
            <a:picLocks noChangeAspect="1"/>
          </p:cNvPicPr>
          <p:nvPr/>
        </p:nvPicPr>
        <p:blipFill>
          <a:blip r:embed="rId3"/>
          <a:stretch>
            <a:fillRect/>
          </a:stretch>
        </p:blipFill>
        <p:spPr>
          <a:xfrm>
            <a:off x="5808055" y="2643712"/>
            <a:ext cx="5914145" cy="31734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2950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9C50D-4E52-A5C7-91F1-4D66787225D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87BEE59-5D85-AEE3-646C-248A205DC320}"/>
              </a:ext>
            </a:extLst>
          </p:cNvPr>
          <p:cNvSpPr>
            <a:spLocks noGrp="1"/>
          </p:cNvSpPr>
          <p:nvPr>
            <p:ph type="title"/>
          </p:nvPr>
        </p:nvSpPr>
        <p:spPr/>
        <p:txBody>
          <a:bodyPr/>
          <a:lstStyle/>
          <a:p>
            <a:r>
              <a:rPr lang="en-GB"/>
              <a:t>System Administration Settings: Outreach Table Options</a:t>
            </a:r>
            <a:endParaRPr lang="en-GB" dirty="0"/>
          </a:p>
        </p:txBody>
      </p:sp>
      <p:sp>
        <p:nvSpPr>
          <p:cNvPr id="6" name="Footer Placeholder 5">
            <a:extLst>
              <a:ext uri="{FF2B5EF4-FFF2-40B4-BE49-F238E27FC236}">
                <a16:creationId xmlns:a16="http://schemas.microsoft.com/office/drawing/2014/main" id="{83FEB207-7471-7E50-17B6-4B9B0AD15FD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69A01ED-39FF-6F1B-1756-D24BF6DCABE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 Placeholder 2">
            <a:extLst>
              <a:ext uri="{FF2B5EF4-FFF2-40B4-BE49-F238E27FC236}">
                <a16:creationId xmlns:a16="http://schemas.microsoft.com/office/drawing/2014/main" id="{FAEB9CBC-1011-EF35-F516-8BBE7568084A}"/>
              </a:ext>
            </a:extLst>
          </p:cNvPr>
          <p:cNvSpPr txBox="1">
            <a:spLocks/>
          </p:cNvSpPr>
          <p:nvPr/>
        </p:nvSpPr>
        <p:spPr>
          <a:xfrm>
            <a:off x="554832" y="964783"/>
            <a:ext cx="11082336"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i="1" dirty="0"/>
              <a:t>Outreach: Pick List Headers</a:t>
            </a:r>
            <a:r>
              <a:rPr lang="en-US" dirty="0"/>
              <a:t> indicates which columns should be included in the pick list.</a:t>
            </a:r>
          </a:p>
          <a:p>
            <a:pPr lvl="1" algn="just">
              <a:buClr>
                <a:schemeClr val="bg2"/>
              </a:buClr>
              <a:buFont typeface="Wingdings" panose="05000000000000000000" pitchFamily="2" charset="2"/>
              <a:buChar char="§"/>
            </a:pPr>
            <a:r>
              <a:rPr lang="en-US" dirty="0"/>
              <a:t>The display order can be changed.</a:t>
            </a:r>
          </a:p>
          <a:p>
            <a:pPr lvl="1" algn="just">
              <a:buClr>
                <a:schemeClr val="bg2"/>
              </a:buClr>
              <a:buFont typeface="Wingdings" panose="05000000000000000000" pitchFamily="2" charset="2"/>
              <a:buChar char="§"/>
            </a:pPr>
            <a:r>
              <a:rPr lang="en-US" dirty="0"/>
              <a:t>Table entries cannot be added or deleted.</a:t>
            </a:r>
            <a:endParaRPr lang="en-NL" dirty="0"/>
          </a:p>
          <a:p>
            <a:pPr algn="just">
              <a:buClr>
                <a:schemeClr val="bg2"/>
              </a:buClr>
              <a:buFont typeface="Wingdings" panose="05000000000000000000" pitchFamily="2" charset="2"/>
              <a:buChar char="§"/>
            </a:pPr>
            <a:endParaRPr lang="en-US" dirty="0"/>
          </a:p>
          <a:p>
            <a:endParaRPr lang="en-US" dirty="0"/>
          </a:p>
        </p:txBody>
      </p:sp>
      <p:pic>
        <p:nvPicPr>
          <p:cNvPr id="4" name="Picture 3" descr="Screenshot of Polaris System Administration Tables &gt; Outreach: Pick List Headers">
            <a:extLst>
              <a:ext uri="{FF2B5EF4-FFF2-40B4-BE49-F238E27FC236}">
                <a16:creationId xmlns:a16="http://schemas.microsoft.com/office/drawing/2014/main" id="{26FC6399-0B8C-79FD-EA28-FEBA077E1393}"/>
              </a:ext>
            </a:extLst>
          </p:cNvPr>
          <p:cNvPicPr>
            <a:picLocks noChangeAspect="1"/>
          </p:cNvPicPr>
          <p:nvPr/>
        </p:nvPicPr>
        <p:blipFill>
          <a:blip r:embed="rId2"/>
          <a:stretch>
            <a:fillRect/>
          </a:stretch>
        </p:blipFill>
        <p:spPr>
          <a:xfrm>
            <a:off x="1947553" y="2091884"/>
            <a:ext cx="7899195" cy="41137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0848605"/>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07030-CD46-4873-9099-A1E166734A8E}">
  <ds:schemaRefs>
    <ds:schemaRef ds:uri="http://schemas.microsoft.com/office/2006/documentManagement/types"/>
    <ds:schemaRef ds:uri="http://purl.org/dc/dcmitype/"/>
    <ds:schemaRef ds:uri="279731a2-5271-429d-9fd5-2c27c1f29d58"/>
    <ds:schemaRef ds:uri="edd707c4-89bf-486f-adf0-5d351e5faa98"/>
    <ds:schemaRef ds:uri="http://purl.org/dc/elements/1.1/"/>
    <ds:schemaRef ds:uri="http://schemas.microsoft.com/office/infopath/2007/PartnerControls"/>
    <ds:schemaRef ds:uri="http://schemas.openxmlformats.org/package/2006/metadata/core-properties"/>
    <ds:schemaRef ds:uri="eceba0e2-b42c-4a8d-b505-0c1fe0f5698e"/>
    <ds:schemaRef ds:uri="http://schemas.microsoft.com/office/2006/metadata/properties"/>
    <ds:schemaRef ds:uri="http://schemas.microsoft.com/sharepoint/v3"/>
    <ds:schemaRef ds:uri="http://www.w3.org/XML/1998/namespace"/>
    <ds:schemaRef ds:uri="http://purl.org/dc/terms/"/>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D16B1DA7-137F-4FA8-925C-FD9EF5F183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496</TotalTime>
  <Words>1625</Words>
  <Application>Microsoft Office PowerPoint</Application>
  <PresentationFormat>Widescreen</PresentationFormat>
  <Paragraphs>222</Paragraphs>
  <Slides>34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Avenir Next LT Pro</vt:lpstr>
      <vt:lpstr>Avenir Next LT Pro Demi</vt:lpstr>
      <vt:lpstr>Calibri</vt:lpstr>
      <vt:lpstr>Courier New</vt:lpstr>
      <vt:lpstr>Wingdings</vt:lpstr>
      <vt:lpstr>Device Layouts - Light</vt:lpstr>
      <vt:lpstr>Content Layouts</vt:lpstr>
      <vt:lpstr>PowerPoint Presentation</vt:lpstr>
      <vt:lpstr>Outreach Services Setup</vt:lpstr>
      <vt:lpstr>System Admin Settings: Outreach Policy </vt:lpstr>
      <vt:lpstr>Outreach Services Overview</vt:lpstr>
      <vt:lpstr>System Administration Settings: Outreach Table Options</vt:lpstr>
      <vt:lpstr>System Administration Settings: Outreach Table Options</vt:lpstr>
      <vt:lpstr>System Administration Settings: Outreach Table Options</vt:lpstr>
      <vt:lpstr>System Administration Settings: Outreach Table Options</vt:lpstr>
      <vt:lpstr>System Administration Settings: Outreach Table Options</vt:lpstr>
      <vt:lpstr>System Administration Settings: Outreach Settings Options</vt:lpstr>
      <vt:lpstr>System Administration Settings: Outreach Settings Options</vt:lpstr>
      <vt:lpstr>System Administration Settings: Outreach Settings Options</vt:lpstr>
      <vt:lpstr>System Administration Settings: Outreach Settings Options</vt:lpstr>
      <vt:lpstr>Managing Outreach Services</vt:lpstr>
      <vt:lpstr>Creating Outreach Patron Profiles</vt:lpstr>
      <vt:lpstr>Creating Outreach Patron Profiles</vt:lpstr>
      <vt:lpstr>Creating Outreach Patron Profiles</vt:lpstr>
      <vt:lpstr>Creating Outreach Patron Profiles</vt:lpstr>
      <vt:lpstr>Creating Outreach Patron Profiles</vt:lpstr>
      <vt:lpstr>Creating Outreach Patron Profiles</vt:lpstr>
      <vt:lpstr>Processing Items for Individual Patrons</vt:lpstr>
      <vt:lpstr>Processing Items for Individual Patrons</vt:lpstr>
      <vt:lpstr>Processing Items for Individual Patrons</vt:lpstr>
      <vt:lpstr>Processing Items for Individual Patrons</vt:lpstr>
      <vt:lpstr>Processing Items for Individual Patrons</vt:lpstr>
      <vt:lpstr>Processing Items for Multiple Patrons</vt:lpstr>
      <vt:lpstr>Processing Items for Multiple Patrons</vt:lpstr>
      <vt:lpstr>Processing Items for Multiple Patrons</vt:lpstr>
      <vt:lpstr>Processing Items for Multiple Patrons</vt:lpstr>
      <vt:lpstr>Processing Items for Multiple Patrons</vt:lpstr>
      <vt:lpstr>Processing Items for Multiple Patrons</vt:lpstr>
      <vt:lpstr>Processing Reader Ratings</vt:lpstr>
      <vt:lpstr>Outreach Reports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12</cp:revision>
  <dcterms:created xsi:type="dcterms:W3CDTF">2024-02-07T13:07:36Z</dcterms:created>
  <dcterms:modified xsi:type="dcterms:W3CDTF">2025-09-27T02:58:46Z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