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66" r:id="rId4"/>
    <p:sldMasterId id="2147484676" r:id="rId5"/>
    <p:sldMasterId id="2147484762" r:id="rId6"/>
  </p:sldMasterIdLst>
  <p:notesMasterIdLst>
    <p:notesMasterId r:id="rId138"/>
  </p:notesMasterIdLst>
  <p:sldIdLst>
    <p:sldId id="834" r:id="rId7"/>
    <p:sldId id="824" r:id="rId8"/>
    <p:sldId id="4407" r:id="rId9"/>
    <p:sldId id="4408" r:id="rId10"/>
    <p:sldId id="4409" r:id="rId11"/>
    <p:sldId id="4410" r:id="rId12"/>
    <p:sldId id="4411" r:id="rId13"/>
    <p:sldId id="4412" r:id="rId14"/>
    <p:sldId id="4413" r:id="rId15"/>
    <p:sldId id="4414" r:id="rId16"/>
    <p:sldId id="4415" r:id="rId17"/>
    <p:sldId id="4416" r:id="rId18"/>
    <p:sldId id="4417" r:id="rId19"/>
    <p:sldId id="4418" r:id="rId20"/>
    <p:sldId id="4419" r:id="rId21"/>
    <p:sldId id="4420" r:id="rId22"/>
    <p:sldId id="4421" r:id="rId23"/>
    <p:sldId id="4422" r:id="rId24"/>
    <p:sldId id="4423" r:id="rId25"/>
    <p:sldId id="4424" r:id="rId26"/>
    <p:sldId id="4425" r:id="rId27"/>
    <p:sldId id="4435" r:id="rId28"/>
    <p:sldId id="4427" r:id="rId29"/>
    <p:sldId id="4428" r:id="rId30"/>
    <p:sldId id="4429" r:id="rId31"/>
    <p:sldId id="4430" r:id="rId32"/>
    <p:sldId id="4431" r:id="rId33"/>
    <p:sldId id="4432" r:id="rId34"/>
    <p:sldId id="4433" r:id="rId35"/>
    <p:sldId id="4434" r:id="rId36"/>
    <p:sldId id="4436" r:id="rId37"/>
    <p:sldId id="4437" r:id="rId38"/>
    <p:sldId id="4438" r:id="rId39"/>
    <p:sldId id="4439" r:id="rId40"/>
    <p:sldId id="4440" r:id="rId41"/>
    <p:sldId id="4441" r:id="rId42"/>
    <p:sldId id="4442" r:id="rId43"/>
    <p:sldId id="4443" r:id="rId44"/>
    <p:sldId id="4444" r:id="rId45"/>
    <p:sldId id="4445" r:id="rId46"/>
    <p:sldId id="4465" r:id="rId47"/>
    <p:sldId id="4466" r:id="rId48"/>
    <p:sldId id="4467" r:id="rId49"/>
    <p:sldId id="4468" r:id="rId50"/>
    <p:sldId id="4469" r:id="rId51"/>
    <p:sldId id="4470" r:id="rId52"/>
    <p:sldId id="4471" r:id="rId53"/>
    <p:sldId id="4472" r:id="rId54"/>
    <p:sldId id="4473" r:id="rId55"/>
    <p:sldId id="4474" r:id="rId56"/>
    <p:sldId id="4475" r:id="rId57"/>
    <p:sldId id="4476" r:id="rId58"/>
    <p:sldId id="4477" r:id="rId59"/>
    <p:sldId id="4478" r:id="rId60"/>
    <p:sldId id="4479" r:id="rId61"/>
    <p:sldId id="4480" r:id="rId62"/>
    <p:sldId id="4481" r:id="rId63"/>
    <p:sldId id="4482" r:id="rId64"/>
    <p:sldId id="4483" r:id="rId65"/>
    <p:sldId id="4484" r:id="rId66"/>
    <p:sldId id="4497" r:id="rId67"/>
    <p:sldId id="4498" r:id="rId68"/>
    <p:sldId id="4499" r:id="rId69"/>
    <p:sldId id="4500" r:id="rId70"/>
    <p:sldId id="4501" r:id="rId71"/>
    <p:sldId id="4502" r:id="rId72"/>
    <p:sldId id="4503" r:id="rId73"/>
    <p:sldId id="4504" r:id="rId74"/>
    <p:sldId id="4505" r:id="rId75"/>
    <p:sldId id="4506" r:id="rId76"/>
    <p:sldId id="4507" r:id="rId77"/>
    <p:sldId id="4508" r:id="rId78"/>
    <p:sldId id="4509" r:id="rId79"/>
    <p:sldId id="4510" r:id="rId80"/>
    <p:sldId id="4511" r:id="rId81"/>
    <p:sldId id="4512" r:id="rId82"/>
    <p:sldId id="4513" r:id="rId83"/>
    <p:sldId id="4514" r:id="rId84"/>
    <p:sldId id="4515" r:id="rId85"/>
    <p:sldId id="4516" r:id="rId86"/>
    <p:sldId id="4517" r:id="rId87"/>
    <p:sldId id="4518" r:id="rId88"/>
    <p:sldId id="4519" r:id="rId89"/>
    <p:sldId id="4520" r:id="rId90"/>
    <p:sldId id="4521" r:id="rId91"/>
    <p:sldId id="4522" r:id="rId92"/>
    <p:sldId id="4523" r:id="rId93"/>
    <p:sldId id="4524" r:id="rId94"/>
    <p:sldId id="4525" r:id="rId95"/>
    <p:sldId id="4526" r:id="rId96"/>
    <p:sldId id="4527" r:id="rId97"/>
    <p:sldId id="4528" r:id="rId98"/>
    <p:sldId id="4529" r:id="rId99"/>
    <p:sldId id="4530" r:id="rId100"/>
    <p:sldId id="4531" r:id="rId101"/>
    <p:sldId id="4532" r:id="rId102"/>
    <p:sldId id="4533" r:id="rId103"/>
    <p:sldId id="4534" r:id="rId104"/>
    <p:sldId id="4535" r:id="rId105"/>
    <p:sldId id="4536" r:id="rId106"/>
    <p:sldId id="4446" r:id="rId107"/>
    <p:sldId id="4447" r:id="rId108"/>
    <p:sldId id="4448" r:id="rId109"/>
    <p:sldId id="4449" r:id="rId110"/>
    <p:sldId id="4450" r:id="rId111"/>
    <p:sldId id="4451" r:id="rId112"/>
    <p:sldId id="4452" r:id="rId113"/>
    <p:sldId id="4453" r:id="rId114"/>
    <p:sldId id="4454" r:id="rId115"/>
    <p:sldId id="4455" r:id="rId116"/>
    <p:sldId id="4456" r:id="rId117"/>
    <p:sldId id="4457" r:id="rId118"/>
    <p:sldId id="4458" r:id="rId119"/>
    <p:sldId id="4459" r:id="rId120"/>
    <p:sldId id="4460" r:id="rId121"/>
    <p:sldId id="4461" r:id="rId122"/>
    <p:sldId id="4462" r:id="rId123"/>
    <p:sldId id="4463" r:id="rId124"/>
    <p:sldId id="4464" r:id="rId125"/>
    <p:sldId id="4485" r:id="rId126"/>
    <p:sldId id="4486" r:id="rId127"/>
    <p:sldId id="4487" r:id="rId128"/>
    <p:sldId id="4488" r:id="rId129"/>
    <p:sldId id="4489" r:id="rId130"/>
    <p:sldId id="4490" r:id="rId131"/>
    <p:sldId id="4491" r:id="rId132"/>
    <p:sldId id="4492" r:id="rId133"/>
    <p:sldId id="4494" r:id="rId134"/>
    <p:sldId id="4495" r:id="rId135"/>
    <p:sldId id="4496" r:id="rId136"/>
    <p:sldId id="4406" r:id="rId1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DB61E8B-229A-412F-8EA6-D4A3CD46CF7D}" v="440" dt="2025-10-01T17:57:07.99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183" autoAdjust="0"/>
    <p:restoredTop sz="94638"/>
  </p:normalViewPr>
  <p:slideViewPr>
    <p:cSldViewPr snapToGrid="0">
      <p:cViewPr varScale="1">
        <p:scale>
          <a:sx n="54" d="100"/>
          <a:sy n="54" d="100"/>
        </p:scale>
        <p:origin x="52" y="1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notesMaster" Target="notesMasters/notesMaster1.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slide" Target="slides/slide122.xml"/><Relationship Id="rId144" Type="http://schemas.microsoft.com/office/2015/10/relationships/revisionInfo" Target="revisionInfo.xml"/><Relationship Id="rId5" Type="http://schemas.openxmlformats.org/officeDocument/2006/relationships/slideMaster" Target="slideMasters/slideMaster2.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presProps" Target="presProps.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theme" Target="theme/theme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tableStyles" Target="tableStyles.xml"/><Relationship Id="rId3" Type="http://schemas.openxmlformats.org/officeDocument/2006/relationships/customXml" Target="../customXml/item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6" Type="http://schemas.openxmlformats.org/officeDocument/2006/relationships/slide" Target="slides/slide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evin Shehan" userId="S::kevin.shehan@clarivate.com::08a9fb75-bfa9-4619-a08a-5a0f62c1c55f" providerId="AD" clId="Web-{4CCD4804-C379-758D-4494-868F28B0EFF1}"/>
    <pc:docChg chg="addSld delSld">
      <pc:chgData name="Kevin Shehan" userId="S::kevin.shehan@clarivate.com::08a9fb75-bfa9-4619-a08a-5a0f62c1c55f" providerId="AD" clId="Web-{4CCD4804-C379-758D-4494-868F28B0EFF1}" dt="2024-10-22T18:47:30.588" v="1"/>
      <pc:docMkLst>
        <pc:docMk/>
      </pc:docMkLst>
      <pc:sldChg chg="new del">
        <pc:chgData name="Kevin Shehan" userId="S::kevin.shehan@clarivate.com::08a9fb75-bfa9-4619-a08a-5a0f62c1c55f" providerId="AD" clId="Web-{4CCD4804-C379-758D-4494-868F28B0EFF1}" dt="2024-10-22T18:47:30.588" v="1"/>
        <pc:sldMkLst>
          <pc:docMk/>
          <pc:sldMk cId="3574222041" sldId="4406"/>
        </pc:sldMkLst>
      </pc:sldChg>
    </pc:docChg>
  </pc:docChgLst>
  <pc:docChgLst>
    <pc:chgData name="Kevin Shehan" userId="S::kevin.shehan@clarivate.com::08a9fb75-bfa9-4619-a08a-5a0f62c1c55f" providerId="AD" clId="Web-{2863112A-60FA-9558-1173-BBF7DD7B1869}"/>
    <pc:docChg chg="modSld">
      <pc:chgData name="Kevin Shehan" userId="S::kevin.shehan@clarivate.com::08a9fb75-bfa9-4619-a08a-5a0f62c1c55f" providerId="AD" clId="Web-{2863112A-60FA-9558-1173-BBF7DD7B1869}" dt="2024-10-11T20:22:25.614" v="0" actId="1076"/>
      <pc:docMkLst>
        <pc:docMk/>
      </pc:docMkLst>
      <pc:sldChg chg="modSp">
        <pc:chgData name="Kevin Shehan" userId="S::kevin.shehan@clarivate.com::08a9fb75-bfa9-4619-a08a-5a0f62c1c55f" providerId="AD" clId="Web-{2863112A-60FA-9558-1173-BBF7DD7B1869}" dt="2024-10-11T20:22:25.614" v="0" actId="1076"/>
        <pc:sldMkLst>
          <pc:docMk/>
          <pc:sldMk cId="938127990" sldId="4378"/>
        </pc:sldMkLst>
      </pc:sldChg>
    </pc:docChg>
  </pc:docChgLst>
  <pc:docChgLst>
    <pc:chgData name="Kevin Shehan" userId="08a9fb75-bfa9-4619-a08a-5a0f62c1c55f" providerId="ADAL" clId="{7DB61E8B-229A-412F-8EA6-D4A3CD46CF7D}"/>
    <pc:docChg chg="undo redo custSel addSld delSld modSld sldOrd delMainMaster">
      <pc:chgData name="Kevin Shehan" userId="08a9fb75-bfa9-4619-a08a-5a0f62c1c55f" providerId="ADAL" clId="{7DB61E8B-229A-412F-8EA6-D4A3CD46CF7D}" dt="2025-10-01T19:22:58.856" v="20570" actId="114"/>
      <pc:docMkLst>
        <pc:docMk/>
      </pc:docMkLst>
      <pc:sldChg chg="addSp delSp modSp del mod">
        <pc:chgData name="Kevin Shehan" userId="08a9fb75-bfa9-4619-a08a-5a0f62c1c55f" providerId="ADAL" clId="{7DB61E8B-229A-412F-8EA6-D4A3CD46CF7D}" dt="2025-09-29T20:03:10.843" v="7444" actId="47"/>
        <pc:sldMkLst>
          <pc:docMk/>
          <pc:sldMk cId="147156411" sldId="313"/>
        </pc:sldMkLst>
      </pc:sldChg>
      <pc:sldChg chg="addSp delSp modSp del mod">
        <pc:chgData name="Kevin Shehan" userId="08a9fb75-bfa9-4619-a08a-5a0f62c1c55f" providerId="ADAL" clId="{7DB61E8B-229A-412F-8EA6-D4A3CD46CF7D}" dt="2025-09-29T20:03:34.458" v="7465" actId="47"/>
        <pc:sldMkLst>
          <pc:docMk/>
          <pc:sldMk cId="1601490241" sldId="314"/>
        </pc:sldMkLst>
      </pc:sldChg>
      <pc:sldChg chg="addSp delSp modSp del mod">
        <pc:chgData name="Kevin Shehan" userId="08a9fb75-bfa9-4619-a08a-5a0f62c1c55f" providerId="ADAL" clId="{7DB61E8B-229A-412F-8EA6-D4A3CD46CF7D}" dt="2025-09-29T20:04:04.986" v="7522" actId="47"/>
        <pc:sldMkLst>
          <pc:docMk/>
          <pc:sldMk cId="64495815" sldId="316"/>
        </pc:sldMkLst>
      </pc:sldChg>
      <pc:sldChg chg="addSp delSp modSp del mod">
        <pc:chgData name="Kevin Shehan" userId="08a9fb75-bfa9-4619-a08a-5a0f62c1c55f" providerId="ADAL" clId="{7DB61E8B-229A-412F-8EA6-D4A3CD46CF7D}" dt="2025-09-29T20:54:22.938" v="8976" actId="47"/>
        <pc:sldMkLst>
          <pc:docMk/>
          <pc:sldMk cId="282300288" sldId="318"/>
        </pc:sldMkLst>
      </pc:sldChg>
      <pc:sldChg chg="del">
        <pc:chgData name="Kevin Shehan" userId="08a9fb75-bfa9-4619-a08a-5a0f62c1c55f" providerId="ADAL" clId="{7DB61E8B-229A-412F-8EA6-D4A3CD46CF7D}" dt="2025-09-29T15:55:25.453" v="34" actId="47"/>
        <pc:sldMkLst>
          <pc:docMk/>
          <pc:sldMk cId="1637256743" sldId="657"/>
        </pc:sldMkLst>
      </pc:sldChg>
      <pc:sldChg chg="addSp delSp modSp del mod">
        <pc:chgData name="Kevin Shehan" userId="08a9fb75-bfa9-4619-a08a-5a0f62c1c55f" providerId="ADAL" clId="{7DB61E8B-229A-412F-8EA6-D4A3CD46CF7D}" dt="2025-09-29T16:00:26.466" v="369" actId="47"/>
        <pc:sldMkLst>
          <pc:docMk/>
          <pc:sldMk cId="1099507638" sldId="658"/>
        </pc:sldMkLst>
      </pc:sldChg>
      <pc:sldChg chg="addSp delSp modSp del mod">
        <pc:chgData name="Kevin Shehan" userId="08a9fb75-bfa9-4619-a08a-5a0f62c1c55f" providerId="ADAL" clId="{7DB61E8B-229A-412F-8EA6-D4A3CD46CF7D}" dt="2025-09-29T17:32:19.983" v="1417" actId="47"/>
        <pc:sldMkLst>
          <pc:docMk/>
          <pc:sldMk cId="2874739749" sldId="701"/>
        </pc:sldMkLst>
      </pc:sldChg>
      <pc:sldChg chg="addSp delSp modSp del mod">
        <pc:chgData name="Kevin Shehan" userId="08a9fb75-bfa9-4619-a08a-5a0f62c1c55f" providerId="ADAL" clId="{7DB61E8B-229A-412F-8EA6-D4A3CD46CF7D}" dt="2025-09-29T17:38:38.847" v="2003" actId="47"/>
        <pc:sldMkLst>
          <pc:docMk/>
          <pc:sldMk cId="2965242083" sldId="705"/>
        </pc:sldMkLst>
      </pc:sldChg>
      <pc:sldChg chg="addSp delSp modSp del mod">
        <pc:chgData name="Kevin Shehan" userId="08a9fb75-bfa9-4619-a08a-5a0f62c1c55f" providerId="ADAL" clId="{7DB61E8B-229A-412F-8EA6-D4A3CD46CF7D}" dt="2025-09-29T17:38:10.682" v="1984" actId="47"/>
        <pc:sldMkLst>
          <pc:docMk/>
          <pc:sldMk cId="3775408331" sldId="706"/>
        </pc:sldMkLst>
      </pc:sldChg>
      <pc:sldChg chg="addSp delSp modSp del mod">
        <pc:chgData name="Kevin Shehan" userId="08a9fb75-bfa9-4619-a08a-5a0f62c1c55f" providerId="ADAL" clId="{7DB61E8B-229A-412F-8EA6-D4A3CD46CF7D}" dt="2025-09-29T17:33:06.971" v="1456" actId="47"/>
        <pc:sldMkLst>
          <pc:docMk/>
          <pc:sldMk cId="1443131376" sldId="707"/>
        </pc:sldMkLst>
      </pc:sldChg>
      <pc:sldChg chg="addSp delSp modSp del mod">
        <pc:chgData name="Kevin Shehan" userId="08a9fb75-bfa9-4619-a08a-5a0f62c1c55f" providerId="ADAL" clId="{7DB61E8B-229A-412F-8EA6-D4A3CD46CF7D}" dt="2025-09-29T17:37:00.752" v="1960" actId="47"/>
        <pc:sldMkLst>
          <pc:docMk/>
          <pc:sldMk cId="3967110418" sldId="709"/>
        </pc:sldMkLst>
      </pc:sldChg>
      <pc:sldChg chg="addSp delSp modSp add del mod">
        <pc:chgData name="Kevin Shehan" userId="08a9fb75-bfa9-4619-a08a-5a0f62c1c55f" providerId="ADAL" clId="{7DB61E8B-229A-412F-8EA6-D4A3CD46CF7D}" dt="2025-10-01T19:09:59.533" v="20510" actId="114"/>
        <pc:sldMkLst>
          <pc:docMk/>
          <pc:sldMk cId="4258539784" sldId="824"/>
        </pc:sldMkLst>
        <pc:spChg chg="mod">
          <ac:chgData name="Kevin Shehan" userId="08a9fb75-bfa9-4619-a08a-5a0f62c1c55f" providerId="ADAL" clId="{7DB61E8B-229A-412F-8EA6-D4A3CD46CF7D}" dt="2025-09-29T15:56:46.705" v="59" actId="20577"/>
          <ac:spMkLst>
            <pc:docMk/>
            <pc:sldMk cId="4258539784" sldId="824"/>
            <ac:spMk id="13" creationId="{9DE0808B-2B5A-5F52-A884-61618600AA54}"/>
          </ac:spMkLst>
        </pc:spChg>
        <pc:spChg chg="add mod">
          <ac:chgData name="Kevin Shehan" userId="08a9fb75-bfa9-4619-a08a-5a0f62c1c55f" providerId="ADAL" clId="{7DB61E8B-229A-412F-8EA6-D4A3CD46CF7D}" dt="2025-10-01T19:09:59.533" v="20510" actId="114"/>
          <ac:spMkLst>
            <pc:docMk/>
            <pc:sldMk cId="4258539784" sldId="824"/>
            <ac:spMk id="19" creationId="{969974EE-CFD4-84F9-CCCE-448D7A611939}"/>
          </ac:spMkLst>
        </pc:spChg>
      </pc:sldChg>
      <pc:sldChg chg="addSp modSp add del mod">
        <pc:chgData name="Kevin Shehan" userId="08a9fb75-bfa9-4619-a08a-5a0f62c1c55f" providerId="ADAL" clId="{7DB61E8B-229A-412F-8EA6-D4A3CD46CF7D}" dt="2025-09-29T23:39:29.239" v="9939"/>
        <pc:sldMkLst>
          <pc:docMk/>
          <pc:sldMk cId="1575880147" sldId="834"/>
        </pc:sldMkLst>
        <pc:spChg chg="mod">
          <ac:chgData name="Kevin Shehan" userId="08a9fb75-bfa9-4619-a08a-5a0f62c1c55f" providerId="ADAL" clId="{7DB61E8B-229A-412F-8EA6-D4A3CD46CF7D}" dt="2025-09-29T15:55:21.787" v="33" actId="20577"/>
          <ac:spMkLst>
            <pc:docMk/>
            <pc:sldMk cId="1575880147" sldId="834"/>
            <ac:spMk id="11" creationId="{19A4FF03-FCB4-74A0-4F2D-0EA9929DDDA1}"/>
          </ac:spMkLst>
        </pc:spChg>
      </pc:sldChg>
      <pc:sldChg chg="delSp del mod">
        <pc:chgData name="Kevin Shehan" userId="08a9fb75-bfa9-4619-a08a-5a0f62c1c55f" providerId="ADAL" clId="{7DB61E8B-229A-412F-8EA6-D4A3CD46CF7D}" dt="2025-09-29T18:59:21.120" v="5251" actId="47"/>
        <pc:sldMkLst>
          <pc:docMk/>
          <pc:sldMk cId="2243451146" sldId="4067"/>
        </pc:sldMkLst>
      </pc:sldChg>
      <pc:sldChg chg="addSp delSp modSp del mod">
        <pc:chgData name="Kevin Shehan" userId="08a9fb75-bfa9-4619-a08a-5a0f62c1c55f" providerId="ADAL" clId="{7DB61E8B-229A-412F-8EA6-D4A3CD46CF7D}" dt="2025-09-29T23:21:21.050" v="9514" actId="47"/>
        <pc:sldMkLst>
          <pc:docMk/>
          <pc:sldMk cId="305279719" sldId="4187"/>
        </pc:sldMkLst>
      </pc:sldChg>
      <pc:sldChg chg="addSp delSp modSp del mod">
        <pc:chgData name="Kevin Shehan" userId="08a9fb75-bfa9-4619-a08a-5a0f62c1c55f" providerId="ADAL" clId="{7DB61E8B-229A-412F-8EA6-D4A3CD46CF7D}" dt="2025-09-29T23:21:51.904" v="9543" actId="47"/>
        <pc:sldMkLst>
          <pc:docMk/>
          <pc:sldMk cId="3894369657" sldId="4188"/>
        </pc:sldMkLst>
      </pc:sldChg>
      <pc:sldChg chg="addSp delSp modSp del mod">
        <pc:chgData name="Kevin Shehan" userId="08a9fb75-bfa9-4619-a08a-5a0f62c1c55f" providerId="ADAL" clId="{7DB61E8B-229A-412F-8EA6-D4A3CD46CF7D}" dt="2025-09-29T23:22:17.856" v="9564" actId="47"/>
        <pc:sldMkLst>
          <pc:docMk/>
          <pc:sldMk cId="3950912830" sldId="4189"/>
        </pc:sldMkLst>
      </pc:sldChg>
      <pc:sldChg chg="addSp delSp modSp del mod">
        <pc:chgData name="Kevin Shehan" userId="08a9fb75-bfa9-4619-a08a-5a0f62c1c55f" providerId="ADAL" clId="{7DB61E8B-229A-412F-8EA6-D4A3CD46CF7D}" dt="2025-09-29T23:22:52.221" v="9621" actId="47"/>
        <pc:sldMkLst>
          <pc:docMk/>
          <pc:sldMk cId="2990240702" sldId="4190"/>
        </pc:sldMkLst>
      </pc:sldChg>
      <pc:sldChg chg="addSp delSp modSp del mod">
        <pc:chgData name="Kevin Shehan" userId="08a9fb75-bfa9-4619-a08a-5a0f62c1c55f" providerId="ADAL" clId="{7DB61E8B-229A-412F-8EA6-D4A3CD46CF7D}" dt="2025-09-29T23:23:32.545" v="9641" actId="47"/>
        <pc:sldMkLst>
          <pc:docMk/>
          <pc:sldMk cId="2041064570" sldId="4191"/>
        </pc:sldMkLst>
      </pc:sldChg>
      <pc:sldChg chg="addSp delSp modSp del mod">
        <pc:chgData name="Kevin Shehan" userId="08a9fb75-bfa9-4619-a08a-5a0f62c1c55f" providerId="ADAL" clId="{7DB61E8B-229A-412F-8EA6-D4A3CD46CF7D}" dt="2025-09-29T23:23:51.532" v="9654" actId="47"/>
        <pc:sldMkLst>
          <pc:docMk/>
          <pc:sldMk cId="1993981109" sldId="4193"/>
        </pc:sldMkLst>
      </pc:sldChg>
      <pc:sldChg chg="addSp delSp modSp del mod">
        <pc:chgData name="Kevin Shehan" userId="08a9fb75-bfa9-4619-a08a-5a0f62c1c55f" providerId="ADAL" clId="{7DB61E8B-229A-412F-8EA6-D4A3CD46CF7D}" dt="2025-09-29T23:24:10.429" v="9667" actId="47"/>
        <pc:sldMkLst>
          <pc:docMk/>
          <pc:sldMk cId="3470609689" sldId="4194"/>
        </pc:sldMkLst>
      </pc:sldChg>
      <pc:sldChg chg="addSp delSp modSp del mod">
        <pc:chgData name="Kevin Shehan" userId="08a9fb75-bfa9-4619-a08a-5a0f62c1c55f" providerId="ADAL" clId="{7DB61E8B-229A-412F-8EA6-D4A3CD46CF7D}" dt="2025-09-29T23:24:35.032" v="9678" actId="47"/>
        <pc:sldMkLst>
          <pc:docMk/>
          <pc:sldMk cId="2308443515" sldId="4195"/>
        </pc:sldMkLst>
      </pc:sldChg>
      <pc:sldChg chg="addSp delSp modSp del mod">
        <pc:chgData name="Kevin Shehan" userId="08a9fb75-bfa9-4619-a08a-5a0f62c1c55f" providerId="ADAL" clId="{7DB61E8B-229A-412F-8EA6-D4A3CD46CF7D}" dt="2025-09-29T23:24:56.219" v="9688" actId="47"/>
        <pc:sldMkLst>
          <pc:docMk/>
          <pc:sldMk cId="3923005294" sldId="4196"/>
        </pc:sldMkLst>
      </pc:sldChg>
      <pc:sldChg chg="addSp delSp modSp del mod">
        <pc:chgData name="Kevin Shehan" userId="08a9fb75-bfa9-4619-a08a-5a0f62c1c55f" providerId="ADAL" clId="{7DB61E8B-229A-412F-8EA6-D4A3CD46CF7D}" dt="2025-09-29T23:25:25.886" v="9716" actId="47"/>
        <pc:sldMkLst>
          <pc:docMk/>
          <pc:sldMk cId="832476186" sldId="4197"/>
        </pc:sldMkLst>
      </pc:sldChg>
      <pc:sldChg chg="addSp delSp modSp del mod">
        <pc:chgData name="Kevin Shehan" userId="08a9fb75-bfa9-4619-a08a-5a0f62c1c55f" providerId="ADAL" clId="{7DB61E8B-229A-412F-8EA6-D4A3CD46CF7D}" dt="2025-09-29T23:25:48.711" v="9734" actId="47"/>
        <pc:sldMkLst>
          <pc:docMk/>
          <pc:sldMk cId="2819726117" sldId="4199"/>
        </pc:sldMkLst>
      </pc:sldChg>
      <pc:sldChg chg="addSp delSp modSp del mod">
        <pc:chgData name="Kevin Shehan" userId="08a9fb75-bfa9-4619-a08a-5a0f62c1c55f" providerId="ADAL" clId="{7DB61E8B-229A-412F-8EA6-D4A3CD46CF7D}" dt="2025-09-29T23:36:05.718" v="9798" actId="47"/>
        <pc:sldMkLst>
          <pc:docMk/>
          <pc:sldMk cId="3658929263" sldId="4200"/>
        </pc:sldMkLst>
      </pc:sldChg>
      <pc:sldChg chg="addSp delSp modSp del mod">
        <pc:chgData name="Kevin Shehan" userId="08a9fb75-bfa9-4619-a08a-5a0f62c1c55f" providerId="ADAL" clId="{7DB61E8B-229A-412F-8EA6-D4A3CD46CF7D}" dt="2025-09-29T23:26:09.319" v="9743" actId="47"/>
        <pc:sldMkLst>
          <pc:docMk/>
          <pc:sldMk cId="1473900290" sldId="4203"/>
        </pc:sldMkLst>
      </pc:sldChg>
      <pc:sldChg chg="addSp delSp modSp del mod">
        <pc:chgData name="Kevin Shehan" userId="08a9fb75-bfa9-4619-a08a-5a0f62c1c55f" providerId="ADAL" clId="{7DB61E8B-229A-412F-8EA6-D4A3CD46CF7D}" dt="2025-09-29T23:36:29.439" v="9806" actId="47"/>
        <pc:sldMkLst>
          <pc:docMk/>
          <pc:sldMk cId="4028304565" sldId="4204"/>
        </pc:sldMkLst>
      </pc:sldChg>
      <pc:sldChg chg="addSp delSp modSp del mod">
        <pc:chgData name="Kevin Shehan" userId="08a9fb75-bfa9-4619-a08a-5a0f62c1c55f" providerId="ADAL" clId="{7DB61E8B-229A-412F-8EA6-D4A3CD46CF7D}" dt="2025-09-29T23:37:00.565" v="9829" actId="47"/>
        <pc:sldMkLst>
          <pc:docMk/>
          <pc:sldMk cId="4212675492" sldId="4205"/>
        </pc:sldMkLst>
      </pc:sldChg>
      <pc:sldChg chg="addSp delSp modSp del mod">
        <pc:chgData name="Kevin Shehan" userId="08a9fb75-bfa9-4619-a08a-5a0f62c1c55f" providerId="ADAL" clId="{7DB61E8B-229A-412F-8EA6-D4A3CD46CF7D}" dt="2025-09-29T23:38:57.032" v="9933" actId="47"/>
        <pc:sldMkLst>
          <pc:docMk/>
          <pc:sldMk cId="2980444790" sldId="4206"/>
        </pc:sldMkLst>
      </pc:sldChg>
      <pc:sldChg chg="addSp delSp modSp del mod">
        <pc:chgData name="Kevin Shehan" userId="08a9fb75-bfa9-4619-a08a-5a0f62c1c55f" providerId="ADAL" clId="{7DB61E8B-229A-412F-8EA6-D4A3CD46CF7D}" dt="2025-09-29T23:37:52.600" v="9903" actId="47"/>
        <pc:sldMkLst>
          <pc:docMk/>
          <pc:sldMk cId="1692196697" sldId="4207"/>
        </pc:sldMkLst>
      </pc:sldChg>
      <pc:sldChg chg="addSp delSp modSp del mod">
        <pc:chgData name="Kevin Shehan" userId="08a9fb75-bfa9-4619-a08a-5a0f62c1c55f" providerId="ADAL" clId="{7DB61E8B-229A-412F-8EA6-D4A3CD46CF7D}" dt="2025-09-29T23:39:38.683" v="9941" actId="47"/>
        <pc:sldMkLst>
          <pc:docMk/>
          <pc:sldMk cId="1143712663" sldId="4208"/>
        </pc:sldMkLst>
      </pc:sldChg>
      <pc:sldChg chg="addSp delSp modSp del mod">
        <pc:chgData name="Kevin Shehan" userId="08a9fb75-bfa9-4619-a08a-5a0f62c1c55f" providerId="ADAL" clId="{7DB61E8B-229A-412F-8EA6-D4A3CD46CF7D}" dt="2025-09-29T23:40:16.140" v="10022" actId="47"/>
        <pc:sldMkLst>
          <pc:docMk/>
          <pc:sldMk cId="655430581" sldId="4209"/>
        </pc:sldMkLst>
      </pc:sldChg>
      <pc:sldChg chg="addSp delSp modSp del mod">
        <pc:chgData name="Kevin Shehan" userId="08a9fb75-bfa9-4619-a08a-5a0f62c1c55f" providerId="ADAL" clId="{7DB61E8B-229A-412F-8EA6-D4A3CD46CF7D}" dt="2025-09-29T23:40:47.860" v="10032" actId="47"/>
        <pc:sldMkLst>
          <pc:docMk/>
          <pc:sldMk cId="1715898924" sldId="4210"/>
        </pc:sldMkLst>
      </pc:sldChg>
      <pc:sldChg chg="addSp delSp modSp del mod">
        <pc:chgData name="Kevin Shehan" userId="08a9fb75-bfa9-4619-a08a-5a0f62c1c55f" providerId="ADAL" clId="{7DB61E8B-229A-412F-8EA6-D4A3CD46CF7D}" dt="2025-09-29T23:41:02.406" v="10039" actId="47"/>
        <pc:sldMkLst>
          <pc:docMk/>
          <pc:sldMk cId="2040975530" sldId="4211"/>
        </pc:sldMkLst>
      </pc:sldChg>
      <pc:sldChg chg="delSp del">
        <pc:chgData name="Kevin Shehan" userId="08a9fb75-bfa9-4619-a08a-5a0f62c1c55f" providerId="ADAL" clId="{7DB61E8B-229A-412F-8EA6-D4A3CD46CF7D}" dt="2025-09-29T19:00:27.997" v="5278" actId="47"/>
        <pc:sldMkLst>
          <pc:docMk/>
          <pc:sldMk cId="2354173072" sldId="4212"/>
        </pc:sldMkLst>
      </pc:sldChg>
      <pc:sldChg chg="delSp del mod">
        <pc:chgData name="Kevin Shehan" userId="08a9fb75-bfa9-4619-a08a-5a0f62c1c55f" providerId="ADAL" clId="{7DB61E8B-229A-412F-8EA6-D4A3CD46CF7D}" dt="2025-09-29T19:00:53.002" v="5289" actId="47"/>
        <pc:sldMkLst>
          <pc:docMk/>
          <pc:sldMk cId="4232248540" sldId="4213"/>
        </pc:sldMkLst>
      </pc:sldChg>
      <pc:sldChg chg="delSp del mod">
        <pc:chgData name="Kevin Shehan" userId="08a9fb75-bfa9-4619-a08a-5a0f62c1c55f" providerId="ADAL" clId="{7DB61E8B-229A-412F-8EA6-D4A3CD46CF7D}" dt="2025-09-29T19:01:17.045" v="5314" actId="47"/>
        <pc:sldMkLst>
          <pc:docMk/>
          <pc:sldMk cId="524226727" sldId="4214"/>
        </pc:sldMkLst>
      </pc:sldChg>
      <pc:sldChg chg="delSp del mod">
        <pc:chgData name="Kevin Shehan" userId="08a9fb75-bfa9-4619-a08a-5a0f62c1c55f" providerId="ADAL" clId="{7DB61E8B-229A-412F-8EA6-D4A3CD46CF7D}" dt="2025-09-29T19:01:47.320" v="5323" actId="47"/>
        <pc:sldMkLst>
          <pc:docMk/>
          <pc:sldMk cId="1819075693" sldId="4215"/>
        </pc:sldMkLst>
      </pc:sldChg>
      <pc:sldChg chg="addSp delSp del mod">
        <pc:chgData name="Kevin Shehan" userId="08a9fb75-bfa9-4619-a08a-5a0f62c1c55f" providerId="ADAL" clId="{7DB61E8B-229A-412F-8EA6-D4A3CD46CF7D}" dt="2025-09-29T19:02:39.560" v="5336" actId="47"/>
        <pc:sldMkLst>
          <pc:docMk/>
          <pc:sldMk cId="3903281568" sldId="4216"/>
        </pc:sldMkLst>
      </pc:sldChg>
      <pc:sldChg chg="delSp del mod">
        <pc:chgData name="Kevin Shehan" userId="08a9fb75-bfa9-4619-a08a-5a0f62c1c55f" providerId="ADAL" clId="{7DB61E8B-229A-412F-8EA6-D4A3CD46CF7D}" dt="2025-09-29T19:03:06.128" v="5358" actId="47"/>
        <pc:sldMkLst>
          <pc:docMk/>
          <pc:sldMk cId="2064908491" sldId="4217"/>
        </pc:sldMkLst>
      </pc:sldChg>
      <pc:sldChg chg="delSp del mod">
        <pc:chgData name="Kevin Shehan" userId="08a9fb75-bfa9-4619-a08a-5a0f62c1c55f" providerId="ADAL" clId="{7DB61E8B-229A-412F-8EA6-D4A3CD46CF7D}" dt="2025-09-29T19:03:31.967" v="5377" actId="47"/>
        <pc:sldMkLst>
          <pc:docMk/>
          <pc:sldMk cId="3514795578" sldId="4218"/>
        </pc:sldMkLst>
      </pc:sldChg>
      <pc:sldChg chg="delSp del mod">
        <pc:chgData name="Kevin Shehan" userId="08a9fb75-bfa9-4619-a08a-5a0f62c1c55f" providerId="ADAL" clId="{7DB61E8B-229A-412F-8EA6-D4A3CD46CF7D}" dt="2025-09-29T19:03:56.780" v="5406" actId="47"/>
        <pc:sldMkLst>
          <pc:docMk/>
          <pc:sldMk cId="4137197969" sldId="4219"/>
        </pc:sldMkLst>
      </pc:sldChg>
      <pc:sldChg chg="addSp delSp modSp del">
        <pc:chgData name="Kevin Shehan" userId="08a9fb75-bfa9-4619-a08a-5a0f62c1c55f" providerId="ADAL" clId="{7DB61E8B-229A-412F-8EA6-D4A3CD46CF7D}" dt="2025-09-29T18:07:15.665" v="3082" actId="47"/>
        <pc:sldMkLst>
          <pc:docMk/>
          <pc:sldMk cId="2911246041" sldId="4220"/>
        </pc:sldMkLst>
      </pc:sldChg>
      <pc:sldChg chg="addSp delSp modSp del mod">
        <pc:chgData name="Kevin Shehan" userId="08a9fb75-bfa9-4619-a08a-5a0f62c1c55f" providerId="ADAL" clId="{7DB61E8B-229A-412F-8EA6-D4A3CD46CF7D}" dt="2025-09-29T18:08:05.378" v="3097" actId="47"/>
        <pc:sldMkLst>
          <pc:docMk/>
          <pc:sldMk cId="1151715937" sldId="4221"/>
        </pc:sldMkLst>
      </pc:sldChg>
      <pc:sldChg chg="delSp del mod">
        <pc:chgData name="Kevin Shehan" userId="08a9fb75-bfa9-4619-a08a-5a0f62c1c55f" providerId="ADAL" clId="{7DB61E8B-229A-412F-8EA6-D4A3CD46CF7D}" dt="2025-09-29T19:05:17.360" v="5450" actId="47"/>
        <pc:sldMkLst>
          <pc:docMk/>
          <pc:sldMk cId="1438275293" sldId="4222"/>
        </pc:sldMkLst>
      </pc:sldChg>
      <pc:sldChg chg="addSp delSp modSp del mod">
        <pc:chgData name="Kevin Shehan" userId="08a9fb75-bfa9-4619-a08a-5a0f62c1c55f" providerId="ADAL" clId="{7DB61E8B-229A-412F-8EA6-D4A3CD46CF7D}" dt="2025-09-29T23:37:32.385" v="9859" actId="47"/>
        <pc:sldMkLst>
          <pc:docMk/>
          <pc:sldMk cId="1832839965" sldId="4223"/>
        </pc:sldMkLst>
      </pc:sldChg>
      <pc:sldChg chg="delSp del mod">
        <pc:chgData name="Kevin Shehan" userId="08a9fb75-bfa9-4619-a08a-5a0f62c1c55f" providerId="ADAL" clId="{7DB61E8B-229A-412F-8EA6-D4A3CD46CF7D}" dt="2025-09-29T19:58:43.834" v="7361" actId="47"/>
        <pc:sldMkLst>
          <pc:docMk/>
          <pc:sldMk cId="885871305" sldId="4224"/>
        </pc:sldMkLst>
      </pc:sldChg>
      <pc:sldChg chg="delSp del mod">
        <pc:chgData name="Kevin Shehan" userId="08a9fb75-bfa9-4619-a08a-5a0f62c1c55f" providerId="ADAL" clId="{7DB61E8B-229A-412F-8EA6-D4A3CD46CF7D}" dt="2025-09-29T19:59:03.932" v="7371" actId="47"/>
        <pc:sldMkLst>
          <pc:docMk/>
          <pc:sldMk cId="1825207685" sldId="4225"/>
        </pc:sldMkLst>
      </pc:sldChg>
      <pc:sldChg chg="delSp del mod">
        <pc:chgData name="Kevin Shehan" userId="08a9fb75-bfa9-4619-a08a-5a0f62c1c55f" providerId="ADAL" clId="{7DB61E8B-229A-412F-8EA6-D4A3CD46CF7D}" dt="2025-09-29T19:59:30.857" v="7377" actId="47"/>
        <pc:sldMkLst>
          <pc:docMk/>
          <pc:sldMk cId="258733818" sldId="4226"/>
        </pc:sldMkLst>
      </pc:sldChg>
      <pc:sldChg chg="addSp delSp modSp del mod">
        <pc:chgData name="Kevin Shehan" userId="08a9fb75-bfa9-4619-a08a-5a0f62c1c55f" providerId="ADAL" clId="{7DB61E8B-229A-412F-8EA6-D4A3CD46CF7D}" dt="2025-09-29T18:24:01.369" v="4188" actId="47"/>
        <pc:sldMkLst>
          <pc:docMk/>
          <pc:sldMk cId="783556876" sldId="4232"/>
        </pc:sldMkLst>
      </pc:sldChg>
      <pc:sldChg chg="delSp del mod">
        <pc:chgData name="Kevin Shehan" userId="08a9fb75-bfa9-4619-a08a-5a0f62c1c55f" providerId="ADAL" clId="{7DB61E8B-229A-412F-8EA6-D4A3CD46CF7D}" dt="2025-09-29T19:59:51.143" v="7400" actId="47"/>
        <pc:sldMkLst>
          <pc:docMk/>
          <pc:sldMk cId="293666841" sldId="4314"/>
        </pc:sldMkLst>
      </pc:sldChg>
      <pc:sldChg chg="addSp delSp modSp del mod">
        <pc:chgData name="Kevin Shehan" userId="08a9fb75-bfa9-4619-a08a-5a0f62c1c55f" providerId="ADAL" clId="{7DB61E8B-229A-412F-8EA6-D4A3CD46CF7D}" dt="2025-09-29T20:02:50.713" v="7436" actId="47"/>
        <pc:sldMkLst>
          <pc:docMk/>
          <pc:sldMk cId="1194302704" sldId="4315"/>
        </pc:sldMkLst>
      </pc:sldChg>
      <pc:sldChg chg="addSp delSp modSp del mod">
        <pc:chgData name="Kevin Shehan" userId="08a9fb75-bfa9-4619-a08a-5a0f62c1c55f" providerId="ADAL" clId="{7DB61E8B-229A-412F-8EA6-D4A3CD46CF7D}" dt="2025-09-29T20:04:30.176" v="7539" actId="47"/>
        <pc:sldMkLst>
          <pc:docMk/>
          <pc:sldMk cId="1754454359" sldId="4316"/>
        </pc:sldMkLst>
      </pc:sldChg>
      <pc:sldChg chg="addSp delSp modSp del mod">
        <pc:chgData name="Kevin Shehan" userId="08a9fb75-bfa9-4619-a08a-5a0f62c1c55f" providerId="ADAL" clId="{7DB61E8B-229A-412F-8EA6-D4A3CD46CF7D}" dt="2025-09-29T20:53:40.016" v="8953" actId="47"/>
        <pc:sldMkLst>
          <pc:docMk/>
          <pc:sldMk cId="24886588" sldId="4317"/>
        </pc:sldMkLst>
      </pc:sldChg>
      <pc:sldChg chg="addSp delSp modSp del mod">
        <pc:chgData name="Kevin Shehan" userId="08a9fb75-bfa9-4619-a08a-5a0f62c1c55f" providerId="ADAL" clId="{7DB61E8B-229A-412F-8EA6-D4A3CD46CF7D}" dt="2025-09-29T23:04:54.196" v="9015" actId="47"/>
        <pc:sldMkLst>
          <pc:docMk/>
          <pc:sldMk cId="3313707768" sldId="4318"/>
        </pc:sldMkLst>
      </pc:sldChg>
      <pc:sldChg chg="addSp delSp modSp del mod">
        <pc:chgData name="Kevin Shehan" userId="08a9fb75-bfa9-4619-a08a-5a0f62c1c55f" providerId="ADAL" clId="{7DB61E8B-229A-412F-8EA6-D4A3CD46CF7D}" dt="2025-09-29T23:08:39.101" v="9031" actId="47"/>
        <pc:sldMkLst>
          <pc:docMk/>
          <pc:sldMk cId="1462711148" sldId="4322"/>
        </pc:sldMkLst>
      </pc:sldChg>
      <pc:sldChg chg="del">
        <pc:chgData name="Kevin Shehan" userId="08a9fb75-bfa9-4619-a08a-5a0f62c1c55f" providerId="ADAL" clId="{7DB61E8B-229A-412F-8EA6-D4A3CD46CF7D}" dt="2025-09-29T15:55:44.202" v="36" actId="47"/>
        <pc:sldMkLst>
          <pc:docMk/>
          <pc:sldMk cId="2432623637" sldId="4330"/>
        </pc:sldMkLst>
      </pc:sldChg>
      <pc:sldChg chg="modSp del mod">
        <pc:chgData name="Kevin Shehan" userId="08a9fb75-bfa9-4619-a08a-5a0f62c1c55f" providerId="ADAL" clId="{7DB61E8B-229A-412F-8EA6-D4A3CD46CF7D}" dt="2025-09-29T16:02:52.254" v="542" actId="47"/>
        <pc:sldMkLst>
          <pc:docMk/>
          <pc:sldMk cId="1879840945" sldId="4331"/>
        </pc:sldMkLst>
      </pc:sldChg>
      <pc:sldChg chg="addSp delSp modSp del mod">
        <pc:chgData name="Kevin Shehan" userId="08a9fb75-bfa9-4619-a08a-5a0f62c1c55f" providerId="ADAL" clId="{7DB61E8B-229A-412F-8EA6-D4A3CD46CF7D}" dt="2025-09-29T16:11:10.245" v="737" actId="47"/>
        <pc:sldMkLst>
          <pc:docMk/>
          <pc:sldMk cId="3539058347" sldId="4332"/>
        </pc:sldMkLst>
      </pc:sldChg>
      <pc:sldChg chg="addSp delSp modSp del mod">
        <pc:chgData name="Kevin Shehan" userId="08a9fb75-bfa9-4619-a08a-5a0f62c1c55f" providerId="ADAL" clId="{7DB61E8B-229A-412F-8EA6-D4A3CD46CF7D}" dt="2025-09-29T16:13:12.242" v="935" actId="47"/>
        <pc:sldMkLst>
          <pc:docMk/>
          <pc:sldMk cId="912149754" sldId="4333"/>
        </pc:sldMkLst>
      </pc:sldChg>
      <pc:sldChg chg="addSp delSp modSp del mod">
        <pc:chgData name="Kevin Shehan" userId="08a9fb75-bfa9-4619-a08a-5a0f62c1c55f" providerId="ADAL" clId="{7DB61E8B-229A-412F-8EA6-D4A3CD46CF7D}" dt="2025-09-29T17:31:41.660" v="1388" actId="47"/>
        <pc:sldMkLst>
          <pc:docMk/>
          <pc:sldMk cId="4283559440" sldId="4334"/>
        </pc:sldMkLst>
      </pc:sldChg>
      <pc:sldChg chg="addSp delSp modSp del mod">
        <pc:chgData name="Kevin Shehan" userId="08a9fb75-bfa9-4619-a08a-5a0f62c1c55f" providerId="ADAL" clId="{7DB61E8B-229A-412F-8EA6-D4A3CD46CF7D}" dt="2025-09-29T17:32:47.955" v="1435" actId="47"/>
        <pc:sldMkLst>
          <pc:docMk/>
          <pc:sldMk cId="1217338348" sldId="4335"/>
        </pc:sldMkLst>
      </pc:sldChg>
      <pc:sldChg chg="addSp delSp modSp del mod">
        <pc:chgData name="Kevin Shehan" userId="08a9fb75-bfa9-4619-a08a-5a0f62c1c55f" providerId="ADAL" clId="{7DB61E8B-229A-412F-8EA6-D4A3CD46CF7D}" dt="2025-09-29T18:26:01.405" v="4276" actId="47"/>
        <pc:sldMkLst>
          <pc:docMk/>
          <pc:sldMk cId="565912686" sldId="4336"/>
        </pc:sldMkLst>
      </pc:sldChg>
      <pc:sldChg chg="addSp delSp modSp del mod">
        <pc:chgData name="Kevin Shehan" userId="08a9fb75-bfa9-4619-a08a-5a0f62c1c55f" providerId="ADAL" clId="{7DB61E8B-229A-412F-8EA6-D4A3CD46CF7D}" dt="2025-09-29T17:37:20.503" v="1966" actId="47"/>
        <pc:sldMkLst>
          <pc:docMk/>
          <pc:sldMk cId="1897089950" sldId="4337"/>
        </pc:sldMkLst>
      </pc:sldChg>
      <pc:sldChg chg="addSp delSp modSp del mod">
        <pc:chgData name="Kevin Shehan" userId="08a9fb75-bfa9-4619-a08a-5a0f62c1c55f" providerId="ADAL" clId="{7DB61E8B-229A-412F-8EA6-D4A3CD46CF7D}" dt="2025-09-29T17:37:46.639" v="1974" actId="47"/>
        <pc:sldMkLst>
          <pc:docMk/>
          <pc:sldMk cId="1404570051" sldId="4338"/>
        </pc:sldMkLst>
      </pc:sldChg>
      <pc:sldChg chg="delSp del mod">
        <pc:chgData name="Kevin Shehan" userId="08a9fb75-bfa9-4619-a08a-5a0f62c1c55f" providerId="ADAL" clId="{7DB61E8B-229A-412F-8EA6-D4A3CD46CF7D}" dt="2025-09-29T17:40:44.088" v="2024" actId="47"/>
        <pc:sldMkLst>
          <pc:docMk/>
          <pc:sldMk cId="3289186216" sldId="4339"/>
        </pc:sldMkLst>
      </pc:sldChg>
      <pc:sldChg chg="delSp del mod">
        <pc:chgData name="Kevin Shehan" userId="08a9fb75-bfa9-4619-a08a-5a0f62c1c55f" providerId="ADAL" clId="{7DB61E8B-229A-412F-8EA6-D4A3CD46CF7D}" dt="2025-09-29T17:41:13.270" v="2047" actId="47"/>
        <pc:sldMkLst>
          <pc:docMk/>
          <pc:sldMk cId="2450380881" sldId="4340"/>
        </pc:sldMkLst>
      </pc:sldChg>
      <pc:sldChg chg="delSp del mod">
        <pc:chgData name="Kevin Shehan" userId="08a9fb75-bfa9-4619-a08a-5a0f62c1c55f" providerId="ADAL" clId="{7DB61E8B-229A-412F-8EA6-D4A3CD46CF7D}" dt="2025-09-29T17:41:40.126" v="2081" actId="47"/>
        <pc:sldMkLst>
          <pc:docMk/>
          <pc:sldMk cId="4165785698" sldId="4341"/>
        </pc:sldMkLst>
      </pc:sldChg>
      <pc:sldChg chg="addSp delSp modSp del mod">
        <pc:chgData name="Kevin Shehan" userId="08a9fb75-bfa9-4619-a08a-5a0f62c1c55f" providerId="ADAL" clId="{7DB61E8B-229A-412F-8EA6-D4A3CD46CF7D}" dt="2025-09-29T17:42:55.565" v="2124" actId="47"/>
        <pc:sldMkLst>
          <pc:docMk/>
          <pc:sldMk cId="3087490045" sldId="4342"/>
        </pc:sldMkLst>
      </pc:sldChg>
      <pc:sldChg chg="addSp delSp modSp del mod">
        <pc:chgData name="Kevin Shehan" userId="08a9fb75-bfa9-4619-a08a-5a0f62c1c55f" providerId="ADAL" clId="{7DB61E8B-229A-412F-8EA6-D4A3CD46CF7D}" dt="2025-09-29T17:44:18.884" v="2283" actId="47"/>
        <pc:sldMkLst>
          <pc:docMk/>
          <pc:sldMk cId="3516971601" sldId="4343"/>
        </pc:sldMkLst>
      </pc:sldChg>
      <pc:sldChg chg="addSp delSp modSp del mod">
        <pc:chgData name="Kevin Shehan" userId="08a9fb75-bfa9-4619-a08a-5a0f62c1c55f" providerId="ADAL" clId="{7DB61E8B-229A-412F-8EA6-D4A3CD46CF7D}" dt="2025-09-29T18:08:28.570" v="3103" actId="47"/>
        <pc:sldMkLst>
          <pc:docMk/>
          <pc:sldMk cId="1434214531" sldId="4344"/>
        </pc:sldMkLst>
      </pc:sldChg>
      <pc:sldChg chg="addSp delSp modSp del mod">
        <pc:chgData name="Kevin Shehan" userId="08a9fb75-bfa9-4619-a08a-5a0f62c1c55f" providerId="ADAL" clId="{7DB61E8B-229A-412F-8EA6-D4A3CD46CF7D}" dt="2025-09-29T18:08:48.016" v="3109" actId="47"/>
        <pc:sldMkLst>
          <pc:docMk/>
          <pc:sldMk cId="290701402" sldId="4345"/>
        </pc:sldMkLst>
      </pc:sldChg>
      <pc:sldChg chg="addSp delSp modSp del mod">
        <pc:chgData name="Kevin Shehan" userId="08a9fb75-bfa9-4619-a08a-5a0f62c1c55f" providerId="ADAL" clId="{7DB61E8B-229A-412F-8EA6-D4A3CD46CF7D}" dt="2025-09-29T17:42:09.281" v="2088" actId="47"/>
        <pc:sldMkLst>
          <pc:docMk/>
          <pc:sldMk cId="971636638" sldId="4346"/>
        </pc:sldMkLst>
      </pc:sldChg>
      <pc:sldChg chg="addSp delSp modSp del mod">
        <pc:chgData name="Kevin Shehan" userId="08a9fb75-bfa9-4619-a08a-5a0f62c1c55f" providerId="ADAL" clId="{7DB61E8B-229A-412F-8EA6-D4A3CD46CF7D}" dt="2025-09-29T18:06:52.440" v="3064" actId="47"/>
        <pc:sldMkLst>
          <pc:docMk/>
          <pc:sldMk cId="268828563" sldId="4347"/>
        </pc:sldMkLst>
      </pc:sldChg>
      <pc:sldChg chg="addSp delSp modSp del mod">
        <pc:chgData name="Kevin Shehan" userId="08a9fb75-bfa9-4619-a08a-5a0f62c1c55f" providerId="ADAL" clId="{7DB61E8B-229A-412F-8EA6-D4A3CD46CF7D}" dt="2025-09-29T18:07:36.242" v="3088" actId="47"/>
        <pc:sldMkLst>
          <pc:docMk/>
          <pc:sldMk cId="1258377233" sldId="4348"/>
        </pc:sldMkLst>
      </pc:sldChg>
      <pc:sldChg chg="addSp delSp modSp del mod">
        <pc:chgData name="Kevin Shehan" userId="08a9fb75-bfa9-4619-a08a-5a0f62c1c55f" providerId="ADAL" clId="{7DB61E8B-229A-412F-8EA6-D4A3CD46CF7D}" dt="2025-09-29T18:09:23.443" v="3118" actId="47"/>
        <pc:sldMkLst>
          <pc:docMk/>
          <pc:sldMk cId="2977510852" sldId="4349"/>
        </pc:sldMkLst>
      </pc:sldChg>
      <pc:sldChg chg="addSp delSp modSp del mod">
        <pc:chgData name="Kevin Shehan" userId="08a9fb75-bfa9-4619-a08a-5a0f62c1c55f" providerId="ADAL" clId="{7DB61E8B-229A-412F-8EA6-D4A3CD46CF7D}" dt="2025-09-29T18:09:51.778" v="3126" actId="47"/>
        <pc:sldMkLst>
          <pc:docMk/>
          <pc:sldMk cId="421595494" sldId="4350"/>
        </pc:sldMkLst>
      </pc:sldChg>
      <pc:sldChg chg="addSp delSp modSp del mod">
        <pc:chgData name="Kevin Shehan" userId="08a9fb75-bfa9-4619-a08a-5a0f62c1c55f" providerId="ADAL" clId="{7DB61E8B-229A-412F-8EA6-D4A3CD46CF7D}" dt="2025-09-29T18:10:19.289" v="3150" actId="47"/>
        <pc:sldMkLst>
          <pc:docMk/>
          <pc:sldMk cId="2563656158" sldId="4351"/>
        </pc:sldMkLst>
      </pc:sldChg>
      <pc:sldChg chg="addSp delSp modSp del mod">
        <pc:chgData name="Kevin Shehan" userId="08a9fb75-bfa9-4619-a08a-5a0f62c1c55f" providerId="ADAL" clId="{7DB61E8B-229A-412F-8EA6-D4A3CD46CF7D}" dt="2025-09-29T18:11:37.282" v="3279" actId="47"/>
        <pc:sldMkLst>
          <pc:docMk/>
          <pc:sldMk cId="4208588182" sldId="4352"/>
        </pc:sldMkLst>
      </pc:sldChg>
      <pc:sldChg chg="addSp delSp modSp del mod">
        <pc:chgData name="Kevin Shehan" userId="08a9fb75-bfa9-4619-a08a-5a0f62c1c55f" providerId="ADAL" clId="{7DB61E8B-229A-412F-8EA6-D4A3CD46CF7D}" dt="2025-09-29T18:21:37.888" v="4122" actId="47"/>
        <pc:sldMkLst>
          <pc:docMk/>
          <pc:sldMk cId="3524498589" sldId="4353"/>
        </pc:sldMkLst>
      </pc:sldChg>
      <pc:sldChg chg="addSp delSp modSp del mod">
        <pc:chgData name="Kevin Shehan" userId="08a9fb75-bfa9-4619-a08a-5a0f62c1c55f" providerId="ADAL" clId="{7DB61E8B-229A-412F-8EA6-D4A3CD46CF7D}" dt="2025-09-29T18:22:00.266" v="4131" actId="47"/>
        <pc:sldMkLst>
          <pc:docMk/>
          <pc:sldMk cId="3863729882" sldId="4354"/>
        </pc:sldMkLst>
      </pc:sldChg>
      <pc:sldChg chg="addSp delSp modSp del mod">
        <pc:chgData name="Kevin Shehan" userId="08a9fb75-bfa9-4619-a08a-5a0f62c1c55f" providerId="ADAL" clId="{7DB61E8B-229A-412F-8EA6-D4A3CD46CF7D}" dt="2025-09-29T18:22:24.468" v="4140" actId="47"/>
        <pc:sldMkLst>
          <pc:docMk/>
          <pc:sldMk cId="2149068478" sldId="4355"/>
        </pc:sldMkLst>
      </pc:sldChg>
      <pc:sldChg chg="addSp delSp modSp del mod">
        <pc:chgData name="Kevin Shehan" userId="08a9fb75-bfa9-4619-a08a-5a0f62c1c55f" providerId="ADAL" clId="{7DB61E8B-229A-412F-8EA6-D4A3CD46CF7D}" dt="2025-09-29T18:23:00.660" v="4154" actId="47"/>
        <pc:sldMkLst>
          <pc:docMk/>
          <pc:sldMk cId="1918034733" sldId="4356"/>
        </pc:sldMkLst>
      </pc:sldChg>
      <pc:sldChg chg="addSp delSp modSp del mod">
        <pc:chgData name="Kevin Shehan" userId="08a9fb75-bfa9-4619-a08a-5a0f62c1c55f" providerId="ADAL" clId="{7DB61E8B-229A-412F-8EA6-D4A3CD46CF7D}" dt="2025-09-29T18:23:34.650" v="4176" actId="47"/>
        <pc:sldMkLst>
          <pc:docMk/>
          <pc:sldMk cId="3157881722" sldId="4357"/>
        </pc:sldMkLst>
      </pc:sldChg>
      <pc:sldChg chg="addSp delSp modSp del mod">
        <pc:chgData name="Kevin Shehan" userId="08a9fb75-bfa9-4619-a08a-5a0f62c1c55f" providerId="ADAL" clId="{7DB61E8B-229A-412F-8EA6-D4A3CD46CF7D}" dt="2025-09-29T18:24:21.288" v="4198" actId="47"/>
        <pc:sldMkLst>
          <pc:docMk/>
          <pc:sldMk cId="4117069857" sldId="4358"/>
        </pc:sldMkLst>
      </pc:sldChg>
      <pc:sldChg chg="addSp delSp modSp del mod">
        <pc:chgData name="Kevin Shehan" userId="08a9fb75-bfa9-4619-a08a-5a0f62c1c55f" providerId="ADAL" clId="{7DB61E8B-229A-412F-8EA6-D4A3CD46CF7D}" dt="2025-09-29T18:24:45.785" v="4207" actId="47"/>
        <pc:sldMkLst>
          <pc:docMk/>
          <pc:sldMk cId="3693311470" sldId="4359"/>
        </pc:sldMkLst>
      </pc:sldChg>
      <pc:sldChg chg="addSp delSp modSp del mod">
        <pc:chgData name="Kevin Shehan" userId="08a9fb75-bfa9-4619-a08a-5a0f62c1c55f" providerId="ADAL" clId="{7DB61E8B-229A-412F-8EA6-D4A3CD46CF7D}" dt="2025-09-29T18:25:27.649" v="4231" actId="47"/>
        <pc:sldMkLst>
          <pc:docMk/>
          <pc:sldMk cId="2237694151" sldId="4360"/>
        </pc:sldMkLst>
      </pc:sldChg>
      <pc:sldChg chg="addSp delSp modSp del mod">
        <pc:chgData name="Kevin Shehan" userId="08a9fb75-bfa9-4619-a08a-5a0f62c1c55f" providerId="ADAL" clId="{7DB61E8B-229A-412F-8EA6-D4A3CD46CF7D}" dt="2025-09-29T20:05:20.953" v="7571" actId="47"/>
        <pc:sldMkLst>
          <pc:docMk/>
          <pc:sldMk cId="3575832254" sldId="4361"/>
        </pc:sldMkLst>
      </pc:sldChg>
      <pc:sldChg chg="addSp delSp modSp del mod">
        <pc:chgData name="Kevin Shehan" userId="08a9fb75-bfa9-4619-a08a-5a0f62c1c55f" providerId="ADAL" clId="{7DB61E8B-229A-412F-8EA6-D4A3CD46CF7D}" dt="2025-09-29T20:05:40.491" v="7587" actId="47"/>
        <pc:sldMkLst>
          <pc:docMk/>
          <pc:sldMk cId="3603679581" sldId="4362"/>
        </pc:sldMkLst>
      </pc:sldChg>
      <pc:sldChg chg="addSp delSp modSp del mod">
        <pc:chgData name="Kevin Shehan" userId="08a9fb75-bfa9-4619-a08a-5a0f62c1c55f" providerId="ADAL" clId="{7DB61E8B-229A-412F-8EA6-D4A3CD46CF7D}" dt="2025-09-29T20:06:04.914" v="7606" actId="47"/>
        <pc:sldMkLst>
          <pc:docMk/>
          <pc:sldMk cId="1897777336" sldId="4363"/>
        </pc:sldMkLst>
      </pc:sldChg>
      <pc:sldChg chg="addSp delSp modSp del mod">
        <pc:chgData name="Kevin Shehan" userId="08a9fb75-bfa9-4619-a08a-5a0f62c1c55f" providerId="ADAL" clId="{7DB61E8B-229A-412F-8EA6-D4A3CD46CF7D}" dt="2025-09-29T20:06:32.671" v="7634" actId="47"/>
        <pc:sldMkLst>
          <pc:docMk/>
          <pc:sldMk cId="430871825" sldId="4364"/>
        </pc:sldMkLst>
      </pc:sldChg>
      <pc:sldChg chg="addSp delSp modSp del mod">
        <pc:chgData name="Kevin Shehan" userId="08a9fb75-bfa9-4619-a08a-5a0f62c1c55f" providerId="ADAL" clId="{7DB61E8B-229A-412F-8EA6-D4A3CD46CF7D}" dt="2025-09-29T20:11:19.037" v="7671" actId="47"/>
        <pc:sldMkLst>
          <pc:docMk/>
          <pc:sldMk cId="2567800043" sldId="4365"/>
        </pc:sldMkLst>
      </pc:sldChg>
      <pc:sldChg chg="addSp delSp modSp del mod">
        <pc:chgData name="Kevin Shehan" userId="08a9fb75-bfa9-4619-a08a-5a0f62c1c55f" providerId="ADAL" clId="{7DB61E8B-229A-412F-8EA6-D4A3CD46CF7D}" dt="2025-09-29T20:11:51.294" v="7709" actId="47"/>
        <pc:sldMkLst>
          <pc:docMk/>
          <pc:sldMk cId="989564547" sldId="4366"/>
        </pc:sldMkLst>
      </pc:sldChg>
      <pc:sldChg chg="addSp delSp modSp del mod">
        <pc:chgData name="Kevin Shehan" userId="08a9fb75-bfa9-4619-a08a-5a0f62c1c55f" providerId="ADAL" clId="{7DB61E8B-229A-412F-8EA6-D4A3CD46CF7D}" dt="2025-09-29T20:12:17.249" v="7723" actId="47"/>
        <pc:sldMkLst>
          <pc:docMk/>
          <pc:sldMk cId="4021072730" sldId="4367"/>
        </pc:sldMkLst>
      </pc:sldChg>
      <pc:sldChg chg="addSp delSp modSp del mod">
        <pc:chgData name="Kevin Shehan" userId="08a9fb75-bfa9-4619-a08a-5a0f62c1c55f" providerId="ADAL" clId="{7DB61E8B-229A-412F-8EA6-D4A3CD46CF7D}" dt="2025-09-29T20:12:45.422" v="7758" actId="47"/>
        <pc:sldMkLst>
          <pc:docMk/>
          <pc:sldMk cId="369523954" sldId="4368"/>
        </pc:sldMkLst>
      </pc:sldChg>
      <pc:sldChg chg="addSp delSp modSp del mod">
        <pc:chgData name="Kevin Shehan" userId="08a9fb75-bfa9-4619-a08a-5a0f62c1c55f" providerId="ADAL" clId="{7DB61E8B-229A-412F-8EA6-D4A3CD46CF7D}" dt="2025-09-29T20:13:15.347" v="7792" actId="47"/>
        <pc:sldMkLst>
          <pc:docMk/>
          <pc:sldMk cId="2535489389" sldId="4369"/>
        </pc:sldMkLst>
      </pc:sldChg>
      <pc:sldChg chg="addSp delSp modSp del mod">
        <pc:chgData name="Kevin Shehan" userId="08a9fb75-bfa9-4619-a08a-5a0f62c1c55f" providerId="ADAL" clId="{7DB61E8B-229A-412F-8EA6-D4A3CD46CF7D}" dt="2025-09-29T20:13:47.106" v="7825" actId="47"/>
        <pc:sldMkLst>
          <pc:docMk/>
          <pc:sldMk cId="4004299934" sldId="4370"/>
        </pc:sldMkLst>
      </pc:sldChg>
      <pc:sldChg chg="addSp delSp modSp del mod">
        <pc:chgData name="Kevin Shehan" userId="08a9fb75-bfa9-4619-a08a-5a0f62c1c55f" providerId="ADAL" clId="{7DB61E8B-229A-412F-8EA6-D4A3CD46CF7D}" dt="2025-09-29T20:14:22.968" v="7842" actId="47"/>
        <pc:sldMkLst>
          <pc:docMk/>
          <pc:sldMk cId="1872469710" sldId="4371"/>
        </pc:sldMkLst>
      </pc:sldChg>
      <pc:sldChg chg="addSp delSp modSp del mod">
        <pc:chgData name="Kevin Shehan" userId="08a9fb75-bfa9-4619-a08a-5a0f62c1c55f" providerId="ADAL" clId="{7DB61E8B-229A-412F-8EA6-D4A3CD46CF7D}" dt="2025-09-29T20:14:49.619" v="7850" actId="47"/>
        <pc:sldMkLst>
          <pc:docMk/>
          <pc:sldMk cId="3242062120" sldId="4372"/>
        </pc:sldMkLst>
      </pc:sldChg>
      <pc:sldChg chg="addSp delSp modSp del mod">
        <pc:chgData name="Kevin Shehan" userId="08a9fb75-bfa9-4619-a08a-5a0f62c1c55f" providerId="ADAL" clId="{7DB61E8B-229A-412F-8EA6-D4A3CD46CF7D}" dt="2025-09-29T20:15:15.886" v="7861" actId="47"/>
        <pc:sldMkLst>
          <pc:docMk/>
          <pc:sldMk cId="569845479" sldId="4373"/>
        </pc:sldMkLst>
      </pc:sldChg>
      <pc:sldChg chg="addSp delSp modSp del mod">
        <pc:chgData name="Kevin Shehan" userId="08a9fb75-bfa9-4619-a08a-5a0f62c1c55f" providerId="ADAL" clId="{7DB61E8B-229A-412F-8EA6-D4A3CD46CF7D}" dt="2025-09-29T20:15:39.211" v="7888" actId="47"/>
        <pc:sldMkLst>
          <pc:docMk/>
          <pc:sldMk cId="2943771937" sldId="4374"/>
        </pc:sldMkLst>
      </pc:sldChg>
      <pc:sldChg chg="addSp delSp modSp del mod">
        <pc:chgData name="Kevin Shehan" userId="08a9fb75-bfa9-4619-a08a-5a0f62c1c55f" providerId="ADAL" clId="{7DB61E8B-229A-412F-8EA6-D4A3CD46CF7D}" dt="2025-09-29T20:16:14.446" v="7917" actId="47"/>
        <pc:sldMkLst>
          <pc:docMk/>
          <pc:sldMk cId="1230386871" sldId="4375"/>
        </pc:sldMkLst>
      </pc:sldChg>
      <pc:sldChg chg="addSp delSp modSp del">
        <pc:chgData name="Kevin Shehan" userId="08a9fb75-bfa9-4619-a08a-5a0f62c1c55f" providerId="ADAL" clId="{7DB61E8B-229A-412F-8EA6-D4A3CD46CF7D}" dt="2025-09-29T20:16:43.707" v="7950" actId="47"/>
        <pc:sldMkLst>
          <pc:docMk/>
          <pc:sldMk cId="1592017750" sldId="4376"/>
        </pc:sldMkLst>
      </pc:sldChg>
      <pc:sldChg chg="addSp delSp modSp del">
        <pc:chgData name="Kevin Shehan" userId="08a9fb75-bfa9-4619-a08a-5a0f62c1c55f" providerId="ADAL" clId="{7DB61E8B-229A-412F-8EA6-D4A3CD46CF7D}" dt="2025-09-29T20:17:28.853" v="8004" actId="47"/>
        <pc:sldMkLst>
          <pc:docMk/>
          <pc:sldMk cId="1752277490" sldId="4377"/>
        </pc:sldMkLst>
      </pc:sldChg>
      <pc:sldChg chg="addSp delSp modSp del mod">
        <pc:chgData name="Kevin Shehan" userId="08a9fb75-bfa9-4619-a08a-5a0f62c1c55f" providerId="ADAL" clId="{7DB61E8B-229A-412F-8EA6-D4A3CD46CF7D}" dt="2025-09-29T20:17:55.957" v="8022" actId="47"/>
        <pc:sldMkLst>
          <pc:docMk/>
          <pc:sldMk cId="938127990" sldId="4378"/>
        </pc:sldMkLst>
      </pc:sldChg>
      <pc:sldChg chg="addSp delSp modSp del mod">
        <pc:chgData name="Kevin Shehan" userId="08a9fb75-bfa9-4619-a08a-5a0f62c1c55f" providerId="ADAL" clId="{7DB61E8B-229A-412F-8EA6-D4A3CD46CF7D}" dt="2025-09-29T20:18:16.794" v="8037" actId="47"/>
        <pc:sldMkLst>
          <pc:docMk/>
          <pc:sldMk cId="2587532487" sldId="4379"/>
        </pc:sldMkLst>
      </pc:sldChg>
      <pc:sldChg chg="addSp delSp modSp del mod">
        <pc:chgData name="Kevin Shehan" userId="08a9fb75-bfa9-4619-a08a-5a0f62c1c55f" providerId="ADAL" clId="{7DB61E8B-229A-412F-8EA6-D4A3CD46CF7D}" dt="2025-09-29T23:11:35.963" v="9104" actId="47"/>
        <pc:sldMkLst>
          <pc:docMk/>
          <pc:sldMk cId="2956277054" sldId="4380"/>
        </pc:sldMkLst>
      </pc:sldChg>
      <pc:sldChg chg="addSp delSp modSp del mod">
        <pc:chgData name="Kevin Shehan" userId="08a9fb75-bfa9-4619-a08a-5a0f62c1c55f" providerId="ADAL" clId="{7DB61E8B-229A-412F-8EA6-D4A3CD46CF7D}" dt="2025-09-29T23:12:02.595" v="9139" actId="47"/>
        <pc:sldMkLst>
          <pc:docMk/>
          <pc:sldMk cId="3746508022" sldId="4381"/>
        </pc:sldMkLst>
      </pc:sldChg>
      <pc:sldChg chg="addSp delSp modSp del mod">
        <pc:chgData name="Kevin Shehan" userId="08a9fb75-bfa9-4619-a08a-5a0f62c1c55f" providerId="ADAL" clId="{7DB61E8B-229A-412F-8EA6-D4A3CD46CF7D}" dt="2025-09-29T23:12:24.847" v="9153" actId="47"/>
        <pc:sldMkLst>
          <pc:docMk/>
          <pc:sldMk cId="3376172035" sldId="4382"/>
        </pc:sldMkLst>
      </pc:sldChg>
      <pc:sldChg chg="addSp delSp modSp del mod">
        <pc:chgData name="Kevin Shehan" userId="08a9fb75-bfa9-4619-a08a-5a0f62c1c55f" providerId="ADAL" clId="{7DB61E8B-229A-412F-8EA6-D4A3CD46CF7D}" dt="2025-09-29T23:12:43.967" v="9160" actId="47"/>
        <pc:sldMkLst>
          <pc:docMk/>
          <pc:sldMk cId="1861652160" sldId="4383"/>
        </pc:sldMkLst>
      </pc:sldChg>
      <pc:sldChg chg="addSp delSp modSp del mod">
        <pc:chgData name="Kevin Shehan" userId="08a9fb75-bfa9-4619-a08a-5a0f62c1c55f" providerId="ADAL" clId="{7DB61E8B-229A-412F-8EA6-D4A3CD46CF7D}" dt="2025-09-29T23:13:23.172" v="9213" actId="47"/>
        <pc:sldMkLst>
          <pc:docMk/>
          <pc:sldMk cId="2032780195" sldId="4384"/>
        </pc:sldMkLst>
      </pc:sldChg>
      <pc:sldChg chg="addSp delSp modSp del mod">
        <pc:chgData name="Kevin Shehan" userId="08a9fb75-bfa9-4619-a08a-5a0f62c1c55f" providerId="ADAL" clId="{7DB61E8B-229A-412F-8EA6-D4A3CD46CF7D}" dt="2025-09-29T23:13:40.839" v="9226" actId="47"/>
        <pc:sldMkLst>
          <pc:docMk/>
          <pc:sldMk cId="3606717889" sldId="4385"/>
        </pc:sldMkLst>
      </pc:sldChg>
      <pc:sldChg chg="addSp delSp modSp del mod">
        <pc:chgData name="Kevin Shehan" userId="08a9fb75-bfa9-4619-a08a-5a0f62c1c55f" providerId="ADAL" clId="{7DB61E8B-229A-412F-8EA6-D4A3CD46CF7D}" dt="2025-09-29T23:13:55.337" v="9231" actId="47"/>
        <pc:sldMkLst>
          <pc:docMk/>
          <pc:sldMk cId="2800658952" sldId="4386"/>
        </pc:sldMkLst>
      </pc:sldChg>
      <pc:sldChg chg="addSp delSp modSp del mod">
        <pc:chgData name="Kevin Shehan" userId="08a9fb75-bfa9-4619-a08a-5a0f62c1c55f" providerId="ADAL" clId="{7DB61E8B-229A-412F-8EA6-D4A3CD46CF7D}" dt="2025-09-29T23:14:11.915" v="9240" actId="47"/>
        <pc:sldMkLst>
          <pc:docMk/>
          <pc:sldMk cId="2302880775" sldId="4387"/>
        </pc:sldMkLst>
      </pc:sldChg>
      <pc:sldChg chg="addSp delSp modSp del mod">
        <pc:chgData name="Kevin Shehan" userId="08a9fb75-bfa9-4619-a08a-5a0f62c1c55f" providerId="ADAL" clId="{7DB61E8B-229A-412F-8EA6-D4A3CD46CF7D}" dt="2025-09-29T23:14:38.219" v="9259" actId="47"/>
        <pc:sldMkLst>
          <pc:docMk/>
          <pc:sldMk cId="348136683" sldId="4388"/>
        </pc:sldMkLst>
      </pc:sldChg>
      <pc:sldChg chg="addSp delSp modSp del mod">
        <pc:chgData name="Kevin Shehan" userId="08a9fb75-bfa9-4619-a08a-5a0f62c1c55f" providerId="ADAL" clId="{7DB61E8B-229A-412F-8EA6-D4A3CD46CF7D}" dt="2025-09-29T23:15:11.311" v="9289" actId="47"/>
        <pc:sldMkLst>
          <pc:docMk/>
          <pc:sldMk cId="1462107641" sldId="4389"/>
        </pc:sldMkLst>
      </pc:sldChg>
      <pc:sldChg chg="addSp delSp modSp del mod">
        <pc:chgData name="Kevin Shehan" userId="08a9fb75-bfa9-4619-a08a-5a0f62c1c55f" providerId="ADAL" clId="{7DB61E8B-229A-412F-8EA6-D4A3CD46CF7D}" dt="2025-09-29T23:17:01.178" v="9329" actId="47"/>
        <pc:sldMkLst>
          <pc:docMk/>
          <pc:sldMk cId="3720398202" sldId="4390"/>
        </pc:sldMkLst>
      </pc:sldChg>
      <pc:sldChg chg="addSp delSp modSp del mod">
        <pc:chgData name="Kevin Shehan" userId="08a9fb75-bfa9-4619-a08a-5a0f62c1c55f" providerId="ADAL" clId="{7DB61E8B-229A-412F-8EA6-D4A3CD46CF7D}" dt="2025-09-29T23:17:38.045" v="9334" actId="47"/>
        <pc:sldMkLst>
          <pc:docMk/>
          <pc:sldMk cId="2606179170" sldId="4391"/>
        </pc:sldMkLst>
      </pc:sldChg>
      <pc:sldChg chg="addSp delSp modSp del mod">
        <pc:chgData name="Kevin Shehan" userId="08a9fb75-bfa9-4619-a08a-5a0f62c1c55f" providerId="ADAL" clId="{7DB61E8B-229A-412F-8EA6-D4A3CD46CF7D}" dt="2025-09-29T23:18:10.385" v="9365" actId="47"/>
        <pc:sldMkLst>
          <pc:docMk/>
          <pc:sldMk cId="4205269968" sldId="4392"/>
        </pc:sldMkLst>
      </pc:sldChg>
      <pc:sldChg chg="addSp delSp modSp del mod">
        <pc:chgData name="Kevin Shehan" userId="08a9fb75-bfa9-4619-a08a-5a0f62c1c55f" providerId="ADAL" clId="{7DB61E8B-229A-412F-8EA6-D4A3CD46CF7D}" dt="2025-09-29T23:13:07.477" v="9200" actId="47"/>
        <pc:sldMkLst>
          <pc:docMk/>
          <pc:sldMk cId="3845926588" sldId="4393"/>
        </pc:sldMkLst>
      </pc:sldChg>
      <pc:sldChg chg="addSp delSp modSp del mod">
        <pc:chgData name="Kevin Shehan" userId="08a9fb75-bfa9-4619-a08a-5a0f62c1c55f" providerId="ADAL" clId="{7DB61E8B-229A-412F-8EA6-D4A3CD46CF7D}" dt="2025-09-29T23:18:42.339" v="9370" actId="47"/>
        <pc:sldMkLst>
          <pc:docMk/>
          <pc:sldMk cId="3754553177" sldId="4394"/>
        </pc:sldMkLst>
      </pc:sldChg>
      <pc:sldChg chg="addSp delSp modSp del mod">
        <pc:chgData name="Kevin Shehan" userId="08a9fb75-bfa9-4619-a08a-5a0f62c1c55f" providerId="ADAL" clId="{7DB61E8B-229A-412F-8EA6-D4A3CD46CF7D}" dt="2025-09-29T23:19:08.326" v="9400" actId="47"/>
        <pc:sldMkLst>
          <pc:docMk/>
          <pc:sldMk cId="2737206578" sldId="4395"/>
        </pc:sldMkLst>
      </pc:sldChg>
      <pc:sldChg chg="delSp del mod">
        <pc:chgData name="Kevin Shehan" userId="08a9fb75-bfa9-4619-a08a-5a0f62c1c55f" providerId="ADAL" clId="{7DB61E8B-229A-412F-8EA6-D4A3CD46CF7D}" dt="2025-09-29T23:19:57.155" v="9433" actId="47"/>
        <pc:sldMkLst>
          <pc:docMk/>
          <pc:sldMk cId="4195014082" sldId="4396"/>
        </pc:sldMkLst>
      </pc:sldChg>
      <pc:sldChg chg="delSp del mod">
        <pc:chgData name="Kevin Shehan" userId="08a9fb75-bfa9-4619-a08a-5a0f62c1c55f" providerId="ADAL" clId="{7DB61E8B-229A-412F-8EA6-D4A3CD46CF7D}" dt="2025-09-29T23:20:42.742" v="9470" actId="47"/>
        <pc:sldMkLst>
          <pc:docMk/>
          <pc:sldMk cId="3227502819" sldId="4397"/>
        </pc:sldMkLst>
      </pc:sldChg>
      <pc:sldChg chg="delSp del mod">
        <pc:chgData name="Kevin Shehan" userId="08a9fb75-bfa9-4619-a08a-5a0f62c1c55f" providerId="ADAL" clId="{7DB61E8B-229A-412F-8EA6-D4A3CD46CF7D}" dt="2025-09-29T23:21:00.956" v="9496" actId="47"/>
        <pc:sldMkLst>
          <pc:docMk/>
          <pc:sldMk cId="2967431583" sldId="4399"/>
        </pc:sldMkLst>
      </pc:sldChg>
      <pc:sldChg chg="addSp delSp modSp del mod">
        <pc:chgData name="Kevin Shehan" userId="08a9fb75-bfa9-4619-a08a-5a0f62c1c55f" providerId="ADAL" clId="{7DB61E8B-229A-412F-8EA6-D4A3CD46CF7D}" dt="2025-09-29T23:11:16.734" v="9103" actId="47"/>
        <pc:sldMkLst>
          <pc:docMk/>
          <pc:sldMk cId="2326271799" sldId="4400"/>
        </pc:sldMkLst>
      </pc:sldChg>
      <pc:sldChg chg="addSp delSp modSp del mod">
        <pc:chgData name="Kevin Shehan" userId="08a9fb75-bfa9-4619-a08a-5a0f62c1c55f" providerId="ADAL" clId="{7DB61E8B-229A-412F-8EA6-D4A3CD46CF7D}" dt="2025-09-29T23:08:58.730" v="9056" actId="47"/>
        <pc:sldMkLst>
          <pc:docMk/>
          <pc:sldMk cId="781921308" sldId="4401"/>
        </pc:sldMkLst>
      </pc:sldChg>
      <pc:sldChg chg="addSp delSp modSp del mod">
        <pc:chgData name="Kevin Shehan" userId="08a9fb75-bfa9-4619-a08a-5a0f62c1c55f" providerId="ADAL" clId="{7DB61E8B-229A-412F-8EA6-D4A3CD46CF7D}" dt="2025-09-29T23:09:23.552" v="9061" actId="47"/>
        <pc:sldMkLst>
          <pc:docMk/>
          <pc:sldMk cId="1188184625" sldId="4402"/>
        </pc:sldMkLst>
      </pc:sldChg>
      <pc:sldChg chg="addSp delSp modSp del mod">
        <pc:chgData name="Kevin Shehan" userId="08a9fb75-bfa9-4619-a08a-5a0f62c1c55f" providerId="ADAL" clId="{7DB61E8B-229A-412F-8EA6-D4A3CD46CF7D}" dt="2025-09-29T23:09:36.520" v="9066" actId="47"/>
        <pc:sldMkLst>
          <pc:docMk/>
          <pc:sldMk cId="2003774754" sldId="4403"/>
        </pc:sldMkLst>
      </pc:sldChg>
      <pc:sldChg chg="addSp delSp modSp del mod">
        <pc:chgData name="Kevin Shehan" userId="08a9fb75-bfa9-4619-a08a-5a0f62c1c55f" providerId="ADAL" clId="{7DB61E8B-229A-412F-8EA6-D4A3CD46CF7D}" dt="2025-09-29T23:10:23.459" v="9073" actId="47"/>
        <pc:sldMkLst>
          <pc:docMk/>
          <pc:sldMk cId="1315132382" sldId="4404"/>
        </pc:sldMkLst>
      </pc:sldChg>
      <pc:sldChg chg="addSp delSp modSp del mod">
        <pc:chgData name="Kevin Shehan" userId="08a9fb75-bfa9-4619-a08a-5a0f62c1c55f" providerId="ADAL" clId="{7DB61E8B-229A-412F-8EA6-D4A3CD46CF7D}" dt="2025-09-29T23:10:50.467" v="9079" actId="47"/>
        <pc:sldMkLst>
          <pc:docMk/>
          <pc:sldMk cId="4075962777" sldId="4405"/>
        </pc:sldMkLst>
      </pc:sldChg>
      <pc:sldChg chg="add">
        <pc:chgData name="Kevin Shehan" userId="08a9fb75-bfa9-4619-a08a-5a0f62c1c55f" providerId="ADAL" clId="{7DB61E8B-229A-412F-8EA6-D4A3CD46CF7D}" dt="2025-09-29T15:55:41.899" v="35"/>
        <pc:sldMkLst>
          <pc:docMk/>
          <pc:sldMk cId="3687924093" sldId="4406"/>
        </pc:sldMkLst>
      </pc:sldChg>
      <pc:sldChg chg="modSp add mod">
        <pc:chgData name="Kevin Shehan" userId="08a9fb75-bfa9-4619-a08a-5a0f62c1c55f" providerId="ADAL" clId="{7DB61E8B-229A-412F-8EA6-D4A3CD46CF7D}" dt="2025-10-01T19:10:24.892" v="20517" actId="114"/>
        <pc:sldMkLst>
          <pc:docMk/>
          <pc:sldMk cId="3005305392" sldId="4407"/>
        </pc:sldMkLst>
        <pc:spChg chg="mod">
          <ac:chgData name="Kevin Shehan" userId="08a9fb75-bfa9-4619-a08a-5a0f62c1c55f" providerId="ADAL" clId="{7DB61E8B-229A-412F-8EA6-D4A3CD46CF7D}" dt="2025-09-29T16:00:39.787" v="400" actId="20577"/>
          <ac:spMkLst>
            <pc:docMk/>
            <pc:sldMk cId="3005305392" sldId="4407"/>
            <ac:spMk id="13" creationId="{5145FE9E-DC5C-9952-155A-2159C93AC277}"/>
          </ac:spMkLst>
        </pc:spChg>
        <pc:spChg chg="mod">
          <ac:chgData name="Kevin Shehan" userId="08a9fb75-bfa9-4619-a08a-5a0f62c1c55f" providerId="ADAL" clId="{7DB61E8B-229A-412F-8EA6-D4A3CD46CF7D}" dt="2025-10-01T19:10:24.892" v="20517" actId="114"/>
          <ac:spMkLst>
            <pc:docMk/>
            <pc:sldMk cId="3005305392" sldId="4407"/>
            <ac:spMk id="19" creationId="{308079E0-B55A-93F8-C8FA-4476A286BDF2}"/>
          </ac:spMkLst>
        </pc:spChg>
      </pc:sldChg>
      <pc:sldChg chg="addSp delSp modSp add mod modClrScheme chgLayout">
        <pc:chgData name="Kevin Shehan" userId="08a9fb75-bfa9-4619-a08a-5a0f62c1c55f" providerId="ADAL" clId="{7DB61E8B-229A-412F-8EA6-D4A3CD46CF7D}" dt="2025-09-29T16:11:38.332" v="749" actId="114"/>
        <pc:sldMkLst>
          <pc:docMk/>
          <pc:sldMk cId="4185451200" sldId="4408"/>
        </pc:sldMkLst>
        <pc:spChg chg="mod ord">
          <ac:chgData name="Kevin Shehan" userId="08a9fb75-bfa9-4619-a08a-5a0f62c1c55f" providerId="ADAL" clId="{7DB61E8B-229A-412F-8EA6-D4A3CD46CF7D}" dt="2025-09-29T16:10:25.978" v="637" actId="26606"/>
          <ac:spMkLst>
            <pc:docMk/>
            <pc:sldMk cId="4185451200" sldId="4408"/>
            <ac:spMk id="6" creationId="{A04124CD-2FFD-2A3C-91D9-3E5F559CC932}"/>
          </ac:spMkLst>
        </pc:spChg>
        <pc:spChg chg="mod ord">
          <ac:chgData name="Kevin Shehan" userId="08a9fb75-bfa9-4619-a08a-5a0f62c1c55f" providerId="ADAL" clId="{7DB61E8B-229A-412F-8EA6-D4A3CD46CF7D}" dt="2025-09-29T16:10:25.978" v="637" actId="26606"/>
          <ac:spMkLst>
            <pc:docMk/>
            <pc:sldMk cId="4185451200" sldId="4408"/>
            <ac:spMk id="7" creationId="{21725039-FFC4-D51E-3BBC-D007B21CF021}"/>
          </ac:spMkLst>
        </pc:spChg>
        <pc:spChg chg="add mod">
          <ac:chgData name="Kevin Shehan" userId="08a9fb75-bfa9-4619-a08a-5a0f62c1c55f" providerId="ADAL" clId="{7DB61E8B-229A-412F-8EA6-D4A3CD46CF7D}" dt="2025-09-29T16:11:38.332" v="749" actId="114"/>
          <ac:spMkLst>
            <pc:docMk/>
            <pc:sldMk cId="4185451200" sldId="4408"/>
            <ac:spMk id="11" creationId="{1ACE3884-5DD3-4F86-13C6-FF34F1D35C8C}"/>
          </ac:spMkLst>
        </pc:spChg>
        <pc:spChg chg="mod">
          <ac:chgData name="Kevin Shehan" userId="08a9fb75-bfa9-4619-a08a-5a0f62c1c55f" providerId="ADAL" clId="{7DB61E8B-229A-412F-8EA6-D4A3CD46CF7D}" dt="2025-09-29T16:10:25.978" v="637" actId="26606"/>
          <ac:spMkLst>
            <pc:docMk/>
            <pc:sldMk cId="4185451200" sldId="4408"/>
            <ac:spMk id="13" creationId="{D3B69905-2625-2155-8914-9312F4BD7471}"/>
          </ac:spMkLst>
        </pc:spChg>
        <pc:picChg chg="add mod">
          <ac:chgData name="Kevin Shehan" userId="08a9fb75-bfa9-4619-a08a-5a0f62c1c55f" providerId="ADAL" clId="{7DB61E8B-229A-412F-8EA6-D4A3CD46CF7D}" dt="2025-09-29T16:10:47.540" v="736" actId="962"/>
          <ac:picMkLst>
            <pc:docMk/>
            <pc:sldMk cId="4185451200" sldId="4408"/>
            <ac:picMk id="3" creationId="{085F049B-2438-CDDE-1AB7-B992CB98096A}"/>
          </ac:picMkLst>
        </pc:picChg>
      </pc:sldChg>
      <pc:sldChg chg="addSp delSp modSp add mod">
        <pc:chgData name="Kevin Shehan" userId="08a9fb75-bfa9-4619-a08a-5a0f62c1c55f" providerId="ADAL" clId="{7DB61E8B-229A-412F-8EA6-D4A3CD46CF7D}" dt="2025-10-01T19:01:20.136" v="20423" actId="114"/>
        <pc:sldMkLst>
          <pc:docMk/>
          <pc:sldMk cId="949588882" sldId="4409"/>
        </pc:sldMkLst>
        <pc:spChg chg="add mod">
          <ac:chgData name="Kevin Shehan" userId="08a9fb75-bfa9-4619-a08a-5a0f62c1c55f" providerId="ADAL" clId="{7DB61E8B-229A-412F-8EA6-D4A3CD46CF7D}" dt="2025-10-01T19:01:20.136" v="20423" actId="114"/>
          <ac:spMkLst>
            <pc:docMk/>
            <pc:sldMk cId="949588882" sldId="4409"/>
            <ac:spMk id="2" creationId="{1ACE3884-5DD3-4F86-13C6-FF34F1D35C8C}"/>
          </ac:spMkLst>
        </pc:spChg>
        <pc:picChg chg="add mod">
          <ac:chgData name="Kevin Shehan" userId="08a9fb75-bfa9-4619-a08a-5a0f62c1c55f" providerId="ADAL" clId="{7DB61E8B-229A-412F-8EA6-D4A3CD46CF7D}" dt="2025-09-29T17:27:47.309" v="951" actId="962"/>
          <ac:picMkLst>
            <pc:docMk/>
            <pc:sldMk cId="949588882" sldId="4409"/>
            <ac:picMk id="8" creationId="{0B898889-B81C-102F-3EE0-D4E6D6E0BC23}"/>
          </ac:picMkLst>
        </pc:picChg>
      </pc:sldChg>
      <pc:sldChg chg="addSp delSp modSp add mod">
        <pc:chgData name="Kevin Shehan" userId="08a9fb75-bfa9-4619-a08a-5a0f62c1c55f" providerId="ADAL" clId="{7DB61E8B-229A-412F-8EA6-D4A3CD46CF7D}" dt="2025-09-30T17:08:42.993" v="14083" actId="1076"/>
        <pc:sldMkLst>
          <pc:docMk/>
          <pc:sldMk cId="4015542320" sldId="4410"/>
        </pc:sldMkLst>
        <pc:spChg chg="add mod">
          <ac:chgData name="Kevin Shehan" userId="08a9fb75-bfa9-4619-a08a-5a0f62c1c55f" providerId="ADAL" clId="{7DB61E8B-229A-412F-8EA6-D4A3CD46CF7D}" dt="2025-09-30T17:08:40.127" v="14082" actId="20577"/>
          <ac:spMkLst>
            <pc:docMk/>
            <pc:sldMk cId="4015542320" sldId="4410"/>
            <ac:spMk id="11" creationId="{1ACE3884-5DD3-4F86-13C6-FF34F1D35C8C}"/>
          </ac:spMkLst>
        </pc:spChg>
        <pc:picChg chg="add mod">
          <ac:chgData name="Kevin Shehan" userId="08a9fb75-bfa9-4619-a08a-5a0f62c1c55f" providerId="ADAL" clId="{7DB61E8B-229A-412F-8EA6-D4A3CD46CF7D}" dt="2025-09-30T17:08:42.993" v="14083" actId="1076"/>
          <ac:picMkLst>
            <pc:docMk/>
            <pc:sldMk cId="4015542320" sldId="4410"/>
            <ac:picMk id="4" creationId="{8415F3A2-15B8-246C-98E9-9A2BE5403276}"/>
          </ac:picMkLst>
        </pc:picChg>
      </pc:sldChg>
      <pc:sldChg chg="addSp delSp modSp add mod">
        <pc:chgData name="Kevin Shehan" userId="08a9fb75-bfa9-4619-a08a-5a0f62c1c55f" providerId="ADAL" clId="{7DB61E8B-229A-412F-8EA6-D4A3CD46CF7D}" dt="2025-09-30T17:08:48.244" v="14085" actId="5793"/>
        <pc:sldMkLst>
          <pc:docMk/>
          <pc:sldMk cId="32417495" sldId="4411"/>
        </pc:sldMkLst>
        <pc:spChg chg="add mod">
          <ac:chgData name="Kevin Shehan" userId="08a9fb75-bfa9-4619-a08a-5a0f62c1c55f" providerId="ADAL" clId="{7DB61E8B-229A-412F-8EA6-D4A3CD46CF7D}" dt="2025-09-30T17:08:48.244" v="14085" actId="5793"/>
          <ac:spMkLst>
            <pc:docMk/>
            <pc:sldMk cId="32417495" sldId="4411"/>
            <ac:spMk id="2" creationId="{1ACE3884-5DD3-4F86-13C6-FF34F1D35C8C}"/>
          </ac:spMkLst>
        </pc:spChg>
        <pc:spChg chg="mod">
          <ac:chgData name="Kevin Shehan" userId="08a9fb75-bfa9-4619-a08a-5a0f62c1c55f" providerId="ADAL" clId="{7DB61E8B-229A-412F-8EA6-D4A3CD46CF7D}" dt="2025-09-29T17:31:59.797" v="1411" actId="20577"/>
          <ac:spMkLst>
            <pc:docMk/>
            <pc:sldMk cId="32417495" sldId="4411"/>
            <ac:spMk id="13" creationId="{303670E2-9B2D-B150-4154-AA57677D7B95}"/>
          </ac:spMkLst>
        </pc:spChg>
        <pc:picChg chg="add mod">
          <ac:chgData name="Kevin Shehan" userId="08a9fb75-bfa9-4619-a08a-5a0f62c1c55f" providerId="ADAL" clId="{7DB61E8B-229A-412F-8EA6-D4A3CD46CF7D}" dt="2025-09-29T17:36:08.295" v="1941" actId="1037"/>
          <ac:picMkLst>
            <pc:docMk/>
            <pc:sldMk cId="32417495" sldId="4411"/>
            <ac:picMk id="1026" creationId="{31986EE2-BC43-9F46-55EE-3E5838D870C8}"/>
          </ac:picMkLst>
        </pc:picChg>
      </pc:sldChg>
      <pc:sldChg chg="addSp delSp modSp add mod">
        <pc:chgData name="Kevin Shehan" userId="08a9fb75-bfa9-4619-a08a-5a0f62c1c55f" providerId="ADAL" clId="{7DB61E8B-229A-412F-8EA6-D4A3CD46CF7D}" dt="2025-09-29T17:36:51.943" v="1959" actId="1076"/>
        <pc:sldMkLst>
          <pc:docMk/>
          <pc:sldMk cId="3050233621" sldId="4412"/>
        </pc:sldMkLst>
        <pc:spChg chg="add mod">
          <ac:chgData name="Kevin Shehan" userId="08a9fb75-bfa9-4619-a08a-5a0f62c1c55f" providerId="ADAL" clId="{7DB61E8B-229A-412F-8EA6-D4A3CD46CF7D}" dt="2025-09-29T17:36:51.943" v="1959" actId="1076"/>
          <ac:spMkLst>
            <pc:docMk/>
            <pc:sldMk cId="3050233621" sldId="4412"/>
            <ac:spMk id="11" creationId="{1ACE3884-5DD3-4F86-13C6-FF34F1D35C8C}"/>
          </ac:spMkLst>
        </pc:spChg>
        <pc:spChg chg="mod">
          <ac:chgData name="Kevin Shehan" userId="08a9fb75-bfa9-4619-a08a-5a0f62c1c55f" providerId="ADAL" clId="{7DB61E8B-229A-412F-8EA6-D4A3CD46CF7D}" dt="2025-09-29T17:32:29.390" v="1427" actId="20577"/>
          <ac:spMkLst>
            <pc:docMk/>
            <pc:sldMk cId="3050233621" sldId="4412"/>
            <ac:spMk id="13" creationId="{C6148FEB-D6B6-97BA-6CF1-84B19C407781}"/>
          </ac:spMkLst>
        </pc:spChg>
        <pc:picChg chg="add mod">
          <ac:chgData name="Kevin Shehan" userId="08a9fb75-bfa9-4619-a08a-5a0f62c1c55f" providerId="ADAL" clId="{7DB61E8B-229A-412F-8EA6-D4A3CD46CF7D}" dt="2025-09-29T17:34:45.379" v="1799" actId="962"/>
          <ac:picMkLst>
            <pc:docMk/>
            <pc:sldMk cId="3050233621" sldId="4412"/>
            <ac:picMk id="3" creationId="{5D123B0A-3E77-53FF-AB96-CA90BBAC6817}"/>
          </ac:picMkLst>
        </pc:picChg>
      </pc:sldChg>
      <pc:sldChg chg="addSp delSp modSp add mod">
        <pc:chgData name="Kevin Shehan" userId="08a9fb75-bfa9-4619-a08a-5a0f62c1c55f" providerId="ADAL" clId="{7DB61E8B-229A-412F-8EA6-D4A3CD46CF7D}" dt="2025-09-30T17:08:55.404" v="14086" actId="1076"/>
        <pc:sldMkLst>
          <pc:docMk/>
          <pc:sldMk cId="3167087149" sldId="4413"/>
        </pc:sldMkLst>
        <pc:spChg chg="add mod">
          <ac:chgData name="Kevin Shehan" userId="08a9fb75-bfa9-4619-a08a-5a0f62c1c55f" providerId="ADAL" clId="{7DB61E8B-229A-412F-8EA6-D4A3CD46CF7D}" dt="2025-09-29T17:34:23.677" v="1658" actId="20577"/>
          <ac:spMkLst>
            <pc:docMk/>
            <pc:sldMk cId="3167087149" sldId="4413"/>
            <ac:spMk id="2" creationId="{1ACE3884-5DD3-4F86-13C6-FF34F1D35C8C}"/>
          </ac:spMkLst>
        </pc:spChg>
        <pc:spChg chg="add mod">
          <ac:chgData name="Kevin Shehan" userId="08a9fb75-bfa9-4619-a08a-5a0f62c1c55f" providerId="ADAL" clId="{7DB61E8B-229A-412F-8EA6-D4A3CD46CF7D}" dt="2025-09-29T17:33:04.573" v="1455"/>
          <ac:spMkLst>
            <pc:docMk/>
            <pc:sldMk cId="3167087149" sldId="4413"/>
            <ac:spMk id="4" creationId="{A73DDC3F-198B-32AE-940A-1CE0F3EF141C}"/>
          </ac:spMkLst>
        </pc:spChg>
        <pc:spChg chg="mod">
          <ac:chgData name="Kevin Shehan" userId="08a9fb75-bfa9-4619-a08a-5a0f62c1c55f" providerId="ADAL" clId="{7DB61E8B-229A-412F-8EA6-D4A3CD46CF7D}" dt="2025-09-29T17:32:54.604" v="1450" actId="20577"/>
          <ac:spMkLst>
            <pc:docMk/>
            <pc:sldMk cId="3167087149" sldId="4413"/>
            <ac:spMk id="13" creationId="{F8B09193-B3D8-CE71-BF9B-01467DE1BDFC}"/>
          </ac:spMkLst>
        </pc:spChg>
        <pc:picChg chg="add mod">
          <ac:chgData name="Kevin Shehan" userId="08a9fb75-bfa9-4619-a08a-5a0f62c1c55f" providerId="ADAL" clId="{7DB61E8B-229A-412F-8EA6-D4A3CD46CF7D}" dt="2025-09-30T17:08:55.404" v="14086" actId="1076"/>
          <ac:picMkLst>
            <pc:docMk/>
            <pc:sldMk cId="3167087149" sldId="4413"/>
            <ac:picMk id="5" creationId="{B067BF6D-5D6B-218D-E7F0-F11EDEC0FE40}"/>
          </ac:picMkLst>
        </pc:picChg>
      </pc:sldChg>
      <pc:sldChg chg="add del">
        <pc:chgData name="Kevin Shehan" userId="08a9fb75-bfa9-4619-a08a-5a0f62c1c55f" providerId="ADAL" clId="{7DB61E8B-229A-412F-8EA6-D4A3CD46CF7D}" dt="2025-09-29T17:33:14.690" v="1458" actId="2890"/>
        <pc:sldMkLst>
          <pc:docMk/>
          <pc:sldMk cId="3447719200" sldId="4414"/>
        </pc:sldMkLst>
      </pc:sldChg>
      <pc:sldChg chg="addSp delSp modSp add mod">
        <pc:chgData name="Kevin Shehan" userId="08a9fb75-bfa9-4619-a08a-5a0f62c1c55f" providerId="ADAL" clId="{7DB61E8B-229A-412F-8EA6-D4A3CD46CF7D}" dt="2025-09-29T17:33:37.926" v="1533" actId="962"/>
        <pc:sldMkLst>
          <pc:docMk/>
          <pc:sldMk cId="3782859502" sldId="4414"/>
        </pc:sldMkLst>
        <pc:picChg chg="add mod">
          <ac:chgData name="Kevin Shehan" userId="08a9fb75-bfa9-4619-a08a-5a0f62c1c55f" providerId="ADAL" clId="{7DB61E8B-229A-412F-8EA6-D4A3CD46CF7D}" dt="2025-09-29T17:33:37.926" v="1533" actId="962"/>
          <ac:picMkLst>
            <pc:docMk/>
            <pc:sldMk cId="3782859502" sldId="4414"/>
            <ac:picMk id="33" creationId="{957AE7E8-AEF3-785E-72E3-88589EB54964}"/>
          </ac:picMkLst>
        </pc:picChg>
      </pc:sldChg>
      <pc:sldChg chg="addSp delSp modSp add mod">
        <pc:chgData name="Kevin Shehan" userId="08a9fb75-bfa9-4619-a08a-5a0f62c1c55f" providerId="ADAL" clId="{7DB61E8B-229A-412F-8EA6-D4A3CD46CF7D}" dt="2025-10-01T19:02:30.372" v="20430" actId="20577"/>
        <pc:sldMkLst>
          <pc:docMk/>
          <pc:sldMk cId="1352745989" sldId="4415"/>
        </pc:sldMkLst>
        <pc:spChg chg="add mod">
          <ac:chgData name="Kevin Shehan" userId="08a9fb75-bfa9-4619-a08a-5a0f62c1c55f" providerId="ADAL" clId="{7DB61E8B-229A-412F-8EA6-D4A3CD46CF7D}" dt="2025-10-01T19:02:30.372" v="20430" actId="20577"/>
          <ac:spMkLst>
            <pc:docMk/>
            <pc:sldMk cId="1352745989" sldId="4415"/>
            <ac:spMk id="11" creationId="{1ACE3884-5DD3-4F86-13C6-FF34F1D35C8C}"/>
          </ac:spMkLst>
        </pc:spChg>
        <pc:picChg chg="add mod">
          <ac:chgData name="Kevin Shehan" userId="08a9fb75-bfa9-4619-a08a-5a0f62c1c55f" providerId="ADAL" clId="{7DB61E8B-229A-412F-8EA6-D4A3CD46CF7D}" dt="2025-09-29T17:52:48.602" v="2999" actId="1076"/>
          <ac:picMkLst>
            <pc:docMk/>
            <pc:sldMk cId="1352745989" sldId="4415"/>
            <ac:picMk id="2" creationId="{5A95045D-C98D-5CB8-58A5-55B3C66769A5}"/>
          </ac:picMkLst>
        </pc:picChg>
      </pc:sldChg>
      <pc:sldChg chg="addSp delSp modSp add mod ord">
        <pc:chgData name="Kevin Shehan" userId="08a9fb75-bfa9-4619-a08a-5a0f62c1c55f" providerId="ADAL" clId="{7DB61E8B-229A-412F-8EA6-D4A3CD46CF7D}" dt="2025-09-29T17:52:33.810" v="2988" actId="14100"/>
        <pc:sldMkLst>
          <pc:docMk/>
          <pc:sldMk cId="1209557918" sldId="4416"/>
        </pc:sldMkLst>
        <pc:spChg chg="add mod">
          <ac:chgData name="Kevin Shehan" userId="08a9fb75-bfa9-4619-a08a-5a0f62c1c55f" providerId="ADAL" clId="{7DB61E8B-229A-412F-8EA6-D4A3CD46CF7D}" dt="2025-09-29T17:52:33.810" v="2988" actId="14100"/>
          <ac:spMkLst>
            <pc:docMk/>
            <pc:sldMk cId="1209557918" sldId="4416"/>
            <ac:spMk id="3" creationId="{1ACE3884-5DD3-4F86-13C6-FF34F1D35C8C}"/>
          </ac:spMkLst>
        </pc:spChg>
        <pc:picChg chg="add mod">
          <ac:chgData name="Kevin Shehan" userId="08a9fb75-bfa9-4619-a08a-5a0f62c1c55f" providerId="ADAL" clId="{7DB61E8B-229A-412F-8EA6-D4A3CD46CF7D}" dt="2025-09-29T17:51:14.571" v="2968" actId="1076"/>
          <ac:picMkLst>
            <pc:docMk/>
            <pc:sldMk cId="1209557918" sldId="4416"/>
            <ac:picMk id="5" creationId="{F3211721-2A9B-99CE-6C52-5C5BC9C0F2C0}"/>
          </ac:picMkLst>
        </pc:picChg>
      </pc:sldChg>
      <pc:sldChg chg="addSp delSp modSp add mod">
        <pc:chgData name="Kevin Shehan" userId="08a9fb75-bfa9-4619-a08a-5a0f62c1c55f" providerId="ADAL" clId="{7DB61E8B-229A-412F-8EA6-D4A3CD46CF7D}" dt="2025-10-01T19:08:13.868" v="20472" actId="114"/>
        <pc:sldMkLst>
          <pc:docMk/>
          <pc:sldMk cId="1127609887" sldId="4417"/>
        </pc:sldMkLst>
        <pc:spChg chg="add mod">
          <ac:chgData name="Kevin Shehan" userId="08a9fb75-bfa9-4619-a08a-5a0f62c1c55f" providerId="ADAL" clId="{7DB61E8B-229A-412F-8EA6-D4A3CD46CF7D}" dt="2025-10-01T19:08:13.868" v="20472" actId="114"/>
          <ac:spMkLst>
            <pc:docMk/>
            <pc:sldMk cId="1127609887" sldId="4417"/>
            <ac:spMk id="11" creationId="{1ACE3884-5DD3-4F86-13C6-FF34F1D35C8C}"/>
          </ac:spMkLst>
        </pc:spChg>
        <pc:spChg chg="mod">
          <ac:chgData name="Kevin Shehan" userId="08a9fb75-bfa9-4619-a08a-5a0f62c1c55f" providerId="ADAL" clId="{7DB61E8B-229A-412F-8EA6-D4A3CD46CF7D}" dt="2025-09-29T17:37:55.912" v="1979" actId="20577"/>
          <ac:spMkLst>
            <pc:docMk/>
            <pc:sldMk cId="1127609887" sldId="4417"/>
            <ac:spMk id="13" creationId="{DF436725-75F9-00A1-C740-CEAF331D58A6}"/>
          </ac:spMkLst>
        </pc:spChg>
        <pc:picChg chg="add mod">
          <ac:chgData name="Kevin Shehan" userId="08a9fb75-bfa9-4619-a08a-5a0f62c1c55f" providerId="ADAL" clId="{7DB61E8B-229A-412F-8EA6-D4A3CD46CF7D}" dt="2025-09-29T17:50:32.541" v="2917" actId="962"/>
          <ac:picMkLst>
            <pc:docMk/>
            <pc:sldMk cId="1127609887" sldId="4417"/>
            <ac:picMk id="2" creationId="{9B01D906-9A1D-F97C-D5FD-21A5DD2FFF77}"/>
          </ac:picMkLst>
        </pc:picChg>
      </pc:sldChg>
      <pc:sldChg chg="addSp delSp modSp add mod">
        <pc:chgData name="Kevin Shehan" userId="08a9fb75-bfa9-4619-a08a-5a0f62c1c55f" providerId="ADAL" clId="{7DB61E8B-229A-412F-8EA6-D4A3CD46CF7D}" dt="2025-10-01T19:04:24.529" v="20465" actId="20577"/>
        <pc:sldMkLst>
          <pc:docMk/>
          <pc:sldMk cId="3118252047" sldId="4418"/>
        </pc:sldMkLst>
        <pc:spChg chg="add mod">
          <ac:chgData name="Kevin Shehan" userId="08a9fb75-bfa9-4619-a08a-5a0f62c1c55f" providerId="ADAL" clId="{7DB61E8B-229A-412F-8EA6-D4A3CD46CF7D}" dt="2025-10-01T19:04:24.529" v="20465" actId="20577"/>
          <ac:spMkLst>
            <pc:docMk/>
            <pc:sldMk cId="3118252047" sldId="4418"/>
            <ac:spMk id="3" creationId="{18061864-8937-8551-83E6-B5808D92C99B}"/>
          </ac:spMkLst>
        </pc:spChg>
        <pc:spChg chg="mod">
          <ac:chgData name="Kevin Shehan" userId="08a9fb75-bfa9-4619-a08a-5a0f62c1c55f" providerId="ADAL" clId="{7DB61E8B-229A-412F-8EA6-D4A3CD46CF7D}" dt="2025-09-29T17:38:17.837" v="1993" actId="20577"/>
          <ac:spMkLst>
            <pc:docMk/>
            <pc:sldMk cId="3118252047" sldId="4418"/>
            <ac:spMk id="13" creationId="{7B5CDA3C-20DA-6EF5-7F41-23089E2E130D}"/>
          </ac:spMkLst>
        </pc:spChg>
        <pc:picChg chg="add mod">
          <ac:chgData name="Kevin Shehan" userId="08a9fb75-bfa9-4619-a08a-5a0f62c1c55f" providerId="ADAL" clId="{7DB61E8B-229A-412F-8EA6-D4A3CD46CF7D}" dt="2025-09-29T17:49:55.702" v="2874" actId="1076"/>
          <ac:picMkLst>
            <pc:docMk/>
            <pc:sldMk cId="3118252047" sldId="4418"/>
            <ac:picMk id="18" creationId="{9779C995-39C9-4189-F4C9-1CBB97FFEB49}"/>
          </ac:picMkLst>
        </pc:picChg>
      </pc:sldChg>
      <pc:sldChg chg="addSp delSp modSp add mod">
        <pc:chgData name="Kevin Shehan" userId="08a9fb75-bfa9-4619-a08a-5a0f62c1c55f" providerId="ADAL" clId="{7DB61E8B-229A-412F-8EA6-D4A3CD46CF7D}" dt="2025-10-01T19:04:10.700" v="20445" actId="1440"/>
        <pc:sldMkLst>
          <pc:docMk/>
          <pc:sldMk cId="4205257509" sldId="4419"/>
        </pc:sldMkLst>
        <pc:spChg chg="mod">
          <ac:chgData name="Kevin Shehan" userId="08a9fb75-bfa9-4619-a08a-5a0f62c1c55f" providerId="ADAL" clId="{7DB61E8B-229A-412F-8EA6-D4A3CD46CF7D}" dt="2025-09-29T17:38:48.153" v="2019" actId="20577"/>
          <ac:spMkLst>
            <pc:docMk/>
            <pc:sldMk cId="4205257509" sldId="4419"/>
            <ac:spMk id="13" creationId="{231EB22D-F961-326D-A48D-22E6A2B17F88}"/>
          </ac:spMkLst>
        </pc:spChg>
        <pc:picChg chg="add del mod">
          <ac:chgData name="Kevin Shehan" userId="08a9fb75-bfa9-4619-a08a-5a0f62c1c55f" providerId="ADAL" clId="{7DB61E8B-229A-412F-8EA6-D4A3CD46CF7D}" dt="2025-10-01T19:03:59.346" v="20438" actId="478"/>
          <ac:picMkLst>
            <pc:docMk/>
            <pc:sldMk cId="4205257509" sldId="4419"/>
            <ac:picMk id="2" creationId="{D1C8A797-F0DC-D0E0-2054-950FF99FE965}"/>
          </ac:picMkLst>
        </pc:picChg>
        <pc:picChg chg="add mod">
          <ac:chgData name="Kevin Shehan" userId="08a9fb75-bfa9-4619-a08a-5a0f62c1c55f" providerId="ADAL" clId="{7DB61E8B-229A-412F-8EA6-D4A3CD46CF7D}" dt="2025-10-01T19:04:10.700" v="20445" actId="1440"/>
          <ac:picMkLst>
            <pc:docMk/>
            <pc:sldMk cId="4205257509" sldId="4419"/>
            <ac:picMk id="4" creationId="{13F1D487-A847-49C7-00F0-59106149FE5D}"/>
          </ac:picMkLst>
        </pc:picChg>
      </pc:sldChg>
      <pc:sldChg chg="addSp delSp modSp add mod">
        <pc:chgData name="Kevin Shehan" userId="08a9fb75-bfa9-4619-a08a-5a0f62c1c55f" providerId="ADAL" clId="{7DB61E8B-229A-412F-8EA6-D4A3CD46CF7D}" dt="2025-09-29T17:51:35.113" v="2974" actId="478"/>
        <pc:sldMkLst>
          <pc:docMk/>
          <pc:sldMk cId="2809016094" sldId="4420"/>
        </pc:sldMkLst>
        <pc:spChg chg="add mod">
          <ac:chgData name="Kevin Shehan" userId="08a9fb75-bfa9-4619-a08a-5a0f62c1c55f" providerId="ADAL" clId="{7DB61E8B-229A-412F-8EA6-D4A3CD46CF7D}" dt="2025-09-29T17:48:13.896" v="2755" actId="20577"/>
          <ac:spMkLst>
            <pc:docMk/>
            <pc:sldMk cId="2809016094" sldId="4420"/>
            <ac:spMk id="8" creationId="{7A31735E-24EE-B2C8-C67B-4CB607CC4DBD}"/>
          </ac:spMkLst>
        </pc:spChg>
        <pc:spChg chg="mod">
          <ac:chgData name="Kevin Shehan" userId="08a9fb75-bfa9-4619-a08a-5a0f62c1c55f" providerId="ADAL" clId="{7DB61E8B-229A-412F-8EA6-D4A3CD46CF7D}" dt="2025-09-29T17:40:51.607" v="2039" actId="20577"/>
          <ac:spMkLst>
            <pc:docMk/>
            <pc:sldMk cId="2809016094" sldId="4420"/>
            <ac:spMk id="13" creationId="{C6BCA107-BC6B-5DE4-B829-3B9AB613167B}"/>
          </ac:spMkLst>
        </pc:spChg>
        <pc:picChg chg="add mod">
          <ac:chgData name="Kevin Shehan" userId="08a9fb75-bfa9-4619-a08a-5a0f62c1c55f" providerId="ADAL" clId="{7DB61E8B-229A-412F-8EA6-D4A3CD46CF7D}" dt="2025-09-29T17:47:22.617" v="2740" actId="962"/>
          <ac:picMkLst>
            <pc:docMk/>
            <pc:sldMk cId="2809016094" sldId="4420"/>
            <ac:picMk id="5" creationId="{07FC1B3E-E1F8-9EB9-2072-701400B998C5}"/>
          </ac:picMkLst>
        </pc:picChg>
      </pc:sldChg>
      <pc:sldChg chg="addSp delSp modSp add mod">
        <pc:chgData name="Kevin Shehan" userId="08a9fb75-bfa9-4619-a08a-5a0f62c1c55f" providerId="ADAL" clId="{7DB61E8B-229A-412F-8EA6-D4A3CD46CF7D}" dt="2025-09-29T17:51:37.973" v="2975" actId="478"/>
        <pc:sldMkLst>
          <pc:docMk/>
          <pc:sldMk cId="2237209763" sldId="4421"/>
        </pc:sldMkLst>
        <pc:spChg chg="add mod">
          <ac:chgData name="Kevin Shehan" userId="08a9fb75-bfa9-4619-a08a-5a0f62c1c55f" providerId="ADAL" clId="{7DB61E8B-229A-412F-8EA6-D4A3CD46CF7D}" dt="2025-09-29T17:47:05.734" v="2692" actId="20577"/>
          <ac:spMkLst>
            <pc:docMk/>
            <pc:sldMk cId="2237209763" sldId="4421"/>
            <ac:spMk id="11" creationId="{3637F1E1-08F2-6A5A-6BF4-B50E310FF01D}"/>
          </ac:spMkLst>
        </pc:spChg>
        <pc:spChg chg="mod">
          <ac:chgData name="Kevin Shehan" userId="08a9fb75-bfa9-4619-a08a-5a0f62c1c55f" providerId="ADAL" clId="{7DB61E8B-229A-412F-8EA6-D4A3CD46CF7D}" dt="2025-09-29T17:41:22.453" v="2074" actId="20577"/>
          <ac:spMkLst>
            <pc:docMk/>
            <pc:sldMk cId="2237209763" sldId="4421"/>
            <ac:spMk id="13" creationId="{E9B49549-35D4-F82B-C23A-2F62F975CD8F}"/>
          </ac:spMkLst>
        </pc:spChg>
        <pc:picChg chg="add mod">
          <ac:chgData name="Kevin Shehan" userId="08a9fb75-bfa9-4619-a08a-5a0f62c1c55f" providerId="ADAL" clId="{7DB61E8B-229A-412F-8EA6-D4A3CD46CF7D}" dt="2025-09-29T17:46:28.037" v="2676" actId="962"/>
          <ac:picMkLst>
            <pc:docMk/>
            <pc:sldMk cId="2237209763" sldId="4421"/>
            <ac:picMk id="2" creationId="{D1A84C14-A1BE-2022-AC34-3455B1AFE2B1}"/>
          </ac:picMkLst>
        </pc:picChg>
      </pc:sldChg>
      <pc:sldChg chg="addSp delSp modSp add mod">
        <pc:chgData name="Kevin Shehan" userId="08a9fb75-bfa9-4619-a08a-5a0f62c1c55f" providerId="ADAL" clId="{7DB61E8B-229A-412F-8EA6-D4A3CD46CF7D}" dt="2025-09-30T17:06:17.765" v="14024" actId="20577"/>
        <pc:sldMkLst>
          <pc:docMk/>
          <pc:sldMk cId="437990831" sldId="4422"/>
        </pc:sldMkLst>
        <pc:spChg chg="add mod">
          <ac:chgData name="Kevin Shehan" userId="08a9fb75-bfa9-4619-a08a-5a0f62c1c55f" providerId="ADAL" clId="{7DB61E8B-229A-412F-8EA6-D4A3CD46CF7D}" dt="2025-09-30T17:06:17.765" v="14024" actId="20577"/>
          <ac:spMkLst>
            <pc:docMk/>
            <pc:sldMk cId="437990831" sldId="4422"/>
            <ac:spMk id="3" creationId="{1ACE3884-5DD3-4F86-13C6-FF34F1D35C8C}"/>
          </ac:spMkLst>
        </pc:spChg>
        <pc:spChg chg="mod">
          <ac:chgData name="Kevin Shehan" userId="08a9fb75-bfa9-4619-a08a-5a0f62c1c55f" providerId="ADAL" clId="{7DB61E8B-229A-412F-8EA6-D4A3CD46CF7D}" dt="2025-09-29T17:41:56.311" v="2083" actId="20577"/>
          <ac:spMkLst>
            <pc:docMk/>
            <pc:sldMk cId="437990831" sldId="4422"/>
            <ac:spMk id="13" creationId="{9209747D-7B43-B2E2-988A-ED64EFDE3215}"/>
          </ac:spMkLst>
        </pc:spChg>
        <pc:picChg chg="add mod">
          <ac:chgData name="Kevin Shehan" userId="08a9fb75-bfa9-4619-a08a-5a0f62c1c55f" providerId="ADAL" clId="{7DB61E8B-229A-412F-8EA6-D4A3CD46CF7D}" dt="2025-09-29T17:45:23.072" v="2532" actId="962"/>
          <ac:picMkLst>
            <pc:docMk/>
            <pc:sldMk cId="437990831" sldId="4422"/>
            <ac:picMk id="5" creationId="{9AC2DC41-0BA1-1A86-02A0-2D34C53FB1FD}"/>
          </ac:picMkLst>
        </pc:picChg>
      </pc:sldChg>
      <pc:sldChg chg="addSp delSp modSp add mod">
        <pc:chgData name="Kevin Shehan" userId="08a9fb75-bfa9-4619-a08a-5a0f62c1c55f" providerId="ADAL" clId="{7DB61E8B-229A-412F-8EA6-D4A3CD46CF7D}" dt="2025-09-29T17:51:51.961" v="2977" actId="478"/>
        <pc:sldMkLst>
          <pc:docMk/>
          <pc:sldMk cId="901634964" sldId="4423"/>
        </pc:sldMkLst>
        <pc:spChg chg="add mod">
          <ac:chgData name="Kevin Shehan" userId="08a9fb75-bfa9-4619-a08a-5a0f62c1c55f" providerId="ADAL" clId="{7DB61E8B-229A-412F-8EA6-D4A3CD46CF7D}" dt="2025-09-29T17:44:54.344" v="2291" actId="1076"/>
          <ac:spMkLst>
            <pc:docMk/>
            <pc:sldMk cId="901634964" sldId="4423"/>
            <ac:spMk id="11" creationId="{1ACE3884-5DD3-4F86-13C6-FF34F1D35C8C}"/>
          </ac:spMkLst>
        </pc:spChg>
        <pc:spChg chg="mod">
          <ac:chgData name="Kevin Shehan" userId="08a9fb75-bfa9-4619-a08a-5a0f62c1c55f" providerId="ADAL" clId="{7DB61E8B-229A-412F-8EA6-D4A3CD46CF7D}" dt="2025-09-29T17:42:24.787" v="2114" actId="20577"/>
          <ac:spMkLst>
            <pc:docMk/>
            <pc:sldMk cId="901634964" sldId="4423"/>
            <ac:spMk id="13" creationId="{5E3AA3A4-85EF-4E40-759A-934447AB037B}"/>
          </ac:spMkLst>
        </pc:spChg>
        <pc:picChg chg="add mod">
          <ac:chgData name="Kevin Shehan" userId="08a9fb75-bfa9-4619-a08a-5a0f62c1c55f" providerId="ADAL" clId="{7DB61E8B-229A-412F-8EA6-D4A3CD46CF7D}" dt="2025-09-29T17:45:05.667" v="2402" actId="962"/>
          <ac:picMkLst>
            <pc:docMk/>
            <pc:sldMk cId="901634964" sldId="4423"/>
            <ac:picMk id="2" creationId="{B16BE82C-0AFB-7049-E5D4-DABB7F5C57E5}"/>
          </ac:picMkLst>
        </pc:picChg>
      </pc:sldChg>
      <pc:sldChg chg="addSp delSp modSp add mod">
        <pc:chgData name="Kevin Shehan" userId="08a9fb75-bfa9-4619-a08a-5a0f62c1c55f" providerId="ADAL" clId="{7DB61E8B-229A-412F-8EA6-D4A3CD46CF7D}" dt="2025-10-01T19:05:12.239" v="20466" actId="114"/>
        <pc:sldMkLst>
          <pc:docMk/>
          <pc:sldMk cId="2996183391" sldId="4424"/>
        </pc:sldMkLst>
        <pc:spChg chg="add mod">
          <ac:chgData name="Kevin Shehan" userId="08a9fb75-bfa9-4619-a08a-5a0f62c1c55f" providerId="ADAL" clId="{7DB61E8B-229A-412F-8EA6-D4A3CD46CF7D}" dt="2025-10-01T19:05:12.239" v="20466" actId="114"/>
          <ac:spMkLst>
            <pc:docMk/>
            <pc:sldMk cId="2996183391" sldId="4424"/>
            <ac:spMk id="3" creationId="{1ACE3884-5DD3-4F86-13C6-FF34F1D35C8C}"/>
          </ac:spMkLst>
        </pc:spChg>
        <pc:spChg chg="mod">
          <ac:chgData name="Kevin Shehan" userId="08a9fb75-bfa9-4619-a08a-5a0f62c1c55f" providerId="ADAL" clId="{7DB61E8B-229A-412F-8EA6-D4A3CD46CF7D}" dt="2025-09-29T17:43:16.371" v="2137" actId="20577"/>
          <ac:spMkLst>
            <pc:docMk/>
            <pc:sldMk cId="2996183391" sldId="4424"/>
            <ac:spMk id="13" creationId="{36661782-8610-0D37-F3DC-53B398E09586}"/>
          </ac:spMkLst>
        </pc:spChg>
        <pc:picChg chg="add mod">
          <ac:chgData name="Kevin Shehan" userId="08a9fb75-bfa9-4619-a08a-5a0f62c1c55f" providerId="ADAL" clId="{7DB61E8B-229A-412F-8EA6-D4A3CD46CF7D}" dt="2025-09-29T18:20:55.709" v="4095" actId="1036"/>
          <ac:picMkLst>
            <pc:docMk/>
            <pc:sldMk cId="2996183391" sldId="4424"/>
            <ac:picMk id="5" creationId="{53219D35-8A26-E125-2339-B19E788AFA34}"/>
          </ac:picMkLst>
        </pc:picChg>
      </pc:sldChg>
      <pc:sldChg chg="addSp delSp modSp add mod">
        <pc:chgData name="Kevin Shehan" userId="08a9fb75-bfa9-4619-a08a-5a0f62c1c55f" providerId="ADAL" clId="{7DB61E8B-229A-412F-8EA6-D4A3CD46CF7D}" dt="2025-10-01T19:11:22.929" v="20518" actId="114"/>
        <pc:sldMkLst>
          <pc:docMk/>
          <pc:sldMk cId="733401271" sldId="4425"/>
        </pc:sldMkLst>
        <pc:spChg chg="add mod">
          <ac:chgData name="Kevin Shehan" userId="08a9fb75-bfa9-4619-a08a-5a0f62c1c55f" providerId="ADAL" clId="{7DB61E8B-229A-412F-8EA6-D4A3CD46CF7D}" dt="2025-10-01T19:11:22.929" v="20518" actId="114"/>
          <ac:spMkLst>
            <pc:docMk/>
            <pc:sldMk cId="733401271" sldId="4425"/>
            <ac:spMk id="11" creationId="{1ACE3884-5DD3-4F86-13C6-FF34F1D35C8C}"/>
          </ac:spMkLst>
        </pc:spChg>
        <pc:picChg chg="add mod">
          <ac:chgData name="Kevin Shehan" userId="08a9fb75-bfa9-4619-a08a-5a0f62c1c55f" providerId="ADAL" clId="{7DB61E8B-229A-412F-8EA6-D4A3CD46CF7D}" dt="2025-09-29T18:20:25.419" v="4085" actId="962"/>
          <ac:picMkLst>
            <pc:docMk/>
            <pc:sldMk cId="733401271" sldId="4425"/>
            <ac:picMk id="2" creationId="{41A26911-326B-A730-A3AB-EB0702E27B17}"/>
          </ac:picMkLst>
        </pc:picChg>
        <pc:picChg chg="add mod">
          <ac:chgData name="Kevin Shehan" userId="08a9fb75-bfa9-4619-a08a-5a0f62c1c55f" providerId="ADAL" clId="{7DB61E8B-229A-412F-8EA6-D4A3CD46CF7D}" dt="2025-09-29T18:20:04.378" v="4027" actId="962"/>
          <ac:picMkLst>
            <pc:docMk/>
            <pc:sldMk cId="733401271" sldId="4425"/>
            <ac:picMk id="4" creationId="{53219D35-8A26-E125-2339-B19E788AFA34}"/>
          </ac:picMkLst>
        </pc:picChg>
      </pc:sldChg>
      <pc:sldChg chg="addSp delSp modSp add del mod">
        <pc:chgData name="Kevin Shehan" userId="08a9fb75-bfa9-4619-a08a-5a0f62c1c55f" providerId="ADAL" clId="{7DB61E8B-229A-412F-8EA6-D4A3CD46CF7D}" dt="2025-09-29T18:19:29.719" v="3895" actId="47"/>
        <pc:sldMkLst>
          <pc:docMk/>
          <pc:sldMk cId="1925665636" sldId="4426"/>
        </pc:sldMkLst>
      </pc:sldChg>
      <pc:sldChg chg="addSp delSp modSp add mod">
        <pc:chgData name="Kevin Shehan" userId="08a9fb75-bfa9-4619-a08a-5a0f62c1c55f" providerId="ADAL" clId="{7DB61E8B-229A-412F-8EA6-D4A3CD46CF7D}" dt="2025-09-29T18:18:48.139" v="3893" actId="20577"/>
        <pc:sldMkLst>
          <pc:docMk/>
          <pc:sldMk cId="2020824041" sldId="4427"/>
        </pc:sldMkLst>
        <pc:spChg chg="add mod">
          <ac:chgData name="Kevin Shehan" userId="08a9fb75-bfa9-4619-a08a-5a0f62c1c55f" providerId="ADAL" clId="{7DB61E8B-229A-412F-8EA6-D4A3CD46CF7D}" dt="2025-09-29T18:18:48.139" v="3893" actId="20577"/>
          <ac:spMkLst>
            <pc:docMk/>
            <pc:sldMk cId="2020824041" sldId="4427"/>
            <ac:spMk id="11" creationId="{1ACE3884-5DD3-4F86-13C6-FF34F1D35C8C}"/>
          </ac:spMkLst>
        </pc:spChg>
        <pc:picChg chg="add mod">
          <ac:chgData name="Kevin Shehan" userId="08a9fb75-bfa9-4619-a08a-5a0f62c1c55f" providerId="ADAL" clId="{7DB61E8B-229A-412F-8EA6-D4A3CD46CF7D}" dt="2025-09-29T18:18:24.721" v="3876" actId="1076"/>
          <ac:picMkLst>
            <pc:docMk/>
            <pc:sldMk cId="2020824041" sldId="4427"/>
            <ac:picMk id="4" creationId="{369807F5-BCF0-1E04-A051-152904CE9C85}"/>
          </ac:picMkLst>
        </pc:picChg>
      </pc:sldChg>
      <pc:sldChg chg="addSp delSp modSp add mod">
        <pc:chgData name="Kevin Shehan" userId="08a9fb75-bfa9-4619-a08a-5a0f62c1c55f" providerId="ADAL" clId="{7DB61E8B-229A-412F-8EA6-D4A3CD46CF7D}" dt="2025-09-29T18:17:20.758" v="3721" actId="1076"/>
        <pc:sldMkLst>
          <pc:docMk/>
          <pc:sldMk cId="2347765458" sldId="4428"/>
        </pc:sldMkLst>
        <pc:spChg chg="add mod">
          <ac:chgData name="Kevin Shehan" userId="08a9fb75-bfa9-4619-a08a-5a0f62c1c55f" providerId="ADAL" clId="{7DB61E8B-229A-412F-8EA6-D4A3CD46CF7D}" dt="2025-09-29T18:17:20.758" v="3721" actId="1076"/>
          <ac:spMkLst>
            <pc:docMk/>
            <pc:sldMk cId="2347765458" sldId="4428"/>
            <ac:spMk id="2" creationId="{1ACE3884-5DD3-4F86-13C6-FF34F1D35C8C}"/>
          </ac:spMkLst>
        </pc:spChg>
        <pc:picChg chg="add mod">
          <ac:chgData name="Kevin Shehan" userId="08a9fb75-bfa9-4619-a08a-5a0f62c1c55f" providerId="ADAL" clId="{7DB61E8B-229A-412F-8EA6-D4A3CD46CF7D}" dt="2025-09-29T18:16:28.633" v="3700" actId="962"/>
          <ac:picMkLst>
            <pc:docMk/>
            <pc:sldMk cId="2347765458" sldId="4428"/>
            <ac:picMk id="5122" creationId="{341DEC97-5EF9-E802-B6F3-DC2C5B94CAC3}"/>
          </ac:picMkLst>
        </pc:picChg>
      </pc:sldChg>
      <pc:sldChg chg="addSp delSp modSp add mod">
        <pc:chgData name="Kevin Shehan" userId="08a9fb75-bfa9-4619-a08a-5a0f62c1c55f" providerId="ADAL" clId="{7DB61E8B-229A-412F-8EA6-D4A3CD46CF7D}" dt="2025-09-30T17:09:32.174" v="14090" actId="15"/>
        <pc:sldMkLst>
          <pc:docMk/>
          <pc:sldMk cId="3444950396" sldId="4429"/>
        </pc:sldMkLst>
        <pc:spChg chg="add mod">
          <ac:chgData name="Kevin Shehan" userId="08a9fb75-bfa9-4619-a08a-5a0f62c1c55f" providerId="ADAL" clId="{7DB61E8B-229A-412F-8EA6-D4A3CD46CF7D}" dt="2025-09-30T17:09:32.174" v="14090" actId="15"/>
          <ac:spMkLst>
            <pc:docMk/>
            <pc:sldMk cId="3444950396" sldId="4429"/>
            <ac:spMk id="11" creationId="{1ACE3884-5DD3-4F86-13C6-FF34F1D35C8C}"/>
          </ac:spMkLst>
        </pc:spChg>
        <pc:picChg chg="add mod">
          <ac:chgData name="Kevin Shehan" userId="08a9fb75-bfa9-4619-a08a-5a0f62c1c55f" providerId="ADAL" clId="{7DB61E8B-229A-412F-8EA6-D4A3CD46CF7D}" dt="2025-09-29T18:16:03.012" v="3639" actId="1076"/>
          <ac:picMkLst>
            <pc:docMk/>
            <pc:sldMk cId="3444950396" sldId="4429"/>
            <ac:picMk id="3" creationId="{E69749A3-CA21-7535-D31D-478A956E2DD2}"/>
          </ac:picMkLst>
        </pc:picChg>
      </pc:sldChg>
      <pc:sldChg chg="addSp delSp modSp add mod">
        <pc:chgData name="Kevin Shehan" userId="08a9fb75-bfa9-4619-a08a-5a0f62c1c55f" providerId="ADAL" clId="{7DB61E8B-229A-412F-8EA6-D4A3CD46CF7D}" dt="2025-10-01T19:07:54.690" v="20471" actId="114"/>
        <pc:sldMkLst>
          <pc:docMk/>
          <pc:sldMk cId="2843454769" sldId="4430"/>
        </pc:sldMkLst>
        <pc:spChg chg="add mod">
          <ac:chgData name="Kevin Shehan" userId="08a9fb75-bfa9-4619-a08a-5a0f62c1c55f" providerId="ADAL" clId="{7DB61E8B-229A-412F-8EA6-D4A3CD46CF7D}" dt="2025-10-01T19:07:54.690" v="20471" actId="114"/>
          <ac:spMkLst>
            <pc:docMk/>
            <pc:sldMk cId="2843454769" sldId="4430"/>
            <ac:spMk id="2" creationId="{1ACE3884-5DD3-4F86-13C6-FF34F1D35C8C}"/>
          </ac:spMkLst>
        </pc:spChg>
        <pc:picChg chg="add mod">
          <ac:chgData name="Kevin Shehan" userId="08a9fb75-bfa9-4619-a08a-5a0f62c1c55f" providerId="ADAL" clId="{7DB61E8B-229A-412F-8EA6-D4A3CD46CF7D}" dt="2025-09-30T17:04:58.171" v="13985" actId="962"/>
          <ac:picMkLst>
            <pc:docMk/>
            <pc:sldMk cId="2843454769" sldId="4430"/>
            <ac:picMk id="4" creationId="{951836BC-0896-0DCA-5E47-017E6E9A4DEB}"/>
          </ac:picMkLst>
        </pc:picChg>
      </pc:sldChg>
      <pc:sldChg chg="addSp delSp modSp add mod">
        <pc:chgData name="Kevin Shehan" userId="08a9fb75-bfa9-4619-a08a-5a0f62c1c55f" providerId="ADAL" clId="{7DB61E8B-229A-412F-8EA6-D4A3CD46CF7D}" dt="2025-10-01T19:06:17.241" v="20467" actId="114"/>
        <pc:sldMkLst>
          <pc:docMk/>
          <pc:sldMk cId="929550195" sldId="4431"/>
        </pc:sldMkLst>
        <pc:spChg chg="add mod">
          <ac:chgData name="Kevin Shehan" userId="08a9fb75-bfa9-4619-a08a-5a0f62c1c55f" providerId="ADAL" clId="{7DB61E8B-229A-412F-8EA6-D4A3CD46CF7D}" dt="2025-09-29T18:09:08.677" v="3115" actId="6549"/>
          <ac:spMkLst>
            <pc:docMk/>
            <pc:sldMk cId="929550195" sldId="4431"/>
            <ac:spMk id="5" creationId="{8417B5ED-FE14-7533-5D4E-5D529780AA4D}"/>
          </ac:spMkLst>
        </pc:spChg>
        <pc:spChg chg="add mod">
          <ac:chgData name="Kevin Shehan" userId="08a9fb75-bfa9-4619-a08a-5a0f62c1c55f" providerId="ADAL" clId="{7DB61E8B-229A-412F-8EA6-D4A3CD46CF7D}" dt="2025-10-01T19:06:17.241" v="20467" actId="114"/>
          <ac:spMkLst>
            <pc:docMk/>
            <pc:sldMk cId="929550195" sldId="4431"/>
            <ac:spMk id="11" creationId="{1ACE3884-5DD3-4F86-13C6-FF34F1D35C8C}"/>
          </ac:spMkLst>
        </pc:spChg>
        <pc:picChg chg="add mod">
          <ac:chgData name="Kevin Shehan" userId="08a9fb75-bfa9-4619-a08a-5a0f62c1c55f" providerId="ADAL" clId="{7DB61E8B-229A-412F-8EA6-D4A3CD46CF7D}" dt="2025-09-29T18:13:57.033" v="3567" actId="962"/>
          <ac:picMkLst>
            <pc:docMk/>
            <pc:sldMk cId="929550195" sldId="4431"/>
            <ac:picMk id="3" creationId="{879534FF-1B91-6F52-3DC9-FDD75A22590B}"/>
          </ac:picMkLst>
        </pc:picChg>
      </pc:sldChg>
      <pc:sldChg chg="addSp delSp modSp add mod">
        <pc:chgData name="Kevin Shehan" userId="08a9fb75-bfa9-4619-a08a-5a0f62c1c55f" providerId="ADAL" clId="{7DB61E8B-229A-412F-8EA6-D4A3CD46CF7D}" dt="2025-09-29T18:13:33.763" v="3516" actId="1076"/>
        <pc:sldMkLst>
          <pc:docMk/>
          <pc:sldMk cId="278209121" sldId="4432"/>
        </pc:sldMkLst>
        <pc:spChg chg="add mod">
          <ac:chgData name="Kevin Shehan" userId="08a9fb75-bfa9-4619-a08a-5a0f62c1c55f" providerId="ADAL" clId="{7DB61E8B-229A-412F-8EA6-D4A3CD46CF7D}" dt="2025-09-29T18:13:29.601" v="3515" actId="114"/>
          <ac:spMkLst>
            <pc:docMk/>
            <pc:sldMk cId="278209121" sldId="4432"/>
            <ac:spMk id="2" creationId="{1ACE3884-5DD3-4F86-13C6-FF34F1D35C8C}"/>
          </ac:spMkLst>
        </pc:spChg>
        <pc:picChg chg="add mod">
          <ac:chgData name="Kevin Shehan" userId="08a9fb75-bfa9-4619-a08a-5a0f62c1c55f" providerId="ADAL" clId="{7DB61E8B-229A-412F-8EA6-D4A3CD46CF7D}" dt="2025-09-29T18:13:33.763" v="3516" actId="1076"/>
          <ac:picMkLst>
            <pc:docMk/>
            <pc:sldMk cId="278209121" sldId="4432"/>
            <ac:picMk id="4" creationId="{AB6E0FAC-5D0C-8265-F470-1BDC2CC8117B}"/>
          </ac:picMkLst>
        </pc:picChg>
      </pc:sldChg>
      <pc:sldChg chg="addSp delSp modSp add mod">
        <pc:chgData name="Kevin Shehan" userId="08a9fb75-bfa9-4619-a08a-5a0f62c1c55f" providerId="ADAL" clId="{7DB61E8B-229A-412F-8EA6-D4A3CD46CF7D}" dt="2025-09-29T18:12:33.041" v="3405" actId="114"/>
        <pc:sldMkLst>
          <pc:docMk/>
          <pc:sldMk cId="2956381492" sldId="4433"/>
        </pc:sldMkLst>
        <pc:spChg chg="add mod">
          <ac:chgData name="Kevin Shehan" userId="08a9fb75-bfa9-4619-a08a-5a0f62c1c55f" providerId="ADAL" clId="{7DB61E8B-229A-412F-8EA6-D4A3CD46CF7D}" dt="2025-09-29T18:12:33.041" v="3405" actId="114"/>
          <ac:spMkLst>
            <pc:docMk/>
            <pc:sldMk cId="2956381492" sldId="4433"/>
            <ac:spMk id="11" creationId="{1ACE3884-5DD3-4F86-13C6-FF34F1D35C8C}"/>
          </ac:spMkLst>
        </pc:spChg>
        <pc:spChg chg="mod">
          <ac:chgData name="Kevin Shehan" userId="08a9fb75-bfa9-4619-a08a-5a0f62c1c55f" providerId="ADAL" clId="{7DB61E8B-229A-412F-8EA6-D4A3CD46CF7D}" dt="2025-09-29T18:10:02.842" v="3143" actId="20577"/>
          <ac:spMkLst>
            <pc:docMk/>
            <pc:sldMk cId="2956381492" sldId="4433"/>
            <ac:spMk id="13" creationId="{CF58A6F1-6405-724A-B9B0-14EF343A392A}"/>
          </ac:spMkLst>
        </pc:spChg>
        <pc:picChg chg="add mod">
          <ac:chgData name="Kevin Shehan" userId="08a9fb75-bfa9-4619-a08a-5a0f62c1c55f" providerId="ADAL" clId="{7DB61E8B-229A-412F-8EA6-D4A3CD46CF7D}" dt="2025-09-29T18:11:59.107" v="3399" actId="962"/>
          <ac:picMkLst>
            <pc:docMk/>
            <pc:sldMk cId="2956381492" sldId="4433"/>
            <ac:picMk id="3" creationId="{674A6673-45CA-9D9D-CA13-195DFC2F26C6}"/>
          </ac:picMkLst>
        </pc:picChg>
      </pc:sldChg>
      <pc:sldChg chg="addSp delSp modSp add mod">
        <pc:chgData name="Kevin Shehan" userId="08a9fb75-bfa9-4619-a08a-5a0f62c1c55f" providerId="ADAL" clId="{7DB61E8B-229A-412F-8EA6-D4A3CD46CF7D}" dt="2025-09-29T18:11:35.350" v="3278" actId="1076"/>
        <pc:sldMkLst>
          <pc:docMk/>
          <pc:sldMk cId="842521292" sldId="4434"/>
        </pc:sldMkLst>
        <pc:spChg chg="add mod">
          <ac:chgData name="Kevin Shehan" userId="08a9fb75-bfa9-4619-a08a-5a0f62c1c55f" providerId="ADAL" clId="{7DB61E8B-229A-412F-8EA6-D4A3CD46CF7D}" dt="2025-09-29T18:11:19.605" v="3277" actId="20577"/>
          <ac:spMkLst>
            <pc:docMk/>
            <pc:sldMk cId="842521292" sldId="4434"/>
            <ac:spMk id="4" creationId="{1ACE3884-5DD3-4F86-13C6-FF34F1D35C8C}"/>
          </ac:spMkLst>
        </pc:spChg>
        <pc:picChg chg="add mod">
          <ac:chgData name="Kevin Shehan" userId="08a9fb75-bfa9-4619-a08a-5a0f62c1c55f" providerId="ADAL" clId="{7DB61E8B-229A-412F-8EA6-D4A3CD46CF7D}" dt="2025-09-29T18:11:35.350" v="3278" actId="1076"/>
          <ac:picMkLst>
            <pc:docMk/>
            <pc:sldMk cId="842521292" sldId="4434"/>
            <ac:picMk id="2" creationId="{8B2211FB-7946-78D1-057A-3A8460DE65CE}"/>
          </ac:picMkLst>
        </pc:picChg>
      </pc:sldChg>
      <pc:sldChg chg="modSp add mod">
        <pc:chgData name="Kevin Shehan" userId="08a9fb75-bfa9-4619-a08a-5a0f62c1c55f" providerId="ADAL" clId="{7DB61E8B-229A-412F-8EA6-D4A3CD46CF7D}" dt="2025-09-30T17:09:19.365" v="14088" actId="5793"/>
        <pc:sldMkLst>
          <pc:docMk/>
          <pc:sldMk cId="2347921465" sldId="4435"/>
        </pc:sldMkLst>
        <pc:spChg chg="mod">
          <ac:chgData name="Kevin Shehan" userId="08a9fb75-bfa9-4619-a08a-5a0f62c1c55f" providerId="ADAL" clId="{7DB61E8B-229A-412F-8EA6-D4A3CD46CF7D}" dt="2025-09-30T17:09:19.365" v="14088" actId="5793"/>
          <ac:spMkLst>
            <pc:docMk/>
            <pc:sldMk cId="2347921465" sldId="4435"/>
            <ac:spMk id="11" creationId="{87308317-7B43-8BF1-ED8D-5B874BEB4A26}"/>
          </ac:spMkLst>
        </pc:spChg>
        <pc:picChg chg="mod">
          <ac:chgData name="Kevin Shehan" userId="08a9fb75-bfa9-4619-a08a-5a0f62c1c55f" providerId="ADAL" clId="{7DB61E8B-229A-412F-8EA6-D4A3CD46CF7D}" dt="2025-09-29T18:19:41.944" v="3897" actId="1076"/>
          <ac:picMkLst>
            <pc:docMk/>
            <pc:sldMk cId="2347921465" sldId="4435"/>
            <ac:picMk id="4098" creationId="{7A04935C-32FF-4BC0-02AA-4108AB30B01D}"/>
          </ac:picMkLst>
        </pc:picChg>
      </pc:sldChg>
      <pc:sldChg chg="addSp delSp modSp add mod">
        <pc:chgData name="Kevin Shehan" userId="08a9fb75-bfa9-4619-a08a-5a0f62c1c55f" providerId="ADAL" clId="{7DB61E8B-229A-412F-8EA6-D4A3CD46CF7D}" dt="2025-09-29T18:26:58.691" v="4359" actId="114"/>
        <pc:sldMkLst>
          <pc:docMk/>
          <pc:sldMk cId="3840124331" sldId="4436"/>
        </pc:sldMkLst>
        <pc:spChg chg="add mod">
          <ac:chgData name="Kevin Shehan" userId="08a9fb75-bfa9-4619-a08a-5a0f62c1c55f" providerId="ADAL" clId="{7DB61E8B-229A-412F-8EA6-D4A3CD46CF7D}" dt="2025-09-29T18:26:58.691" v="4359" actId="114"/>
          <ac:spMkLst>
            <pc:docMk/>
            <pc:sldMk cId="3840124331" sldId="4436"/>
            <ac:spMk id="11" creationId="{1ACE3884-5DD3-4F86-13C6-FF34F1D35C8C}"/>
          </ac:spMkLst>
        </pc:spChg>
        <pc:spChg chg="mod">
          <ac:chgData name="Kevin Shehan" userId="08a9fb75-bfa9-4619-a08a-5a0f62c1c55f" providerId="ADAL" clId="{7DB61E8B-229A-412F-8EA6-D4A3CD46CF7D}" dt="2025-09-29T18:21:17.891" v="4115" actId="20577"/>
          <ac:spMkLst>
            <pc:docMk/>
            <pc:sldMk cId="3840124331" sldId="4436"/>
            <ac:spMk id="13" creationId="{17000F62-DBE1-AA43-5708-703F01D2B212}"/>
          </ac:spMkLst>
        </pc:spChg>
        <pc:picChg chg="add mod">
          <ac:chgData name="Kevin Shehan" userId="08a9fb75-bfa9-4619-a08a-5a0f62c1c55f" providerId="ADAL" clId="{7DB61E8B-229A-412F-8EA6-D4A3CD46CF7D}" dt="2025-09-29T18:26:36.190" v="4353" actId="1076"/>
          <ac:picMkLst>
            <pc:docMk/>
            <pc:sldMk cId="3840124331" sldId="4436"/>
            <ac:picMk id="3" creationId="{64C2669F-4957-3FE3-E479-FE113E568B03}"/>
          </ac:picMkLst>
        </pc:picChg>
      </pc:sldChg>
      <pc:sldChg chg="addSp delSp modSp add mod">
        <pc:chgData name="Kevin Shehan" userId="08a9fb75-bfa9-4619-a08a-5a0f62c1c55f" providerId="ADAL" clId="{7DB61E8B-229A-412F-8EA6-D4A3CD46CF7D}" dt="2025-10-01T19:12:07.608" v="20519" actId="114"/>
        <pc:sldMkLst>
          <pc:docMk/>
          <pc:sldMk cId="1512111077" sldId="4437"/>
        </pc:sldMkLst>
        <pc:spChg chg="add mod">
          <ac:chgData name="Kevin Shehan" userId="08a9fb75-bfa9-4619-a08a-5a0f62c1c55f" providerId="ADAL" clId="{7DB61E8B-229A-412F-8EA6-D4A3CD46CF7D}" dt="2025-10-01T19:12:07.608" v="20519" actId="114"/>
          <ac:spMkLst>
            <pc:docMk/>
            <pc:sldMk cId="1512111077" sldId="4437"/>
            <ac:spMk id="2" creationId="{1ACE3884-5DD3-4F86-13C6-FF34F1D35C8C}"/>
          </ac:spMkLst>
        </pc:spChg>
        <pc:picChg chg="add mod">
          <ac:chgData name="Kevin Shehan" userId="08a9fb75-bfa9-4619-a08a-5a0f62c1c55f" providerId="ADAL" clId="{7DB61E8B-229A-412F-8EA6-D4A3CD46CF7D}" dt="2025-09-29T18:27:14.260" v="4418" actId="1076"/>
          <ac:picMkLst>
            <pc:docMk/>
            <pc:sldMk cId="1512111077" sldId="4437"/>
            <ac:picMk id="4" creationId="{CCD1DA8B-2112-E560-8BE1-AE1A2CB94C83}"/>
          </ac:picMkLst>
        </pc:picChg>
      </pc:sldChg>
      <pc:sldChg chg="addSp delSp modSp add mod ord">
        <pc:chgData name="Kevin Shehan" userId="08a9fb75-bfa9-4619-a08a-5a0f62c1c55f" providerId="ADAL" clId="{7DB61E8B-229A-412F-8EA6-D4A3CD46CF7D}" dt="2025-10-01T19:06:57.859" v="20469" actId="114"/>
        <pc:sldMkLst>
          <pc:docMk/>
          <pc:sldMk cId="1336487799" sldId="4438"/>
        </pc:sldMkLst>
        <pc:spChg chg="add mod">
          <ac:chgData name="Kevin Shehan" userId="08a9fb75-bfa9-4619-a08a-5a0f62c1c55f" providerId="ADAL" clId="{7DB61E8B-229A-412F-8EA6-D4A3CD46CF7D}" dt="2025-10-01T19:06:57.859" v="20469" actId="114"/>
          <ac:spMkLst>
            <pc:docMk/>
            <pc:sldMk cId="1336487799" sldId="4438"/>
            <ac:spMk id="11" creationId="{1ACE3884-5DD3-4F86-13C6-FF34F1D35C8C}"/>
          </ac:spMkLst>
        </pc:spChg>
        <pc:picChg chg="add mod">
          <ac:chgData name="Kevin Shehan" userId="08a9fb75-bfa9-4619-a08a-5a0f62c1c55f" providerId="ADAL" clId="{7DB61E8B-229A-412F-8EA6-D4A3CD46CF7D}" dt="2025-09-29T18:35:24.339" v="4934" actId="962"/>
          <ac:picMkLst>
            <pc:docMk/>
            <pc:sldMk cId="1336487799" sldId="4438"/>
            <ac:picMk id="3" creationId="{7508A140-D35D-0EB4-106F-DEB9F48ADD99}"/>
          </ac:picMkLst>
        </pc:picChg>
      </pc:sldChg>
      <pc:sldChg chg="addSp delSp modSp add mod">
        <pc:chgData name="Kevin Shehan" userId="08a9fb75-bfa9-4619-a08a-5a0f62c1c55f" providerId="ADAL" clId="{7DB61E8B-229A-412F-8EA6-D4A3CD46CF7D}" dt="2025-10-01T19:07:08.084" v="20470" actId="114"/>
        <pc:sldMkLst>
          <pc:docMk/>
          <pc:sldMk cId="2569821821" sldId="4439"/>
        </pc:sldMkLst>
        <pc:spChg chg="add mod">
          <ac:chgData name="Kevin Shehan" userId="08a9fb75-bfa9-4619-a08a-5a0f62c1c55f" providerId="ADAL" clId="{7DB61E8B-229A-412F-8EA6-D4A3CD46CF7D}" dt="2025-10-01T19:07:08.084" v="20470" actId="114"/>
          <ac:spMkLst>
            <pc:docMk/>
            <pc:sldMk cId="2569821821" sldId="4439"/>
            <ac:spMk id="4" creationId="{1ACE3884-5DD3-4F86-13C6-FF34F1D35C8C}"/>
          </ac:spMkLst>
        </pc:spChg>
        <pc:spChg chg="mod">
          <ac:chgData name="Kevin Shehan" userId="08a9fb75-bfa9-4619-a08a-5a0f62c1c55f" providerId="ADAL" clId="{7DB61E8B-229A-412F-8EA6-D4A3CD46CF7D}" dt="2025-09-29T18:22:32.925" v="4147" actId="20577"/>
          <ac:spMkLst>
            <pc:docMk/>
            <pc:sldMk cId="2569821821" sldId="4439"/>
            <ac:spMk id="13" creationId="{BB708E3F-79E3-CF03-251C-356CA2A6C253}"/>
          </ac:spMkLst>
        </pc:spChg>
        <pc:picChg chg="add mod">
          <ac:chgData name="Kevin Shehan" userId="08a9fb75-bfa9-4619-a08a-5a0f62c1c55f" providerId="ADAL" clId="{7DB61E8B-229A-412F-8EA6-D4A3CD46CF7D}" dt="2025-09-29T18:31:18.933" v="4631" actId="1076"/>
          <ac:picMkLst>
            <pc:docMk/>
            <pc:sldMk cId="2569821821" sldId="4439"/>
            <ac:picMk id="2" creationId="{C4A4C489-7A49-12AC-5D9C-1FAF64649344}"/>
          </ac:picMkLst>
        </pc:picChg>
      </pc:sldChg>
      <pc:sldChg chg="addSp delSp modSp add mod">
        <pc:chgData name="Kevin Shehan" userId="08a9fb75-bfa9-4619-a08a-5a0f62c1c55f" providerId="ADAL" clId="{7DB61E8B-229A-412F-8EA6-D4A3CD46CF7D}" dt="2025-09-30T17:09:51.216" v="14091" actId="1076"/>
        <pc:sldMkLst>
          <pc:docMk/>
          <pc:sldMk cId="3634293394" sldId="4440"/>
        </pc:sldMkLst>
        <pc:spChg chg="add mod">
          <ac:chgData name="Kevin Shehan" userId="08a9fb75-bfa9-4619-a08a-5a0f62c1c55f" providerId="ADAL" clId="{7DB61E8B-229A-412F-8EA6-D4A3CD46CF7D}" dt="2025-09-30T17:09:51.216" v="14091" actId="1076"/>
          <ac:spMkLst>
            <pc:docMk/>
            <pc:sldMk cId="3634293394" sldId="4440"/>
            <ac:spMk id="11" creationId="{1ACE3884-5DD3-4F86-13C6-FF34F1D35C8C}"/>
          </ac:spMkLst>
        </pc:spChg>
        <pc:spChg chg="mod">
          <ac:chgData name="Kevin Shehan" userId="08a9fb75-bfa9-4619-a08a-5a0f62c1c55f" providerId="ADAL" clId="{7DB61E8B-229A-412F-8EA6-D4A3CD46CF7D}" dt="2025-09-29T18:23:07.984" v="4166" actId="20577"/>
          <ac:spMkLst>
            <pc:docMk/>
            <pc:sldMk cId="3634293394" sldId="4440"/>
            <ac:spMk id="13" creationId="{3A58C8F7-FC81-7954-B8EB-25D578C1648B}"/>
          </ac:spMkLst>
        </pc:spChg>
        <pc:picChg chg="add mod">
          <ac:chgData name="Kevin Shehan" userId="08a9fb75-bfa9-4619-a08a-5a0f62c1c55f" providerId="ADAL" clId="{7DB61E8B-229A-412F-8EA6-D4A3CD46CF7D}" dt="2025-09-29T18:32:53.276" v="4682" actId="1076"/>
          <ac:picMkLst>
            <pc:docMk/>
            <pc:sldMk cId="3634293394" sldId="4440"/>
            <ac:picMk id="8" creationId="{4E3B7B6F-596D-705C-783D-0CBD0DCB3B19}"/>
          </ac:picMkLst>
        </pc:picChg>
      </pc:sldChg>
      <pc:sldChg chg="addSp delSp modSp add mod">
        <pc:chgData name="Kevin Shehan" userId="08a9fb75-bfa9-4619-a08a-5a0f62c1c55f" providerId="ADAL" clId="{7DB61E8B-229A-412F-8EA6-D4A3CD46CF7D}" dt="2025-09-29T18:35:11.610" v="4930" actId="962"/>
        <pc:sldMkLst>
          <pc:docMk/>
          <pc:sldMk cId="2216071681" sldId="4441"/>
        </pc:sldMkLst>
        <pc:spChg chg="add mod">
          <ac:chgData name="Kevin Shehan" userId="08a9fb75-bfa9-4619-a08a-5a0f62c1c55f" providerId="ADAL" clId="{7DB61E8B-229A-412F-8EA6-D4A3CD46CF7D}" dt="2025-09-29T18:34:50.664" v="4874" actId="20577"/>
          <ac:spMkLst>
            <pc:docMk/>
            <pc:sldMk cId="2216071681" sldId="4441"/>
            <ac:spMk id="2" creationId="{1ACE3884-5DD3-4F86-13C6-FF34F1D35C8C}"/>
          </ac:spMkLst>
        </pc:spChg>
        <pc:spChg chg="mod">
          <ac:chgData name="Kevin Shehan" userId="08a9fb75-bfa9-4619-a08a-5a0f62c1c55f" providerId="ADAL" clId="{7DB61E8B-229A-412F-8EA6-D4A3CD46CF7D}" dt="2025-09-29T18:23:45.375" v="4181" actId="20577"/>
          <ac:spMkLst>
            <pc:docMk/>
            <pc:sldMk cId="2216071681" sldId="4441"/>
            <ac:spMk id="13" creationId="{B1A02F41-F4F6-2723-6582-F2030E25A49B}"/>
          </ac:spMkLst>
        </pc:spChg>
        <pc:picChg chg="add mod">
          <ac:chgData name="Kevin Shehan" userId="08a9fb75-bfa9-4619-a08a-5a0f62c1c55f" providerId="ADAL" clId="{7DB61E8B-229A-412F-8EA6-D4A3CD46CF7D}" dt="2025-09-29T18:35:11.610" v="4930" actId="962"/>
          <ac:picMkLst>
            <pc:docMk/>
            <pc:sldMk cId="2216071681" sldId="4441"/>
            <ac:picMk id="3" creationId="{A07780F4-C6D2-89B8-EF08-DF4DDC2291A6}"/>
          </ac:picMkLst>
        </pc:picChg>
      </pc:sldChg>
      <pc:sldChg chg="addSp delSp modSp add mod">
        <pc:chgData name="Kevin Shehan" userId="08a9fb75-bfa9-4619-a08a-5a0f62c1c55f" providerId="ADAL" clId="{7DB61E8B-229A-412F-8EA6-D4A3CD46CF7D}" dt="2025-09-30T17:10:12.708" v="14100" actId="5793"/>
        <pc:sldMkLst>
          <pc:docMk/>
          <pc:sldMk cId="3301003544" sldId="4442"/>
        </pc:sldMkLst>
        <pc:spChg chg="add mod">
          <ac:chgData name="Kevin Shehan" userId="08a9fb75-bfa9-4619-a08a-5a0f62c1c55f" providerId="ADAL" clId="{7DB61E8B-229A-412F-8EA6-D4A3CD46CF7D}" dt="2025-09-30T17:10:12.708" v="14100" actId="5793"/>
          <ac:spMkLst>
            <pc:docMk/>
            <pc:sldMk cId="3301003544" sldId="4442"/>
            <ac:spMk id="11" creationId="{5D509726-CC52-D4D7-69C7-EABCC105FBEB}"/>
          </ac:spMkLst>
        </pc:spChg>
        <pc:picChg chg="add mod">
          <ac:chgData name="Kevin Shehan" userId="08a9fb75-bfa9-4619-a08a-5a0f62c1c55f" providerId="ADAL" clId="{7DB61E8B-229A-412F-8EA6-D4A3CD46CF7D}" dt="2025-09-29T18:36:28.457" v="4986" actId="1076"/>
          <ac:picMkLst>
            <pc:docMk/>
            <pc:sldMk cId="3301003544" sldId="4442"/>
            <ac:picMk id="4" creationId="{FFC3972A-ADFF-0A0B-0584-BB10BC6813D8}"/>
          </ac:picMkLst>
        </pc:picChg>
        <pc:picChg chg="add mod">
          <ac:chgData name="Kevin Shehan" userId="08a9fb75-bfa9-4619-a08a-5a0f62c1c55f" providerId="ADAL" clId="{7DB61E8B-229A-412F-8EA6-D4A3CD46CF7D}" dt="2025-09-29T18:36:37.950" v="4990" actId="1076"/>
          <ac:picMkLst>
            <pc:docMk/>
            <pc:sldMk cId="3301003544" sldId="4442"/>
            <ac:picMk id="8" creationId="{B9A9FD32-A65E-105D-B516-31064BAB70DA}"/>
          </ac:picMkLst>
        </pc:picChg>
      </pc:sldChg>
      <pc:sldChg chg="addSp delSp modSp add mod">
        <pc:chgData name="Kevin Shehan" userId="08a9fb75-bfa9-4619-a08a-5a0f62c1c55f" providerId="ADAL" clId="{7DB61E8B-229A-412F-8EA6-D4A3CD46CF7D}" dt="2025-09-30T17:10:19.877" v="14106" actId="5793"/>
        <pc:sldMkLst>
          <pc:docMk/>
          <pc:sldMk cId="305989075" sldId="4443"/>
        </pc:sldMkLst>
        <pc:spChg chg="add mod">
          <ac:chgData name="Kevin Shehan" userId="08a9fb75-bfa9-4619-a08a-5a0f62c1c55f" providerId="ADAL" clId="{7DB61E8B-229A-412F-8EA6-D4A3CD46CF7D}" dt="2025-09-30T17:10:19.877" v="14106" actId="5793"/>
          <ac:spMkLst>
            <pc:docMk/>
            <pc:sldMk cId="305989075" sldId="4443"/>
            <ac:spMk id="2" creationId="{E7EDF4F6-14EE-D9D1-0BE0-3C893E303560}"/>
          </ac:spMkLst>
        </pc:spChg>
        <pc:picChg chg="add mod">
          <ac:chgData name="Kevin Shehan" userId="08a9fb75-bfa9-4619-a08a-5a0f62c1c55f" providerId="ADAL" clId="{7DB61E8B-229A-412F-8EA6-D4A3CD46CF7D}" dt="2025-09-30T17:04:24.441" v="13889" actId="1076"/>
          <ac:picMkLst>
            <pc:docMk/>
            <pc:sldMk cId="305989075" sldId="4443"/>
            <ac:picMk id="3" creationId="{9A8D1E62-23BB-9A9C-05FE-B2C509F10883}"/>
          </ac:picMkLst>
        </pc:picChg>
      </pc:sldChg>
      <pc:sldChg chg="addSp delSp modSp add mod">
        <pc:chgData name="Kevin Shehan" userId="08a9fb75-bfa9-4619-a08a-5a0f62c1c55f" providerId="ADAL" clId="{7DB61E8B-229A-412F-8EA6-D4A3CD46CF7D}" dt="2025-09-29T18:39:23.243" v="5180" actId="1076"/>
        <pc:sldMkLst>
          <pc:docMk/>
          <pc:sldMk cId="678813050" sldId="4444"/>
        </pc:sldMkLst>
        <pc:spChg chg="add mod">
          <ac:chgData name="Kevin Shehan" userId="08a9fb75-bfa9-4619-a08a-5a0f62c1c55f" providerId="ADAL" clId="{7DB61E8B-229A-412F-8EA6-D4A3CD46CF7D}" dt="2025-09-29T18:38:35.356" v="5170" actId="20577"/>
          <ac:spMkLst>
            <pc:docMk/>
            <pc:sldMk cId="678813050" sldId="4444"/>
            <ac:spMk id="8" creationId="{AA6C5216-3494-8FC3-0E4D-DFB1690A72EB}"/>
          </ac:spMkLst>
        </pc:spChg>
        <pc:spChg chg="add mod">
          <ac:chgData name="Kevin Shehan" userId="08a9fb75-bfa9-4619-a08a-5a0f62c1c55f" providerId="ADAL" clId="{7DB61E8B-229A-412F-8EA6-D4A3CD46CF7D}" dt="2025-09-29T18:39:19.826" v="5179" actId="114"/>
          <ac:spMkLst>
            <pc:docMk/>
            <pc:sldMk cId="678813050" sldId="4444"/>
            <ac:spMk id="11" creationId="{6AB90317-5124-EC35-BD98-7D2429EFDFB2}"/>
          </ac:spMkLst>
        </pc:spChg>
        <pc:spChg chg="mod">
          <ac:chgData name="Kevin Shehan" userId="08a9fb75-bfa9-4619-a08a-5a0f62c1c55f" providerId="ADAL" clId="{7DB61E8B-229A-412F-8EA6-D4A3CD46CF7D}" dt="2025-09-29T18:24:58.543" v="4221" actId="20577"/>
          <ac:spMkLst>
            <pc:docMk/>
            <pc:sldMk cId="678813050" sldId="4444"/>
            <ac:spMk id="13" creationId="{A2E45807-F306-8414-8786-5005D19281DE}"/>
          </ac:spMkLst>
        </pc:spChg>
        <pc:picChg chg="add mod">
          <ac:chgData name="Kevin Shehan" userId="08a9fb75-bfa9-4619-a08a-5a0f62c1c55f" providerId="ADAL" clId="{7DB61E8B-229A-412F-8EA6-D4A3CD46CF7D}" dt="2025-09-29T18:39:23.243" v="5180" actId="1076"/>
          <ac:picMkLst>
            <pc:docMk/>
            <pc:sldMk cId="678813050" sldId="4444"/>
            <ac:picMk id="4" creationId="{130F8F64-913B-3F9B-8C44-4A29EA885C3B}"/>
          </ac:picMkLst>
        </pc:picChg>
      </pc:sldChg>
      <pc:sldChg chg="addSp delSp modSp add mod">
        <pc:chgData name="Kevin Shehan" userId="08a9fb75-bfa9-4619-a08a-5a0f62c1c55f" providerId="ADAL" clId="{7DB61E8B-229A-412F-8EA6-D4A3CD46CF7D}" dt="2025-09-29T20:19:04.482" v="8059" actId="255"/>
        <pc:sldMkLst>
          <pc:docMk/>
          <pc:sldMk cId="1159848068" sldId="4445"/>
        </pc:sldMkLst>
        <pc:spChg chg="add mod">
          <ac:chgData name="Kevin Shehan" userId="08a9fb75-bfa9-4619-a08a-5a0f62c1c55f" providerId="ADAL" clId="{7DB61E8B-229A-412F-8EA6-D4A3CD46CF7D}" dt="2025-09-29T20:19:04.482" v="8059" actId="255"/>
          <ac:spMkLst>
            <pc:docMk/>
            <pc:sldMk cId="1159848068" sldId="4445"/>
            <ac:spMk id="2" creationId="{1ACE3884-5DD3-4F86-13C6-FF34F1D35C8C}"/>
          </ac:spMkLst>
        </pc:spChg>
        <pc:spChg chg="mod">
          <ac:chgData name="Kevin Shehan" userId="08a9fb75-bfa9-4619-a08a-5a0f62c1c55f" providerId="ADAL" clId="{7DB61E8B-229A-412F-8EA6-D4A3CD46CF7D}" dt="2025-09-29T18:25:37.972" v="4267" actId="20577"/>
          <ac:spMkLst>
            <pc:docMk/>
            <pc:sldMk cId="1159848068" sldId="4445"/>
            <ac:spMk id="13" creationId="{C0663305-7418-CEE5-4724-896D4F09A092}"/>
          </ac:spMkLst>
        </pc:spChg>
        <pc:picChg chg="add mod">
          <ac:chgData name="Kevin Shehan" userId="08a9fb75-bfa9-4619-a08a-5a0f62c1c55f" providerId="ADAL" clId="{7DB61E8B-229A-412F-8EA6-D4A3CD46CF7D}" dt="2025-09-29T18:39:41.787" v="5216" actId="962"/>
          <ac:picMkLst>
            <pc:docMk/>
            <pc:sldMk cId="1159848068" sldId="4445"/>
            <ac:picMk id="3" creationId="{FA7DF46D-7AB3-D261-92D7-3B6055963722}"/>
          </ac:picMkLst>
        </pc:picChg>
      </pc:sldChg>
      <pc:sldChg chg="add del">
        <pc:chgData name="Kevin Shehan" userId="08a9fb75-bfa9-4619-a08a-5a0f62c1c55f" providerId="ADAL" clId="{7DB61E8B-229A-412F-8EA6-D4A3CD46CF7D}" dt="2025-09-29T18:58:54.146" v="5223"/>
        <pc:sldMkLst>
          <pc:docMk/>
          <pc:sldMk cId="834230806" sldId="4446"/>
        </pc:sldMkLst>
      </pc:sldChg>
      <pc:sldChg chg="addSp delSp modSp add mod">
        <pc:chgData name="Kevin Shehan" userId="08a9fb75-bfa9-4619-a08a-5a0f62c1c55f" providerId="ADAL" clId="{7DB61E8B-229A-412F-8EA6-D4A3CD46CF7D}" dt="2025-09-30T00:43:29.893" v="12896" actId="20577"/>
        <pc:sldMkLst>
          <pc:docMk/>
          <pc:sldMk cId="3645594439" sldId="4446"/>
        </pc:sldMkLst>
        <pc:spChg chg="add mod">
          <ac:chgData name="Kevin Shehan" userId="08a9fb75-bfa9-4619-a08a-5a0f62c1c55f" providerId="ADAL" clId="{7DB61E8B-229A-412F-8EA6-D4A3CD46CF7D}" dt="2025-09-30T00:43:29.893" v="12896" actId="20577"/>
          <ac:spMkLst>
            <pc:docMk/>
            <pc:sldMk cId="3645594439" sldId="4446"/>
            <ac:spMk id="9" creationId="{CAD3C88E-417A-D84B-98DC-4D6100CA2636}"/>
          </ac:spMkLst>
        </pc:spChg>
        <pc:spChg chg="mod">
          <ac:chgData name="Kevin Shehan" userId="08a9fb75-bfa9-4619-a08a-5a0f62c1c55f" providerId="ADAL" clId="{7DB61E8B-229A-412F-8EA6-D4A3CD46CF7D}" dt="2025-09-29T18:59:04.757" v="5247" actId="20577"/>
          <ac:spMkLst>
            <pc:docMk/>
            <pc:sldMk cId="3645594439" sldId="4446"/>
            <ac:spMk id="13" creationId="{8619FC58-4376-3DFE-3898-7EE52DD26264}"/>
          </ac:spMkLst>
        </pc:spChg>
        <pc:picChg chg="add mod">
          <ac:chgData name="Kevin Shehan" userId="08a9fb75-bfa9-4619-a08a-5a0f62c1c55f" providerId="ADAL" clId="{7DB61E8B-229A-412F-8EA6-D4A3CD46CF7D}" dt="2025-09-29T19:11:15.506" v="5622" actId="1076"/>
          <ac:picMkLst>
            <pc:docMk/>
            <pc:sldMk cId="3645594439" sldId="4446"/>
            <ac:picMk id="4" creationId="{1597DFC3-11A9-4BAD-6A25-90BC94A66EAA}"/>
          </ac:picMkLst>
        </pc:picChg>
        <pc:picChg chg="add mod">
          <ac:chgData name="Kevin Shehan" userId="08a9fb75-bfa9-4619-a08a-5a0f62c1c55f" providerId="ADAL" clId="{7DB61E8B-229A-412F-8EA6-D4A3CD46CF7D}" dt="2025-09-29T19:10:32.776" v="5610" actId="962"/>
          <ac:picMkLst>
            <pc:docMk/>
            <pc:sldMk cId="3645594439" sldId="4446"/>
            <ac:picMk id="15" creationId="{FD165A1C-5BC9-EFDC-BA33-2AB7A8F87D03}"/>
          </ac:picMkLst>
        </pc:picChg>
        <pc:picChg chg="add mod">
          <ac:chgData name="Kevin Shehan" userId="08a9fb75-bfa9-4619-a08a-5a0f62c1c55f" providerId="ADAL" clId="{7DB61E8B-229A-412F-8EA6-D4A3CD46CF7D}" dt="2025-09-29T19:10:25.480" v="5568" actId="962"/>
          <ac:picMkLst>
            <pc:docMk/>
            <pc:sldMk cId="3645594439" sldId="4446"/>
            <ac:picMk id="17" creationId="{F854D0E5-12D3-52FE-7472-1816FC3BC96B}"/>
          </ac:picMkLst>
        </pc:picChg>
      </pc:sldChg>
      <pc:sldChg chg="addSp delSp modSp add mod">
        <pc:chgData name="Kevin Shehan" userId="08a9fb75-bfa9-4619-a08a-5a0f62c1c55f" providerId="ADAL" clId="{7DB61E8B-229A-412F-8EA6-D4A3CD46CF7D}" dt="2025-09-29T19:12:56.933" v="5969" actId="1076"/>
        <pc:sldMkLst>
          <pc:docMk/>
          <pc:sldMk cId="3089885696" sldId="4447"/>
        </pc:sldMkLst>
        <pc:spChg chg="add mod">
          <ac:chgData name="Kevin Shehan" userId="08a9fb75-bfa9-4619-a08a-5a0f62c1c55f" providerId="ADAL" clId="{7DB61E8B-229A-412F-8EA6-D4A3CD46CF7D}" dt="2025-09-29T19:12:52.670" v="5968" actId="20577"/>
          <ac:spMkLst>
            <pc:docMk/>
            <pc:sldMk cId="3089885696" sldId="4447"/>
            <ac:spMk id="2" creationId="{CAD3C88E-417A-D84B-98DC-4D6100CA2636}"/>
          </ac:spMkLst>
        </pc:spChg>
        <pc:spChg chg="add mod">
          <ac:chgData name="Kevin Shehan" userId="08a9fb75-bfa9-4619-a08a-5a0f62c1c55f" providerId="ADAL" clId="{7DB61E8B-229A-412F-8EA6-D4A3CD46CF7D}" dt="2025-09-29T19:00:21.224" v="5277" actId="6549"/>
          <ac:spMkLst>
            <pc:docMk/>
            <pc:sldMk cId="3089885696" sldId="4447"/>
            <ac:spMk id="5" creationId="{88954729-EDE3-6319-2620-14EAEE9EC879}"/>
          </ac:spMkLst>
        </pc:spChg>
        <pc:spChg chg="mod">
          <ac:chgData name="Kevin Shehan" userId="08a9fb75-bfa9-4619-a08a-5a0f62c1c55f" providerId="ADAL" clId="{7DB61E8B-229A-412F-8EA6-D4A3CD46CF7D}" dt="2025-09-29T19:00:16.077" v="5274" actId="6549"/>
          <ac:spMkLst>
            <pc:docMk/>
            <pc:sldMk cId="3089885696" sldId="4447"/>
            <ac:spMk id="7" creationId="{3ECCE912-8701-12BE-0585-F457BC882993}"/>
          </ac:spMkLst>
        </pc:spChg>
        <pc:spChg chg="mod">
          <ac:chgData name="Kevin Shehan" userId="08a9fb75-bfa9-4619-a08a-5a0f62c1c55f" providerId="ADAL" clId="{7DB61E8B-229A-412F-8EA6-D4A3CD46CF7D}" dt="2025-09-29T18:59:47.407" v="5265" actId="20577"/>
          <ac:spMkLst>
            <pc:docMk/>
            <pc:sldMk cId="3089885696" sldId="4447"/>
            <ac:spMk id="13" creationId="{61E89EB2-76E7-29F0-BD6A-95B036D2F872}"/>
          </ac:spMkLst>
        </pc:spChg>
        <pc:picChg chg="add mod">
          <ac:chgData name="Kevin Shehan" userId="08a9fb75-bfa9-4619-a08a-5a0f62c1c55f" providerId="ADAL" clId="{7DB61E8B-229A-412F-8EA6-D4A3CD46CF7D}" dt="2025-09-29T19:11:53.003" v="5833" actId="962"/>
          <ac:picMkLst>
            <pc:docMk/>
            <pc:sldMk cId="3089885696" sldId="4447"/>
            <ac:picMk id="8" creationId="{4011EB3D-D94A-35A2-6F2C-40121CA1E2C0}"/>
          </ac:picMkLst>
        </pc:picChg>
        <pc:picChg chg="add mod">
          <ac:chgData name="Kevin Shehan" userId="08a9fb75-bfa9-4619-a08a-5a0f62c1c55f" providerId="ADAL" clId="{7DB61E8B-229A-412F-8EA6-D4A3CD46CF7D}" dt="2025-09-29T19:12:56.933" v="5969" actId="1076"/>
          <ac:picMkLst>
            <pc:docMk/>
            <pc:sldMk cId="3089885696" sldId="4447"/>
            <ac:picMk id="10" creationId="{5129DBFB-2B29-A3F2-4092-6EA72F6DE9ED}"/>
          </ac:picMkLst>
        </pc:picChg>
        <pc:picChg chg="add mod">
          <ac:chgData name="Kevin Shehan" userId="08a9fb75-bfa9-4619-a08a-5a0f62c1c55f" providerId="ADAL" clId="{7DB61E8B-229A-412F-8EA6-D4A3CD46CF7D}" dt="2025-09-29T19:11:34.369" v="5711" actId="962"/>
          <ac:picMkLst>
            <pc:docMk/>
            <pc:sldMk cId="3089885696" sldId="4447"/>
            <ac:picMk id="11" creationId="{4BC5D9EE-BC2B-7683-EE7D-38C7386EAA21}"/>
          </ac:picMkLst>
        </pc:picChg>
        <pc:picChg chg="add mod">
          <ac:chgData name="Kevin Shehan" userId="08a9fb75-bfa9-4619-a08a-5a0f62c1c55f" providerId="ADAL" clId="{7DB61E8B-229A-412F-8EA6-D4A3CD46CF7D}" dt="2025-09-29T19:11:40.264" v="5735" actId="962"/>
          <ac:picMkLst>
            <pc:docMk/>
            <pc:sldMk cId="3089885696" sldId="4447"/>
            <ac:picMk id="12" creationId="{79F53F70-5264-1241-B314-406BE1661C61}"/>
          </ac:picMkLst>
        </pc:picChg>
      </pc:sldChg>
      <pc:sldChg chg="addSp delSp modSp add mod">
        <pc:chgData name="Kevin Shehan" userId="08a9fb75-bfa9-4619-a08a-5a0f62c1c55f" providerId="ADAL" clId="{7DB61E8B-229A-412F-8EA6-D4A3CD46CF7D}" dt="2025-10-01T19:21:58.717" v="20565" actId="114"/>
        <pc:sldMkLst>
          <pc:docMk/>
          <pc:sldMk cId="964937524" sldId="4448"/>
        </pc:sldMkLst>
        <pc:spChg chg="add mod">
          <ac:chgData name="Kevin Shehan" userId="08a9fb75-bfa9-4619-a08a-5a0f62c1c55f" providerId="ADAL" clId="{7DB61E8B-229A-412F-8EA6-D4A3CD46CF7D}" dt="2025-10-01T19:21:58.717" v="20565" actId="114"/>
          <ac:spMkLst>
            <pc:docMk/>
            <pc:sldMk cId="964937524" sldId="4448"/>
            <ac:spMk id="9" creationId="{CAD3C88E-417A-D84B-98DC-4D6100CA2636}"/>
          </ac:spMkLst>
        </pc:spChg>
        <pc:picChg chg="add mod">
          <ac:chgData name="Kevin Shehan" userId="08a9fb75-bfa9-4619-a08a-5a0f62c1c55f" providerId="ADAL" clId="{7DB61E8B-229A-412F-8EA6-D4A3CD46CF7D}" dt="2025-09-29T19:13:29.840" v="6252" actId="1076"/>
          <ac:picMkLst>
            <pc:docMk/>
            <pc:sldMk cId="964937524" sldId="4448"/>
            <ac:picMk id="3" creationId="{051A1CAB-2778-BC26-239C-31A1347CC4EF}"/>
          </ac:picMkLst>
        </pc:picChg>
      </pc:sldChg>
      <pc:sldChg chg="addSp delSp modSp add mod">
        <pc:chgData name="Kevin Shehan" userId="08a9fb75-bfa9-4619-a08a-5a0f62c1c55f" providerId="ADAL" clId="{7DB61E8B-229A-412F-8EA6-D4A3CD46CF7D}" dt="2025-09-29T19:24:55.500" v="6379" actId="1076"/>
        <pc:sldMkLst>
          <pc:docMk/>
          <pc:sldMk cId="2444498106" sldId="4449"/>
        </pc:sldMkLst>
        <pc:spChg chg="add mod">
          <ac:chgData name="Kevin Shehan" userId="08a9fb75-bfa9-4619-a08a-5a0f62c1c55f" providerId="ADAL" clId="{7DB61E8B-229A-412F-8EA6-D4A3CD46CF7D}" dt="2025-09-29T19:24:55.500" v="6379" actId="1076"/>
          <ac:spMkLst>
            <pc:docMk/>
            <pc:sldMk cId="2444498106" sldId="4449"/>
            <ac:spMk id="2" creationId="{CAD3C88E-417A-D84B-98DC-4D6100CA2636}"/>
          </ac:spMkLst>
        </pc:spChg>
        <pc:spChg chg="mod">
          <ac:chgData name="Kevin Shehan" userId="08a9fb75-bfa9-4619-a08a-5a0f62c1c55f" providerId="ADAL" clId="{7DB61E8B-229A-412F-8EA6-D4A3CD46CF7D}" dt="2025-09-29T19:01:02.262" v="5309" actId="20577"/>
          <ac:spMkLst>
            <pc:docMk/>
            <pc:sldMk cId="2444498106" sldId="4449"/>
            <ac:spMk id="13" creationId="{2F494502-3653-FEBB-21D4-64460B161AF3}"/>
          </ac:spMkLst>
        </pc:spChg>
        <pc:picChg chg="add mod">
          <ac:chgData name="Kevin Shehan" userId="08a9fb75-bfa9-4619-a08a-5a0f62c1c55f" providerId="ADAL" clId="{7DB61E8B-229A-412F-8EA6-D4A3CD46CF7D}" dt="2025-09-29T19:14:35.329" v="6343" actId="962"/>
          <ac:picMkLst>
            <pc:docMk/>
            <pc:sldMk cId="2444498106" sldId="4449"/>
            <ac:picMk id="4" creationId="{E1EB923B-54B0-2179-4A32-FA6E6A4A2DC8}"/>
          </ac:picMkLst>
        </pc:picChg>
        <pc:picChg chg="add mod">
          <ac:chgData name="Kevin Shehan" userId="08a9fb75-bfa9-4619-a08a-5a0f62c1c55f" providerId="ADAL" clId="{7DB61E8B-229A-412F-8EA6-D4A3CD46CF7D}" dt="2025-09-29T19:14:40.880" v="6361" actId="962"/>
          <ac:picMkLst>
            <pc:docMk/>
            <pc:sldMk cId="2444498106" sldId="4449"/>
            <ac:picMk id="21" creationId="{A9BCB7AA-282A-7700-07A6-B7E88A0A3C79}"/>
          </ac:picMkLst>
        </pc:picChg>
      </pc:sldChg>
      <pc:sldChg chg="addSp delSp modSp add mod">
        <pc:chgData name="Kevin Shehan" userId="08a9fb75-bfa9-4619-a08a-5a0f62c1c55f" providerId="ADAL" clId="{7DB61E8B-229A-412F-8EA6-D4A3CD46CF7D}" dt="2025-09-29T19:28:49.590" v="6455" actId="114"/>
        <pc:sldMkLst>
          <pc:docMk/>
          <pc:sldMk cId="806055210" sldId="4450"/>
        </pc:sldMkLst>
        <pc:spChg chg="add mod">
          <ac:chgData name="Kevin Shehan" userId="08a9fb75-bfa9-4619-a08a-5a0f62c1c55f" providerId="ADAL" clId="{7DB61E8B-229A-412F-8EA6-D4A3CD46CF7D}" dt="2025-09-29T19:28:49.590" v="6455" actId="114"/>
          <ac:spMkLst>
            <pc:docMk/>
            <pc:sldMk cId="806055210" sldId="4450"/>
            <ac:spMk id="9" creationId="{CAD3C88E-417A-D84B-98DC-4D6100CA2636}"/>
          </ac:spMkLst>
        </pc:spChg>
        <pc:picChg chg="add del mod">
          <ac:chgData name="Kevin Shehan" userId="08a9fb75-bfa9-4619-a08a-5a0f62c1c55f" providerId="ADAL" clId="{7DB61E8B-229A-412F-8EA6-D4A3CD46CF7D}" dt="2025-09-29T19:25:32.814" v="6436" actId="1076"/>
          <ac:picMkLst>
            <pc:docMk/>
            <pc:sldMk cId="806055210" sldId="4450"/>
            <ac:picMk id="10" creationId="{2E88CF57-6EAD-F939-A82F-2FE9EF136AE7}"/>
          </ac:picMkLst>
        </pc:picChg>
      </pc:sldChg>
      <pc:sldChg chg="addSp delSp modSp add mod">
        <pc:chgData name="Kevin Shehan" userId="08a9fb75-bfa9-4619-a08a-5a0f62c1c55f" providerId="ADAL" clId="{7DB61E8B-229A-412F-8EA6-D4A3CD46CF7D}" dt="2025-09-29T19:37:08.685" v="6658" actId="114"/>
        <pc:sldMkLst>
          <pc:docMk/>
          <pc:sldMk cId="2548399791" sldId="4451"/>
        </pc:sldMkLst>
        <pc:spChg chg="add mod">
          <ac:chgData name="Kevin Shehan" userId="08a9fb75-bfa9-4619-a08a-5a0f62c1c55f" providerId="ADAL" clId="{7DB61E8B-229A-412F-8EA6-D4A3CD46CF7D}" dt="2025-09-29T19:02:31.833" v="5333"/>
          <ac:spMkLst>
            <pc:docMk/>
            <pc:sldMk cId="2548399791" sldId="4451"/>
            <ac:spMk id="4" creationId="{2FFEF9A5-B91D-E3AC-6CAE-7969C0D29C35}"/>
          </ac:spMkLst>
        </pc:spChg>
        <pc:spChg chg="add mod">
          <ac:chgData name="Kevin Shehan" userId="08a9fb75-bfa9-4619-a08a-5a0f62c1c55f" providerId="ADAL" clId="{7DB61E8B-229A-412F-8EA6-D4A3CD46CF7D}" dt="2025-09-29T19:37:08.685" v="6658" actId="114"/>
          <ac:spMkLst>
            <pc:docMk/>
            <pc:sldMk cId="2548399791" sldId="4451"/>
            <ac:spMk id="8" creationId="{CAD3C88E-417A-D84B-98DC-4D6100CA2636}"/>
          </ac:spMkLst>
        </pc:spChg>
        <pc:picChg chg="add mod">
          <ac:chgData name="Kevin Shehan" userId="08a9fb75-bfa9-4619-a08a-5a0f62c1c55f" providerId="ADAL" clId="{7DB61E8B-229A-412F-8EA6-D4A3CD46CF7D}" dt="2025-09-29T19:29:28.138" v="6642" actId="962"/>
          <ac:picMkLst>
            <pc:docMk/>
            <pc:sldMk cId="2548399791" sldId="4451"/>
            <ac:picMk id="2" creationId="{6933B9AF-0437-1F3F-4799-D2E22288814E}"/>
          </ac:picMkLst>
        </pc:picChg>
        <pc:picChg chg="add mod">
          <ac:chgData name="Kevin Shehan" userId="08a9fb75-bfa9-4619-a08a-5a0f62c1c55f" providerId="ADAL" clId="{7DB61E8B-229A-412F-8EA6-D4A3CD46CF7D}" dt="2025-09-29T19:29:18.415" v="6628" actId="962"/>
          <ac:picMkLst>
            <pc:docMk/>
            <pc:sldMk cId="2548399791" sldId="4451"/>
            <ac:picMk id="18" creationId="{A68E8D46-9C71-8040-6AF5-8502F0C93CF1}"/>
          </ac:picMkLst>
        </pc:picChg>
      </pc:sldChg>
      <pc:sldChg chg="addSp delSp modSp add mod">
        <pc:chgData name="Kevin Shehan" userId="08a9fb75-bfa9-4619-a08a-5a0f62c1c55f" providerId="ADAL" clId="{7DB61E8B-229A-412F-8EA6-D4A3CD46CF7D}" dt="2025-09-29T19:38:44.430" v="6762" actId="115"/>
        <pc:sldMkLst>
          <pc:docMk/>
          <pc:sldMk cId="2852133101" sldId="4452"/>
        </pc:sldMkLst>
        <pc:spChg chg="add mod">
          <ac:chgData name="Kevin Shehan" userId="08a9fb75-bfa9-4619-a08a-5a0f62c1c55f" providerId="ADAL" clId="{7DB61E8B-229A-412F-8EA6-D4A3CD46CF7D}" dt="2025-09-29T19:38:44.430" v="6762" actId="115"/>
          <ac:spMkLst>
            <pc:docMk/>
            <pc:sldMk cId="2852133101" sldId="4452"/>
            <ac:spMk id="9" creationId="{CAD3C88E-417A-D84B-98DC-4D6100CA2636}"/>
          </ac:spMkLst>
        </pc:spChg>
        <pc:spChg chg="mod">
          <ac:chgData name="Kevin Shehan" userId="08a9fb75-bfa9-4619-a08a-5a0f62c1c55f" providerId="ADAL" clId="{7DB61E8B-229A-412F-8EA6-D4A3CD46CF7D}" dt="2025-09-29T19:02:49.474" v="5349" actId="20577"/>
          <ac:spMkLst>
            <pc:docMk/>
            <pc:sldMk cId="2852133101" sldId="4452"/>
            <ac:spMk id="13" creationId="{C5AA064E-99AB-7B9E-528C-B2551F8B5909}"/>
          </ac:spMkLst>
        </pc:spChg>
        <pc:picChg chg="add mod">
          <ac:chgData name="Kevin Shehan" userId="08a9fb75-bfa9-4619-a08a-5a0f62c1c55f" providerId="ADAL" clId="{7DB61E8B-229A-412F-8EA6-D4A3CD46CF7D}" dt="2025-09-29T19:37:27.544" v="6727" actId="1076"/>
          <ac:picMkLst>
            <pc:docMk/>
            <pc:sldMk cId="2852133101" sldId="4452"/>
            <ac:picMk id="12" creationId="{02997F6B-426B-32DE-D344-7D3F4BC0AF86}"/>
          </ac:picMkLst>
        </pc:picChg>
      </pc:sldChg>
      <pc:sldChg chg="addSp delSp modSp add mod">
        <pc:chgData name="Kevin Shehan" userId="08a9fb75-bfa9-4619-a08a-5a0f62c1c55f" providerId="ADAL" clId="{7DB61E8B-229A-412F-8EA6-D4A3CD46CF7D}" dt="2025-09-29T19:41:24.032" v="6891" actId="1076"/>
        <pc:sldMkLst>
          <pc:docMk/>
          <pc:sldMk cId="2556833923" sldId="4453"/>
        </pc:sldMkLst>
        <pc:spChg chg="add mod">
          <ac:chgData name="Kevin Shehan" userId="08a9fb75-bfa9-4619-a08a-5a0f62c1c55f" providerId="ADAL" clId="{7DB61E8B-229A-412F-8EA6-D4A3CD46CF7D}" dt="2025-09-29T19:41:15.614" v="6888" actId="20577"/>
          <ac:spMkLst>
            <pc:docMk/>
            <pc:sldMk cId="2556833923" sldId="4453"/>
            <ac:spMk id="2" creationId="{CAD3C88E-417A-D84B-98DC-4D6100CA2636}"/>
          </ac:spMkLst>
        </pc:spChg>
        <pc:spChg chg="mod">
          <ac:chgData name="Kevin Shehan" userId="08a9fb75-bfa9-4619-a08a-5a0f62c1c55f" providerId="ADAL" clId="{7DB61E8B-229A-412F-8EA6-D4A3CD46CF7D}" dt="2025-09-29T19:03:18.615" v="5370" actId="20577"/>
          <ac:spMkLst>
            <pc:docMk/>
            <pc:sldMk cId="2556833923" sldId="4453"/>
            <ac:spMk id="13" creationId="{00C100C6-5F10-FA67-DFF2-1ED395582155}"/>
          </ac:spMkLst>
        </pc:spChg>
        <pc:picChg chg="add mod">
          <ac:chgData name="Kevin Shehan" userId="08a9fb75-bfa9-4619-a08a-5a0f62c1c55f" providerId="ADAL" clId="{7DB61E8B-229A-412F-8EA6-D4A3CD46CF7D}" dt="2025-09-29T19:41:24.032" v="6891" actId="1076"/>
          <ac:picMkLst>
            <pc:docMk/>
            <pc:sldMk cId="2556833923" sldId="4453"/>
            <ac:picMk id="14" creationId="{AAC5BA3C-7463-0D0C-6B4E-52203D2A5922}"/>
          </ac:picMkLst>
        </pc:picChg>
      </pc:sldChg>
      <pc:sldChg chg="addSp delSp modSp add mod">
        <pc:chgData name="Kevin Shehan" userId="08a9fb75-bfa9-4619-a08a-5a0f62c1c55f" providerId="ADAL" clId="{7DB61E8B-229A-412F-8EA6-D4A3CD46CF7D}" dt="2025-10-01T19:22:37.504" v="20567" actId="5793"/>
        <pc:sldMkLst>
          <pc:docMk/>
          <pc:sldMk cId="2013283192" sldId="4454"/>
        </pc:sldMkLst>
        <pc:spChg chg="add mod">
          <ac:chgData name="Kevin Shehan" userId="08a9fb75-bfa9-4619-a08a-5a0f62c1c55f" providerId="ADAL" clId="{7DB61E8B-229A-412F-8EA6-D4A3CD46CF7D}" dt="2025-10-01T19:22:37.504" v="20567" actId="5793"/>
          <ac:spMkLst>
            <pc:docMk/>
            <pc:sldMk cId="2013283192" sldId="4454"/>
            <ac:spMk id="9" creationId="{CAD3C88E-417A-D84B-98DC-4D6100CA2636}"/>
          </ac:spMkLst>
        </pc:spChg>
        <pc:spChg chg="mod">
          <ac:chgData name="Kevin Shehan" userId="08a9fb75-bfa9-4619-a08a-5a0f62c1c55f" providerId="ADAL" clId="{7DB61E8B-229A-412F-8EA6-D4A3CD46CF7D}" dt="2025-09-29T19:04:47.826" v="5425" actId="20577"/>
          <ac:spMkLst>
            <pc:docMk/>
            <pc:sldMk cId="2013283192" sldId="4454"/>
            <ac:spMk id="13" creationId="{F02ECEA8-E234-BADE-9E69-E8BA1CB66364}"/>
          </ac:spMkLst>
        </pc:spChg>
        <pc:picChg chg="add mod">
          <ac:chgData name="Kevin Shehan" userId="08a9fb75-bfa9-4619-a08a-5a0f62c1c55f" providerId="ADAL" clId="{7DB61E8B-229A-412F-8EA6-D4A3CD46CF7D}" dt="2025-09-29T19:41:39.857" v="6988" actId="1076"/>
          <ac:picMkLst>
            <pc:docMk/>
            <pc:sldMk cId="2013283192" sldId="4454"/>
            <ac:picMk id="12" creationId="{88DF6B67-8244-3F3B-44A3-2E8578329B5D}"/>
          </ac:picMkLst>
        </pc:picChg>
      </pc:sldChg>
      <pc:sldChg chg="addSp delSp modSp add mod">
        <pc:chgData name="Kevin Shehan" userId="08a9fb75-bfa9-4619-a08a-5a0f62c1c55f" providerId="ADAL" clId="{7DB61E8B-229A-412F-8EA6-D4A3CD46CF7D}" dt="2025-10-01T19:22:58.856" v="20570" actId="114"/>
        <pc:sldMkLst>
          <pc:docMk/>
          <pc:sldMk cId="204945045" sldId="4455"/>
        </pc:sldMkLst>
        <pc:spChg chg="add mod">
          <ac:chgData name="Kevin Shehan" userId="08a9fb75-bfa9-4619-a08a-5a0f62c1c55f" providerId="ADAL" clId="{7DB61E8B-229A-412F-8EA6-D4A3CD46CF7D}" dt="2025-10-01T19:22:58.856" v="20570" actId="114"/>
          <ac:spMkLst>
            <pc:docMk/>
            <pc:sldMk cId="204945045" sldId="4455"/>
            <ac:spMk id="2" creationId="{CAD3C88E-417A-D84B-98DC-4D6100CA2636}"/>
          </ac:spMkLst>
        </pc:spChg>
        <pc:spChg chg="mod">
          <ac:chgData name="Kevin Shehan" userId="08a9fb75-bfa9-4619-a08a-5a0f62c1c55f" providerId="ADAL" clId="{7DB61E8B-229A-412F-8EA6-D4A3CD46CF7D}" dt="2025-09-29T19:04:59.050" v="5440" actId="20577"/>
          <ac:spMkLst>
            <pc:docMk/>
            <pc:sldMk cId="204945045" sldId="4455"/>
            <ac:spMk id="13" creationId="{7738D09A-0B8E-32EC-D587-C3179A8D4FA1}"/>
          </ac:spMkLst>
        </pc:spChg>
        <pc:picChg chg="add mod">
          <ac:chgData name="Kevin Shehan" userId="08a9fb75-bfa9-4619-a08a-5a0f62c1c55f" providerId="ADAL" clId="{7DB61E8B-229A-412F-8EA6-D4A3CD46CF7D}" dt="2025-09-29T19:47:25.036" v="7323" actId="962"/>
          <ac:picMkLst>
            <pc:docMk/>
            <pc:sldMk cId="204945045" sldId="4455"/>
            <ac:picMk id="3" creationId="{2518D696-F948-E8BE-7647-88A52D21A04E}"/>
          </ac:picMkLst>
        </pc:picChg>
        <pc:picChg chg="add mod">
          <ac:chgData name="Kevin Shehan" userId="08a9fb75-bfa9-4619-a08a-5a0f62c1c55f" providerId="ADAL" clId="{7DB61E8B-229A-412F-8EA6-D4A3CD46CF7D}" dt="2025-09-29T19:57:56.323" v="7325" actId="1076"/>
          <ac:picMkLst>
            <pc:docMk/>
            <pc:sldMk cId="204945045" sldId="4455"/>
            <ac:picMk id="8" creationId="{9EED4D45-466C-F543-9934-D743273031CF}"/>
          </ac:picMkLst>
        </pc:picChg>
      </pc:sldChg>
      <pc:sldChg chg="add del">
        <pc:chgData name="Kevin Shehan" userId="08a9fb75-bfa9-4619-a08a-5a0f62c1c55f" providerId="ADAL" clId="{7DB61E8B-229A-412F-8EA6-D4A3CD46CF7D}" dt="2025-09-29T19:04:03.171" v="5408" actId="2890"/>
        <pc:sldMkLst>
          <pc:docMk/>
          <pc:sldMk cId="2752607888" sldId="4455"/>
        </pc:sldMkLst>
      </pc:sldChg>
      <pc:sldChg chg="addSp delSp modSp add mod">
        <pc:chgData name="Kevin Shehan" userId="08a9fb75-bfa9-4619-a08a-5a0f62c1c55f" providerId="ADAL" clId="{7DB61E8B-229A-412F-8EA6-D4A3CD46CF7D}" dt="2025-09-30T02:44:32.337" v="13151" actId="255"/>
        <pc:sldMkLst>
          <pc:docMk/>
          <pc:sldMk cId="3722276060" sldId="4456"/>
        </pc:sldMkLst>
        <pc:spChg chg="add mod">
          <ac:chgData name="Kevin Shehan" userId="08a9fb75-bfa9-4619-a08a-5a0f62c1c55f" providerId="ADAL" clId="{7DB61E8B-229A-412F-8EA6-D4A3CD46CF7D}" dt="2025-09-30T02:44:32.337" v="13151" actId="255"/>
          <ac:spMkLst>
            <pc:docMk/>
            <pc:sldMk cId="3722276060" sldId="4456"/>
            <ac:spMk id="9" creationId="{CAD3C88E-417A-D84B-98DC-4D6100CA2636}"/>
          </ac:spMkLst>
        </pc:spChg>
        <pc:spChg chg="mod">
          <ac:chgData name="Kevin Shehan" userId="08a9fb75-bfa9-4619-a08a-5a0f62c1c55f" providerId="ADAL" clId="{7DB61E8B-229A-412F-8EA6-D4A3CD46CF7D}" dt="2025-09-29T19:58:31.894" v="7355" actId="20577"/>
          <ac:spMkLst>
            <pc:docMk/>
            <pc:sldMk cId="3722276060" sldId="4456"/>
            <ac:spMk id="13" creationId="{71BDF4CB-C5F2-4D37-5689-FDF527F35F4A}"/>
          </ac:spMkLst>
        </pc:spChg>
        <pc:picChg chg="add mod">
          <ac:chgData name="Kevin Shehan" userId="08a9fb75-bfa9-4619-a08a-5a0f62c1c55f" providerId="ADAL" clId="{7DB61E8B-229A-412F-8EA6-D4A3CD46CF7D}" dt="2025-09-30T02:43:29.660" v="13126" actId="962"/>
          <ac:picMkLst>
            <pc:docMk/>
            <pc:sldMk cId="3722276060" sldId="4456"/>
            <ac:picMk id="4" creationId="{5D997621-5956-284E-BA25-00FDB68FF64B}"/>
          </ac:picMkLst>
        </pc:picChg>
        <pc:picChg chg="add mod">
          <ac:chgData name="Kevin Shehan" userId="08a9fb75-bfa9-4619-a08a-5a0f62c1c55f" providerId="ADAL" clId="{7DB61E8B-229A-412F-8EA6-D4A3CD46CF7D}" dt="2025-09-30T02:43:05.854" v="13030" actId="962"/>
          <ac:picMkLst>
            <pc:docMk/>
            <pc:sldMk cId="3722276060" sldId="4456"/>
            <ac:picMk id="11" creationId="{74B1E80B-9E36-5B19-C3F1-61C7118EBF96}"/>
          </ac:picMkLst>
        </pc:picChg>
      </pc:sldChg>
      <pc:sldChg chg="addSp delSp modSp add mod">
        <pc:chgData name="Kevin Shehan" userId="08a9fb75-bfa9-4619-a08a-5a0f62c1c55f" providerId="ADAL" clId="{7DB61E8B-229A-412F-8EA6-D4A3CD46CF7D}" dt="2025-09-30T17:08:13.154" v="14075" actId="20577"/>
        <pc:sldMkLst>
          <pc:docMk/>
          <pc:sldMk cId="4186367590" sldId="4457"/>
        </pc:sldMkLst>
        <pc:spChg chg="add mod">
          <ac:chgData name="Kevin Shehan" userId="08a9fb75-bfa9-4619-a08a-5a0f62c1c55f" providerId="ADAL" clId="{7DB61E8B-229A-412F-8EA6-D4A3CD46CF7D}" dt="2025-09-30T17:08:13.154" v="14075" actId="20577"/>
          <ac:spMkLst>
            <pc:docMk/>
            <pc:sldMk cId="4186367590" sldId="4457"/>
            <ac:spMk id="2" creationId="{CAD3C88E-417A-D84B-98DC-4D6100CA2636}"/>
          </ac:spMkLst>
        </pc:spChg>
        <pc:picChg chg="add mod">
          <ac:chgData name="Kevin Shehan" userId="08a9fb75-bfa9-4619-a08a-5a0f62c1c55f" providerId="ADAL" clId="{7DB61E8B-229A-412F-8EA6-D4A3CD46CF7D}" dt="2025-09-30T02:46:27.665" v="13271" actId="1076"/>
          <ac:picMkLst>
            <pc:docMk/>
            <pc:sldMk cId="4186367590" sldId="4457"/>
            <ac:picMk id="3" creationId="{145E009E-007E-C041-A34D-1956886E2C09}"/>
          </ac:picMkLst>
        </pc:picChg>
      </pc:sldChg>
      <pc:sldChg chg="addSp delSp modSp add mod">
        <pc:chgData name="Kevin Shehan" userId="08a9fb75-bfa9-4619-a08a-5a0f62c1c55f" providerId="ADAL" clId="{7DB61E8B-229A-412F-8EA6-D4A3CD46CF7D}" dt="2025-09-30T17:08:08.377" v="14074" actId="20577"/>
        <pc:sldMkLst>
          <pc:docMk/>
          <pc:sldMk cId="3300063699" sldId="4458"/>
        </pc:sldMkLst>
        <pc:spChg chg="add mod">
          <ac:chgData name="Kevin Shehan" userId="08a9fb75-bfa9-4619-a08a-5a0f62c1c55f" providerId="ADAL" clId="{7DB61E8B-229A-412F-8EA6-D4A3CD46CF7D}" dt="2025-09-30T17:08:08.377" v="14074" actId="20577"/>
          <ac:spMkLst>
            <pc:docMk/>
            <pc:sldMk cId="3300063699" sldId="4458"/>
            <ac:spMk id="9" creationId="{CAD3C88E-417A-D84B-98DC-4D6100CA2636}"/>
          </ac:spMkLst>
        </pc:spChg>
        <pc:picChg chg="add mod">
          <ac:chgData name="Kevin Shehan" userId="08a9fb75-bfa9-4619-a08a-5a0f62c1c55f" providerId="ADAL" clId="{7DB61E8B-229A-412F-8EA6-D4A3CD46CF7D}" dt="2025-09-30T02:50:35.616" v="13297" actId="1076"/>
          <ac:picMkLst>
            <pc:docMk/>
            <pc:sldMk cId="3300063699" sldId="4458"/>
            <ac:picMk id="4" creationId="{AE63982C-D1AD-6F44-B56D-1081136CC956}"/>
          </ac:picMkLst>
        </pc:picChg>
      </pc:sldChg>
      <pc:sldChg chg="addSp delSp modSp add mod">
        <pc:chgData name="Kevin Shehan" userId="08a9fb75-bfa9-4619-a08a-5a0f62c1c55f" providerId="ADAL" clId="{7DB61E8B-229A-412F-8EA6-D4A3CD46CF7D}" dt="2025-09-30T17:07:32.083" v="14055" actId="5793"/>
        <pc:sldMkLst>
          <pc:docMk/>
          <pc:sldMk cId="3257200456" sldId="4459"/>
        </pc:sldMkLst>
        <pc:spChg chg="add mod">
          <ac:chgData name="Kevin Shehan" userId="08a9fb75-bfa9-4619-a08a-5a0f62c1c55f" providerId="ADAL" clId="{7DB61E8B-229A-412F-8EA6-D4A3CD46CF7D}" dt="2025-09-30T17:07:32.083" v="14055" actId="5793"/>
          <ac:spMkLst>
            <pc:docMk/>
            <pc:sldMk cId="3257200456" sldId="4459"/>
            <ac:spMk id="2" creationId="{21061C1D-86CB-7D62-19FF-8FA1F4681D08}"/>
          </ac:spMkLst>
        </pc:spChg>
        <pc:spChg chg="mod">
          <ac:chgData name="Kevin Shehan" userId="08a9fb75-bfa9-4619-a08a-5a0f62c1c55f" providerId="ADAL" clId="{7DB61E8B-229A-412F-8EA6-D4A3CD46CF7D}" dt="2025-09-30T02:48:48.332" v="13281" actId="1036"/>
          <ac:spMkLst>
            <pc:docMk/>
            <pc:sldMk cId="3257200456" sldId="4459"/>
            <ac:spMk id="13" creationId="{7EFE3EFD-B9EC-03C8-F035-39C9AE1C7800}"/>
          </ac:spMkLst>
        </pc:spChg>
      </pc:sldChg>
      <pc:sldChg chg="addSp delSp modSp add mod">
        <pc:chgData name="Kevin Shehan" userId="08a9fb75-bfa9-4619-a08a-5a0f62c1c55f" providerId="ADAL" clId="{7DB61E8B-229A-412F-8EA6-D4A3CD46CF7D}" dt="2025-09-30T02:54:06.793" v="13587" actId="1076"/>
        <pc:sldMkLst>
          <pc:docMk/>
          <pc:sldMk cId="1932344995" sldId="4460"/>
        </pc:sldMkLst>
        <pc:spChg chg="add mod">
          <ac:chgData name="Kevin Shehan" userId="08a9fb75-bfa9-4619-a08a-5a0f62c1c55f" providerId="ADAL" clId="{7DB61E8B-229A-412F-8EA6-D4A3CD46CF7D}" dt="2025-09-30T02:54:06.793" v="13587" actId="1076"/>
          <ac:spMkLst>
            <pc:docMk/>
            <pc:sldMk cId="1932344995" sldId="4460"/>
            <ac:spMk id="4" creationId="{21061C1D-86CB-7D62-19FF-8FA1F4681D08}"/>
          </ac:spMkLst>
        </pc:spChg>
        <pc:spChg chg="add mod">
          <ac:chgData name="Kevin Shehan" userId="08a9fb75-bfa9-4619-a08a-5a0f62c1c55f" providerId="ADAL" clId="{7DB61E8B-229A-412F-8EA6-D4A3CD46CF7D}" dt="2025-09-29T20:02:48.614" v="7435"/>
          <ac:spMkLst>
            <pc:docMk/>
            <pc:sldMk cId="1932344995" sldId="4460"/>
            <ac:spMk id="11" creationId="{1ACE3884-5DD3-4F86-13C6-FF34F1D35C8C}"/>
          </ac:spMkLst>
        </pc:spChg>
        <pc:spChg chg="mod">
          <ac:chgData name="Kevin Shehan" userId="08a9fb75-bfa9-4619-a08a-5a0f62c1c55f" providerId="ADAL" clId="{7DB61E8B-229A-412F-8EA6-D4A3CD46CF7D}" dt="2025-09-29T20:02:33.905" v="7429" actId="20577"/>
          <ac:spMkLst>
            <pc:docMk/>
            <pc:sldMk cId="1932344995" sldId="4460"/>
            <ac:spMk id="13" creationId="{F7F297A6-63CA-352D-A296-AC8343B37443}"/>
          </ac:spMkLst>
        </pc:spChg>
        <pc:picChg chg="add mod">
          <ac:chgData name="Kevin Shehan" userId="08a9fb75-bfa9-4619-a08a-5a0f62c1c55f" providerId="ADAL" clId="{7DB61E8B-229A-412F-8EA6-D4A3CD46CF7D}" dt="2025-09-30T02:52:57.984" v="13579" actId="962"/>
          <ac:picMkLst>
            <pc:docMk/>
            <pc:sldMk cId="1932344995" sldId="4460"/>
            <ac:picMk id="3" creationId="{A4119BA9-9141-FDCF-C9BE-A693339539B7}"/>
          </ac:picMkLst>
        </pc:picChg>
        <pc:picChg chg="add mod">
          <ac:chgData name="Kevin Shehan" userId="08a9fb75-bfa9-4619-a08a-5a0f62c1c55f" providerId="ADAL" clId="{7DB61E8B-229A-412F-8EA6-D4A3CD46CF7D}" dt="2025-09-30T02:52:33.648" v="13465" actId="962"/>
          <ac:picMkLst>
            <pc:docMk/>
            <pc:sldMk cId="1932344995" sldId="4460"/>
            <ac:picMk id="8" creationId="{F6FC9CFC-29CC-DB56-0374-5799D8F40276}"/>
          </ac:picMkLst>
        </pc:picChg>
      </pc:sldChg>
      <pc:sldChg chg="addSp delSp modSp add mod">
        <pc:chgData name="Kevin Shehan" userId="08a9fb75-bfa9-4619-a08a-5a0f62c1c55f" providerId="ADAL" clId="{7DB61E8B-229A-412F-8EA6-D4A3CD46CF7D}" dt="2025-09-30T17:07:17.576" v="14043" actId="20577"/>
        <pc:sldMkLst>
          <pc:docMk/>
          <pc:sldMk cId="361012342" sldId="4461"/>
        </pc:sldMkLst>
        <pc:spChg chg="add mod">
          <ac:chgData name="Kevin Shehan" userId="08a9fb75-bfa9-4619-a08a-5a0f62c1c55f" providerId="ADAL" clId="{7DB61E8B-229A-412F-8EA6-D4A3CD46CF7D}" dt="2025-09-30T02:55:41.073" v="13610" actId="1076"/>
          <ac:spMkLst>
            <pc:docMk/>
            <pc:sldMk cId="361012342" sldId="4461"/>
            <ac:spMk id="2" creationId="{00000000-0000-0000-0000-000000000000}"/>
          </ac:spMkLst>
        </pc:spChg>
        <pc:spChg chg="add mod">
          <ac:chgData name="Kevin Shehan" userId="08a9fb75-bfa9-4619-a08a-5a0f62c1c55f" providerId="ADAL" clId="{7DB61E8B-229A-412F-8EA6-D4A3CD46CF7D}" dt="2025-09-30T17:07:17.576" v="14043" actId="20577"/>
          <ac:spMkLst>
            <pc:docMk/>
            <pc:sldMk cId="361012342" sldId="4461"/>
            <ac:spMk id="9" creationId="{00000000-0000-0000-0000-000000000000}"/>
          </ac:spMkLst>
        </pc:spChg>
        <pc:picChg chg="add mod">
          <ac:chgData name="Kevin Shehan" userId="08a9fb75-bfa9-4619-a08a-5a0f62c1c55f" providerId="ADAL" clId="{7DB61E8B-229A-412F-8EA6-D4A3CD46CF7D}" dt="2025-09-30T02:55:43.244" v="13611" actId="1076"/>
          <ac:picMkLst>
            <pc:docMk/>
            <pc:sldMk cId="361012342" sldId="4461"/>
            <ac:picMk id="10" creationId="{D55DA156-29D4-D42E-55CB-128D2CA739DE}"/>
          </ac:picMkLst>
        </pc:picChg>
      </pc:sldChg>
      <pc:sldChg chg="addSp delSp modSp add mod">
        <pc:chgData name="Kevin Shehan" userId="08a9fb75-bfa9-4619-a08a-5a0f62c1c55f" providerId="ADAL" clId="{7DB61E8B-229A-412F-8EA6-D4A3CD46CF7D}" dt="2025-09-30T00:22:31.987" v="12214" actId="20577"/>
        <pc:sldMkLst>
          <pc:docMk/>
          <pc:sldMk cId="2833560660" sldId="4462"/>
        </pc:sldMkLst>
        <pc:spChg chg="add mod">
          <ac:chgData name="Kevin Shehan" userId="08a9fb75-bfa9-4619-a08a-5a0f62c1c55f" providerId="ADAL" clId="{7DB61E8B-229A-412F-8EA6-D4A3CD46CF7D}" dt="2025-09-30T00:22:31.987" v="12214" actId="20577"/>
          <ac:spMkLst>
            <pc:docMk/>
            <pc:sldMk cId="2833560660" sldId="4462"/>
            <ac:spMk id="3" creationId="{00000000-0000-0000-0000-000000000000}"/>
          </ac:spMkLst>
        </pc:spChg>
        <pc:spChg chg="mod">
          <ac:chgData name="Kevin Shehan" userId="08a9fb75-bfa9-4619-a08a-5a0f62c1c55f" providerId="ADAL" clId="{7DB61E8B-229A-412F-8EA6-D4A3CD46CF7D}" dt="2025-09-29T20:03:19.744" v="7459" actId="20577"/>
          <ac:spMkLst>
            <pc:docMk/>
            <pc:sldMk cId="2833560660" sldId="4462"/>
            <ac:spMk id="13" creationId="{3A93333E-CB0C-848B-A9A2-8D4AB96608F5}"/>
          </ac:spMkLst>
        </pc:spChg>
        <pc:spChg chg="add del">
          <ac:chgData name="Kevin Shehan" userId="08a9fb75-bfa9-4619-a08a-5a0f62c1c55f" providerId="ADAL" clId="{7DB61E8B-229A-412F-8EA6-D4A3CD46CF7D}" dt="2025-09-30T00:19:45.700" v="11743" actId="22"/>
          <ac:spMkLst>
            <pc:docMk/>
            <pc:sldMk cId="2833560660" sldId="4462"/>
            <ac:spMk id="14" creationId="{98DE3459-43D1-C2D2-0A0F-6B52D481DFD0}"/>
          </ac:spMkLst>
        </pc:spChg>
        <pc:picChg chg="add mod">
          <ac:chgData name="Kevin Shehan" userId="08a9fb75-bfa9-4619-a08a-5a0f62c1c55f" providerId="ADAL" clId="{7DB61E8B-229A-412F-8EA6-D4A3CD46CF7D}" dt="2025-09-30T00:21:33.783" v="12092" actId="962"/>
          <ac:picMkLst>
            <pc:docMk/>
            <pc:sldMk cId="2833560660" sldId="4462"/>
            <ac:picMk id="4" creationId="{13C20C22-BD29-23DF-8F5E-B32459699881}"/>
          </ac:picMkLst>
        </pc:picChg>
        <pc:picChg chg="add mod">
          <ac:chgData name="Kevin Shehan" userId="08a9fb75-bfa9-4619-a08a-5a0f62c1c55f" providerId="ADAL" clId="{7DB61E8B-229A-412F-8EA6-D4A3CD46CF7D}" dt="2025-09-30T00:21:54.975" v="12204" actId="962"/>
          <ac:picMkLst>
            <pc:docMk/>
            <pc:sldMk cId="2833560660" sldId="4462"/>
            <ac:picMk id="8" creationId="{00000000-0000-0000-0000-000000000000}"/>
          </ac:picMkLst>
        </pc:picChg>
      </pc:sldChg>
      <pc:sldChg chg="addSp delSp modSp add mod">
        <pc:chgData name="Kevin Shehan" userId="08a9fb75-bfa9-4619-a08a-5a0f62c1c55f" providerId="ADAL" clId="{7DB61E8B-229A-412F-8EA6-D4A3CD46CF7D}" dt="2025-09-30T00:21:08.259" v="11974" actId="20577"/>
        <pc:sldMkLst>
          <pc:docMk/>
          <pc:sldMk cId="3013865558" sldId="4463"/>
        </pc:sldMkLst>
        <pc:spChg chg="add mod">
          <ac:chgData name="Kevin Shehan" userId="08a9fb75-bfa9-4619-a08a-5a0f62c1c55f" providerId="ADAL" clId="{7DB61E8B-229A-412F-8EA6-D4A3CD46CF7D}" dt="2025-09-30T00:21:08.259" v="11974" actId="20577"/>
          <ac:spMkLst>
            <pc:docMk/>
            <pc:sldMk cId="3013865558" sldId="4463"/>
            <ac:spMk id="9" creationId="{00000000-0000-0000-0000-000000000000}"/>
          </ac:spMkLst>
        </pc:spChg>
        <pc:spChg chg="mod">
          <ac:chgData name="Kevin Shehan" userId="08a9fb75-bfa9-4619-a08a-5a0f62c1c55f" providerId="ADAL" clId="{7DB61E8B-229A-412F-8EA6-D4A3CD46CF7D}" dt="2025-09-29T20:03:47.802" v="7514" actId="20577"/>
          <ac:spMkLst>
            <pc:docMk/>
            <pc:sldMk cId="3013865558" sldId="4463"/>
            <ac:spMk id="13" creationId="{1B57CA7C-761F-C745-CEE3-AD7B226B3524}"/>
          </ac:spMkLst>
        </pc:spChg>
        <pc:picChg chg="add mod">
          <ac:chgData name="Kevin Shehan" userId="08a9fb75-bfa9-4619-a08a-5a0f62c1c55f" providerId="ADAL" clId="{7DB61E8B-229A-412F-8EA6-D4A3CD46CF7D}" dt="2025-09-30T00:20:17.103" v="11903" actId="962"/>
          <ac:picMkLst>
            <pc:docMk/>
            <pc:sldMk cId="3013865558" sldId="4463"/>
            <ac:picMk id="2" creationId="{00000000-0000-0000-0000-000000000000}"/>
          </ac:picMkLst>
        </pc:picChg>
        <pc:picChg chg="add mod">
          <ac:chgData name="Kevin Shehan" userId="08a9fb75-bfa9-4619-a08a-5a0f62c1c55f" providerId="ADAL" clId="{7DB61E8B-229A-412F-8EA6-D4A3CD46CF7D}" dt="2025-09-30T00:20:06.730" v="11843" actId="962"/>
          <ac:picMkLst>
            <pc:docMk/>
            <pc:sldMk cId="3013865558" sldId="4463"/>
            <ac:picMk id="12" creationId="{DC202838-4F43-2647-76A4-EB9658741F74}"/>
          </ac:picMkLst>
        </pc:picChg>
        <pc:picChg chg="add mod">
          <ac:chgData name="Kevin Shehan" userId="08a9fb75-bfa9-4619-a08a-5a0f62c1c55f" providerId="ADAL" clId="{7DB61E8B-229A-412F-8EA6-D4A3CD46CF7D}" dt="2025-09-30T00:20:27.480" v="11965" actId="962"/>
          <ac:picMkLst>
            <pc:docMk/>
            <pc:sldMk cId="3013865558" sldId="4463"/>
            <ac:picMk id="14" creationId="{12EFF712-F5D4-F3FC-0601-23EAA74073C7}"/>
          </ac:picMkLst>
        </pc:picChg>
      </pc:sldChg>
      <pc:sldChg chg="addSp delSp modSp add mod">
        <pc:chgData name="Kevin Shehan" userId="08a9fb75-bfa9-4619-a08a-5a0f62c1c55f" providerId="ADAL" clId="{7DB61E8B-229A-412F-8EA6-D4A3CD46CF7D}" dt="2025-09-30T00:19:49.545" v="11745" actId="1076"/>
        <pc:sldMkLst>
          <pc:docMk/>
          <pc:sldMk cId="2157459518" sldId="4464"/>
        </pc:sldMkLst>
        <pc:spChg chg="add mod">
          <ac:chgData name="Kevin Shehan" userId="08a9fb75-bfa9-4619-a08a-5a0f62c1c55f" providerId="ADAL" clId="{7DB61E8B-229A-412F-8EA6-D4A3CD46CF7D}" dt="2025-09-30T00:19:49.545" v="11745" actId="1076"/>
          <ac:spMkLst>
            <pc:docMk/>
            <pc:sldMk cId="2157459518" sldId="4464"/>
            <ac:spMk id="3" creationId="{00000000-0000-0000-0000-000000000000}"/>
          </ac:spMkLst>
        </pc:spChg>
        <pc:spChg chg="mod">
          <ac:chgData name="Kevin Shehan" userId="08a9fb75-bfa9-4619-a08a-5a0f62c1c55f" providerId="ADAL" clId="{7DB61E8B-229A-412F-8EA6-D4A3CD46CF7D}" dt="2025-09-29T20:04:18.328" v="7532" actId="20577"/>
          <ac:spMkLst>
            <pc:docMk/>
            <pc:sldMk cId="2157459518" sldId="4464"/>
            <ac:spMk id="13" creationId="{7F96C749-76E0-7B0C-34CB-AC970DA13D92}"/>
          </ac:spMkLst>
        </pc:spChg>
        <pc:picChg chg="add mod">
          <ac:chgData name="Kevin Shehan" userId="08a9fb75-bfa9-4619-a08a-5a0f62c1c55f" providerId="ADAL" clId="{7DB61E8B-229A-412F-8EA6-D4A3CD46CF7D}" dt="2025-09-30T00:18:50.041" v="11737" actId="962"/>
          <ac:picMkLst>
            <pc:docMk/>
            <pc:sldMk cId="2157459518" sldId="4464"/>
            <ac:picMk id="4" creationId="{C1B0B86D-629F-8067-93A0-4DC60408BD1A}"/>
          </ac:picMkLst>
        </pc:picChg>
      </pc:sldChg>
      <pc:sldChg chg="addSp delSp modSp add mod">
        <pc:chgData name="Kevin Shehan" userId="08a9fb75-bfa9-4619-a08a-5a0f62c1c55f" providerId="ADAL" clId="{7DB61E8B-229A-412F-8EA6-D4A3CD46CF7D}" dt="2025-09-29T20:20:12.203" v="8192" actId="1076"/>
        <pc:sldMkLst>
          <pc:docMk/>
          <pc:sldMk cId="4022124041" sldId="4465"/>
        </pc:sldMkLst>
        <pc:spChg chg="add mod">
          <ac:chgData name="Kevin Shehan" userId="08a9fb75-bfa9-4619-a08a-5a0f62c1c55f" providerId="ADAL" clId="{7DB61E8B-229A-412F-8EA6-D4A3CD46CF7D}" dt="2025-09-29T20:20:06.922" v="8191" actId="20577"/>
          <ac:spMkLst>
            <pc:docMk/>
            <pc:sldMk cId="4022124041" sldId="4465"/>
            <ac:spMk id="11" creationId="{19AF707B-5489-A10C-0EB9-0D35AC70F0D6}"/>
          </ac:spMkLst>
        </pc:spChg>
        <pc:spChg chg="mod">
          <ac:chgData name="Kevin Shehan" userId="08a9fb75-bfa9-4619-a08a-5a0f62c1c55f" providerId="ADAL" clId="{7DB61E8B-229A-412F-8EA6-D4A3CD46CF7D}" dt="2025-09-29T20:05:03.811" v="7566" actId="20577"/>
          <ac:spMkLst>
            <pc:docMk/>
            <pc:sldMk cId="4022124041" sldId="4465"/>
            <ac:spMk id="13" creationId="{948A4356-5E88-28B4-0396-57D85A20E2BB}"/>
          </ac:spMkLst>
        </pc:spChg>
        <pc:picChg chg="add mod">
          <ac:chgData name="Kevin Shehan" userId="08a9fb75-bfa9-4619-a08a-5a0f62c1c55f" providerId="ADAL" clId="{7DB61E8B-229A-412F-8EA6-D4A3CD46CF7D}" dt="2025-09-29T20:20:12.203" v="8192" actId="1076"/>
          <ac:picMkLst>
            <pc:docMk/>
            <pc:sldMk cId="4022124041" sldId="4465"/>
            <ac:picMk id="4" creationId="{B2B2578D-3B41-CF57-E56C-0C5E625DDC3B}"/>
          </ac:picMkLst>
        </pc:picChg>
      </pc:sldChg>
      <pc:sldChg chg="addSp delSp modSp add mod">
        <pc:chgData name="Kevin Shehan" userId="08a9fb75-bfa9-4619-a08a-5a0f62c1c55f" providerId="ADAL" clId="{7DB61E8B-229A-412F-8EA6-D4A3CD46CF7D}" dt="2025-09-29T20:20:57.114" v="8294" actId="1076"/>
        <pc:sldMkLst>
          <pc:docMk/>
          <pc:sldMk cId="1749784140" sldId="4466"/>
        </pc:sldMkLst>
        <pc:spChg chg="add mod">
          <ac:chgData name="Kevin Shehan" userId="08a9fb75-bfa9-4619-a08a-5a0f62c1c55f" providerId="ADAL" clId="{7DB61E8B-229A-412F-8EA6-D4A3CD46CF7D}" dt="2025-09-29T20:20:45.983" v="8291" actId="1076"/>
          <ac:spMkLst>
            <pc:docMk/>
            <pc:sldMk cId="1749784140" sldId="4466"/>
            <ac:spMk id="2" creationId="{A0260999-20C9-8FA7-AF93-0805B59A2B21}"/>
          </ac:spMkLst>
        </pc:spChg>
        <pc:spChg chg="mod">
          <ac:chgData name="Kevin Shehan" userId="08a9fb75-bfa9-4619-a08a-5a0f62c1c55f" providerId="ADAL" clId="{7DB61E8B-229A-412F-8EA6-D4A3CD46CF7D}" dt="2025-09-29T20:05:26.571" v="7579" actId="20577"/>
          <ac:spMkLst>
            <pc:docMk/>
            <pc:sldMk cId="1749784140" sldId="4466"/>
            <ac:spMk id="13" creationId="{B39DFE05-E2DD-659C-201B-7E5AEAACF957}"/>
          </ac:spMkLst>
        </pc:spChg>
        <pc:picChg chg="add mod">
          <ac:chgData name="Kevin Shehan" userId="08a9fb75-bfa9-4619-a08a-5a0f62c1c55f" providerId="ADAL" clId="{7DB61E8B-229A-412F-8EA6-D4A3CD46CF7D}" dt="2025-09-29T20:20:57.114" v="8294" actId="1076"/>
          <ac:picMkLst>
            <pc:docMk/>
            <pc:sldMk cId="1749784140" sldId="4466"/>
            <ac:picMk id="3" creationId="{A158E4D9-A714-DA82-400F-C747D466DDC5}"/>
          </ac:picMkLst>
        </pc:picChg>
      </pc:sldChg>
      <pc:sldChg chg="addSp delSp modSp add mod">
        <pc:chgData name="Kevin Shehan" userId="08a9fb75-bfa9-4619-a08a-5a0f62c1c55f" providerId="ADAL" clId="{7DB61E8B-229A-412F-8EA6-D4A3CD46CF7D}" dt="2025-10-01T19:12:50.126" v="20520" actId="20577"/>
        <pc:sldMkLst>
          <pc:docMk/>
          <pc:sldMk cId="1314343838" sldId="4467"/>
        </pc:sldMkLst>
        <pc:spChg chg="add mod">
          <ac:chgData name="Kevin Shehan" userId="08a9fb75-bfa9-4619-a08a-5a0f62c1c55f" providerId="ADAL" clId="{7DB61E8B-229A-412F-8EA6-D4A3CD46CF7D}" dt="2025-10-01T19:12:50.126" v="20520" actId="20577"/>
          <ac:spMkLst>
            <pc:docMk/>
            <pc:sldMk cId="1314343838" sldId="4467"/>
            <ac:spMk id="11" creationId="{DF556126-0371-3756-6CE9-405451067741}"/>
          </ac:spMkLst>
        </pc:spChg>
        <pc:spChg chg="mod">
          <ac:chgData name="Kevin Shehan" userId="08a9fb75-bfa9-4619-a08a-5a0f62c1c55f" providerId="ADAL" clId="{7DB61E8B-229A-412F-8EA6-D4A3CD46CF7D}" dt="2025-09-29T20:05:49.517" v="7598" actId="20577"/>
          <ac:spMkLst>
            <pc:docMk/>
            <pc:sldMk cId="1314343838" sldId="4467"/>
            <ac:spMk id="13" creationId="{C36CC6C9-105D-2D1F-8DF6-760E0107CC37}"/>
          </ac:spMkLst>
        </pc:spChg>
        <pc:picChg chg="add mod">
          <ac:chgData name="Kevin Shehan" userId="08a9fb75-bfa9-4619-a08a-5a0f62c1c55f" providerId="ADAL" clId="{7DB61E8B-229A-412F-8EA6-D4A3CD46CF7D}" dt="2025-09-29T20:26:15.290" v="8409" actId="1076"/>
          <ac:picMkLst>
            <pc:docMk/>
            <pc:sldMk cId="1314343838" sldId="4467"/>
            <ac:picMk id="4" creationId="{1F581F5D-CF68-B9F5-EBA6-EF40A097548A}"/>
          </ac:picMkLst>
        </pc:picChg>
      </pc:sldChg>
      <pc:sldChg chg="addSp delSp modSp add mod">
        <pc:chgData name="Kevin Shehan" userId="08a9fb75-bfa9-4619-a08a-5a0f62c1c55f" providerId="ADAL" clId="{7DB61E8B-229A-412F-8EA6-D4A3CD46CF7D}" dt="2025-09-30T17:11:09.035" v="14121" actId="1076"/>
        <pc:sldMkLst>
          <pc:docMk/>
          <pc:sldMk cId="707154524" sldId="4468"/>
        </pc:sldMkLst>
        <pc:spChg chg="add mod">
          <ac:chgData name="Kevin Shehan" userId="08a9fb75-bfa9-4619-a08a-5a0f62c1c55f" providerId="ADAL" clId="{7DB61E8B-229A-412F-8EA6-D4A3CD46CF7D}" dt="2025-09-30T17:11:09.035" v="14121" actId="1076"/>
          <ac:spMkLst>
            <pc:docMk/>
            <pc:sldMk cId="707154524" sldId="4468"/>
            <ac:spMk id="2" creationId="{75B62B7B-5EEB-4CB3-F08A-1D8F46049948}"/>
          </ac:spMkLst>
        </pc:spChg>
        <pc:spChg chg="mod">
          <ac:chgData name="Kevin Shehan" userId="08a9fb75-bfa9-4619-a08a-5a0f62c1c55f" providerId="ADAL" clId="{7DB61E8B-229A-412F-8EA6-D4A3CD46CF7D}" dt="2025-09-29T20:06:17.357" v="7627" actId="20577"/>
          <ac:spMkLst>
            <pc:docMk/>
            <pc:sldMk cId="707154524" sldId="4468"/>
            <ac:spMk id="13" creationId="{4A140402-154F-1EF4-4F0A-055961E28655}"/>
          </ac:spMkLst>
        </pc:spChg>
        <pc:picChg chg="add mod">
          <ac:chgData name="Kevin Shehan" userId="08a9fb75-bfa9-4619-a08a-5a0f62c1c55f" providerId="ADAL" clId="{7DB61E8B-229A-412F-8EA6-D4A3CD46CF7D}" dt="2025-09-29T20:26:49.909" v="8530" actId="1076"/>
          <ac:picMkLst>
            <pc:docMk/>
            <pc:sldMk cId="707154524" sldId="4468"/>
            <ac:picMk id="3" creationId="{A41144D1-6917-C8B1-D23E-82163FD07A3D}"/>
          </ac:picMkLst>
        </pc:picChg>
      </pc:sldChg>
      <pc:sldChg chg="addSp delSp modSp add mod">
        <pc:chgData name="Kevin Shehan" userId="08a9fb75-bfa9-4619-a08a-5a0f62c1c55f" providerId="ADAL" clId="{7DB61E8B-229A-412F-8EA6-D4A3CD46CF7D}" dt="2025-09-30T17:10:50.604" v="14113" actId="1076"/>
        <pc:sldMkLst>
          <pc:docMk/>
          <pc:sldMk cId="1034818311" sldId="4469"/>
        </pc:sldMkLst>
        <pc:spChg chg="add mod">
          <ac:chgData name="Kevin Shehan" userId="08a9fb75-bfa9-4619-a08a-5a0f62c1c55f" providerId="ADAL" clId="{7DB61E8B-229A-412F-8EA6-D4A3CD46CF7D}" dt="2025-09-30T17:10:50.604" v="14113" actId="1076"/>
          <ac:spMkLst>
            <pc:docMk/>
            <pc:sldMk cId="1034818311" sldId="4469"/>
            <ac:spMk id="11" creationId="{91E05188-8FA8-4F5D-62D8-A35C8C404609}"/>
          </ac:spMkLst>
        </pc:spChg>
        <pc:spChg chg="mod">
          <ac:chgData name="Kevin Shehan" userId="08a9fb75-bfa9-4619-a08a-5a0f62c1c55f" providerId="ADAL" clId="{7DB61E8B-229A-412F-8EA6-D4A3CD46CF7D}" dt="2025-09-29T20:27:56.772" v="8649" actId="20577"/>
          <ac:spMkLst>
            <pc:docMk/>
            <pc:sldMk cId="1034818311" sldId="4469"/>
            <ac:spMk id="13" creationId="{5F13AA95-D6D7-0452-2ADA-56DAF3581EB9}"/>
          </ac:spMkLst>
        </pc:spChg>
        <pc:picChg chg="add mod">
          <ac:chgData name="Kevin Shehan" userId="08a9fb75-bfa9-4619-a08a-5a0f62c1c55f" providerId="ADAL" clId="{7DB61E8B-229A-412F-8EA6-D4A3CD46CF7D}" dt="2025-09-29T20:27:59.459" v="8650" actId="1076"/>
          <ac:picMkLst>
            <pc:docMk/>
            <pc:sldMk cId="1034818311" sldId="4469"/>
            <ac:picMk id="4" creationId="{6BE0711E-7C44-F101-4D74-966AFECA06EA}"/>
          </ac:picMkLst>
        </pc:picChg>
      </pc:sldChg>
      <pc:sldChg chg="addSp delSp modSp add mod">
        <pc:chgData name="Kevin Shehan" userId="08a9fb75-bfa9-4619-a08a-5a0f62c1c55f" providerId="ADAL" clId="{7DB61E8B-229A-412F-8EA6-D4A3CD46CF7D}" dt="2025-09-30T17:11:13.550" v="14123" actId="5793"/>
        <pc:sldMkLst>
          <pc:docMk/>
          <pc:sldMk cId="3666295340" sldId="4470"/>
        </pc:sldMkLst>
        <pc:spChg chg="add mod">
          <ac:chgData name="Kevin Shehan" userId="08a9fb75-bfa9-4619-a08a-5a0f62c1c55f" providerId="ADAL" clId="{7DB61E8B-229A-412F-8EA6-D4A3CD46CF7D}" dt="2025-09-30T17:11:13.550" v="14123" actId="5793"/>
          <ac:spMkLst>
            <pc:docMk/>
            <pc:sldMk cId="3666295340" sldId="4470"/>
            <ac:spMk id="2" creationId="{0D64D179-E4F9-208E-FCF6-C7BA0EE665EC}"/>
          </ac:spMkLst>
        </pc:spChg>
        <pc:spChg chg="mod">
          <ac:chgData name="Kevin Shehan" userId="08a9fb75-bfa9-4619-a08a-5a0f62c1c55f" providerId="ADAL" clId="{7DB61E8B-229A-412F-8EA6-D4A3CD46CF7D}" dt="2025-09-29T20:11:29.260" v="7702" actId="20577"/>
          <ac:spMkLst>
            <pc:docMk/>
            <pc:sldMk cId="3666295340" sldId="4470"/>
            <ac:spMk id="13" creationId="{A37A7BF0-B633-E125-020C-8C8948676649}"/>
          </ac:spMkLst>
        </pc:spChg>
        <pc:picChg chg="add mod">
          <ac:chgData name="Kevin Shehan" userId="08a9fb75-bfa9-4619-a08a-5a0f62c1c55f" providerId="ADAL" clId="{7DB61E8B-229A-412F-8EA6-D4A3CD46CF7D}" dt="2025-09-29T20:29:27.354" v="8682" actId="962"/>
          <ac:picMkLst>
            <pc:docMk/>
            <pc:sldMk cId="3666295340" sldId="4470"/>
            <ac:picMk id="3" creationId="{388E6482-9846-286C-1104-71D7C56425C4}"/>
          </ac:picMkLst>
        </pc:picChg>
      </pc:sldChg>
      <pc:sldChg chg="addSp delSp modSp add mod">
        <pc:chgData name="Kevin Shehan" userId="08a9fb75-bfa9-4619-a08a-5a0f62c1c55f" providerId="ADAL" clId="{7DB61E8B-229A-412F-8EA6-D4A3CD46CF7D}" dt="2025-09-30T17:11:51.930" v="14140" actId="1076"/>
        <pc:sldMkLst>
          <pc:docMk/>
          <pc:sldMk cId="3422019694" sldId="4471"/>
        </pc:sldMkLst>
        <pc:spChg chg="add mod">
          <ac:chgData name="Kevin Shehan" userId="08a9fb75-bfa9-4619-a08a-5a0f62c1c55f" providerId="ADAL" clId="{7DB61E8B-229A-412F-8EA6-D4A3CD46CF7D}" dt="2025-09-30T17:11:51.930" v="14140" actId="1076"/>
          <ac:spMkLst>
            <pc:docMk/>
            <pc:sldMk cId="3422019694" sldId="4471"/>
            <ac:spMk id="11" creationId="{C2BD825C-D7D9-D585-1C7A-1819EAC7DCD9}"/>
          </ac:spMkLst>
        </pc:spChg>
        <pc:spChg chg="mod">
          <ac:chgData name="Kevin Shehan" userId="08a9fb75-bfa9-4619-a08a-5a0f62c1c55f" providerId="ADAL" clId="{7DB61E8B-229A-412F-8EA6-D4A3CD46CF7D}" dt="2025-09-29T20:12:02.949" v="7716" actId="20577"/>
          <ac:spMkLst>
            <pc:docMk/>
            <pc:sldMk cId="3422019694" sldId="4471"/>
            <ac:spMk id="13" creationId="{0A0244EA-36D0-7D32-5BA5-D482EBB26C59}"/>
          </ac:spMkLst>
        </pc:spChg>
        <pc:picChg chg="add mod">
          <ac:chgData name="Kevin Shehan" userId="08a9fb75-bfa9-4619-a08a-5a0f62c1c55f" providerId="ADAL" clId="{7DB61E8B-229A-412F-8EA6-D4A3CD46CF7D}" dt="2025-09-29T20:30:32.517" v="8720" actId="1076"/>
          <ac:picMkLst>
            <pc:docMk/>
            <pc:sldMk cId="3422019694" sldId="4471"/>
            <ac:picMk id="4" creationId="{526D3599-C79D-7BB6-49EF-C1ACDF06F9BE}"/>
          </ac:picMkLst>
        </pc:picChg>
      </pc:sldChg>
      <pc:sldChg chg="addSp delSp modSp add mod">
        <pc:chgData name="Kevin Shehan" userId="08a9fb75-bfa9-4619-a08a-5a0f62c1c55f" providerId="ADAL" clId="{7DB61E8B-229A-412F-8EA6-D4A3CD46CF7D}" dt="2025-09-30T17:11:24.314" v="14126" actId="1076"/>
        <pc:sldMkLst>
          <pc:docMk/>
          <pc:sldMk cId="2991218977" sldId="4472"/>
        </pc:sldMkLst>
        <pc:spChg chg="add mod">
          <ac:chgData name="Kevin Shehan" userId="08a9fb75-bfa9-4619-a08a-5a0f62c1c55f" providerId="ADAL" clId="{7DB61E8B-229A-412F-8EA6-D4A3CD46CF7D}" dt="2025-09-30T17:11:24.314" v="14126" actId="1076"/>
          <ac:spMkLst>
            <pc:docMk/>
            <pc:sldMk cId="2991218977" sldId="4472"/>
            <ac:spMk id="2" creationId="{B51A7AFB-C95E-F622-7F18-903839F9FB84}"/>
          </ac:spMkLst>
        </pc:spChg>
        <pc:spChg chg="mod">
          <ac:chgData name="Kevin Shehan" userId="08a9fb75-bfa9-4619-a08a-5a0f62c1c55f" providerId="ADAL" clId="{7DB61E8B-229A-412F-8EA6-D4A3CD46CF7D}" dt="2025-09-29T20:12:29.534" v="7751" actId="20577"/>
          <ac:spMkLst>
            <pc:docMk/>
            <pc:sldMk cId="2991218977" sldId="4472"/>
            <ac:spMk id="13" creationId="{029CFB48-FA97-AC14-B2B8-DA373C00C2F6}"/>
          </ac:spMkLst>
        </pc:spChg>
        <pc:picChg chg="add mod">
          <ac:chgData name="Kevin Shehan" userId="08a9fb75-bfa9-4619-a08a-5a0f62c1c55f" providerId="ADAL" clId="{7DB61E8B-229A-412F-8EA6-D4A3CD46CF7D}" dt="2025-09-29T20:31:28.876" v="8789" actId="1076"/>
          <ac:picMkLst>
            <pc:docMk/>
            <pc:sldMk cId="2991218977" sldId="4472"/>
            <ac:picMk id="3" creationId="{FF98E78F-0395-07E2-BBAA-202DD6D2018F}"/>
          </ac:picMkLst>
        </pc:picChg>
      </pc:sldChg>
      <pc:sldChg chg="addSp delSp modSp add mod">
        <pc:chgData name="Kevin Shehan" userId="08a9fb75-bfa9-4619-a08a-5a0f62c1c55f" providerId="ADAL" clId="{7DB61E8B-229A-412F-8EA6-D4A3CD46CF7D}" dt="2025-09-30T17:11:38.356" v="14133" actId="1076"/>
        <pc:sldMkLst>
          <pc:docMk/>
          <pc:sldMk cId="3356679655" sldId="4473"/>
        </pc:sldMkLst>
        <pc:spChg chg="add mod">
          <ac:chgData name="Kevin Shehan" userId="08a9fb75-bfa9-4619-a08a-5a0f62c1c55f" providerId="ADAL" clId="{7DB61E8B-229A-412F-8EA6-D4A3CD46CF7D}" dt="2025-09-30T17:11:38.356" v="14133" actId="1076"/>
          <ac:spMkLst>
            <pc:docMk/>
            <pc:sldMk cId="3356679655" sldId="4473"/>
            <ac:spMk id="11" creationId="{DB9C47E2-0EF7-DD35-C928-AC6D4B1B4CEA}"/>
          </ac:spMkLst>
        </pc:spChg>
        <pc:spChg chg="mod">
          <ac:chgData name="Kevin Shehan" userId="08a9fb75-bfa9-4619-a08a-5a0f62c1c55f" providerId="ADAL" clId="{7DB61E8B-229A-412F-8EA6-D4A3CD46CF7D}" dt="2025-09-29T20:12:55.134" v="7786" actId="20577"/>
          <ac:spMkLst>
            <pc:docMk/>
            <pc:sldMk cId="3356679655" sldId="4473"/>
            <ac:spMk id="13" creationId="{35204275-68EB-2E38-26D9-2667F2569B53}"/>
          </ac:spMkLst>
        </pc:spChg>
        <pc:picChg chg="add mod">
          <ac:chgData name="Kevin Shehan" userId="08a9fb75-bfa9-4619-a08a-5a0f62c1c55f" providerId="ADAL" clId="{7DB61E8B-229A-412F-8EA6-D4A3CD46CF7D}" dt="2025-09-29T20:38:04.480" v="8921" actId="962"/>
          <ac:picMkLst>
            <pc:docMk/>
            <pc:sldMk cId="3356679655" sldId="4473"/>
            <ac:picMk id="4" creationId="{04A9A318-882D-5F84-D5C5-1C8344CE3847}"/>
          </ac:picMkLst>
        </pc:picChg>
      </pc:sldChg>
      <pc:sldChg chg="addSp delSp modSp add mod">
        <pc:chgData name="Kevin Shehan" userId="08a9fb75-bfa9-4619-a08a-5a0f62c1c55f" providerId="ADAL" clId="{7DB61E8B-229A-412F-8EA6-D4A3CD46CF7D}" dt="2025-09-30T17:11:57.078" v="14142" actId="5793"/>
        <pc:sldMkLst>
          <pc:docMk/>
          <pc:sldMk cId="1905583660" sldId="4474"/>
        </pc:sldMkLst>
        <pc:spChg chg="add mod">
          <ac:chgData name="Kevin Shehan" userId="08a9fb75-bfa9-4619-a08a-5a0f62c1c55f" providerId="ADAL" clId="{7DB61E8B-229A-412F-8EA6-D4A3CD46CF7D}" dt="2025-09-30T17:11:57.078" v="14142" actId="5793"/>
          <ac:spMkLst>
            <pc:docMk/>
            <pc:sldMk cId="1905583660" sldId="4474"/>
            <ac:spMk id="2" creationId="{3D8434DC-07E3-4AA6-05AD-DA0B1B15CA38}"/>
          </ac:spMkLst>
        </pc:spChg>
        <pc:spChg chg="mod">
          <ac:chgData name="Kevin Shehan" userId="08a9fb75-bfa9-4619-a08a-5a0f62c1c55f" providerId="ADAL" clId="{7DB61E8B-229A-412F-8EA6-D4A3CD46CF7D}" dt="2025-09-29T20:13:32.998" v="7818" actId="20577"/>
          <ac:spMkLst>
            <pc:docMk/>
            <pc:sldMk cId="1905583660" sldId="4474"/>
            <ac:spMk id="13" creationId="{86484D8F-2F39-8163-BB45-2B4858FCA156}"/>
          </ac:spMkLst>
        </pc:spChg>
        <pc:picChg chg="add mod">
          <ac:chgData name="Kevin Shehan" userId="08a9fb75-bfa9-4619-a08a-5a0f62c1c55f" providerId="ADAL" clId="{7DB61E8B-229A-412F-8EA6-D4A3CD46CF7D}" dt="2025-09-30T00:26:35.844" v="12587" actId="962"/>
          <ac:picMkLst>
            <pc:docMk/>
            <pc:sldMk cId="1905583660" sldId="4474"/>
            <ac:picMk id="3" creationId="{BDC92397-E5BF-CF02-96A8-D34849D4C5E0}"/>
          </ac:picMkLst>
        </pc:picChg>
      </pc:sldChg>
      <pc:sldChg chg="addSp delSp modSp add mod">
        <pc:chgData name="Kevin Shehan" userId="08a9fb75-bfa9-4619-a08a-5a0f62c1c55f" providerId="ADAL" clId="{7DB61E8B-229A-412F-8EA6-D4A3CD46CF7D}" dt="2025-09-30T17:12:00.064" v="14144" actId="5793"/>
        <pc:sldMkLst>
          <pc:docMk/>
          <pc:sldMk cId="3906604031" sldId="4475"/>
        </pc:sldMkLst>
        <pc:spChg chg="add mod">
          <ac:chgData name="Kevin Shehan" userId="08a9fb75-bfa9-4619-a08a-5a0f62c1c55f" providerId="ADAL" clId="{7DB61E8B-229A-412F-8EA6-D4A3CD46CF7D}" dt="2025-09-30T17:12:00.064" v="14144" actId="5793"/>
          <ac:spMkLst>
            <pc:docMk/>
            <pc:sldMk cId="3906604031" sldId="4475"/>
            <ac:spMk id="11" creationId="{C8346F69-E377-C2E5-67FC-7D03662BDEDC}"/>
          </ac:spMkLst>
        </pc:spChg>
        <pc:spChg chg="mod">
          <ac:chgData name="Kevin Shehan" userId="08a9fb75-bfa9-4619-a08a-5a0f62c1c55f" providerId="ADAL" clId="{7DB61E8B-229A-412F-8EA6-D4A3CD46CF7D}" dt="2025-09-29T20:14:04.824" v="7834" actId="20577"/>
          <ac:spMkLst>
            <pc:docMk/>
            <pc:sldMk cId="3906604031" sldId="4475"/>
            <ac:spMk id="13" creationId="{485B7781-1848-3D7B-5C39-7CCD0F4BED87}"/>
          </ac:spMkLst>
        </pc:spChg>
        <pc:picChg chg="add mod">
          <ac:chgData name="Kevin Shehan" userId="08a9fb75-bfa9-4619-a08a-5a0f62c1c55f" providerId="ADAL" clId="{7DB61E8B-229A-412F-8EA6-D4A3CD46CF7D}" dt="2025-09-30T00:24:15.602" v="12399" actId="962"/>
          <ac:picMkLst>
            <pc:docMk/>
            <pc:sldMk cId="3906604031" sldId="4475"/>
            <ac:picMk id="4" creationId="{B5716D65-689C-36D7-7BD5-DC4A164EB780}"/>
          </ac:picMkLst>
        </pc:picChg>
      </pc:sldChg>
      <pc:sldChg chg="addSp delSp modSp add mod">
        <pc:chgData name="Kevin Shehan" userId="08a9fb75-bfa9-4619-a08a-5a0f62c1c55f" providerId="ADAL" clId="{7DB61E8B-229A-412F-8EA6-D4A3CD46CF7D}" dt="2025-09-30T17:12:04.005" v="14146" actId="5793"/>
        <pc:sldMkLst>
          <pc:docMk/>
          <pc:sldMk cId="1457120270" sldId="4476"/>
        </pc:sldMkLst>
        <pc:spChg chg="add mod">
          <ac:chgData name="Kevin Shehan" userId="08a9fb75-bfa9-4619-a08a-5a0f62c1c55f" providerId="ADAL" clId="{7DB61E8B-229A-412F-8EA6-D4A3CD46CF7D}" dt="2025-09-30T17:12:04.005" v="14146" actId="5793"/>
          <ac:spMkLst>
            <pc:docMk/>
            <pc:sldMk cId="1457120270" sldId="4476"/>
            <ac:spMk id="3" creationId="{00208A29-6C73-D43D-B1A0-C031909C2616}"/>
          </ac:spMkLst>
        </pc:spChg>
        <pc:spChg chg="add del">
          <ac:chgData name="Kevin Shehan" userId="08a9fb75-bfa9-4619-a08a-5a0f62c1c55f" providerId="ADAL" clId="{7DB61E8B-229A-412F-8EA6-D4A3CD46CF7D}" dt="2025-09-30T00:24:58.855" v="12411" actId="22"/>
          <ac:spMkLst>
            <pc:docMk/>
            <pc:sldMk cId="1457120270" sldId="4476"/>
            <ac:spMk id="9" creationId="{0149F745-AFEB-8DDA-CC38-457B02B2E17A}"/>
          </ac:spMkLst>
        </pc:spChg>
        <pc:picChg chg="add mod">
          <ac:chgData name="Kevin Shehan" userId="08a9fb75-bfa9-4619-a08a-5a0f62c1c55f" providerId="ADAL" clId="{7DB61E8B-229A-412F-8EA6-D4A3CD46CF7D}" dt="2025-09-30T00:27:54.720" v="12592" actId="1076"/>
          <ac:picMkLst>
            <pc:docMk/>
            <pc:sldMk cId="1457120270" sldId="4476"/>
            <ac:picMk id="2" creationId="{150BE283-5253-FD70-62D1-43D1E3B59C97}"/>
          </ac:picMkLst>
        </pc:picChg>
      </pc:sldChg>
      <pc:sldChg chg="addSp delSp modSp add mod">
        <pc:chgData name="Kevin Shehan" userId="08a9fb75-bfa9-4619-a08a-5a0f62c1c55f" providerId="ADAL" clId="{7DB61E8B-229A-412F-8EA6-D4A3CD46CF7D}" dt="2025-10-01T19:13:39.138" v="20521" actId="1076"/>
        <pc:sldMkLst>
          <pc:docMk/>
          <pc:sldMk cId="223756884" sldId="4477"/>
        </pc:sldMkLst>
        <pc:spChg chg="add mod">
          <ac:chgData name="Kevin Shehan" userId="08a9fb75-bfa9-4619-a08a-5a0f62c1c55f" providerId="ADAL" clId="{7DB61E8B-229A-412F-8EA6-D4A3CD46CF7D}" dt="2025-10-01T19:13:39.138" v="20521" actId="1076"/>
          <ac:spMkLst>
            <pc:docMk/>
            <pc:sldMk cId="223756884" sldId="4477"/>
            <ac:spMk id="4" creationId="{8370D0BA-8D4C-182C-3724-99F75A93150E}"/>
          </ac:spMkLst>
        </pc:spChg>
        <pc:spChg chg="mod">
          <ac:chgData name="Kevin Shehan" userId="08a9fb75-bfa9-4619-a08a-5a0f62c1c55f" providerId="ADAL" clId="{7DB61E8B-229A-412F-8EA6-D4A3CD46CF7D}" dt="2025-09-29T20:14:56.088" v="7856" actId="20577"/>
          <ac:spMkLst>
            <pc:docMk/>
            <pc:sldMk cId="223756884" sldId="4477"/>
            <ac:spMk id="13" creationId="{03AEECEA-30FF-3FC5-67F5-33F1932BB8ED}"/>
          </ac:spMkLst>
        </pc:spChg>
        <pc:picChg chg="add mod">
          <ac:chgData name="Kevin Shehan" userId="08a9fb75-bfa9-4619-a08a-5a0f62c1c55f" providerId="ADAL" clId="{7DB61E8B-229A-412F-8EA6-D4A3CD46CF7D}" dt="2025-09-30T00:26:20.485" v="12537" actId="962"/>
          <ac:picMkLst>
            <pc:docMk/>
            <pc:sldMk cId="223756884" sldId="4477"/>
            <ac:picMk id="8" creationId="{4974FAB9-A7F2-52B7-9E86-E14C3699EB52}"/>
          </ac:picMkLst>
        </pc:picChg>
      </pc:sldChg>
      <pc:sldChg chg="addSp delSp modSp add mod">
        <pc:chgData name="Kevin Shehan" userId="08a9fb75-bfa9-4619-a08a-5a0f62c1c55f" providerId="ADAL" clId="{7DB61E8B-229A-412F-8EA6-D4A3CD46CF7D}" dt="2025-09-30T17:12:19.486" v="14153" actId="114"/>
        <pc:sldMkLst>
          <pc:docMk/>
          <pc:sldMk cId="3209730884" sldId="4478"/>
        </pc:sldMkLst>
        <pc:spChg chg="add mod">
          <ac:chgData name="Kevin Shehan" userId="08a9fb75-bfa9-4619-a08a-5a0f62c1c55f" providerId="ADAL" clId="{7DB61E8B-229A-412F-8EA6-D4A3CD46CF7D}" dt="2025-09-30T17:12:19.486" v="14153" actId="114"/>
          <ac:spMkLst>
            <pc:docMk/>
            <pc:sldMk cId="3209730884" sldId="4478"/>
            <ac:spMk id="3" creationId="{826FAC70-00DE-9E29-998B-2D6FE1C756B2}"/>
          </ac:spMkLst>
        </pc:spChg>
        <pc:spChg chg="mod">
          <ac:chgData name="Kevin Shehan" userId="08a9fb75-bfa9-4619-a08a-5a0f62c1c55f" providerId="ADAL" clId="{7DB61E8B-229A-412F-8EA6-D4A3CD46CF7D}" dt="2025-09-29T20:15:27.150" v="7881" actId="20577"/>
          <ac:spMkLst>
            <pc:docMk/>
            <pc:sldMk cId="3209730884" sldId="4478"/>
            <ac:spMk id="13" creationId="{166B9574-1794-8706-3DBF-D5F33D598C3B}"/>
          </ac:spMkLst>
        </pc:spChg>
        <pc:picChg chg="add mod">
          <ac:chgData name="Kevin Shehan" userId="08a9fb75-bfa9-4619-a08a-5a0f62c1c55f" providerId="ADAL" clId="{7DB61E8B-229A-412F-8EA6-D4A3CD46CF7D}" dt="2025-09-30T00:40:19.535" v="12814" actId="962"/>
          <ac:picMkLst>
            <pc:docMk/>
            <pc:sldMk cId="3209730884" sldId="4478"/>
            <ac:picMk id="2" creationId="{2965BAEE-717B-A2C8-19DA-32C398D38D30}"/>
          </ac:picMkLst>
        </pc:picChg>
      </pc:sldChg>
      <pc:sldChg chg="addSp delSp modSp add mod">
        <pc:chgData name="Kevin Shehan" userId="08a9fb75-bfa9-4619-a08a-5a0f62c1c55f" providerId="ADAL" clId="{7DB61E8B-229A-412F-8EA6-D4A3CD46CF7D}" dt="2025-10-01T19:14:23.317" v="20524" actId="20577"/>
        <pc:sldMkLst>
          <pc:docMk/>
          <pc:sldMk cId="2215466688" sldId="4479"/>
        </pc:sldMkLst>
        <pc:spChg chg="add mod">
          <ac:chgData name="Kevin Shehan" userId="08a9fb75-bfa9-4619-a08a-5a0f62c1c55f" providerId="ADAL" clId="{7DB61E8B-229A-412F-8EA6-D4A3CD46CF7D}" dt="2025-10-01T19:14:23.317" v="20524" actId="20577"/>
          <ac:spMkLst>
            <pc:docMk/>
            <pc:sldMk cId="2215466688" sldId="4479"/>
            <ac:spMk id="8" creationId="{D0BB219C-2CBB-1BF1-EDBA-82491A7281C3}"/>
          </ac:spMkLst>
        </pc:spChg>
        <pc:spChg chg="add del">
          <ac:chgData name="Kevin Shehan" userId="08a9fb75-bfa9-4619-a08a-5a0f62c1c55f" providerId="ADAL" clId="{7DB61E8B-229A-412F-8EA6-D4A3CD46CF7D}" dt="2025-09-30T00:41:49.174" v="12835" actId="22"/>
          <ac:spMkLst>
            <pc:docMk/>
            <pc:sldMk cId="2215466688" sldId="4479"/>
            <ac:spMk id="10" creationId="{6DC97D25-0C42-43E5-1080-88AC18CBF646}"/>
          </ac:spMkLst>
        </pc:spChg>
        <pc:spChg chg="mod">
          <ac:chgData name="Kevin Shehan" userId="08a9fb75-bfa9-4619-a08a-5a0f62c1c55f" providerId="ADAL" clId="{7DB61E8B-229A-412F-8EA6-D4A3CD46CF7D}" dt="2025-09-29T20:15:52.717" v="7909" actId="20577"/>
          <ac:spMkLst>
            <pc:docMk/>
            <pc:sldMk cId="2215466688" sldId="4479"/>
            <ac:spMk id="13" creationId="{1032D3D8-73AA-5A73-D650-9906BF6BB147}"/>
          </ac:spMkLst>
        </pc:spChg>
        <pc:picChg chg="add mod">
          <ac:chgData name="Kevin Shehan" userId="08a9fb75-bfa9-4619-a08a-5a0f62c1c55f" providerId="ADAL" clId="{7DB61E8B-229A-412F-8EA6-D4A3CD46CF7D}" dt="2025-09-30T00:42:11.280" v="12884" actId="1076"/>
          <ac:picMkLst>
            <pc:docMk/>
            <pc:sldMk cId="2215466688" sldId="4479"/>
            <ac:picMk id="4" creationId="{4E78A77B-CCC3-A080-3BC0-64AB7355D7AA}"/>
          </ac:picMkLst>
        </pc:picChg>
      </pc:sldChg>
      <pc:sldChg chg="addSp delSp modSp add mod">
        <pc:chgData name="Kevin Shehan" userId="08a9fb75-bfa9-4619-a08a-5a0f62c1c55f" providerId="ADAL" clId="{7DB61E8B-229A-412F-8EA6-D4A3CD46CF7D}" dt="2025-09-30T17:13:00.927" v="14168" actId="20577"/>
        <pc:sldMkLst>
          <pc:docMk/>
          <pc:sldMk cId="2193546231" sldId="4480"/>
        </pc:sldMkLst>
        <pc:spChg chg="add mod">
          <ac:chgData name="Kevin Shehan" userId="08a9fb75-bfa9-4619-a08a-5a0f62c1c55f" providerId="ADAL" clId="{7DB61E8B-229A-412F-8EA6-D4A3CD46CF7D}" dt="2025-09-30T17:13:00.927" v="14168" actId="20577"/>
          <ac:spMkLst>
            <pc:docMk/>
            <pc:sldMk cId="2193546231" sldId="4480"/>
            <ac:spMk id="3" creationId="{2D968E4A-00A5-1E95-5314-B7503F969793}"/>
          </ac:spMkLst>
        </pc:spChg>
        <pc:spChg chg="mod">
          <ac:chgData name="Kevin Shehan" userId="08a9fb75-bfa9-4619-a08a-5a0f62c1c55f" providerId="ADAL" clId="{7DB61E8B-229A-412F-8EA6-D4A3CD46CF7D}" dt="2025-09-29T20:16:28.821" v="7945" actId="20577"/>
          <ac:spMkLst>
            <pc:docMk/>
            <pc:sldMk cId="2193546231" sldId="4480"/>
            <ac:spMk id="13" creationId="{3E1E4A1E-012A-C38C-DBE7-C60374016BA9}"/>
          </ac:spMkLst>
        </pc:spChg>
        <pc:picChg chg="add mod">
          <ac:chgData name="Kevin Shehan" userId="08a9fb75-bfa9-4619-a08a-5a0f62c1c55f" providerId="ADAL" clId="{7DB61E8B-229A-412F-8EA6-D4A3CD46CF7D}" dt="2025-09-29T20:16:41.595" v="7949"/>
          <ac:picMkLst>
            <pc:docMk/>
            <pc:sldMk cId="2193546231" sldId="4480"/>
            <ac:picMk id="2" creationId="{52BBEA33-FC66-D66B-FBC2-8CA0A2ADBA49}"/>
          </ac:picMkLst>
        </pc:picChg>
        <pc:picChg chg="add mod">
          <ac:chgData name="Kevin Shehan" userId="08a9fb75-bfa9-4619-a08a-5a0f62c1c55f" providerId="ADAL" clId="{7DB61E8B-229A-412F-8EA6-D4A3CD46CF7D}" dt="2025-09-29T20:16:41.595" v="7949"/>
          <ac:picMkLst>
            <pc:docMk/>
            <pc:sldMk cId="2193546231" sldId="4480"/>
            <ac:picMk id="9" creationId="{67FB9893-550F-2CA0-4A13-4CB8A10F868F}"/>
          </ac:picMkLst>
        </pc:picChg>
      </pc:sldChg>
      <pc:sldChg chg="addSp delSp modSp add mod">
        <pc:chgData name="Kevin Shehan" userId="08a9fb75-bfa9-4619-a08a-5a0f62c1c55f" providerId="ADAL" clId="{7DB61E8B-229A-412F-8EA6-D4A3CD46CF7D}" dt="2025-10-01T19:14:53.022" v="20525" actId="114"/>
        <pc:sldMkLst>
          <pc:docMk/>
          <pc:sldMk cId="4069782275" sldId="4481"/>
        </pc:sldMkLst>
        <pc:spChg chg="add mod">
          <ac:chgData name="Kevin Shehan" userId="08a9fb75-bfa9-4619-a08a-5a0f62c1c55f" providerId="ADAL" clId="{7DB61E8B-229A-412F-8EA6-D4A3CD46CF7D}" dt="2025-10-01T19:14:53.022" v="20525" actId="114"/>
          <ac:spMkLst>
            <pc:docMk/>
            <pc:sldMk cId="4069782275" sldId="4481"/>
            <ac:spMk id="8" creationId="{E8F3E759-E736-A6C8-7437-447FDB483213}"/>
          </ac:spMkLst>
        </pc:spChg>
        <pc:spChg chg="mod">
          <ac:chgData name="Kevin Shehan" userId="08a9fb75-bfa9-4619-a08a-5a0f62c1c55f" providerId="ADAL" clId="{7DB61E8B-229A-412F-8EA6-D4A3CD46CF7D}" dt="2025-09-29T20:17:14.828" v="8000" actId="20577"/>
          <ac:spMkLst>
            <pc:docMk/>
            <pc:sldMk cId="4069782275" sldId="4481"/>
            <ac:spMk id="13" creationId="{313163CE-933D-7A9D-D03D-3458F050427B}"/>
          </ac:spMkLst>
        </pc:spChg>
        <pc:picChg chg="add mod">
          <ac:chgData name="Kevin Shehan" userId="08a9fb75-bfa9-4619-a08a-5a0f62c1c55f" providerId="ADAL" clId="{7DB61E8B-229A-412F-8EA6-D4A3CD46CF7D}" dt="2025-09-29T20:17:26.941" v="8003"/>
          <ac:picMkLst>
            <pc:docMk/>
            <pc:sldMk cId="4069782275" sldId="4481"/>
            <ac:picMk id="4" creationId="{8B94250E-A4CA-054C-2AAA-BFC21EE1CB20}"/>
          </ac:picMkLst>
        </pc:picChg>
        <pc:picChg chg="add mod">
          <ac:chgData name="Kevin Shehan" userId="08a9fb75-bfa9-4619-a08a-5a0f62c1c55f" providerId="ADAL" clId="{7DB61E8B-229A-412F-8EA6-D4A3CD46CF7D}" dt="2025-09-29T20:17:26.941" v="8003"/>
          <ac:picMkLst>
            <pc:docMk/>
            <pc:sldMk cId="4069782275" sldId="4481"/>
            <ac:picMk id="10" creationId="{F7CB5549-1C3F-8461-8990-822C9CFFC8D8}"/>
          </ac:picMkLst>
        </pc:picChg>
        <pc:picChg chg="add mod">
          <ac:chgData name="Kevin Shehan" userId="08a9fb75-bfa9-4619-a08a-5a0f62c1c55f" providerId="ADAL" clId="{7DB61E8B-229A-412F-8EA6-D4A3CD46CF7D}" dt="2025-09-29T20:17:26.941" v="8003"/>
          <ac:picMkLst>
            <pc:docMk/>
            <pc:sldMk cId="4069782275" sldId="4481"/>
            <ac:picMk id="11" creationId="{46CD10F8-DAF1-F1CE-C80D-B45B7D95F70D}"/>
          </ac:picMkLst>
        </pc:picChg>
      </pc:sldChg>
      <pc:sldChg chg="addSp delSp modSp add mod">
        <pc:chgData name="Kevin Shehan" userId="08a9fb75-bfa9-4619-a08a-5a0f62c1c55f" providerId="ADAL" clId="{7DB61E8B-229A-412F-8EA6-D4A3CD46CF7D}" dt="2025-10-01T19:17:53.189" v="20544" actId="207"/>
        <pc:sldMkLst>
          <pc:docMk/>
          <pc:sldMk cId="2864212836" sldId="4482"/>
        </pc:sldMkLst>
        <pc:spChg chg="add mod">
          <ac:chgData name="Kevin Shehan" userId="08a9fb75-bfa9-4619-a08a-5a0f62c1c55f" providerId="ADAL" clId="{7DB61E8B-229A-412F-8EA6-D4A3CD46CF7D}" dt="2025-10-01T19:17:53.189" v="20544" actId="207"/>
          <ac:spMkLst>
            <pc:docMk/>
            <pc:sldMk cId="2864212836" sldId="4482"/>
            <ac:spMk id="3" creationId="{CD8CEFA1-5768-F1E2-A3D9-30E8E6B63E05}"/>
          </ac:spMkLst>
        </pc:spChg>
        <pc:spChg chg="mod">
          <ac:chgData name="Kevin Shehan" userId="08a9fb75-bfa9-4619-a08a-5a0f62c1c55f" providerId="ADAL" clId="{7DB61E8B-229A-412F-8EA6-D4A3CD46CF7D}" dt="2025-09-29T20:17:41.183" v="8018" actId="20577"/>
          <ac:spMkLst>
            <pc:docMk/>
            <pc:sldMk cId="2864212836" sldId="4482"/>
            <ac:spMk id="13" creationId="{54A463DE-8C17-CC87-12D9-1FCF26602745}"/>
          </ac:spMkLst>
        </pc:spChg>
        <pc:picChg chg="add mod">
          <ac:chgData name="Kevin Shehan" userId="08a9fb75-bfa9-4619-a08a-5a0f62c1c55f" providerId="ADAL" clId="{7DB61E8B-229A-412F-8EA6-D4A3CD46CF7D}" dt="2025-09-29T20:17:54.352" v="8021"/>
          <ac:picMkLst>
            <pc:docMk/>
            <pc:sldMk cId="2864212836" sldId="4482"/>
            <ac:picMk id="2" creationId="{51D6CA0B-F399-69B2-797E-269E94EFC396}"/>
          </ac:picMkLst>
        </pc:picChg>
      </pc:sldChg>
      <pc:sldChg chg="addSp delSp modSp add mod">
        <pc:chgData name="Kevin Shehan" userId="08a9fb75-bfa9-4619-a08a-5a0f62c1c55f" providerId="ADAL" clId="{7DB61E8B-229A-412F-8EA6-D4A3CD46CF7D}" dt="2025-09-29T20:18:15.176" v="8036"/>
        <pc:sldMkLst>
          <pc:docMk/>
          <pc:sldMk cId="980671725" sldId="4483"/>
        </pc:sldMkLst>
        <pc:spChg chg="add mod">
          <ac:chgData name="Kevin Shehan" userId="08a9fb75-bfa9-4619-a08a-5a0f62c1c55f" providerId="ADAL" clId="{7DB61E8B-229A-412F-8EA6-D4A3CD46CF7D}" dt="2025-09-29T20:18:15.176" v="8036"/>
          <ac:spMkLst>
            <pc:docMk/>
            <pc:sldMk cId="980671725" sldId="4483"/>
            <ac:spMk id="4" creationId="{05447DBE-AF8F-D26E-5B19-5B33A98F1570}"/>
          </ac:spMkLst>
        </pc:spChg>
        <pc:spChg chg="mod">
          <ac:chgData name="Kevin Shehan" userId="08a9fb75-bfa9-4619-a08a-5a0f62c1c55f" providerId="ADAL" clId="{7DB61E8B-229A-412F-8EA6-D4A3CD46CF7D}" dt="2025-09-29T20:18:06.205" v="8033" actId="20577"/>
          <ac:spMkLst>
            <pc:docMk/>
            <pc:sldMk cId="980671725" sldId="4483"/>
            <ac:spMk id="13" creationId="{4C03939A-94F6-49BB-EAD5-5C1F8E0E9E45}"/>
          </ac:spMkLst>
        </pc:spChg>
        <pc:picChg chg="add mod">
          <ac:chgData name="Kevin Shehan" userId="08a9fb75-bfa9-4619-a08a-5a0f62c1c55f" providerId="ADAL" clId="{7DB61E8B-229A-412F-8EA6-D4A3CD46CF7D}" dt="2025-09-29T20:18:15.176" v="8036"/>
          <ac:picMkLst>
            <pc:docMk/>
            <pc:sldMk cId="980671725" sldId="4483"/>
            <ac:picMk id="8" creationId="{2B51E272-A7AE-139D-93E4-047703E54906}"/>
          </ac:picMkLst>
        </pc:picChg>
      </pc:sldChg>
      <pc:sldChg chg="addSp delSp modSp add mod">
        <pc:chgData name="Kevin Shehan" userId="08a9fb75-bfa9-4619-a08a-5a0f62c1c55f" providerId="ADAL" clId="{7DB61E8B-229A-412F-8EA6-D4A3CD46CF7D}" dt="2025-09-30T17:13:30.127" v="14174" actId="20577"/>
        <pc:sldMkLst>
          <pc:docMk/>
          <pc:sldMk cId="2302887176" sldId="4484"/>
        </pc:sldMkLst>
        <pc:spChg chg="add mod">
          <ac:chgData name="Kevin Shehan" userId="08a9fb75-bfa9-4619-a08a-5a0f62c1c55f" providerId="ADAL" clId="{7DB61E8B-229A-412F-8EA6-D4A3CD46CF7D}" dt="2025-09-30T17:13:30.127" v="14174" actId="20577"/>
          <ac:spMkLst>
            <pc:docMk/>
            <pc:sldMk cId="2302887176" sldId="4484"/>
            <ac:spMk id="3" creationId="{126EE7D9-0A33-204E-0698-6E7E97FB08D4}"/>
          </ac:spMkLst>
        </pc:spChg>
        <pc:spChg chg="mod">
          <ac:chgData name="Kevin Shehan" userId="08a9fb75-bfa9-4619-a08a-5a0f62c1c55f" providerId="ADAL" clId="{7DB61E8B-229A-412F-8EA6-D4A3CD46CF7D}" dt="2025-09-29T20:18:26.025" v="8054" actId="20577"/>
          <ac:spMkLst>
            <pc:docMk/>
            <pc:sldMk cId="2302887176" sldId="4484"/>
            <ac:spMk id="13" creationId="{7D738444-13D2-2F48-4B4D-433549B682F4}"/>
          </ac:spMkLst>
        </pc:spChg>
        <pc:picChg chg="add mod">
          <ac:chgData name="Kevin Shehan" userId="08a9fb75-bfa9-4619-a08a-5a0f62c1c55f" providerId="ADAL" clId="{7DB61E8B-229A-412F-8EA6-D4A3CD46CF7D}" dt="2025-09-29T20:18:36.814" v="8057"/>
          <ac:picMkLst>
            <pc:docMk/>
            <pc:sldMk cId="2302887176" sldId="4484"/>
            <ac:picMk id="2" creationId="{10B6A2CB-EEA3-5473-6181-1F1D05D4229C}"/>
          </ac:picMkLst>
        </pc:picChg>
      </pc:sldChg>
      <pc:sldChg chg="addSp delSp modSp add mod">
        <pc:chgData name="Kevin Shehan" userId="08a9fb75-bfa9-4619-a08a-5a0f62c1c55f" providerId="ADAL" clId="{7DB61E8B-229A-412F-8EA6-D4A3CD46CF7D}" dt="2025-09-30T00:18:28.756" v="11622" actId="1076"/>
        <pc:sldMkLst>
          <pc:docMk/>
          <pc:sldMk cId="784999728" sldId="4485"/>
        </pc:sldMkLst>
        <pc:spChg chg="add mod">
          <ac:chgData name="Kevin Shehan" userId="08a9fb75-bfa9-4619-a08a-5a0f62c1c55f" providerId="ADAL" clId="{7DB61E8B-229A-412F-8EA6-D4A3CD46CF7D}" dt="2025-09-30T00:18:28.756" v="11622" actId="1076"/>
          <ac:spMkLst>
            <pc:docMk/>
            <pc:sldMk cId="784999728" sldId="4485"/>
            <ac:spMk id="2" creationId="{00000000-0000-0000-0000-000000000000}"/>
          </ac:spMkLst>
        </pc:spChg>
        <pc:spChg chg="mod">
          <ac:chgData name="Kevin Shehan" userId="08a9fb75-bfa9-4619-a08a-5a0f62c1c55f" providerId="ADAL" clId="{7DB61E8B-229A-412F-8EA6-D4A3CD46CF7D}" dt="2025-09-29T20:53:31.166" v="8949" actId="20577"/>
          <ac:spMkLst>
            <pc:docMk/>
            <pc:sldMk cId="784999728" sldId="4485"/>
            <ac:spMk id="13" creationId="{C5F37A0A-08A3-D681-2F95-95356DB8D66A}"/>
          </ac:spMkLst>
        </pc:spChg>
        <pc:picChg chg="add mod">
          <ac:chgData name="Kevin Shehan" userId="08a9fb75-bfa9-4619-a08a-5a0f62c1c55f" providerId="ADAL" clId="{7DB61E8B-229A-412F-8EA6-D4A3CD46CF7D}" dt="2025-09-30T00:17:46.616" v="11614" actId="1076"/>
          <ac:picMkLst>
            <pc:docMk/>
            <pc:sldMk cId="784999728" sldId="4485"/>
            <ac:picMk id="8" creationId="{46C18248-DE14-97B2-089D-762911EED1B5}"/>
          </ac:picMkLst>
        </pc:picChg>
      </pc:sldChg>
      <pc:sldChg chg="addSp delSp modSp add mod">
        <pc:chgData name="Kevin Shehan" userId="08a9fb75-bfa9-4619-a08a-5a0f62c1c55f" providerId="ADAL" clId="{7DB61E8B-229A-412F-8EA6-D4A3CD46CF7D}" dt="2025-09-30T00:17:14.309" v="11433" actId="1076"/>
        <pc:sldMkLst>
          <pc:docMk/>
          <pc:sldMk cId="4031373611" sldId="4486"/>
        </pc:sldMkLst>
        <pc:spChg chg="add mod">
          <ac:chgData name="Kevin Shehan" userId="08a9fb75-bfa9-4619-a08a-5a0f62c1c55f" providerId="ADAL" clId="{7DB61E8B-229A-412F-8EA6-D4A3CD46CF7D}" dt="2025-09-30T00:17:14.309" v="11433" actId="1076"/>
          <ac:spMkLst>
            <pc:docMk/>
            <pc:sldMk cId="4031373611" sldId="4486"/>
            <ac:spMk id="3" creationId="{ABD41903-9ADA-054B-805B-05122528247E}"/>
          </ac:spMkLst>
        </pc:spChg>
        <pc:spChg chg="add del">
          <ac:chgData name="Kevin Shehan" userId="08a9fb75-bfa9-4619-a08a-5a0f62c1c55f" providerId="ADAL" clId="{7DB61E8B-229A-412F-8EA6-D4A3CD46CF7D}" dt="2025-09-30T00:16:30.503" v="11351" actId="22"/>
          <ac:spMkLst>
            <pc:docMk/>
            <pc:sldMk cId="4031373611" sldId="4486"/>
            <ac:spMk id="12" creationId="{A6035B1A-33C3-CF42-10E2-319F9AECEF77}"/>
          </ac:spMkLst>
        </pc:spChg>
        <pc:spChg chg="mod">
          <ac:chgData name="Kevin Shehan" userId="08a9fb75-bfa9-4619-a08a-5a0f62c1c55f" providerId="ADAL" clId="{7DB61E8B-229A-412F-8EA6-D4A3CD46CF7D}" dt="2025-09-29T20:53:53.876" v="8970" actId="20577"/>
          <ac:spMkLst>
            <pc:docMk/>
            <pc:sldMk cId="4031373611" sldId="4486"/>
            <ac:spMk id="13" creationId="{51083BED-7DD5-12A6-6895-1544B1ADD670}"/>
          </ac:spMkLst>
        </pc:spChg>
        <pc:picChg chg="add mod">
          <ac:chgData name="Kevin Shehan" userId="08a9fb75-bfa9-4619-a08a-5a0f62c1c55f" providerId="ADAL" clId="{7DB61E8B-229A-412F-8EA6-D4A3CD46CF7D}" dt="2025-09-30T00:16:21.674" v="11349" actId="962"/>
          <ac:picMkLst>
            <pc:docMk/>
            <pc:sldMk cId="4031373611" sldId="4486"/>
            <ac:picMk id="4" creationId="{5E191AC9-1B76-0B58-05A2-0E671E5BEAFC}"/>
          </ac:picMkLst>
        </pc:picChg>
        <pc:picChg chg="add mod">
          <ac:chgData name="Kevin Shehan" userId="08a9fb75-bfa9-4619-a08a-5a0f62c1c55f" providerId="ADAL" clId="{7DB61E8B-229A-412F-8EA6-D4A3CD46CF7D}" dt="2025-09-30T00:16:38.894" v="11425" actId="962"/>
          <ac:picMkLst>
            <pc:docMk/>
            <pc:sldMk cId="4031373611" sldId="4486"/>
            <ac:picMk id="9" creationId="{1520A82A-5B7E-7BBD-767E-A3228F722C5B}"/>
          </ac:picMkLst>
        </pc:picChg>
      </pc:sldChg>
      <pc:sldChg chg="addSp delSp modSp add mod">
        <pc:chgData name="Kevin Shehan" userId="08a9fb75-bfa9-4619-a08a-5a0f62c1c55f" providerId="ADAL" clId="{7DB61E8B-229A-412F-8EA6-D4A3CD46CF7D}" dt="2025-09-30T00:15:56.767" v="11215" actId="1076"/>
        <pc:sldMkLst>
          <pc:docMk/>
          <pc:sldMk cId="3110560902" sldId="4487"/>
        </pc:sldMkLst>
        <pc:spChg chg="add mod">
          <ac:chgData name="Kevin Shehan" userId="08a9fb75-bfa9-4619-a08a-5a0f62c1c55f" providerId="ADAL" clId="{7DB61E8B-229A-412F-8EA6-D4A3CD46CF7D}" dt="2025-09-30T00:15:56.767" v="11215" actId="1076"/>
          <ac:spMkLst>
            <pc:docMk/>
            <pc:sldMk cId="3110560902" sldId="4487"/>
            <ac:spMk id="2" creationId="{00000000-0000-0000-0000-000000000000}"/>
          </ac:spMkLst>
        </pc:spChg>
        <pc:spChg chg="mod">
          <ac:chgData name="Kevin Shehan" userId="08a9fb75-bfa9-4619-a08a-5a0f62c1c55f" providerId="ADAL" clId="{7DB61E8B-229A-412F-8EA6-D4A3CD46CF7D}" dt="2025-09-29T23:04:43.079" v="9011" actId="20577"/>
          <ac:spMkLst>
            <pc:docMk/>
            <pc:sldMk cId="3110560902" sldId="4487"/>
            <ac:spMk id="13" creationId="{4DB6E401-C1FE-BF73-6830-007EAD2BB66C}"/>
          </ac:spMkLst>
        </pc:spChg>
        <pc:picChg chg="add mod">
          <ac:chgData name="Kevin Shehan" userId="08a9fb75-bfa9-4619-a08a-5a0f62c1c55f" providerId="ADAL" clId="{7DB61E8B-229A-412F-8EA6-D4A3CD46CF7D}" dt="2025-09-30T00:15:23.528" v="11207" actId="962"/>
          <ac:picMkLst>
            <pc:docMk/>
            <pc:sldMk cId="3110560902" sldId="4487"/>
            <ac:picMk id="8" creationId="{AFE55BDB-1754-284B-9B69-64CC6D9787EA}"/>
          </ac:picMkLst>
        </pc:picChg>
      </pc:sldChg>
      <pc:sldChg chg="modSp add mod">
        <pc:chgData name="Kevin Shehan" userId="08a9fb75-bfa9-4619-a08a-5a0f62c1c55f" providerId="ADAL" clId="{7DB61E8B-229A-412F-8EA6-D4A3CD46CF7D}" dt="2025-09-30T00:14:45.380" v="11170" actId="1076"/>
        <pc:sldMkLst>
          <pc:docMk/>
          <pc:sldMk cId="3894399272" sldId="4488"/>
        </pc:sldMkLst>
        <pc:spChg chg="mod">
          <ac:chgData name="Kevin Shehan" userId="08a9fb75-bfa9-4619-a08a-5a0f62c1c55f" providerId="ADAL" clId="{7DB61E8B-229A-412F-8EA6-D4A3CD46CF7D}" dt="2025-09-30T00:14:08.626" v="11169" actId="114"/>
          <ac:spMkLst>
            <pc:docMk/>
            <pc:sldMk cId="3894399272" sldId="4488"/>
            <ac:spMk id="2" creationId="{F2D2A976-9659-E661-9DD9-5AF34D8854D6}"/>
          </ac:spMkLst>
        </pc:spChg>
        <pc:spChg chg="mod">
          <ac:chgData name="Kevin Shehan" userId="08a9fb75-bfa9-4619-a08a-5a0f62c1c55f" providerId="ADAL" clId="{7DB61E8B-229A-412F-8EA6-D4A3CD46CF7D}" dt="2025-09-29T23:05:02.731" v="9026" actId="20577"/>
          <ac:spMkLst>
            <pc:docMk/>
            <pc:sldMk cId="3894399272" sldId="4488"/>
            <ac:spMk id="13" creationId="{2193EEAA-5CDC-A588-9C8C-9A1138AE91AC}"/>
          </ac:spMkLst>
        </pc:spChg>
        <pc:picChg chg="mod">
          <ac:chgData name="Kevin Shehan" userId="08a9fb75-bfa9-4619-a08a-5a0f62c1c55f" providerId="ADAL" clId="{7DB61E8B-229A-412F-8EA6-D4A3CD46CF7D}" dt="2025-09-30T00:14:45.380" v="11170" actId="1076"/>
          <ac:picMkLst>
            <pc:docMk/>
            <pc:sldMk cId="3894399272" sldId="4488"/>
            <ac:picMk id="8" creationId="{C2C24531-1416-070E-42C9-A8322E097DE3}"/>
          </ac:picMkLst>
        </pc:picChg>
      </pc:sldChg>
      <pc:sldChg chg="addSp delSp modSp add mod">
        <pc:chgData name="Kevin Shehan" userId="08a9fb75-bfa9-4619-a08a-5a0f62c1c55f" providerId="ADAL" clId="{7DB61E8B-229A-412F-8EA6-D4A3CD46CF7D}" dt="2025-09-30T01:14:51.177" v="12900" actId="1036"/>
        <pc:sldMkLst>
          <pc:docMk/>
          <pc:sldMk cId="1314672813" sldId="4489"/>
        </pc:sldMkLst>
        <pc:spChg chg="add mod">
          <ac:chgData name="Kevin Shehan" userId="08a9fb75-bfa9-4619-a08a-5a0f62c1c55f" providerId="ADAL" clId="{7DB61E8B-229A-412F-8EA6-D4A3CD46CF7D}" dt="2025-09-30T00:13:19.064" v="11056" actId="114"/>
          <ac:spMkLst>
            <pc:docMk/>
            <pc:sldMk cId="1314672813" sldId="4489"/>
            <ac:spMk id="3" creationId="{00000000-0000-0000-0000-000000000000}"/>
          </ac:spMkLst>
        </pc:spChg>
        <pc:spChg chg="add del">
          <ac:chgData name="Kevin Shehan" userId="08a9fb75-bfa9-4619-a08a-5a0f62c1c55f" providerId="ADAL" clId="{7DB61E8B-229A-412F-8EA6-D4A3CD46CF7D}" dt="2025-09-30T00:11:47.521" v="10886" actId="22"/>
          <ac:spMkLst>
            <pc:docMk/>
            <pc:sldMk cId="1314672813" sldId="4489"/>
            <ac:spMk id="12" creationId="{596B291F-B9B2-2409-ED4A-788D70DB6694}"/>
          </ac:spMkLst>
        </pc:spChg>
        <pc:spChg chg="add del">
          <ac:chgData name="Kevin Shehan" userId="08a9fb75-bfa9-4619-a08a-5a0f62c1c55f" providerId="ADAL" clId="{7DB61E8B-229A-412F-8EA6-D4A3CD46CF7D}" dt="2025-09-30T00:12:04.765" v="10998" actId="22"/>
          <ac:spMkLst>
            <pc:docMk/>
            <pc:sldMk cId="1314672813" sldId="4489"/>
            <ac:spMk id="15" creationId="{0AA82844-F3BA-DC3B-DCB0-B15EA503CDD6}"/>
          </ac:spMkLst>
        </pc:spChg>
        <pc:picChg chg="add mod">
          <ac:chgData name="Kevin Shehan" userId="08a9fb75-bfa9-4619-a08a-5a0f62c1c55f" providerId="ADAL" clId="{7DB61E8B-229A-412F-8EA6-D4A3CD46CF7D}" dt="2025-09-30T00:12:12.100" v="11036" actId="962"/>
          <ac:picMkLst>
            <pc:docMk/>
            <pc:sldMk cId="1314672813" sldId="4489"/>
            <ac:picMk id="4" creationId="{8207DCB3-46E9-8433-D343-696B46926C5F}"/>
          </ac:picMkLst>
        </pc:picChg>
        <pc:picChg chg="add mod">
          <ac:chgData name="Kevin Shehan" userId="08a9fb75-bfa9-4619-a08a-5a0f62c1c55f" providerId="ADAL" clId="{7DB61E8B-229A-412F-8EA6-D4A3CD46CF7D}" dt="2025-09-30T01:14:51.177" v="12900" actId="1036"/>
          <ac:picMkLst>
            <pc:docMk/>
            <pc:sldMk cId="1314672813" sldId="4489"/>
            <ac:picMk id="9" creationId="{6926040E-45ED-B0C8-6154-F3E24698DE5D}"/>
          </ac:picMkLst>
        </pc:picChg>
      </pc:sldChg>
      <pc:sldChg chg="addSp delSp modSp add del mod">
        <pc:chgData name="Kevin Shehan" userId="08a9fb75-bfa9-4619-a08a-5a0f62c1c55f" providerId="ADAL" clId="{7DB61E8B-229A-412F-8EA6-D4A3CD46CF7D}" dt="2025-09-30T00:11:27.064" v="10884" actId="962"/>
        <pc:sldMkLst>
          <pc:docMk/>
          <pc:sldMk cId="3063573148" sldId="4490"/>
        </pc:sldMkLst>
        <pc:spChg chg="add mod">
          <ac:chgData name="Kevin Shehan" userId="08a9fb75-bfa9-4619-a08a-5a0f62c1c55f" providerId="ADAL" clId="{7DB61E8B-229A-412F-8EA6-D4A3CD46CF7D}" dt="2025-09-30T00:10:38.033" v="10812" actId="20577"/>
          <ac:spMkLst>
            <pc:docMk/>
            <pc:sldMk cId="3063573148" sldId="4490"/>
            <ac:spMk id="2" creationId="{00000000-0000-0000-0000-000000000000}"/>
          </ac:spMkLst>
        </pc:spChg>
        <pc:spChg chg="mod">
          <ac:chgData name="Kevin Shehan" userId="08a9fb75-bfa9-4619-a08a-5a0f62c1c55f" providerId="ADAL" clId="{7DB61E8B-229A-412F-8EA6-D4A3CD46CF7D}" dt="2025-09-29T23:08:47.267" v="9052" actId="20577"/>
          <ac:spMkLst>
            <pc:docMk/>
            <pc:sldMk cId="3063573148" sldId="4490"/>
            <ac:spMk id="13" creationId="{898A65E4-CC2E-6F7B-9436-AD2DC1F2FF7F}"/>
          </ac:spMkLst>
        </pc:spChg>
        <pc:picChg chg="add mod">
          <ac:chgData name="Kevin Shehan" userId="08a9fb75-bfa9-4619-a08a-5a0f62c1c55f" providerId="ADAL" clId="{7DB61E8B-229A-412F-8EA6-D4A3CD46CF7D}" dt="2025-09-30T00:11:27.064" v="10884" actId="962"/>
          <ac:picMkLst>
            <pc:docMk/>
            <pc:sldMk cId="3063573148" sldId="4490"/>
            <ac:picMk id="8" creationId="{8A6BA487-2310-118B-2459-A115C11B27E9}"/>
          </ac:picMkLst>
        </pc:picChg>
      </pc:sldChg>
      <pc:sldChg chg="addSp delSp modSp add del mod">
        <pc:chgData name="Kevin Shehan" userId="08a9fb75-bfa9-4619-a08a-5a0f62c1c55f" providerId="ADAL" clId="{7DB61E8B-229A-412F-8EA6-D4A3CD46CF7D}" dt="2025-09-30T00:10:13.589" v="10776" actId="47"/>
        <pc:sldMkLst>
          <pc:docMk/>
          <pc:sldMk cId="2411140006" sldId="4491"/>
        </pc:sldMkLst>
        <pc:spChg chg="add mod">
          <ac:chgData name="Kevin Shehan" userId="08a9fb75-bfa9-4619-a08a-5a0f62c1c55f" providerId="ADAL" clId="{7DB61E8B-229A-412F-8EA6-D4A3CD46CF7D}" dt="2025-09-30T00:09:10.826" v="10742" actId="20577"/>
          <ac:spMkLst>
            <pc:docMk/>
            <pc:sldMk cId="2411140006" sldId="4491"/>
            <ac:spMk id="3" creationId="{00000000-0000-0000-0000-000000000000}"/>
          </ac:spMkLst>
        </pc:spChg>
        <pc:spChg chg="add del">
          <ac:chgData name="Kevin Shehan" userId="08a9fb75-bfa9-4619-a08a-5a0f62c1c55f" providerId="ADAL" clId="{7DB61E8B-229A-412F-8EA6-D4A3CD46CF7D}" dt="2025-09-30T00:07:56.919" v="10662" actId="22"/>
          <ac:spMkLst>
            <pc:docMk/>
            <pc:sldMk cId="2411140006" sldId="4491"/>
            <ac:spMk id="12" creationId="{F6A80AC5-6EA3-362A-D990-4B52A027E12B}"/>
          </ac:spMkLst>
        </pc:spChg>
        <pc:picChg chg="add mod">
          <ac:chgData name="Kevin Shehan" userId="08a9fb75-bfa9-4619-a08a-5a0f62c1c55f" providerId="ADAL" clId="{7DB61E8B-229A-412F-8EA6-D4A3CD46CF7D}" dt="2025-09-30T00:09:16.113" v="10743" actId="1440"/>
          <ac:picMkLst>
            <pc:docMk/>
            <pc:sldMk cId="2411140006" sldId="4491"/>
            <ac:picMk id="4" creationId="{57E7EBFB-2D64-0763-5C4D-C967E35CF584}"/>
          </ac:picMkLst>
        </pc:picChg>
        <pc:picChg chg="add mod">
          <ac:chgData name="Kevin Shehan" userId="08a9fb75-bfa9-4619-a08a-5a0f62c1c55f" providerId="ADAL" clId="{7DB61E8B-229A-412F-8EA6-D4A3CD46CF7D}" dt="2025-09-30T00:09:17.814" v="10744" actId="1440"/>
          <ac:picMkLst>
            <pc:docMk/>
            <pc:sldMk cId="2411140006" sldId="4491"/>
            <ac:picMk id="9" creationId="{0022D978-D040-1988-E9D9-F283F240E4C2}"/>
          </ac:picMkLst>
        </pc:picChg>
      </pc:sldChg>
      <pc:sldChg chg="addSp delSp modSp add del mod">
        <pc:chgData name="Kevin Shehan" userId="08a9fb75-bfa9-4619-a08a-5a0f62c1c55f" providerId="ADAL" clId="{7DB61E8B-229A-412F-8EA6-D4A3CD46CF7D}" dt="2025-09-30T00:10:13.362" v="10775" actId="47"/>
        <pc:sldMkLst>
          <pc:docMk/>
          <pc:sldMk cId="3212586104" sldId="4492"/>
        </pc:sldMkLst>
        <pc:spChg chg="add mod">
          <ac:chgData name="Kevin Shehan" userId="08a9fb75-bfa9-4619-a08a-5a0f62c1c55f" providerId="ADAL" clId="{7DB61E8B-229A-412F-8EA6-D4A3CD46CF7D}" dt="2025-09-30T00:09:23.636" v="10745" actId="20577"/>
          <ac:spMkLst>
            <pc:docMk/>
            <pc:sldMk cId="3212586104" sldId="4492"/>
            <ac:spMk id="2" creationId="{00000000-0000-0000-0000-000000000000}"/>
          </ac:spMkLst>
        </pc:spChg>
        <pc:picChg chg="add mod">
          <ac:chgData name="Kevin Shehan" userId="08a9fb75-bfa9-4619-a08a-5a0f62c1c55f" providerId="ADAL" clId="{7DB61E8B-229A-412F-8EA6-D4A3CD46CF7D}" dt="2025-09-29T23:49:41.443" v="10654" actId="1440"/>
          <ac:picMkLst>
            <pc:docMk/>
            <pc:sldMk cId="3212586104" sldId="4492"/>
            <ac:picMk id="8" creationId="{0E3A6D62-91B4-A44D-1671-FE009732C718}"/>
          </ac:picMkLst>
        </pc:picChg>
      </pc:sldChg>
      <pc:sldChg chg="add del">
        <pc:chgData name="Kevin Shehan" userId="08a9fb75-bfa9-4619-a08a-5a0f62c1c55f" providerId="ADAL" clId="{7DB61E8B-229A-412F-8EA6-D4A3CD46CF7D}" dt="2025-09-29T23:10:30.724" v="9074" actId="47"/>
        <pc:sldMkLst>
          <pc:docMk/>
          <pc:sldMk cId="3734498682" sldId="4493"/>
        </pc:sldMkLst>
      </pc:sldChg>
      <pc:sldChg chg="addSp delSp modSp add mod">
        <pc:chgData name="Kevin Shehan" userId="08a9fb75-bfa9-4619-a08a-5a0f62c1c55f" providerId="ADAL" clId="{7DB61E8B-229A-412F-8EA6-D4A3CD46CF7D}" dt="2025-09-29T23:49:03.295" v="10521" actId="20577"/>
        <pc:sldMkLst>
          <pc:docMk/>
          <pc:sldMk cId="3947145758" sldId="4494"/>
        </pc:sldMkLst>
        <pc:spChg chg="add mod">
          <ac:chgData name="Kevin Shehan" userId="08a9fb75-bfa9-4619-a08a-5a0f62c1c55f" providerId="ADAL" clId="{7DB61E8B-229A-412F-8EA6-D4A3CD46CF7D}" dt="2025-09-29T23:49:03.295" v="10521" actId="20577"/>
          <ac:spMkLst>
            <pc:docMk/>
            <pc:sldMk cId="3947145758" sldId="4494"/>
            <ac:spMk id="3" creationId="{00000000-0000-0000-0000-000000000000}"/>
          </ac:spMkLst>
        </pc:spChg>
        <pc:picChg chg="add mod">
          <ac:chgData name="Kevin Shehan" userId="08a9fb75-bfa9-4619-a08a-5a0f62c1c55f" providerId="ADAL" clId="{7DB61E8B-229A-412F-8EA6-D4A3CD46CF7D}" dt="2025-09-29T23:48:16.257" v="10448" actId="962"/>
          <ac:picMkLst>
            <pc:docMk/>
            <pc:sldMk cId="3947145758" sldId="4494"/>
            <ac:picMk id="4" creationId="{5ECC18A1-18D5-97EC-F1BF-86071D5DD5BA}"/>
          </ac:picMkLst>
        </pc:picChg>
        <pc:picChg chg="add mod">
          <ac:chgData name="Kevin Shehan" userId="08a9fb75-bfa9-4619-a08a-5a0f62c1c55f" providerId="ADAL" clId="{7DB61E8B-229A-412F-8EA6-D4A3CD46CF7D}" dt="2025-09-29T23:49:00.112" v="10520" actId="1076"/>
          <ac:picMkLst>
            <pc:docMk/>
            <pc:sldMk cId="3947145758" sldId="4494"/>
            <ac:picMk id="9" creationId="{45D00342-1706-6ABC-3023-5ADDC369E343}"/>
          </ac:picMkLst>
        </pc:picChg>
      </pc:sldChg>
      <pc:sldChg chg="addSp delSp modSp add mod">
        <pc:chgData name="Kevin Shehan" userId="08a9fb75-bfa9-4619-a08a-5a0f62c1c55f" providerId="ADAL" clId="{7DB61E8B-229A-412F-8EA6-D4A3CD46CF7D}" dt="2025-09-29T23:47:38.557" v="10397" actId="1076"/>
        <pc:sldMkLst>
          <pc:docMk/>
          <pc:sldMk cId="1652311681" sldId="4495"/>
        </pc:sldMkLst>
        <pc:spChg chg="add mod">
          <ac:chgData name="Kevin Shehan" userId="08a9fb75-bfa9-4619-a08a-5a0f62c1c55f" providerId="ADAL" clId="{7DB61E8B-229A-412F-8EA6-D4A3CD46CF7D}" dt="2025-09-29T23:47:38.557" v="10397" actId="1076"/>
          <ac:spMkLst>
            <pc:docMk/>
            <pc:sldMk cId="1652311681" sldId="4495"/>
            <ac:spMk id="2" creationId="{00000000-0000-0000-0000-000000000000}"/>
          </ac:spMkLst>
        </pc:spChg>
        <pc:picChg chg="add mod">
          <ac:chgData name="Kevin Shehan" userId="08a9fb75-bfa9-4619-a08a-5a0f62c1c55f" providerId="ADAL" clId="{7DB61E8B-229A-412F-8EA6-D4A3CD46CF7D}" dt="2025-09-29T23:46:28.978" v="10308" actId="962"/>
          <ac:picMkLst>
            <pc:docMk/>
            <pc:sldMk cId="1652311681" sldId="4495"/>
            <ac:picMk id="8" creationId="{30CCC541-EC13-FCE6-33FB-4A34C43F353F}"/>
          </ac:picMkLst>
        </pc:picChg>
        <pc:picChg chg="add mod">
          <ac:chgData name="Kevin Shehan" userId="08a9fb75-bfa9-4619-a08a-5a0f62c1c55f" providerId="ADAL" clId="{7DB61E8B-229A-412F-8EA6-D4A3CD46CF7D}" dt="2025-09-29T23:47:08.542" v="10394" actId="962"/>
          <ac:picMkLst>
            <pc:docMk/>
            <pc:sldMk cId="1652311681" sldId="4495"/>
            <ac:picMk id="10" creationId="{20371892-7967-5604-9A21-54926115A2F5}"/>
          </ac:picMkLst>
        </pc:picChg>
      </pc:sldChg>
      <pc:sldChg chg="addSp delSp modSp add mod">
        <pc:chgData name="Kevin Shehan" userId="08a9fb75-bfa9-4619-a08a-5a0f62c1c55f" providerId="ADAL" clId="{7DB61E8B-229A-412F-8EA6-D4A3CD46CF7D}" dt="2025-09-29T23:45:37.032" v="10144" actId="114"/>
        <pc:sldMkLst>
          <pc:docMk/>
          <pc:sldMk cId="2559069841" sldId="4496"/>
        </pc:sldMkLst>
        <pc:spChg chg="add mod">
          <ac:chgData name="Kevin Shehan" userId="08a9fb75-bfa9-4619-a08a-5a0f62c1c55f" providerId="ADAL" clId="{7DB61E8B-229A-412F-8EA6-D4A3CD46CF7D}" dt="2025-09-29T23:45:37.032" v="10144" actId="114"/>
          <ac:spMkLst>
            <pc:docMk/>
            <pc:sldMk cId="2559069841" sldId="4496"/>
            <ac:spMk id="3" creationId="{9BA6CA98-553B-E06E-D581-FDB547742964}"/>
          </ac:spMkLst>
        </pc:spChg>
        <pc:spChg chg="mod">
          <ac:chgData name="Kevin Shehan" userId="08a9fb75-bfa9-4619-a08a-5a0f62c1c55f" providerId="ADAL" clId="{7DB61E8B-229A-412F-8EA6-D4A3CD46CF7D}" dt="2025-09-29T23:11:05.051" v="9099" actId="20577"/>
          <ac:spMkLst>
            <pc:docMk/>
            <pc:sldMk cId="2559069841" sldId="4496"/>
            <ac:spMk id="13" creationId="{FFC6FF7D-DC85-EEA8-E233-0E73FE969865}"/>
          </ac:spMkLst>
        </pc:spChg>
        <pc:picChg chg="add mod">
          <ac:chgData name="Kevin Shehan" userId="08a9fb75-bfa9-4619-a08a-5a0f62c1c55f" providerId="ADAL" clId="{7DB61E8B-229A-412F-8EA6-D4A3CD46CF7D}" dt="2025-09-29T23:42:31.443" v="10142" actId="1076"/>
          <ac:picMkLst>
            <pc:docMk/>
            <pc:sldMk cId="2559069841" sldId="4496"/>
            <ac:picMk id="9" creationId="{9BD5C2EF-9F9D-4630-0BB2-6B2476E2DA2F}"/>
          </ac:picMkLst>
        </pc:picChg>
      </pc:sldChg>
      <pc:sldChg chg="addSp delSp modSp add mod">
        <pc:chgData name="Kevin Shehan" userId="08a9fb75-bfa9-4619-a08a-5a0f62c1c55f" providerId="ADAL" clId="{7DB61E8B-229A-412F-8EA6-D4A3CD46CF7D}" dt="2025-09-30T17:13:32.969" v="14175" actId="20577"/>
        <pc:sldMkLst>
          <pc:docMk/>
          <pc:sldMk cId="222575346" sldId="4497"/>
        </pc:sldMkLst>
        <pc:spChg chg="add mod">
          <ac:chgData name="Kevin Shehan" userId="08a9fb75-bfa9-4619-a08a-5a0f62c1c55f" providerId="ADAL" clId="{7DB61E8B-229A-412F-8EA6-D4A3CD46CF7D}" dt="2025-09-30T17:13:32.969" v="14175" actId="20577"/>
          <ac:spMkLst>
            <pc:docMk/>
            <pc:sldMk cId="222575346" sldId="4497"/>
            <ac:spMk id="9" creationId="{0CF1E44B-B32A-89E5-ED82-856E60F381FF}"/>
          </ac:spMkLst>
        </pc:spChg>
        <pc:spChg chg="add del mod">
          <ac:chgData name="Kevin Shehan" userId="08a9fb75-bfa9-4619-a08a-5a0f62c1c55f" providerId="ADAL" clId="{7DB61E8B-229A-412F-8EA6-D4A3CD46CF7D}" dt="2025-09-29T23:11:52.390" v="9135" actId="478"/>
          <ac:spMkLst>
            <pc:docMk/>
            <pc:sldMk cId="222575346" sldId="4497"/>
            <ac:spMk id="13" creationId="{18DC617D-99FB-1FE2-B559-87CDF2D75211}"/>
          </ac:spMkLst>
        </pc:spChg>
        <pc:picChg chg="add mod">
          <ac:chgData name="Kevin Shehan" userId="08a9fb75-bfa9-4619-a08a-5a0f62c1c55f" providerId="ADAL" clId="{7DB61E8B-229A-412F-8EA6-D4A3CD46CF7D}" dt="2025-09-29T23:12:00.874" v="9138"/>
          <ac:picMkLst>
            <pc:docMk/>
            <pc:sldMk cId="222575346" sldId="4497"/>
            <ac:picMk id="10" creationId="{ED7692B5-B264-3507-7591-CD903A345BF0}"/>
          </ac:picMkLst>
        </pc:picChg>
      </pc:sldChg>
      <pc:sldChg chg="addSp delSp modSp add mod">
        <pc:chgData name="Kevin Shehan" userId="08a9fb75-bfa9-4619-a08a-5a0f62c1c55f" providerId="ADAL" clId="{7DB61E8B-229A-412F-8EA6-D4A3CD46CF7D}" dt="2025-09-30T17:13:38.861" v="14178" actId="20577"/>
        <pc:sldMkLst>
          <pc:docMk/>
          <pc:sldMk cId="4086608543" sldId="4498"/>
        </pc:sldMkLst>
        <pc:spChg chg="add mod">
          <ac:chgData name="Kevin Shehan" userId="08a9fb75-bfa9-4619-a08a-5a0f62c1c55f" providerId="ADAL" clId="{7DB61E8B-229A-412F-8EA6-D4A3CD46CF7D}" dt="2025-09-30T17:13:38.861" v="14178" actId="20577"/>
          <ac:spMkLst>
            <pc:docMk/>
            <pc:sldMk cId="4086608543" sldId="4498"/>
            <ac:spMk id="3" creationId="{1BE43172-8D4A-40D8-EDF3-A4B8B1F890DE}"/>
          </ac:spMkLst>
        </pc:spChg>
        <pc:spChg chg="mod">
          <ac:chgData name="Kevin Shehan" userId="08a9fb75-bfa9-4619-a08a-5a0f62c1c55f" providerId="ADAL" clId="{7DB61E8B-229A-412F-8EA6-D4A3CD46CF7D}" dt="2025-09-29T23:12:14.285" v="9149" actId="20577"/>
          <ac:spMkLst>
            <pc:docMk/>
            <pc:sldMk cId="4086608543" sldId="4498"/>
            <ac:spMk id="13" creationId="{E1F4D60A-A23F-C0D1-7D4A-6A5E7DCB1356}"/>
          </ac:spMkLst>
        </pc:spChg>
        <pc:picChg chg="add mod">
          <ac:chgData name="Kevin Shehan" userId="08a9fb75-bfa9-4619-a08a-5a0f62c1c55f" providerId="ADAL" clId="{7DB61E8B-229A-412F-8EA6-D4A3CD46CF7D}" dt="2025-09-29T23:12:22.871" v="9152"/>
          <ac:picMkLst>
            <pc:docMk/>
            <pc:sldMk cId="4086608543" sldId="4498"/>
            <ac:picMk id="2" creationId="{E86D7D43-D858-0EBC-8B1D-8799D930AC6C}"/>
          </ac:picMkLst>
        </pc:picChg>
        <pc:picChg chg="add mod">
          <ac:chgData name="Kevin Shehan" userId="08a9fb75-bfa9-4619-a08a-5a0f62c1c55f" providerId="ADAL" clId="{7DB61E8B-229A-412F-8EA6-D4A3CD46CF7D}" dt="2025-09-29T23:12:22.871" v="9152"/>
          <ac:picMkLst>
            <pc:docMk/>
            <pc:sldMk cId="4086608543" sldId="4498"/>
            <ac:picMk id="4" creationId="{31593B3C-4D22-E408-A8F7-B8CD041219D6}"/>
          </ac:picMkLst>
        </pc:picChg>
      </pc:sldChg>
      <pc:sldChg chg="addSp delSp modSp add mod">
        <pc:chgData name="Kevin Shehan" userId="08a9fb75-bfa9-4619-a08a-5a0f62c1c55f" providerId="ADAL" clId="{7DB61E8B-229A-412F-8EA6-D4A3CD46CF7D}" dt="2025-09-30T17:13:43.394" v="14180" actId="20577"/>
        <pc:sldMkLst>
          <pc:docMk/>
          <pc:sldMk cId="3393103103" sldId="4499"/>
        </pc:sldMkLst>
        <pc:spChg chg="add mod">
          <ac:chgData name="Kevin Shehan" userId="08a9fb75-bfa9-4619-a08a-5a0f62c1c55f" providerId="ADAL" clId="{7DB61E8B-229A-412F-8EA6-D4A3CD46CF7D}" dt="2025-09-30T17:13:43.394" v="14180" actId="20577"/>
          <ac:spMkLst>
            <pc:docMk/>
            <pc:sldMk cId="3393103103" sldId="4499"/>
            <ac:spMk id="8" creationId="{FA401CF3-F462-0F88-87E5-81B77C90DF3F}"/>
          </ac:spMkLst>
        </pc:spChg>
        <pc:spChg chg="mod">
          <ac:chgData name="Kevin Shehan" userId="08a9fb75-bfa9-4619-a08a-5a0f62c1c55f" providerId="ADAL" clId="{7DB61E8B-229A-412F-8EA6-D4A3CD46CF7D}" dt="2025-09-29T23:12:33.201" v="9156" actId="20577"/>
          <ac:spMkLst>
            <pc:docMk/>
            <pc:sldMk cId="3393103103" sldId="4499"/>
            <ac:spMk id="13" creationId="{0AFEDD99-B8F7-6FA4-90AE-2A39DAC519E3}"/>
          </ac:spMkLst>
        </pc:spChg>
        <pc:picChg chg="add mod">
          <ac:chgData name="Kevin Shehan" userId="08a9fb75-bfa9-4619-a08a-5a0f62c1c55f" providerId="ADAL" clId="{7DB61E8B-229A-412F-8EA6-D4A3CD46CF7D}" dt="2025-09-29T23:12:42.311" v="9159"/>
          <ac:picMkLst>
            <pc:docMk/>
            <pc:sldMk cId="3393103103" sldId="4499"/>
            <ac:picMk id="9" creationId="{36662706-E681-58CA-AF55-9C29CC3A1208}"/>
          </ac:picMkLst>
        </pc:picChg>
      </pc:sldChg>
      <pc:sldChg chg="addSp delSp modSp add mod">
        <pc:chgData name="Kevin Shehan" userId="08a9fb75-bfa9-4619-a08a-5a0f62c1c55f" providerId="ADAL" clId="{7DB61E8B-229A-412F-8EA6-D4A3CD46CF7D}" dt="2025-09-29T23:13:05.560" v="9199"/>
        <pc:sldMkLst>
          <pc:docMk/>
          <pc:sldMk cId="2212387312" sldId="4500"/>
        </pc:sldMkLst>
        <pc:spChg chg="add mod">
          <ac:chgData name="Kevin Shehan" userId="08a9fb75-bfa9-4619-a08a-5a0f62c1c55f" providerId="ADAL" clId="{7DB61E8B-229A-412F-8EA6-D4A3CD46CF7D}" dt="2025-09-29T23:13:05.560" v="9199"/>
          <ac:spMkLst>
            <pc:docMk/>
            <pc:sldMk cId="2212387312" sldId="4500"/>
            <ac:spMk id="3" creationId="{890388AE-6A38-E7C2-2B1C-D70C401598D2}"/>
          </ac:spMkLst>
        </pc:spChg>
        <pc:spChg chg="mod">
          <ac:chgData name="Kevin Shehan" userId="08a9fb75-bfa9-4619-a08a-5a0f62c1c55f" providerId="ADAL" clId="{7DB61E8B-229A-412F-8EA6-D4A3CD46CF7D}" dt="2025-09-29T23:13:00.726" v="9197" actId="20577"/>
          <ac:spMkLst>
            <pc:docMk/>
            <pc:sldMk cId="2212387312" sldId="4500"/>
            <ac:spMk id="13" creationId="{FEABF62A-CC5F-B775-4DF6-DA0825105D2B}"/>
          </ac:spMkLst>
        </pc:spChg>
        <pc:picChg chg="add mod">
          <ac:chgData name="Kevin Shehan" userId="08a9fb75-bfa9-4619-a08a-5a0f62c1c55f" providerId="ADAL" clId="{7DB61E8B-229A-412F-8EA6-D4A3CD46CF7D}" dt="2025-09-29T23:13:05.560" v="9199"/>
          <ac:picMkLst>
            <pc:docMk/>
            <pc:sldMk cId="2212387312" sldId="4500"/>
            <ac:picMk id="2" creationId="{F4CAE363-155F-CC5A-2FC2-A3AB9F754558}"/>
          </ac:picMkLst>
        </pc:picChg>
      </pc:sldChg>
      <pc:sldChg chg="addSp delSp modSp add mod">
        <pc:chgData name="Kevin Shehan" userId="08a9fb75-bfa9-4619-a08a-5a0f62c1c55f" providerId="ADAL" clId="{7DB61E8B-229A-412F-8EA6-D4A3CD46CF7D}" dt="2025-10-01T19:15:57.120" v="20530" actId="20577"/>
        <pc:sldMkLst>
          <pc:docMk/>
          <pc:sldMk cId="1535204633" sldId="4501"/>
        </pc:sldMkLst>
        <pc:spChg chg="add mod">
          <ac:chgData name="Kevin Shehan" userId="08a9fb75-bfa9-4619-a08a-5a0f62c1c55f" providerId="ADAL" clId="{7DB61E8B-229A-412F-8EA6-D4A3CD46CF7D}" dt="2025-10-01T19:15:57.120" v="20530" actId="20577"/>
          <ac:spMkLst>
            <pc:docMk/>
            <pc:sldMk cId="1535204633" sldId="4501"/>
            <ac:spMk id="4" creationId="{11C01984-7CCB-9472-245D-B60336656F76}"/>
          </ac:spMkLst>
        </pc:spChg>
        <pc:spChg chg="mod">
          <ac:chgData name="Kevin Shehan" userId="08a9fb75-bfa9-4619-a08a-5a0f62c1c55f" providerId="ADAL" clId="{7DB61E8B-229A-412F-8EA6-D4A3CD46CF7D}" dt="2025-09-29T23:13:14.378" v="9209" actId="20577"/>
          <ac:spMkLst>
            <pc:docMk/>
            <pc:sldMk cId="1535204633" sldId="4501"/>
            <ac:spMk id="13" creationId="{F239144A-B331-9EF8-CC8C-D8EF7CFED8DE}"/>
          </ac:spMkLst>
        </pc:spChg>
        <pc:picChg chg="add mod">
          <ac:chgData name="Kevin Shehan" userId="08a9fb75-bfa9-4619-a08a-5a0f62c1c55f" providerId="ADAL" clId="{7DB61E8B-229A-412F-8EA6-D4A3CD46CF7D}" dt="2025-09-30T17:14:12.928" v="14198" actId="1038"/>
          <ac:picMkLst>
            <pc:docMk/>
            <pc:sldMk cId="1535204633" sldId="4501"/>
            <ac:picMk id="8" creationId="{7B483D60-DFED-5054-D5C0-75F9FE6B9957}"/>
          </ac:picMkLst>
        </pc:picChg>
      </pc:sldChg>
      <pc:sldChg chg="addSp delSp modSp add mod">
        <pc:chgData name="Kevin Shehan" userId="08a9fb75-bfa9-4619-a08a-5a0f62c1c55f" providerId="ADAL" clId="{7DB61E8B-229A-412F-8EA6-D4A3CD46CF7D}" dt="2025-09-30T17:15:57.628" v="14396" actId="1076"/>
        <pc:sldMkLst>
          <pc:docMk/>
          <pc:sldMk cId="56078987" sldId="4502"/>
        </pc:sldMkLst>
        <pc:spChg chg="add mod">
          <ac:chgData name="Kevin Shehan" userId="08a9fb75-bfa9-4619-a08a-5a0f62c1c55f" providerId="ADAL" clId="{7DB61E8B-229A-412F-8EA6-D4A3CD46CF7D}" dt="2025-09-30T17:15:57.628" v="14396" actId="1076"/>
          <ac:spMkLst>
            <pc:docMk/>
            <pc:sldMk cId="56078987" sldId="4502"/>
            <ac:spMk id="3" creationId="{F6F4BFC8-9E82-8501-5DA8-7B7203695134}"/>
          </ac:spMkLst>
        </pc:spChg>
        <pc:spChg chg="mod">
          <ac:chgData name="Kevin Shehan" userId="08a9fb75-bfa9-4619-a08a-5a0f62c1c55f" providerId="ADAL" clId="{7DB61E8B-229A-412F-8EA6-D4A3CD46CF7D}" dt="2025-09-29T23:13:29.645" v="9222" actId="20577"/>
          <ac:spMkLst>
            <pc:docMk/>
            <pc:sldMk cId="56078987" sldId="4502"/>
            <ac:spMk id="13" creationId="{D7ECF5E3-7FA7-D90A-0122-31AEF53BC63F}"/>
          </ac:spMkLst>
        </pc:spChg>
        <pc:picChg chg="add mod">
          <ac:chgData name="Kevin Shehan" userId="08a9fb75-bfa9-4619-a08a-5a0f62c1c55f" providerId="ADAL" clId="{7DB61E8B-229A-412F-8EA6-D4A3CD46CF7D}" dt="2025-09-30T17:15:18.748" v="14385" actId="962"/>
          <ac:picMkLst>
            <pc:docMk/>
            <pc:sldMk cId="56078987" sldId="4502"/>
            <ac:picMk id="2" creationId="{FFC35A7A-8C13-C1D8-CED7-8840FFBC04A7}"/>
          </ac:picMkLst>
        </pc:picChg>
      </pc:sldChg>
      <pc:sldChg chg="addSp delSp modSp add mod">
        <pc:chgData name="Kevin Shehan" userId="08a9fb75-bfa9-4619-a08a-5a0f62c1c55f" providerId="ADAL" clId="{7DB61E8B-229A-412F-8EA6-D4A3CD46CF7D}" dt="2025-09-30T20:49:36.807" v="14949" actId="1076"/>
        <pc:sldMkLst>
          <pc:docMk/>
          <pc:sldMk cId="2753928741" sldId="4503"/>
        </pc:sldMkLst>
        <pc:spChg chg="add mod">
          <ac:chgData name="Kevin Shehan" userId="08a9fb75-bfa9-4619-a08a-5a0f62c1c55f" providerId="ADAL" clId="{7DB61E8B-229A-412F-8EA6-D4A3CD46CF7D}" dt="2025-09-30T20:49:36.807" v="14949" actId="1076"/>
          <ac:spMkLst>
            <pc:docMk/>
            <pc:sldMk cId="2753928741" sldId="4503"/>
            <ac:spMk id="4" creationId="{6FDE2306-9900-FD2F-5888-1AA119AB859B}"/>
          </ac:spMkLst>
        </pc:spChg>
        <pc:picChg chg="add mod">
          <ac:chgData name="Kevin Shehan" userId="08a9fb75-bfa9-4619-a08a-5a0f62c1c55f" providerId="ADAL" clId="{7DB61E8B-229A-412F-8EA6-D4A3CD46CF7D}" dt="2025-09-30T17:16:21.168" v="14430" actId="962"/>
          <ac:picMkLst>
            <pc:docMk/>
            <pc:sldMk cId="2753928741" sldId="4503"/>
            <ac:picMk id="8" creationId="{BB18265E-BFE5-663F-41A7-F406EFA85060}"/>
          </ac:picMkLst>
        </pc:picChg>
      </pc:sldChg>
      <pc:sldChg chg="addSp delSp modSp add mod">
        <pc:chgData name="Kevin Shehan" userId="08a9fb75-bfa9-4619-a08a-5a0f62c1c55f" providerId="ADAL" clId="{7DB61E8B-229A-412F-8EA6-D4A3CD46CF7D}" dt="2025-09-30T20:49:28.358" v="14948" actId="1076"/>
        <pc:sldMkLst>
          <pc:docMk/>
          <pc:sldMk cId="4040521423" sldId="4504"/>
        </pc:sldMkLst>
        <pc:spChg chg="add mod">
          <ac:chgData name="Kevin Shehan" userId="08a9fb75-bfa9-4619-a08a-5a0f62c1c55f" providerId="ADAL" clId="{7DB61E8B-229A-412F-8EA6-D4A3CD46CF7D}" dt="2025-09-30T20:49:28.358" v="14948" actId="1076"/>
          <ac:spMkLst>
            <pc:docMk/>
            <pc:sldMk cId="4040521423" sldId="4504"/>
            <ac:spMk id="3" creationId="{56FCAB56-0D42-6C4C-356B-7F267A7505EE}"/>
          </ac:spMkLst>
        </pc:spChg>
        <pc:spChg chg="mod">
          <ac:chgData name="Kevin Shehan" userId="08a9fb75-bfa9-4619-a08a-5a0f62c1c55f" providerId="ADAL" clId="{7DB61E8B-229A-412F-8EA6-D4A3CD46CF7D}" dt="2025-09-29T23:14:00.767" v="9236" actId="20577"/>
          <ac:spMkLst>
            <pc:docMk/>
            <pc:sldMk cId="4040521423" sldId="4504"/>
            <ac:spMk id="13" creationId="{65D0374A-AE68-37DE-3511-B0DD05CFFEC4}"/>
          </ac:spMkLst>
        </pc:spChg>
        <pc:picChg chg="add mod">
          <ac:chgData name="Kevin Shehan" userId="08a9fb75-bfa9-4619-a08a-5a0f62c1c55f" providerId="ADAL" clId="{7DB61E8B-229A-412F-8EA6-D4A3CD46CF7D}" dt="2025-09-30T20:49:22.482" v="14947" actId="1076"/>
          <ac:picMkLst>
            <pc:docMk/>
            <pc:sldMk cId="4040521423" sldId="4504"/>
            <ac:picMk id="2" creationId="{2C4C4DC6-D563-B08E-1A1B-6239808BE1A5}"/>
          </ac:picMkLst>
        </pc:picChg>
      </pc:sldChg>
      <pc:sldChg chg="addSp delSp modSp add mod">
        <pc:chgData name="Kevin Shehan" userId="08a9fb75-bfa9-4619-a08a-5a0f62c1c55f" providerId="ADAL" clId="{7DB61E8B-229A-412F-8EA6-D4A3CD46CF7D}" dt="2025-10-01T19:16:46.203" v="20531" actId="114"/>
        <pc:sldMkLst>
          <pc:docMk/>
          <pc:sldMk cId="4025398329" sldId="4505"/>
        </pc:sldMkLst>
        <pc:spChg chg="add mod">
          <ac:chgData name="Kevin Shehan" userId="08a9fb75-bfa9-4619-a08a-5a0f62c1c55f" providerId="ADAL" clId="{7DB61E8B-229A-412F-8EA6-D4A3CD46CF7D}" dt="2025-10-01T19:16:46.203" v="20531" actId="114"/>
          <ac:spMkLst>
            <pc:docMk/>
            <pc:sldMk cId="4025398329" sldId="4505"/>
            <ac:spMk id="4" creationId="{ED617785-8212-0DF2-716F-7528B47B8EDD}"/>
          </ac:spMkLst>
        </pc:spChg>
        <pc:spChg chg="mod">
          <ac:chgData name="Kevin Shehan" userId="08a9fb75-bfa9-4619-a08a-5a0f62c1c55f" providerId="ADAL" clId="{7DB61E8B-229A-412F-8EA6-D4A3CD46CF7D}" dt="2025-09-29T23:14:35.571" v="9258" actId="20577"/>
          <ac:spMkLst>
            <pc:docMk/>
            <pc:sldMk cId="4025398329" sldId="4505"/>
            <ac:spMk id="13" creationId="{3FB15DC5-B3EB-B6AA-5E6E-4C452BD5F020}"/>
          </ac:spMkLst>
        </pc:spChg>
        <pc:picChg chg="add mod">
          <ac:chgData name="Kevin Shehan" userId="08a9fb75-bfa9-4619-a08a-5a0f62c1c55f" providerId="ADAL" clId="{7DB61E8B-229A-412F-8EA6-D4A3CD46CF7D}" dt="2025-09-30T20:47:32.894" v="14764" actId="962"/>
          <ac:picMkLst>
            <pc:docMk/>
            <pc:sldMk cId="4025398329" sldId="4505"/>
            <ac:picMk id="8" creationId="{271A858C-E76B-8E5E-590F-E7FAFFB171BB}"/>
          </ac:picMkLst>
        </pc:picChg>
        <pc:picChg chg="add mod">
          <ac:chgData name="Kevin Shehan" userId="08a9fb75-bfa9-4619-a08a-5a0f62c1c55f" providerId="ADAL" clId="{7DB61E8B-229A-412F-8EA6-D4A3CD46CF7D}" dt="2025-09-30T20:47:57.228" v="14940" actId="962"/>
          <ac:picMkLst>
            <pc:docMk/>
            <pc:sldMk cId="4025398329" sldId="4505"/>
            <ac:picMk id="14" creationId="{A35046B7-6E8A-A6D6-91CC-C51C324BB30B}"/>
          </ac:picMkLst>
        </pc:picChg>
      </pc:sldChg>
      <pc:sldChg chg="addSp delSp modSp add mod">
        <pc:chgData name="Kevin Shehan" userId="08a9fb75-bfa9-4619-a08a-5a0f62c1c55f" providerId="ADAL" clId="{7DB61E8B-229A-412F-8EA6-D4A3CD46CF7D}" dt="2025-10-01T13:12:01.862" v="17802" actId="478"/>
        <pc:sldMkLst>
          <pc:docMk/>
          <pc:sldMk cId="3727056841" sldId="4506"/>
        </pc:sldMkLst>
        <pc:spChg chg="add mod">
          <ac:chgData name="Kevin Shehan" userId="08a9fb75-bfa9-4619-a08a-5a0f62c1c55f" providerId="ADAL" clId="{7DB61E8B-229A-412F-8EA6-D4A3CD46CF7D}" dt="2025-10-01T13:11:56.649" v="17800" actId="1076"/>
          <ac:spMkLst>
            <pc:docMk/>
            <pc:sldMk cId="3727056841" sldId="4506"/>
            <ac:spMk id="3" creationId="{5954086D-0EA5-1B81-1CBB-9722A0E8503A}"/>
          </ac:spMkLst>
        </pc:spChg>
        <pc:spChg chg="add del mod">
          <ac:chgData name="Kevin Shehan" userId="08a9fb75-bfa9-4619-a08a-5a0f62c1c55f" providerId="ADAL" clId="{7DB61E8B-229A-412F-8EA6-D4A3CD46CF7D}" dt="2025-10-01T13:12:01.862" v="17802" actId="478"/>
          <ac:spMkLst>
            <pc:docMk/>
            <pc:sldMk cId="3727056841" sldId="4506"/>
            <ac:spMk id="8" creationId="{62FA13C7-9FBC-9B1A-8004-0FC58E01ABA8}"/>
          </ac:spMkLst>
        </pc:spChg>
        <pc:spChg chg="mod">
          <ac:chgData name="Kevin Shehan" userId="08a9fb75-bfa9-4619-a08a-5a0f62c1c55f" providerId="ADAL" clId="{7DB61E8B-229A-412F-8EA6-D4A3CD46CF7D}" dt="2025-09-29T23:15:02.462" v="9284" actId="20577"/>
          <ac:spMkLst>
            <pc:docMk/>
            <pc:sldMk cId="3727056841" sldId="4506"/>
            <ac:spMk id="13" creationId="{A2164340-9A97-3124-24B9-F359C0CAB2A5}"/>
          </ac:spMkLst>
        </pc:spChg>
        <pc:picChg chg="add mod">
          <ac:chgData name="Kevin Shehan" userId="08a9fb75-bfa9-4619-a08a-5a0f62c1c55f" providerId="ADAL" clId="{7DB61E8B-229A-412F-8EA6-D4A3CD46CF7D}" dt="2025-10-01T13:10:24.901" v="17675" actId="962"/>
          <ac:picMkLst>
            <pc:docMk/>
            <pc:sldMk cId="3727056841" sldId="4506"/>
            <ac:picMk id="2" creationId="{0F21FAC1-3EFB-4E45-3261-8C40D0F43BAF}"/>
          </ac:picMkLst>
        </pc:picChg>
        <pc:picChg chg="add mod">
          <ac:chgData name="Kevin Shehan" userId="08a9fb75-bfa9-4619-a08a-5a0f62c1c55f" providerId="ADAL" clId="{7DB61E8B-229A-412F-8EA6-D4A3CD46CF7D}" dt="2025-10-01T13:10:42.752" v="17785" actId="962"/>
          <ac:picMkLst>
            <pc:docMk/>
            <pc:sldMk cId="3727056841" sldId="4506"/>
            <ac:picMk id="9" creationId="{E4C3A9AD-34F7-ABC1-CE68-8D6055727845}"/>
          </ac:picMkLst>
        </pc:picChg>
      </pc:sldChg>
      <pc:sldChg chg="addSp delSp modSp add del mod">
        <pc:chgData name="Kevin Shehan" userId="08a9fb75-bfa9-4619-a08a-5a0f62c1c55f" providerId="ADAL" clId="{7DB61E8B-229A-412F-8EA6-D4A3CD46CF7D}" dt="2025-10-01T13:13:49.218" v="17952" actId="114"/>
        <pc:sldMkLst>
          <pc:docMk/>
          <pc:sldMk cId="3140521128" sldId="4507"/>
        </pc:sldMkLst>
        <pc:spChg chg="add mod">
          <ac:chgData name="Kevin Shehan" userId="08a9fb75-bfa9-4619-a08a-5a0f62c1c55f" providerId="ADAL" clId="{7DB61E8B-229A-412F-8EA6-D4A3CD46CF7D}" dt="2025-10-01T13:13:49.218" v="17952" actId="114"/>
          <ac:spMkLst>
            <pc:docMk/>
            <pc:sldMk cId="3140521128" sldId="4507"/>
            <ac:spMk id="11" creationId="{B6934DAC-CE2D-7429-1782-AB6E844ED158}"/>
          </ac:spMkLst>
        </pc:spChg>
        <pc:spChg chg="mod">
          <ac:chgData name="Kevin Shehan" userId="08a9fb75-bfa9-4619-a08a-5a0f62c1c55f" providerId="ADAL" clId="{7DB61E8B-229A-412F-8EA6-D4A3CD46CF7D}" dt="2025-09-29T23:16:54.416" v="9323" actId="20577"/>
          <ac:spMkLst>
            <pc:docMk/>
            <pc:sldMk cId="3140521128" sldId="4507"/>
            <ac:spMk id="13" creationId="{60710261-2DE7-3B72-9895-2CE0945931BE}"/>
          </ac:spMkLst>
        </pc:spChg>
        <pc:picChg chg="add mod">
          <ac:chgData name="Kevin Shehan" userId="08a9fb75-bfa9-4619-a08a-5a0f62c1c55f" providerId="ADAL" clId="{7DB61E8B-229A-412F-8EA6-D4A3CD46CF7D}" dt="2025-10-01T13:12:29.439" v="17932" actId="962"/>
          <ac:picMkLst>
            <pc:docMk/>
            <pc:sldMk cId="3140521128" sldId="4507"/>
            <ac:picMk id="12" creationId="{40C098AC-BA25-C344-0BB6-B74A52892174}"/>
          </ac:picMkLst>
        </pc:picChg>
        <pc:picChg chg="add mod">
          <ac:chgData name="Kevin Shehan" userId="08a9fb75-bfa9-4619-a08a-5a0f62c1c55f" providerId="ADAL" clId="{7DB61E8B-229A-412F-8EA6-D4A3CD46CF7D}" dt="2025-10-01T13:13:14.127" v="17948" actId="1035"/>
          <ac:picMkLst>
            <pc:docMk/>
            <pc:sldMk cId="3140521128" sldId="4507"/>
            <ac:picMk id="14" creationId="{B8BDBCE9-153B-A69F-7BCA-8AFADD138B17}"/>
          </ac:picMkLst>
        </pc:picChg>
      </pc:sldChg>
      <pc:sldChg chg="addSp delSp modSp add mod">
        <pc:chgData name="Kevin Shehan" userId="08a9fb75-bfa9-4619-a08a-5a0f62c1c55f" providerId="ADAL" clId="{7DB61E8B-229A-412F-8EA6-D4A3CD46CF7D}" dt="2025-10-01T19:17:14.302" v="20537" actId="20577"/>
        <pc:sldMkLst>
          <pc:docMk/>
          <pc:sldMk cId="4153027223" sldId="4508"/>
        </pc:sldMkLst>
        <pc:spChg chg="add mod">
          <ac:chgData name="Kevin Shehan" userId="08a9fb75-bfa9-4619-a08a-5a0f62c1c55f" providerId="ADAL" clId="{7DB61E8B-229A-412F-8EA6-D4A3CD46CF7D}" dt="2025-10-01T19:17:14.302" v="20537" actId="20577"/>
          <ac:spMkLst>
            <pc:docMk/>
            <pc:sldMk cId="4153027223" sldId="4508"/>
            <ac:spMk id="3" creationId="{EF373801-16DD-2B38-7099-265F085F08F6}"/>
          </ac:spMkLst>
        </pc:spChg>
        <pc:picChg chg="add mod">
          <ac:chgData name="Kevin Shehan" userId="08a9fb75-bfa9-4619-a08a-5a0f62c1c55f" providerId="ADAL" clId="{7DB61E8B-229A-412F-8EA6-D4A3CD46CF7D}" dt="2025-10-01T13:14:08.336" v="18072" actId="962"/>
          <ac:picMkLst>
            <pc:docMk/>
            <pc:sldMk cId="4153027223" sldId="4508"/>
            <ac:picMk id="4" creationId="{3FB98B93-F831-F9B7-27EF-512BC3CC5E4F}"/>
          </ac:picMkLst>
        </pc:picChg>
        <pc:picChg chg="add mod">
          <ac:chgData name="Kevin Shehan" userId="08a9fb75-bfa9-4619-a08a-5a0f62c1c55f" providerId="ADAL" clId="{7DB61E8B-229A-412F-8EA6-D4A3CD46CF7D}" dt="2025-10-01T13:13:58.642" v="17994" actId="962"/>
          <ac:picMkLst>
            <pc:docMk/>
            <pc:sldMk cId="4153027223" sldId="4508"/>
            <ac:picMk id="8" creationId="{A4B68C6F-F2B7-A592-99C9-624F1EF120C5}"/>
          </ac:picMkLst>
        </pc:picChg>
      </pc:sldChg>
      <pc:sldChg chg="addSp delSp modSp add mod">
        <pc:chgData name="Kevin Shehan" userId="08a9fb75-bfa9-4619-a08a-5a0f62c1c55f" providerId="ADAL" clId="{7DB61E8B-229A-412F-8EA6-D4A3CD46CF7D}" dt="2025-10-01T17:25:36.409" v="18875" actId="114"/>
        <pc:sldMkLst>
          <pc:docMk/>
          <pc:sldMk cId="810931259" sldId="4509"/>
        </pc:sldMkLst>
        <pc:spChg chg="add mod">
          <ac:chgData name="Kevin Shehan" userId="08a9fb75-bfa9-4619-a08a-5a0f62c1c55f" providerId="ADAL" clId="{7DB61E8B-229A-412F-8EA6-D4A3CD46CF7D}" dt="2025-10-01T17:25:36.409" v="18875" actId="114"/>
          <ac:spMkLst>
            <pc:docMk/>
            <pc:sldMk cId="810931259" sldId="4509"/>
            <ac:spMk id="2" creationId="{8494D05F-3073-A3FD-2068-81AB490A5B13}"/>
          </ac:spMkLst>
        </pc:spChg>
        <pc:spChg chg="mod">
          <ac:chgData name="Kevin Shehan" userId="08a9fb75-bfa9-4619-a08a-5a0f62c1c55f" providerId="ADAL" clId="{7DB61E8B-229A-412F-8EA6-D4A3CD46CF7D}" dt="2025-09-29T23:17:48.163" v="9361" actId="20577"/>
          <ac:spMkLst>
            <pc:docMk/>
            <pc:sldMk cId="810931259" sldId="4509"/>
            <ac:spMk id="13" creationId="{6602AF2E-0729-3BF6-A0AB-FFEB4A4FE1FF}"/>
          </ac:spMkLst>
        </pc:spChg>
        <pc:picChg chg="add mod">
          <ac:chgData name="Kevin Shehan" userId="08a9fb75-bfa9-4619-a08a-5a0f62c1c55f" providerId="ADAL" clId="{7DB61E8B-229A-412F-8EA6-D4A3CD46CF7D}" dt="2025-10-01T17:24:44.386" v="18855" actId="962"/>
          <ac:picMkLst>
            <pc:docMk/>
            <pc:sldMk cId="810931259" sldId="4509"/>
            <ac:picMk id="12" creationId="{7CF85521-0A0F-BAE8-8C34-7FCD21AE40AA}"/>
          </ac:picMkLst>
        </pc:picChg>
      </pc:sldChg>
      <pc:sldChg chg="addSp delSp modSp add mod">
        <pc:chgData name="Kevin Shehan" userId="08a9fb75-bfa9-4619-a08a-5a0f62c1c55f" providerId="ADAL" clId="{7DB61E8B-229A-412F-8EA6-D4A3CD46CF7D}" dt="2025-10-01T17:26:20.329" v="19038" actId="114"/>
        <pc:sldMkLst>
          <pc:docMk/>
          <pc:sldMk cId="2466218114" sldId="4510"/>
        </pc:sldMkLst>
        <pc:spChg chg="add mod">
          <ac:chgData name="Kevin Shehan" userId="08a9fb75-bfa9-4619-a08a-5a0f62c1c55f" providerId="ADAL" clId="{7DB61E8B-229A-412F-8EA6-D4A3CD46CF7D}" dt="2025-10-01T17:26:20.329" v="19038" actId="114"/>
          <ac:spMkLst>
            <pc:docMk/>
            <pc:sldMk cId="2466218114" sldId="4510"/>
            <ac:spMk id="3" creationId="{AC1697B9-AEFD-65ED-1C0B-A862857361B9}"/>
          </ac:spMkLst>
        </pc:spChg>
        <pc:picChg chg="add mod">
          <ac:chgData name="Kevin Shehan" userId="08a9fb75-bfa9-4619-a08a-5a0f62c1c55f" providerId="ADAL" clId="{7DB61E8B-229A-412F-8EA6-D4A3CD46CF7D}" dt="2025-10-01T17:25:47.809" v="19021" actId="962"/>
          <ac:picMkLst>
            <pc:docMk/>
            <pc:sldMk cId="2466218114" sldId="4510"/>
            <ac:picMk id="4" creationId="{DA1F20FA-1EE6-CD68-1AA7-77B2437C4A59}"/>
          </ac:picMkLst>
        </pc:picChg>
      </pc:sldChg>
      <pc:sldChg chg="addSp delSp modSp add mod">
        <pc:chgData name="Kevin Shehan" userId="08a9fb75-bfa9-4619-a08a-5a0f62c1c55f" providerId="ADAL" clId="{7DB61E8B-229A-412F-8EA6-D4A3CD46CF7D}" dt="2025-10-01T18:00:35.348" v="19895" actId="1076"/>
        <pc:sldMkLst>
          <pc:docMk/>
          <pc:sldMk cId="1834992319" sldId="4511"/>
        </pc:sldMkLst>
        <pc:spChg chg="add mod">
          <ac:chgData name="Kevin Shehan" userId="08a9fb75-bfa9-4619-a08a-5a0f62c1c55f" providerId="ADAL" clId="{7DB61E8B-229A-412F-8EA6-D4A3CD46CF7D}" dt="2025-10-01T18:00:35.348" v="19895" actId="1076"/>
          <ac:spMkLst>
            <pc:docMk/>
            <pc:sldMk cId="1834992319" sldId="4511"/>
            <ac:spMk id="8" creationId="{C9224056-C6C8-E45E-D1B6-760B6D1BFB17}"/>
          </ac:spMkLst>
        </pc:spChg>
        <pc:spChg chg="mod">
          <ac:chgData name="Kevin Shehan" userId="08a9fb75-bfa9-4619-a08a-5a0f62c1c55f" providerId="ADAL" clId="{7DB61E8B-229A-412F-8EA6-D4A3CD46CF7D}" dt="2025-09-29T23:34:20.623" v="9787" actId="20577"/>
          <ac:spMkLst>
            <pc:docMk/>
            <pc:sldMk cId="1834992319" sldId="4511"/>
            <ac:spMk id="13" creationId="{ED7A1A2E-412E-B5DB-789D-B5A2B5AB8453}"/>
          </ac:spMkLst>
        </pc:spChg>
        <pc:picChg chg="add mod">
          <ac:chgData name="Kevin Shehan" userId="08a9fb75-bfa9-4619-a08a-5a0f62c1c55f" providerId="ADAL" clId="{7DB61E8B-229A-412F-8EA6-D4A3CD46CF7D}" dt="2025-10-01T17:53:45.154" v="19188" actId="962"/>
          <ac:picMkLst>
            <pc:docMk/>
            <pc:sldMk cId="1834992319" sldId="4511"/>
            <ac:picMk id="2" creationId="{5B23857D-5056-2529-0A7B-2CE5AD854AE4}"/>
          </ac:picMkLst>
        </pc:picChg>
        <pc:picChg chg="add mod">
          <ac:chgData name="Kevin Shehan" userId="08a9fb75-bfa9-4619-a08a-5a0f62c1c55f" providerId="ADAL" clId="{7DB61E8B-229A-412F-8EA6-D4A3CD46CF7D}" dt="2025-10-01T17:53:55.915" v="19334" actId="962"/>
          <ac:picMkLst>
            <pc:docMk/>
            <pc:sldMk cId="1834992319" sldId="4511"/>
            <ac:picMk id="9" creationId="{74D85298-43B3-A581-B4D5-4E35B8424918}"/>
          </ac:picMkLst>
        </pc:picChg>
      </pc:sldChg>
      <pc:sldChg chg="addSp delSp modSp add mod ord">
        <pc:chgData name="Kevin Shehan" userId="08a9fb75-bfa9-4619-a08a-5a0f62c1c55f" providerId="ADAL" clId="{7DB61E8B-229A-412F-8EA6-D4A3CD46CF7D}" dt="2025-10-01T17:55:00.057" v="19515" actId="20577"/>
        <pc:sldMkLst>
          <pc:docMk/>
          <pc:sldMk cId="2962417311" sldId="4512"/>
        </pc:sldMkLst>
        <pc:spChg chg="add mod">
          <ac:chgData name="Kevin Shehan" userId="08a9fb75-bfa9-4619-a08a-5a0f62c1c55f" providerId="ADAL" clId="{7DB61E8B-229A-412F-8EA6-D4A3CD46CF7D}" dt="2025-10-01T17:55:00.057" v="19515" actId="20577"/>
          <ac:spMkLst>
            <pc:docMk/>
            <pc:sldMk cId="2962417311" sldId="4512"/>
            <ac:spMk id="3" creationId="{E2B7B7A9-3F51-BF10-74E2-06893A1D5893}"/>
          </ac:spMkLst>
        </pc:spChg>
        <pc:spChg chg="mod">
          <ac:chgData name="Kevin Shehan" userId="08a9fb75-bfa9-4619-a08a-5a0f62c1c55f" providerId="ADAL" clId="{7DB61E8B-229A-412F-8EA6-D4A3CD46CF7D}" dt="2025-09-29T23:34:24.844" v="9791" actId="20577"/>
          <ac:spMkLst>
            <pc:docMk/>
            <pc:sldMk cId="2962417311" sldId="4512"/>
            <ac:spMk id="13" creationId="{3CF4D7FB-CF1D-E4B4-1605-4435C0FB0384}"/>
          </ac:spMkLst>
        </pc:spChg>
        <pc:picChg chg="add mod">
          <ac:chgData name="Kevin Shehan" userId="08a9fb75-bfa9-4619-a08a-5a0f62c1c55f" providerId="ADAL" clId="{7DB61E8B-229A-412F-8EA6-D4A3CD46CF7D}" dt="2025-10-01T17:54:21.674" v="19504" actId="962"/>
          <ac:picMkLst>
            <pc:docMk/>
            <pc:sldMk cId="2962417311" sldId="4512"/>
            <ac:picMk id="4" creationId="{B0A3853B-DE64-928A-91C9-D828C961FBEA}"/>
          </ac:picMkLst>
        </pc:picChg>
      </pc:sldChg>
      <pc:sldChg chg="addSp delSp modSp add mod">
        <pc:chgData name="Kevin Shehan" userId="08a9fb75-bfa9-4619-a08a-5a0f62c1c55f" providerId="ADAL" clId="{7DB61E8B-229A-412F-8EA6-D4A3CD46CF7D}" dt="2025-10-01T17:55:57.704" v="19614" actId="114"/>
        <pc:sldMkLst>
          <pc:docMk/>
          <pc:sldMk cId="2206974674" sldId="4513"/>
        </pc:sldMkLst>
        <pc:spChg chg="add mod">
          <ac:chgData name="Kevin Shehan" userId="08a9fb75-bfa9-4619-a08a-5a0f62c1c55f" providerId="ADAL" clId="{7DB61E8B-229A-412F-8EA6-D4A3CD46CF7D}" dt="2025-10-01T17:55:57.704" v="19614" actId="114"/>
          <ac:spMkLst>
            <pc:docMk/>
            <pc:sldMk cId="2206974674" sldId="4513"/>
            <ac:spMk id="4" creationId="{12999D51-12F5-020B-D114-B84BCF23704D}"/>
          </ac:spMkLst>
        </pc:spChg>
        <pc:spChg chg="mod">
          <ac:chgData name="Kevin Shehan" userId="08a9fb75-bfa9-4619-a08a-5a0f62c1c55f" providerId="ADAL" clId="{7DB61E8B-229A-412F-8EA6-D4A3CD46CF7D}" dt="2025-09-29T23:20:09.363" v="9464" actId="20577"/>
          <ac:spMkLst>
            <pc:docMk/>
            <pc:sldMk cId="2206974674" sldId="4513"/>
            <ac:spMk id="13" creationId="{5C0C6262-4517-9EB7-1AFD-5AEE7D9B72B6}"/>
          </ac:spMkLst>
        </pc:spChg>
        <pc:picChg chg="add mod">
          <ac:chgData name="Kevin Shehan" userId="08a9fb75-bfa9-4619-a08a-5a0f62c1c55f" providerId="ADAL" clId="{7DB61E8B-229A-412F-8EA6-D4A3CD46CF7D}" dt="2025-10-01T17:55:24.524" v="19606" actId="962"/>
          <ac:picMkLst>
            <pc:docMk/>
            <pc:sldMk cId="2206974674" sldId="4513"/>
            <ac:picMk id="3" creationId="{D6E702C0-C466-D6DF-0211-868ED29C2E1C}"/>
          </ac:picMkLst>
        </pc:picChg>
      </pc:sldChg>
      <pc:sldChg chg="addSp delSp modSp add mod">
        <pc:chgData name="Kevin Shehan" userId="08a9fb75-bfa9-4619-a08a-5a0f62c1c55f" providerId="ADAL" clId="{7DB61E8B-229A-412F-8EA6-D4A3CD46CF7D}" dt="2025-10-01T18:01:44.592" v="20014" actId="113"/>
        <pc:sldMkLst>
          <pc:docMk/>
          <pc:sldMk cId="2403673020" sldId="4514"/>
        </pc:sldMkLst>
        <pc:spChg chg="add mod">
          <ac:chgData name="Kevin Shehan" userId="08a9fb75-bfa9-4619-a08a-5a0f62c1c55f" providerId="ADAL" clId="{7DB61E8B-229A-412F-8EA6-D4A3CD46CF7D}" dt="2025-10-01T18:01:44.592" v="20014" actId="113"/>
          <ac:spMkLst>
            <pc:docMk/>
            <pc:sldMk cId="2403673020" sldId="4514"/>
            <ac:spMk id="2" creationId="{A980444A-A851-B929-D11D-DB403DFD6EB6}"/>
          </ac:spMkLst>
        </pc:spChg>
        <pc:spChg chg="mod">
          <ac:chgData name="Kevin Shehan" userId="08a9fb75-bfa9-4619-a08a-5a0f62c1c55f" providerId="ADAL" clId="{7DB61E8B-229A-412F-8EA6-D4A3CD46CF7D}" dt="2025-09-29T23:20:52.888" v="9492" actId="20577"/>
          <ac:spMkLst>
            <pc:docMk/>
            <pc:sldMk cId="2403673020" sldId="4514"/>
            <ac:spMk id="13" creationId="{3EF4C3CC-7F67-859F-BA0A-EA75A4F2FC0E}"/>
          </ac:spMkLst>
        </pc:spChg>
        <pc:picChg chg="add mod">
          <ac:chgData name="Kevin Shehan" userId="08a9fb75-bfa9-4619-a08a-5a0f62c1c55f" providerId="ADAL" clId="{7DB61E8B-229A-412F-8EA6-D4A3CD46CF7D}" dt="2025-10-01T18:01:04.436" v="20002" actId="1076"/>
          <ac:picMkLst>
            <pc:docMk/>
            <pc:sldMk cId="2403673020" sldId="4514"/>
            <ac:picMk id="14" creationId="{76CF33BA-D8BC-9CEA-1323-1F5B3EBC9AF3}"/>
          </ac:picMkLst>
        </pc:picChg>
      </pc:sldChg>
      <pc:sldChg chg="addSp delSp modSp add mod">
        <pc:chgData name="Kevin Shehan" userId="08a9fb75-bfa9-4619-a08a-5a0f62c1c55f" providerId="ADAL" clId="{7DB61E8B-229A-412F-8EA6-D4A3CD46CF7D}" dt="2025-10-01T18:03:19.535" v="20154" actId="20577"/>
        <pc:sldMkLst>
          <pc:docMk/>
          <pc:sldMk cId="3916427842" sldId="4515"/>
        </pc:sldMkLst>
        <pc:spChg chg="add mod">
          <ac:chgData name="Kevin Shehan" userId="08a9fb75-bfa9-4619-a08a-5a0f62c1c55f" providerId="ADAL" clId="{7DB61E8B-229A-412F-8EA6-D4A3CD46CF7D}" dt="2025-10-01T18:03:19.535" v="20154" actId="20577"/>
          <ac:spMkLst>
            <pc:docMk/>
            <pc:sldMk cId="3916427842" sldId="4515"/>
            <ac:spMk id="3" creationId="{D27E5D42-13FC-AC44-B374-F000AB57BAEC}"/>
          </ac:spMkLst>
        </pc:spChg>
        <pc:spChg chg="mod">
          <ac:chgData name="Kevin Shehan" userId="08a9fb75-bfa9-4619-a08a-5a0f62c1c55f" providerId="ADAL" clId="{7DB61E8B-229A-412F-8EA6-D4A3CD46CF7D}" dt="2025-09-29T23:21:12.114" v="9509" actId="20577"/>
          <ac:spMkLst>
            <pc:docMk/>
            <pc:sldMk cId="3916427842" sldId="4515"/>
            <ac:spMk id="13" creationId="{50E73D21-5704-D86C-9129-A40E1E7966A2}"/>
          </ac:spMkLst>
        </pc:spChg>
        <pc:picChg chg="add mod">
          <ac:chgData name="Kevin Shehan" userId="08a9fb75-bfa9-4619-a08a-5a0f62c1c55f" providerId="ADAL" clId="{7DB61E8B-229A-412F-8EA6-D4A3CD46CF7D}" dt="2025-10-01T18:02:02.884" v="20125" actId="1076"/>
          <ac:picMkLst>
            <pc:docMk/>
            <pc:sldMk cId="3916427842" sldId="4515"/>
            <ac:picMk id="16" creationId="{1995A800-0D3E-E8D7-0BBF-7D56FE63AF05}"/>
          </ac:picMkLst>
        </pc:picChg>
      </pc:sldChg>
      <pc:sldChg chg="addSp delSp modSp add mod">
        <pc:chgData name="Kevin Shehan" userId="08a9fb75-bfa9-4619-a08a-5a0f62c1c55f" providerId="ADAL" clId="{7DB61E8B-229A-412F-8EA6-D4A3CD46CF7D}" dt="2025-10-01T19:18:51.484" v="20545" actId="20577"/>
        <pc:sldMkLst>
          <pc:docMk/>
          <pc:sldMk cId="2649595422" sldId="4516"/>
        </pc:sldMkLst>
        <pc:spChg chg="add mod">
          <ac:chgData name="Kevin Shehan" userId="08a9fb75-bfa9-4619-a08a-5a0f62c1c55f" providerId="ADAL" clId="{7DB61E8B-229A-412F-8EA6-D4A3CD46CF7D}" dt="2025-10-01T19:18:51.484" v="20545" actId="20577"/>
          <ac:spMkLst>
            <pc:docMk/>
            <pc:sldMk cId="2649595422" sldId="4516"/>
            <ac:spMk id="2" creationId="{D27E5D42-13FC-AC44-B374-F000AB57BAEC}"/>
          </ac:spMkLst>
        </pc:spChg>
        <pc:spChg chg="mod">
          <ac:chgData name="Kevin Shehan" userId="08a9fb75-bfa9-4619-a08a-5a0f62c1c55f" providerId="ADAL" clId="{7DB61E8B-229A-412F-8EA6-D4A3CD46CF7D}" dt="2025-09-29T23:21:28.404" v="9534" actId="20577"/>
          <ac:spMkLst>
            <pc:docMk/>
            <pc:sldMk cId="2649595422" sldId="4516"/>
            <ac:spMk id="13" creationId="{2BAB32B0-310A-AE79-0F37-08E14F2642A6}"/>
          </ac:spMkLst>
        </pc:spChg>
        <pc:spChg chg="add mod">
          <ac:chgData name="Kevin Shehan" userId="08a9fb75-bfa9-4619-a08a-5a0f62c1c55f" providerId="ADAL" clId="{7DB61E8B-229A-412F-8EA6-D4A3CD46CF7D}" dt="2025-09-29T23:21:49.299" v="9542"/>
          <ac:spMkLst>
            <pc:docMk/>
            <pc:sldMk cId="2649595422" sldId="4516"/>
            <ac:spMk id="18" creationId="{BDDF490D-2119-F04A-4473-BFC1202E3322}"/>
          </ac:spMkLst>
        </pc:spChg>
        <pc:picChg chg="add mod">
          <ac:chgData name="Kevin Shehan" userId="08a9fb75-bfa9-4619-a08a-5a0f62c1c55f" providerId="ADAL" clId="{7DB61E8B-229A-412F-8EA6-D4A3CD46CF7D}" dt="2025-10-01T18:10:01.980" v="20155" actId="1076"/>
          <ac:picMkLst>
            <pc:docMk/>
            <pc:sldMk cId="2649595422" sldId="4516"/>
            <ac:picMk id="4" creationId="{1517BCF3-0CC1-8587-D1B6-E5D4DE0AFEB5}"/>
          </ac:picMkLst>
        </pc:picChg>
      </pc:sldChg>
      <pc:sldChg chg="addSp delSp modSp add mod">
        <pc:chgData name="Kevin Shehan" userId="08a9fb75-bfa9-4619-a08a-5a0f62c1c55f" providerId="ADAL" clId="{7DB61E8B-229A-412F-8EA6-D4A3CD46CF7D}" dt="2025-10-01T18:11:59.166" v="20279" actId="20577"/>
        <pc:sldMkLst>
          <pc:docMk/>
          <pc:sldMk cId="2917061421" sldId="4517"/>
        </pc:sldMkLst>
        <pc:spChg chg="add mod">
          <ac:chgData name="Kevin Shehan" userId="08a9fb75-bfa9-4619-a08a-5a0f62c1c55f" providerId="ADAL" clId="{7DB61E8B-229A-412F-8EA6-D4A3CD46CF7D}" dt="2025-10-01T18:11:59.166" v="20279" actId="20577"/>
          <ac:spMkLst>
            <pc:docMk/>
            <pc:sldMk cId="2917061421" sldId="4517"/>
            <ac:spMk id="3" creationId="{D27E5D42-13FC-AC44-B374-F000AB57BAEC}"/>
          </ac:spMkLst>
        </pc:spChg>
        <pc:spChg chg="mod">
          <ac:chgData name="Kevin Shehan" userId="08a9fb75-bfa9-4619-a08a-5a0f62c1c55f" providerId="ADAL" clId="{7DB61E8B-229A-412F-8EA6-D4A3CD46CF7D}" dt="2025-09-29T23:22:08.231" v="9557" actId="20577"/>
          <ac:spMkLst>
            <pc:docMk/>
            <pc:sldMk cId="2917061421" sldId="4517"/>
            <ac:spMk id="13" creationId="{58EE10C0-B77C-E749-2842-012FADAB268E}"/>
          </ac:spMkLst>
        </pc:spChg>
        <pc:picChg chg="add mod">
          <ac:chgData name="Kevin Shehan" userId="08a9fb75-bfa9-4619-a08a-5a0f62c1c55f" providerId="ADAL" clId="{7DB61E8B-229A-412F-8EA6-D4A3CD46CF7D}" dt="2025-10-01T18:10:51.467" v="20261" actId="1076"/>
          <ac:picMkLst>
            <pc:docMk/>
            <pc:sldMk cId="2917061421" sldId="4517"/>
            <ac:picMk id="17" creationId="{EC9F1B58-FD52-0420-8AF1-777253E0C6CC}"/>
          </ac:picMkLst>
        </pc:picChg>
      </pc:sldChg>
      <pc:sldChg chg="addSp delSp modSp add mod">
        <pc:chgData name="Kevin Shehan" userId="08a9fb75-bfa9-4619-a08a-5a0f62c1c55f" providerId="ADAL" clId="{7DB61E8B-229A-412F-8EA6-D4A3CD46CF7D}" dt="2025-10-01T18:12:44.066" v="20406" actId="1076"/>
        <pc:sldMkLst>
          <pc:docMk/>
          <pc:sldMk cId="2636402976" sldId="4518"/>
        </pc:sldMkLst>
        <pc:spChg chg="add mod">
          <ac:chgData name="Kevin Shehan" userId="08a9fb75-bfa9-4619-a08a-5a0f62c1c55f" providerId="ADAL" clId="{7DB61E8B-229A-412F-8EA6-D4A3CD46CF7D}" dt="2025-10-01T18:12:44.066" v="20406" actId="1076"/>
          <ac:spMkLst>
            <pc:docMk/>
            <pc:sldMk cId="2636402976" sldId="4518"/>
            <ac:spMk id="2" creationId="{D27E5D42-13FC-AC44-B374-F000AB57BAEC}"/>
          </ac:spMkLst>
        </pc:spChg>
        <pc:spChg chg="mod">
          <ac:chgData name="Kevin Shehan" userId="08a9fb75-bfa9-4619-a08a-5a0f62c1c55f" providerId="ADAL" clId="{7DB61E8B-229A-412F-8EA6-D4A3CD46CF7D}" dt="2025-09-29T23:22:31.596" v="9614" actId="20577"/>
          <ac:spMkLst>
            <pc:docMk/>
            <pc:sldMk cId="2636402976" sldId="4518"/>
            <ac:spMk id="13" creationId="{51528E48-2FC0-AD71-B229-1BD61150164E}"/>
          </ac:spMkLst>
        </pc:spChg>
        <pc:picChg chg="add mod">
          <ac:chgData name="Kevin Shehan" userId="08a9fb75-bfa9-4619-a08a-5a0f62c1c55f" providerId="ADAL" clId="{7DB61E8B-229A-412F-8EA6-D4A3CD46CF7D}" dt="2025-10-01T18:12:13.973" v="20398" actId="1076"/>
          <ac:picMkLst>
            <pc:docMk/>
            <pc:sldMk cId="2636402976" sldId="4518"/>
            <ac:picMk id="11" creationId="{47BA70ED-25E7-0FF1-6D9B-7E40D58BD121}"/>
          </ac:picMkLst>
        </pc:picChg>
      </pc:sldChg>
      <pc:sldChg chg="addSp delSp modSp add mod">
        <pc:chgData name="Kevin Shehan" userId="08a9fb75-bfa9-4619-a08a-5a0f62c1c55f" providerId="ADAL" clId="{7DB61E8B-229A-412F-8EA6-D4A3CD46CF7D}" dt="2025-10-01T18:12:57.219" v="20408" actId="1076"/>
        <pc:sldMkLst>
          <pc:docMk/>
          <pc:sldMk cId="1080759062" sldId="4519"/>
        </pc:sldMkLst>
        <pc:spChg chg="add mod">
          <ac:chgData name="Kevin Shehan" userId="08a9fb75-bfa9-4619-a08a-5a0f62c1c55f" providerId="ADAL" clId="{7DB61E8B-229A-412F-8EA6-D4A3CD46CF7D}" dt="2025-10-01T18:12:57.219" v="20408" actId="1076"/>
          <ac:spMkLst>
            <pc:docMk/>
            <pc:sldMk cId="1080759062" sldId="4519"/>
            <ac:spMk id="3" creationId="{D27E5D42-13FC-AC44-B374-F000AB57BAEC}"/>
          </ac:spMkLst>
        </pc:spChg>
        <pc:spChg chg="mod">
          <ac:chgData name="Kevin Shehan" userId="08a9fb75-bfa9-4619-a08a-5a0f62c1c55f" providerId="ADAL" clId="{7DB61E8B-229A-412F-8EA6-D4A3CD46CF7D}" dt="2025-09-29T23:22:59.255" v="9634" actId="20577"/>
          <ac:spMkLst>
            <pc:docMk/>
            <pc:sldMk cId="1080759062" sldId="4519"/>
            <ac:spMk id="13" creationId="{138CA84B-D227-D51A-6523-B7FFA7B37531}"/>
          </ac:spMkLst>
        </pc:spChg>
        <pc:picChg chg="add mod">
          <ac:chgData name="Kevin Shehan" userId="08a9fb75-bfa9-4619-a08a-5a0f62c1c55f" providerId="ADAL" clId="{7DB61E8B-229A-412F-8EA6-D4A3CD46CF7D}" dt="2025-10-01T17:24:15.616" v="18654" actId="1076"/>
          <ac:picMkLst>
            <pc:docMk/>
            <pc:sldMk cId="1080759062" sldId="4519"/>
            <ac:picMk id="12" creationId="{493CFB8A-FEF5-A3DF-C365-0691E7673F6E}"/>
          </ac:picMkLst>
        </pc:picChg>
      </pc:sldChg>
      <pc:sldChg chg="addSp delSp modSp add mod">
        <pc:chgData name="Kevin Shehan" userId="08a9fb75-bfa9-4619-a08a-5a0f62c1c55f" providerId="ADAL" clId="{7DB61E8B-229A-412F-8EA6-D4A3CD46CF7D}" dt="2025-10-01T17:22:57.520" v="18550" actId="1076"/>
        <pc:sldMkLst>
          <pc:docMk/>
          <pc:sldMk cId="643822060" sldId="4520"/>
        </pc:sldMkLst>
        <pc:spChg chg="add mod">
          <ac:chgData name="Kevin Shehan" userId="08a9fb75-bfa9-4619-a08a-5a0f62c1c55f" providerId="ADAL" clId="{7DB61E8B-229A-412F-8EA6-D4A3CD46CF7D}" dt="2025-10-01T17:22:57.520" v="18550" actId="1076"/>
          <ac:spMkLst>
            <pc:docMk/>
            <pc:sldMk cId="643822060" sldId="4520"/>
            <ac:spMk id="2" creationId="{D27E5D42-13FC-AC44-B374-F000AB57BAEC}"/>
          </ac:spMkLst>
        </pc:spChg>
        <pc:spChg chg="mod">
          <ac:chgData name="Kevin Shehan" userId="08a9fb75-bfa9-4619-a08a-5a0f62c1c55f" providerId="ADAL" clId="{7DB61E8B-229A-412F-8EA6-D4A3CD46CF7D}" dt="2025-09-29T23:23:39.044" v="9649" actId="20577"/>
          <ac:spMkLst>
            <pc:docMk/>
            <pc:sldMk cId="643822060" sldId="4520"/>
            <ac:spMk id="13" creationId="{C00F7FD3-ACA6-D588-139F-6CCB74ABF6A0}"/>
          </ac:spMkLst>
        </pc:spChg>
        <pc:picChg chg="add mod">
          <ac:chgData name="Kevin Shehan" userId="08a9fb75-bfa9-4619-a08a-5a0f62c1c55f" providerId="ADAL" clId="{7DB61E8B-229A-412F-8EA6-D4A3CD46CF7D}" dt="2025-10-01T17:22:37.624" v="18545" actId="962"/>
          <ac:picMkLst>
            <pc:docMk/>
            <pc:sldMk cId="643822060" sldId="4520"/>
            <ac:picMk id="4" creationId="{6B3B0F27-3631-7713-4973-F255C1C2D352}"/>
          </ac:picMkLst>
        </pc:picChg>
      </pc:sldChg>
      <pc:sldChg chg="addSp delSp modSp add mod">
        <pc:chgData name="Kevin Shehan" userId="08a9fb75-bfa9-4619-a08a-5a0f62c1c55f" providerId="ADAL" clId="{7DB61E8B-229A-412F-8EA6-D4A3CD46CF7D}" dt="2025-10-01T17:22:20.371" v="18450" actId="114"/>
        <pc:sldMkLst>
          <pc:docMk/>
          <pc:sldMk cId="1589656236" sldId="4521"/>
        </pc:sldMkLst>
        <pc:spChg chg="add mod">
          <ac:chgData name="Kevin Shehan" userId="08a9fb75-bfa9-4619-a08a-5a0f62c1c55f" providerId="ADAL" clId="{7DB61E8B-229A-412F-8EA6-D4A3CD46CF7D}" dt="2025-10-01T17:22:20.371" v="18450" actId="114"/>
          <ac:spMkLst>
            <pc:docMk/>
            <pc:sldMk cId="1589656236" sldId="4521"/>
            <ac:spMk id="3" creationId="{D27E5D42-13FC-AC44-B374-F000AB57BAEC}"/>
          </ac:spMkLst>
        </pc:spChg>
        <pc:spChg chg="mod">
          <ac:chgData name="Kevin Shehan" userId="08a9fb75-bfa9-4619-a08a-5a0f62c1c55f" providerId="ADAL" clId="{7DB61E8B-229A-412F-8EA6-D4A3CD46CF7D}" dt="2025-09-29T23:23:58.520" v="9663" actId="20577"/>
          <ac:spMkLst>
            <pc:docMk/>
            <pc:sldMk cId="1589656236" sldId="4521"/>
            <ac:spMk id="13" creationId="{90D5F3F6-7831-F59D-3BE7-18CAA6112457}"/>
          </ac:spMkLst>
        </pc:spChg>
        <pc:picChg chg="add mod">
          <ac:chgData name="Kevin Shehan" userId="08a9fb75-bfa9-4619-a08a-5a0f62c1c55f" providerId="ADAL" clId="{7DB61E8B-229A-412F-8EA6-D4A3CD46CF7D}" dt="2025-10-01T17:21:13.698" v="18419" actId="962"/>
          <ac:picMkLst>
            <pc:docMk/>
            <pc:sldMk cId="1589656236" sldId="4521"/>
            <ac:picMk id="8" creationId="{5A384520-A52E-9C10-1276-5AF8CDF6A5E7}"/>
          </ac:picMkLst>
        </pc:picChg>
      </pc:sldChg>
      <pc:sldChg chg="addSp delSp modSp add mod">
        <pc:chgData name="Kevin Shehan" userId="08a9fb75-bfa9-4619-a08a-5a0f62c1c55f" providerId="ADAL" clId="{7DB61E8B-229A-412F-8EA6-D4A3CD46CF7D}" dt="2025-10-01T17:20:57.166" v="18322" actId="114"/>
        <pc:sldMkLst>
          <pc:docMk/>
          <pc:sldMk cId="3236728047" sldId="4522"/>
        </pc:sldMkLst>
        <pc:spChg chg="add mod">
          <ac:chgData name="Kevin Shehan" userId="08a9fb75-bfa9-4619-a08a-5a0f62c1c55f" providerId="ADAL" clId="{7DB61E8B-229A-412F-8EA6-D4A3CD46CF7D}" dt="2025-10-01T17:20:57.166" v="18322" actId="114"/>
          <ac:spMkLst>
            <pc:docMk/>
            <pc:sldMk cId="3236728047" sldId="4522"/>
            <ac:spMk id="2" creationId="{D27E5D42-13FC-AC44-B374-F000AB57BAEC}"/>
          </ac:spMkLst>
        </pc:spChg>
        <pc:spChg chg="mod">
          <ac:chgData name="Kevin Shehan" userId="08a9fb75-bfa9-4619-a08a-5a0f62c1c55f" providerId="ADAL" clId="{7DB61E8B-229A-412F-8EA6-D4A3CD46CF7D}" dt="2025-09-29T23:24:20.351" v="9674" actId="20577"/>
          <ac:spMkLst>
            <pc:docMk/>
            <pc:sldMk cId="3236728047" sldId="4522"/>
            <ac:spMk id="13" creationId="{69214CB6-C4BC-DC23-FE9C-C24C82017AE3}"/>
          </ac:spMkLst>
        </pc:spChg>
        <pc:picChg chg="add mod">
          <ac:chgData name="Kevin Shehan" userId="08a9fb75-bfa9-4619-a08a-5a0f62c1c55f" providerId="ADAL" clId="{7DB61E8B-229A-412F-8EA6-D4A3CD46CF7D}" dt="2025-10-01T17:19:33.889" v="18311" actId="1076"/>
          <ac:picMkLst>
            <pc:docMk/>
            <pc:sldMk cId="3236728047" sldId="4522"/>
            <ac:picMk id="4" creationId="{3FEADA39-321D-CC24-E7C1-FF9E85E5FD4E}"/>
          </ac:picMkLst>
        </pc:picChg>
      </pc:sldChg>
      <pc:sldChg chg="addSp delSp modSp add mod">
        <pc:chgData name="Kevin Shehan" userId="08a9fb75-bfa9-4619-a08a-5a0f62c1c55f" providerId="ADAL" clId="{7DB61E8B-229A-412F-8EA6-D4A3CD46CF7D}" dt="2025-10-01T17:21:21.320" v="18423" actId="962"/>
        <pc:sldMkLst>
          <pc:docMk/>
          <pc:sldMk cId="1545867313" sldId="4523"/>
        </pc:sldMkLst>
        <pc:spChg chg="add mod">
          <ac:chgData name="Kevin Shehan" userId="08a9fb75-bfa9-4619-a08a-5a0f62c1c55f" providerId="ADAL" clId="{7DB61E8B-229A-412F-8EA6-D4A3CD46CF7D}" dt="2025-10-01T00:56:00.465" v="17553" actId="114"/>
          <ac:spMkLst>
            <pc:docMk/>
            <pc:sldMk cId="1545867313" sldId="4523"/>
            <ac:spMk id="3" creationId="{D27E5D42-13FC-AC44-B374-F000AB57BAEC}"/>
          </ac:spMkLst>
        </pc:spChg>
        <pc:spChg chg="mod">
          <ac:chgData name="Kevin Shehan" userId="08a9fb75-bfa9-4619-a08a-5a0f62c1c55f" providerId="ADAL" clId="{7DB61E8B-229A-412F-8EA6-D4A3CD46CF7D}" dt="2025-09-29T23:24:44.837" v="9684" actId="20577"/>
          <ac:spMkLst>
            <pc:docMk/>
            <pc:sldMk cId="1545867313" sldId="4523"/>
            <ac:spMk id="13" creationId="{6F593569-235B-042B-5D1C-1784623FCC56}"/>
          </ac:spMkLst>
        </pc:spChg>
        <pc:picChg chg="add mod">
          <ac:chgData name="Kevin Shehan" userId="08a9fb75-bfa9-4619-a08a-5a0f62c1c55f" providerId="ADAL" clId="{7DB61E8B-229A-412F-8EA6-D4A3CD46CF7D}" dt="2025-10-01T17:21:21.320" v="18423" actId="962"/>
          <ac:picMkLst>
            <pc:docMk/>
            <pc:sldMk cId="1545867313" sldId="4523"/>
            <ac:picMk id="8" creationId="{0AFA44D7-11CE-6788-40D2-BAF7B56B730D}"/>
          </ac:picMkLst>
        </pc:picChg>
      </pc:sldChg>
      <pc:sldChg chg="addSp delSp modSp add mod">
        <pc:chgData name="Kevin Shehan" userId="08a9fb75-bfa9-4619-a08a-5a0f62c1c55f" providerId="ADAL" clId="{7DB61E8B-229A-412F-8EA6-D4A3CD46CF7D}" dt="2025-10-01T00:54:33.814" v="17464" actId="123"/>
        <pc:sldMkLst>
          <pc:docMk/>
          <pc:sldMk cId="3181500009" sldId="4524"/>
        </pc:sldMkLst>
        <pc:spChg chg="add mod">
          <ac:chgData name="Kevin Shehan" userId="08a9fb75-bfa9-4619-a08a-5a0f62c1c55f" providerId="ADAL" clId="{7DB61E8B-229A-412F-8EA6-D4A3CD46CF7D}" dt="2025-10-01T00:54:33.814" v="17464" actId="123"/>
          <ac:spMkLst>
            <pc:docMk/>
            <pc:sldMk cId="3181500009" sldId="4524"/>
            <ac:spMk id="2" creationId="{D27E5D42-13FC-AC44-B374-F000AB57BAEC}"/>
          </ac:spMkLst>
        </pc:spChg>
        <pc:spChg chg="mod">
          <ac:chgData name="Kevin Shehan" userId="08a9fb75-bfa9-4619-a08a-5a0f62c1c55f" providerId="ADAL" clId="{7DB61E8B-229A-412F-8EA6-D4A3CD46CF7D}" dt="2025-09-29T23:25:06.270" v="9709" actId="20577"/>
          <ac:spMkLst>
            <pc:docMk/>
            <pc:sldMk cId="3181500009" sldId="4524"/>
            <ac:spMk id="13" creationId="{D371139B-3283-D94A-4567-82705980D8B2}"/>
          </ac:spMkLst>
        </pc:spChg>
        <pc:picChg chg="add mod">
          <ac:chgData name="Kevin Shehan" userId="08a9fb75-bfa9-4619-a08a-5a0f62c1c55f" providerId="ADAL" clId="{7DB61E8B-229A-412F-8EA6-D4A3CD46CF7D}" dt="2025-10-01T00:53:47.783" v="17456" actId="962"/>
          <ac:picMkLst>
            <pc:docMk/>
            <pc:sldMk cId="3181500009" sldId="4524"/>
            <ac:picMk id="4" creationId="{94426D40-B9C5-9865-8D7D-B58FDCF8AC77}"/>
          </ac:picMkLst>
        </pc:picChg>
      </pc:sldChg>
      <pc:sldChg chg="addSp delSp modSp add mod">
        <pc:chgData name="Kevin Shehan" userId="08a9fb75-bfa9-4619-a08a-5a0f62c1c55f" providerId="ADAL" clId="{7DB61E8B-229A-412F-8EA6-D4A3CD46CF7D}" dt="2025-10-01T00:51:05.465" v="17305" actId="255"/>
        <pc:sldMkLst>
          <pc:docMk/>
          <pc:sldMk cId="2656456704" sldId="4525"/>
        </pc:sldMkLst>
        <pc:spChg chg="add mod">
          <ac:chgData name="Kevin Shehan" userId="08a9fb75-bfa9-4619-a08a-5a0f62c1c55f" providerId="ADAL" clId="{7DB61E8B-229A-412F-8EA6-D4A3CD46CF7D}" dt="2025-10-01T00:51:05.465" v="17305" actId="255"/>
          <ac:spMkLst>
            <pc:docMk/>
            <pc:sldMk cId="2656456704" sldId="4525"/>
            <ac:spMk id="3" creationId="{D27E5D42-13FC-AC44-B374-F000AB57BAEC}"/>
          </ac:spMkLst>
        </pc:spChg>
        <pc:spChg chg="mod">
          <ac:chgData name="Kevin Shehan" userId="08a9fb75-bfa9-4619-a08a-5a0f62c1c55f" providerId="ADAL" clId="{7DB61E8B-229A-412F-8EA6-D4A3CD46CF7D}" dt="2025-09-29T23:25:39.672" v="9730" actId="20577"/>
          <ac:spMkLst>
            <pc:docMk/>
            <pc:sldMk cId="2656456704" sldId="4525"/>
            <ac:spMk id="13" creationId="{F7CF7B64-9B71-89EF-4EB8-2BFBF04E5CAB}"/>
          </ac:spMkLst>
        </pc:spChg>
      </pc:sldChg>
      <pc:sldChg chg="addSp delSp modSp add mod">
        <pc:chgData name="Kevin Shehan" userId="08a9fb75-bfa9-4619-a08a-5a0f62c1c55f" providerId="ADAL" clId="{7DB61E8B-229A-412F-8EA6-D4A3CD46CF7D}" dt="2025-10-01T19:19:57.400" v="20546" actId="114"/>
        <pc:sldMkLst>
          <pc:docMk/>
          <pc:sldMk cId="2061989597" sldId="4526"/>
        </pc:sldMkLst>
        <pc:spChg chg="add del mod">
          <ac:chgData name="Kevin Shehan" userId="08a9fb75-bfa9-4619-a08a-5a0f62c1c55f" providerId="ADAL" clId="{7DB61E8B-229A-412F-8EA6-D4A3CD46CF7D}" dt="2025-10-01T17:59:06.059" v="19886" actId="478"/>
          <ac:spMkLst>
            <pc:docMk/>
            <pc:sldMk cId="2061989597" sldId="4526"/>
            <ac:spMk id="2" creationId="{D27E5D42-13FC-AC44-B374-F000AB57BAEC}"/>
          </ac:spMkLst>
        </pc:spChg>
        <pc:spChg chg="add mod">
          <ac:chgData name="Kevin Shehan" userId="08a9fb75-bfa9-4619-a08a-5a0f62c1c55f" providerId="ADAL" clId="{7DB61E8B-229A-412F-8EA6-D4A3CD46CF7D}" dt="2025-10-01T19:19:57.400" v="20546" actId="114"/>
          <ac:spMkLst>
            <pc:docMk/>
            <pc:sldMk cId="2061989597" sldId="4526"/>
            <ac:spMk id="3" creationId="{87E06E0F-BF4A-A47B-269D-A6E67C1C39E8}"/>
          </ac:spMkLst>
        </pc:spChg>
        <pc:spChg chg="mod">
          <ac:chgData name="Kevin Shehan" userId="08a9fb75-bfa9-4619-a08a-5a0f62c1c55f" providerId="ADAL" clId="{7DB61E8B-229A-412F-8EA6-D4A3CD46CF7D}" dt="2025-09-29T23:25:56.073" v="9739" actId="20577"/>
          <ac:spMkLst>
            <pc:docMk/>
            <pc:sldMk cId="2061989597" sldId="4526"/>
            <ac:spMk id="13" creationId="{1D7310F9-707F-4665-AB74-36EF5EBF19C4}"/>
          </ac:spMkLst>
        </pc:spChg>
        <pc:picChg chg="add mod">
          <ac:chgData name="Kevin Shehan" userId="08a9fb75-bfa9-4619-a08a-5a0f62c1c55f" providerId="ADAL" clId="{7DB61E8B-229A-412F-8EA6-D4A3CD46CF7D}" dt="2025-10-01T00:47:48.058" v="17255" actId="962"/>
          <ac:picMkLst>
            <pc:docMk/>
            <pc:sldMk cId="2061989597" sldId="4526"/>
            <ac:picMk id="4" creationId="{D44BA956-1DFF-A447-F3AC-C7B59594A8B3}"/>
          </ac:picMkLst>
        </pc:picChg>
      </pc:sldChg>
      <pc:sldChg chg="addSp delSp modSp add mod">
        <pc:chgData name="Kevin Shehan" userId="08a9fb75-bfa9-4619-a08a-5a0f62c1c55f" providerId="ADAL" clId="{7DB61E8B-229A-412F-8EA6-D4A3CD46CF7D}" dt="2025-10-01T19:20:18.160" v="20548" actId="114"/>
        <pc:sldMkLst>
          <pc:docMk/>
          <pc:sldMk cId="310543461" sldId="4527"/>
        </pc:sldMkLst>
        <pc:spChg chg="add mod">
          <ac:chgData name="Kevin Shehan" userId="08a9fb75-bfa9-4619-a08a-5a0f62c1c55f" providerId="ADAL" clId="{7DB61E8B-229A-412F-8EA6-D4A3CD46CF7D}" dt="2025-10-01T19:20:18.160" v="20548" actId="114"/>
          <ac:spMkLst>
            <pc:docMk/>
            <pc:sldMk cId="310543461" sldId="4527"/>
            <ac:spMk id="3" creationId="{D27E5D42-13FC-AC44-B374-F000AB57BAEC}"/>
          </ac:spMkLst>
        </pc:spChg>
        <pc:spChg chg="mod">
          <ac:chgData name="Kevin Shehan" userId="08a9fb75-bfa9-4619-a08a-5a0f62c1c55f" providerId="ADAL" clId="{7DB61E8B-229A-412F-8EA6-D4A3CD46CF7D}" dt="2025-09-29T23:34:32.449" v="9795" actId="20577"/>
          <ac:spMkLst>
            <pc:docMk/>
            <pc:sldMk cId="310543461" sldId="4527"/>
            <ac:spMk id="13" creationId="{4B6F92A8-2852-89C5-D440-F5FB9A0B1141}"/>
          </ac:spMkLst>
        </pc:spChg>
        <pc:picChg chg="add mod">
          <ac:chgData name="Kevin Shehan" userId="08a9fb75-bfa9-4619-a08a-5a0f62c1c55f" providerId="ADAL" clId="{7DB61E8B-229A-412F-8EA6-D4A3CD46CF7D}" dt="2025-10-01T00:46:43.073" v="17126" actId="1076"/>
          <ac:picMkLst>
            <pc:docMk/>
            <pc:sldMk cId="310543461" sldId="4527"/>
            <ac:picMk id="12" creationId="{AA623A9C-4BC7-ECAA-14F9-21F6113AAE45}"/>
          </ac:picMkLst>
        </pc:picChg>
        <pc:picChg chg="add mod">
          <ac:chgData name="Kevin Shehan" userId="08a9fb75-bfa9-4619-a08a-5a0f62c1c55f" providerId="ADAL" clId="{7DB61E8B-229A-412F-8EA6-D4A3CD46CF7D}" dt="2025-10-01T00:45:55.397" v="17114" actId="962"/>
          <ac:picMkLst>
            <pc:docMk/>
            <pc:sldMk cId="310543461" sldId="4527"/>
            <ac:picMk id="14" creationId="{5514D407-A1F4-143E-73BD-D244AF571881}"/>
          </ac:picMkLst>
        </pc:picChg>
      </pc:sldChg>
      <pc:sldChg chg="addSp delSp modSp add mod">
        <pc:chgData name="Kevin Shehan" userId="08a9fb75-bfa9-4619-a08a-5a0f62c1c55f" providerId="ADAL" clId="{7DB61E8B-229A-412F-8EA6-D4A3CD46CF7D}" dt="2025-10-01T00:45:01.375" v="16882" actId="962"/>
        <pc:sldMkLst>
          <pc:docMk/>
          <pc:sldMk cId="1721756644" sldId="4528"/>
        </pc:sldMkLst>
        <pc:spChg chg="add mod">
          <ac:chgData name="Kevin Shehan" userId="08a9fb75-bfa9-4619-a08a-5a0f62c1c55f" providerId="ADAL" clId="{7DB61E8B-229A-412F-8EA6-D4A3CD46CF7D}" dt="2025-10-01T00:43:36.824" v="16466" actId="114"/>
          <ac:spMkLst>
            <pc:docMk/>
            <pc:sldMk cId="1721756644" sldId="4528"/>
            <ac:spMk id="2" creationId="{D27E5D42-13FC-AC44-B374-F000AB57BAEC}"/>
          </ac:spMkLst>
        </pc:spChg>
        <pc:picChg chg="add mod">
          <ac:chgData name="Kevin Shehan" userId="08a9fb75-bfa9-4619-a08a-5a0f62c1c55f" providerId="ADAL" clId="{7DB61E8B-229A-412F-8EA6-D4A3CD46CF7D}" dt="2025-10-01T00:44:06.213" v="16648" actId="962"/>
          <ac:picMkLst>
            <pc:docMk/>
            <pc:sldMk cId="1721756644" sldId="4528"/>
            <ac:picMk id="9" creationId="{C958433C-B300-8A31-CB2A-F33F88F0E6FD}"/>
          </ac:picMkLst>
        </pc:picChg>
        <pc:picChg chg="add mod">
          <ac:chgData name="Kevin Shehan" userId="08a9fb75-bfa9-4619-a08a-5a0f62c1c55f" providerId="ADAL" clId="{7DB61E8B-229A-412F-8EA6-D4A3CD46CF7D}" dt="2025-10-01T00:45:01.375" v="16882" actId="962"/>
          <ac:picMkLst>
            <pc:docMk/>
            <pc:sldMk cId="1721756644" sldId="4528"/>
            <ac:picMk id="16" creationId="{2E8AE663-08B2-3F18-3267-41F6DC8A83B4}"/>
          </ac:picMkLst>
        </pc:picChg>
      </pc:sldChg>
      <pc:sldChg chg="addSp delSp modSp add mod">
        <pc:chgData name="Kevin Shehan" userId="08a9fb75-bfa9-4619-a08a-5a0f62c1c55f" providerId="ADAL" clId="{7DB61E8B-229A-412F-8EA6-D4A3CD46CF7D}" dt="2025-10-01T00:42:37.199" v="16437" actId="123"/>
        <pc:sldMkLst>
          <pc:docMk/>
          <pc:sldMk cId="1073497855" sldId="4529"/>
        </pc:sldMkLst>
        <pc:spChg chg="add mod">
          <ac:chgData name="Kevin Shehan" userId="08a9fb75-bfa9-4619-a08a-5a0f62c1c55f" providerId="ADAL" clId="{7DB61E8B-229A-412F-8EA6-D4A3CD46CF7D}" dt="2025-10-01T00:42:37.199" v="16437" actId="123"/>
          <ac:spMkLst>
            <pc:docMk/>
            <pc:sldMk cId="1073497855" sldId="4529"/>
            <ac:spMk id="8" creationId="{D27E5D42-13FC-AC44-B374-F000AB57BAEC}"/>
          </ac:spMkLst>
        </pc:spChg>
        <pc:spChg chg="add del mod">
          <ac:chgData name="Kevin Shehan" userId="08a9fb75-bfa9-4619-a08a-5a0f62c1c55f" providerId="ADAL" clId="{7DB61E8B-229A-412F-8EA6-D4A3CD46CF7D}" dt="2025-09-29T23:36:48.393" v="9825" actId="478"/>
          <ac:spMkLst>
            <pc:docMk/>
            <pc:sldMk cId="1073497855" sldId="4529"/>
            <ac:spMk id="13" creationId="{ED2E530E-E797-7CD3-FF39-168EF4774895}"/>
          </ac:spMkLst>
        </pc:spChg>
        <pc:picChg chg="add mod">
          <ac:chgData name="Kevin Shehan" userId="08a9fb75-bfa9-4619-a08a-5a0f62c1c55f" providerId="ADAL" clId="{7DB61E8B-229A-412F-8EA6-D4A3CD46CF7D}" dt="2025-10-01T00:40:51.846" v="16331" actId="962"/>
          <ac:picMkLst>
            <pc:docMk/>
            <pc:sldMk cId="1073497855" sldId="4529"/>
            <ac:picMk id="10" creationId="{91A51632-18C0-EE85-6D6B-FC9A4C053EF0}"/>
          </ac:picMkLst>
        </pc:picChg>
        <pc:picChg chg="add mod">
          <ac:chgData name="Kevin Shehan" userId="08a9fb75-bfa9-4619-a08a-5a0f62c1c55f" providerId="ADAL" clId="{7DB61E8B-229A-412F-8EA6-D4A3CD46CF7D}" dt="2025-10-01T00:41:00.606" v="16419" actId="962"/>
          <ac:picMkLst>
            <pc:docMk/>
            <pc:sldMk cId="1073497855" sldId="4529"/>
            <ac:picMk id="11" creationId="{127C9E4B-5FEA-91FF-F40C-662DB14C5275}"/>
          </ac:picMkLst>
        </pc:picChg>
      </pc:sldChg>
      <pc:sldChg chg="addSp delSp modSp add mod">
        <pc:chgData name="Kevin Shehan" userId="08a9fb75-bfa9-4619-a08a-5a0f62c1c55f" providerId="ADAL" clId="{7DB61E8B-229A-412F-8EA6-D4A3CD46CF7D}" dt="2025-10-01T00:40:27.924" v="16201" actId="114"/>
        <pc:sldMkLst>
          <pc:docMk/>
          <pc:sldMk cId="3885905847" sldId="4530"/>
        </pc:sldMkLst>
        <pc:spChg chg="add mod">
          <ac:chgData name="Kevin Shehan" userId="08a9fb75-bfa9-4619-a08a-5a0f62c1c55f" providerId="ADAL" clId="{7DB61E8B-229A-412F-8EA6-D4A3CD46CF7D}" dt="2025-10-01T00:40:27.924" v="16201" actId="114"/>
          <ac:spMkLst>
            <pc:docMk/>
            <pc:sldMk cId="3885905847" sldId="4530"/>
            <ac:spMk id="2" creationId="{D299037A-1C4E-9849-ABEB-0B7C91F6E317}"/>
          </ac:spMkLst>
        </pc:spChg>
        <pc:spChg chg="mod">
          <ac:chgData name="Kevin Shehan" userId="08a9fb75-bfa9-4619-a08a-5a0f62c1c55f" providerId="ADAL" clId="{7DB61E8B-229A-412F-8EA6-D4A3CD46CF7D}" dt="2025-09-29T23:37:25.607" v="9856" actId="20577"/>
          <ac:spMkLst>
            <pc:docMk/>
            <pc:sldMk cId="3885905847" sldId="4530"/>
            <ac:spMk id="13" creationId="{6CDD1CB7-7EE9-6598-7F0B-D871B742E16F}"/>
          </ac:spMkLst>
        </pc:spChg>
        <pc:picChg chg="add mod">
          <ac:chgData name="Kevin Shehan" userId="08a9fb75-bfa9-4619-a08a-5a0f62c1c55f" providerId="ADAL" clId="{7DB61E8B-229A-412F-8EA6-D4A3CD46CF7D}" dt="2025-10-01T00:39:04.345" v="16049" actId="962"/>
          <ac:picMkLst>
            <pc:docMk/>
            <pc:sldMk cId="3885905847" sldId="4530"/>
            <ac:picMk id="14" creationId="{AE41DFC3-1C1E-51CA-202A-EB698D327BA9}"/>
          </ac:picMkLst>
        </pc:picChg>
        <pc:picChg chg="add mod">
          <ac:chgData name="Kevin Shehan" userId="08a9fb75-bfa9-4619-a08a-5a0f62c1c55f" providerId="ADAL" clId="{7DB61E8B-229A-412F-8EA6-D4A3CD46CF7D}" dt="2025-10-01T00:39:15.956" v="16191" actId="962"/>
          <ac:picMkLst>
            <pc:docMk/>
            <pc:sldMk cId="3885905847" sldId="4530"/>
            <ac:picMk id="16" creationId="{A15FC3E7-FD9D-DAAC-7852-605AF10420B9}"/>
          </ac:picMkLst>
        </pc:picChg>
      </pc:sldChg>
      <pc:sldChg chg="addSp delSp modSp add mod">
        <pc:chgData name="Kevin Shehan" userId="08a9fb75-bfa9-4619-a08a-5a0f62c1c55f" providerId="ADAL" clId="{7DB61E8B-229A-412F-8EA6-D4A3CD46CF7D}" dt="2025-10-01T00:38:42.065" v="15821" actId="14100"/>
        <pc:sldMkLst>
          <pc:docMk/>
          <pc:sldMk cId="3848945018" sldId="4531"/>
        </pc:sldMkLst>
        <pc:spChg chg="add mod">
          <ac:chgData name="Kevin Shehan" userId="08a9fb75-bfa9-4619-a08a-5a0f62c1c55f" providerId="ADAL" clId="{7DB61E8B-229A-412F-8EA6-D4A3CD46CF7D}" dt="2025-10-01T00:38:42.065" v="15821" actId="14100"/>
          <ac:spMkLst>
            <pc:docMk/>
            <pc:sldMk cId="3848945018" sldId="4531"/>
            <ac:spMk id="3" creationId="{D27E5D42-13FC-AC44-B374-F000AB57BAEC}"/>
          </ac:spMkLst>
        </pc:spChg>
        <pc:spChg chg="mod">
          <ac:chgData name="Kevin Shehan" userId="08a9fb75-bfa9-4619-a08a-5a0f62c1c55f" providerId="ADAL" clId="{7DB61E8B-229A-412F-8EA6-D4A3CD46CF7D}" dt="2025-09-29T23:37:43.019" v="9899" actId="20577"/>
          <ac:spMkLst>
            <pc:docMk/>
            <pc:sldMk cId="3848945018" sldId="4531"/>
            <ac:spMk id="13" creationId="{9E2CE277-B4FC-15C1-74F7-F94F5B1C8A4C}"/>
          </ac:spMkLst>
        </pc:spChg>
        <pc:picChg chg="add mod">
          <ac:chgData name="Kevin Shehan" userId="08a9fb75-bfa9-4619-a08a-5a0f62c1c55f" providerId="ADAL" clId="{7DB61E8B-229A-412F-8EA6-D4A3CD46CF7D}" dt="2025-10-01T00:37:56.954" v="15812" actId="962"/>
          <ac:picMkLst>
            <pc:docMk/>
            <pc:sldMk cId="3848945018" sldId="4531"/>
            <ac:picMk id="4" creationId="{C74357BC-FFAC-B602-8822-15E1712C6E2E}"/>
          </ac:picMkLst>
        </pc:picChg>
        <pc:picChg chg="add mod">
          <ac:chgData name="Kevin Shehan" userId="08a9fb75-bfa9-4619-a08a-5a0f62c1c55f" providerId="ADAL" clId="{7DB61E8B-229A-412F-8EA6-D4A3CD46CF7D}" dt="2025-10-01T00:37:39.176" v="15694" actId="962"/>
          <ac:picMkLst>
            <pc:docMk/>
            <pc:sldMk cId="3848945018" sldId="4531"/>
            <ac:picMk id="12" creationId="{0E17BE56-A5F9-58E6-EE7B-61C5B9936E72}"/>
          </ac:picMkLst>
        </pc:picChg>
      </pc:sldChg>
      <pc:sldChg chg="addSp delSp modSp add mod">
        <pc:chgData name="Kevin Shehan" userId="08a9fb75-bfa9-4619-a08a-5a0f62c1c55f" providerId="ADAL" clId="{7DB61E8B-229A-412F-8EA6-D4A3CD46CF7D}" dt="2025-10-01T00:36:34.582" v="15612" actId="20577"/>
        <pc:sldMkLst>
          <pc:docMk/>
          <pc:sldMk cId="555094506" sldId="4532"/>
        </pc:sldMkLst>
        <pc:spChg chg="add mod">
          <ac:chgData name="Kevin Shehan" userId="08a9fb75-bfa9-4619-a08a-5a0f62c1c55f" providerId="ADAL" clId="{7DB61E8B-229A-412F-8EA6-D4A3CD46CF7D}" dt="2025-10-01T00:36:34.582" v="15612" actId="20577"/>
          <ac:spMkLst>
            <pc:docMk/>
            <pc:sldMk cId="555094506" sldId="4532"/>
            <ac:spMk id="2" creationId="{D27E5D42-13FC-AC44-B374-F000AB57BAEC}"/>
          </ac:spMkLst>
        </pc:spChg>
        <pc:spChg chg="mod">
          <ac:chgData name="Kevin Shehan" userId="08a9fb75-bfa9-4619-a08a-5a0f62c1c55f" providerId="ADAL" clId="{7DB61E8B-229A-412F-8EA6-D4A3CD46CF7D}" dt="2025-09-29T23:38:04.356" v="9926" actId="20577"/>
          <ac:spMkLst>
            <pc:docMk/>
            <pc:sldMk cId="555094506" sldId="4532"/>
            <ac:spMk id="13" creationId="{81AB072F-5C85-B7D3-E345-6870632C40E5}"/>
          </ac:spMkLst>
        </pc:spChg>
        <pc:picChg chg="add mod">
          <ac:chgData name="Kevin Shehan" userId="08a9fb75-bfa9-4619-a08a-5a0f62c1c55f" providerId="ADAL" clId="{7DB61E8B-229A-412F-8EA6-D4A3CD46CF7D}" dt="2025-10-01T00:35:27.849" v="15453" actId="962"/>
          <ac:picMkLst>
            <pc:docMk/>
            <pc:sldMk cId="555094506" sldId="4532"/>
            <ac:picMk id="8" creationId="{D8D88001-536E-6031-8E26-D3CFA24763C4}"/>
          </ac:picMkLst>
        </pc:picChg>
        <pc:picChg chg="add mod">
          <ac:chgData name="Kevin Shehan" userId="08a9fb75-bfa9-4619-a08a-5a0f62c1c55f" providerId="ADAL" clId="{7DB61E8B-229A-412F-8EA6-D4A3CD46CF7D}" dt="2025-10-01T00:35:47.253" v="15603" actId="962"/>
          <ac:picMkLst>
            <pc:docMk/>
            <pc:sldMk cId="555094506" sldId="4532"/>
            <ac:picMk id="9" creationId="{36B5F3F0-7E58-D0F7-20E4-47E831CDB24E}"/>
          </ac:picMkLst>
        </pc:picChg>
      </pc:sldChg>
      <pc:sldChg chg="addSp delSp modSp add mod">
        <pc:chgData name="Kevin Shehan" userId="08a9fb75-bfa9-4619-a08a-5a0f62c1c55f" providerId="ADAL" clId="{7DB61E8B-229A-412F-8EA6-D4A3CD46CF7D}" dt="2025-10-01T00:34:45.798" v="15305" actId="1076"/>
        <pc:sldMkLst>
          <pc:docMk/>
          <pc:sldMk cId="1839778883" sldId="4533"/>
        </pc:sldMkLst>
        <pc:spChg chg="add mod">
          <ac:chgData name="Kevin Shehan" userId="08a9fb75-bfa9-4619-a08a-5a0f62c1c55f" providerId="ADAL" clId="{7DB61E8B-229A-412F-8EA6-D4A3CD46CF7D}" dt="2025-10-01T00:34:45.798" v="15305" actId="1076"/>
          <ac:spMkLst>
            <pc:docMk/>
            <pc:sldMk cId="1839778883" sldId="4533"/>
            <ac:spMk id="3" creationId="{1A0EA83C-7FC3-7991-797F-85F0CF0DA888}"/>
          </ac:spMkLst>
        </pc:spChg>
        <pc:picChg chg="add mod">
          <ac:chgData name="Kevin Shehan" userId="08a9fb75-bfa9-4619-a08a-5a0f62c1c55f" providerId="ADAL" clId="{7DB61E8B-229A-412F-8EA6-D4A3CD46CF7D}" dt="2025-10-01T00:32:38.098" v="15297" actId="1076"/>
          <ac:picMkLst>
            <pc:docMk/>
            <pc:sldMk cId="1839778883" sldId="4533"/>
            <ac:picMk id="4" creationId="{7EADAC1E-3653-FCA9-5682-84BFC9EF13DC}"/>
          </ac:picMkLst>
        </pc:picChg>
      </pc:sldChg>
      <pc:sldChg chg="addSp delSp modSp add mod">
        <pc:chgData name="Kevin Shehan" userId="08a9fb75-bfa9-4619-a08a-5a0f62c1c55f" providerId="ADAL" clId="{7DB61E8B-229A-412F-8EA6-D4A3CD46CF7D}" dt="2025-10-01T19:20:56.965" v="20559" actId="20577"/>
        <pc:sldMkLst>
          <pc:docMk/>
          <pc:sldMk cId="3358509237" sldId="4534"/>
        </pc:sldMkLst>
        <pc:spChg chg="add mod">
          <ac:chgData name="Kevin Shehan" userId="08a9fb75-bfa9-4619-a08a-5a0f62c1c55f" providerId="ADAL" clId="{7DB61E8B-229A-412F-8EA6-D4A3CD46CF7D}" dt="2025-10-01T19:20:56.965" v="20559" actId="20577"/>
          <ac:spMkLst>
            <pc:docMk/>
            <pc:sldMk cId="3358509237" sldId="4534"/>
            <ac:spMk id="2" creationId="{D27E5D42-13FC-AC44-B374-F000AB57BAEC}"/>
          </ac:spMkLst>
        </pc:spChg>
        <pc:spChg chg="mod">
          <ac:chgData name="Kevin Shehan" userId="08a9fb75-bfa9-4619-a08a-5a0f62c1c55f" providerId="ADAL" clId="{7DB61E8B-229A-412F-8EA6-D4A3CD46CF7D}" dt="2025-09-29T23:40:03.014" v="10016" actId="20577"/>
          <ac:spMkLst>
            <pc:docMk/>
            <pc:sldMk cId="3358509237" sldId="4534"/>
            <ac:spMk id="13" creationId="{2A9276FD-4AB0-E33E-782B-84F166F28A02}"/>
          </ac:spMkLst>
        </pc:spChg>
        <pc:picChg chg="add mod">
          <ac:chgData name="Kevin Shehan" userId="08a9fb75-bfa9-4619-a08a-5a0f62c1c55f" providerId="ADAL" clId="{7DB61E8B-229A-412F-8EA6-D4A3CD46CF7D}" dt="2025-10-01T00:20:54.599" v="15126" actId="1076"/>
          <ac:picMkLst>
            <pc:docMk/>
            <pc:sldMk cId="3358509237" sldId="4534"/>
            <ac:picMk id="8" creationId="{FF07C141-BB4C-BC39-5BE4-3A62A524E126}"/>
          </ac:picMkLst>
        </pc:picChg>
      </pc:sldChg>
      <pc:sldChg chg="addSp delSp modSp add mod">
        <pc:chgData name="Kevin Shehan" userId="08a9fb75-bfa9-4619-a08a-5a0f62c1c55f" providerId="ADAL" clId="{7DB61E8B-229A-412F-8EA6-D4A3CD46CF7D}" dt="2025-10-01T19:21:20.707" v="20563" actId="20577"/>
        <pc:sldMkLst>
          <pc:docMk/>
          <pc:sldMk cId="3713977110" sldId="4535"/>
        </pc:sldMkLst>
        <pc:spChg chg="add mod">
          <ac:chgData name="Kevin Shehan" userId="08a9fb75-bfa9-4619-a08a-5a0f62c1c55f" providerId="ADAL" clId="{7DB61E8B-229A-412F-8EA6-D4A3CD46CF7D}" dt="2025-10-01T19:21:20.707" v="20563" actId="20577"/>
          <ac:spMkLst>
            <pc:docMk/>
            <pc:sldMk cId="3713977110" sldId="4535"/>
            <ac:spMk id="3" creationId="{D27E5D42-13FC-AC44-B374-F000AB57BAEC}"/>
          </ac:spMkLst>
        </pc:spChg>
        <pc:spChg chg="mod">
          <ac:chgData name="Kevin Shehan" userId="08a9fb75-bfa9-4619-a08a-5a0f62c1c55f" providerId="ADAL" clId="{7DB61E8B-229A-412F-8EA6-D4A3CD46CF7D}" dt="2025-09-29T23:40:21.841" v="10024" actId="20577"/>
          <ac:spMkLst>
            <pc:docMk/>
            <pc:sldMk cId="3713977110" sldId="4535"/>
            <ac:spMk id="13" creationId="{564F50CE-A21C-B244-D7AC-EE63A30351CD}"/>
          </ac:spMkLst>
        </pc:spChg>
        <pc:picChg chg="add mod">
          <ac:chgData name="Kevin Shehan" userId="08a9fb75-bfa9-4619-a08a-5a0f62c1c55f" providerId="ADAL" clId="{7DB61E8B-229A-412F-8EA6-D4A3CD46CF7D}" dt="2025-09-30T03:00:22.432" v="13834" actId="962"/>
          <ac:picMkLst>
            <pc:docMk/>
            <pc:sldMk cId="3713977110" sldId="4535"/>
            <ac:picMk id="4" creationId="{F648B965-3932-E429-678F-0D44BAC5376B}"/>
          </ac:picMkLst>
        </pc:picChg>
      </pc:sldChg>
      <pc:sldChg chg="addSp delSp modSp add mod">
        <pc:chgData name="Kevin Shehan" userId="08a9fb75-bfa9-4619-a08a-5a0f62c1c55f" providerId="ADAL" clId="{7DB61E8B-229A-412F-8EA6-D4A3CD46CF7D}" dt="2025-10-01T17:18:18.909" v="18206" actId="962"/>
        <pc:sldMkLst>
          <pc:docMk/>
          <pc:sldMk cId="1645052386" sldId="4536"/>
        </pc:sldMkLst>
        <pc:spChg chg="add mod">
          <ac:chgData name="Kevin Shehan" userId="08a9fb75-bfa9-4619-a08a-5a0f62c1c55f" providerId="ADAL" clId="{7DB61E8B-229A-412F-8EA6-D4A3CD46CF7D}" dt="2025-09-30T02:57:15.682" v="13672" actId="1076"/>
          <ac:spMkLst>
            <pc:docMk/>
            <pc:sldMk cId="1645052386" sldId="4536"/>
            <ac:spMk id="2" creationId="{D27E5D42-13FC-AC44-B374-F000AB57BAEC}"/>
          </ac:spMkLst>
        </pc:spChg>
        <pc:picChg chg="add mod">
          <ac:chgData name="Kevin Shehan" userId="08a9fb75-bfa9-4619-a08a-5a0f62c1c55f" providerId="ADAL" clId="{7DB61E8B-229A-412F-8EA6-D4A3CD46CF7D}" dt="2025-10-01T17:18:18.909" v="18206" actId="962"/>
          <ac:picMkLst>
            <pc:docMk/>
            <pc:sldMk cId="1645052386" sldId="4536"/>
            <ac:picMk id="10" creationId="{37CD2982-3FA3-5F91-B1F3-A49BB7E3E11F}"/>
          </ac:picMkLst>
        </pc:picChg>
      </pc:sldChg>
      <pc:sldMasterChg chg="del delSldLayout">
        <pc:chgData name="Kevin Shehan" userId="08a9fb75-bfa9-4619-a08a-5a0f62c1c55f" providerId="ADAL" clId="{7DB61E8B-229A-412F-8EA6-D4A3CD46CF7D}" dt="2025-09-29T15:55:25.453" v="34" actId="47"/>
        <pc:sldMasterMkLst>
          <pc:docMk/>
          <pc:sldMasterMk cId="2460954070" sldId="2147483660"/>
        </pc:sldMasterMkLst>
        <pc:sldLayoutChg chg="del">
          <pc:chgData name="Kevin Shehan" userId="08a9fb75-bfa9-4619-a08a-5a0f62c1c55f" providerId="ADAL" clId="{7DB61E8B-229A-412F-8EA6-D4A3CD46CF7D}" dt="2025-09-29T15:55:25.453" v="34" actId="47"/>
          <pc:sldLayoutMkLst>
            <pc:docMk/>
            <pc:sldMasterMk cId="2460954070" sldId="2147483660"/>
            <pc:sldLayoutMk cId="2385387890" sldId="2147483661"/>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949138452" sldId="2147483662"/>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2591524520" sldId="2147483663"/>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1203092039" sldId="2147483664"/>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733172339" sldId="2147483665"/>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210312558" sldId="2147483666"/>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146388984" sldId="2147483667"/>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171841454" sldId="2147483668"/>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1718958274" sldId="2147483669"/>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2202905451" sldId="2147483670"/>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479445657" sldId="2147483671"/>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972333194" sldId="2147483672"/>
          </pc:sldLayoutMkLst>
        </pc:sldLayoutChg>
        <pc:sldLayoutChg chg="del">
          <pc:chgData name="Kevin Shehan" userId="08a9fb75-bfa9-4619-a08a-5a0f62c1c55f" providerId="ADAL" clId="{7DB61E8B-229A-412F-8EA6-D4A3CD46CF7D}" dt="2025-09-29T15:55:25.453" v="34" actId="47"/>
          <pc:sldLayoutMkLst>
            <pc:docMk/>
            <pc:sldMasterMk cId="2460954070" sldId="2147483660"/>
            <pc:sldLayoutMk cId="3019132649" sldId="2147483673"/>
          </pc:sldLayoutMkLst>
        </pc:sldLayoutChg>
      </pc:sldMasterChg>
      <pc:sldMasterChg chg="delSldLayout">
        <pc:chgData name="Kevin Shehan" userId="08a9fb75-bfa9-4619-a08a-5a0f62c1c55f" providerId="ADAL" clId="{7DB61E8B-229A-412F-8EA6-D4A3CD46CF7D}" dt="2025-09-29T23:11:16.734" v="9103" actId="47"/>
        <pc:sldMasterMkLst>
          <pc:docMk/>
          <pc:sldMasterMk cId="1691894521" sldId="2147483966"/>
        </pc:sldMasterMkLst>
        <pc:sldLayoutChg chg="del">
          <pc:chgData name="Kevin Shehan" userId="08a9fb75-bfa9-4619-a08a-5a0f62c1c55f" providerId="ADAL" clId="{7DB61E8B-229A-412F-8EA6-D4A3CD46CF7D}" dt="2025-09-29T15:55:44.202" v="36" actId="47"/>
          <pc:sldLayoutMkLst>
            <pc:docMk/>
            <pc:sldMasterMk cId="1691894521" sldId="2147483966"/>
            <pc:sldLayoutMk cId="54692685" sldId="2147484626"/>
          </pc:sldLayoutMkLst>
        </pc:sldLayoutChg>
        <pc:sldLayoutChg chg="del">
          <pc:chgData name="Kevin Shehan" userId="08a9fb75-bfa9-4619-a08a-5a0f62c1c55f" providerId="ADAL" clId="{7DB61E8B-229A-412F-8EA6-D4A3CD46CF7D}" dt="2025-09-29T23:11:16.734" v="9103" actId="47"/>
          <pc:sldLayoutMkLst>
            <pc:docMk/>
            <pc:sldMasterMk cId="1691894521" sldId="2147483966"/>
            <pc:sldLayoutMk cId="1704624915" sldId="2147484675"/>
          </pc:sldLayoutMkLst>
        </pc:sldLayoutChg>
      </pc:sldMasterChg>
    </pc:docChg>
  </pc:docChgLst>
  <pc:docChgLst>
    <pc:chgData name="Kevin Shehan" userId="S::kevin.shehan@clarivate.com::08a9fb75-bfa9-4619-a08a-5a0f62c1c55f" providerId="AD" clId="Web-{38158B6B-AD03-4E6B-8033-23A2B7D33D7B}"/>
    <pc:docChg chg="modSld">
      <pc:chgData name="Kevin Shehan" userId="S::kevin.shehan@clarivate.com::08a9fb75-bfa9-4619-a08a-5a0f62c1c55f" providerId="AD" clId="Web-{38158B6B-AD03-4E6B-8033-23A2B7D33D7B}" dt="2024-10-14T20:01:38.974" v="1" actId="1076"/>
      <pc:docMkLst>
        <pc:docMk/>
      </pc:docMkLst>
      <pc:sldChg chg="modSp">
        <pc:chgData name="Kevin Shehan" userId="S::kevin.shehan@clarivate.com::08a9fb75-bfa9-4619-a08a-5a0f62c1c55f" providerId="AD" clId="Web-{38158B6B-AD03-4E6B-8033-23A2B7D33D7B}" dt="2024-10-14T20:01:38.974" v="1" actId="1076"/>
        <pc:sldMkLst>
          <pc:docMk/>
          <pc:sldMk cId="3894369657" sldId="4188"/>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F171A82-90CF-48FA-B30A-04010D726942}" type="datetimeFigureOut">
              <a:rPr lang="en-US" smtClean="0"/>
              <a:t>10/1/2025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B03A235-AD89-4335-BCD2-1720DB9D0D7C}" type="slidenum">
              <a:rPr lang="en-US" smtClean="0"/>
              <a:t>‹#›</a:t>
            </a:fld>
            <a:endParaRPr lang="en-US"/>
          </a:p>
        </p:txBody>
      </p:sp>
    </p:spTree>
    <p:extLst>
      <p:ext uri="{BB962C8B-B14F-4D97-AF65-F5344CB8AC3E}">
        <p14:creationId xmlns:p14="http://schemas.microsoft.com/office/powerpoint/2010/main" val="31454246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62A9C7-AF8E-4C09-BB00-1E1EA1EE349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43373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g"/><Relationship Id="rId1" Type="http://schemas.openxmlformats.org/officeDocument/2006/relationships/slideMaster" Target="../slideMasters/slideMaster3.xml"/><Relationship Id="rId4" Type="http://schemas.openxmlformats.org/officeDocument/2006/relationships/image" Target="../media/image28.sv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15.svg"/><Relationship Id="rId4" Type="http://schemas.openxmlformats.org/officeDocument/2006/relationships/image" Target="../media/image14.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Header avenir demi </a:t>
            </a:r>
            <a:r>
              <a:rPr lang="he-IL"/>
              <a:t>32</a:t>
            </a:r>
            <a:r>
              <a:rPr lang="en-US" err="1"/>
              <a:t>pt</a:t>
            </a:r>
            <a:endParaRPr lang="en-GB"/>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4473970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Tree>
    <p:extLst>
      <p:ext uri="{BB962C8B-B14F-4D97-AF65-F5344CB8AC3E}">
        <p14:creationId xmlns:p14="http://schemas.microsoft.com/office/powerpoint/2010/main" val="259261933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36232113"/>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755477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270106573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44413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dirty="0"/>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101957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dirty="0"/>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dirty="0"/>
              <a:t>Click to add divider title</a:t>
            </a:r>
          </a:p>
        </p:txBody>
      </p:sp>
    </p:spTree>
    <p:extLst>
      <p:ext uri="{BB962C8B-B14F-4D97-AF65-F5344CB8AC3E}">
        <p14:creationId xmlns:p14="http://schemas.microsoft.com/office/powerpoint/2010/main" val="37811594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427578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dirty="0"/>
              <a:t>Agenda</a:t>
            </a:r>
            <a:endParaRPr lang="en-NL" dirty="0"/>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05008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dirty="0"/>
              <a:t>Agenda</a:t>
            </a:r>
            <a:endParaRPr lang="en-NL" dirty="0"/>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dirty="0"/>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dirty="0"/>
              <a:t>Item 10</a:t>
            </a:r>
          </a:p>
          <a:p>
            <a:pPr lvl="0"/>
            <a:endParaRPr lang="en-GB" dirty="0"/>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7370191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2239598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95334844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r>
              <a:rPr lang="en-US"/>
              <a:t>Click icon to add picture</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46230849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81917828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1083760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286513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dirty="0"/>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100915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7812397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7498715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1207463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pic>
        <p:nvPicPr>
          <p:cNvPr id="3" name="Picture Placeholder 9">
            <a:extLst>
              <a:ext uri="{FF2B5EF4-FFF2-40B4-BE49-F238E27FC236}">
                <a16:creationId xmlns:a16="http://schemas.microsoft.com/office/drawing/2014/main" id="{0FB197E9-9F43-28D4-A8FE-131BB93E549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t="7552" b="7552"/>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id="{4B303406-BC78-DA68-B53E-5531BCABC8B3}"/>
              </a:ext>
            </a:extLst>
          </p:cNvPr>
          <p:cNvSpPr/>
          <p:nvPr userDrawn="1"/>
        </p:nvSpPr>
        <p:spPr>
          <a:xfrm>
            <a:off x="0" y="0"/>
            <a:ext cx="12192000" cy="6858000"/>
          </a:xfrm>
          <a:prstGeom prst="rect">
            <a:avLst/>
          </a:prstGeom>
          <a:solidFill>
            <a:schemeClr val="tx1">
              <a:alpha val="50000"/>
            </a:schemeClr>
          </a:solidFill>
          <a:ln>
            <a:noFill/>
          </a:ln>
        </p:spPr>
        <p:txBody>
          <a:bodyPr wrap="square" rtlCol="0" anchor="ctr">
            <a:noAutofit/>
          </a:bodyPr>
          <a:lstStyle/>
          <a:p>
            <a:pPr algn="l"/>
            <a:endParaRPr lang="en-NL">
              <a:solidFill>
                <a:schemeClr val="tx1"/>
              </a:solidFill>
            </a:endParaRP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61" name="Text Placeholder 9">
            <a:extLst>
              <a:ext uri="{FF2B5EF4-FFF2-40B4-BE49-F238E27FC236}">
                <a16:creationId xmlns:a16="http://schemas.microsoft.com/office/drawing/2014/main" id="{268F205D-6A96-F8BD-D1AD-F6C6F2D82D75}"/>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Section break subtitle here</a:t>
            </a:r>
          </a:p>
        </p:txBody>
      </p:sp>
      <p:sp>
        <p:nvSpPr>
          <p:cNvPr id="62" name="Text Placeholder 9">
            <a:extLst>
              <a:ext uri="{FF2B5EF4-FFF2-40B4-BE49-F238E27FC236}">
                <a16:creationId xmlns:a16="http://schemas.microsoft.com/office/drawing/2014/main" id="{0DE7D0AD-4F10-AFFB-0952-EC9DCBAE19B0}"/>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Click to add divider title</a:t>
            </a:r>
          </a:p>
        </p:txBody>
      </p:sp>
      <p:grpSp>
        <p:nvGrpSpPr>
          <p:cNvPr id="36" name="Graphic 72">
            <a:extLst>
              <a:ext uri="{FF2B5EF4-FFF2-40B4-BE49-F238E27FC236}">
                <a16:creationId xmlns:a16="http://schemas.microsoft.com/office/drawing/2014/main" id="{704B1988-45ED-5564-C233-E8808A04F903}"/>
              </a:ext>
            </a:extLst>
          </p:cNvPr>
          <p:cNvGrpSpPr/>
          <p:nvPr userDrawn="1"/>
        </p:nvGrpSpPr>
        <p:grpSpPr>
          <a:xfrm>
            <a:off x="352720" y="6300412"/>
            <a:ext cx="1378423" cy="389467"/>
            <a:chOff x="3418208" y="1020992"/>
            <a:chExt cx="3761422" cy="1062774"/>
          </a:xfrm>
          <a:solidFill>
            <a:srgbClr val="FFFFFF"/>
          </a:solidFill>
        </p:grpSpPr>
        <p:grpSp>
          <p:nvGrpSpPr>
            <p:cNvPr id="37" name="Graphic 72">
              <a:extLst>
                <a:ext uri="{FF2B5EF4-FFF2-40B4-BE49-F238E27FC236}">
                  <a16:creationId xmlns:a16="http://schemas.microsoft.com/office/drawing/2014/main" id="{4C298ADB-0207-D050-203D-67AEB0F2C231}"/>
                </a:ext>
              </a:extLst>
            </p:cNvPr>
            <p:cNvGrpSpPr/>
            <p:nvPr/>
          </p:nvGrpSpPr>
          <p:grpSpPr>
            <a:xfrm>
              <a:off x="4163063" y="1839897"/>
              <a:ext cx="2240279" cy="243868"/>
              <a:chOff x="4163063" y="1839897"/>
              <a:chExt cx="2240279" cy="243868"/>
            </a:xfrm>
            <a:solidFill>
              <a:srgbClr val="FFFFFF"/>
            </a:solidFill>
          </p:grpSpPr>
          <p:sp>
            <p:nvSpPr>
              <p:cNvPr id="52" name="Freeform 51">
                <a:extLst>
                  <a:ext uri="{FF2B5EF4-FFF2-40B4-BE49-F238E27FC236}">
                    <a16:creationId xmlns:a16="http://schemas.microsoft.com/office/drawing/2014/main" id="{56FC1201-6EF1-3E7C-CE2A-6CDB44B4265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832317D-4444-1AAE-AC5F-22FA0911610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CC8B7DA-FFEC-4258-8B29-C3C470A205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582E033-A583-B8B2-B7C0-BB35C802119C}"/>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37D491C-69F9-EE61-10A6-D1434CA765D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CADEF667-CE06-0AE6-1AA2-CE69EFEA7C4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AC665C0-2138-ECE1-F980-C67DA2D8387F}"/>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9254E71-3029-890D-EF74-F390AD5318E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FB4301-1DD2-67B2-83A3-F734DE35284D}"/>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45CABF-8EAC-6E54-6BB5-B29F6F9059C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8229ACC-920B-584E-E238-84AC19254E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D6A6010-4D8E-E64B-3FF7-96CC58B7388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294F4AC9-7A07-5123-F28F-C0090A0DDAC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64392EB-D945-49C6-90A7-98E876B9E88E}"/>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4D13E25-BD21-A33E-8A32-C7C9751B4AF7}"/>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38" name="Graphic 72">
              <a:extLst>
                <a:ext uri="{FF2B5EF4-FFF2-40B4-BE49-F238E27FC236}">
                  <a16:creationId xmlns:a16="http://schemas.microsoft.com/office/drawing/2014/main" id="{54D7FE82-A23D-4BBD-3DD3-D1CA893112AD}"/>
                </a:ext>
              </a:extLst>
            </p:cNvPr>
            <p:cNvGrpSpPr/>
            <p:nvPr/>
          </p:nvGrpSpPr>
          <p:grpSpPr>
            <a:xfrm>
              <a:off x="3418208" y="1020992"/>
              <a:ext cx="3761422" cy="550471"/>
              <a:chOff x="3418208" y="1020992"/>
              <a:chExt cx="3761422" cy="550471"/>
            </a:xfrm>
            <a:solidFill>
              <a:srgbClr val="FFFFFF"/>
            </a:solidFill>
          </p:grpSpPr>
          <p:sp>
            <p:nvSpPr>
              <p:cNvPr id="39" name="Freeform 38">
                <a:extLst>
                  <a:ext uri="{FF2B5EF4-FFF2-40B4-BE49-F238E27FC236}">
                    <a16:creationId xmlns:a16="http://schemas.microsoft.com/office/drawing/2014/main" id="{8975B98E-D94F-6FD5-F4C8-972246BE970D}"/>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4A6BD19-0BFE-B709-CA70-D8EA09C2C36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3C67747-6E8C-B567-9A20-B74377EE91D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C91449B-BDCD-E875-2AB0-5EA037F531E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BFD7490-26D4-3973-BC28-82BA9E9A9D8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7444333-0CA3-111B-1000-F900186A76A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4F5F2C2-BAC2-9337-D7D2-DACD2C36F7B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5AF3CBF-B67F-0632-A3CA-8F9044A3AD0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ABD8C9C-E003-C19D-D64D-14C44E5A05B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C3A259F-47FB-A69D-CDF9-ACF9F0B8818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9B3C640-C009-B704-E1C6-113708803F5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7B375EF-A32D-7999-7363-72705117D66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8D683AE-E7A2-5900-FFD3-00451D4C426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05829425"/>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51595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00084623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r>
              <a:rPr lang="en-US"/>
              <a:t>Click icon to add picture</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1012487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06236273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93770329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10635381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17262993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9201998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712695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9360842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Light image - 2 or 3 lines">
    <p:bg>
      <p:bgPr>
        <a:solidFill>
          <a:schemeClr val="tx1"/>
        </a:solidFill>
        <a:effectLst/>
      </p:bgPr>
    </p:bg>
    <p:spTree>
      <p:nvGrpSpPr>
        <p:cNvPr id="1" name=""/>
        <p:cNvGrpSpPr/>
        <p:nvPr/>
      </p:nvGrpSpPr>
      <p:grpSpPr>
        <a:xfrm>
          <a:off x="0" y="0"/>
          <a:ext cx="0" cy="0"/>
          <a:chOff x="0" y="0"/>
          <a:chExt cx="0" cy="0"/>
        </a:xfrm>
      </p:grpSpPr>
      <p:pic>
        <p:nvPicPr>
          <p:cNvPr id="2" name="Picture Placeholder 6">
            <a:extLst>
              <a:ext uri="{FF2B5EF4-FFF2-40B4-BE49-F238E27FC236}">
                <a16:creationId xmlns:a16="http://schemas.microsoft.com/office/drawing/2014/main" id="{AE0CAE52-C8F1-A58D-6B6C-F0D739FD710B}"/>
              </a:ext>
            </a:extLst>
          </p:cNvPr>
          <p:cNvPicPr>
            <a:picLocks noChangeAspect="1"/>
          </p:cNvPicPr>
          <p:nvPr userDrawn="1"/>
        </p:nvPicPr>
        <p:blipFill>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7813" b="7813"/>
          <a:stretch>
            <a:fillRect/>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97FC31FD-20E5-1734-927F-803376A99C36}"/>
              </a:ext>
            </a:extLst>
          </p:cNvPr>
          <p:cNvSpPr/>
          <p:nvPr userDrawn="1"/>
        </p:nvSpPr>
        <p:spPr>
          <a:xfrm>
            <a:off x="-15338" y="0"/>
            <a:ext cx="12207337" cy="6857999"/>
          </a:xfrm>
          <a:prstGeom prst="rect">
            <a:avLst/>
          </a:prstGeom>
          <a:gradFill>
            <a:gsLst>
              <a:gs pos="50000">
                <a:srgbClr val="7188E9">
                  <a:alpha val="80000"/>
                </a:srgbClr>
              </a:gs>
              <a:gs pos="85000">
                <a:srgbClr val="319AF0">
                  <a:alpha val="95000"/>
                </a:srgbClr>
              </a:gs>
              <a:gs pos="15000">
                <a:schemeClr val="accent2">
                  <a:alpha val="70000"/>
                </a:schemeClr>
              </a:gs>
            </a:gsLst>
            <a:lin ang="3600000" scaled="0"/>
          </a:gradFill>
          <a:ln>
            <a:noFill/>
          </a:ln>
        </p:spPr>
        <p:txBody>
          <a:bodyPr wrap="square" rtlCol="0" anchor="ctr">
            <a:noAutofit/>
          </a:bodyPr>
          <a:lstStyle/>
          <a:p>
            <a:pPr marL="0" algn="l" defTabSz="914400" rtl="0" eaLnBrk="1" latinLnBrk="0" hangingPunct="1"/>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3" name="Graphic 72">
            <a:extLst>
              <a:ext uri="{FF2B5EF4-FFF2-40B4-BE49-F238E27FC236}">
                <a16:creationId xmlns:a16="http://schemas.microsoft.com/office/drawing/2014/main" id="{8CAC76FF-FDFC-CE4D-0356-126EC2B6FB25}"/>
              </a:ext>
            </a:extLst>
          </p:cNvPr>
          <p:cNvGrpSpPr/>
          <p:nvPr userDrawn="1"/>
        </p:nvGrpSpPr>
        <p:grpSpPr>
          <a:xfrm>
            <a:off x="352900" y="6300412"/>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96612422-D804-7188-4757-A1C4F0F68DE8}"/>
                </a:ext>
              </a:extLst>
            </p:cNvPr>
            <p:cNvGrpSpPr/>
            <p:nvPr/>
          </p:nvGrpSpPr>
          <p:grpSpPr>
            <a:xfrm>
              <a:off x="4163063" y="1839897"/>
              <a:ext cx="2240279" cy="243868"/>
              <a:chOff x="4163063" y="1839897"/>
              <a:chExt cx="2240279" cy="243868"/>
            </a:xfrm>
            <a:solidFill>
              <a:srgbClr val="FFFFFF"/>
            </a:solidFill>
          </p:grpSpPr>
          <p:sp>
            <p:nvSpPr>
              <p:cNvPr id="23" name="Freeform 22">
                <a:extLst>
                  <a:ext uri="{FF2B5EF4-FFF2-40B4-BE49-F238E27FC236}">
                    <a16:creationId xmlns:a16="http://schemas.microsoft.com/office/drawing/2014/main" id="{6463059F-863B-1B57-DF6E-1C555D6DCC2E}"/>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FC7F82A-3ED0-72E9-189D-1335043CE8F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4AA600A-1FAF-2CB0-4B2C-D8B3377577D7}"/>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A639972-37D3-41F5-0951-1B06E1B6140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79E768-ED5E-3A96-DF4E-71148F3240A5}"/>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94021AD-6F1C-B831-3BE8-C04D6808AD04}"/>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1115528-FEFC-8459-F0C0-F5DDEFA1B8A9}"/>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F3140C2-5384-5C40-D9D4-2CAACB18067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BA3653-D843-03AB-6F97-70633974EF8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9A92383-0238-D29C-1417-AC45A25C5C2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2C32BA7-247F-310E-F174-E53242B6D6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C5C9976-40DC-282D-3079-8D6798908A43}"/>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81CC9C4-83E2-3EA3-BB53-91F42C130CCD}"/>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7CF1705-9404-0199-C686-0B79EA72F37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C444CDDA-46F1-34EB-4C11-AB6198C42B9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729F270-B3E5-D4B2-0112-70195473E6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13E2D633-E7B0-82D3-A091-33C0DE377A0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1E374E7-5250-6398-09B6-6D0295C5EA1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F02073F-E470-F5BF-55AD-CF4ACAA7D4DA}"/>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704897C-4F2A-87E3-EA75-AF3A149DCA6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6AED2D-1496-DD26-0C8F-F008E3B7F7E9}"/>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1D3D4D4-5D99-558E-587A-E5583B77028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19D4FE2-EA69-F2F8-CDD7-1386CB71FB8A}"/>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4A3AB-AE8D-4CB0-DAA9-E64FEDCA7E2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B8C49AEA-7A54-28B2-D242-6BB5C604C9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17272E0-C63F-DE8F-E0D0-AED413F03EE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DE95A1D-29A9-22DB-DFC9-9E3EFF5BEEB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DAC89CE-4FAF-6DAB-BDB5-F15155F80879}"/>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55FC88C-49B8-2269-00AD-4E935C3DA43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690009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407376139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843566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dirty="0"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3872434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dirty="0">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dirty="0"/>
              <a:t>Lorem ipsum dolor sit </a:t>
            </a:r>
            <a:r>
              <a:rPr lang="en-US" dirty="0" err="1"/>
              <a:t>amet</a:t>
            </a:r>
            <a:r>
              <a:rPr lang="en-US" dirty="0"/>
              <a:t> </a:t>
            </a:r>
            <a:r>
              <a:rPr lang="en-US" dirty="0" err="1"/>
              <a:t>consectetur</a:t>
            </a:r>
            <a:r>
              <a:rPr lang="en-US" dirty="0"/>
              <a:t> </a:t>
            </a:r>
            <a:r>
              <a:rPr lang="en-US" dirty="0" err="1"/>
              <a:t>elit</a:t>
            </a:r>
            <a:r>
              <a:rPr lang="en-US" dirty="0"/>
              <a:t>, sed do</a:t>
            </a:r>
            <a:br>
              <a:rPr lang="en-US" dirty="0"/>
            </a:br>
            <a:r>
              <a:rPr lang="en-US" dirty="0" err="1"/>
              <a:t>elusmond</a:t>
            </a:r>
            <a:r>
              <a:rPr lang="en-US" dirty="0"/>
              <a:t> </a:t>
            </a:r>
            <a:r>
              <a:rPr lang="en-US" dirty="0" err="1"/>
              <a:t>tempor</a:t>
            </a:r>
            <a:r>
              <a:rPr lang="en-US" dirty="0"/>
              <a:t> </a:t>
            </a:r>
            <a:r>
              <a:rPr lang="en-US" dirty="0" err="1"/>
              <a:t>incidinititut</a:t>
            </a:r>
            <a:r>
              <a:rPr lang="en-US" dirty="0"/>
              <a:t> </a:t>
            </a:r>
            <a:r>
              <a:rPr lang="en-US" dirty="0" err="1"/>
              <a:t>ut</a:t>
            </a:r>
            <a:r>
              <a:rPr lang="en-US" dirty="0"/>
              <a:t>, et dolor </a:t>
            </a:r>
            <a:r>
              <a:rPr lang="en-US" dirty="0" err="1"/>
              <a:t>algiuila</a:t>
            </a:r>
            <a:r>
              <a:rPr lang="en-US" dirty="0"/>
              <a:t> </a:t>
            </a:r>
            <a:br>
              <a:rPr lang="en-US" dirty="0"/>
            </a:br>
            <a:r>
              <a:rPr lang="en-US" dirty="0" err="1"/>
              <a:t>enim</a:t>
            </a:r>
            <a:r>
              <a:rPr lang="en-US" dirty="0"/>
              <a:t> ad minim </a:t>
            </a:r>
            <a:r>
              <a:rPr lang="en-US" dirty="0" err="1"/>
              <a:t>quis</a:t>
            </a:r>
            <a:r>
              <a:rPr lang="en-US" dirty="0"/>
              <a:t> </a:t>
            </a:r>
            <a:r>
              <a:rPr lang="en-US" dirty="0" err="1"/>
              <a:t>nostrud</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dirty="0"/>
              <a:t>John Doe</a:t>
            </a:r>
            <a:endParaRPr lang="en-NL" dirty="0"/>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dirty="0"/>
              <a:t>Product Manager</a:t>
            </a:r>
            <a:endParaRPr lang="en-NL" dirty="0"/>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7761508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378754204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dirty="0"/>
              <a:t>Click to add title</a:t>
            </a:r>
            <a:endParaRPr lang="en-GB" dirty="0"/>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2202990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Tree>
    <p:extLst>
      <p:ext uri="{BB962C8B-B14F-4D97-AF65-F5344CB8AC3E}">
        <p14:creationId xmlns:p14="http://schemas.microsoft.com/office/powerpoint/2010/main" val="402665249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dirty="0"/>
              <a:t>Click to add title</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Tree>
    <p:extLst>
      <p:ext uri="{BB962C8B-B14F-4D97-AF65-F5344CB8AC3E}">
        <p14:creationId xmlns:p14="http://schemas.microsoft.com/office/powerpoint/2010/main" val="18673118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26794903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771605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Light image - 2 or 3 lines">
    <p:bg>
      <p:bgPr>
        <a:solidFill>
          <a:schemeClr val="accent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29518788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7474415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56867071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592373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0373460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6433591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01476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482816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63696559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85001426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r>
              <a:rPr lang="en-US"/>
              <a:t>Click icon to add picture</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Tree>
    <p:extLst>
      <p:ext uri="{BB962C8B-B14F-4D97-AF65-F5344CB8AC3E}">
        <p14:creationId xmlns:p14="http://schemas.microsoft.com/office/powerpoint/2010/main" val="31819153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Light image - 2 or 3 lines">
    <p:bg>
      <p:bgPr>
        <a:gradFill>
          <a:gsLst>
            <a:gs pos="50000">
              <a:srgbClr val="7188E9"/>
            </a:gs>
            <a:gs pos="85000">
              <a:srgbClr val="319AF0"/>
            </a:gs>
            <a:gs pos="15000">
              <a:schemeClr val="accent2"/>
            </a:gs>
          </a:gsLst>
          <a:lin ang="3600000" scaled="0"/>
        </a:gra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F088819-8E12-3D66-06EA-27D2A22F0066}"/>
              </a:ext>
            </a:extLst>
          </p:cNvPr>
          <p:cNvSpPr/>
          <p:nvPr userDrawn="1"/>
        </p:nvSpPr>
        <p:spPr>
          <a:xfrm>
            <a:off x="-6804" y="0"/>
            <a:ext cx="12013925"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NL">
              <a:solidFill>
                <a:schemeClr val="tx1"/>
              </a:solidFill>
            </a:endParaRPr>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A440F692-3BBC-E4F8-1FBF-A402187FC333}"/>
              </a:ext>
            </a:extLst>
          </p:cNvPr>
          <p:cNvGrpSpPr/>
          <p:nvPr userDrawn="1"/>
        </p:nvGrpSpPr>
        <p:grpSpPr>
          <a:xfrm>
            <a:off x="352900"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20AB141-0631-8BAB-59DC-B2A811E92797}"/>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40465CBC-C086-FB42-AECE-FAA47EAFDBBC}"/>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4D2076-4D7A-0715-7C1C-D7B88244F75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8CDFFD5-CB0E-958E-1B53-2C8A3B1A2F3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E93F929-1FE2-3765-B267-CDC7E0B1314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7058DD-4D22-44B7-9B43-B9C13A29E14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052A5DF-DEDD-0B95-1860-19F71194F6E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F45A0E6-0D70-D953-9F2D-17D752FB8C3D}"/>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92D8DC0-1860-1DB9-94CB-D199039E6A6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31083F2-5171-B9AF-8313-1AA7378BEE01}"/>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E39CE2D-D406-FB48-81C2-B5B573991C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EF9C4C5-65EB-7928-BBB1-582B3BE4BAB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BDCF67E-87BE-D782-1560-5EFC85BED4D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642414BB-6B6F-DA54-1552-22A0775204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E3A66D0-F8C6-3E41-0052-C301E9612B83}"/>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23BD1AF-A9C9-A91D-9575-4EAAFBCC9CC5}"/>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CD09C405-F2C6-CDC7-730C-686FD54A9263}"/>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118A8872-672B-9B9E-D4DB-0B20647A4E4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4E4CF1F5-DEB8-B77E-4B70-CC897131424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FB6920C-C5F1-A9C8-7DEE-09AACBDCC6F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36A23E8-9C15-B95C-1B21-76FC6B633ACF}"/>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51ECF35-C032-1ADD-3F85-9B241B5311B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927605C-7939-B3DD-01ED-17E6D9BB97A3}"/>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65B89A3-B681-354C-2254-F27F18D3469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D2DB53B-DAC0-9107-A35C-9F3F3D1FE20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86E09EC-ADEF-38E7-9A8B-718677BB480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D1CA8C-B733-6094-061C-3BB05DFD16A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8809F8D-6794-99A6-90C8-642D91046635}"/>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7ED40C5-B49F-D19E-26AA-B190168A4611}"/>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C32B62-7BF9-0DAC-83AA-59AEBAD6102F}"/>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02703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Click to add title</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500759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8871848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0174125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dirty="0"/>
              <a:t>Header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144876611"/>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9240342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53402589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12337287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6624874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785910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3765728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Light image - 2 or 3 lines">
    <p:bg>
      <p:bgPr>
        <a:solidFill>
          <a:schemeClr val="tx1"/>
        </a:solidFill>
        <a:effectLst/>
      </p:bgPr>
    </p:bg>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3877820"/>
            <a:ext cx="5473700"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085466" y="1934977"/>
            <a:ext cx="602107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Click to add divider title</a:t>
            </a:r>
          </a:p>
        </p:txBody>
      </p:sp>
      <p:sp>
        <p:nvSpPr>
          <p:cNvPr id="7" name="Slide Number Placeholder 5">
            <a:extLst>
              <a:ext uri="{FF2B5EF4-FFF2-40B4-BE49-F238E27FC236}">
                <a16:creationId xmlns:a16="http://schemas.microsoft.com/office/drawing/2014/main" id="{E8908EB6-F82D-1AA5-35A5-6E5CF7A5AFA7}"/>
              </a:ext>
            </a:extLst>
          </p:cNvPr>
          <p:cNvSpPr>
            <a:spLocks noGrp="1"/>
          </p:cNvSpPr>
          <p:nvPr>
            <p:ph type="sldNum" sz="quarter" idx="4"/>
          </p:nvPr>
        </p:nvSpPr>
        <p:spPr>
          <a:xfrm>
            <a:off x="11571292" y="6415588"/>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grpSp>
        <p:nvGrpSpPr>
          <p:cNvPr id="2" name="Graphic 72">
            <a:extLst>
              <a:ext uri="{FF2B5EF4-FFF2-40B4-BE49-F238E27FC236}">
                <a16:creationId xmlns:a16="http://schemas.microsoft.com/office/drawing/2014/main" id="{B2B5C987-B558-02B5-E905-7A7D2875C5AE}"/>
              </a:ext>
            </a:extLst>
          </p:cNvPr>
          <p:cNvGrpSpPr/>
          <p:nvPr userDrawn="1"/>
        </p:nvGrpSpPr>
        <p:grpSpPr>
          <a:xfrm>
            <a:off x="352901" y="6300412"/>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CC17B46D-479F-F89E-B28B-C18F24CA0A0B}"/>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00547F81-7772-FE6A-54DC-7DB7855CFF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88DD1D13-6CBF-C823-0935-DD25A61ADA1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8464C0F-5FE3-4709-69F0-AF756200740B}"/>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AD0FEE8-E30C-4E2F-E3ED-95DD41D5001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C49F21C-BA2B-8F3C-30B6-C070A7238328}"/>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00BE4C6-533E-7CA0-C732-002CA7ED2B58}"/>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A91EC14-4C38-2C1C-AE03-86DE93F0264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7BD9780-34AC-C82C-02B3-8531CB282FE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2166B3D-F843-7BFB-8A39-C1DDA9930B0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A6D8586-19E8-B68E-497C-055CB2F37B0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841B16-4239-BB0D-1A84-6DE832DAE4D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5F1D991-F8DD-B34F-88F6-27823A54E37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00BB04A9-9E68-43DD-AC5D-F48798EE5EFE}"/>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9282C29-2F78-0920-2F75-B15CEE61B43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DBF50332-9B14-467C-85C2-C0C0BE0158D1}"/>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6" name="Graphic 72">
              <a:extLst>
                <a:ext uri="{FF2B5EF4-FFF2-40B4-BE49-F238E27FC236}">
                  <a16:creationId xmlns:a16="http://schemas.microsoft.com/office/drawing/2014/main" id="{318B84B6-62BB-1E3F-0F4B-A121F131495F}"/>
                </a:ext>
              </a:extLst>
            </p:cNvPr>
            <p:cNvGrpSpPr/>
            <p:nvPr/>
          </p:nvGrpSpPr>
          <p:grpSpPr>
            <a:xfrm>
              <a:off x="3418208" y="1020992"/>
              <a:ext cx="3761422" cy="550471"/>
              <a:chOff x="3418208" y="1020992"/>
              <a:chExt cx="3761422" cy="550471"/>
            </a:xfrm>
            <a:solidFill>
              <a:srgbClr val="FFFFFF"/>
            </a:solidFill>
          </p:grpSpPr>
          <p:sp>
            <p:nvSpPr>
              <p:cNvPr id="8" name="Freeform 7">
                <a:extLst>
                  <a:ext uri="{FF2B5EF4-FFF2-40B4-BE49-F238E27FC236}">
                    <a16:creationId xmlns:a16="http://schemas.microsoft.com/office/drawing/2014/main" id="{C25E8C96-2F79-4750-397C-28538D3DD079}"/>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7641A3A-CF4C-A6FF-DB88-741C97F3C34B}"/>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763ADC-9F11-4E5D-953A-FDB7FCB3EFC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36F21BE-F457-D0E7-128D-3DA92DA770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F026C01-1330-CB1A-251F-80404CEC6BF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A49E162-3C89-D77F-9344-10CB4E1AB55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EA79512-D023-4F41-61BA-5400C79176C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B501EDE-BBC6-E86E-CD62-0A9DABCB0BD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58D86D6-8B38-4268-119F-92C1B7FBBDE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9CEC990-1C0E-E4CB-34B7-1804C0125F40}"/>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27B519E-2AFC-C5B6-01BF-F577BEC1233C}"/>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D42709A-F90F-F791-09CF-CBB86CC7BCC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A5F906D-F53F-4F0B-135A-A50DE1906341}"/>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870949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dirty="0"/>
              <a:t>Header avenir demi </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37394779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35123405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3403242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8877000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3581978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 24pt</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8222568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4904055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dirty="0"/>
              <a:t>Click to add title</a:t>
            </a:r>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dirty="0"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dirty="0"/>
          </a:p>
        </p:txBody>
      </p:sp>
    </p:spTree>
    <p:extLst>
      <p:ext uri="{BB962C8B-B14F-4D97-AF65-F5344CB8AC3E}">
        <p14:creationId xmlns:p14="http://schemas.microsoft.com/office/powerpoint/2010/main" val="11609829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798490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2024 Clarivate</a:t>
            </a:r>
          </a:p>
          <a:p>
            <a:r>
              <a:rPr lang="en-US" sz="900" dirty="0">
                <a:solidFill>
                  <a:schemeClr val="bg1"/>
                </a:solidFill>
              </a:rPr>
              <a:t>Clarivate and its logo, as well as all other trademarks </a:t>
            </a:r>
            <a:r>
              <a:rPr lang="en-US" sz="900" noProof="0" dirty="0">
                <a:solidFill>
                  <a:schemeClr val="bg1"/>
                </a:solidFill>
              </a:rPr>
              <a:t>used</a:t>
            </a:r>
            <a:r>
              <a:rPr lang="en-US" sz="900" dirty="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the leading global information services provider. We connect </a:t>
            </a:r>
            <a:r>
              <a:rPr lang="en-US" sz="900" b="0" i="0" u="none" strike="noStrike" noProof="0" dirty="0">
                <a:solidFill>
                  <a:schemeClr val="bg1"/>
                </a:solidFill>
                <a:effectLst/>
              </a:rPr>
              <a:t>people</a:t>
            </a:r>
            <a:r>
              <a:rPr lang="en-GB" sz="900" b="0" i="0" u="none" strike="noStrike" dirty="0">
                <a:solidFill>
                  <a:schemeClr val="bg1"/>
                </a:solidFill>
                <a:effectLst/>
              </a:rPr>
              <a:t> and </a:t>
            </a:r>
            <a:r>
              <a:rPr lang="en-US" sz="900" b="0" i="0" u="none" strike="noStrike" noProof="0" dirty="0">
                <a:solidFill>
                  <a:schemeClr val="bg1"/>
                </a:solidFill>
                <a:effectLst/>
              </a:rPr>
              <a:t>organizations</a:t>
            </a:r>
            <a:r>
              <a:rPr lang="en-GB" sz="900" b="0" i="0" u="none" strike="noStrike" dirty="0">
                <a:solidFill>
                  <a:schemeClr val="bg1"/>
                </a:solidFill>
                <a:effectLst/>
              </a:rPr>
              <a:t> to intelligence they can trust to transform their perspective, their work and our world. Our subscription </a:t>
            </a:r>
            <a:r>
              <a:rPr lang="en-US" sz="900" b="0" i="0" u="none" strike="noStrike" noProof="0" dirty="0">
                <a:solidFill>
                  <a:schemeClr val="bg1"/>
                </a:solidFill>
                <a:effectLst/>
              </a:rPr>
              <a:t>and</a:t>
            </a:r>
            <a:r>
              <a:rPr lang="en-GB" sz="900" b="0" i="0" u="none" strike="noStrike" dirty="0">
                <a:solidFill>
                  <a:schemeClr val="bg1"/>
                </a:solidFill>
                <a:effectLst/>
              </a:rPr>
              <a:t> technology-based solutions are coupled with deep domain expertise and cover the areas </a:t>
            </a:r>
            <a:br>
              <a:rPr lang="en-GB" sz="900" b="0" i="0" u="none" strike="noStrike" dirty="0">
                <a:solidFill>
                  <a:schemeClr val="bg1"/>
                </a:solidFill>
                <a:effectLst/>
              </a:rPr>
            </a:br>
            <a:r>
              <a:rPr lang="en-GB" sz="900" b="0" i="0" u="none" strike="noStrike" dirty="0">
                <a:solidFill>
                  <a:schemeClr val="bg1"/>
                </a:solidFill>
                <a:effectLst/>
              </a:rPr>
              <a:t>of Academia &amp; Government, Life Sciences &amp; Healthcare and Intellectual Property. For more information, please visit </a:t>
            </a:r>
            <a:r>
              <a:rPr lang="en-GB" sz="900" b="0" i="0" dirty="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dirty="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chemeClr val="bg1"/>
                </a:solidFill>
                <a:latin typeface="+mj-lt"/>
              </a:rPr>
              <a:t>Thank You</a:t>
            </a:r>
            <a:endParaRPr lang="en-GB" sz="6000" b="1" dirty="0">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36724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Click to add divider title</a:t>
            </a:r>
          </a:p>
        </p:txBody>
      </p:sp>
    </p:spTree>
    <p:extLst>
      <p:ext uri="{BB962C8B-B14F-4D97-AF65-F5344CB8AC3E}">
        <p14:creationId xmlns:p14="http://schemas.microsoft.com/office/powerpoint/2010/main" val="383117015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35552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dirty="0">
                <a:solidFill>
                  <a:schemeClr val="bg1"/>
                </a:solidFill>
                <a:latin typeface="+mj-lt"/>
                <a:ea typeface="+mn-ea"/>
                <a:cs typeface="+mn-cs"/>
              </a:rPr>
              <a:t>© 2024 Clarivate</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4347927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dirty="0">
                <a:solidFill>
                  <a:schemeClr val="bg1"/>
                </a:solidFill>
                <a:latin typeface="+mj-lt"/>
                <a:ea typeface="+mn-ea"/>
                <a:cs typeface="+mn-cs"/>
              </a:rPr>
              <a:t>© 2024 Clarivate</a:t>
            </a:r>
          </a:p>
          <a:p>
            <a:r>
              <a:rPr lang="en-US" sz="900" noProof="0" dirty="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dirty="0">
                <a:solidFill>
                  <a:schemeClr val="bg1"/>
                </a:solidFill>
                <a:latin typeface="+mj-lt"/>
              </a:rPr>
              <a:t>Thank You</a:t>
            </a:r>
            <a:endParaRPr lang="en-GB" sz="5400" b="1" dirty="0">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1712377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dirty="0"/>
              <a:t>Header avenir demi</a:t>
            </a:r>
            <a:endParaRPr lang="en-GB" dirty="0"/>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Tree>
    <p:extLst>
      <p:ext uri="{BB962C8B-B14F-4D97-AF65-F5344CB8AC3E}">
        <p14:creationId xmlns:p14="http://schemas.microsoft.com/office/powerpoint/2010/main" val="270863566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445278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2419873"/>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F0A72917-94AF-8327-0C66-877F8B0C1694}"/>
              </a:ext>
              <a:ext uri="{C183D7F6-B498-43B3-948B-1728B52AA6E4}">
                <adec:decorative xmlns:adec="http://schemas.microsoft.com/office/drawing/2017/decorative" val="1"/>
              </a:ext>
            </a:extLst>
          </p:cNvPr>
          <p:cNvSpPr>
            <a:spLocks noGrp="1"/>
          </p:cNvSpPr>
          <p:nvPr>
            <p:ph type="pic" sz="quarter" idx="26" hasCustomPrompt="1"/>
          </p:nvPr>
        </p:nvSpPr>
        <p:spPr>
          <a:xfrm>
            <a:off x="0" y="0"/>
            <a:ext cx="12192000" cy="6858000"/>
          </a:xfrm>
          <a:custGeom>
            <a:avLst/>
            <a:gdLst>
              <a:gd name="connsiteX0" fmla="*/ 6539177 w 12192000"/>
              <a:gd name="connsiteY0" fmla="*/ 622093 h 6858000"/>
              <a:gd name="connsiteX1" fmla="*/ 6539177 w 12192000"/>
              <a:gd name="connsiteY1" fmla="*/ 632101 h 6858000"/>
              <a:gd name="connsiteX2" fmla="*/ 6511379 w 12192000"/>
              <a:gd name="connsiteY2" fmla="*/ 657676 h 6858000"/>
              <a:gd name="connsiteX3" fmla="*/ 6491364 w 12192000"/>
              <a:gd name="connsiteY3" fmla="*/ 640997 h 6858000"/>
              <a:gd name="connsiteX4" fmla="*/ 6511379 w 12192000"/>
              <a:gd name="connsiteY4" fmla="*/ 625429 h 6858000"/>
              <a:gd name="connsiteX5" fmla="*/ 6526946 w 12192000"/>
              <a:gd name="connsiteY5" fmla="*/ 625429 h 6858000"/>
              <a:gd name="connsiteX6" fmla="*/ 6539177 w 12192000"/>
              <a:gd name="connsiteY6" fmla="*/ 622093 h 6858000"/>
              <a:gd name="connsiteX7" fmla="*/ 6052150 w 12192000"/>
              <a:gd name="connsiteY7" fmla="*/ 622093 h 6858000"/>
              <a:gd name="connsiteX8" fmla="*/ 6052150 w 12192000"/>
              <a:gd name="connsiteY8" fmla="*/ 632101 h 6858000"/>
              <a:gd name="connsiteX9" fmla="*/ 6024352 w 12192000"/>
              <a:gd name="connsiteY9" fmla="*/ 657676 h 6858000"/>
              <a:gd name="connsiteX10" fmla="*/ 6004337 w 12192000"/>
              <a:gd name="connsiteY10" fmla="*/ 640997 h 6858000"/>
              <a:gd name="connsiteX11" fmla="*/ 6024352 w 12192000"/>
              <a:gd name="connsiteY11" fmla="*/ 625429 h 6858000"/>
              <a:gd name="connsiteX12" fmla="*/ 6039919 w 12192000"/>
              <a:gd name="connsiteY12" fmla="*/ 625429 h 6858000"/>
              <a:gd name="connsiteX13" fmla="*/ 6052150 w 12192000"/>
              <a:gd name="connsiteY13" fmla="*/ 622093 h 6858000"/>
              <a:gd name="connsiteX14" fmla="*/ 5555115 w 12192000"/>
              <a:gd name="connsiteY14" fmla="*/ 574279 h 6858000"/>
              <a:gd name="connsiteX15" fmla="*/ 5418348 w 12192000"/>
              <a:gd name="connsiteY15" fmla="*/ 653229 h 6858000"/>
              <a:gd name="connsiteX16" fmla="*/ 5433915 w 12192000"/>
              <a:gd name="connsiteY16" fmla="*/ 687699 h 6858000"/>
              <a:gd name="connsiteX17" fmla="*/ 5449482 w 12192000"/>
              <a:gd name="connsiteY17" fmla="*/ 709938 h 6858000"/>
              <a:gd name="connsiteX18" fmla="*/ 5588473 w 12192000"/>
              <a:gd name="connsiteY18" fmla="*/ 629877 h 6858000"/>
              <a:gd name="connsiteX19" fmla="*/ 5555115 w 12192000"/>
              <a:gd name="connsiteY19" fmla="*/ 574279 h 6858000"/>
              <a:gd name="connsiteX20" fmla="*/ 6774909 w 12192000"/>
              <a:gd name="connsiteY20" fmla="*/ 570943 h 6858000"/>
              <a:gd name="connsiteX21" fmla="*/ 6806043 w 12192000"/>
              <a:gd name="connsiteY21" fmla="*/ 596518 h 6858000"/>
              <a:gd name="connsiteX22" fmla="*/ 6742662 w 12192000"/>
              <a:gd name="connsiteY22" fmla="*/ 596518 h 6858000"/>
              <a:gd name="connsiteX23" fmla="*/ 6774909 w 12192000"/>
              <a:gd name="connsiteY23" fmla="*/ 570943 h 6858000"/>
              <a:gd name="connsiteX24" fmla="*/ 6223388 w 12192000"/>
              <a:gd name="connsiteY24" fmla="*/ 540921 h 6858000"/>
              <a:gd name="connsiteX25" fmla="*/ 6223388 w 12192000"/>
              <a:gd name="connsiteY25" fmla="*/ 575391 h 6858000"/>
              <a:gd name="connsiteX26" fmla="*/ 6243403 w 12192000"/>
              <a:gd name="connsiteY26" fmla="*/ 575391 h 6858000"/>
              <a:gd name="connsiteX27" fmla="*/ 6243403 w 12192000"/>
              <a:gd name="connsiteY27" fmla="*/ 683250 h 6858000"/>
              <a:gd name="connsiteX28" fmla="*/ 6283433 w 12192000"/>
              <a:gd name="connsiteY28" fmla="*/ 683250 h 6858000"/>
              <a:gd name="connsiteX29" fmla="*/ 6283433 w 12192000"/>
              <a:gd name="connsiteY29" fmla="*/ 540921 h 6858000"/>
              <a:gd name="connsiteX30" fmla="*/ 6297888 w 12192000"/>
              <a:gd name="connsiteY30" fmla="*/ 540920 h 6858000"/>
              <a:gd name="connsiteX31" fmla="*/ 6346814 w 12192000"/>
              <a:gd name="connsiteY31" fmla="*/ 683250 h 6858000"/>
              <a:gd name="connsiteX32" fmla="*/ 6396850 w 12192000"/>
              <a:gd name="connsiteY32" fmla="*/ 683250 h 6858000"/>
              <a:gd name="connsiteX33" fmla="*/ 6447999 w 12192000"/>
              <a:gd name="connsiteY33" fmla="*/ 540920 h 6858000"/>
              <a:gd name="connsiteX34" fmla="*/ 6405746 w 12192000"/>
              <a:gd name="connsiteY34" fmla="*/ 540920 h 6858000"/>
              <a:gd name="connsiteX35" fmla="*/ 6373500 w 12192000"/>
              <a:gd name="connsiteY35" fmla="*/ 639884 h 6858000"/>
              <a:gd name="connsiteX36" fmla="*/ 6341253 w 12192000"/>
              <a:gd name="connsiteY36" fmla="*/ 540920 h 6858000"/>
              <a:gd name="connsiteX37" fmla="*/ 6774909 w 12192000"/>
              <a:gd name="connsiteY37" fmla="*/ 538696 h 6858000"/>
              <a:gd name="connsiteX38" fmla="*/ 6701521 w 12192000"/>
              <a:gd name="connsiteY38" fmla="*/ 613198 h 6858000"/>
              <a:gd name="connsiteX39" fmla="*/ 6776020 w 12192000"/>
              <a:gd name="connsiteY39" fmla="*/ 687698 h 6858000"/>
              <a:gd name="connsiteX40" fmla="*/ 6847184 w 12192000"/>
              <a:gd name="connsiteY40" fmla="*/ 643219 h 6858000"/>
              <a:gd name="connsiteX41" fmla="*/ 6804931 w 12192000"/>
              <a:gd name="connsiteY41" fmla="*/ 638772 h 6858000"/>
              <a:gd name="connsiteX42" fmla="*/ 6776020 w 12192000"/>
              <a:gd name="connsiteY42" fmla="*/ 653227 h 6858000"/>
              <a:gd name="connsiteX43" fmla="*/ 6743775 w 12192000"/>
              <a:gd name="connsiteY43" fmla="*/ 624317 h 6858000"/>
              <a:gd name="connsiteX44" fmla="*/ 6849408 w 12192000"/>
              <a:gd name="connsiteY44" fmla="*/ 624317 h 6858000"/>
              <a:gd name="connsiteX45" fmla="*/ 6849408 w 12192000"/>
              <a:gd name="connsiteY45" fmla="*/ 623205 h 6858000"/>
              <a:gd name="connsiteX46" fmla="*/ 6774909 w 12192000"/>
              <a:gd name="connsiteY46" fmla="*/ 538696 h 6858000"/>
              <a:gd name="connsiteX47" fmla="*/ 6192254 w 12192000"/>
              <a:gd name="connsiteY47" fmla="*/ 538696 h 6858000"/>
              <a:gd name="connsiteX48" fmla="*/ 6155559 w 12192000"/>
              <a:gd name="connsiteY48" fmla="*/ 563159 h 6858000"/>
              <a:gd name="connsiteX49" fmla="*/ 6155559 w 12192000"/>
              <a:gd name="connsiteY49" fmla="*/ 540920 h 6858000"/>
              <a:gd name="connsiteX50" fmla="*/ 6116642 w 12192000"/>
              <a:gd name="connsiteY50" fmla="*/ 540920 h 6858000"/>
              <a:gd name="connsiteX51" fmla="*/ 6116642 w 12192000"/>
              <a:gd name="connsiteY51" fmla="*/ 683250 h 6858000"/>
              <a:gd name="connsiteX52" fmla="*/ 6156672 w 12192000"/>
              <a:gd name="connsiteY52" fmla="*/ 683250 h 6858000"/>
              <a:gd name="connsiteX53" fmla="*/ 6156672 w 12192000"/>
              <a:gd name="connsiteY53" fmla="*/ 615421 h 6858000"/>
              <a:gd name="connsiteX54" fmla="*/ 6186693 w 12192000"/>
              <a:gd name="connsiteY54" fmla="*/ 580951 h 6858000"/>
              <a:gd name="connsiteX55" fmla="*/ 6203373 w 12192000"/>
              <a:gd name="connsiteY55" fmla="*/ 580951 h 6858000"/>
              <a:gd name="connsiteX56" fmla="*/ 6203373 w 12192000"/>
              <a:gd name="connsiteY56" fmla="*/ 539808 h 6858000"/>
              <a:gd name="connsiteX57" fmla="*/ 6192254 w 12192000"/>
              <a:gd name="connsiteY57" fmla="*/ 538696 h 6858000"/>
              <a:gd name="connsiteX58" fmla="*/ 6519162 w 12192000"/>
              <a:gd name="connsiteY58" fmla="*/ 537584 h 6858000"/>
              <a:gd name="connsiteX59" fmla="*/ 6458006 w 12192000"/>
              <a:gd name="connsiteY59" fmla="*/ 555376 h 6858000"/>
              <a:gd name="connsiteX60" fmla="*/ 6473573 w 12192000"/>
              <a:gd name="connsiteY60" fmla="*/ 585399 h 6858000"/>
              <a:gd name="connsiteX61" fmla="*/ 6515827 w 12192000"/>
              <a:gd name="connsiteY61" fmla="*/ 572055 h 6858000"/>
              <a:gd name="connsiteX62" fmla="*/ 6539177 w 12192000"/>
              <a:gd name="connsiteY62" fmla="*/ 588735 h 6858000"/>
              <a:gd name="connsiteX63" fmla="*/ 6540290 w 12192000"/>
              <a:gd name="connsiteY63" fmla="*/ 589846 h 6858000"/>
              <a:gd name="connsiteX64" fmla="*/ 6530282 w 12192000"/>
              <a:gd name="connsiteY64" fmla="*/ 598742 h 6858000"/>
              <a:gd name="connsiteX65" fmla="*/ 6502484 w 12192000"/>
              <a:gd name="connsiteY65" fmla="*/ 598742 h 6858000"/>
              <a:gd name="connsiteX66" fmla="*/ 6451335 w 12192000"/>
              <a:gd name="connsiteY66" fmla="*/ 642108 h 6858000"/>
              <a:gd name="connsiteX67" fmla="*/ 6501371 w 12192000"/>
              <a:gd name="connsiteY67" fmla="*/ 686587 h 6858000"/>
              <a:gd name="connsiteX68" fmla="*/ 6541401 w 12192000"/>
              <a:gd name="connsiteY68" fmla="*/ 669907 h 6858000"/>
              <a:gd name="connsiteX69" fmla="*/ 6541401 w 12192000"/>
              <a:gd name="connsiteY69" fmla="*/ 683250 h 6858000"/>
              <a:gd name="connsiteX70" fmla="*/ 6581431 w 12192000"/>
              <a:gd name="connsiteY70" fmla="*/ 683250 h 6858000"/>
              <a:gd name="connsiteX71" fmla="*/ 6581431 w 12192000"/>
              <a:gd name="connsiteY71" fmla="*/ 589846 h 6858000"/>
              <a:gd name="connsiteX72" fmla="*/ 6519162 w 12192000"/>
              <a:gd name="connsiteY72" fmla="*/ 537584 h 6858000"/>
              <a:gd name="connsiteX73" fmla="*/ 6032135 w 12192000"/>
              <a:gd name="connsiteY73" fmla="*/ 537584 h 6858000"/>
              <a:gd name="connsiteX74" fmla="*/ 5970979 w 12192000"/>
              <a:gd name="connsiteY74" fmla="*/ 555376 h 6858000"/>
              <a:gd name="connsiteX75" fmla="*/ 5986546 w 12192000"/>
              <a:gd name="connsiteY75" fmla="*/ 585399 h 6858000"/>
              <a:gd name="connsiteX76" fmla="*/ 6028800 w 12192000"/>
              <a:gd name="connsiteY76" fmla="*/ 572055 h 6858000"/>
              <a:gd name="connsiteX77" fmla="*/ 6052150 w 12192000"/>
              <a:gd name="connsiteY77" fmla="*/ 588735 h 6858000"/>
              <a:gd name="connsiteX78" fmla="*/ 6053262 w 12192000"/>
              <a:gd name="connsiteY78" fmla="*/ 589846 h 6858000"/>
              <a:gd name="connsiteX79" fmla="*/ 6043254 w 12192000"/>
              <a:gd name="connsiteY79" fmla="*/ 598742 h 6858000"/>
              <a:gd name="connsiteX80" fmla="*/ 6015456 w 12192000"/>
              <a:gd name="connsiteY80" fmla="*/ 598742 h 6858000"/>
              <a:gd name="connsiteX81" fmla="*/ 5964307 w 12192000"/>
              <a:gd name="connsiteY81" fmla="*/ 642108 h 6858000"/>
              <a:gd name="connsiteX82" fmla="*/ 6014344 w 12192000"/>
              <a:gd name="connsiteY82" fmla="*/ 686587 h 6858000"/>
              <a:gd name="connsiteX83" fmla="*/ 6054373 w 12192000"/>
              <a:gd name="connsiteY83" fmla="*/ 669907 h 6858000"/>
              <a:gd name="connsiteX84" fmla="*/ 6054373 w 12192000"/>
              <a:gd name="connsiteY84" fmla="*/ 683250 h 6858000"/>
              <a:gd name="connsiteX85" fmla="*/ 6094404 w 12192000"/>
              <a:gd name="connsiteY85" fmla="*/ 683250 h 6858000"/>
              <a:gd name="connsiteX86" fmla="*/ 6094404 w 12192000"/>
              <a:gd name="connsiteY86" fmla="*/ 589846 h 6858000"/>
              <a:gd name="connsiteX87" fmla="*/ 6032135 w 12192000"/>
              <a:gd name="connsiteY87" fmla="*/ 537584 h 6858000"/>
              <a:gd name="connsiteX88" fmla="*/ 5380541 w 12192000"/>
              <a:gd name="connsiteY88" fmla="*/ 493106 h 6858000"/>
              <a:gd name="connsiteX89" fmla="*/ 5353854 w 12192000"/>
              <a:gd name="connsiteY89" fmla="*/ 494218 h 6858000"/>
              <a:gd name="connsiteX90" fmla="*/ 5353854 w 12192000"/>
              <a:gd name="connsiteY90" fmla="*/ 654340 h 6858000"/>
              <a:gd name="connsiteX91" fmla="*/ 5380541 w 12192000"/>
              <a:gd name="connsiteY91" fmla="*/ 656564 h 6858000"/>
              <a:gd name="connsiteX92" fmla="*/ 5418346 w 12192000"/>
              <a:gd name="connsiteY92" fmla="*/ 653227 h 6858000"/>
              <a:gd name="connsiteX93" fmla="*/ 5411675 w 12192000"/>
              <a:gd name="connsiteY93" fmla="*/ 516457 h 6858000"/>
              <a:gd name="connsiteX94" fmla="*/ 5418346 w 12192000"/>
              <a:gd name="connsiteY94" fmla="*/ 496442 h 6858000"/>
              <a:gd name="connsiteX95" fmla="*/ 5380541 w 12192000"/>
              <a:gd name="connsiteY95" fmla="*/ 493106 h 6858000"/>
              <a:gd name="connsiteX96" fmla="*/ 6618125 w 12192000"/>
              <a:gd name="connsiteY96" fmla="*/ 487547 h 6858000"/>
              <a:gd name="connsiteX97" fmla="*/ 6618125 w 12192000"/>
              <a:gd name="connsiteY97" fmla="*/ 542032 h 6858000"/>
              <a:gd name="connsiteX98" fmla="*/ 6595886 w 12192000"/>
              <a:gd name="connsiteY98" fmla="*/ 542032 h 6858000"/>
              <a:gd name="connsiteX99" fmla="*/ 6595886 w 12192000"/>
              <a:gd name="connsiteY99" fmla="*/ 576503 h 6858000"/>
              <a:gd name="connsiteX100" fmla="*/ 6618125 w 12192000"/>
              <a:gd name="connsiteY100" fmla="*/ 576503 h 6858000"/>
              <a:gd name="connsiteX101" fmla="*/ 6618125 w 12192000"/>
              <a:gd name="connsiteY101" fmla="*/ 654340 h 6858000"/>
              <a:gd name="connsiteX102" fmla="*/ 6659266 w 12192000"/>
              <a:gd name="connsiteY102" fmla="*/ 686587 h 6858000"/>
              <a:gd name="connsiteX103" fmla="*/ 6690401 w 12192000"/>
              <a:gd name="connsiteY103" fmla="*/ 684363 h 6858000"/>
              <a:gd name="connsiteX104" fmla="*/ 6690401 w 12192000"/>
              <a:gd name="connsiteY104" fmla="*/ 649892 h 6858000"/>
              <a:gd name="connsiteX105" fmla="*/ 6671498 w 12192000"/>
              <a:gd name="connsiteY105" fmla="*/ 649892 h 6858000"/>
              <a:gd name="connsiteX106" fmla="*/ 6658155 w 12192000"/>
              <a:gd name="connsiteY106" fmla="*/ 639884 h 6858000"/>
              <a:gd name="connsiteX107" fmla="*/ 6658155 w 12192000"/>
              <a:gd name="connsiteY107" fmla="*/ 575391 h 6858000"/>
              <a:gd name="connsiteX108" fmla="*/ 6689289 w 12192000"/>
              <a:gd name="connsiteY108" fmla="*/ 575391 h 6858000"/>
              <a:gd name="connsiteX109" fmla="*/ 6689289 w 12192000"/>
              <a:gd name="connsiteY109" fmla="*/ 540920 h 6858000"/>
              <a:gd name="connsiteX110" fmla="*/ 6658155 w 12192000"/>
              <a:gd name="connsiteY110" fmla="*/ 540920 h 6858000"/>
              <a:gd name="connsiteX111" fmla="*/ 6658155 w 12192000"/>
              <a:gd name="connsiteY111" fmla="*/ 487547 h 6858000"/>
              <a:gd name="connsiteX112" fmla="*/ 6261194 w 12192000"/>
              <a:gd name="connsiteY112" fmla="*/ 466419 h 6858000"/>
              <a:gd name="connsiteX113" fmla="*/ 6235619 w 12192000"/>
              <a:gd name="connsiteY113" fmla="*/ 491994 h 6858000"/>
              <a:gd name="connsiteX114" fmla="*/ 6261194 w 12192000"/>
              <a:gd name="connsiteY114" fmla="*/ 517570 h 6858000"/>
              <a:gd name="connsiteX115" fmla="*/ 6286768 w 12192000"/>
              <a:gd name="connsiteY115" fmla="*/ 491994 h 6858000"/>
              <a:gd name="connsiteX116" fmla="*/ 6261194 w 12192000"/>
              <a:gd name="connsiteY116" fmla="*/ 466419 h 6858000"/>
              <a:gd name="connsiteX117" fmla="*/ 5900927 w 12192000"/>
              <a:gd name="connsiteY117" fmla="*/ 466419 h 6858000"/>
              <a:gd name="connsiteX118" fmla="*/ 5900927 w 12192000"/>
              <a:gd name="connsiteY118" fmla="*/ 683250 h 6858000"/>
              <a:gd name="connsiteX119" fmla="*/ 5940957 w 12192000"/>
              <a:gd name="connsiteY119" fmla="*/ 683250 h 6858000"/>
              <a:gd name="connsiteX120" fmla="*/ 5940957 w 12192000"/>
              <a:gd name="connsiteY120" fmla="*/ 466419 h 6858000"/>
              <a:gd name="connsiteX121" fmla="*/ 5771943 w 12192000"/>
              <a:gd name="connsiteY121" fmla="*/ 461971 h 6858000"/>
              <a:gd name="connsiteX122" fmla="*/ 5658525 w 12192000"/>
              <a:gd name="connsiteY122" fmla="*/ 574279 h 6858000"/>
              <a:gd name="connsiteX123" fmla="*/ 5771943 w 12192000"/>
              <a:gd name="connsiteY123" fmla="*/ 686587 h 6858000"/>
              <a:gd name="connsiteX124" fmla="*/ 5878689 w 12192000"/>
              <a:gd name="connsiteY124" fmla="*/ 605413 h 6858000"/>
              <a:gd name="connsiteX125" fmla="*/ 5831987 w 12192000"/>
              <a:gd name="connsiteY125" fmla="*/ 605413 h 6858000"/>
              <a:gd name="connsiteX126" fmla="*/ 5773054 w 12192000"/>
              <a:gd name="connsiteY126" fmla="*/ 646557 h 6858000"/>
              <a:gd name="connsiteX127" fmla="*/ 5705227 w 12192000"/>
              <a:gd name="connsiteY127" fmla="*/ 574279 h 6858000"/>
              <a:gd name="connsiteX128" fmla="*/ 5773054 w 12192000"/>
              <a:gd name="connsiteY128" fmla="*/ 502002 h 6858000"/>
              <a:gd name="connsiteX129" fmla="*/ 5830875 w 12192000"/>
              <a:gd name="connsiteY129" fmla="*/ 543145 h 6858000"/>
              <a:gd name="connsiteX130" fmla="*/ 5878689 w 12192000"/>
              <a:gd name="connsiteY130" fmla="*/ 543145 h 6858000"/>
              <a:gd name="connsiteX131" fmla="*/ 5771943 w 12192000"/>
              <a:gd name="connsiteY131" fmla="*/ 461971 h 6858000"/>
              <a:gd name="connsiteX132" fmla="*/ 5449482 w 12192000"/>
              <a:gd name="connsiteY132" fmla="*/ 438620 h 6858000"/>
              <a:gd name="connsiteX133" fmla="*/ 5418348 w 12192000"/>
              <a:gd name="connsiteY133" fmla="*/ 495330 h 6858000"/>
              <a:gd name="connsiteX134" fmla="*/ 5554004 w 12192000"/>
              <a:gd name="connsiteY134" fmla="*/ 574279 h 6858000"/>
              <a:gd name="connsiteX135" fmla="*/ 5587363 w 12192000"/>
              <a:gd name="connsiteY135" fmla="*/ 518681 h 6858000"/>
              <a:gd name="connsiteX136" fmla="*/ 5449482 w 12192000"/>
              <a:gd name="connsiteY136" fmla="*/ 438620 h 6858000"/>
              <a:gd name="connsiteX137" fmla="*/ 0 w 12192000"/>
              <a:gd name="connsiteY137" fmla="*/ 0 h 6858000"/>
              <a:gd name="connsiteX138" fmla="*/ 12192000 w 12192000"/>
              <a:gd name="connsiteY138" fmla="*/ 0 h 6858000"/>
              <a:gd name="connsiteX139" fmla="*/ 12192000 w 12192000"/>
              <a:gd name="connsiteY139" fmla="*/ 6858000 h 6858000"/>
              <a:gd name="connsiteX140" fmla="*/ 0 w 12192000"/>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192000" h="6858000">
                <a:moveTo>
                  <a:pt x="6539177" y="622093"/>
                </a:moveTo>
                <a:lnTo>
                  <a:pt x="6539177" y="632101"/>
                </a:lnTo>
                <a:cubicBezTo>
                  <a:pt x="6539177" y="649892"/>
                  <a:pt x="6523610" y="657676"/>
                  <a:pt x="6511379" y="657676"/>
                </a:cubicBezTo>
                <a:cubicBezTo>
                  <a:pt x="6499147" y="657676"/>
                  <a:pt x="6491364" y="651005"/>
                  <a:pt x="6491364" y="640997"/>
                </a:cubicBezTo>
                <a:cubicBezTo>
                  <a:pt x="6491364" y="630989"/>
                  <a:pt x="6499147" y="625429"/>
                  <a:pt x="6511379" y="625429"/>
                </a:cubicBezTo>
                <a:lnTo>
                  <a:pt x="6526946" y="625429"/>
                </a:lnTo>
                <a:cubicBezTo>
                  <a:pt x="6532505" y="625429"/>
                  <a:pt x="6536953" y="624317"/>
                  <a:pt x="6539177" y="622093"/>
                </a:cubicBezTo>
                <a:close/>
                <a:moveTo>
                  <a:pt x="6052150" y="622093"/>
                </a:moveTo>
                <a:lnTo>
                  <a:pt x="6052150" y="632101"/>
                </a:lnTo>
                <a:cubicBezTo>
                  <a:pt x="6052150" y="649892"/>
                  <a:pt x="6036582" y="657676"/>
                  <a:pt x="6024352" y="657676"/>
                </a:cubicBezTo>
                <a:cubicBezTo>
                  <a:pt x="6012120" y="657676"/>
                  <a:pt x="6004337" y="651005"/>
                  <a:pt x="6004337" y="640997"/>
                </a:cubicBezTo>
                <a:cubicBezTo>
                  <a:pt x="6004337" y="630989"/>
                  <a:pt x="6012120" y="625429"/>
                  <a:pt x="6024352" y="625429"/>
                </a:cubicBezTo>
                <a:lnTo>
                  <a:pt x="6039919" y="625429"/>
                </a:lnTo>
                <a:cubicBezTo>
                  <a:pt x="6045478" y="625429"/>
                  <a:pt x="6049926" y="624317"/>
                  <a:pt x="6052150" y="622093"/>
                </a:cubicBezTo>
                <a:close/>
                <a:moveTo>
                  <a:pt x="5555115" y="574279"/>
                </a:moveTo>
                <a:cubicBezTo>
                  <a:pt x="5520646" y="615421"/>
                  <a:pt x="5472832" y="644332"/>
                  <a:pt x="5418348" y="653229"/>
                </a:cubicBezTo>
                <a:cubicBezTo>
                  <a:pt x="5422796" y="664348"/>
                  <a:pt x="5428354" y="676579"/>
                  <a:pt x="5433915" y="687699"/>
                </a:cubicBezTo>
                <a:cubicBezTo>
                  <a:pt x="5438363" y="695482"/>
                  <a:pt x="5443922" y="703266"/>
                  <a:pt x="5449482" y="709938"/>
                </a:cubicBezTo>
                <a:cubicBezTo>
                  <a:pt x="5502855" y="696595"/>
                  <a:pt x="5550668" y="668796"/>
                  <a:pt x="5588473" y="629877"/>
                </a:cubicBezTo>
                <a:cubicBezTo>
                  <a:pt x="5579578" y="609861"/>
                  <a:pt x="5568459" y="590959"/>
                  <a:pt x="5555115" y="574279"/>
                </a:cubicBezTo>
                <a:close/>
                <a:moveTo>
                  <a:pt x="6774909" y="570943"/>
                </a:moveTo>
                <a:cubicBezTo>
                  <a:pt x="6791587" y="570943"/>
                  <a:pt x="6803819" y="582062"/>
                  <a:pt x="6806043" y="596518"/>
                </a:cubicBezTo>
                <a:lnTo>
                  <a:pt x="6742662" y="596518"/>
                </a:lnTo>
                <a:cubicBezTo>
                  <a:pt x="6745999" y="580951"/>
                  <a:pt x="6758229" y="570943"/>
                  <a:pt x="6774909" y="570943"/>
                </a:cubicBezTo>
                <a:close/>
                <a:moveTo>
                  <a:pt x="6223388" y="540921"/>
                </a:moveTo>
                <a:lnTo>
                  <a:pt x="6223388" y="575391"/>
                </a:lnTo>
                <a:lnTo>
                  <a:pt x="6243403" y="575391"/>
                </a:lnTo>
                <a:lnTo>
                  <a:pt x="6243403" y="683250"/>
                </a:lnTo>
                <a:lnTo>
                  <a:pt x="6283433" y="683250"/>
                </a:lnTo>
                <a:lnTo>
                  <a:pt x="6283433" y="540921"/>
                </a:lnTo>
                <a:close/>
                <a:moveTo>
                  <a:pt x="6297888" y="540920"/>
                </a:moveTo>
                <a:lnTo>
                  <a:pt x="6346814" y="683250"/>
                </a:lnTo>
                <a:lnTo>
                  <a:pt x="6396850" y="683250"/>
                </a:lnTo>
                <a:lnTo>
                  <a:pt x="6447999" y="540920"/>
                </a:lnTo>
                <a:lnTo>
                  <a:pt x="6405746" y="540920"/>
                </a:lnTo>
                <a:lnTo>
                  <a:pt x="6373500" y="639884"/>
                </a:lnTo>
                <a:lnTo>
                  <a:pt x="6341253" y="540920"/>
                </a:lnTo>
                <a:close/>
                <a:moveTo>
                  <a:pt x="6774909" y="538696"/>
                </a:moveTo>
                <a:cubicBezTo>
                  <a:pt x="6732655" y="538696"/>
                  <a:pt x="6701521" y="569830"/>
                  <a:pt x="6701521" y="613198"/>
                </a:cubicBezTo>
                <a:cubicBezTo>
                  <a:pt x="6701521" y="656564"/>
                  <a:pt x="6743775" y="687698"/>
                  <a:pt x="6776020" y="687698"/>
                </a:cubicBezTo>
                <a:cubicBezTo>
                  <a:pt x="6808267" y="687698"/>
                  <a:pt x="6834954" y="673242"/>
                  <a:pt x="6847184" y="643219"/>
                </a:cubicBezTo>
                <a:lnTo>
                  <a:pt x="6804931" y="638772"/>
                </a:lnTo>
                <a:cubicBezTo>
                  <a:pt x="6799372" y="647667"/>
                  <a:pt x="6793811" y="653227"/>
                  <a:pt x="6776020" y="653227"/>
                </a:cubicBezTo>
                <a:cubicBezTo>
                  <a:pt x="6758229" y="653227"/>
                  <a:pt x="6745999" y="639884"/>
                  <a:pt x="6743775" y="624317"/>
                </a:cubicBezTo>
                <a:lnTo>
                  <a:pt x="6849408" y="624317"/>
                </a:lnTo>
                <a:lnTo>
                  <a:pt x="6849408" y="623205"/>
                </a:lnTo>
                <a:cubicBezTo>
                  <a:pt x="6849408" y="564271"/>
                  <a:pt x="6817163" y="538696"/>
                  <a:pt x="6774909" y="538696"/>
                </a:cubicBezTo>
                <a:close/>
                <a:moveTo>
                  <a:pt x="6192254" y="538696"/>
                </a:moveTo>
                <a:cubicBezTo>
                  <a:pt x="6174463" y="538696"/>
                  <a:pt x="6161119" y="547591"/>
                  <a:pt x="6155559" y="563159"/>
                </a:cubicBezTo>
                <a:lnTo>
                  <a:pt x="6155559" y="540920"/>
                </a:lnTo>
                <a:lnTo>
                  <a:pt x="6116642" y="540920"/>
                </a:lnTo>
                <a:lnTo>
                  <a:pt x="6116642" y="683250"/>
                </a:lnTo>
                <a:lnTo>
                  <a:pt x="6156672" y="683250"/>
                </a:lnTo>
                <a:lnTo>
                  <a:pt x="6156672" y="615421"/>
                </a:lnTo>
                <a:cubicBezTo>
                  <a:pt x="6156672" y="590958"/>
                  <a:pt x="6166679" y="580951"/>
                  <a:pt x="6186693" y="580951"/>
                </a:cubicBezTo>
                <a:lnTo>
                  <a:pt x="6203373" y="580951"/>
                </a:lnTo>
                <a:cubicBezTo>
                  <a:pt x="6203373" y="580951"/>
                  <a:pt x="6203373" y="539808"/>
                  <a:pt x="6203373" y="539808"/>
                </a:cubicBezTo>
                <a:cubicBezTo>
                  <a:pt x="6200037" y="538696"/>
                  <a:pt x="6210045" y="538696"/>
                  <a:pt x="6192254" y="538696"/>
                </a:cubicBezTo>
                <a:close/>
                <a:moveTo>
                  <a:pt x="6519162" y="537584"/>
                </a:moveTo>
                <a:cubicBezTo>
                  <a:pt x="6484693" y="537584"/>
                  <a:pt x="6458006" y="555376"/>
                  <a:pt x="6458006" y="555376"/>
                </a:cubicBezTo>
                <a:lnTo>
                  <a:pt x="6473573" y="585399"/>
                </a:lnTo>
                <a:cubicBezTo>
                  <a:pt x="6483580" y="578727"/>
                  <a:pt x="6500260" y="572055"/>
                  <a:pt x="6515827" y="572055"/>
                </a:cubicBezTo>
                <a:cubicBezTo>
                  <a:pt x="6531394" y="572055"/>
                  <a:pt x="6539177" y="578727"/>
                  <a:pt x="6539177" y="588735"/>
                </a:cubicBezTo>
                <a:lnTo>
                  <a:pt x="6540290" y="589846"/>
                </a:lnTo>
                <a:cubicBezTo>
                  <a:pt x="6540290" y="595407"/>
                  <a:pt x="6536953" y="598742"/>
                  <a:pt x="6530282" y="598742"/>
                </a:cubicBezTo>
                <a:lnTo>
                  <a:pt x="6502484" y="598742"/>
                </a:lnTo>
                <a:cubicBezTo>
                  <a:pt x="6471349" y="598742"/>
                  <a:pt x="6451335" y="618758"/>
                  <a:pt x="6451335" y="642108"/>
                </a:cubicBezTo>
                <a:cubicBezTo>
                  <a:pt x="6451335" y="665459"/>
                  <a:pt x="6471349" y="686587"/>
                  <a:pt x="6501371" y="686587"/>
                </a:cubicBezTo>
                <a:cubicBezTo>
                  <a:pt x="6518051" y="686587"/>
                  <a:pt x="6533618" y="681026"/>
                  <a:pt x="6541401" y="669907"/>
                </a:cubicBezTo>
                <a:lnTo>
                  <a:pt x="6541401" y="683250"/>
                </a:lnTo>
                <a:lnTo>
                  <a:pt x="6581431" y="683250"/>
                </a:lnTo>
                <a:lnTo>
                  <a:pt x="6581431" y="589846"/>
                </a:lnTo>
                <a:cubicBezTo>
                  <a:pt x="6581431" y="552040"/>
                  <a:pt x="6553633" y="537584"/>
                  <a:pt x="6519162" y="537584"/>
                </a:cubicBezTo>
                <a:close/>
                <a:moveTo>
                  <a:pt x="6032135" y="537584"/>
                </a:moveTo>
                <a:cubicBezTo>
                  <a:pt x="5997665" y="537584"/>
                  <a:pt x="5970979" y="555376"/>
                  <a:pt x="5970979" y="555376"/>
                </a:cubicBezTo>
                <a:lnTo>
                  <a:pt x="5986546" y="585399"/>
                </a:lnTo>
                <a:cubicBezTo>
                  <a:pt x="5996553" y="578727"/>
                  <a:pt x="6013232" y="572055"/>
                  <a:pt x="6028800" y="572055"/>
                </a:cubicBezTo>
                <a:cubicBezTo>
                  <a:pt x="6044367" y="572055"/>
                  <a:pt x="6052150" y="578727"/>
                  <a:pt x="6052150" y="588735"/>
                </a:cubicBezTo>
                <a:lnTo>
                  <a:pt x="6053262" y="589846"/>
                </a:lnTo>
                <a:cubicBezTo>
                  <a:pt x="6053262" y="595407"/>
                  <a:pt x="6049926" y="598742"/>
                  <a:pt x="6043254" y="598742"/>
                </a:cubicBezTo>
                <a:lnTo>
                  <a:pt x="6015456" y="598742"/>
                </a:lnTo>
                <a:cubicBezTo>
                  <a:pt x="5984322" y="598742"/>
                  <a:pt x="5964307" y="618758"/>
                  <a:pt x="5964307" y="642108"/>
                </a:cubicBezTo>
                <a:cubicBezTo>
                  <a:pt x="5964307" y="665459"/>
                  <a:pt x="5984322" y="686587"/>
                  <a:pt x="6014344" y="686587"/>
                </a:cubicBezTo>
                <a:cubicBezTo>
                  <a:pt x="6031023" y="686587"/>
                  <a:pt x="6046591" y="681026"/>
                  <a:pt x="6054373" y="669907"/>
                </a:cubicBezTo>
                <a:lnTo>
                  <a:pt x="6054373" y="683250"/>
                </a:lnTo>
                <a:lnTo>
                  <a:pt x="6094404" y="683250"/>
                </a:lnTo>
                <a:lnTo>
                  <a:pt x="6094404" y="589846"/>
                </a:lnTo>
                <a:cubicBezTo>
                  <a:pt x="6094404" y="552040"/>
                  <a:pt x="6066605" y="537584"/>
                  <a:pt x="6032135" y="537584"/>
                </a:cubicBezTo>
                <a:close/>
                <a:moveTo>
                  <a:pt x="5380541" y="493106"/>
                </a:moveTo>
                <a:cubicBezTo>
                  <a:pt x="5367197" y="493106"/>
                  <a:pt x="5362750" y="493106"/>
                  <a:pt x="5353854" y="494218"/>
                </a:cubicBezTo>
                <a:cubicBezTo>
                  <a:pt x="5339399" y="545368"/>
                  <a:pt x="5338287" y="600966"/>
                  <a:pt x="5353854" y="654340"/>
                </a:cubicBezTo>
                <a:cubicBezTo>
                  <a:pt x="5362750" y="654340"/>
                  <a:pt x="5371645" y="656564"/>
                  <a:pt x="5380541" y="656564"/>
                </a:cubicBezTo>
                <a:cubicBezTo>
                  <a:pt x="5393884" y="656564"/>
                  <a:pt x="5406116" y="655451"/>
                  <a:pt x="5418346" y="653227"/>
                </a:cubicBezTo>
                <a:cubicBezTo>
                  <a:pt x="5401668" y="609861"/>
                  <a:pt x="5399444" y="562047"/>
                  <a:pt x="5411675" y="516457"/>
                </a:cubicBezTo>
                <a:cubicBezTo>
                  <a:pt x="5413899" y="509785"/>
                  <a:pt x="5416123" y="503114"/>
                  <a:pt x="5418346" y="496442"/>
                </a:cubicBezTo>
                <a:cubicBezTo>
                  <a:pt x="5406116" y="494218"/>
                  <a:pt x="5393884" y="493106"/>
                  <a:pt x="5380541" y="493106"/>
                </a:cubicBezTo>
                <a:close/>
                <a:moveTo>
                  <a:pt x="6618125" y="487547"/>
                </a:moveTo>
                <a:lnTo>
                  <a:pt x="6618125" y="542032"/>
                </a:lnTo>
                <a:lnTo>
                  <a:pt x="6595886" y="542032"/>
                </a:lnTo>
                <a:lnTo>
                  <a:pt x="6595886" y="576503"/>
                </a:lnTo>
                <a:lnTo>
                  <a:pt x="6618125" y="576503"/>
                </a:lnTo>
                <a:lnTo>
                  <a:pt x="6618125" y="654340"/>
                </a:lnTo>
                <a:cubicBezTo>
                  <a:pt x="6618125" y="683250"/>
                  <a:pt x="6639251" y="686587"/>
                  <a:pt x="6659266" y="686587"/>
                </a:cubicBezTo>
                <a:cubicBezTo>
                  <a:pt x="6670386" y="686587"/>
                  <a:pt x="6690401" y="684363"/>
                  <a:pt x="6690401" y="684363"/>
                </a:cubicBezTo>
                <a:lnTo>
                  <a:pt x="6690401" y="649892"/>
                </a:lnTo>
                <a:cubicBezTo>
                  <a:pt x="6690401" y="649892"/>
                  <a:pt x="6681505" y="649892"/>
                  <a:pt x="6671498" y="649892"/>
                </a:cubicBezTo>
                <a:cubicBezTo>
                  <a:pt x="6664827" y="649892"/>
                  <a:pt x="6658155" y="648780"/>
                  <a:pt x="6658155" y="639884"/>
                </a:cubicBezTo>
                <a:lnTo>
                  <a:pt x="6658155" y="575391"/>
                </a:lnTo>
                <a:lnTo>
                  <a:pt x="6689289" y="575391"/>
                </a:lnTo>
                <a:lnTo>
                  <a:pt x="6689289" y="540920"/>
                </a:lnTo>
                <a:lnTo>
                  <a:pt x="6658155" y="540920"/>
                </a:lnTo>
                <a:lnTo>
                  <a:pt x="6658155" y="487547"/>
                </a:lnTo>
                <a:close/>
                <a:moveTo>
                  <a:pt x="6261194" y="466419"/>
                </a:moveTo>
                <a:cubicBezTo>
                  <a:pt x="6246738" y="466419"/>
                  <a:pt x="6235619" y="477539"/>
                  <a:pt x="6235619" y="491994"/>
                </a:cubicBezTo>
                <a:cubicBezTo>
                  <a:pt x="6235619" y="506450"/>
                  <a:pt x="6246738" y="517570"/>
                  <a:pt x="6261194" y="517570"/>
                </a:cubicBezTo>
                <a:cubicBezTo>
                  <a:pt x="6275648" y="517570"/>
                  <a:pt x="6286768" y="505338"/>
                  <a:pt x="6286768" y="491994"/>
                </a:cubicBezTo>
                <a:cubicBezTo>
                  <a:pt x="6286768" y="478651"/>
                  <a:pt x="6275648" y="466419"/>
                  <a:pt x="6261194" y="466419"/>
                </a:cubicBezTo>
                <a:close/>
                <a:moveTo>
                  <a:pt x="5900927" y="466419"/>
                </a:moveTo>
                <a:lnTo>
                  <a:pt x="5900927" y="683250"/>
                </a:lnTo>
                <a:lnTo>
                  <a:pt x="5940957" y="683250"/>
                </a:lnTo>
                <a:lnTo>
                  <a:pt x="5940957" y="466419"/>
                </a:lnTo>
                <a:close/>
                <a:moveTo>
                  <a:pt x="5771943" y="461971"/>
                </a:moveTo>
                <a:cubicBezTo>
                  <a:pt x="5707450" y="461971"/>
                  <a:pt x="5658525" y="508674"/>
                  <a:pt x="5658525" y="574279"/>
                </a:cubicBezTo>
                <a:cubicBezTo>
                  <a:pt x="5658525" y="639884"/>
                  <a:pt x="5723017" y="686587"/>
                  <a:pt x="5771943" y="686587"/>
                </a:cubicBezTo>
                <a:cubicBezTo>
                  <a:pt x="5820868" y="686587"/>
                  <a:pt x="5866457" y="656564"/>
                  <a:pt x="5878689" y="605413"/>
                </a:cubicBezTo>
                <a:lnTo>
                  <a:pt x="5831987" y="605413"/>
                </a:lnTo>
                <a:cubicBezTo>
                  <a:pt x="5824203" y="630989"/>
                  <a:pt x="5801964" y="646557"/>
                  <a:pt x="5773054" y="646557"/>
                </a:cubicBezTo>
                <a:cubicBezTo>
                  <a:pt x="5731913" y="646557"/>
                  <a:pt x="5705227" y="615421"/>
                  <a:pt x="5705227" y="574279"/>
                </a:cubicBezTo>
                <a:cubicBezTo>
                  <a:pt x="5705227" y="533137"/>
                  <a:pt x="5731913" y="502002"/>
                  <a:pt x="5773054" y="502002"/>
                </a:cubicBezTo>
                <a:cubicBezTo>
                  <a:pt x="5800853" y="502002"/>
                  <a:pt x="5823092" y="517570"/>
                  <a:pt x="5830875" y="543145"/>
                </a:cubicBezTo>
                <a:lnTo>
                  <a:pt x="5878689" y="543145"/>
                </a:lnTo>
                <a:cubicBezTo>
                  <a:pt x="5865345" y="491994"/>
                  <a:pt x="5836435" y="461971"/>
                  <a:pt x="5771943" y="461971"/>
                </a:cubicBezTo>
                <a:close/>
                <a:moveTo>
                  <a:pt x="5449482" y="438620"/>
                </a:moveTo>
                <a:cubicBezTo>
                  <a:pt x="5436139" y="456411"/>
                  <a:pt x="5426131" y="475315"/>
                  <a:pt x="5418348" y="495330"/>
                </a:cubicBezTo>
                <a:cubicBezTo>
                  <a:pt x="5472832" y="504225"/>
                  <a:pt x="5520646" y="533137"/>
                  <a:pt x="5554004" y="574279"/>
                </a:cubicBezTo>
                <a:cubicBezTo>
                  <a:pt x="5567347" y="557599"/>
                  <a:pt x="5579578" y="538696"/>
                  <a:pt x="5587363" y="518681"/>
                </a:cubicBezTo>
                <a:cubicBezTo>
                  <a:pt x="5550668" y="480875"/>
                  <a:pt x="5502855" y="451963"/>
                  <a:pt x="5449482" y="438620"/>
                </a:cubicBezTo>
                <a:close/>
                <a:moveTo>
                  <a:pt x="0" y="0"/>
                </a:moveTo>
                <a:lnTo>
                  <a:pt x="12192000" y="0"/>
                </a:lnTo>
                <a:lnTo>
                  <a:pt x="12192000"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to insert dark background image</a:t>
            </a:r>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782623"/>
            <a:ext cx="9505950" cy="719138"/>
          </a:xfrm>
          <a:prstGeom prst="rect">
            <a:avLst/>
          </a:prstGeom>
        </p:spPr>
        <p:txBody>
          <a:bodyPr lIns="0" tIns="36000" rIns="0" bIns="0" anchor="t" anchorCtr="0">
            <a:noAutofit/>
          </a:bodyPr>
          <a:lstStyle>
            <a:lvl1pPr marL="0" indent="0" algn="ctr">
              <a:lnSpc>
                <a:spcPct val="95000"/>
              </a:lnSpc>
              <a:spcBef>
                <a:spcPts val="0"/>
              </a:spcBef>
              <a:buNone/>
              <a:defRPr sz="5400" spc="-100" baseline="0">
                <a:solidFill>
                  <a:schemeClr val="accent1"/>
                </a:solidFill>
                <a:latin typeface="+mj-lt"/>
              </a:defRPr>
            </a:lvl1pPr>
          </a:lstStyle>
          <a:p>
            <a:pPr lvl="0"/>
            <a:r>
              <a:rPr lang="en-US" dirty="0"/>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95000"/>
              </a:lnSpc>
              <a:buNone/>
              <a:defRPr sz="2400">
                <a:solidFill>
                  <a:schemeClr val="bg1"/>
                </a:solidFill>
                <a:latin typeface="+mn-lt"/>
              </a:defRPr>
            </a:lvl1pPr>
          </a:lstStyle>
          <a:p>
            <a:pPr lvl="0"/>
            <a:r>
              <a:rPr lang="en-US" dirty="0"/>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240611794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xt / Chart / Table_Light - Blan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2401219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16447424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ingle Textbox - Three Line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solidFill>
                  <a:schemeClr val="tx1"/>
                </a:solidFill>
              </a:defRPr>
            </a:lvl1pPr>
          </a:lstStyle>
          <a:p>
            <a:r>
              <a:rPr lang="en-US" dirty="0"/>
              <a:t>Header avenir demi 24pt</a:t>
            </a:r>
            <a:br>
              <a:rPr lang="en-US" dirty="0"/>
            </a:br>
            <a:r>
              <a:rPr lang="en-US" dirty="0"/>
              <a:t>Optional second line</a:t>
            </a:r>
            <a:br>
              <a:rPr lang="en-US" dirty="0"/>
            </a:br>
            <a:r>
              <a:rPr lang="en-US" dirty="0"/>
              <a:t>Third line</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722750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pic>
        <p:nvPicPr>
          <p:cNvPr id="8" name="Picture Placeholder 8" descr="A picture containing engine, close&#10;&#10;Description automatically generated">
            <a:extLst>
              <a:ext uri="{FF2B5EF4-FFF2-40B4-BE49-F238E27FC236}">
                <a16:creationId xmlns:a16="http://schemas.microsoft.com/office/drawing/2014/main" id="{AEE0B340-1017-4A00-D9E7-EE889FD60D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965" r="31986"/>
          <a:stretch/>
        </p:blipFill>
        <p:spPr>
          <a:xfrm>
            <a:off x="0" y="4"/>
            <a:ext cx="4151313" cy="6857997"/>
          </a:xfrm>
          <a:prstGeom prst="rect">
            <a:avLst/>
          </a:prstGeom>
        </p:spPr>
      </p:pic>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3" name="TextBox 62">
            <a:extLst>
              <a:ext uri="{FF2B5EF4-FFF2-40B4-BE49-F238E27FC236}">
                <a16:creationId xmlns:a16="http://schemas.microsoft.com/office/drawing/2014/main" id="{B28E7EC0-E096-9A11-99C2-4FC71F246BE0}"/>
              </a:ext>
            </a:extLst>
          </p:cNvPr>
          <p:cNvSpPr txBox="1"/>
          <p:nvPr userDrawn="1"/>
        </p:nvSpPr>
        <p:spPr>
          <a:xfrm>
            <a:off x="6112701" y="444674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1A631B39-2B1F-D4A7-D11C-581C2DAFF954}"/>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accent1"/>
                </a:solidFill>
              </a:defRPr>
            </a:lvl1pPr>
          </a:lstStyle>
          <a:p>
            <a:pPr lvl="0"/>
            <a:r>
              <a:rPr lang="en-GB"/>
              <a:t>Agenda</a:t>
            </a:r>
            <a:endParaRPr lang="en-NL"/>
          </a:p>
        </p:txBody>
      </p:sp>
      <p:sp>
        <p:nvSpPr>
          <p:cNvPr id="66" name="Text Placeholder 33">
            <a:extLst>
              <a:ext uri="{FF2B5EF4-FFF2-40B4-BE49-F238E27FC236}">
                <a16:creationId xmlns:a16="http://schemas.microsoft.com/office/drawing/2014/main" id="{676E113F-323A-8E64-DC81-B6AF5168F701}"/>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10</a:t>
            </a:r>
          </a:p>
          <a:p>
            <a:pPr lvl="0"/>
            <a:endParaRPr lang="en-GB"/>
          </a:p>
        </p:txBody>
      </p:sp>
      <p:grpSp>
        <p:nvGrpSpPr>
          <p:cNvPr id="2" name="Graphic 72">
            <a:extLst>
              <a:ext uri="{FF2B5EF4-FFF2-40B4-BE49-F238E27FC236}">
                <a16:creationId xmlns:a16="http://schemas.microsoft.com/office/drawing/2014/main" id="{75E2DCE8-CC6F-75A6-D49F-92D2F5839E00}"/>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6718668C-03AF-206D-19B3-C770E67011DC}"/>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AB0240-DFBF-8BE9-DAB4-84AC81A21D85}"/>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E99F34D-E21C-E52F-7804-1B001908DB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E1B00D6-C9B2-7FED-0648-7F5773F1B89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D0985A6-59D5-BAFB-5B84-F60533328067}"/>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CD97B3E-1E8F-6A39-CF88-9A93F09BC401}"/>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132D2F9-A110-6C47-50F2-B2E326D83D1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8D8D39-AE15-B252-30EF-031DBC538B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796D95-D15C-A23C-95E6-79AFFEC4A1D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19DC328-4EB6-8424-7B65-720944E518BC}"/>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B2A515C-247A-0E51-B763-31F380F7725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FD6987F-4FFB-5EE7-6AB3-A8E79C5D864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A72CFE7-CAA2-5330-9EEB-52B5CD16F0A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4A20ADA-2074-C2BD-E7E4-A9595ECC1DF1}"/>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304D591-BDBC-B0B5-EEB8-7F62EDC34CF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154E854-65A9-CDD3-4DC8-237D6082CFD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E1EA4F5B-8ABB-5960-0BD8-17234B1B3EB4}"/>
                </a:ext>
              </a:extLst>
            </p:cNvPr>
            <p:cNvGrpSpPr/>
            <p:nvPr/>
          </p:nvGrpSpPr>
          <p:grpSpPr>
            <a:xfrm>
              <a:off x="3418208" y="1020992"/>
              <a:ext cx="3761422" cy="550471"/>
              <a:chOff x="3418208" y="1020992"/>
              <a:chExt cx="3761422" cy="550471"/>
            </a:xfrm>
            <a:solidFill>
              <a:srgbClr val="FFFFFF"/>
            </a:solidFill>
          </p:grpSpPr>
          <p:sp>
            <p:nvSpPr>
              <p:cNvPr id="6" name="Freeform 5">
                <a:extLst>
                  <a:ext uri="{FF2B5EF4-FFF2-40B4-BE49-F238E27FC236}">
                    <a16:creationId xmlns:a16="http://schemas.microsoft.com/office/drawing/2014/main" id="{252B655B-C5B6-52E4-B0A0-FB9B7392AA96}"/>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F73733D3-28D4-30A8-2AF9-423769E335E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0DB11C7-F097-3666-7097-F3259D3B3C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7EC7004-63BE-F7E2-95E2-7B209ECB8BA0}"/>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9DB106B-B8E9-46A6-E13C-FAF27F97525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C05F95F-9B9A-1D8D-8596-D7F9EC6D1BB0}"/>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E8843F-5848-CC0D-CCDE-EFCF8B08A365}"/>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8ECB8C-47BD-3918-9BC6-FFFC731A995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79282B0-58D8-0B94-0395-F3B8E52E570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A78B0F2-738E-8570-F4EE-151B231EB3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932FFDB-F05F-3438-88F6-8D9CAD36599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191A33-D843-ABE4-7F8E-4EE54A70BA9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7937DC3-B1AA-5745-C26F-58F9287BE23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1735483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297829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54022641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0"/>
              </a:ext>
            </a:extLst>
          </p:cNvPr>
          <p:cNvSpPr>
            <a:spLocks noGrp="1"/>
          </p:cNvSpPr>
          <p:nvPr>
            <p:ph type="pic" sz="quarter" idx="20" hasCustomPrompt="1"/>
          </p:nvPr>
        </p:nvSpPr>
        <p:spPr>
          <a:xfrm>
            <a:off x="550863"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8845739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6173271"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6172903"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6172903"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46766727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27851268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2291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2280644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6095997" y="0"/>
            <a:ext cx="6096003"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6" name="Title 1">
            <a:extLst>
              <a:ext uri="{FF2B5EF4-FFF2-40B4-BE49-F238E27FC236}">
                <a16:creationId xmlns:a16="http://schemas.microsoft.com/office/drawing/2014/main" id="{72173C6D-32FE-71CF-2FBB-512DB6CF2C3F}"/>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7" name="Text Placeholder 9">
            <a:extLst>
              <a:ext uri="{FF2B5EF4-FFF2-40B4-BE49-F238E27FC236}">
                <a16:creationId xmlns:a16="http://schemas.microsoft.com/office/drawing/2014/main" id="{838C0768-BEC5-3152-F12C-35785BA74A8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8105A449-5BAE-DF74-F24B-A818099BCEBA}"/>
              </a:ext>
            </a:extLst>
          </p:cNvPr>
          <p:cNvSpPr>
            <a:spLocks noGrp="1"/>
          </p:cNvSpPr>
          <p:nvPr>
            <p:ph type="body" sz="quarter" idx="14"/>
          </p:nvPr>
        </p:nvSpPr>
        <p:spPr>
          <a:xfrm>
            <a:off x="550864" y="1808163"/>
            <a:ext cx="5076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3" name="Text Placeholder 12">
            <a:extLst>
              <a:ext uri="{FF2B5EF4-FFF2-40B4-BE49-F238E27FC236}">
                <a16:creationId xmlns:a16="http://schemas.microsoft.com/office/drawing/2014/main" id="{05C8FA5B-C103-3A91-5742-FA5FB511C8D8}"/>
              </a:ext>
            </a:extLst>
          </p:cNvPr>
          <p:cNvSpPr>
            <a:spLocks noGrp="1"/>
          </p:cNvSpPr>
          <p:nvPr>
            <p:ph type="body" sz="quarter" idx="15"/>
          </p:nvPr>
        </p:nvSpPr>
        <p:spPr>
          <a:xfrm>
            <a:off x="6636906" y="1808163"/>
            <a:ext cx="4606531"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47798570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3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9426BABF-82F1-BE8F-A605-73352740620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02245986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x Columns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689299"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C7C1BD0C-1BC2-0403-5041-362D436CBCD9}"/>
              </a:ext>
            </a:extLst>
          </p:cNvPr>
          <p:cNvSpPr>
            <a:spLocks noGrp="1"/>
          </p:cNvSpPr>
          <p:nvPr>
            <p:ph type="body" sz="quarter" idx="18"/>
          </p:nvPr>
        </p:nvSpPr>
        <p:spPr>
          <a:xfrm>
            <a:off x="8437138" y="1811338"/>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8" name="Graphic 7">
            <a:extLst>
              <a:ext uri="{FF2B5EF4-FFF2-40B4-BE49-F238E27FC236}">
                <a16:creationId xmlns:a16="http://schemas.microsoft.com/office/drawing/2014/main" id="{7ACB882C-CB4A-9AFE-5F9D-447BFE4528B3}"/>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42545761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5" name="Text Placeholder 64">
            <a:extLst>
              <a:ext uri="{FF2B5EF4-FFF2-40B4-BE49-F238E27FC236}">
                <a16:creationId xmlns:a16="http://schemas.microsoft.com/office/drawing/2014/main" id="{B355C492-E9E9-DC1C-3B77-CC0E3DA882FF}"/>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bg1"/>
                </a:solidFill>
              </a:defRPr>
            </a:lvl1pPr>
          </a:lstStyle>
          <a:p>
            <a:pPr lvl="0"/>
            <a:r>
              <a:rPr lang="en-GB"/>
              <a:t>Agenda</a:t>
            </a:r>
            <a:endParaRPr lang="en-NL"/>
          </a:p>
        </p:txBody>
      </p:sp>
      <p:sp>
        <p:nvSpPr>
          <p:cNvPr id="66" name="Text Placeholder 33">
            <a:extLst>
              <a:ext uri="{FF2B5EF4-FFF2-40B4-BE49-F238E27FC236}">
                <a16:creationId xmlns:a16="http://schemas.microsoft.com/office/drawing/2014/main" id="{49E0D9F8-8C6C-3416-AA71-A2DAB648CED0}"/>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10</a:t>
            </a:r>
          </a:p>
          <a:p>
            <a:pPr lvl="0"/>
            <a:endParaRPr lang="en-GB"/>
          </a:p>
        </p:txBody>
      </p:sp>
      <p:grpSp>
        <p:nvGrpSpPr>
          <p:cNvPr id="2" name="Graphic 72">
            <a:extLst>
              <a:ext uri="{FF2B5EF4-FFF2-40B4-BE49-F238E27FC236}">
                <a16:creationId xmlns:a16="http://schemas.microsoft.com/office/drawing/2014/main" id="{E6828645-E82C-19AD-0097-02B0ADBDD60B}"/>
              </a:ext>
            </a:extLst>
          </p:cNvPr>
          <p:cNvGrpSpPr/>
          <p:nvPr userDrawn="1"/>
        </p:nvGrpSpPr>
        <p:grpSpPr>
          <a:xfrm>
            <a:off x="358444" y="6296857"/>
            <a:ext cx="1378423" cy="389467"/>
            <a:chOff x="3418208" y="1020992"/>
            <a:chExt cx="3761422" cy="1062774"/>
          </a:xfrm>
          <a:solidFill>
            <a:srgbClr val="FFFFFF"/>
          </a:solidFill>
        </p:grpSpPr>
        <p:grpSp>
          <p:nvGrpSpPr>
            <p:cNvPr id="3" name="Graphic 72">
              <a:extLst>
                <a:ext uri="{FF2B5EF4-FFF2-40B4-BE49-F238E27FC236}">
                  <a16:creationId xmlns:a16="http://schemas.microsoft.com/office/drawing/2014/main" id="{3FF44564-D377-C5A0-0C8C-B19AA3DC6678}"/>
                </a:ext>
              </a:extLst>
            </p:cNvPr>
            <p:cNvGrpSpPr/>
            <p:nvPr/>
          </p:nvGrpSpPr>
          <p:grpSpPr>
            <a:xfrm>
              <a:off x="4163063" y="1839897"/>
              <a:ext cx="2240279" cy="243868"/>
              <a:chOff x="4163063" y="1839897"/>
              <a:chExt cx="2240279" cy="243868"/>
            </a:xfrm>
            <a:solidFill>
              <a:srgbClr val="FFFFFF"/>
            </a:solidFill>
          </p:grpSpPr>
          <p:sp>
            <p:nvSpPr>
              <p:cNvPr id="21" name="Freeform 20">
                <a:extLst>
                  <a:ext uri="{FF2B5EF4-FFF2-40B4-BE49-F238E27FC236}">
                    <a16:creationId xmlns:a16="http://schemas.microsoft.com/office/drawing/2014/main" id="{C7E26C34-0348-9744-55C0-F2E56C63826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B7D6D99-686A-6723-E40A-7306FE520D5D}"/>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9415A87-9DA8-9996-27C5-20C9C5FAE575}"/>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3951F72-1515-16B8-52ED-E45732864C4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67A0993-1CCD-D60B-2578-25031ED63A07}"/>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31627C8-7BAD-EE39-4DCD-BE6AB3D2F69F}"/>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921BE80-3E95-3EDB-047B-D41D4A0CD7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F6BE2A-ABAB-BC39-CBB5-6B85E29F8F8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A903FDB-6428-A912-5CFF-626B518A146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8BC69EB-F195-4757-3937-5DADEDDE60BA}"/>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C50A761-2C4C-3D2A-312D-7A72137A185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061D102-E929-B9D5-3F26-D165EBF5A7B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DC5455A-A833-A973-EDAF-79619ADC421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6BF00A1-70A7-4F32-D499-BA30EDEDC29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99E491A-FFEC-2F51-3722-BD7CA6848CC0}"/>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B920D69E-BB41-0E6B-72B9-6A9331A3FF86}"/>
                </a:ext>
              </a:extLst>
            </p:cNvPr>
            <p:cNvGrpSpPr/>
            <p:nvPr/>
          </p:nvGrpSpPr>
          <p:grpSpPr>
            <a:xfrm>
              <a:off x="3418208" y="1020992"/>
              <a:ext cx="3761422" cy="550471"/>
              <a:chOff x="3418208" y="1020992"/>
              <a:chExt cx="3761422" cy="550471"/>
            </a:xfrm>
            <a:solidFill>
              <a:srgbClr val="FFFFFF"/>
            </a:solidFill>
          </p:grpSpPr>
          <p:sp>
            <p:nvSpPr>
              <p:cNvPr id="7" name="Freeform 6">
                <a:extLst>
                  <a:ext uri="{FF2B5EF4-FFF2-40B4-BE49-F238E27FC236}">
                    <a16:creationId xmlns:a16="http://schemas.microsoft.com/office/drawing/2014/main" id="{030AD6CE-1A7B-945C-6EE6-88798EB8489C}"/>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33E04B9-0865-0B69-45F6-50360ABDCDC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9E27FD-4134-B769-4E58-81515A378F5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E5738-5B8C-9B18-5DC2-7C4720F996E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CB7CAF5-0401-AF97-F6B6-960C90F4CC9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433747F-40CD-F273-1EF4-6104BCAF2D9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A4E621B-51EF-1980-198F-33A4DF5C855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BF3A4F7-FD04-1DAA-846A-A9147F1A4DD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FC7C956-AD08-DFE5-70FE-13FCD7239F62}"/>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8E58D8A-EE0E-6EE0-CAF4-D39F6FB1DDE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D28B03E-F8FE-8E27-9DD6-7F2C4A529F2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96F6388-602D-A69E-19CB-A5E15A24AEE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56F8E34-D765-1A2A-93B8-217DB09E30A4}"/>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36642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x Column - Blue / Purple Lef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0"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204000" cy="251885"/>
          </a:xfrm>
        </p:spPr>
        <p:txBody>
          <a:bodyPr/>
          <a:lstStyle>
            <a:lvl1pPr>
              <a:defRPr>
                <a:solidFill>
                  <a:schemeClr val="bg1"/>
                </a:solidFill>
              </a:defRPr>
            </a:lvl1pPr>
          </a:lstStyle>
          <a:p>
            <a:r>
              <a:rPr lang="en-US" dirty="0"/>
              <a:t>Header avenir demi</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204000"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1338"/>
            <a:ext cx="3204000" cy="4321175"/>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6" name="Graphic 5">
            <a:extLst>
              <a:ext uri="{FF2B5EF4-FFF2-40B4-BE49-F238E27FC236}">
                <a16:creationId xmlns:a16="http://schemas.microsoft.com/office/drawing/2014/main" id="{C6EC22AA-EB71-1C63-2A47-66FF10DFA538}"/>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89734366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3x Columns - Blue / Purple Righ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12926"/>
            <a:ext cx="3204000"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12926"/>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5939732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dirty="0"/>
              <a:t>“Quote Copy Avenir Demi 24pt”.</a:t>
            </a:r>
            <a:endParaRPr lang="en-GB" dirty="0"/>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65382266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0299671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90041605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 uri="{C183D7F6-B498-43B3-948B-1728B52AA6E4}">
                <adec:decorative xmlns:adec="http://schemas.microsoft.com/office/drawing/2017/decorative" val="1"/>
              </a:ext>
            </a:extLst>
          </p:cNvPr>
          <p:cNvSpPr/>
          <p:nvPr userDrawn="1"/>
        </p:nvSpPr>
        <p:spPr>
          <a:xfrm rot="10800000">
            <a:off x="8040684"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598863"/>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5187189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 uri="{C183D7F6-B498-43B3-948B-1728B52AA6E4}">
                <adec:decorative xmlns:adec="http://schemas.microsoft.com/office/drawing/2017/decorative" val="1"/>
              </a:ext>
            </a:extLst>
          </p:cNvPr>
          <p:cNvSpPr/>
          <p:nvPr userDrawn="1"/>
        </p:nvSpPr>
        <p:spPr>
          <a:xfrm rot="10800000">
            <a:off x="8040687" y="0"/>
            <a:ext cx="4151311"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4A55DB76-799D-A0D8-6DBF-3FB7E44D7DB0}"/>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6851198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92AC438-4963-3E86-AF1D-907809837B46}"/>
              </a:ext>
              <a:ext uri="{C183D7F6-B498-43B3-948B-1728B52AA6E4}">
                <adec:decorative xmlns:adec="http://schemas.microsoft.com/office/drawing/2017/decorative" val="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34493326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5809883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8643814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Tree>
    <p:extLst>
      <p:ext uri="{BB962C8B-B14F-4D97-AF65-F5344CB8AC3E}">
        <p14:creationId xmlns:p14="http://schemas.microsoft.com/office/powerpoint/2010/main" val="42573171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Light Image - 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3AC3DB9-3367-3817-405F-9ADBE1E4C46A}"/>
              </a:ext>
            </a:extLst>
          </p:cNvPr>
          <p:cNvSpPr/>
          <p:nvPr userDrawn="1"/>
        </p:nvSpPr>
        <p:spPr>
          <a:xfrm rot="10800000">
            <a:off x="1588"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a:extLst>
              <a:ext uri="{FF2B5EF4-FFF2-40B4-BE49-F238E27FC236}">
                <a16:creationId xmlns:a16="http://schemas.microsoft.com/office/drawing/2014/main" id="{4B405042-B232-80FE-AC4C-19F227A420A5}"/>
              </a:ext>
            </a:extLst>
          </p:cNvPr>
          <p:cNvSpPr txBox="1"/>
          <p:nvPr userDrawn="1"/>
        </p:nvSpPr>
        <p:spPr>
          <a:xfrm>
            <a:off x="1612900" y="-5588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Text Placeholder 64">
            <a:extLst>
              <a:ext uri="{FF2B5EF4-FFF2-40B4-BE49-F238E27FC236}">
                <a16:creationId xmlns:a16="http://schemas.microsoft.com/office/drawing/2014/main" id="{000E604C-FA65-9156-153E-BC892C3A4C27}"/>
              </a:ext>
            </a:extLst>
          </p:cNvPr>
          <p:cNvSpPr>
            <a:spLocks noGrp="1"/>
          </p:cNvSpPr>
          <p:nvPr>
            <p:ph type="body" sz="quarter" idx="15" hasCustomPrompt="1"/>
          </p:nvPr>
        </p:nvSpPr>
        <p:spPr>
          <a:xfrm>
            <a:off x="421492" y="909638"/>
            <a:ext cx="3348038" cy="1495425"/>
          </a:xfrm>
          <a:prstGeom prst="rect">
            <a:avLst/>
          </a:prstGeom>
        </p:spPr>
        <p:txBody>
          <a:bodyPr/>
          <a:lstStyle>
            <a:lvl1pPr marL="0" indent="0">
              <a:buNone/>
              <a:defRPr sz="5400" b="1">
                <a:solidFill>
                  <a:schemeClr val="tx1"/>
                </a:solidFill>
              </a:defRPr>
            </a:lvl1pPr>
          </a:lstStyle>
          <a:p>
            <a:pPr lvl="0"/>
            <a:r>
              <a:rPr lang="en-GB"/>
              <a:t>Agenda</a:t>
            </a:r>
            <a:endParaRPr lang="en-NL"/>
          </a:p>
        </p:txBody>
      </p:sp>
      <p:sp>
        <p:nvSpPr>
          <p:cNvPr id="36" name="Text Placeholder 33">
            <a:extLst>
              <a:ext uri="{FF2B5EF4-FFF2-40B4-BE49-F238E27FC236}">
                <a16:creationId xmlns:a16="http://schemas.microsoft.com/office/drawing/2014/main" id="{2F52A3D6-A779-E599-CEFB-988B0BF3B042}"/>
              </a:ext>
            </a:extLst>
          </p:cNvPr>
          <p:cNvSpPr>
            <a:spLocks noGrp="1"/>
          </p:cNvSpPr>
          <p:nvPr>
            <p:ph type="body" sz="quarter" idx="10" hasCustomPrompt="1"/>
          </p:nvPr>
        </p:nvSpPr>
        <p:spPr>
          <a:xfrm>
            <a:off x="4684713" y="834892"/>
            <a:ext cx="6964362" cy="5676900"/>
          </a:xfrm>
          <a:prstGeom prst="rect">
            <a:avLst/>
          </a:prstGeom>
        </p:spPr>
        <p:txBody>
          <a:bodyPr/>
          <a:lstStyle/>
          <a:p>
            <a:pPr lvl="0"/>
            <a:r>
              <a:rPr lang="en-GB"/>
              <a:t>Item 1</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2</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3</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4</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5</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6</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7</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8</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9</a:t>
            </a:r>
          </a:p>
          <a:p>
            <a:pPr marL="180000" marR="0" lvl="0" indent="-180000" algn="l" defTabSz="914400" rtl="0" eaLnBrk="1" fontAlgn="auto" latinLnBrk="0" hangingPunct="1">
              <a:lnSpc>
                <a:spcPct val="100000"/>
              </a:lnSpc>
              <a:spcBef>
                <a:spcPts val="900"/>
              </a:spcBef>
              <a:spcAft>
                <a:spcPts val="0"/>
              </a:spcAft>
              <a:buClrTx/>
              <a:buSzTx/>
              <a:buFont typeface="Arial" panose="020B0604020202020204" pitchFamily="34" charset="0"/>
              <a:buChar char="•"/>
              <a:tabLst/>
              <a:defRPr/>
            </a:pPr>
            <a:r>
              <a:rPr lang="en-GB"/>
              <a:t>Item 10</a:t>
            </a:r>
          </a:p>
          <a:p>
            <a:pPr lvl="0"/>
            <a:endParaRPr lang="en-GB"/>
          </a:p>
        </p:txBody>
      </p:sp>
      <p:grpSp>
        <p:nvGrpSpPr>
          <p:cNvPr id="2" name="Group 1">
            <a:extLst>
              <a:ext uri="{FF2B5EF4-FFF2-40B4-BE49-F238E27FC236}">
                <a16:creationId xmlns:a16="http://schemas.microsoft.com/office/drawing/2014/main" id="{6B41E6BE-406C-562F-63C7-FF7E9FF71015}"/>
              </a:ext>
            </a:extLst>
          </p:cNvPr>
          <p:cNvGrpSpPr/>
          <p:nvPr userDrawn="1"/>
        </p:nvGrpSpPr>
        <p:grpSpPr>
          <a:xfrm>
            <a:off x="356788" y="6314222"/>
            <a:ext cx="1373902" cy="388189"/>
            <a:chOff x="5284371" y="428067"/>
            <a:chExt cx="1625355" cy="459236"/>
          </a:xfrm>
        </p:grpSpPr>
        <p:sp>
          <p:nvSpPr>
            <p:cNvPr id="7" name="Freeform 6">
              <a:extLst>
                <a:ext uri="{FF2B5EF4-FFF2-40B4-BE49-F238E27FC236}">
                  <a16:creationId xmlns:a16="http://schemas.microsoft.com/office/drawing/2014/main" id="{9F9B15E8-CF1E-605C-80FC-8468985123E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955A83E-B5D7-4A01-E4C1-40970AA1D4DB}"/>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6C9BDB4-2236-8CF8-241C-D0AC8B19B891}"/>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84C1873-8EB7-11D5-F5E3-6ACE0BBB0C1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F36F6E9-E89F-707A-67E4-140B4D5E7DE9}"/>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F3A196-A91D-0C5C-B0D6-69D68181423A}"/>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8AB1778D-B857-AC3E-FD95-9EE4FD9AC7DA}"/>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D665DE-112B-366D-4A31-67DEA3791E7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028ED04-F316-05B3-C0D4-1F7AF8C7A497}"/>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02B912E-8FBC-D29A-ECCF-C07B9061B86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C9C2AEA-4A73-D3AF-FD1F-2B79132E8BD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351187F-6F97-BBF9-700A-FC199B7624EA}"/>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99A50A9-74A5-72D0-9052-CB2A0D94F7A6}"/>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2D2A0B-F9CD-C399-4F15-AC5D7CB584B7}"/>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64F66D-19E0-67B1-D32A-029898D34D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4A6402-0A07-DB07-DC16-D1440CB5A26A}"/>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A710F54-768C-82DB-307F-151E286322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2CDF273-622A-76D9-4B08-D433416EF6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B695C9-94DD-52AB-B218-27E551269034}"/>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2324F8B-D94A-6B81-5572-134B32FF33E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2C8F1E2-8784-C6C3-15D7-1B482224D43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B0710C1-81A7-7AF9-5B7A-0EE3D581EC9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1CBF3A8-6253-E3B8-02DF-461C481D4624}"/>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A7BA5D9-8FDF-0AFD-0791-BF4BC4A5D9E4}"/>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8D4AF5D-E732-7830-5E7C-02C78D93C53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A7BE3126-3278-1F47-39A9-19473C4E4B87}"/>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6120723-9939-C40A-F78F-ED0215426590}"/>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201FAFE-9054-3B06-43E7-37DA439E3CFB}"/>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6609503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Picture Placeholder 10">
            <a:extLst>
              <a:ext uri="{FF2B5EF4-FFF2-40B4-BE49-F238E27FC236}">
                <a16:creationId xmlns:a16="http://schemas.microsoft.com/office/drawing/2014/main" id="{C4F8A3DA-30FE-5FF7-E81A-BE170C9120D2}"/>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pic>
        <p:nvPicPr>
          <p:cNvPr id="5" name="Picture 4">
            <a:extLst>
              <a:ext uri="{FF2B5EF4-FFF2-40B4-BE49-F238E27FC236}">
                <a16:creationId xmlns:a16="http://schemas.microsoft.com/office/drawing/2014/main" id="{F3AC6818-4D80-7C27-6F3D-8D1DFA9EF1C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1902498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 name="Picture 5">
            <a:extLst>
              <a:ext uri="{FF2B5EF4-FFF2-40B4-BE49-F238E27FC236}">
                <a16:creationId xmlns:a16="http://schemas.microsoft.com/office/drawing/2014/main" id="{0986F515-904D-A198-71ED-870E64DDB4CE}"/>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dirty="0"/>
              <a:t>Click to edit Master text styles</a:t>
            </a:r>
          </a:p>
          <a:p>
            <a:pPr lvl="1"/>
            <a:r>
              <a:rPr lang="en-US" dirty="0"/>
              <a:t>Second level</a:t>
            </a:r>
          </a:p>
          <a:p>
            <a:pPr lvl="2"/>
            <a:r>
              <a:rPr lang="en-US" dirty="0"/>
              <a:t>Third level</a:t>
            </a:r>
          </a:p>
          <a:p>
            <a:pPr lvl="3"/>
            <a:endParaRPr lang="en-GB" dirty="0"/>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6810726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5" name="Picture 14">
            <a:extLst>
              <a:ext uri="{FF2B5EF4-FFF2-40B4-BE49-F238E27FC236}">
                <a16:creationId xmlns:a16="http://schemas.microsoft.com/office/drawing/2014/main" id="{6EA90A8E-21EE-B1AB-3E54-90DA5E7A3E20}"/>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dirty="0"/>
              <a:t>Header avenir demi 24pt</a:t>
            </a:r>
            <a:endParaRPr lang="en-GB" dirty="0"/>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1342016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FEF45F75-B1CC-0822-712D-8D92F35698A9}"/>
              </a:ext>
              <a:ext uri="{C183D7F6-B498-43B3-948B-1728B52AA6E4}">
                <adec:decorative xmlns:adec="http://schemas.microsoft.com/office/drawing/2017/decorative" val="1"/>
              </a:ext>
            </a:extLst>
          </p:cNvPr>
          <p:cNvSpPr>
            <a:spLocks noGrp="1"/>
          </p:cNvSpPr>
          <p:nvPr>
            <p:ph type="pic" sz="quarter" idx="20" hasCustomPrompt="1"/>
          </p:nvPr>
        </p:nvSpPr>
        <p:spPr>
          <a:xfrm>
            <a:off x="0" y="0"/>
            <a:ext cx="8040688" cy="6858000"/>
          </a:xfrm>
          <a:custGeom>
            <a:avLst/>
            <a:gdLst>
              <a:gd name="connsiteX0" fmla="*/ 1579559 w 8040688"/>
              <a:gd name="connsiteY0" fmla="*/ 6496532 h 6858000"/>
              <a:gd name="connsiteX1" fmla="*/ 1579559 w 8040688"/>
              <a:gd name="connsiteY1" fmla="*/ 6505105 h 6858000"/>
              <a:gd name="connsiteX2" fmla="*/ 1555747 w 8040688"/>
              <a:gd name="connsiteY2" fmla="*/ 6527013 h 6858000"/>
              <a:gd name="connsiteX3" fmla="*/ 1538602 w 8040688"/>
              <a:gd name="connsiteY3" fmla="*/ 6512725 h 6858000"/>
              <a:gd name="connsiteX4" fmla="*/ 1555747 w 8040688"/>
              <a:gd name="connsiteY4" fmla="*/ 6499390 h 6858000"/>
              <a:gd name="connsiteX5" fmla="*/ 1569082 w 8040688"/>
              <a:gd name="connsiteY5" fmla="*/ 6499390 h 6858000"/>
              <a:gd name="connsiteX6" fmla="*/ 1579559 w 8040688"/>
              <a:gd name="connsiteY6" fmla="*/ 6496532 h 6858000"/>
              <a:gd name="connsiteX7" fmla="*/ 1162365 w 8040688"/>
              <a:gd name="connsiteY7" fmla="*/ 6496532 h 6858000"/>
              <a:gd name="connsiteX8" fmla="*/ 1162365 w 8040688"/>
              <a:gd name="connsiteY8" fmla="*/ 6505105 h 6858000"/>
              <a:gd name="connsiteX9" fmla="*/ 1138553 w 8040688"/>
              <a:gd name="connsiteY9" fmla="*/ 6527013 h 6858000"/>
              <a:gd name="connsiteX10" fmla="*/ 1121408 w 8040688"/>
              <a:gd name="connsiteY10" fmla="*/ 6512725 h 6858000"/>
              <a:gd name="connsiteX11" fmla="*/ 1138553 w 8040688"/>
              <a:gd name="connsiteY11" fmla="*/ 6499390 h 6858000"/>
              <a:gd name="connsiteX12" fmla="*/ 1151888 w 8040688"/>
              <a:gd name="connsiteY12" fmla="*/ 6499390 h 6858000"/>
              <a:gd name="connsiteX13" fmla="*/ 1162365 w 8040688"/>
              <a:gd name="connsiteY13" fmla="*/ 6496532 h 6858000"/>
              <a:gd name="connsiteX14" fmla="*/ 736599 w 8040688"/>
              <a:gd name="connsiteY14" fmla="*/ 6455574 h 6858000"/>
              <a:gd name="connsiteX15" fmla="*/ 619442 w 8040688"/>
              <a:gd name="connsiteY15" fmla="*/ 6523203 h 6858000"/>
              <a:gd name="connsiteX16" fmla="*/ 632777 w 8040688"/>
              <a:gd name="connsiteY16" fmla="*/ 6552731 h 6858000"/>
              <a:gd name="connsiteX17" fmla="*/ 646112 w 8040688"/>
              <a:gd name="connsiteY17" fmla="*/ 6571781 h 6858000"/>
              <a:gd name="connsiteX18" fmla="*/ 765174 w 8040688"/>
              <a:gd name="connsiteY18" fmla="*/ 6503200 h 6858000"/>
              <a:gd name="connsiteX19" fmla="*/ 736599 w 8040688"/>
              <a:gd name="connsiteY19" fmla="*/ 6455574 h 6858000"/>
              <a:gd name="connsiteX20" fmla="*/ 1781490 w 8040688"/>
              <a:gd name="connsiteY20" fmla="*/ 6452716 h 6858000"/>
              <a:gd name="connsiteX21" fmla="*/ 1808160 w 8040688"/>
              <a:gd name="connsiteY21" fmla="*/ 6474624 h 6858000"/>
              <a:gd name="connsiteX22" fmla="*/ 1753867 w 8040688"/>
              <a:gd name="connsiteY22" fmla="*/ 6474624 h 6858000"/>
              <a:gd name="connsiteX23" fmla="*/ 1781490 w 8040688"/>
              <a:gd name="connsiteY23" fmla="*/ 6452716 h 6858000"/>
              <a:gd name="connsiteX24" fmla="*/ 1309050 w 8040688"/>
              <a:gd name="connsiteY24" fmla="*/ 6426999 h 6858000"/>
              <a:gd name="connsiteX25" fmla="*/ 1309050 w 8040688"/>
              <a:gd name="connsiteY25" fmla="*/ 6456526 h 6858000"/>
              <a:gd name="connsiteX26" fmla="*/ 1326195 w 8040688"/>
              <a:gd name="connsiteY26" fmla="*/ 6456526 h 6858000"/>
              <a:gd name="connsiteX27" fmla="*/ 1326195 w 8040688"/>
              <a:gd name="connsiteY27" fmla="*/ 6548920 h 6858000"/>
              <a:gd name="connsiteX28" fmla="*/ 1360485 w 8040688"/>
              <a:gd name="connsiteY28" fmla="*/ 6548920 h 6858000"/>
              <a:gd name="connsiteX29" fmla="*/ 1360485 w 8040688"/>
              <a:gd name="connsiteY29" fmla="*/ 6426999 h 6858000"/>
              <a:gd name="connsiteX30" fmla="*/ 1372868 w 8040688"/>
              <a:gd name="connsiteY30" fmla="*/ 6426998 h 6858000"/>
              <a:gd name="connsiteX31" fmla="*/ 1414778 w 8040688"/>
              <a:gd name="connsiteY31" fmla="*/ 6548920 h 6858000"/>
              <a:gd name="connsiteX32" fmla="*/ 1457640 w 8040688"/>
              <a:gd name="connsiteY32" fmla="*/ 6548920 h 6858000"/>
              <a:gd name="connsiteX33" fmla="*/ 1501455 w 8040688"/>
              <a:gd name="connsiteY33" fmla="*/ 6426998 h 6858000"/>
              <a:gd name="connsiteX34" fmla="*/ 1465260 w 8040688"/>
              <a:gd name="connsiteY34" fmla="*/ 6426998 h 6858000"/>
              <a:gd name="connsiteX35" fmla="*/ 1437638 w 8040688"/>
              <a:gd name="connsiteY35" fmla="*/ 6511772 h 6858000"/>
              <a:gd name="connsiteX36" fmla="*/ 1410015 w 8040688"/>
              <a:gd name="connsiteY36" fmla="*/ 6426998 h 6858000"/>
              <a:gd name="connsiteX37" fmla="*/ 1781490 w 8040688"/>
              <a:gd name="connsiteY37" fmla="*/ 6425093 h 6858000"/>
              <a:gd name="connsiteX38" fmla="*/ 1718625 w 8040688"/>
              <a:gd name="connsiteY38" fmla="*/ 6488912 h 6858000"/>
              <a:gd name="connsiteX39" fmla="*/ 1782442 w 8040688"/>
              <a:gd name="connsiteY39" fmla="*/ 6552730 h 6858000"/>
              <a:gd name="connsiteX40" fmla="*/ 1843402 w 8040688"/>
              <a:gd name="connsiteY40" fmla="*/ 6514629 h 6858000"/>
              <a:gd name="connsiteX41" fmla="*/ 1807207 w 8040688"/>
              <a:gd name="connsiteY41" fmla="*/ 6510819 h 6858000"/>
              <a:gd name="connsiteX42" fmla="*/ 1782442 w 8040688"/>
              <a:gd name="connsiteY42" fmla="*/ 6523202 h 6858000"/>
              <a:gd name="connsiteX43" fmla="*/ 1754820 w 8040688"/>
              <a:gd name="connsiteY43" fmla="*/ 6498437 h 6858000"/>
              <a:gd name="connsiteX44" fmla="*/ 1845307 w 8040688"/>
              <a:gd name="connsiteY44" fmla="*/ 6498437 h 6858000"/>
              <a:gd name="connsiteX45" fmla="*/ 1845307 w 8040688"/>
              <a:gd name="connsiteY45" fmla="*/ 6497484 h 6858000"/>
              <a:gd name="connsiteX46" fmla="*/ 1781490 w 8040688"/>
              <a:gd name="connsiteY46" fmla="*/ 6425093 h 6858000"/>
              <a:gd name="connsiteX47" fmla="*/ 1282380 w 8040688"/>
              <a:gd name="connsiteY47" fmla="*/ 6425093 h 6858000"/>
              <a:gd name="connsiteX48" fmla="*/ 1250947 w 8040688"/>
              <a:gd name="connsiteY48" fmla="*/ 6446048 h 6858000"/>
              <a:gd name="connsiteX49" fmla="*/ 1250947 w 8040688"/>
              <a:gd name="connsiteY49" fmla="*/ 6426998 h 6858000"/>
              <a:gd name="connsiteX50" fmla="*/ 1217610 w 8040688"/>
              <a:gd name="connsiteY50" fmla="*/ 6426998 h 6858000"/>
              <a:gd name="connsiteX51" fmla="*/ 1217610 w 8040688"/>
              <a:gd name="connsiteY51" fmla="*/ 6548920 h 6858000"/>
              <a:gd name="connsiteX52" fmla="*/ 1251900 w 8040688"/>
              <a:gd name="connsiteY52" fmla="*/ 6548920 h 6858000"/>
              <a:gd name="connsiteX53" fmla="*/ 1251900 w 8040688"/>
              <a:gd name="connsiteY53" fmla="*/ 6490817 h 6858000"/>
              <a:gd name="connsiteX54" fmla="*/ 1277617 w 8040688"/>
              <a:gd name="connsiteY54" fmla="*/ 6461289 h 6858000"/>
              <a:gd name="connsiteX55" fmla="*/ 1291905 w 8040688"/>
              <a:gd name="connsiteY55" fmla="*/ 6461289 h 6858000"/>
              <a:gd name="connsiteX56" fmla="*/ 1291905 w 8040688"/>
              <a:gd name="connsiteY56" fmla="*/ 6426046 h 6858000"/>
              <a:gd name="connsiteX57" fmla="*/ 1282380 w 8040688"/>
              <a:gd name="connsiteY57" fmla="*/ 6425093 h 6858000"/>
              <a:gd name="connsiteX58" fmla="*/ 1562414 w 8040688"/>
              <a:gd name="connsiteY58" fmla="*/ 6424141 h 6858000"/>
              <a:gd name="connsiteX59" fmla="*/ 1510027 w 8040688"/>
              <a:gd name="connsiteY59" fmla="*/ 6439381 h 6858000"/>
              <a:gd name="connsiteX60" fmla="*/ 1523362 w 8040688"/>
              <a:gd name="connsiteY60" fmla="*/ 6465099 h 6858000"/>
              <a:gd name="connsiteX61" fmla="*/ 1559557 w 8040688"/>
              <a:gd name="connsiteY61" fmla="*/ 6453669 h 6858000"/>
              <a:gd name="connsiteX62" fmla="*/ 1579559 w 8040688"/>
              <a:gd name="connsiteY62" fmla="*/ 6467957 h 6858000"/>
              <a:gd name="connsiteX63" fmla="*/ 1580512 w 8040688"/>
              <a:gd name="connsiteY63" fmla="*/ 6468909 h 6858000"/>
              <a:gd name="connsiteX64" fmla="*/ 1571939 w 8040688"/>
              <a:gd name="connsiteY64" fmla="*/ 6476529 h 6858000"/>
              <a:gd name="connsiteX65" fmla="*/ 1548127 w 8040688"/>
              <a:gd name="connsiteY65" fmla="*/ 6476529 h 6858000"/>
              <a:gd name="connsiteX66" fmla="*/ 1504312 w 8040688"/>
              <a:gd name="connsiteY66" fmla="*/ 6513677 h 6858000"/>
              <a:gd name="connsiteX67" fmla="*/ 1547174 w 8040688"/>
              <a:gd name="connsiteY67" fmla="*/ 6551778 h 6858000"/>
              <a:gd name="connsiteX68" fmla="*/ 1581464 w 8040688"/>
              <a:gd name="connsiteY68" fmla="*/ 6537490 h 6858000"/>
              <a:gd name="connsiteX69" fmla="*/ 1581464 w 8040688"/>
              <a:gd name="connsiteY69" fmla="*/ 6548920 h 6858000"/>
              <a:gd name="connsiteX70" fmla="*/ 1615754 w 8040688"/>
              <a:gd name="connsiteY70" fmla="*/ 6548920 h 6858000"/>
              <a:gd name="connsiteX71" fmla="*/ 1615754 w 8040688"/>
              <a:gd name="connsiteY71" fmla="*/ 6468909 h 6858000"/>
              <a:gd name="connsiteX72" fmla="*/ 1562414 w 8040688"/>
              <a:gd name="connsiteY72" fmla="*/ 6424141 h 6858000"/>
              <a:gd name="connsiteX73" fmla="*/ 1145220 w 8040688"/>
              <a:gd name="connsiteY73" fmla="*/ 6424141 h 6858000"/>
              <a:gd name="connsiteX74" fmla="*/ 1092833 w 8040688"/>
              <a:gd name="connsiteY74" fmla="*/ 6439381 h 6858000"/>
              <a:gd name="connsiteX75" fmla="*/ 1106168 w 8040688"/>
              <a:gd name="connsiteY75" fmla="*/ 6465099 h 6858000"/>
              <a:gd name="connsiteX76" fmla="*/ 1142363 w 8040688"/>
              <a:gd name="connsiteY76" fmla="*/ 6453669 h 6858000"/>
              <a:gd name="connsiteX77" fmla="*/ 1162365 w 8040688"/>
              <a:gd name="connsiteY77" fmla="*/ 6467957 h 6858000"/>
              <a:gd name="connsiteX78" fmla="*/ 1163318 w 8040688"/>
              <a:gd name="connsiteY78" fmla="*/ 6468909 h 6858000"/>
              <a:gd name="connsiteX79" fmla="*/ 1154745 w 8040688"/>
              <a:gd name="connsiteY79" fmla="*/ 6476529 h 6858000"/>
              <a:gd name="connsiteX80" fmla="*/ 1130933 w 8040688"/>
              <a:gd name="connsiteY80" fmla="*/ 6476529 h 6858000"/>
              <a:gd name="connsiteX81" fmla="*/ 1087118 w 8040688"/>
              <a:gd name="connsiteY81" fmla="*/ 6513677 h 6858000"/>
              <a:gd name="connsiteX82" fmla="*/ 1129980 w 8040688"/>
              <a:gd name="connsiteY82" fmla="*/ 6551778 h 6858000"/>
              <a:gd name="connsiteX83" fmla="*/ 1164270 w 8040688"/>
              <a:gd name="connsiteY83" fmla="*/ 6537490 h 6858000"/>
              <a:gd name="connsiteX84" fmla="*/ 1164270 w 8040688"/>
              <a:gd name="connsiteY84" fmla="*/ 6548920 h 6858000"/>
              <a:gd name="connsiteX85" fmla="*/ 1198560 w 8040688"/>
              <a:gd name="connsiteY85" fmla="*/ 6548920 h 6858000"/>
              <a:gd name="connsiteX86" fmla="*/ 1198560 w 8040688"/>
              <a:gd name="connsiteY86" fmla="*/ 6468909 h 6858000"/>
              <a:gd name="connsiteX87" fmla="*/ 1145220 w 8040688"/>
              <a:gd name="connsiteY87" fmla="*/ 6424141 h 6858000"/>
              <a:gd name="connsiteX88" fmla="*/ 587056 w 8040688"/>
              <a:gd name="connsiteY88" fmla="*/ 6386040 h 6858000"/>
              <a:gd name="connsiteX89" fmla="*/ 564196 w 8040688"/>
              <a:gd name="connsiteY89" fmla="*/ 6386993 h 6858000"/>
              <a:gd name="connsiteX90" fmla="*/ 564196 w 8040688"/>
              <a:gd name="connsiteY90" fmla="*/ 6524155 h 6858000"/>
              <a:gd name="connsiteX91" fmla="*/ 587056 w 8040688"/>
              <a:gd name="connsiteY91" fmla="*/ 6526060 h 6858000"/>
              <a:gd name="connsiteX92" fmla="*/ 619441 w 8040688"/>
              <a:gd name="connsiteY92" fmla="*/ 6523202 h 6858000"/>
              <a:gd name="connsiteX93" fmla="*/ 613726 w 8040688"/>
              <a:gd name="connsiteY93" fmla="*/ 6406043 h 6858000"/>
              <a:gd name="connsiteX94" fmla="*/ 619441 w 8040688"/>
              <a:gd name="connsiteY94" fmla="*/ 6388898 h 6858000"/>
              <a:gd name="connsiteX95" fmla="*/ 587056 w 8040688"/>
              <a:gd name="connsiteY95" fmla="*/ 6386040 h 6858000"/>
              <a:gd name="connsiteX96" fmla="*/ 1647187 w 8040688"/>
              <a:gd name="connsiteY96" fmla="*/ 6381278 h 6858000"/>
              <a:gd name="connsiteX97" fmla="*/ 1647187 w 8040688"/>
              <a:gd name="connsiteY97" fmla="*/ 6427951 h 6858000"/>
              <a:gd name="connsiteX98" fmla="*/ 1628137 w 8040688"/>
              <a:gd name="connsiteY98" fmla="*/ 6427951 h 6858000"/>
              <a:gd name="connsiteX99" fmla="*/ 1628137 w 8040688"/>
              <a:gd name="connsiteY99" fmla="*/ 6457479 h 6858000"/>
              <a:gd name="connsiteX100" fmla="*/ 1647187 w 8040688"/>
              <a:gd name="connsiteY100" fmla="*/ 6457479 h 6858000"/>
              <a:gd name="connsiteX101" fmla="*/ 1647187 w 8040688"/>
              <a:gd name="connsiteY101" fmla="*/ 6524155 h 6858000"/>
              <a:gd name="connsiteX102" fmla="*/ 1682429 w 8040688"/>
              <a:gd name="connsiteY102" fmla="*/ 6551778 h 6858000"/>
              <a:gd name="connsiteX103" fmla="*/ 1709099 w 8040688"/>
              <a:gd name="connsiteY103" fmla="*/ 6549873 h 6858000"/>
              <a:gd name="connsiteX104" fmla="*/ 1709099 w 8040688"/>
              <a:gd name="connsiteY104" fmla="*/ 6520345 h 6858000"/>
              <a:gd name="connsiteX105" fmla="*/ 1692907 w 8040688"/>
              <a:gd name="connsiteY105" fmla="*/ 6520345 h 6858000"/>
              <a:gd name="connsiteX106" fmla="*/ 1681477 w 8040688"/>
              <a:gd name="connsiteY106" fmla="*/ 6511772 h 6858000"/>
              <a:gd name="connsiteX107" fmla="*/ 1681477 w 8040688"/>
              <a:gd name="connsiteY107" fmla="*/ 6456526 h 6858000"/>
              <a:gd name="connsiteX108" fmla="*/ 1708147 w 8040688"/>
              <a:gd name="connsiteY108" fmla="*/ 6456526 h 6858000"/>
              <a:gd name="connsiteX109" fmla="*/ 1708147 w 8040688"/>
              <a:gd name="connsiteY109" fmla="*/ 6426998 h 6858000"/>
              <a:gd name="connsiteX110" fmla="*/ 1681477 w 8040688"/>
              <a:gd name="connsiteY110" fmla="*/ 6426998 h 6858000"/>
              <a:gd name="connsiteX111" fmla="*/ 1681477 w 8040688"/>
              <a:gd name="connsiteY111" fmla="*/ 6381278 h 6858000"/>
              <a:gd name="connsiteX112" fmla="*/ 1341435 w 8040688"/>
              <a:gd name="connsiteY112" fmla="*/ 6363180 h 6858000"/>
              <a:gd name="connsiteX113" fmla="*/ 1319527 w 8040688"/>
              <a:gd name="connsiteY113" fmla="*/ 6385088 h 6858000"/>
              <a:gd name="connsiteX114" fmla="*/ 1341435 w 8040688"/>
              <a:gd name="connsiteY114" fmla="*/ 6406996 h 6858000"/>
              <a:gd name="connsiteX115" fmla="*/ 1363342 w 8040688"/>
              <a:gd name="connsiteY115" fmla="*/ 6385088 h 6858000"/>
              <a:gd name="connsiteX116" fmla="*/ 1341435 w 8040688"/>
              <a:gd name="connsiteY116" fmla="*/ 6363180 h 6858000"/>
              <a:gd name="connsiteX117" fmla="*/ 1032826 w 8040688"/>
              <a:gd name="connsiteY117" fmla="*/ 6363180 h 6858000"/>
              <a:gd name="connsiteX118" fmla="*/ 1032826 w 8040688"/>
              <a:gd name="connsiteY118" fmla="*/ 6548920 h 6858000"/>
              <a:gd name="connsiteX119" fmla="*/ 1067116 w 8040688"/>
              <a:gd name="connsiteY119" fmla="*/ 6548920 h 6858000"/>
              <a:gd name="connsiteX120" fmla="*/ 1067116 w 8040688"/>
              <a:gd name="connsiteY120" fmla="*/ 6363180 h 6858000"/>
              <a:gd name="connsiteX121" fmla="*/ 922336 w 8040688"/>
              <a:gd name="connsiteY121" fmla="*/ 6359370 h 6858000"/>
              <a:gd name="connsiteX122" fmla="*/ 825181 w 8040688"/>
              <a:gd name="connsiteY122" fmla="*/ 6455574 h 6858000"/>
              <a:gd name="connsiteX123" fmla="*/ 922336 w 8040688"/>
              <a:gd name="connsiteY123" fmla="*/ 6551778 h 6858000"/>
              <a:gd name="connsiteX124" fmla="*/ 1013776 w 8040688"/>
              <a:gd name="connsiteY124" fmla="*/ 6482244 h 6858000"/>
              <a:gd name="connsiteX125" fmla="*/ 973771 w 8040688"/>
              <a:gd name="connsiteY125" fmla="*/ 6482244 h 6858000"/>
              <a:gd name="connsiteX126" fmla="*/ 923288 w 8040688"/>
              <a:gd name="connsiteY126" fmla="*/ 6517488 h 6858000"/>
              <a:gd name="connsiteX127" fmla="*/ 865186 w 8040688"/>
              <a:gd name="connsiteY127" fmla="*/ 6455574 h 6858000"/>
              <a:gd name="connsiteX128" fmla="*/ 923288 w 8040688"/>
              <a:gd name="connsiteY128" fmla="*/ 6393661 h 6858000"/>
              <a:gd name="connsiteX129" fmla="*/ 972818 w 8040688"/>
              <a:gd name="connsiteY129" fmla="*/ 6428904 h 6858000"/>
              <a:gd name="connsiteX130" fmla="*/ 1013776 w 8040688"/>
              <a:gd name="connsiteY130" fmla="*/ 6428904 h 6858000"/>
              <a:gd name="connsiteX131" fmla="*/ 922336 w 8040688"/>
              <a:gd name="connsiteY131" fmla="*/ 6359370 h 6858000"/>
              <a:gd name="connsiteX132" fmla="*/ 646112 w 8040688"/>
              <a:gd name="connsiteY132" fmla="*/ 6339367 h 6858000"/>
              <a:gd name="connsiteX133" fmla="*/ 619442 w 8040688"/>
              <a:gd name="connsiteY133" fmla="*/ 6387945 h 6858000"/>
              <a:gd name="connsiteX134" fmla="*/ 735647 w 8040688"/>
              <a:gd name="connsiteY134" fmla="*/ 6455574 h 6858000"/>
              <a:gd name="connsiteX135" fmla="*/ 764222 w 8040688"/>
              <a:gd name="connsiteY135" fmla="*/ 6407948 h 6858000"/>
              <a:gd name="connsiteX136" fmla="*/ 646112 w 8040688"/>
              <a:gd name="connsiteY136" fmla="*/ 6339367 h 6858000"/>
              <a:gd name="connsiteX137" fmla="*/ 0 w 8040688"/>
              <a:gd name="connsiteY137" fmla="*/ 0 h 6858000"/>
              <a:gd name="connsiteX138" fmla="*/ 8040688 w 8040688"/>
              <a:gd name="connsiteY138" fmla="*/ 0 h 6858000"/>
              <a:gd name="connsiteX139" fmla="*/ 8040688 w 8040688"/>
              <a:gd name="connsiteY139" fmla="*/ 6858000 h 6858000"/>
              <a:gd name="connsiteX140" fmla="*/ 0 w 8040688"/>
              <a:gd name="connsiteY14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040688"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8040688" y="0"/>
                </a:lnTo>
                <a:lnTo>
                  <a:pt x="8040688"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GB" noProof="0" dirty="0"/>
              <a:t>center</a:t>
            </a:r>
            <a:r>
              <a:rPr lang="en-US" dirty="0"/>
              <a:t> icon to insert light image</a:t>
            </a:r>
          </a:p>
        </p:txBody>
      </p:sp>
      <p:sp>
        <p:nvSpPr>
          <p:cNvPr id="6" name="Rectangle 5">
            <a:extLst>
              <a:ext uri="{FF2B5EF4-FFF2-40B4-BE49-F238E27FC236}">
                <a16:creationId xmlns:a16="http://schemas.microsoft.com/office/drawing/2014/main" id="{FADCDF42-4795-B9BB-A09E-30C7785EE34D}"/>
              </a:ext>
              <a:ext uri="{C183D7F6-B498-43B3-948B-1728B52AA6E4}">
                <adec:decorative xmlns:adec="http://schemas.microsoft.com/office/drawing/2017/decorative" val="1"/>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8" name="Picture 7">
            <a:extLst>
              <a:ext uri="{FF2B5EF4-FFF2-40B4-BE49-F238E27FC236}">
                <a16:creationId xmlns:a16="http://schemas.microsoft.com/office/drawing/2014/main" id="{1FF2E5A3-55A9-35F4-3B8B-B4FDDD908EF8}"/>
              </a:ext>
              <a:ext uri="{C183D7F6-B498-43B3-948B-1728B52AA6E4}">
                <adec:decorative xmlns:adec="http://schemas.microsoft.com/office/drawing/2017/decorative" val="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0%</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93266853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1 Text/Image">
    <p:spTree>
      <p:nvGrpSpPr>
        <p:cNvPr id="1" name=""/>
        <p:cNvGrpSpPr/>
        <p:nvPr/>
      </p:nvGrpSpPr>
      <p:grpSpPr>
        <a:xfrm>
          <a:off x="0" y="0"/>
          <a:ext cx="0" cy="0"/>
          <a:chOff x="0" y="0"/>
          <a:chExt cx="0" cy="0"/>
        </a:xfrm>
      </p:grpSpPr>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8040687" y="0"/>
            <a:ext cx="4151314"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54797"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6954795"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6954794"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02055491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50:50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4299428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50:50 - 6x Icons Text/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5076001"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5076001"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19F5F05A-E26E-D735-DE2E-A8CB3F133941}"/>
              </a:ext>
              <a:ext uri="{C183D7F6-B498-43B3-948B-1728B52AA6E4}">
                <adec:decorative xmlns:adec="http://schemas.microsoft.com/office/drawing/2017/decorative" val="1"/>
              </a:ext>
            </a:extLst>
          </p:cNvPr>
          <p:cNvSpPr>
            <a:spLocks noGrp="1"/>
          </p:cNvSpPr>
          <p:nvPr>
            <p:ph type="pic" sz="quarter" idx="21" hasCustomPrompt="1"/>
          </p:nvPr>
        </p:nvSpPr>
        <p:spPr>
          <a:xfrm>
            <a:off x="551231" y="18153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1343025" y="1808162"/>
            <a:ext cx="4283839" cy="439142"/>
          </a:xfrm>
        </p:spPr>
        <p:txBody>
          <a:bodyPr anchor="ctr" anchorCtr="0"/>
          <a:lstStyle>
            <a:lvl1pPr>
              <a:defRPr/>
            </a:lvl1pPr>
          </a:lstStyle>
          <a:p>
            <a:pPr lvl="0"/>
            <a:r>
              <a:rPr lang="en-US" dirty="0"/>
              <a:t>Click to edit Master text styles</a:t>
            </a:r>
          </a:p>
        </p:txBody>
      </p:sp>
      <p:sp>
        <p:nvSpPr>
          <p:cNvPr id="9" name="Picture Placeholder 15">
            <a:extLst>
              <a:ext uri="{FF2B5EF4-FFF2-40B4-BE49-F238E27FC236}">
                <a16:creationId xmlns:a16="http://schemas.microsoft.com/office/drawing/2014/main" id="{B96A6EDC-6954-7A0D-52AF-14FED0F9A672}"/>
              </a:ext>
              <a:ext uri="{C183D7F6-B498-43B3-948B-1728B52AA6E4}">
                <adec:decorative xmlns:adec="http://schemas.microsoft.com/office/drawing/2017/decorative" val="1"/>
              </a:ext>
            </a:extLst>
          </p:cNvPr>
          <p:cNvSpPr>
            <a:spLocks noGrp="1"/>
          </p:cNvSpPr>
          <p:nvPr>
            <p:ph type="pic" sz="quarter" idx="23" hasCustomPrompt="1"/>
          </p:nvPr>
        </p:nvSpPr>
        <p:spPr>
          <a:xfrm>
            <a:off x="551231" y="25328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8" name="Text Placeholder 12">
            <a:extLst>
              <a:ext uri="{FF2B5EF4-FFF2-40B4-BE49-F238E27FC236}">
                <a16:creationId xmlns:a16="http://schemas.microsoft.com/office/drawing/2014/main" id="{DA67A720-734C-2B92-0CA8-59D525029FC7}"/>
              </a:ext>
            </a:extLst>
          </p:cNvPr>
          <p:cNvSpPr>
            <a:spLocks noGrp="1"/>
          </p:cNvSpPr>
          <p:nvPr>
            <p:ph type="body" sz="quarter" idx="22"/>
          </p:nvPr>
        </p:nvSpPr>
        <p:spPr>
          <a:xfrm>
            <a:off x="1343025" y="2525712"/>
            <a:ext cx="4283839" cy="438929"/>
          </a:xfrm>
        </p:spPr>
        <p:txBody>
          <a:bodyPr anchor="ctr" anchorCtr="0"/>
          <a:lstStyle>
            <a:lvl1pPr>
              <a:defRPr/>
            </a:lvl1pPr>
          </a:lstStyle>
          <a:p>
            <a:pPr lvl="0"/>
            <a:r>
              <a:rPr lang="en-US" dirty="0"/>
              <a:t>Click to edit Master text styles</a:t>
            </a:r>
          </a:p>
        </p:txBody>
      </p:sp>
      <p:sp>
        <p:nvSpPr>
          <p:cNvPr id="12" name="Picture Placeholder 15">
            <a:extLst>
              <a:ext uri="{FF2B5EF4-FFF2-40B4-BE49-F238E27FC236}">
                <a16:creationId xmlns:a16="http://schemas.microsoft.com/office/drawing/2014/main" id="{0CEAB8BF-9110-618D-A8D5-EED4A7C1D2F1}"/>
              </a:ext>
              <a:ext uri="{C183D7F6-B498-43B3-948B-1728B52AA6E4}">
                <adec:decorative xmlns:adec="http://schemas.microsoft.com/office/drawing/2017/decorative" val="1"/>
              </a:ext>
            </a:extLst>
          </p:cNvPr>
          <p:cNvSpPr>
            <a:spLocks noGrp="1"/>
          </p:cNvSpPr>
          <p:nvPr>
            <p:ph type="pic" sz="quarter" idx="25" hasCustomPrompt="1"/>
          </p:nvPr>
        </p:nvSpPr>
        <p:spPr>
          <a:xfrm>
            <a:off x="551231" y="326310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1" name="Text Placeholder 12">
            <a:extLst>
              <a:ext uri="{FF2B5EF4-FFF2-40B4-BE49-F238E27FC236}">
                <a16:creationId xmlns:a16="http://schemas.microsoft.com/office/drawing/2014/main" id="{039B214F-5488-B94D-C0F4-7C315CF9768C}"/>
              </a:ext>
            </a:extLst>
          </p:cNvPr>
          <p:cNvSpPr>
            <a:spLocks noGrp="1"/>
          </p:cNvSpPr>
          <p:nvPr>
            <p:ph type="body" sz="quarter" idx="24"/>
          </p:nvPr>
        </p:nvSpPr>
        <p:spPr>
          <a:xfrm>
            <a:off x="1343025" y="3255962"/>
            <a:ext cx="4283839" cy="438929"/>
          </a:xfrm>
        </p:spPr>
        <p:txBody>
          <a:bodyPr anchor="ctr" anchorCtr="0"/>
          <a:lstStyle>
            <a:lvl1pPr>
              <a:defRPr/>
            </a:lvl1pPr>
          </a:lstStyle>
          <a:p>
            <a:pPr lvl="0"/>
            <a:r>
              <a:rPr lang="en-US" dirty="0"/>
              <a:t>Click to edit Master text styles</a:t>
            </a:r>
          </a:p>
        </p:txBody>
      </p:sp>
      <p:sp>
        <p:nvSpPr>
          <p:cNvPr id="15" name="Picture Placeholder 15">
            <a:extLst>
              <a:ext uri="{FF2B5EF4-FFF2-40B4-BE49-F238E27FC236}">
                <a16:creationId xmlns:a16="http://schemas.microsoft.com/office/drawing/2014/main" id="{8A83B0FC-4056-C030-A859-FCB25E7D36DF}"/>
              </a:ext>
              <a:ext uri="{C183D7F6-B498-43B3-948B-1728B52AA6E4}">
                <adec:decorative xmlns:adec="http://schemas.microsoft.com/office/drawing/2017/decorative" val="1"/>
              </a:ext>
            </a:extLst>
          </p:cNvPr>
          <p:cNvSpPr>
            <a:spLocks noGrp="1"/>
          </p:cNvSpPr>
          <p:nvPr>
            <p:ph type="pic" sz="quarter" idx="27" hasCustomPrompt="1"/>
          </p:nvPr>
        </p:nvSpPr>
        <p:spPr>
          <a:xfrm>
            <a:off x="551231" y="4018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4" name="Text Placeholder 12">
            <a:extLst>
              <a:ext uri="{FF2B5EF4-FFF2-40B4-BE49-F238E27FC236}">
                <a16:creationId xmlns:a16="http://schemas.microsoft.com/office/drawing/2014/main" id="{023EB7C1-8B92-179C-F19B-7F4FA8CC3981}"/>
              </a:ext>
            </a:extLst>
          </p:cNvPr>
          <p:cNvSpPr>
            <a:spLocks noGrp="1"/>
          </p:cNvSpPr>
          <p:nvPr>
            <p:ph type="body" sz="quarter" idx="26"/>
          </p:nvPr>
        </p:nvSpPr>
        <p:spPr>
          <a:xfrm>
            <a:off x="1343025" y="4011612"/>
            <a:ext cx="4283839" cy="438929"/>
          </a:xfrm>
        </p:spPr>
        <p:txBody>
          <a:bodyPr anchor="ctr" anchorCtr="0"/>
          <a:lstStyle>
            <a:lvl1pPr>
              <a:defRPr/>
            </a:lvl1pPr>
          </a:lstStyle>
          <a:p>
            <a:pPr lvl="0"/>
            <a:r>
              <a:rPr lang="en-US" dirty="0"/>
              <a:t>Click to edit Master text styles</a:t>
            </a:r>
          </a:p>
        </p:txBody>
      </p:sp>
      <p:sp>
        <p:nvSpPr>
          <p:cNvPr id="17" name="Picture Placeholder 15">
            <a:extLst>
              <a:ext uri="{FF2B5EF4-FFF2-40B4-BE49-F238E27FC236}">
                <a16:creationId xmlns:a16="http://schemas.microsoft.com/office/drawing/2014/main" id="{73CE4A28-B543-9BE0-9AFD-E95B509441BA}"/>
              </a:ext>
              <a:ext uri="{C183D7F6-B498-43B3-948B-1728B52AA6E4}">
                <adec:decorative xmlns:adec="http://schemas.microsoft.com/office/drawing/2017/decorative" val="1"/>
              </a:ext>
            </a:extLst>
          </p:cNvPr>
          <p:cNvSpPr>
            <a:spLocks noGrp="1"/>
          </p:cNvSpPr>
          <p:nvPr>
            <p:ph type="pic" sz="quarter" idx="29" hasCustomPrompt="1"/>
          </p:nvPr>
        </p:nvSpPr>
        <p:spPr>
          <a:xfrm>
            <a:off x="551231" y="47807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6" name="Text Placeholder 12">
            <a:extLst>
              <a:ext uri="{FF2B5EF4-FFF2-40B4-BE49-F238E27FC236}">
                <a16:creationId xmlns:a16="http://schemas.microsoft.com/office/drawing/2014/main" id="{EC84A1A6-E190-A689-DEB3-2524677C090D}"/>
              </a:ext>
            </a:extLst>
          </p:cNvPr>
          <p:cNvSpPr>
            <a:spLocks noGrp="1"/>
          </p:cNvSpPr>
          <p:nvPr>
            <p:ph type="body" sz="quarter" idx="28"/>
          </p:nvPr>
        </p:nvSpPr>
        <p:spPr>
          <a:xfrm>
            <a:off x="1343025" y="4773612"/>
            <a:ext cx="4283839" cy="438929"/>
          </a:xfrm>
        </p:spPr>
        <p:txBody>
          <a:bodyPr anchor="ctr" anchorCtr="0"/>
          <a:lstStyle>
            <a:lvl1pPr>
              <a:defRPr/>
            </a:lvl1pPr>
          </a:lstStyle>
          <a:p>
            <a:pPr lvl="0"/>
            <a:r>
              <a:rPr lang="en-US" dirty="0"/>
              <a:t>Click to edit Master text styles</a:t>
            </a:r>
          </a:p>
        </p:txBody>
      </p:sp>
      <p:sp>
        <p:nvSpPr>
          <p:cNvPr id="19" name="Picture Placeholder 15">
            <a:extLst>
              <a:ext uri="{FF2B5EF4-FFF2-40B4-BE49-F238E27FC236}">
                <a16:creationId xmlns:a16="http://schemas.microsoft.com/office/drawing/2014/main" id="{36E2DA8B-BE76-042E-D6E2-36C4A15B5982}"/>
              </a:ext>
              <a:ext uri="{C183D7F6-B498-43B3-948B-1728B52AA6E4}">
                <adec:decorative xmlns:adec="http://schemas.microsoft.com/office/drawing/2017/decorative" val="1"/>
              </a:ext>
            </a:extLst>
          </p:cNvPr>
          <p:cNvSpPr>
            <a:spLocks noGrp="1"/>
          </p:cNvSpPr>
          <p:nvPr>
            <p:ph type="pic" sz="quarter" idx="31" hasCustomPrompt="1"/>
          </p:nvPr>
        </p:nvSpPr>
        <p:spPr>
          <a:xfrm>
            <a:off x="551231" y="5517354"/>
            <a:ext cx="432000" cy="432000"/>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icon</a:t>
            </a:r>
          </a:p>
        </p:txBody>
      </p:sp>
      <p:sp>
        <p:nvSpPr>
          <p:cNvPr id="18" name="Text Placeholder 12">
            <a:extLst>
              <a:ext uri="{FF2B5EF4-FFF2-40B4-BE49-F238E27FC236}">
                <a16:creationId xmlns:a16="http://schemas.microsoft.com/office/drawing/2014/main" id="{1E8E143E-9160-2E46-E449-29D95FAB479D}"/>
              </a:ext>
            </a:extLst>
          </p:cNvPr>
          <p:cNvSpPr>
            <a:spLocks noGrp="1"/>
          </p:cNvSpPr>
          <p:nvPr>
            <p:ph type="body" sz="quarter" idx="30"/>
          </p:nvPr>
        </p:nvSpPr>
        <p:spPr>
          <a:xfrm>
            <a:off x="1343025" y="5510212"/>
            <a:ext cx="4283839" cy="438928"/>
          </a:xfrm>
        </p:spPr>
        <p:txBody>
          <a:bodyPr anchor="ctr" anchorCtr="0"/>
          <a:lstStyle>
            <a:lvl1pPr>
              <a:defRPr/>
            </a:lvl1pPr>
          </a:lstStyle>
          <a:p>
            <a:pPr lvl="0"/>
            <a:r>
              <a:rPr lang="en-US" dirty="0"/>
              <a:t>Click to edit Master text styles</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0" y="0"/>
            <a:ext cx="6096001" cy="6858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73604863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ext &amp; 2x Image stac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521FEA4-99B7-D7D2-C66A-489E89D4E18C}"/>
              </a:ext>
              <a:ext uri="{C183D7F6-B498-43B3-948B-1728B52AA6E4}">
                <adec:decorative xmlns:adec="http://schemas.microsoft.com/office/drawing/2017/decorative" val="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 uri="{C183D7F6-B498-43B3-948B-1728B52AA6E4}">
                <adec:decorative xmlns:adec="http://schemas.microsoft.com/office/drawing/2017/decorative" val="1"/>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dirty="0"/>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26233918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BB4BC472-7597-C294-BE60-B55F1AB97D5D}"/>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dirty="0"/>
              <a:t>Click to edit Master text styles</a:t>
            </a:r>
          </a:p>
          <a:p>
            <a:pPr lvl="1"/>
            <a:r>
              <a:rPr lang="en-US" dirty="0"/>
              <a:t>Second level</a:t>
            </a:r>
          </a:p>
          <a:p>
            <a:pPr lvl="2"/>
            <a:r>
              <a:rPr lang="en-US" dirty="0"/>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21283619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Picture Placeholder 13">
            <a:extLst>
              <a:ext uri="{FF2B5EF4-FFF2-40B4-BE49-F238E27FC236}">
                <a16:creationId xmlns:a16="http://schemas.microsoft.com/office/drawing/2014/main" id="{8CFA6BBC-586D-E0A3-EF35-77D4AFC290B5}"/>
              </a:ext>
              <a:ext uri="{C183D7F6-B498-43B3-948B-1728B52AA6E4}">
                <adec:decorative xmlns:adec="http://schemas.microsoft.com/office/drawing/2017/decorative" val="1"/>
              </a:ext>
            </a:extLst>
          </p:cNvPr>
          <p:cNvSpPr>
            <a:spLocks noGrp="1"/>
          </p:cNvSpPr>
          <p:nvPr>
            <p:ph type="pic" sz="quarter" idx="20" hasCustomPrompt="1"/>
          </p:nvPr>
        </p:nvSpPr>
        <p:spPr>
          <a:xfrm>
            <a:off x="0" y="3429000"/>
            <a:ext cx="12192000" cy="3429000"/>
          </a:xfrm>
          <a:custGeom>
            <a:avLst/>
            <a:gdLst>
              <a:gd name="connsiteX0" fmla="*/ 1579559 w 12192000"/>
              <a:gd name="connsiteY0" fmla="*/ 3067532 h 3429000"/>
              <a:gd name="connsiteX1" fmla="*/ 1579559 w 12192000"/>
              <a:gd name="connsiteY1" fmla="*/ 3076105 h 3429000"/>
              <a:gd name="connsiteX2" fmla="*/ 1555747 w 12192000"/>
              <a:gd name="connsiteY2" fmla="*/ 3098013 h 3429000"/>
              <a:gd name="connsiteX3" fmla="*/ 1538602 w 12192000"/>
              <a:gd name="connsiteY3" fmla="*/ 3083725 h 3429000"/>
              <a:gd name="connsiteX4" fmla="*/ 1555747 w 12192000"/>
              <a:gd name="connsiteY4" fmla="*/ 3070390 h 3429000"/>
              <a:gd name="connsiteX5" fmla="*/ 1569082 w 12192000"/>
              <a:gd name="connsiteY5" fmla="*/ 3070390 h 3429000"/>
              <a:gd name="connsiteX6" fmla="*/ 1579559 w 12192000"/>
              <a:gd name="connsiteY6" fmla="*/ 3067532 h 3429000"/>
              <a:gd name="connsiteX7" fmla="*/ 1162365 w 12192000"/>
              <a:gd name="connsiteY7" fmla="*/ 3067532 h 3429000"/>
              <a:gd name="connsiteX8" fmla="*/ 1162365 w 12192000"/>
              <a:gd name="connsiteY8" fmla="*/ 3076105 h 3429000"/>
              <a:gd name="connsiteX9" fmla="*/ 1138553 w 12192000"/>
              <a:gd name="connsiteY9" fmla="*/ 3098013 h 3429000"/>
              <a:gd name="connsiteX10" fmla="*/ 1121408 w 12192000"/>
              <a:gd name="connsiteY10" fmla="*/ 3083725 h 3429000"/>
              <a:gd name="connsiteX11" fmla="*/ 1138553 w 12192000"/>
              <a:gd name="connsiteY11" fmla="*/ 3070390 h 3429000"/>
              <a:gd name="connsiteX12" fmla="*/ 1151888 w 12192000"/>
              <a:gd name="connsiteY12" fmla="*/ 3070390 h 3429000"/>
              <a:gd name="connsiteX13" fmla="*/ 1162365 w 12192000"/>
              <a:gd name="connsiteY13" fmla="*/ 3067532 h 3429000"/>
              <a:gd name="connsiteX14" fmla="*/ 736599 w 12192000"/>
              <a:gd name="connsiteY14" fmla="*/ 3026574 h 3429000"/>
              <a:gd name="connsiteX15" fmla="*/ 619442 w 12192000"/>
              <a:gd name="connsiteY15" fmla="*/ 3094203 h 3429000"/>
              <a:gd name="connsiteX16" fmla="*/ 632777 w 12192000"/>
              <a:gd name="connsiteY16" fmla="*/ 3123731 h 3429000"/>
              <a:gd name="connsiteX17" fmla="*/ 646112 w 12192000"/>
              <a:gd name="connsiteY17" fmla="*/ 3142781 h 3429000"/>
              <a:gd name="connsiteX18" fmla="*/ 765174 w 12192000"/>
              <a:gd name="connsiteY18" fmla="*/ 3074200 h 3429000"/>
              <a:gd name="connsiteX19" fmla="*/ 736599 w 12192000"/>
              <a:gd name="connsiteY19" fmla="*/ 3026574 h 3429000"/>
              <a:gd name="connsiteX20" fmla="*/ 1781490 w 12192000"/>
              <a:gd name="connsiteY20" fmla="*/ 3023716 h 3429000"/>
              <a:gd name="connsiteX21" fmla="*/ 1808160 w 12192000"/>
              <a:gd name="connsiteY21" fmla="*/ 3045624 h 3429000"/>
              <a:gd name="connsiteX22" fmla="*/ 1753867 w 12192000"/>
              <a:gd name="connsiteY22" fmla="*/ 3045624 h 3429000"/>
              <a:gd name="connsiteX23" fmla="*/ 1781490 w 12192000"/>
              <a:gd name="connsiteY23" fmla="*/ 3023716 h 3429000"/>
              <a:gd name="connsiteX24" fmla="*/ 1309050 w 12192000"/>
              <a:gd name="connsiteY24" fmla="*/ 2997999 h 3429000"/>
              <a:gd name="connsiteX25" fmla="*/ 1309050 w 12192000"/>
              <a:gd name="connsiteY25" fmla="*/ 3027526 h 3429000"/>
              <a:gd name="connsiteX26" fmla="*/ 1326195 w 12192000"/>
              <a:gd name="connsiteY26" fmla="*/ 3027526 h 3429000"/>
              <a:gd name="connsiteX27" fmla="*/ 1326195 w 12192000"/>
              <a:gd name="connsiteY27" fmla="*/ 3119920 h 3429000"/>
              <a:gd name="connsiteX28" fmla="*/ 1360485 w 12192000"/>
              <a:gd name="connsiteY28" fmla="*/ 3119920 h 3429000"/>
              <a:gd name="connsiteX29" fmla="*/ 1360485 w 12192000"/>
              <a:gd name="connsiteY29" fmla="*/ 2997999 h 3429000"/>
              <a:gd name="connsiteX30" fmla="*/ 1372868 w 12192000"/>
              <a:gd name="connsiteY30" fmla="*/ 2997998 h 3429000"/>
              <a:gd name="connsiteX31" fmla="*/ 1414778 w 12192000"/>
              <a:gd name="connsiteY31" fmla="*/ 3119920 h 3429000"/>
              <a:gd name="connsiteX32" fmla="*/ 1457640 w 12192000"/>
              <a:gd name="connsiteY32" fmla="*/ 3119920 h 3429000"/>
              <a:gd name="connsiteX33" fmla="*/ 1501455 w 12192000"/>
              <a:gd name="connsiteY33" fmla="*/ 2997998 h 3429000"/>
              <a:gd name="connsiteX34" fmla="*/ 1465260 w 12192000"/>
              <a:gd name="connsiteY34" fmla="*/ 2997998 h 3429000"/>
              <a:gd name="connsiteX35" fmla="*/ 1437638 w 12192000"/>
              <a:gd name="connsiteY35" fmla="*/ 3082772 h 3429000"/>
              <a:gd name="connsiteX36" fmla="*/ 1410015 w 12192000"/>
              <a:gd name="connsiteY36" fmla="*/ 2997998 h 3429000"/>
              <a:gd name="connsiteX37" fmla="*/ 1781490 w 12192000"/>
              <a:gd name="connsiteY37" fmla="*/ 2996093 h 3429000"/>
              <a:gd name="connsiteX38" fmla="*/ 1718625 w 12192000"/>
              <a:gd name="connsiteY38" fmla="*/ 3059912 h 3429000"/>
              <a:gd name="connsiteX39" fmla="*/ 1782442 w 12192000"/>
              <a:gd name="connsiteY39" fmla="*/ 3123730 h 3429000"/>
              <a:gd name="connsiteX40" fmla="*/ 1843402 w 12192000"/>
              <a:gd name="connsiteY40" fmla="*/ 3085629 h 3429000"/>
              <a:gd name="connsiteX41" fmla="*/ 1807207 w 12192000"/>
              <a:gd name="connsiteY41" fmla="*/ 3081819 h 3429000"/>
              <a:gd name="connsiteX42" fmla="*/ 1782442 w 12192000"/>
              <a:gd name="connsiteY42" fmla="*/ 3094202 h 3429000"/>
              <a:gd name="connsiteX43" fmla="*/ 1754820 w 12192000"/>
              <a:gd name="connsiteY43" fmla="*/ 3069437 h 3429000"/>
              <a:gd name="connsiteX44" fmla="*/ 1845307 w 12192000"/>
              <a:gd name="connsiteY44" fmla="*/ 3069437 h 3429000"/>
              <a:gd name="connsiteX45" fmla="*/ 1845307 w 12192000"/>
              <a:gd name="connsiteY45" fmla="*/ 3068484 h 3429000"/>
              <a:gd name="connsiteX46" fmla="*/ 1781490 w 12192000"/>
              <a:gd name="connsiteY46" fmla="*/ 2996093 h 3429000"/>
              <a:gd name="connsiteX47" fmla="*/ 1282380 w 12192000"/>
              <a:gd name="connsiteY47" fmla="*/ 2996093 h 3429000"/>
              <a:gd name="connsiteX48" fmla="*/ 1250947 w 12192000"/>
              <a:gd name="connsiteY48" fmla="*/ 3017048 h 3429000"/>
              <a:gd name="connsiteX49" fmla="*/ 1250947 w 12192000"/>
              <a:gd name="connsiteY49" fmla="*/ 2997998 h 3429000"/>
              <a:gd name="connsiteX50" fmla="*/ 1217610 w 12192000"/>
              <a:gd name="connsiteY50" fmla="*/ 2997998 h 3429000"/>
              <a:gd name="connsiteX51" fmla="*/ 1217610 w 12192000"/>
              <a:gd name="connsiteY51" fmla="*/ 3119920 h 3429000"/>
              <a:gd name="connsiteX52" fmla="*/ 1251900 w 12192000"/>
              <a:gd name="connsiteY52" fmla="*/ 3119920 h 3429000"/>
              <a:gd name="connsiteX53" fmla="*/ 1251900 w 12192000"/>
              <a:gd name="connsiteY53" fmla="*/ 3061817 h 3429000"/>
              <a:gd name="connsiteX54" fmla="*/ 1277617 w 12192000"/>
              <a:gd name="connsiteY54" fmla="*/ 3032289 h 3429000"/>
              <a:gd name="connsiteX55" fmla="*/ 1291905 w 12192000"/>
              <a:gd name="connsiteY55" fmla="*/ 3032289 h 3429000"/>
              <a:gd name="connsiteX56" fmla="*/ 1291905 w 12192000"/>
              <a:gd name="connsiteY56" fmla="*/ 2997046 h 3429000"/>
              <a:gd name="connsiteX57" fmla="*/ 1282380 w 12192000"/>
              <a:gd name="connsiteY57" fmla="*/ 2996093 h 3429000"/>
              <a:gd name="connsiteX58" fmla="*/ 1562414 w 12192000"/>
              <a:gd name="connsiteY58" fmla="*/ 2995141 h 3429000"/>
              <a:gd name="connsiteX59" fmla="*/ 1510027 w 12192000"/>
              <a:gd name="connsiteY59" fmla="*/ 3010381 h 3429000"/>
              <a:gd name="connsiteX60" fmla="*/ 1523362 w 12192000"/>
              <a:gd name="connsiteY60" fmla="*/ 3036099 h 3429000"/>
              <a:gd name="connsiteX61" fmla="*/ 1559557 w 12192000"/>
              <a:gd name="connsiteY61" fmla="*/ 3024669 h 3429000"/>
              <a:gd name="connsiteX62" fmla="*/ 1579559 w 12192000"/>
              <a:gd name="connsiteY62" fmla="*/ 3038957 h 3429000"/>
              <a:gd name="connsiteX63" fmla="*/ 1580512 w 12192000"/>
              <a:gd name="connsiteY63" fmla="*/ 3039909 h 3429000"/>
              <a:gd name="connsiteX64" fmla="*/ 1571939 w 12192000"/>
              <a:gd name="connsiteY64" fmla="*/ 3047529 h 3429000"/>
              <a:gd name="connsiteX65" fmla="*/ 1548127 w 12192000"/>
              <a:gd name="connsiteY65" fmla="*/ 3047529 h 3429000"/>
              <a:gd name="connsiteX66" fmla="*/ 1504312 w 12192000"/>
              <a:gd name="connsiteY66" fmla="*/ 3084677 h 3429000"/>
              <a:gd name="connsiteX67" fmla="*/ 1547174 w 12192000"/>
              <a:gd name="connsiteY67" fmla="*/ 3122778 h 3429000"/>
              <a:gd name="connsiteX68" fmla="*/ 1581464 w 12192000"/>
              <a:gd name="connsiteY68" fmla="*/ 3108490 h 3429000"/>
              <a:gd name="connsiteX69" fmla="*/ 1581464 w 12192000"/>
              <a:gd name="connsiteY69" fmla="*/ 3119920 h 3429000"/>
              <a:gd name="connsiteX70" fmla="*/ 1615754 w 12192000"/>
              <a:gd name="connsiteY70" fmla="*/ 3119920 h 3429000"/>
              <a:gd name="connsiteX71" fmla="*/ 1615754 w 12192000"/>
              <a:gd name="connsiteY71" fmla="*/ 3039909 h 3429000"/>
              <a:gd name="connsiteX72" fmla="*/ 1562414 w 12192000"/>
              <a:gd name="connsiteY72" fmla="*/ 2995141 h 3429000"/>
              <a:gd name="connsiteX73" fmla="*/ 1145220 w 12192000"/>
              <a:gd name="connsiteY73" fmla="*/ 2995141 h 3429000"/>
              <a:gd name="connsiteX74" fmla="*/ 1092833 w 12192000"/>
              <a:gd name="connsiteY74" fmla="*/ 3010381 h 3429000"/>
              <a:gd name="connsiteX75" fmla="*/ 1106168 w 12192000"/>
              <a:gd name="connsiteY75" fmla="*/ 3036099 h 3429000"/>
              <a:gd name="connsiteX76" fmla="*/ 1142363 w 12192000"/>
              <a:gd name="connsiteY76" fmla="*/ 3024669 h 3429000"/>
              <a:gd name="connsiteX77" fmla="*/ 1162365 w 12192000"/>
              <a:gd name="connsiteY77" fmla="*/ 3038957 h 3429000"/>
              <a:gd name="connsiteX78" fmla="*/ 1163318 w 12192000"/>
              <a:gd name="connsiteY78" fmla="*/ 3039909 h 3429000"/>
              <a:gd name="connsiteX79" fmla="*/ 1154745 w 12192000"/>
              <a:gd name="connsiteY79" fmla="*/ 3047529 h 3429000"/>
              <a:gd name="connsiteX80" fmla="*/ 1130933 w 12192000"/>
              <a:gd name="connsiteY80" fmla="*/ 3047529 h 3429000"/>
              <a:gd name="connsiteX81" fmla="*/ 1087118 w 12192000"/>
              <a:gd name="connsiteY81" fmla="*/ 3084677 h 3429000"/>
              <a:gd name="connsiteX82" fmla="*/ 1129980 w 12192000"/>
              <a:gd name="connsiteY82" fmla="*/ 3122778 h 3429000"/>
              <a:gd name="connsiteX83" fmla="*/ 1164270 w 12192000"/>
              <a:gd name="connsiteY83" fmla="*/ 3108490 h 3429000"/>
              <a:gd name="connsiteX84" fmla="*/ 1164270 w 12192000"/>
              <a:gd name="connsiteY84" fmla="*/ 3119920 h 3429000"/>
              <a:gd name="connsiteX85" fmla="*/ 1198560 w 12192000"/>
              <a:gd name="connsiteY85" fmla="*/ 3119920 h 3429000"/>
              <a:gd name="connsiteX86" fmla="*/ 1198560 w 12192000"/>
              <a:gd name="connsiteY86" fmla="*/ 3039909 h 3429000"/>
              <a:gd name="connsiteX87" fmla="*/ 1145220 w 12192000"/>
              <a:gd name="connsiteY87" fmla="*/ 2995141 h 3429000"/>
              <a:gd name="connsiteX88" fmla="*/ 587056 w 12192000"/>
              <a:gd name="connsiteY88" fmla="*/ 2957040 h 3429000"/>
              <a:gd name="connsiteX89" fmla="*/ 564196 w 12192000"/>
              <a:gd name="connsiteY89" fmla="*/ 2957993 h 3429000"/>
              <a:gd name="connsiteX90" fmla="*/ 564196 w 12192000"/>
              <a:gd name="connsiteY90" fmla="*/ 3095155 h 3429000"/>
              <a:gd name="connsiteX91" fmla="*/ 587056 w 12192000"/>
              <a:gd name="connsiteY91" fmla="*/ 3097060 h 3429000"/>
              <a:gd name="connsiteX92" fmla="*/ 619441 w 12192000"/>
              <a:gd name="connsiteY92" fmla="*/ 3094202 h 3429000"/>
              <a:gd name="connsiteX93" fmla="*/ 613726 w 12192000"/>
              <a:gd name="connsiteY93" fmla="*/ 2977043 h 3429000"/>
              <a:gd name="connsiteX94" fmla="*/ 619441 w 12192000"/>
              <a:gd name="connsiteY94" fmla="*/ 2959898 h 3429000"/>
              <a:gd name="connsiteX95" fmla="*/ 587056 w 12192000"/>
              <a:gd name="connsiteY95" fmla="*/ 2957040 h 3429000"/>
              <a:gd name="connsiteX96" fmla="*/ 1647187 w 12192000"/>
              <a:gd name="connsiteY96" fmla="*/ 2952278 h 3429000"/>
              <a:gd name="connsiteX97" fmla="*/ 1647187 w 12192000"/>
              <a:gd name="connsiteY97" fmla="*/ 2998951 h 3429000"/>
              <a:gd name="connsiteX98" fmla="*/ 1628137 w 12192000"/>
              <a:gd name="connsiteY98" fmla="*/ 2998951 h 3429000"/>
              <a:gd name="connsiteX99" fmla="*/ 1628137 w 12192000"/>
              <a:gd name="connsiteY99" fmla="*/ 3028479 h 3429000"/>
              <a:gd name="connsiteX100" fmla="*/ 1647187 w 12192000"/>
              <a:gd name="connsiteY100" fmla="*/ 3028479 h 3429000"/>
              <a:gd name="connsiteX101" fmla="*/ 1647187 w 12192000"/>
              <a:gd name="connsiteY101" fmla="*/ 3095155 h 3429000"/>
              <a:gd name="connsiteX102" fmla="*/ 1682429 w 12192000"/>
              <a:gd name="connsiteY102" fmla="*/ 3122778 h 3429000"/>
              <a:gd name="connsiteX103" fmla="*/ 1709099 w 12192000"/>
              <a:gd name="connsiteY103" fmla="*/ 3120873 h 3429000"/>
              <a:gd name="connsiteX104" fmla="*/ 1709099 w 12192000"/>
              <a:gd name="connsiteY104" fmla="*/ 3091345 h 3429000"/>
              <a:gd name="connsiteX105" fmla="*/ 1692907 w 12192000"/>
              <a:gd name="connsiteY105" fmla="*/ 3091345 h 3429000"/>
              <a:gd name="connsiteX106" fmla="*/ 1681477 w 12192000"/>
              <a:gd name="connsiteY106" fmla="*/ 3082772 h 3429000"/>
              <a:gd name="connsiteX107" fmla="*/ 1681477 w 12192000"/>
              <a:gd name="connsiteY107" fmla="*/ 3027526 h 3429000"/>
              <a:gd name="connsiteX108" fmla="*/ 1708147 w 12192000"/>
              <a:gd name="connsiteY108" fmla="*/ 3027526 h 3429000"/>
              <a:gd name="connsiteX109" fmla="*/ 1708147 w 12192000"/>
              <a:gd name="connsiteY109" fmla="*/ 2997998 h 3429000"/>
              <a:gd name="connsiteX110" fmla="*/ 1681477 w 12192000"/>
              <a:gd name="connsiteY110" fmla="*/ 2997998 h 3429000"/>
              <a:gd name="connsiteX111" fmla="*/ 1681477 w 12192000"/>
              <a:gd name="connsiteY111" fmla="*/ 2952278 h 3429000"/>
              <a:gd name="connsiteX112" fmla="*/ 1341435 w 12192000"/>
              <a:gd name="connsiteY112" fmla="*/ 2934180 h 3429000"/>
              <a:gd name="connsiteX113" fmla="*/ 1319527 w 12192000"/>
              <a:gd name="connsiteY113" fmla="*/ 2956088 h 3429000"/>
              <a:gd name="connsiteX114" fmla="*/ 1341435 w 12192000"/>
              <a:gd name="connsiteY114" fmla="*/ 2977996 h 3429000"/>
              <a:gd name="connsiteX115" fmla="*/ 1363342 w 12192000"/>
              <a:gd name="connsiteY115" fmla="*/ 2956088 h 3429000"/>
              <a:gd name="connsiteX116" fmla="*/ 1341435 w 12192000"/>
              <a:gd name="connsiteY116" fmla="*/ 2934180 h 3429000"/>
              <a:gd name="connsiteX117" fmla="*/ 1032826 w 12192000"/>
              <a:gd name="connsiteY117" fmla="*/ 2934180 h 3429000"/>
              <a:gd name="connsiteX118" fmla="*/ 1032826 w 12192000"/>
              <a:gd name="connsiteY118" fmla="*/ 3119920 h 3429000"/>
              <a:gd name="connsiteX119" fmla="*/ 1067116 w 12192000"/>
              <a:gd name="connsiteY119" fmla="*/ 3119920 h 3429000"/>
              <a:gd name="connsiteX120" fmla="*/ 1067116 w 12192000"/>
              <a:gd name="connsiteY120" fmla="*/ 2934180 h 3429000"/>
              <a:gd name="connsiteX121" fmla="*/ 922336 w 12192000"/>
              <a:gd name="connsiteY121" fmla="*/ 2930370 h 3429000"/>
              <a:gd name="connsiteX122" fmla="*/ 825181 w 12192000"/>
              <a:gd name="connsiteY122" fmla="*/ 3026574 h 3429000"/>
              <a:gd name="connsiteX123" fmla="*/ 922336 w 12192000"/>
              <a:gd name="connsiteY123" fmla="*/ 3122778 h 3429000"/>
              <a:gd name="connsiteX124" fmla="*/ 1013776 w 12192000"/>
              <a:gd name="connsiteY124" fmla="*/ 3053244 h 3429000"/>
              <a:gd name="connsiteX125" fmla="*/ 973771 w 12192000"/>
              <a:gd name="connsiteY125" fmla="*/ 3053244 h 3429000"/>
              <a:gd name="connsiteX126" fmla="*/ 923288 w 12192000"/>
              <a:gd name="connsiteY126" fmla="*/ 3088488 h 3429000"/>
              <a:gd name="connsiteX127" fmla="*/ 865186 w 12192000"/>
              <a:gd name="connsiteY127" fmla="*/ 3026574 h 3429000"/>
              <a:gd name="connsiteX128" fmla="*/ 923288 w 12192000"/>
              <a:gd name="connsiteY128" fmla="*/ 2964661 h 3429000"/>
              <a:gd name="connsiteX129" fmla="*/ 972818 w 12192000"/>
              <a:gd name="connsiteY129" fmla="*/ 2999904 h 3429000"/>
              <a:gd name="connsiteX130" fmla="*/ 1013776 w 12192000"/>
              <a:gd name="connsiteY130" fmla="*/ 2999904 h 3429000"/>
              <a:gd name="connsiteX131" fmla="*/ 922336 w 12192000"/>
              <a:gd name="connsiteY131" fmla="*/ 2930370 h 3429000"/>
              <a:gd name="connsiteX132" fmla="*/ 646112 w 12192000"/>
              <a:gd name="connsiteY132" fmla="*/ 2910367 h 3429000"/>
              <a:gd name="connsiteX133" fmla="*/ 619442 w 12192000"/>
              <a:gd name="connsiteY133" fmla="*/ 2958945 h 3429000"/>
              <a:gd name="connsiteX134" fmla="*/ 735647 w 12192000"/>
              <a:gd name="connsiteY134" fmla="*/ 3026574 h 3429000"/>
              <a:gd name="connsiteX135" fmla="*/ 764222 w 12192000"/>
              <a:gd name="connsiteY135" fmla="*/ 2978948 h 3429000"/>
              <a:gd name="connsiteX136" fmla="*/ 646112 w 12192000"/>
              <a:gd name="connsiteY136" fmla="*/ 2910367 h 3429000"/>
              <a:gd name="connsiteX137" fmla="*/ 0 w 12192000"/>
              <a:gd name="connsiteY137" fmla="*/ 0 h 3429000"/>
              <a:gd name="connsiteX138" fmla="*/ 12192000 w 12192000"/>
              <a:gd name="connsiteY138" fmla="*/ 0 h 3429000"/>
              <a:gd name="connsiteX139" fmla="*/ 12192000 w 12192000"/>
              <a:gd name="connsiteY139" fmla="*/ 3429000 h 3429000"/>
              <a:gd name="connsiteX140" fmla="*/ 8040688 w 12192000"/>
              <a:gd name="connsiteY140" fmla="*/ 3429000 h 3429000"/>
              <a:gd name="connsiteX141" fmla="*/ 7499776 w 12192000"/>
              <a:gd name="connsiteY141" fmla="*/ 3429000 h 3429000"/>
              <a:gd name="connsiteX142" fmla="*/ 0 w 12192000"/>
              <a:gd name="connsiteY142"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192000" h="3429000">
                <a:moveTo>
                  <a:pt x="1579559" y="3067532"/>
                </a:moveTo>
                <a:lnTo>
                  <a:pt x="1579559" y="3076105"/>
                </a:lnTo>
                <a:cubicBezTo>
                  <a:pt x="1579559" y="3091345"/>
                  <a:pt x="1566224" y="3098013"/>
                  <a:pt x="1555747" y="3098013"/>
                </a:cubicBezTo>
                <a:cubicBezTo>
                  <a:pt x="1545269" y="3098013"/>
                  <a:pt x="1538602" y="3092298"/>
                  <a:pt x="1538602" y="3083725"/>
                </a:cubicBezTo>
                <a:cubicBezTo>
                  <a:pt x="1538602" y="3075152"/>
                  <a:pt x="1545269" y="3070390"/>
                  <a:pt x="1555747" y="3070390"/>
                </a:cubicBezTo>
                <a:lnTo>
                  <a:pt x="1569082" y="3070390"/>
                </a:lnTo>
                <a:cubicBezTo>
                  <a:pt x="1573844" y="3070390"/>
                  <a:pt x="1577654" y="3069437"/>
                  <a:pt x="1579559" y="3067532"/>
                </a:cubicBezTo>
                <a:close/>
                <a:moveTo>
                  <a:pt x="1162365" y="3067532"/>
                </a:moveTo>
                <a:lnTo>
                  <a:pt x="1162365" y="3076105"/>
                </a:lnTo>
                <a:cubicBezTo>
                  <a:pt x="1162365" y="3091345"/>
                  <a:pt x="1149030" y="3098013"/>
                  <a:pt x="1138553" y="3098013"/>
                </a:cubicBezTo>
                <a:cubicBezTo>
                  <a:pt x="1128075" y="3098013"/>
                  <a:pt x="1121408" y="3092298"/>
                  <a:pt x="1121408" y="3083725"/>
                </a:cubicBezTo>
                <a:cubicBezTo>
                  <a:pt x="1121408" y="3075152"/>
                  <a:pt x="1128075" y="3070390"/>
                  <a:pt x="1138553" y="3070390"/>
                </a:cubicBezTo>
                <a:lnTo>
                  <a:pt x="1151888" y="3070390"/>
                </a:lnTo>
                <a:cubicBezTo>
                  <a:pt x="1156650" y="3070390"/>
                  <a:pt x="1160460" y="3069437"/>
                  <a:pt x="1162365" y="3067532"/>
                </a:cubicBezTo>
                <a:close/>
                <a:moveTo>
                  <a:pt x="736599" y="3026574"/>
                </a:moveTo>
                <a:cubicBezTo>
                  <a:pt x="707072" y="3061817"/>
                  <a:pt x="666114" y="3086582"/>
                  <a:pt x="619442" y="3094203"/>
                </a:cubicBezTo>
                <a:cubicBezTo>
                  <a:pt x="623252" y="3103728"/>
                  <a:pt x="628014" y="3114205"/>
                  <a:pt x="632777" y="3123731"/>
                </a:cubicBezTo>
                <a:cubicBezTo>
                  <a:pt x="636587" y="3130398"/>
                  <a:pt x="641349" y="3137066"/>
                  <a:pt x="646112" y="3142781"/>
                </a:cubicBezTo>
                <a:cubicBezTo>
                  <a:pt x="691832" y="3131351"/>
                  <a:pt x="732789" y="3107538"/>
                  <a:pt x="765174" y="3074200"/>
                </a:cubicBezTo>
                <a:cubicBezTo>
                  <a:pt x="757554" y="3057054"/>
                  <a:pt x="748029" y="3040862"/>
                  <a:pt x="736599" y="3026574"/>
                </a:cubicBezTo>
                <a:close/>
                <a:moveTo>
                  <a:pt x="1781490" y="3023716"/>
                </a:moveTo>
                <a:cubicBezTo>
                  <a:pt x="1795777" y="3023716"/>
                  <a:pt x="1806255" y="3033241"/>
                  <a:pt x="1808160" y="3045624"/>
                </a:cubicBezTo>
                <a:lnTo>
                  <a:pt x="1753867" y="3045624"/>
                </a:lnTo>
                <a:cubicBezTo>
                  <a:pt x="1756725" y="3032289"/>
                  <a:pt x="1767202" y="3023716"/>
                  <a:pt x="1781490" y="3023716"/>
                </a:cubicBezTo>
                <a:close/>
                <a:moveTo>
                  <a:pt x="1309050" y="2997999"/>
                </a:moveTo>
                <a:lnTo>
                  <a:pt x="1309050" y="3027526"/>
                </a:lnTo>
                <a:lnTo>
                  <a:pt x="1326195" y="3027526"/>
                </a:lnTo>
                <a:lnTo>
                  <a:pt x="1326195" y="3119920"/>
                </a:lnTo>
                <a:lnTo>
                  <a:pt x="1360485" y="3119920"/>
                </a:lnTo>
                <a:lnTo>
                  <a:pt x="1360485" y="2997999"/>
                </a:lnTo>
                <a:close/>
                <a:moveTo>
                  <a:pt x="1372868" y="2997998"/>
                </a:moveTo>
                <a:lnTo>
                  <a:pt x="1414778" y="3119920"/>
                </a:lnTo>
                <a:lnTo>
                  <a:pt x="1457640" y="3119920"/>
                </a:lnTo>
                <a:lnTo>
                  <a:pt x="1501455" y="2997998"/>
                </a:lnTo>
                <a:lnTo>
                  <a:pt x="1465260" y="2997998"/>
                </a:lnTo>
                <a:lnTo>
                  <a:pt x="1437638" y="3082772"/>
                </a:lnTo>
                <a:lnTo>
                  <a:pt x="1410015" y="2997998"/>
                </a:lnTo>
                <a:close/>
                <a:moveTo>
                  <a:pt x="1781490" y="2996093"/>
                </a:moveTo>
                <a:cubicBezTo>
                  <a:pt x="1745295" y="2996093"/>
                  <a:pt x="1718625" y="3022763"/>
                  <a:pt x="1718625" y="3059912"/>
                </a:cubicBezTo>
                <a:cubicBezTo>
                  <a:pt x="1718625" y="3097060"/>
                  <a:pt x="1754820" y="3123730"/>
                  <a:pt x="1782442" y="3123730"/>
                </a:cubicBezTo>
                <a:cubicBezTo>
                  <a:pt x="1810065" y="3123730"/>
                  <a:pt x="1832925" y="3111347"/>
                  <a:pt x="1843402" y="3085629"/>
                </a:cubicBezTo>
                <a:lnTo>
                  <a:pt x="1807207" y="3081819"/>
                </a:lnTo>
                <a:cubicBezTo>
                  <a:pt x="1802445" y="3089439"/>
                  <a:pt x="1797682" y="3094202"/>
                  <a:pt x="1782442" y="3094202"/>
                </a:cubicBezTo>
                <a:cubicBezTo>
                  <a:pt x="1767202" y="3094202"/>
                  <a:pt x="1756725" y="3082772"/>
                  <a:pt x="1754820" y="3069437"/>
                </a:cubicBezTo>
                <a:lnTo>
                  <a:pt x="1845307" y="3069437"/>
                </a:lnTo>
                <a:lnTo>
                  <a:pt x="1845307" y="3068484"/>
                </a:lnTo>
                <a:cubicBezTo>
                  <a:pt x="1845307" y="3018001"/>
                  <a:pt x="1817685" y="2996093"/>
                  <a:pt x="1781490" y="2996093"/>
                </a:cubicBezTo>
                <a:close/>
                <a:moveTo>
                  <a:pt x="1282380" y="2996093"/>
                </a:moveTo>
                <a:cubicBezTo>
                  <a:pt x="1267140" y="2996093"/>
                  <a:pt x="1255710" y="3003713"/>
                  <a:pt x="1250947" y="3017048"/>
                </a:cubicBezTo>
                <a:lnTo>
                  <a:pt x="1250947" y="2997998"/>
                </a:lnTo>
                <a:lnTo>
                  <a:pt x="1217610" y="2997998"/>
                </a:lnTo>
                <a:lnTo>
                  <a:pt x="1217610" y="3119920"/>
                </a:lnTo>
                <a:lnTo>
                  <a:pt x="1251900" y="3119920"/>
                </a:lnTo>
                <a:lnTo>
                  <a:pt x="1251900" y="3061817"/>
                </a:lnTo>
                <a:cubicBezTo>
                  <a:pt x="1251900" y="3040861"/>
                  <a:pt x="1260472" y="3032289"/>
                  <a:pt x="1277617" y="3032289"/>
                </a:cubicBezTo>
                <a:lnTo>
                  <a:pt x="1291905" y="3032289"/>
                </a:lnTo>
                <a:cubicBezTo>
                  <a:pt x="1291905" y="3032289"/>
                  <a:pt x="1291905" y="2997046"/>
                  <a:pt x="1291905" y="2997046"/>
                </a:cubicBezTo>
                <a:cubicBezTo>
                  <a:pt x="1289047" y="2996093"/>
                  <a:pt x="1297620" y="2996093"/>
                  <a:pt x="1282380" y="2996093"/>
                </a:cubicBezTo>
                <a:close/>
                <a:moveTo>
                  <a:pt x="1562414" y="2995141"/>
                </a:moveTo>
                <a:cubicBezTo>
                  <a:pt x="1532887" y="2995141"/>
                  <a:pt x="1510027" y="3010381"/>
                  <a:pt x="1510027" y="3010381"/>
                </a:cubicBezTo>
                <a:lnTo>
                  <a:pt x="1523362" y="3036099"/>
                </a:lnTo>
                <a:cubicBezTo>
                  <a:pt x="1531934" y="3030384"/>
                  <a:pt x="1546222" y="3024669"/>
                  <a:pt x="1559557" y="3024669"/>
                </a:cubicBezTo>
                <a:cubicBezTo>
                  <a:pt x="1572892" y="3024669"/>
                  <a:pt x="1579559" y="3030384"/>
                  <a:pt x="1579559" y="3038957"/>
                </a:cubicBezTo>
                <a:lnTo>
                  <a:pt x="1580512" y="3039909"/>
                </a:lnTo>
                <a:cubicBezTo>
                  <a:pt x="1580512" y="3044672"/>
                  <a:pt x="1577654" y="3047529"/>
                  <a:pt x="1571939" y="3047529"/>
                </a:cubicBezTo>
                <a:lnTo>
                  <a:pt x="1548127" y="3047529"/>
                </a:lnTo>
                <a:cubicBezTo>
                  <a:pt x="1521457" y="3047529"/>
                  <a:pt x="1504312" y="3064675"/>
                  <a:pt x="1504312" y="3084677"/>
                </a:cubicBezTo>
                <a:cubicBezTo>
                  <a:pt x="1504312" y="3104680"/>
                  <a:pt x="1521457" y="3122778"/>
                  <a:pt x="1547174" y="3122778"/>
                </a:cubicBezTo>
                <a:cubicBezTo>
                  <a:pt x="1561462" y="3122778"/>
                  <a:pt x="1574797" y="3118015"/>
                  <a:pt x="1581464" y="3108490"/>
                </a:cubicBezTo>
                <a:lnTo>
                  <a:pt x="1581464" y="3119920"/>
                </a:lnTo>
                <a:lnTo>
                  <a:pt x="1615754" y="3119920"/>
                </a:lnTo>
                <a:lnTo>
                  <a:pt x="1615754" y="3039909"/>
                </a:lnTo>
                <a:cubicBezTo>
                  <a:pt x="1615754" y="3007524"/>
                  <a:pt x="1591942" y="2995141"/>
                  <a:pt x="1562414" y="2995141"/>
                </a:cubicBezTo>
                <a:close/>
                <a:moveTo>
                  <a:pt x="1145220" y="2995141"/>
                </a:moveTo>
                <a:cubicBezTo>
                  <a:pt x="1115693" y="2995141"/>
                  <a:pt x="1092833" y="3010381"/>
                  <a:pt x="1092833" y="3010381"/>
                </a:cubicBezTo>
                <a:lnTo>
                  <a:pt x="1106168" y="3036099"/>
                </a:lnTo>
                <a:cubicBezTo>
                  <a:pt x="1114740" y="3030384"/>
                  <a:pt x="1129028" y="3024669"/>
                  <a:pt x="1142363" y="3024669"/>
                </a:cubicBezTo>
                <a:cubicBezTo>
                  <a:pt x="1155698" y="3024669"/>
                  <a:pt x="1162365" y="3030384"/>
                  <a:pt x="1162365" y="3038957"/>
                </a:cubicBezTo>
                <a:lnTo>
                  <a:pt x="1163318" y="3039909"/>
                </a:lnTo>
                <a:cubicBezTo>
                  <a:pt x="1163318" y="3044672"/>
                  <a:pt x="1160460" y="3047529"/>
                  <a:pt x="1154745" y="3047529"/>
                </a:cubicBezTo>
                <a:lnTo>
                  <a:pt x="1130933" y="3047529"/>
                </a:lnTo>
                <a:cubicBezTo>
                  <a:pt x="1104263" y="3047529"/>
                  <a:pt x="1087118" y="3064675"/>
                  <a:pt x="1087118" y="3084677"/>
                </a:cubicBezTo>
                <a:cubicBezTo>
                  <a:pt x="1087118" y="3104680"/>
                  <a:pt x="1104263" y="3122778"/>
                  <a:pt x="1129980" y="3122778"/>
                </a:cubicBezTo>
                <a:cubicBezTo>
                  <a:pt x="1144268" y="3122778"/>
                  <a:pt x="1157603" y="3118015"/>
                  <a:pt x="1164270" y="3108490"/>
                </a:cubicBezTo>
                <a:lnTo>
                  <a:pt x="1164270" y="3119920"/>
                </a:lnTo>
                <a:lnTo>
                  <a:pt x="1198560" y="3119920"/>
                </a:lnTo>
                <a:lnTo>
                  <a:pt x="1198560" y="3039909"/>
                </a:lnTo>
                <a:cubicBezTo>
                  <a:pt x="1198560" y="3007524"/>
                  <a:pt x="1174748" y="2995141"/>
                  <a:pt x="1145220" y="2995141"/>
                </a:cubicBezTo>
                <a:close/>
                <a:moveTo>
                  <a:pt x="587056" y="2957040"/>
                </a:moveTo>
                <a:cubicBezTo>
                  <a:pt x="575626" y="2957040"/>
                  <a:pt x="571816" y="2957040"/>
                  <a:pt x="564196" y="2957993"/>
                </a:cubicBezTo>
                <a:cubicBezTo>
                  <a:pt x="551814" y="3001808"/>
                  <a:pt x="550861" y="3049434"/>
                  <a:pt x="564196" y="3095155"/>
                </a:cubicBezTo>
                <a:cubicBezTo>
                  <a:pt x="571816" y="3095155"/>
                  <a:pt x="579436" y="3097060"/>
                  <a:pt x="587056" y="3097060"/>
                </a:cubicBezTo>
                <a:cubicBezTo>
                  <a:pt x="598486" y="3097060"/>
                  <a:pt x="608964" y="3096107"/>
                  <a:pt x="619441" y="3094202"/>
                </a:cubicBezTo>
                <a:cubicBezTo>
                  <a:pt x="605154" y="3057054"/>
                  <a:pt x="603249" y="3016096"/>
                  <a:pt x="613726" y="2977043"/>
                </a:cubicBezTo>
                <a:cubicBezTo>
                  <a:pt x="615631" y="2971328"/>
                  <a:pt x="617536" y="2965613"/>
                  <a:pt x="619441" y="2959898"/>
                </a:cubicBezTo>
                <a:cubicBezTo>
                  <a:pt x="608964" y="2957993"/>
                  <a:pt x="598486" y="2957040"/>
                  <a:pt x="587056" y="2957040"/>
                </a:cubicBezTo>
                <a:close/>
                <a:moveTo>
                  <a:pt x="1647187" y="2952278"/>
                </a:moveTo>
                <a:lnTo>
                  <a:pt x="1647187" y="2998951"/>
                </a:lnTo>
                <a:lnTo>
                  <a:pt x="1628137" y="2998951"/>
                </a:lnTo>
                <a:lnTo>
                  <a:pt x="1628137" y="3028479"/>
                </a:lnTo>
                <a:lnTo>
                  <a:pt x="1647187" y="3028479"/>
                </a:lnTo>
                <a:lnTo>
                  <a:pt x="1647187" y="3095155"/>
                </a:lnTo>
                <a:cubicBezTo>
                  <a:pt x="1647187" y="3119920"/>
                  <a:pt x="1665284" y="3122778"/>
                  <a:pt x="1682429" y="3122778"/>
                </a:cubicBezTo>
                <a:cubicBezTo>
                  <a:pt x="1691954" y="3122778"/>
                  <a:pt x="1709099" y="3120873"/>
                  <a:pt x="1709099" y="3120873"/>
                </a:cubicBezTo>
                <a:lnTo>
                  <a:pt x="1709099" y="3091345"/>
                </a:lnTo>
                <a:cubicBezTo>
                  <a:pt x="1709099" y="3091345"/>
                  <a:pt x="1701479" y="3091345"/>
                  <a:pt x="1692907" y="3091345"/>
                </a:cubicBezTo>
                <a:cubicBezTo>
                  <a:pt x="1687192" y="3091345"/>
                  <a:pt x="1681477" y="3090392"/>
                  <a:pt x="1681477" y="3082772"/>
                </a:cubicBezTo>
                <a:lnTo>
                  <a:pt x="1681477" y="3027526"/>
                </a:lnTo>
                <a:lnTo>
                  <a:pt x="1708147" y="3027526"/>
                </a:lnTo>
                <a:lnTo>
                  <a:pt x="1708147" y="2997998"/>
                </a:lnTo>
                <a:lnTo>
                  <a:pt x="1681477" y="2997998"/>
                </a:lnTo>
                <a:lnTo>
                  <a:pt x="1681477" y="2952278"/>
                </a:lnTo>
                <a:close/>
                <a:moveTo>
                  <a:pt x="1341435" y="2934180"/>
                </a:moveTo>
                <a:cubicBezTo>
                  <a:pt x="1329052" y="2934180"/>
                  <a:pt x="1319527" y="2943705"/>
                  <a:pt x="1319527" y="2956088"/>
                </a:cubicBezTo>
                <a:cubicBezTo>
                  <a:pt x="1319527" y="2968471"/>
                  <a:pt x="1329052" y="2977996"/>
                  <a:pt x="1341435" y="2977996"/>
                </a:cubicBezTo>
                <a:cubicBezTo>
                  <a:pt x="1353817" y="2977996"/>
                  <a:pt x="1363342" y="2967518"/>
                  <a:pt x="1363342" y="2956088"/>
                </a:cubicBezTo>
                <a:cubicBezTo>
                  <a:pt x="1363342" y="2944658"/>
                  <a:pt x="1353817" y="2934180"/>
                  <a:pt x="1341435" y="2934180"/>
                </a:cubicBezTo>
                <a:close/>
                <a:moveTo>
                  <a:pt x="1032826" y="2934180"/>
                </a:moveTo>
                <a:lnTo>
                  <a:pt x="1032826" y="3119920"/>
                </a:lnTo>
                <a:lnTo>
                  <a:pt x="1067116" y="3119920"/>
                </a:lnTo>
                <a:lnTo>
                  <a:pt x="1067116" y="2934180"/>
                </a:lnTo>
                <a:close/>
                <a:moveTo>
                  <a:pt x="922336" y="2930370"/>
                </a:moveTo>
                <a:cubicBezTo>
                  <a:pt x="867091" y="2930370"/>
                  <a:pt x="825181" y="2970376"/>
                  <a:pt x="825181" y="3026574"/>
                </a:cubicBezTo>
                <a:cubicBezTo>
                  <a:pt x="825181" y="3082772"/>
                  <a:pt x="880426" y="3122778"/>
                  <a:pt x="922336" y="3122778"/>
                </a:cubicBezTo>
                <a:cubicBezTo>
                  <a:pt x="964246" y="3122778"/>
                  <a:pt x="1003298" y="3097060"/>
                  <a:pt x="1013776" y="3053244"/>
                </a:cubicBezTo>
                <a:lnTo>
                  <a:pt x="973771" y="3053244"/>
                </a:lnTo>
                <a:cubicBezTo>
                  <a:pt x="967103" y="3075152"/>
                  <a:pt x="948053" y="3088488"/>
                  <a:pt x="923288" y="3088488"/>
                </a:cubicBezTo>
                <a:cubicBezTo>
                  <a:pt x="888046" y="3088488"/>
                  <a:pt x="865186" y="3061817"/>
                  <a:pt x="865186" y="3026574"/>
                </a:cubicBezTo>
                <a:cubicBezTo>
                  <a:pt x="865186" y="2991331"/>
                  <a:pt x="888046" y="2964661"/>
                  <a:pt x="923288" y="2964661"/>
                </a:cubicBezTo>
                <a:cubicBezTo>
                  <a:pt x="947101" y="2964661"/>
                  <a:pt x="966151" y="2977996"/>
                  <a:pt x="972818" y="2999904"/>
                </a:cubicBezTo>
                <a:lnTo>
                  <a:pt x="1013776" y="2999904"/>
                </a:lnTo>
                <a:cubicBezTo>
                  <a:pt x="1002346" y="2956088"/>
                  <a:pt x="977581" y="2930370"/>
                  <a:pt x="922336" y="2930370"/>
                </a:cubicBezTo>
                <a:close/>
                <a:moveTo>
                  <a:pt x="646112" y="2910367"/>
                </a:moveTo>
                <a:cubicBezTo>
                  <a:pt x="634682" y="2925607"/>
                  <a:pt x="626109" y="2941800"/>
                  <a:pt x="619442" y="2958945"/>
                </a:cubicBezTo>
                <a:cubicBezTo>
                  <a:pt x="666114" y="2966565"/>
                  <a:pt x="707072" y="2991331"/>
                  <a:pt x="735647" y="3026574"/>
                </a:cubicBezTo>
                <a:cubicBezTo>
                  <a:pt x="747077" y="3012286"/>
                  <a:pt x="757554" y="2996093"/>
                  <a:pt x="764222" y="2978948"/>
                </a:cubicBezTo>
                <a:cubicBezTo>
                  <a:pt x="732789" y="2946563"/>
                  <a:pt x="691832" y="2921797"/>
                  <a:pt x="646112" y="2910367"/>
                </a:cubicBezTo>
                <a:close/>
                <a:moveTo>
                  <a:pt x="0" y="0"/>
                </a:moveTo>
                <a:lnTo>
                  <a:pt x="12192000" y="0"/>
                </a:lnTo>
                <a:lnTo>
                  <a:pt x="12192000" y="3429000"/>
                </a:lnTo>
                <a:lnTo>
                  <a:pt x="8040688" y="3429000"/>
                </a:lnTo>
                <a:lnTo>
                  <a:pt x="7499776"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dirty="0"/>
              <a:t>Drag picture file here or click </a:t>
            </a:r>
            <a:r>
              <a:rPr lang="en-US" noProof="0" dirty="0"/>
              <a:t>center</a:t>
            </a:r>
            <a:r>
              <a:rPr lang="en-US" dirty="0"/>
              <a:t> icon to insert dark image</a:t>
            </a: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42864278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76969F26-9C29-D1FD-5BCF-B974402115D2}"/>
              </a:ext>
            </a:extLst>
          </p:cNvPr>
          <p:cNvSpPr>
            <a:spLocks noGrp="1"/>
          </p:cNvSpPr>
          <p:nvPr>
            <p:ph sz="quarter" idx="15"/>
          </p:nvPr>
        </p:nvSpPr>
        <p:spPr>
          <a:xfrm>
            <a:off x="6110245"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9" name="Content Placeholder 59">
            <a:extLst>
              <a:ext uri="{FF2B5EF4-FFF2-40B4-BE49-F238E27FC236}">
                <a16:creationId xmlns:a16="http://schemas.microsoft.com/office/drawing/2014/main" id="{CCC67A89-59CB-B1B2-6E9A-976C33CB6FC0}"/>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20727234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5659636-78CF-6EFF-68F5-52F1AB62035D}"/>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horizontally as required”.</a:t>
            </a:r>
            <a:endParaRPr lang="en-GB" dirty="0"/>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5" name="Graphic 4">
            <a:extLst>
              <a:ext uri="{FF2B5EF4-FFF2-40B4-BE49-F238E27FC236}">
                <a16:creationId xmlns:a16="http://schemas.microsoft.com/office/drawing/2014/main" id="{B6ECEDCA-E71D-E002-B6EF-1A2EE328FA46}"/>
              </a:ext>
            </a:extLst>
          </p:cNvPr>
          <p:cNvPicPr>
            <a:picLocks noChangeAspect="1"/>
          </p:cNvPicPr>
          <p:nvPr userDrawn="1"/>
        </p:nvPicPr>
        <p:blipFill>
          <a:blip r:embed="rId3">
            <a:extLst>
              <a:ext uri="{96DAC541-7B7A-43D3-8B79-37D633B846F1}">
                <asvg:svgBlip xmlns:asvg="http://schemas.microsoft.com/office/drawing/2016/SVG/main" r:embed="rId4"/>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66342187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 uri="{C183D7F6-B498-43B3-948B-1728B52AA6E4}">
                <adec:decorative xmlns:adec="http://schemas.microsoft.com/office/drawing/2017/decorative" val="1"/>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Picture Placeholder 30">
            <a:extLst>
              <a:ext uri="{FF2B5EF4-FFF2-40B4-BE49-F238E27FC236}">
                <a16:creationId xmlns:a16="http://schemas.microsoft.com/office/drawing/2014/main" id="{3CAA78D0-D0A4-A0FA-888C-DEC2B44E9337}"/>
              </a:ext>
              <a:ext uri="{C183D7F6-B498-43B3-948B-1728B52AA6E4}">
                <adec:decorative xmlns:adec="http://schemas.microsoft.com/office/drawing/2017/decorative" val="1"/>
              </a:ext>
            </a:extLst>
          </p:cNvPr>
          <p:cNvSpPr>
            <a:spLocks noGrp="1"/>
          </p:cNvSpPr>
          <p:nvPr>
            <p:ph type="pic" sz="quarter" idx="20" hasCustomPrompt="1"/>
          </p:nvPr>
        </p:nvSpPr>
        <p:spPr>
          <a:xfrm>
            <a:off x="0" y="0"/>
            <a:ext cx="12192000" cy="6858000"/>
          </a:xfrm>
          <a:custGeom>
            <a:avLst/>
            <a:gdLst>
              <a:gd name="connsiteX0" fmla="*/ 1579559 w 12192000"/>
              <a:gd name="connsiteY0" fmla="*/ 6496532 h 6858000"/>
              <a:gd name="connsiteX1" fmla="*/ 1579559 w 12192000"/>
              <a:gd name="connsiteY1" fmla="*/ 6505105 h 6858000"/>
              <a:gd name="connsiteX2" fmla="*/ 1555747 w 12192000"/>
              <a:gd name="connsiteY2" fmla="*/ 6527013 h 6858000"/>
              <a:gd name="connsiteX3" fmla="*/ 1538602 w 12192000"/>
              <a:gd name="connsiteY3" fmla="*/ 6512725 h 6858000"/>
              <a:gd name="connsiteX4" fmla="*/ 1555747 w 12192000"/>
              <a:gd name="connsiteY4" fmla="*/ 6499390 h 6858000"/>
              <a:gd name="connsiteX5" fmla="*/ 1569082 w 12192000"/>
              <a:gd name="connsiteY5" fmla="*/ 6499390 h 6858000"/>
              <a:gd name="connsiteX6" fmla="*/ 1579559 w 12192000"/>
              <a:gd name="connsiteY6" fmla="*/ 6496532 h 6858000"/>
              <a:gd name="connsiteX7" fmla="*/ 1162365 w 12192000"/>
              <a:gd name="connsiteY7" fmla="*/ 6496532 h 6858000"/>
              <a:gd name="connsiteX8" fmla="*/ 1162365 w 12192000"/>
              <a:gd name="connsiteY8" fmla="*/ 6505105 h 6858000"/>
              <a:gd name="connsiteX9" fmla="*/ 1138553 w 12192000"/>
              <a:gd name="connsiteY9" fmla="*/ 6527013 h 6858000"/>
              <a:gd name="connsiteX10" fmla="*/ 1121408 w 12192000"/>
              <a:gd name="connsiteY10" fmla="*/ 6512725 h 6858000"/>
              <a:gd name="connsiteX11" fmla="*/ 1138553 w 12192000"/>
              <a:gd name="connsiteY11" fmla="*/ 6499390 h 6858000"/>
              <a:gd name="connsiteX12" fmla="*/ 1151888 w 12192000"/>
              <a:gd name="connsiteY12" fmla="*/ 6499390 h 6858000"/>
              <a:gd name="connsiteX13" fmla="*/ 1162365 w 12192000"/>
              <a:gd name="connsiteY13" fmla="*/ 6496532 h 6858000"/>
              <a:gd name="connsiteX14" fmla="*/ 736599 w 12192000"/>
              <a:gd name="connsiteY14" fmla="*/ 6455574 h 6858000"/>
              <a:gd name="connsiteX15" fmla="*/ 619442 w 12192000"/>
              <a:gd name="connsiteY15" fmla="*/ 6523203 h 6858000"/>
              <a:gd name="connsiteX16" fmla="*/ 632777 w 12192000"/>
              <a:gd name="connsiteY16" fmla="*/ 6552731 h 6858000"/>
              <a:gd name="connsiteX17" fmla="*/ 646112 w 12192000"/>
              <a:gd name="connsiteY17" fmla="*/ 6571781 h 6858000"/>
              <a:gd name="connsiteX18" fmla="*/ 765174 w 12192000"/>
              <a:gd name="connsiteY18" fmla="*/ 6503200 h 6858000"/>
              <a:gd name="connsiteX19" fmla="*/ 736599 w 12192000"/>
              <a:gd name="connsiteY19" fmla="*/ 6455574 h 6858000"/>
              <a:gd name="connsiteX20" fmla="*/ 1781490 w 12192000"/>
              <a:gd name="connsiteY20" fmla="*/ 6452716 h 6858000"/>
              <a:gd name="connsiteX21" fmla="*/ 1808160 w 12192000"/>
              <a:gd name="connsiteY21" fmla="*/ 6474624 h 6858000"/>
              <a:gd name="connsiteX22" fmla="*/ 1753867 w 12192000"/>
              <a:gd name="connsiteY22" fmla="*/ 6474624 h 6858000"/>
              <a:gd name="connsiteX23" fmla="*/ 1781490 w 12192000"/>
              <a:gd name="connsiteY23" fmla="*/ 6452716 h 6858000"/>
              <a:gd name="connsiteX24" fmla="*/ 1309050 w 12192000"/>
              <a:gd name="connsiteY24" fmla="*/ 6426999 h 6858000"/>
              <a:gd name="connsiteX25" fmla="*/ 1309050 w 12192000"/>
              <a:gd name="connsiteY25" fmla="*/ 6456526 h 6858000"/>
              <a:gd name="connsiteX26" fmla="*/ 1326195 w 12192000"/>
              <a:gd name="connsiteY26" fmla="*/ 6456526 h 6858000"/>
              <a:gd name="connsiteX27" fmla="*/ 1326195 w 12192000"/>
              <a:gd name="connsiteY27" fmla="*/ 6548920 h 6858000"/>
              <a:gd name="connsiteX28" fmla="*/ 1360485 w 12192000"/>
              <a:gd name="connsiteY28" fmla="*/ 6548920 h 6858000"/>
              <a:gd name="connsiteX29" fmla="*/ 1360485 w 12192000"/>
              <a:gd name="connsiteY29" fmla="*/ 6426999 h 6858000"/>
              <a:gd name="connsiteX30" fmla="*/ 1372868 w 12192000"/>
              <a:gd name="connsiteY30" fmla="*/ 6426998 h 6858000"/>
              <a:gd name="connsiteX31" fmla="*/ 1414778 w 12192000"/>
              <a:gd name="connsiteY31" fmla="*/ 6548920 h 6858000"/>
              <a:gd name="connsiteX32" fmla="*/ 1457640 w 12192000"/>
              <a:gd name="connsiteY32" fmla="*/ 6548920 h 6858000"/>
              <a:gd name="connsiteX33" fmla="*/ 1501455 w 12192000"/>
              <a:gd name="connsiteY33" fmla="*/ 6426998 h 6858000"/>
              <a:gd name="connsiteX34" fmla="*/ 1465260 w 12192000"/>
              <a:gd name="connsiteY34" fmla="*/ 6426998 h 6858000"/>
              <a:gd name="connsiteX35" fmla="*/ 1437638 w 12192000"/>
              <a:gd name="connsiteY35" fmla="*/ 6511772 h 6858000"/>
              <a:gd name="connsiteX36" fmla="*/ 1410015 w 12192000"/>
              <a:gd name="connsiteY36" fmla="*/ 6426998 h 6858000"/>
              <a:gd name="connsiteX37" fmla="*/ 1781490 w 12192000"/>
              <a:gd name="connsiteY37" fmla="*/ 6425093 h 6858000"/>
              <a:gd name="connsiteX38" fmla="*/ 1718625 w 12192000"/>
              <a:gd name="connsiteY38" fmla="*/ 6488912 h 6858000"/>
              <a:gd name="connsiteX39" fmla="*/ 1782442 w 12192000"/>
              <a:gd name="connsiteY39" fmla="*/ 6552730 h 6858000"/>
              <a:gd name="connsiteX40" fmla="*/ 1843402 w 12192000"/>
              <a:gd name="connsiteY40" fmla="*/ 6514629 h 6858000"/>
              <a:gd name="connsiteX41" fmla="*/ 1807207 w 12192000"/>
              <a:gd name="connsiteY41" fmla="*/ 6510819 h 6858000"/>
              <a:gd name="connsiteX42" fmla="*/ 1782442 w 12192000"/>
              <a:gd name="connsiteY42" fmla="*/ 6523202 h 6858000"/>
              <a:gd name="connsiteX43" fmla="*/ 1754820 w 12192000"/>
              <a:gd name="connsiteY43" fmla="*/ 6498437 h 6858000"/>
              <a:gd name="connsiteX44" fmla="*/ 1845307 w 12192000"/>
              <a:gd name="connsiteY44" fmla="*/ 6498437 h 6858000"/>
              <a:gd name="connsiteX45" fmla="*/ 1845307 w 12192000"/>
              <a:gd name="connsiteY45" fmla="*/ 6497484 h 6858000"/>
              <a:gd name="connsiteX46" fmla="*/ 1781490 w 12192000"/>
              <a:gd name="connsiteY46" fmla="*/ 6425093 h 6858000"/>
              <a:gd name="connsiteX47" fmla="*/ 1282380 w 12192000"/>
              <a:gd name="connsiteY47" fmla="*/ 6425093 h 6858000"/>
              <a:gd name="connsiteX48" fmla="*/ 1250947 w 12192000"/>
              <a:gd name="connsiteY48" fmla="*/ 6446048 h 6858000"/>
              <a:gd name="connsiteX49" fmla="*/ 1250947 w 12192000"/>
              <a:gd name="connsiteY49" fmla="*/ 6426998 h 6858000"/>
              <a:gd name="connsiteX50" fmla="*/ 1217610 w 12192000"/>
              <a:gd name="connsiteY50" fmla="*/ 6426998 h 6858000"/>
              <a:gd name="connsiteX51" fmla="*/ 1217610 w 12192000"/>
              <a:gd name="connsiteY51" fmla="*/ 6548920 h 6858000"/>
              <a:gd name="connsiteX52" fmla="*/ 1251900 w 12192000"/>
              <a:gd name="connsiteY52" fmla="*/ 6548920 h 6858000"/>
              <a:gd name="connsiteX53" fmla="*/ 1251900 w 12192000"/>
              <a:gd name="connsiteY53" fmla="*/ 6490817 h 6858000"/>
              <a:gd name="connsiteX54" fmla="*/ 1277617 w 12192000"/>
              <a:gd name="connsiteY54" fmla="*/ 6461289 h 6858000"/>
              <a:gd name="connsiteX55" fmla="*/ 1291905 w 12192000"/>
              <a:gd name="connsiteY55" fmla="*/ 6461289 h 6858000"/>
              <a:gd name="connsiteX56" fmla="*/ 1291905 w 12192000"/>
              <a:gd name="connsiteY56" fmla="*/ 6426046 h 6858000"/>
              <a:gd name="connsiteX57" fmla="*/ 1282380 w 12192000"/>
              <a:gd name="connsiteY57" fmla="*/ 6425093 h 6858000"/>
              <a:gd name="connsiteX58" fmla="*/ 1562414 w 12192000"/>
              <a:gd name="connsiteY58" fmla="*/ 6424141 h 6858000"/>
              <a:gd name="connsiteX59" fmla="*/ 1510027 w 12192000"/>
              <a:gd name="connsiteY59" fmla="*/ 6439381 h 6858000"/>
              <a:gd name="connsiteX60" fmla="*/ 1523362 w 12192000"/>
              <a:gd name="connsiteY60" fmla="*/ 6465099 h 6858000"/>
              <a:gd name="connsiteX61" fmla="*/ 1559557 w 12192000"/>
              <a:gd name="connsiteY61" fmla="*/ 6453669 h 6858000"/>
              <a:gd name="connsiteX62" fmla="*/ 1579559 w 12192000"/>
              <a:gd name="connsiteY62" fmla="*/ 6467957 h 6858000"/>
              <a:gd name="connsiteX63" fmla="*/ 1580512 w 12192000"/>
              <a:gd name="connsiteY63" fmla="*/ 6468909 h 6858000"/>
              <a:gd name="connsiteX64" fmla="*/ 1571939 w 12192000"/>
              <a:gd name="connsiteY64" fmla="*/ 6476529 h 6858000"/>
              <a:gd name="connsiteX65" fmla="*/ 1548127 w 12192000"/>
              <a:gd name="connsiteY65" fmla="*/ 6476529 h 6858000"/>
              <a:gd name="connsiteX66" fmla="*/ 1504312 w 12192000"/>
              <a:gd name="connsiteY66" fmla="*/ 6513677 h 6858000"/>
              <a:gd name="connsiteX67" fmla="*/ 1547174 w 12192000"/>
              <a:gd name="connsiteY67" fmla="*/ 6551778 h 6858000"/>
              <a:gd name="connsiteX68" fmla="*/ 1581464 w 12192000"/>
              <a:gd name="connsiteY68" fmla="*/ 6537490 h 6858000"/>
              <a:gd name="connsiteX69" fmla="*/ 1581464 w 12192000"/>
              <a:gd name="connsiteY69" fmla="*/ 6548920 h 6858000"/>
              <a:gd name="connsiteX70" fmla="*/ 1615754 w 12192000"/>
              <a:gd name="connsiteY70" fmla="*/ 6548920 h 6858000"/>
              <a:gd name="connsiteX71" fmla="*/ 1615754 w 12192000"/>
              <a:gd name="connsiteY71" fmla="*/ 6468909 h 6858000"/>
              <a:gd name="connsiteX72" fmla="*/ 1562414 w 12192000"/>
              <a:gd name="connsiteY72" fmla="*/ 6424141 h 6858000"/>
              <a:gd name="connsiteX73" fmla="*/ 1145220 w 12192000"/>
              <a:gd name="connsiteY73" fmla="*/ 6424141 h 6858000"/>
              <a:gd name="connsiteX74" fmla="*/ 1092833 w 12192000"/>
              <a:gd name="connsiteY74" fmla="*/ 6439381 h 6858000"/>
              <a:gd name="connsiteX75" fmla="*/ 1106168 w 12192000"/>
              <a:gd name="connsiteY75" fmla="*/ 6465099 h 6858000"/>
              <a:gd name="connsiteX76" fmla="*/ 1142363 w 12192000"/>
              <a:gd name="connsiteY76" fmla="*/ 6453669 h 6858000"/>
              <a:gd name="connsiteX77" fmla="*/ 1162365 w 12192000"/>
              <a:gd name="connsiteY77" fmla="*/ 6467957 h 6858000"/>
              <a:gd name="connsiteX78" fmla="*/ 1163318 w 12192000"/>
              <a:gd name="connsiteY78" fmla="*/ 6468909 h 6858000"/>
              <a:gd name="connsiteX79" fmla="*/ 1154745 w 12192000"/>
              <a:gd name="connsiteY79" fmla="*/ 6476529 h 6858000"/>
              <a:gd name="connsiteX80" fmla="*/ 1130933 w 12192000"/>
              <a:gd name="connsiteY80" fmla="*/ 6476529 h 6858000"/>
              <a:gd name="connsiteX81" fmla="*/ 1087118 w 12192000"/>
              <a:gd name="connsiteY81" fmla="*/ 6513677 h 6858000"/>
              <a:gd name="connsiteX82" fmla="*/ 1129980 w 12192000"/>
              <a:gd name="connsiteY82" fmla="*/ 6551778 h 6858000"/>
              <a:gd name="connsiteX83" fmla="*/ 1164270 w 12192000"/>
              <a:gd name="connsiteY83" fmla="*/ 6537490 h 6858000"/>
              <a:gd name="connsiteX84" fmla="*/ 1164270 w 12192000"/>
              <a:gd name="connsiteY84" fmla="*/ 6548920 h 6858000"/>
              <a:gd name="connsiteX85" fmla="*/ 1198560 w 12192000"/>
              <a:gd name="connsiteY85" fmla="*/ 6548920 h 6858000"/>
              <a:gd name="connsiteX86" fmla="*/ 1198560 w 12192000"/>
              <a:gd name="connsiteY86" fmla="*/ 6468909 h 6858000"/>
              <a:gd name="connsiteX87" fmla="*/ 1145220 w 12192000"/>
              <a:gd name="connsiteY87" fmla="*/ 6424141 h 6858000"/>
              <a:gd name="connsiteX88" fmla="*/ 587056 w 12192000"/>
              <a:gd name="connsiteY88" fmla="*/ 6386040 h 6858000"/>
              <a:gd name="connsiteX89" fmla="*/ 564196 w 12192000"/>
              <a:gd name="connsiteY89" fmla="*/ 6386993 h 6858000"/>
              <a:gd name="connsiteX90" fmla="*/ 564196 w 12192000"/>
              <a:gd name="connsiteY90" fmla="*/ 6524155 h 6858000"/>
              <a:gd name="connsiteX91" fmla="*/ 587056 w 12192000"/>
              <a:gd name="connsiteY91" fmla="*/ 6526060 h 6858000"/>
              <a:gd name="connsiteX92" fmla="*/ 619441 w 12192000"/>
              <a:gd name="connsiteY92" fmla="*/ 6523202 h 6858000"/>
              <a:gd name="connsiteX93" fmla="*/ 613726 w 12192000"/>
              <a:gd name="connsiteY93" fmla="*/ 6406043 h 6858000"/>
              <a:gd name="connsiteX94" fmla="*/ 619441 w 12192000"/>
              <a:gd name="connsiteY94" fmla="*/ 6388898 h 6858000"/>
              <a:gd name="connsiteX95" fmla="*/ 587056 w 12192000"/>
              <a:gd name="connsiteY95" fmla="*/ 6386040 h 6858000"/>
              <a:gd name="connsiteX96" fmla="*/ 1647187 w 12192000"/>
              <a:gd name="connsiteY96" fmla="*/ 6381278 h 6858000"/>
              <a:gd name="connsiteX97" fmla="*/ 1647187 w 12192000"/>
              <a:gd name="connsiteY97" fmla="*/ 6427951 h 6858000"/>
              <a:gd name="connsiteX98" fmla="*/ 1628137 w 12192000"/>
              <a:gd name="connsiteY98" fmla="*/ 6427951 h 6858000"/>
              <a:gd name="connsiteX99" fmla="*/ 1628137 w 12192000"/>
              <a:gd name="connsiteY99" fmla="*/ 6457479 h 6858000"/>
              <a:gd name="connsiteX100" fmla="*/ 1647187 w 12192000"/>
              <a:gd name="connsiteY100" fmla="*/ 6457479 h 6858000"/>
              <a:gd name="connsiteX101" fmla="*/ 1647187 w 12192000"/>
              <a:gd name="connsiteY101" fmla="*/ 6524155 h 6858000"/>
              <a:gd name="connsiteX102" fmla="*/ 1682429 w 12192000"/>
              <a:gd name="connsiteY102" fmla="*/ 6551778 h 6858000"/>
              <a:gd name="connsiteX103" fmla="*/ 1709099 w 12192000"/>
              <a:gd name="connsiteY103" fmla="*/ 6549873 h 6858000"/>
              <a:gd name="connsiteX104" fmla="*/ 1709099 w 12192000"/>
              <a:gd name="connsiteY104" fmla="*/ 6520345 h 6858000"/>
              <a:gd name="connsiteX105" fmla="*/ 1692907 w 12192000"/>
              <a:gd name="connsiteY105" fmla="*/ 6520345 h 6858000"/>
              <a:gd name="connsiteX106" fmla="*/ 1681477 w 12192000"/>
              <a:gd name="connsiteY106" fmla="*/ 6511772 h 6858000"/>
              <a:gd name="connsiteX107" fmla="*/ 1681477 w 12192000"/>
              <a:gd name="connsiteY107" fmla="*/ 6456526 h 6858000"/>
              <a:gd name="connsiteX108" fmla="*/ 1708147 w 12192000"/>
              <a:gd name="connsiteY108" fmla="*/ 6456526 h 6858000"/>
              <a:gd name="connsiteX109" fmla="*/ 1708147 w 12192000"/>
              <a:gd name="connsiteY109" fmla="*/ 6426998 h 6858000"/>
              <a:gd name="connsiteX110" fmla="*/ 1681477 w 12192000"/>
              <a:gd name="connsiteY110" fmla="*/ 6426998 h 6858000"/>
              <a:gd name="connsiteX111" fmla="*/ 1681477 w 12192000"/>
              <a:gd name="connsiteY111" fmla="*/ 6381278 h 6858000"/>
              <a:gd name="connsiteX112" fmla="*/ 1341435 w 12192000"/>
              <a:gd name="connsiteY112" fmla="*/ 6363180 h 6858000"/>
              <a:gd name="connsiteX113" fmla="*/ 1319527 w 12192000"/>
              <a:gd name="connsiteY113" fmla="*/ 6385088 h 6858000"/>
              <a:gd name="connsiteX114" fmla="*/ 1341435 w 12192000"/>
              <a:gd name="connsiteY114" fmla="*/ 6406996 h 6858000"/>
              <a:gd name="connsiteX115" fmla="*/ 1363342 w 12192000"/>
              <a:gd name="connsiteY115" fmla="*/ 6385088 h 6858000"/>
              <a:gd name="connsiteX116" fmla="*/ 1341435 w 12192000"/>
              <a:gd name="connsiteY116" fmla="*/ 6363180 h 6858000"/>
              <a:gd name="connsiteX117" fmla="*/ 1032826 w 12192000"/>
              <a:gd name="connsiteY117" fmla="*/ 6363180 h 6858000"/>
              <a:gd name="connsiteX118" fmla="*/ 1032826 w 12192000"/>
              <a:gd name="connsiteY118" fmla="*/ 6548920 h 6858000"/>
              <a:gd name="connsiteX119" fmla="*/ 1067116 w 12192000"/>
              <a:gd name="connsiteY119" fmla="*/ 6548920 h 6858000"/>
              <a:gd name="connsiteX120" fmla="*/ 1067116 w 12192000"/>
              <a:gd name="connsiteY120" fmla="*/ 6363180 h 6858000"/>
              <a:gd name="connsiteX121" fmla="*/ 922336 w 12192000"/>
              <a:gd name="connsiteY121" fmla="*/ 6359370 h 6858000"/>
              <a:gd name="connsiteX122" fmla="*/ 825181 w 12192000"/>
              <a:gd name="connsiteY122" fmla="*/ 6455574 h 6858000"/>
              <a:gd name="connsiteX123" fmla="*/ 922336 w 12192000"/>
              <a:gd name="connsiteY123" fmla="*/ 6551778 h 6858000"/>
              <a:gd name="connsiteX124" fmla="*/ 1013776 w 12192000"/>
              <a:gd name="connsiteY124" fmla="*/ 6482244 h 6858000"/>
              <a:gd name="connsiteX125" fmla="*/ 973771 w 12192000"/>
              <a:gd name="connsiteY125" fmla="*/ 6482244 h 6858000"/>
              <a:gd name="connsiteX126" fmla="*/ 923288 w 12192000"/>
              <a:gd name="connsiteY126" fmla="*/ 6517488 h 6858000"/>
              <a:gd name="connsiteX127" fmla="*/ 865186 w 12192000"/>
              <a:gd name="connsiteY127" fmla="*/ 6455574 h 6858000"/>
              <a:gd name="connsiteX128" fmla="*/ 923288 w 12192000"/>
              <a:gd name="connsiteY128" fmla="*/ 6393661 h 6858000"/>
              <a:gd name="connsiteX129" fmla="*/ 972818 w 12192000"/>
              <a:gd name="connsiteY129" fmla="*/ 6428904 h 6858000"/>
              <a:gd name="connsiteX130" fmla="*/ 1013776 w 12192000"/>
              <a:gd name="connsiteY130" fmla="*/ 6428904 h 6858000"/>
              <a:gd name="connsiteX131" fmla="*/ 922336 w 12192000"/>
              <a:gd name="connsiteY131" fmla="*/ 6359370 h 6858000"/>
              <a:gd name="connsiteX132" fmla="*/ 646112 w 12192000"/>
              <a:gd name="connsiteY132" fmla="*/ 6339367 h 6858000"/>
              <a:gd name="connsiteX133" fmla="*/ 619442 w 12192000"/>
              <a:gd name="connsiteY133" fmla="*/ 6387945 h 6858000"/>
              <a:gd name="connsiteX134" fmla="*/ 735647 w 12192000"/>
              <a:gd name="connsiteY134" fmla="*/ 6455574 h 6858000"/>
              <a:gd name="connsiteX135" fmla="*/ 764222 w 12192000"/>
              <a:gd name="connsiteY135" fmla="*/ 6407948 h 6858000"/>
              <a:gd name="connsiteX136" fmla="*/ 646112 w 12192000"/>
              <a:gd name="connsiteY136" fmla="*/ 6339367 h 6858000"/>
              <a:gd name="connsiteX137" fmla="*/ 0 w 12192000"/>
              <a:gd name="connsiteY137" fmla="*/ 0 h 6858000"/>
              <a:gd name="connsiteX138" fmla="*/ 7104065 w 12192000"/>
              <a:gd name="connsiteY138" fmla="*/ 0 h 6858000"/>
              <a:gd name="connsiteX139" fmla="*/ 8040688 w 12192000"/>
              <a:gd name="connsiteY139" fmla="*/ 0 h 6858000"/>
              <a:gd name="connsiteX140" fmla="*/ 12192000 w 12192000"/>
              <a:gd name="connsiteY140" fmla="*/ 0 h 6858000"/>
              <a:gd name="connsiteX141" fmla="*/ 12192000 w 12192000"/>
              <a:gd name="connsiteY141" fmla="*/ 6858000 h 6858000"/>
              <a:gd name="connsiteX142" fmla="*/ 8040688 w 12192000"/>
              <a:gd name="connsiteY142" fmla="*/ 6858000 h 6858000"/>
              <a:gd name="connsiteX143" fmla="*/ 7104065 w 12192000"/>
              <a:gd name="connsiteY143" fmla="*/ 6858000 h 6858000"/>
              <a:gd name="connsiteX144" fmla="*/ 0 w 12192000"/>
              <a:gd name="connsiteY14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2192000" h="6858000">
                <a:moveTo>
                  <a:pt x="1579559" y="6496532"/>
                </a:moveTo>
                <a:lnTo>
                  <a:pt x="1579559" y="6505105"/>
                </a:lnTo>
                <a:cubicBezTo>
                  <a:pt x="1579559" y="6520345"/>
                  <a:pt x="1566224" y="6527013"/>
                  <a:pt x="1555747" y="6527013"/>
                </a:cubicBezTo>
                <a:cubicBezTo>
                  <a:pt x="1545269" y="6527013"/>
                  <a:pt x="1538602" y="6521298"/>
                  <a:pt x="1538602" y="6512725"/>
                </a:cubicBezTo>
                <a:cubicBezTo>
                  <a:pt x="1538602" y="6504152"/>
                  <a:pt x="1545269" y="6499390"/>
                  <a:pt x="1555747" y="6499390"/>
                </a:cubicBezTo>
                <a:lnTo>
                  <a:pt x="1569082" y="6499390"/>
                </a:lnTo>
                <a:cubicBezTo>
                  <a:pt x="1573844" y="6499390"/>
                  <a:pt x="1577654" y="6498437"/>
                  <a:pt x="1579559" y="6496532"/>
                </a:cubicBezTo>
                <a:close/>
                <a:moveTo>
                  <a:pt x="1162365" y="6496532"/>
                </a:moveTo>
                <a:lnTo>
                  <a:pt x="1162365" y="6505105"/>
                </a:lnTo>
                <a:cubicBezTo>
                  <a:pt x="1162365" y="6520345"/>
                  <a:pt x="1149030" y="6527013"/>
                  <a:pt x="1138553" y="6527013"/>
                </a:cubicBezTo>
                <a:cubicBezTo>
                  <a:pt x="1128075" y="6527013"/>
                  <a:pt x="1121408" y="6521298"/>
                  <a:pt x="1121408" y="6512725"/>
                </a:cubicBezTo>
                <a:cubicBezTo>
                  <a:pt x="1121408" y="6504152"/>
                  <a:pt x="1128075" y="6499390"/>
                  <a:pt x="1138553" y="6499390"/>
                </a:cubicBezTo>
                <a:lnTo>
                  <a:pt x="1151888" y="6499390"/>
                </a:lnTo>
                <a:cubicBezTo>
                  <a:pt x="1156650" y="6499390"/>
                  <a:pt x="1160460" y="6498437"/>
                  <a:pt x="1162365" y="6496532"/>
                </a:cubicBezTo>
                <a:close/>
                <a:moveTo>
                  <a:pt x="736599" y="6455574"/>
                </a:moveTo>
                <a:cubicBezTo>
                  <a:pt x="707072" y="6490817"/>
                  <a:pt x="666114" y="6515582"/>
                  <a:pt x="619442" y="6523203"/>
                </a:cubicBezTo>
                <a:cubicBezTo>
                  <a:pt x="623252" y="6532728"/>
                  <a:pt x="628014" y="6543205"/>
                  <a:pt x="632777" y="6552731"/>
                </a:cubicBezTo>
                <a:cubicBezTo>
                  <a:pt x="636587" y="6559398"/>
                  <a:pt x="641349" y="6566066"/>
                  <a:pt x="646112" y="6571781"/>
                </a:cubicBezTo>
                <a:cubicBezTo>
                  <a:pt x="691832" y="6560351"/>
                  <a:pt x="732789" y="6536538"/>
                  <a:pt x="765174" y="6503200"/>
                </a:cubicBezTo>
                <a:cubicBezTo>
                  <a:pt x="757554" y="6486054"/>
                  <a:pt x="748029" y="6469862"/>
                  <a:pt x="736599" y="6455574"/>
                </a:cubicBezTo>
                <a:close/>
                <a:moveTo>
                  <a:pt x="1781490" y="6452716"/>
                </a:moveTo>
                <a:cubicBezTo>
                  <a:pt x="1795777" y="6452716"/>
                  <a:pt x="1806255" y="6462241"/>
                  <a:pt x="1808160" y="6474624"/>
                </a:cubicBezTo>
                <a:lnTo>
                  <a:pt x="1753867" y="6474624"/>
                </a:lnTo>
                <a:cubicBezTo>
                  <a:pt x="1756725" y="6461289"/>
                  <a:pt x="1767202" y="6452716"/>
                  <a:pt x="1781490" y="6452716"/>
                </a:cubicBezTo>
                <a:close/>
                <a:moveTo>
                  <a:pt x="1309050" y="6426999"/>
                </a:moveTo>
                <a:lnTo>
                  <a:pt x="1309050" y="6456526"/>
                </a:lnTo>
                <a:lnTo>
                  <a:pt x="1326195" y="6456526"/>
                </a:lnTo>
                <a:lnTo>
                  <a:pt x="1326195" y="6548920"/>
                </a:lnTo>
                <a:lnTo>
                  <a:pt x="1360485" y="6548920"/>
                </a:lnTo>
                <a:lnTo>
                  <a:pt x="1360485" y="6426999"/>
                </a:lnTo>
                <a:close/>
                <a:moveTo>
                  <a:pt x="1372868" y="6426998"/>
                </a:moveTo>
                <a:lnTo>
                  <a:pt x="1414778" y="6548920"/>
                </a:lnTo>
                <a:lnTo>
                  <a:pt x="1457640" y="6548920"/>
                </a:lnTo>
                <a:lnTo>
                  <a:pt x="1501455" y="6426998"/>
                </a:lnTo>
                <a:lnTo>
                  <a:pt x="1465260" y="6426998"/>
                </a:lnTo>
                <a:lnTo>
                  <a:pt x="1437638" y="6511772"/>
                </a:lnTo>
                <a:lnTo>
                  <a:pt x="1410015" y="6426998"/>
                </a:lnTo>
                <a:close/>
                <a:moveTo>
                  <a:pt x="1781490" y="6425093"/>
                </a:moveTo>
                <a:cubicBezTo>
                  <a:pt x="1745295" y="6425093"/>
                  <a:pt x="1718625" y="6451763"/>
                  <a:pt x="1718625" y="6488912"/>
                </a:cubicBezTo>
                <a:cubicBezTo>
                  <a:pt x="1718625" y="6526060"/>
                  <a:pt x="1754820" y="6552730"/>
                  <a:pt x="1782442" y="6552730"/>
                </a:cubicBezTo>
                <a:cubicBezTo>
                  <a:pt x="1810065" y="6552730"/>
                  <a:pt x="1832925" y="6540347"/>
                  <a:pt x="1843402" y="6514629"/>
                </a:cubicBezTo>
                <a:lnTo>
                  <a:pt x="1807207" y="6510819"/>
                </a:lnTo>
                <a:cubicBezTo>
                  <a:pt x="1802445" y="6518439"/>
                  <a:pt x="1797682" y="6523202"/>
                  <a:pt x="1782442" y="6523202"/>
                </a:cubicBezTo>
                <a:cubicBezTo>
                  <a:pt x="1767202" y="6523202"/>
                  <a:pt x="1756725" y="6511772"/>
                  <a:pt x="1754820" y="6498437"/>
                </a:cubicBezTo>
                <a:lnTo>
                  <a:pt x="1845307" y="6498437"/>
                </a:lnTo>
                <a:lnTo>
                  <a:pt x="1845307" y="6497484"/>
                </a:lnTo>
                <a:cubicBezTo>
                  <a:pt x="1845307" y="6447001"/>
                  <a:pt x="1817685" y="6425093"/>
                  <a:pt x="1781490" y="6425093"/>
                </a:cubicBezTo>
                <a:close/>
                <a:moveTo>
                  <a:pt x="1282380" y="6425093"/>
                </a:moveTo>
                <a:cubicBezTo>
                  <a:pt x="1267140" y="6425093"/>
                  <a:pt x="1255710" y="6432713"/>
                  <a:pt x="1250947" y="6446048"/>
                </a:cubicBezTo>
                <a:lnTo>
                  <a:pt x="1250947" y="6426998"/>
                </a:lnTo>
                <a:lnTo>
                  <a:pt x="1217610" y="6426998"/>
                </a:lnTo>
                <a:lnTo>
                  <a:pt x="1217610" y="6548920"/>
                </a:lnTo>
                <a:lnTo>
                  <a:pt x="1251900" y="6548920"/>
                </a:lnTo>
                <a:lnTo>
                  <a:pt x="1251900" y="6490817"/>
                </a:lnTo>
                <a:cubicBezTo>
                  <a:pt x="1251900" y="6469861"/>
                  <a:pt x="1260472" y="6461289"/>
                  <a:pt x="1277617" y="6461289"/>
                </a:cubicBezTo>
                <a:lnTo>
                  <a:pt x="1291905" y="6461289"/>
                </a:lnTo>
                <a:cubicBezTo>
                  <a:pt x="1291905" y="6461289"/>
                  <a:pt x="1291905" y="6426046"/>
                  <a:pt x="1291905" y="6426046"/>
                </a:cubicBezTo>
                <a:cubicBezTo>
                  <a:pt x="1289047" y="6425093"/>
                  <a:pt x="1297620" y="6425093"/>
                  <a:pt x="1282380" y="6425093"/>
                </a:cubicBezTo>
                <a:close/>
                <a:moveTo>
                  <a:pt x="1562414" y="6424141"/>
                </a:moveTo>
                <a:cubicBezTo>
                  <a:pt x="1532887" y="6424141"/>
                  <a:pt x="1510027" y="6439381"/>
                  <a:pt x="1510027" y="6439381"/>
                </a:cubicBezTo>
                <a:lnTo>
                  <a:pt x="1523362" y="6465099"/>
                </a:lnTo>
                <a:cubicBezTo>
                  <a:pt x="1531934" y="6459384"/>
                  <a:pt x="1546222" y="6453669"/>
                  <a:pt x="1559557" y="6453669"/>
                </a:cubicBezTo>
                <a:cubicBezTo>
                  <a:pt x="1572892" y="6453669"/>
                  <a:pt x="1579559" y="6459384"/>
                  <a:pt x="1579559" y="6467957"/>
                </a:cubicBezTo>
                <a:lnTo>
                  <a:pt x="1580512" y="6468909"/>
                </a:lnTo>
                <a:cubicBezTo>
                  <a:pt x="1580512" y="6473672"/>
                  <a:pt x="1577654" y="6476529"/>
                  <a:pt x="1571939" y="6476529"/>
                </a:cubicBezTo>
                <a:lnTo>
                  <a:pt x="1548127" y="6476529"/>
                </a:lnTo>
                <a:cubicBezTo>
                  <a:pt x="1521457" y="6476529"/>
                  <a:pt x="1504312" y="6493675"/>
                  <a:pt x="1504312" y="6513677"/>
                </a:cubicBezTo>
                <a:cubicBezTo>
                  <a:pt x="1504312" y="6533680"/>
                  <a:pt x="1521457" y="6551778"/>
                  <a:pt x="1547174" y="6551778"/>
                </a:cubicBezTo>
                <a:cubicBezTo>
                  <a:pt x="1561462" y="6551778"/>
                  <a:pt x="1574797" y="6547015"/>
                  <a:pt x="1581464" y="6537490"/>
                </a:cubicBezTo>
                <a:lnTo>
                  <a:pt x="1581464" y="6548920"/>
                </a:lnTo>
                <a:lnTo>
                  <a:pt x="1615754" y="6548920"/>
                </a:lnTo>
                <a:lnTo>
                  <a:pt x="1615754" y="6468909"/>
                </a:lnTo>
                <a:cubicBezTo>
                  <a:pt x="1615754" y="6436524"/>
                  <a:pt x="1591942" y="6424141"/>
                  <a:pt x="1562414" y="6424141"/>
                </a:cubicBezTo>
                <a:close/>
                <a:moveTo>
                  <a:pt x="1145220" y="6424141"/>
                </a:moveTo>
                <a:cubicBezTo>
                  <a:pt x="1115693" y="6424141"/>
                  <a:pt x="1092833" y="6439381"/>
                  <a:pt x="1092833" y="6439381"/>
                </a:cubicBezTo>
                <a:lnTo>
                  <a:pt x="1106168" y="6465099"/>
                </a:lnTo>
                <a:cubicBezTo>
                  <a:pt x="1114740" y="6459384"/>
                  <a:pt x="1129028" y="6453669"/>
                  <a:pt x="1142363" y="6453669"/>
                </a:cubicBezTo>
                <a:cubicBezTo>
                  <a:pt x="1155698" y="6453669"/>
                  <a:pt x="1162365" y="6459384"/>
                  <a:pt x="1162365" y="6467957"/>
                </a:cubicBezTo>
                <a:lnTo>
                  <a:pt x="1163318" y="6468909"/>
                </a:lnTo>
                <a:cubicBezTo>
                  <a:pt x="1163318" y="6473672"/>
                  <a:pt x="1160460" y="6476529"/>
                  <a:pt x="1154745" y="6476529"/>
                </a:cubicBezTo>
                <a:lnTo>
                  <a:pt x="1130933" y="6476529"/>
                </a:lnTo>
                <a:cubicBezTo>
                  <a:pt x="1104263" y="6476529"/>
                  <a:pt x="1087118" y="6493675"/>
                  <a:pt x="1087118" y="6513677"/>
                </a:cubicBezTo>
                <a:cubicBezTo>
                  <a:pt x="1087118" y="6533680"/>
                  <a:pt x="1104263" y="6551778"/>
                  <a:pt x="1129980" y="6551778"/>
                </a:cubicBezTo>
                <a:cubicBezTo>
                  <a:pt x="1144268" y="6551778"/>
                  <a:pt x="1157603" y="6547015"/>
                  <a:pt x="1164270" y="6537490"/>
                </a:cubicBezTo>
                <a:lnTo>
                  <a:pt x="1164270" y="6548920"/>
                </a:lnTo>
                <a:lnTo>
                  <a:pt x="1198560" y="6548920"/>
                </a:lnTo>
                <a:lnTo>
                  <a:pt x="1198560" y="6468909"/>
                </a:lnTo>
                <a:cubicBezTo>
                  <a:pt x="1198560" y="6436524"/>
                  <a:pt x="1174748" y="6424141"/>
                  <a:pt x="1145220" y="6424141"/>
                </a:cubicBezTo>
                <a:close/>
                <a:moveTo>
                  <a:pt x="587056" y="6386040"/>
                </a:moveTo>
                <a:cubicBezTo>
                  <a:pt x="575626" y="6386040"/>
                  <a:pt x="571816" y="6386040"/>
                  <a:pt x="564196" y="6386993"/>
                </a:cubicBezTo>
                <a:cubicBezTo>
                  <a:pt x="551814" y="6430808"/>
                  <a:pt x="550861" y="6478434"/>
                  <a:pt x="564196" y="6524155"/>
                </a:cubicBezTo>
                <a:cubicBezTo>
                  <a:pt x="571816" y="6524155"/>
                  <a:pt x="579436" y="6526060"/>
                  <a:pt x="587056" y="6526060"/>
                </a:cubicBezTo>
                <a:cubicBezTo>
                  <a:pt x="598486" y="6526060"/>
                  <a:pt x="608964" y="6525107"/>
                  <a:pt x="619441" y="6523202"/>
                </a:cubicBezTo>
                <a:cubicBezTo>
                  <a:pt x="605154" y="6486054"/>
                  <a:pt x="603249" y="6445096"/>
                  <a:pt x="613726" y="6406043"/>
                </a:cubicBezTo>
                <a:cubicBezTo>
                  <a:pt x="615631" y="6400328"/>
                  <a:pt x="617536" y="6394613"/>
                  <a:pt x="619441" y="6388898"/>
                </a:cubicBezTo>
                <a:cubicBezTo>
                  <a:pt x="608964" y="6386993"/>
                  <a:pt x="598486" y="6386040"/>
                  <a:pt x="587056" y="6386040"/>
                </a:cubicBezTo>
                <a:close/>
                <a:moveTo>
                  <a:pt x="1647187" y="6381278"/>
                </a:moveTo>
                <a:lnTo>
                  <a:pt x="1647187" y="6427951"/>
                </a:lnTo>
                <a:lnTo>
                  <a:pt x="1628137" y="6427951"/>
                </a:lnTo>
                <a:lnTo>
                  <a:pt x="1628137" y="6457479"/>
                </a:lnTo>
                <a:lnTo>
                  <a:pt x="1647187" y="6457479"/>
                </a:lnTo>
                <a:lnTo>
                  <a:pt x="1647187" y="6524155"/>
                </a:lnTo>
                <a:cubicBezTo>
                  <a:pt x="1647187" y="6548920"/>
                  <a:pt x="1665284" y="6551778"/>
                  <a:pt x="1682429" y="6551778"/>
                </a:cubicBezTo>
                <a:cubicBezTo>
                  <a:pt x="1691954" y="6551778"/>
                  <a:pt x="1709099" y="6549873"/>
                  <a:pt x="1709099" y="6549873"/>
                </a:cubicBezTo>
                <a:lnTo>
                  <a:pt x="1709099" y="6520345"/>
                </a:lnTo>
                <a:cubicBezTo>
                  <a:pt x="1709099" y="6520345"/>
                  <a:pt x="1701479" y="6520345"/>
                  <a:pt x="1692907" y="6520345"/>
                </a:cubicBezTo>
                <a:cubicBezTo>
                  <a:pt x="1687192" y="6520345"/>
                  <a:pt x="1681477" y="6519392"/>
                  <a:pt x="1681477" y="6511772"/>
                </a:cubicBezTo>
                <a:lnTo>
                  <a:pt x="1681477" y="6456526"/>
                </a:lnTo>
                <a:lnTo>
                  <a:pt x="1708147" y="6456526"/>
                </a:lnTo>
                <a:lnTo>
                  <a:pt x="1708147" y="6426998"/>
                </a:lnTo>
                <a:lnTo>
                  <a:pt x="1681477" y="6426998"/>
                </a:lnTo>
                <a:lnTo>
                  <a:pt x="1681477" y="6381278"/>
                </a:lnTo>
                <a:close/>
                <a:moveTo>
                  <a:pt x="1341435" y="6363180"/>
                </a:moveTo>
                <a:cubicBezTo>
                  <a:pt x="1329052" y="6363180"/>
                  <a:pt x="1319527" y="6372705"/>
                  <a:pt x="1319527" y="6385088"/>
                </a:cubicBezTo>
                <a:cubicBezTo>
                  <a:pt x="1319527" y="6397471"/>
                  <a:pt x="1329052" y="6406996"/>
                  <a:pt x="1341435" y="6406996"/>
                </a:cubicBezTo>
                <a:cubicBezTo>
                  <a:pt x="1353817" y="6406996"/>
                  <a:pt x="1363342" y="6396518"/>
                  <a:pt x="1363342" y="6385088"/>
                </a:cubicBezTo>
                <a:cubicBezTo>
                  <a:pt x="1363342" y="6373658"/>
                  <a:pt x="1353817" y="6363180"/>
                  <a:pt x="1341435" y="6363180"/>
                </a:cubicBezTo>
                <a:close/>
                <a:moveTo>
                  <a:pt x="1032826" y="6363180"/>
                </a:moveTo>
                <a:lnTo>
                  <a:pt x="1032826" y="6548920"/>
                </a:lnTo>
                <a:lnTo>
                  <a:pt x="1067116" y="6548920"/>
                </a:lnTo>
                <a:lnTo>
                  <a:pt x="1067116" y="6363180"/>
                </a:lnTo>
                <a:close/>
                <a:moveTo>
                  <a:pt x="922336" y="6359370"/>
                </a:moveTo>
                <a:cubicBezTo>
                  <a:pt x="867091" y="6359370"/>
                  <a:pt x="825181" y="6399376"/>
                  <a:pt x="825181" y="6455574"/>
                </a:cubicBezTo>
                <a:cubicBezTo>
                  <a:pt x="825181" y="6511772"/>
                  <a:pt x="880426" y="6551778"/>
                  <a:pt x="922336" y="6551778"/>
                </a:cubicBezTo>
                <a:cubicBezTo>
                  <a:pt x="964246" y="6551778"/>
                  <a:pt x="1003298" y="6526060"/>
                  <a:pt x="1013776" y="6482244"/>
                </a:cubicBezTo>
                <a:lnTo>
                  <a:pt x="973771" y="6482244"/>
                </a:lnTo>
                <a:cubicBezTo>
                  <a:pt x="967103" y="6504152"/>
                  <a:pt x="948053" y="6517488"/>
                  <a:pt x="923288" y="6517488"/>
                </a:cubicBezTo>
                <a:cubicBezTo>
                  <a:pt x="888046" y="6517488"/>
                  <a:pt x="865186" y="6490817"/>
                  <a:pt x="865186" y="6455574"/>
                </a:cubicBezTo>
                <a:cubicBezTo>
                  <a:pt x="865186" y="6420331"/>
                  <a:pt x="888046" y="6393661"/>
                  <a:pt x="923288" y="6393661"/>
                </a:cubicBezTo>
                <a:cubicBezTo>
                  <a:pt x="947101" y="6393661"/>
                  <a:pt x="966151" y="6406996"/>
                  <a:pt x="972818" y="6428904"/>
                </a:cubicBezTo>
                <a:lnTo>
                  <a:pt x="1013776" y="6428904"/>
                </a:lnTo>
                <a:cubicBezTo>
                  <a:pt x="1002346" y="6385088"/>
                  <a:pt x="977581" y="6359370"/>
                  <a:pt x="922336" y="6359370"/>
                </a:cubicBezTo>
                <a:close/>
                <a:moveTo>
                  <a:pt x="646112" y="6339367"/>
                </a:moveTo>
                <a:cubicBezTo>
                  <a:pt x="634682" y="6354607"/>
                  <a:pt x="626109" y="6370800"/>
                  <a:pt x="619442" y="6387945"/>
                </a:cubicBezTo>
                <a:cubicBezTo>
                  <a:pt x="666114" y="6395565"/>
                  <a:pt x="707072" y="6420331"/>
                  <a:pt x="735647" y="6455574"/>
                </a:cubicBezTo>
                <a:cubicBezTo>
                  <a:pt x="747077" y="6441286"/>
                  <a:pt x="757554" y="6425093"/>
                  <a:pt x="764222" y="6407948"/>
                </a:cubicBezTo>
                <a:cubicBezTo>
                  <a:pt x="732789" y="6375563"/>
                  <a:pt x="691832" y="6350797"/>
                  <a:pt x="646112" y="6339367"/>
                </a:cubicBezTo>
                <a:close/>
                <a:moveTo>
                  <a:pt x="0" y="0"/>
                </a:moveTo>
                <a:lnTo>
                  <a:pt x="7104065" y="0"/>
                </a:lnTo>
                <a:lnTo>
                  <a:pt x="8040688" y="0"/>
                </a:lnTo>
                <a:lnTo>
                  <a:pt x="12192000" y="0"/>
                </a:lnTo>
                <a:lnTo>
                  <a:pt x="12192000" y="6858000"/>
                </a:lnTo>
                <a:lnTo>
                  <a:pt x="8040688" y="6858000"/>
                </a:lnTo>
                <a:lnTo>
                  <a:pt x="7104065" y="6858000"/>
                </a:lnTo>
                <a:lnTo>
                  <a:pt x="0" y="6858000"/>
                </a:lnTo>
                <a:close/>
              </a:path>
            </a:pathLst>
          </a:custGeom>
          <a:solidFill>
            <a:schemeClr val="bg1">
              <a:lumMod val="95000"/>
            </a:schemeClr>
          </a:solidFill>
          <a:ln>
            <a:noFill/>
          </a:ln>
        </p:spPr>
        <p:txBody>
          <a:bodyPr wrap="square" tIns="180000" anchor="t" anchorCtr="0">
            <a:noAutofit/>
          </a:bodyPr>
          <a:lstStyle>
            <a:lvl1pPr marL="0" indent="0" algn="ctr">
              <a:buNone/>
              <a:defRPr sz="1000">
                <a:solidFill>
                  <a:schemeClr val="accent2"/>
                </a:solidFill>
                <a:latin typeface="+mn-lt"/>
              </a:defRPr>
            </a:lvl1pPr>
          </a:lstStyle>
          <a:p>
            <a:pPr lvl="0"/>
            <a:r>
              <a:rPr lang="en-US" dirty="0"/>
              <a:t>Drag picture file here or click </a:t>
            </a:r>
            <a:r>
              <a:rPr lang="en-US" noProof="0" dirty="0"/>
              <a:t>center</a:t>
            </a:r>
            <a:r>
              <a:rPr lang="en-US" dirty="0"/>
              <a:t> icon to insert light image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dirty="0"/>
              <a:t>“Quote copy, resize textbox </a:t>
            </a:r>
            <a:r>
              <a:rPr lang="en-US" dirty="0" err="1"/>
              <a:t>recolour</a:t>
            </a:r>
            <a:r>
              <a:rPr lang="en-US" dirty="0"/>
              <a:t> text as required”.</a:t>
            </a:r>
            <a:endParaRPr lang="en-GB" dirty="0"/>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Company name</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6768266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3" y="1720850"/>
            <a:ext cx="3202897"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4295560" y="1720850"/>
            <a:ext cx="3202898"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8040168" y="1720850"/>
            <a:ext cx="3204519"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4375222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4x Images / Text / Section 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2042858"/>
            <a:ext cx="2267633" cy="1570034"/>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324000"/>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one</a:t>
            </a:r>
            <a:endParaRPr lang="en-GB" dirty="0"/>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two</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three</a:t>
            </a:r>
            <a:endParaRPr lang="en-GB" dirty="0"/>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322008"/>
          </a:xfrm>
          <a:solidFill>
            <a:schemeClr val="accent2"/>
          </a:solidFill>
        </p:spPr>
        <p:txBody>
          <a:bodyPr anchor="ctr" anchorCtr="0"/>
          <a:lstStyle>
            <a:lvl1pPr marL="0" indent="0" algn="ctr">
              <a:buNone/>
              <a:defRPr sz="1600">
                <a:solidFill>
                  <a:schemeClr val="bg1"/>
                </a:solidFill>
                <a:latin typeface="+mj-lt"/>
              </a:defRPr>
            </a:lvl1pPr>
            <a:lvl4pPr>
              <a:buClr>
                <a:schemeClr val="accent1"/>
              </a:buClr>
              <a:defRPr/>
            </a:lvl4pPr>
            <a:lvl5pPr>
              <a:buClr>
                <a:schemeClr val="accent1"/>
              </a:buClr>
              <a:defRPr/>
            </a:lvl5pPr>
          </a:lstStyle>
          <a:p>
            <a:pPr lvl="0"/>
            <a:r>
              <a:rPr lang="en-US" dirty="0"/>
              <a:t> Section four</a:t>
            </a:r>
            <a:endParaRPr lang="en-GB" dirty="0"/>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792000"/>
            <a:ext cx="2267633" cy="1800000"/>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162487511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 uri="{C183D7F6-B498-43B3-948B-1728B52AA6E4}">
                <adec:decorative xmlns:adec="http://schemas.microsoft.com/office/drawing/2017/decorative" val="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1"/>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1"/>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1"/>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 uri="{C183D7F6-B498-43B3-948B-1728B52AA6E4}">
                <adec:decorative xmlns:adec="http://schemas.microsoft.com/office/drawing/2017/decorative" val="1"/>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9012706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Single Profi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C789BA8-204E-7E98-F566-224438743CCB}"/>
              </a:ext>
              <a:ext uri="{C183D7F6-B498-43B3-948B-1728B52AA6E4}">
                <adec:decorative xmlns:adec="http://schemas.microsoft.com/office/drawing/2017/decorative" val="1"/>
              </a:ext>
            </a:extLst>
          </p:cNvPr>
          <p:cNvSpPr/>
          <p:nvPr userDrawn="1"/>
        </p:nvSpPr>
        <p:spPr>
          <a:xfrm>
            <a:off x="0" y="0"/>
            <a:ext cx="4151312" cy="6858000"/>
          </a:xfrm>
          <a:prstGeom prst="rect">
            <a:avLst/>
          </a:prstGeom>
          <a:solidFill>
            <a:srgbClr val="FAF5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venir Next LT Pro"/>
              <a:ea typeface="+mn-ea"/>
              <a:cs typeface="+mn-cs"/>
            </a:endParaRPr>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5" y="368828"/>
            <a:ext cx="2916236"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2916237"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1" y="3215665"/>
            <a:ext cx="3204353"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1" y="3546636"/>
            <a:ext cx="320436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2" y="3968750"/>
            <a:ext cx="3204363"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5003C5AF-64CA-1643-631B-7D24C7BF07D9}"/>
              </a:ext>
            </a:extLst>
          </p:cNvPr>
          <p:cNvSpPr>
            <a:spLocks noGrp="1"/>
          </p:cNvSpPr>
          <p:nvPr>
            <p:ph type="body" sz="quarter" idx="62" hasCustomPrompt="1"/>
          </p:nvPr>
        </p:nvSpPr>
        <p:spPr>
          <a:xfrm>
            <a:off x="550861" y="5885634"/>
            <a:ext cx="3600451"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Forename.surname@clarivate.com</a:t>
            </a:r>
          </a:p>
        </p:txBody>
      </p:sp>
      <p:sp>
        <p:nvSpPr>
          <p:cNvPr id="17" name="Text Placeholder 12">
            <a:extLst>
              <a:ext uri="{FF2B5EF4-FFF2-40B4-BE49-F238E27FC236}">
                <a16:creationId xmlns:a16="http://schemas.microsoft.com/office/drawing/2014/main" id="{00B51C69-D2CE-7E0C-9B76-FC92D77E47C8}"/>
              </a:ext>
            </a:extLst>
          </p:cNvPr>
          <p:cNvSpPr>
            <a:spLocks noGrp="1"/>
          </p:cNvSpPr>
          <p:nvPr>
            <p:ph type="body" sz="quarter" idx="14"/>
          </p:nvPr>
        </p:nvSpPr>
        <p:spPr>
          <a:xfrm>
            <a:off x="4674763" y="1808163"/>
            <a:ext cx="6966375" cy="4321175"/>
          </a:xfrm>
        </p:spPr>
        <p:txBody>
          <a:bodyPr/>
          <a:lstStyle/>
          <a:p>
            <a:pPr lvl="0"/>
            <a:r>
              <a:rPr lang="en-US" dirty="0"/>
              <a:t>Click to edit Master text styles</a:t>
            </a:r>
          </a:p>
          <a:p>
            <a:pPr lvl="1"/>
            <a:r>
              <a:rPr lang="en-US" dirty="0"/>
              <a:t>Second level</a:t>
            </a:r>
          </a:p>
          <a:p>
            <a:pPr lvl="2"/>
            <a:r>
              <a:rPr lang="en-US" dirty="0"/>
              <a:t>Third level</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pic>
        <p:nvPicPr>
          <p:cNvPr id="7" name="Graphic 6">
            <a:extLst>
              <a:ext uri="{FF2B5EF4-FFF2-40B4-BE49-F238E27FC236}">
                <a16:creationId xmlns:a16="http://schemas.microsoft.com/office/drawing/2014/main" id="{A309F755-BDFE-AB87-7D82-E37F1564F407}"/>
              </a:ext>
            </a:extLst>
          </p:cNvPr>
          <p:cNvPicPr>
            <a:picLocks noChangeAspect="1"/>
          </p:cNvPicPr>
          <p:nvPr userDrawn="1"/>
        </p:nvPicPr>
        <p:blipFill>
          <a:blip r:embed="rId2">
            <a:extLst>
              <a:ext uri="{96DAC541-7B7A-43D3-8B79-37D633B846F1}">
                <asvg:svgBlip xmlns:asvg="http://schemas.microsoft.com/office/drawing/2016/SVG/main" r:embed="rId3"/>
              </a:ext>
            </a:extLst>
          </a:blip>
          <a:srcRect l="9263" t="23870" r="9262" b="23680"/>
          <a:stretch/>
        </p:blipFill>
        <p:spPr>
          <a:xfrm>
            <a:off x="550863" y="6329363"/>
            <a:ext cx="1296000" cy="254793"/>
          </a:xfrm>
          <a:prstGeom prst="rect">
            <a:avLst/>
          </a:prstGeom>
        </p:spPr>
      </p:pic>
    </p:spTree>
    <p:extLst>
      <p:ext uri="{BB962C8B-B14F-4D97-AF65-F5344CB8AC3E}">
        <p14:creationId xmlns:p14="http://schemas.microsoft.com/office/powerpoint/2010/main" val="30982692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a:p>
            <a:pPr lvl="2"/>
            <a:r>
              <a:rPr lang="en-US" dirty="0"/>
              <a:t>Third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6" name="Picture Placeholder 15">
            <a:extLst>
              <a:ext uri="{FF2B5EF4-FFF2-40B4-BE49-F238E27FC236}">
                <a16:creationId xmlns:a16="http://schemas.microsoft.com/office/drawing/2014/main" id="{DA05801B-112D-E8CC-61BD-A4834B349AA6}"/>
              </a:ext>
              <a:ext uri="{C183D7F6-B498-43B3-948B-1728B52AA6E4}">
                <adec:decorative xmlns:adec="http://schemas.microsoft.com/office/drawing/2017/decorative" val="1"/>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7" name="Picture Placeholder 15">
            <a:extLst>
              <a:ext uri="{FF2B5EF4-FFF2-40B4-BE49-F238E27FC236}">
                <a16:creationId xmlns:a16="http://schemas.microsoft.com/office/drawing/2014/main" id="{C124DB5D-11D5-E18C-B3C8-AF86AD1E4C51}"/>
              </a:ext>
              <a:ext uri="{C183D7F6-B498-43B3-948B-1728B52AA6E4}">
                <adec:decorative xmlns:adec="http://schemas.microsoft.com/office/drawing/2017/decorative" val="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76169716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Forename Surname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Job title goes here</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dirty="0"/>
              <a:t>Click to edit Master text styles</a:t>
            </a:r>
          </a:p>
          <a:p>
            <a:pPr lvl="1"/>
            <a:r>
              <a:rPr lang="en-US" dirty="0"/>
              <a:t>Second level</a:t>
            </a:r>
          </a:p>
        </p:txBody>
      </p:sp>
      <p:sp>
        <p:nvSpPr>
          <p:cNvPr id="7" name="Picture Placeholder 15">
            <a:extLst>
              <a:ext uri="{FF2B5EF4-FFF2-40B4-BE49-F238E27FC236}">
                <a16:creationId xmlns:a16="http://schemas.microsoft.com/office/drawing/2014/main" id="{8575BBD5-17C3-1DCA-C387-5D44672EB054}"/>
              </a:ext>
              <a:ext uri="{C183D7F6-B498-43B3-948B-1728B52AA6E4}">
                <adec:decorative xmlns:adec="http://schemas.microsoft.com/office/drawing/2017/decorative" val="1"/>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3" name="Picture Placeholder 15">
            <a:extLst>
              <a:ext uri="{FF2B5EF4-FFF2-40B4-BE49-F238E27FC236}">
                <a16:creationId xmlns:a16="http://schemas.microsoft.com/office/drawing/2014/main" id="{7746417C-B9E9-48F3-42E0-5744312D74A8}"/>
              </a:ext>
              <a:ext uri="{C183D7F6-B498-43B3-948B-1728B52AA6E4}">
                <adec:decorative xmlns:adec="http://schemas.microsoft.com/office/drawing/2017/decorative" val="1"/>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9" name="Picture Placeholder 15">
            <a:extLst>
              <a:ext uri="{FF2B5EF4-FFF2-40B4-BE49-F238E27FC236}">
                <a16:creationId xmlns:a16="http://schemas.microsoft.com/office/drawing/2014/main" id="{71F103AF-A0DA-F7D1-DABC-38F8B9946D24}"/>
              </a:ext>
              <a:ext uri="{C183D7F6-B498-43B3-948B-1728B52AA6E4}">
                <adec:decorative xmlns:adec="http://schemas.microsoft.com/office/drawing/2017/decorative" val="1"/>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2" name="Picture Placeholder 15">
            <a:extLst>
              <a:ext uri="{FF2B5EF4-FFF2-40B4-BE49-F238E27FC236}">
                <a16:creationId xmlns:a16="http://schemas.microsoft.com/office/drawing/2014/main" id="{50DC4E27-BAC2-8A31-B3AA-FF1575614782}"/>
              </a:ext>
              <a:ext uri="{C183D7F6-B498-43B3-948B-1728B52AA6E4}">
                <adec:decorative xmlns:adec="http://schemas.microsoft.com/office/drawing/2017/decorative" val="1"/>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5" name="Picture Placeholder 15">
            <a:extLst>
              <a:ext uri="{FF2B5EF4-FFF2-40B4-BE49-F238E27FC236}">
                <a16:creationId xmlns:a16="http://schemas.microsoft.com/office/drawing/2014/main" id="{579F519F-FF28-E95A-90FD-8ED476302122}"/>
              </a:ext>
              <a:ext uri="{C183D7F6-B498-43B3-948B-1728B52AA6E4}">
                <adec:decorative xmlns:adec="http://schemas.microsoft.com/office/drawing/2017/decorative" val="1"/>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12" name="Picture Placeholder 15">
            <a:extLst>
              <a:ext uri="{FF2B5EF4-FFF2-40B4-BE49-F238E27FC236}">
                <a16:creationId xmlns:a16="http://schemas.microsoft.com/office/drawing/2014/main" id="{A16AFFED-3679-EC6F-38E4-BB141B3DC4A0}"/>
              </a:ext>
              <a:ext uri="{C183D7F6-B498-43B3-948B-1728B52AA6E4}">
                <adec:decorative xmlns:adec="http://schemas.microsoft.com/office/drawing/2017/decorative" val="1"/>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1" name="Picture Placeholder 15">
            <a:extLst>
              <a:ext uri="{FF2B5EF4-FFF2-40B4-BE49-F238E27FC236}">
                <a16:creationId xmlns:a16="http://schemas.microsoft.com/office/drawing/2014/main" id="{40DA321B-E9DB-5413-41F7-007CC6996CC5}"/>
              </a:ext>
              <a:ext uri="{C183D7F6-B498-43B3-948B-1728B52AA6E4}">
                <adec:decorative xmlns:adec="http://schemas.microsoft.com/office/drawing/2017/decorative" val="1"/>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24" name="Picture Placeholder 15">
            <a:extLst>
              <a:ext uri="{FF2B5EF4-FFF2-40B4-BE49-F238E27FC236}">
                <a16:creationId xmlns:a16="http://schemas.microsoft.com/office/drawing/2014/main" id="{D7DCA51C-09C7-C83C-64D8-CE36012B9682}"/>
              </a:ext>
              <a:ext uri="{C183D7F6-B498-43B3-948B-1728B52AA6E4}">
                <adec:decorative xmlns:adec="http://schemas.microsoft.com/office/drawing/2017/decorative" val="1"/>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dirty="0"/>
              <a:t>insert profile pic</a:t>
            </a:r>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06567765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Slide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dirty="0"/>
              <a:t>Header avenir demi</a:t>
            </a:r>
            <a:endParaRPr lang="en-GB" dirty="0"/>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7" name="Text Placeholder 12">
            <a:extLst>
              <a:ext uri="{FF2B5EF4-FFF2-40B4-BE49-F238E27FC236}">
                <a16:creationId xmlns:a16="http://schemas.microsoft.com/office/drawing/2014/main" id="{2DA8D027-1671-C417-E0C3-5993F02B96D9}"/>
              </a:ext>
              <a:ext uri="{C183D7F6-B498-43B3-948B-1728B52AA6E4}">
                <adec:decorative xmlns:adec="http://schemas.microsoft.com/office/drawing/2017/decorative" val="0"/>
              </a:ext>
            </a:extLst>
          </p:cNvPr>
          <p:cNvSpPr>
            <a:spLocks noGrp="1"/>
          </p:cNvSpPr>
          <p:nvPr>
            <p:ph type="body" sz="quarter" idx="39" hasCustomPrompt="1"/>
          </p:nvPr>
        </p:nvSpPr>
        <p:spPr>
          <a:xfrm>
            <a:off x="550863" y="1720850"/>
            <a:ext cx="3202897" cy="324000"/>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one</a:t>
            </a:r>
            <a:endParaRPr lang="en-GB" dirty="0"/>
          </a:p>
        </p:txBody>
      </p:sp>
      <p:sp>
        <p:nvSpPr>
          <p:cNvPr id="5" name="Picture Placeholder 15">
            <a:extLst>
              <a:ext uri="{FF2B5EF4-FFF2-40B4-BE49-F238E27FC236}">
                <a16:creationId xmlns:a16="http://schemas.microsoft.com/office/drawing/2014/main" id="{903F0106-157C-427D-4EE3-058FF2156B3C}"/>
              </a:ext>
              <a:ext uri="{C183D7F6-B498-43B3-948B-1728B52AA6E4}">
                <adec:decorative xmlns:adec="http://schemas.microsoft.com/office/drawing/2017/decorative" val="1"/>
              </a:ext>
            </a:extLst>
          </p:cNvPr>
          <p:cNvSpPr>
            <a:spLocks noGrp="1"/>
          </p:cNvSpPr>
          <p:nvPr>
            <p:ph type="pic" sz="quarter" idx="20" hasCustomPrompt="1"/>
          </p:nvPr>
        </p:nvSpPr>
        <p:spPr>
          <a:xfrm>
            <a:off x="551231" y="2044850"/>
            <a:ext cx="3202379" cy="1570035"/>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0" name="Text Placeholder 12">
            <a:extLst>
              <a:ext uri="{FF2B5EF4-FFF2-40B4-BE49-F238E27FC236}">
                <a16:creationId xmlns:a16="http://schemas.microsoft.com/office/drawing/2014/main" id="{CD7185C1-17ED-4DDA-8D74-3D9B371C3A61}"/>
              </a:ext>
              <a:ext uri="{C183D7F6-B498-43B3-948B-1728B52AA6E4}">
                <adec:decorative xmlns:adec="http://schemas.microsoft.com/office/drawing/2017/decorative" val="0"/>
              </a:ext>
            </a:extLst>
          </p:cNvPr>
          <p:cNvSpPr>
            <a:spLocks noGrp="1"/>
          </p:cNvSpPr>
          <p:nvPr>
            <p:ph type="body" sz="quarter" idx="40" hasCustomPrompt="1"/>
          </p:nvPr>
        </p:nvSpPr>
        <p:spPr>
          <a:xfrm>
            <a:off x="4295560" y="1720850"/>
            <a:ext cx="3202898" cy="323997"/>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 Section two</a:t>
            </a:r>
            <a:endParaRPr lang="en-GB" dirty="0"/>
          </a:p>
        </p:txBody>
      </p:sp>
      <p:sp>
        <p:nvSpPr>
          <p:cNvPr id="8" name="Picture Placeholder 15">
            <a:extLst>
              <a:ext uri="{FF2B5EF4-FFF2-40B4-BE49-F238E27FC236}">
                <a16:creationId xmlns:a16="http://schemas.microsoft.com/office/drawing/2014/main" id="{EC657CC3-F918-1A6E-4F80-19CFDA23FC11}"/>
              </a:ext>
              <a:ext uri="{C183D7F6-B498-43B3-948B-1728B52AA6E4}">
                <adec:decorative xmlns:adec="http://schemas.microsoft.com/office/drawing/2017/decorative" val="1"/>
              </a:ext>
            </a:extLst>
          </p:cNvPr>
          <p:cNvSpPr>
            <a:spLocks noGrp="1"/>
          </p:cNvSpPr>
          <p:nvPr>
            <p:ph type="pic" sz="quarter" idx="27" hasCustomPrompt="1"/>
          </p:nvPr>
        </p:nvSpPr>
        <p:spPr>
          <a:xfrm>
            <a:off x="4295775" y="2044848"/>
            <a:ext cx="3202379" cy="1570037"/>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792000"/>
            <a:ext cx="3202379"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21" name="Text Placeholder 12">
            <a:extLst>
              <a:ext uri="{FF2B5EF4-FFF2-40B4-BE49-F238E27FC236}">
                <a16:creationId xmlns:a16="http://schemas.microsoft.com/office/drawing/2014/main" id="{C20373E0-93FA-5E07-BE29-2A7CDEAB21F9}"/>
              </a:ext>
              <a:ext uri="{C183D7F6-B498-43B3-948B-1728B52AA6E4}">
                <adec:decorative xmlns:adec="http://schemas.microsoft.com/office/drawing/2017/decorative" val="0"/>
              </a:ext>
            </a:extLst>
          </p:cNvPr>
          <p:cNvSpPr>
            <a:spLocks noGrp="1"/>
          </p:cNvSpPr>
          <p:nvPr>
            <p:ph type="body" sz="quarter" idx="41" hasCustomPrompt="1"/>
          </p:nvPr>
        </p:nvSpPr>
        <p:spPr>
          <a:xfrm>
            <a:off x="8040168" y="1720850"/>
            <a:ext cx="3204519" cy="323996"/>
          </a:xfrm>
          <a:solidFill>
            <a:schemeClr val="accent2"/>
          </a:solidFill>
        </p:spPr>
        <p:txBody>
          <a:bodyPr anchor="ctr" anchorCtr="0"/>
          <a:lstStyle>
            <a:lvl1pPr marL="0" indent="0" algn="ctr">
              <a:buNone/>
              <a:defRPr sz="1600" b="0" baseline="0">
                <a:solidFill>
                  <a:schemeClr val="bg1"/>
                </a:solidFill>
                <a:latin typeface="+mj-lt"/>
              </a:defRPr>
            </a:lvl1pPr>
            <a:lvl4pPr>
              <a:buClr>
                <a:schemeClr val="accent1"/>
              </a:buClr>
              <a:defRPr/>
            </a:lvl4pPr>
            <a:lvl5pPr>
              <a:buClr>
                <a:schemeClr val="accent1"/>
              </a:buClr>
              <a:defRPr/>
            </a:lvl5pPr>
          </a:lstStyle>
          <a:p>
            <a:pPr lvl="0"/>
            <a:r>
              <a:rPr lang="en-US" dirty="0"/>
              <a:t>Section three </a:t>
            </a:r>
            <a:endParaRPr lang="en-GB" dirty="0"/>
          </a:p>
        </p:txBody>
      </p:sp>
      <p:sp>
        <p:nvSpPr>
          <p:cNvPr id="9" name="Picture Placeholder 15">
            <a:extLst>
              <a:ext uri="{FF2B5EF4-FFF2-40B4-BE49-F238E27FC236}">
                <a16:creationId xmlns:a16="http://schemas.microsoft.com/office/drawing/2014/main" id="{8D0A983E-8A75-5B03-E6D8-3B461E3D79BB}"/>
              </a:ext>
              <a:ext uri="{C183D7F6-B498-43B3-948B-1728B52AA6E4}">
                <adec:decorative xmlns:adec="http://schemas.microsoft.com/office/drawing/2017/decorative" val="1"/>
              </a:ext>
            </a:extLst>
          </p:cNvPr>
          <p:cNvSpPr>
            <a:spLocks noGrp="1"/>
          </p:cNvSpPr>
          <p:nvPr>
            <p:ph type="pic" sz="quarter" idx="29" hasCustomPrompt="1"/>
          </p:nvPr>
        </p:nvSpPr>
        <p:spPr>
          <a:xfrm>
            <a:off x="8040688" y="2044848"/>
            <a:ext cx="3204000" cy="1570038"/>
          </a:xfrm>
          <a:noFill/>
        </p:spPr>
        <p:txBody>
          <a:bodyPr tIns="144000" anchor="t" anchorCtr="0"/>
          <a:lstStyle>
            <a:lvl1pPr marL="0" indent="0" algn="ctr">
              <a:buNone/>
              <a:defRPr sz="1050">
                <a:solidFill>
                  <a:schemeClr val="accent2"/>
                </a:solidFill>
                <a:latin typeface="+mn-lt"/>
              </a:defRPr>
            </a:lvl1pPr>
          </a:lstStyle>
          <a:p>
            <a:pPr lvl="0"/>
            <a:r>
              <a:rPr lang="en-US" dirty="0"/>
              <a:t>Drag picture file or click icon to insert image</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792000"/>
            <a:ext cx="3204000" cy="1800000"/>
          </a:xfrm>
          <a:noFill/>
        </p:spPr>
        <p:txBody>
          <a:body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r>
              <a:rPr lang="en-US" dirty="0"/>
              <a:t>© 2025 Clarivate. All rights reserved.</a:t>
            </a:r>
          </a:p>
        </p:txBody>
      </p:sp>
      <p:sp>
        <p:nvSpPr>
          <p:cNvPr id="7" name="Text Placeholder 50">
            <a:extLst>
              <a:ext uri="{FF2B5EF4-FFF2-40B4-BE49-F238E27FC236}">
                <a16:creationId xmlns:a16="http://schemas.microsoft.com/office/drawing/2014/main" id="{1469EF62-8266-4101-8454-C7A968E7EC0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178967789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Slide B">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 uri="{C183D7F6-B498-43B3-948B-1728B52AA6E4}">
                <adec:decorative xmlns:adec="http://schemas.microsoft.com/office/drawing/2017/decorative" val="1"/>
              </a:ext>
            </a:extLst>
          </p:cNvPr>
          <p:cNvSpPr/>
          <p:nvPr userDrawn="1"/>
        </p:nvSpPr>
        <p:spPr>
          <a:xfrm rot="10800000">
            <a:off x="6095999" y="0"/>
            <a:ext cx="6096000" cy="6858000"/>
          </a:xfrm>
          <a:prstGeom prst="rect">
            <a:avLst/>
          </a:prstGeom>
          <a:gradFill>
            <a:gsLst>
              <a:gs pos="85000">
                <a:srgbClr val="3595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1956624" y="1808164"/>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5" name="Picture Placeholder 15">
            <a:extLst>
              <a:ext uri="{FF2B5EF4-FFF2-40B4-BE49-F238E27FC236}">
                <a16:creationId xmlns:a16="http://schemas.microsoft.com/office/drawing/2014/main" id="{424352B5-9531-7227-7258-4FBE39AA6692}"/>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6" name="Text Placeholder 12">
            <a:extLst>
              <a:ext uri="{FF2B5EF4-FFF2-40B4-BE49-F238E27FC236}">
                <a16:creationId xmlns:a16="http://schemas.microsoft.com/office/drawing/2014/main" id="{7C6399F0-91C7-1DA8-0F53-2C77DF6472C4}"/>
              </a:ext>
            </a:extLst>
          </p:cNvPr>
          <p:cNvSpPr>
            <a:spLocks noGrp="1"/>
          </p:cNvSpPr>
          <p:nvPr>
            <p:ph type="body" sz="quarter" idx="22"/>
          </p:nvPr>
        </p:nvSpPr>
        <p:spPr>
          <a:xfrm>
            <a:off x="1956624" y="2948518"/>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1" name="Picture Placeholder 15">
            <a:extLst>
              <a:ext uri="{FF2B5EF4-FFF2-40B4-BE49-F238E27FC236}">
                <a16:creationId xmlns:a16="http://schemas.microsoft.com/office/drawing/2014/main" id="{3234BFD3-E1B2-D40A-A80A-F111064283A3}"/>
              </a:ext>
            </a:extLst>
          </p:cNvPr>
          <p:cNvSpPr>
            <a:spLocks noGrp="1"/>
          </p:cNvSpPr>
          <p:nvPr>
            <p:ph type="pic" sz="quarter" idx="23" hasCustomPrompt="1"/>
          </p:nvPr>
        </p:nvSpPr>
        <p:spPr>
          <a:xfrm>
            <a:off x="551231" y="2955658"/>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2" name="Text Placeholder 12">
            <a:extLst>
              <a:ext uri="{FF2B5EF4-FFF2-40B4-BE49-F238E27FC236}">
                <a16:creationId xmlns:a16="http://schemas.microsoft.com/office/drawing/2014/main" id="{C3F003AE-DA6B-6A9F-EAAA-2E7B1562F831}"/>
              </a:ext>
            </a:extLst>
          </p:cNvPr>
          <p:cNvSpPr>
            <a:spLocks noGrp="1"/>
          </p:cNvSpPr>
          <p:nvPr>
            <p:ph type="body" sz="quarter" idx="24"/>
          </p:nvPr>
        </p:nvSpPr>
        <p:spPr>
          <a:xfrm>
            <a:off x="1956624" y="4088872"/>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4" name="Picture Placeholder 15">
            <a:extLst>
              <a:ext uri="{FF2B5EF4-FFF2-40B4-BE49-F238E27FC236}">
                <a16:creationId xmlns:a16="http://schemas.microsoft.com/office/drawing/2014/main" id="{8E2ADA55-A25D-66AF-B55F-C60297B1080A}"/>
              </a:ext>
            </a:extLst>
          </p:cNvPr>
          <p:cNvSpPr>
            <a:spLocks noGrp="1"/>
          </p:cNvSpPr>
          <p:nvPr>
            <p:ph type="pic" sz="quarter" idx="25" hasCustomPrompt="1"/>
          </p:nvPr>
        </p:nvSpPr>
        <p:spPr>
          <a:xfrm>
            <a:off x="551231" y="4096012"/>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C5A01F48-7607-98AA-8DCD-AD30C977669E}"/>
              </a:ext>
            </a:extLst>
          </p:cNvPr>
          <p:cNvSpPr>
            <a:spLocks noGrp="1"/>
          </p:cNvSpPr>
          <p:nvPr>
            <p:ph type="body" sz="quarter" idx="26"/>
          </p:nvPr>
        </p:nvSpPr>
        <p:spPr>
          <a:xfrm>
            <a:off x="1956624" y="5229225"/>
            <a:ext cx="3670238" cy="900112"/>
          </a:xfrm>
        </p:spPr>
        <p:txBody>
          <a:body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290C083D-C4ED-259B-48AB-A352EEBF7FD2}"/>
              </a:ext>
            </a:extLst>
          </p:cNvPr>
          <p:cNvSpPr>
            <a:spLocks noGrp="1"/>
          </p:cNvSpPr>
          <p:nvPr>
            <p:ph type="pic" sz="quarter" idx="27" hasCustomPrompt="1"/>
          </p:nvPr>
        </p:nvSpPr>
        <p:spPr>
          <a:xfrm>
            <a:off x="551231" y="5236365"/>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9" name="Text Placeholder 12">
            <a:extLst>
              <a:ext uri="{FF2B5EF4-FFF2-40B4-BE49-F238E27FC236}">
                <a16:creationId xmlns:a16="http://schemas.microsoft.com/office/drawing/2014/main" id="{6B88FD4C-301B-A8C2-5ACF-167833A3A773}"/>
              </a:ext>
            </a:extLst>
          </p:cNvPr>
          <p:cNvSpPr>
            <a:spLocks noGrp="1"/>
          </p:cNvSpPr>
          <p:nvPr>
            <p:ph type="body" sz="quarter" idx="18"/>
          </p:nvPr>
        </p:nvSpPr>
        <p:spPr>
          <a:xfrm>
            <a:off x="6529387" y="1812926"/>
            <a:ext cx="5111749"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dirty="0"/>
              <a:t>Click to edit Master text styles</a:t>
            </a:r>
          </a:p>
          <a:p>
            <a:pPr lvl="1"/>
            <a:r>
              <a:rPr lang="en-US" dirty="0"/>
              <a:t>Second level</a:t>
            </a:r>
          </a:p>
          <a:p>
            <a:pPr lvl="2"/>
            <a:r>
              <a:rPr lang="en-US" dirty="0"/>
              <a:t>Third level</a:t>
            </a:r>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r>
              <a:rPr lang="en-US" dirty="0"/>
              <a:t>© 2025 Clarivate. All rights reserved.</a:t>
            </a:r>
          </a:p>
        </p:txBody>
      </p:sp>
      <p:sp>
        <p:nvSpPr>
          <p:cNvPr id="9" name="Text Placeholder 50">
            <a:extLst>
              <a:ext uri="{FF2B5EF4-FFF2-40B4-BE49-F238E27FC236}">
                <a16:creationId xmlns:a16="http://schemas.microsoft.com/office/drawing/2014/main" id="{71298670-8A67-0F0F-FD7E-ACB9ADC48867}"/>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12365139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5EC87470-7FA1-870F-B0E8-4B5010C9A466}"/>
              </a:ext>
            </a:extLst>
          </p:cNvPr>
          <p:cNvSpPr>
            <a:spLocks noGrp="1"/>
          </p:cNvSpPr>
          <p:nvPr>
            <p:ph sz="quarter" idx="15"/>
          </p:nvPr>
        </p:nvSpPr>
        <p:spPr>
          <a:xfrm>
            <a:off x="6320498"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45830956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Slide 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dirty="0"/>
              <a:t>Header avenir demi 24pt</a:t>
            </a:r>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dirty="0"/>
              <a:t>Subhead avenir pro 20pt</a:t>
            </a:r>
            <a:endParaRPr lang="en-GB" dirty="0"/>
          </a:p>
        </p:txBody>
      </p:sp>
      <p:sp>
        <p:nvSpPr>
          <p:cNvPr id="25" name="Text Placeholder 12">
            <a:extLst>
              <a:ext uri="{FF2B5EF4-FFF2-40B4-BE49-F238E27FC236}">
                <a16:creationId xmlns:a16="http://schemas.microsoft.com/office/drawing/2014/main" id="{AA2E112F-5FFF-32E4-5472-80BAA1776C58}"/>
              </a:ext>
            </a:extLst>
          </p:cNvPr>
          <p:cNvSpPr>
            <a:spLocks noGrp="1"/>
          </p:cNvSpPr>
          <p:nvPr>
            <p:ph type="body" sz="quarter" idx="71"/>
          </p:nvPr>
        </p:nvSpPr>
        <p:spPr>
          <a:xfrm>
            <a:off x="550864" y="1808163"/>
            <a:ext cx="2268963" cy="4321175"/>
          </a:xfrm>
        </p:spPr>
        <p:txBody>
          <a:bodyPr/>
          <a:lstStyle>
            <a:lvl3pPr>
              <a:defRPr/>
            </a:lvl3pPr>
          </a:lstStyle>
          <a:p>
            <a:pPr lvl="0"/>
            <a:r>
              <a:rPr lang="en-US" dirty="0"/>
              <a:t>Click to edit Master text styles</a:t>
            </a:r>
          </a:p>
          <a:p>
            <a:pPr lvl="1"/>
            <a:r>
              <a:rPr lang="en-US" dirty="0"/>
              <a:t>Second level</a:t>
            </a:r>
          </a:p>
          <a:p>
            <a:pPr lvl="2"/>
            <a:r>
              <a:rPr lang="en-US" dirty="0"/>
              <a:t>Third level</a:t>
            </a:r>
          </a:p>
        </p:txBody>
      </p:sp>
      <p:sp>
        <p:nvSpPr>
          <p:cNvPr id="16" name="Picture Placeholder 15">
            <a:extLst>
              <a:ext uri="{FF2B5EF4-FFF2-40B4-BE49-F238E27FC236}">
                <a16:creationId xmlns:a16="http://schemas.microsoft.com/office/drawing/2014/main" id="{5EA0C833-46C2-988C-0074-D6A83249C216}"/>
              </a:ext>
              <a:ext uri="{C183D7F6-B498-43B3-948B-1728B52AA6E4}">
                <adec:decorative xmlns:adec="http://schemas.microsoft.com/office/drawing/2017/decorative" val="1"/>
              </a:ext>
            </a:extLst>
          </p:cNvPr>
          <p:cNvSpPr>
            <a:spLocks noGrp="1"/>
          </p:cNvSpPr>
          <p:nvPr>
            <p:ph type="pic" sz="quarter" idx="20" hasCustomPrompt="1"/>
          </p:nvPr>
        </p:nvSpPr>
        <p:spPr>
          <a:xfrm>
            <a:off x="336461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3364615"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One</a:t>
            </a:r>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3364614" y="2716212"/>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17" name="Picture Placeholder 15">
            <a:extLst>
              <a:ext uri="{FF2B5EF4-FFF2-40B4-BE49-F238E27FC236}">
                <a16:creationId xmlns:a16="http://schemas.microsoft.com/office/drawing/2014/main" id="{CD8935F0-FF95-E453-E9F6-68893F7A504D}"/>
              </a:ext>
              <a:ext uri="{C183D7F6-B498-43B3-948B-1728B52AA6E4}">
                <adec:decorative xmlns:adec="http://schemas.microsoft.com/office/drawing/2017/decorative" val="1"/>
              </a:ext>
            </a:extLst>
          </p:cNvPr>
          <p:cNvSpPr>
            <a:spLocks noGrp="1"/>
          </p:cNvSpPr>
          <p:nvPr>
            <p:ph type="pic" sz="quarter" idx="21" hasCustomPrompt="1"/>
          </p:nvPr>
        </p:nvSpPr>
        <p:spPr>
          <a:xfrm>
            <a:off x="616197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6167438"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Two</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616197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8" name="Picture Placeholder 15">
            <a:extLst>
              <a:ext uri="{FF2B5EF4-FFF2-40B4-BE49-F238E27FC236}">
                <a16:creationId xmlns:a16="http://schemas.microsoft.com/office/drawing/2014/main" id="{222353BC-D3DC-BA3E-0558-E3C87FF2BDCC}"/>
              </a:ext>
              <a:ext uri="{C183D7F6-B498-43B3-948B-1728B52AA6E4}">
                <adec:decorative xmlns:adec="http://schemas.microsoft.com/office/drawing/2017/decorative" val="1"/>
              </a:ext>
            </a:extLst>
          </p:cNvPr>
          <p:cNvSpPr>
            <a:spLocks noGrp="1"/>
          </p:cNvSpPr>
          <p:nvPr>
            <p:ph type="pic" sz="quarter" idx="22" hasCustomPrompt="1"/>
          </p:nvPr>
        </p:nvSpPr>
        <p:spPr>
          <a:xfrm>
            <a:off x="8975724"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974136" y="2354265"/>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Three</a:t>
            </a:r>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975724" y="2716213"/>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19" name="Picture Placeholder 15">
            <a:extLst>
              <a:ext uri="{FF2B5EF4-FFF2-40B4-BE49-F238E27FC236}">
                <a16:creationId xmlns:a16="http://schemas.microsoft.com/office/drawing/2014/main" id="{470F1949-6467-FE3B-E626-1F303399B974}"/>
              </a:ext>
              <a:ext uri="{C183D7F6-B498-43B3-948B-1728B52AA6E4}">
                <adec:decorative xmlns:adec="http://schemas.microsoft.com/office/drawing/2017/decorative" val="1"/>
              </a:ext>
            </a:extLst>
          </p:cNvPr>
          <p:cNvSpPr>
            <a:spLocks noGrp="1"/>
          </p:cNvSpPr>
          <p:nvPr>
            <p:ph type="pic" sz="quarter" idx="23" hasCustomPrompt="1"/>
          </p:nvPr>
        </p:nvSpPr>
        <p:spPr>
          <a:xfrm>
            <a:off x="336461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3364615"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Four</a:t>
            </a:r>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3364614" y="4883149"/>
            <a:ext cx="2268963" cy="1079500"/>
          </a:xfrm>
        </p:spPr>
        <p:txBody>
          <a:bodyPr/>
          <a:lstStyle/>
          <a:p>
            <a:pPr lvl="0"/>
            <a:r>
              <a:rPr lang="en-US" dirty="0"/>
              <a:t>Click to edit Master text styles</a:t>
            </a:r>
          </a:p>
          <a:p>
            <a:pPr lvl="1"/>
            <a:r>
              <a:rPr lang="en-US" dirty="0"/>
              <a:t>Second level</a:t>
            </a:r>
          </a:p>
          <a:p>
            <a:pPr lvl="2"/>
            <a:r>
              <a:rPr lang="en-US" dirty="0"/>
              <a:t>Third level</a:t>
            </a:r>
          </a:p>
        </p:txBody>
      </p:sp>
      <p:sp>
        <p:nvSpPr>
          <p:cNvPr id="20" name="Picture Placeholder 15">
            <a:extLst>
              <a:ext uri="{FF2B5EF4-FFF2-40B4-BE49-F238E27FC236}">
                <a16:creationId xmlns:a16="http://schemas.microsoft.com/office/drawing/2014/main" id="{ED0BCDCE-72FA-F3E6-C968-84566E1BEF5B}"/>
              </a:ext>
              <a:ext uri="{C183D7F6-B498-43B3-948B-1728B52AA6E4}">
                <adec:decorative xmlns:adec="http://schemas.microsoft.com/office/drawing/2017/decorative" val="1"/>
              </a:ext>
            </a:extLst>
          </p:cNvPr>
          <p:cNvSpPr>
            <a:spLocks noGrp="1"/>
          </p:cNvSpPr>
          <p:nvPr>
            <p:ph type="pic" sz="quarter" idx="24" hasCustomPrompt="1"/>
          </p:nvPr>
        </p:nvSpPr>
        <p:spPr>
          <a:xfrm>
            <a:off x="616197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6167438"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Five</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616197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21" name="Picture Placeholder 15">
            <a:extLst>
              <a:ext uri="{FF2B5EF4-FFF2-40B4-BE49-F238E27FC236}">
                <a16:creationId xmlns:a16="http://schemas.microsoft.com/office/drawing/2014/main" id="{95AC45EB-6812-379E-D631-F1DE40638311}"/>
              </a:ext>
              <a:ext uri="{C183D7F6-B498-43B3-948B-1728B52AA6E4}">
                <adec:decorative xmlns:adec="http://schemas.microsoft.com/office/drawing/2017/decorative" val="1"/>
              </a:ext>
            </a:extLst>
          </p:cNvPr>
          <p:cNvSpPr>
            <a:spLocks noGrp="1"/>
          </p:cNvSpPr>
          <p:nvPr>
            <p:ph type="pic" sz="quarter" idx="25" hasCustomPrompt="1"/>
          </p:nvPr>
        </p:nvSpPr>
        <p:spPr>
          <a:xfrm>
            <a:off x="8975724"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974136" y="4514851"/>
            <a:ext cx="2268963" cy="270168"/>
          </a:xfrm>
        </p:spPr>
        <p:txBody>
          <a:bodyPr anchor="b" anchorCtr="0"/>
          <a:lstStyle>
            <a:lvl1pPr marL="0" indent="0" algn="l">
              <a:lnSpc>
                <a:spcPct val="95000"/>
              </a:lnSpc>
              <a:buNone/>
              <a:defRPr sz="1800">
                <a:solidFill>
                  <a:schemeClr val="accent2"/>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dirty="0"/>
              <a:t>Section Six</a:t>
            </a:r>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975724" y="4883150"/>
            <a:ext cx="2268963" cy="1079500"/>
          </a:xfrm>
        </p:spPr>
        <p:txBody>
          <a:bodyPr/>
          <a:lstStyle/>
          <a:p>
            <a:pPr lvl="0"/>
            <a:r>
              <a:rPr lang="en-US" dirty="0"/>
              <a:t>Click to edit Master text styles</a:t>
            </a:r>
          </a:p>
          <a:p>
            <a:pPr lvl="1"/>
            <a:r>
              <a:rPr lang="en-US" dirty="0"/>
              <a:t>Second level</a:t>
            </a:r>
          </a:p>
          <a:p>
            <a:pPr lvl="2"/>
            <a:r>
              <a:rPr lang="en-US" dirty="0"/>
              <a:t>Third level</a:t>
            </a:r>
            <a:endParaRPr lang="en-GB" dirty="0"/>
          </a:p>
        </p:txBody>
      </p:sp>
      <p:sp>
        <p:nvSpPr>
          <p:cNvPr id="4" name="Slide Number Placeholder 3">
            <a:extLst>
              <a:ext uri="{FF2B5EF4-FFF2-40B4-BE49-F238E27FC236}">
                <a16:creationId xmlns:a16="http://schemas.microsoft.com/office/drawing/2014/main" id="{50BDD441-95E6-955E-8A17-BE1B5185D4A8}"/>
              </a:ext>
              <a:ext uri="{C183D7F6-B498-43B3-948B-1728B52AA6E4}">
                <adec:decorative xmlns:adec="http://schemas.microsoft.com/office/drawing/2017/decorative" val="1"/>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3" name="Footer Placeholder 2">
            <a:extLst>
              <a:ext uri="{FF2B5EF4-FFF2-40B4-BE49-F238E27FC236}">
                <a16:creationId xmlns:a16="http://schemas.microsoft.com/office/drawing/2014/main" id="{0871EE65-26EE-B181-C60C-77234227C285}"/>
              </a:ext>
              <a:ext uri="{C183D7F6-B498-43B3-948B-1728B52AA6E4}">
                <adec:decorative xmlns:adec="http://schemas.microsoft.com/office/drawing/2017/decorative" val="1"/>
              </a:ext>
            </a:extLst>
          </p:cNvPr>
          <p:cNvSpPr>
            <a:spLocks noGrp="1"/>
          </p:cNvSpPr>
          <p:nvPr>
            <p:ph type="ftr" sz="quarter" idx="10"/>
          </p:nvPr>
        </p:nvSpPr>
        <p:spPr>
          <a:xfrm>
            <a:off x="8040688" y="6348353"/>
            <a:ext cx="3292473" cy="215901"/>
          </a:xfrm>
        </p:spPr>
        <p:txBody>
          <a:bodyPr/>
          <a:lstStyle/>
          <a:p>
            <a:r>
              <a:rPr lang="en-US" dirty="0"/>
              <a:t>© 2025 Clarivate. All rights reserved.</a:t>
            </a:r>
          </a:p>
        </p:txBody>
      </p:sp>
      <p:sp>
        <p:nvSpPr>
          <p:cNvPr id="26" name="Text Placeholder 50">
            <a:extLst>
              <a:ext uri="{FF2B5EF4-FFF2-40B4-BE49-F238E27FC236}">
                <a16:creationId xmlns:a16="http://schemas.microsoft.com/office/drawing/2014/main" id="{1CD60F5F-1A30-45AD-3B55-764EF64C6E0B}"/>
              </a:ext>
              <a:ext uri="{C183D7F6-B498-43B3-948B-1728B52AA6E4}">
                <adec:decorative xmlns:adec="http://schemas.microsoft.com/office/drawing/2017/decorative" val="1"/>
              </a:ext>
            </a:extLst>
          </p:cNvPr>
          <p:cNvSpPr>
            <a:spLocks noGrp="1"/>
          </p:cNvSpPr>
          <p:nvPr>
            <p:ph type="body" sz="quarter" idx="12" hasCustomPrompt="1"/>
          </p:nvPr>
        </p:nvSpPr>
        <p:spPr>
          <a:xfrm>
            <a:off x="1" y="-680886"/>
            <a:ext cx="4716000" cy="607071"/>
          </a:xfrm>
          <a:solidFill>
            <a:schemeClr val="accent3"/>
          </a:solidFill>
        </p:spPr>
        <p:txBody>
          <a:bodyPr wrap="square" lIns="72000" tIns="72000" rIns="72000" bIns="72000">
            <a:spAutoFit/>
          </a:bodyPr>
          <a:lstStyle>
            <a:lvl1pPr marL="0" indent="0">
              <a:buNone/>
              <a:defRPr/>
            </a:lvl1pPr>
            <a:lvl2pPr marL="180000" indent="0">
              <a:buNone/>
              <a:defRPr/>
            </a:lvl2pPr>
            <a:lvl3pPr marL="360000" indent="0">
              <a:buNone/>
              <a:defRPr/>
            </a:lvl3pPr>
            <a:lvl4pPr marL="540000" indent="0">
              <a:buNone/>
              <a:defRPr/>
            </a:lvl4pPr>
            <a:lvl5pPr marL="720000" indent="0">
              <a:buNone/>
              <a:defRPr/>
            </a:lvl5pPr>
          </a:lstStyle>
          <a:p>
            <a:pPr lvl="0"/>
            <a:r>
              <a:rPr lang="en-GB" dirty="0"/>
              <a:t>Lorem ipsum dolor sit amet, consectetuer adipiscing elit. Maecenas porttitor </a:t>
            </a:r>
            <a:r>
              <a:rPr lang="en-GB" dirty="0" err="1"/>
              <a:t>congue</a:t>
            </a:r>
            <a:r>
              <a:rPr lang="en-GB" dirty="0"/>
              <a:t> </a:t>
            </a:r>
            <a:r>
              <a:rPr lang="en-GB" dirty="0" err="1"/>
              <a:t>massa</a:t>
            </a:r>
            <a:r>
              <a:rPr lang="en-GB" dirty="0"/>
              <a:t> </a:t>
            </a:r>
            <a:r>
              <a:rPr lang="en-GB" dirty="0" err="1"/>
              <a:t>posuere</a:t>
            </a:r>
            <a:r>
              <a:rPr lang="en-GB" dirty="0"/>
              <a:t>.</a:t>
            </a:r>
          </a:p>
        </p:txBody>
      </p:sp>
    </p:spTree>
    <p:extLst>
      <p:ext uri="{BB962C8B-B14F-4D97-AF65-F5344CB8AC3E}">
        <p14:creationId xmlns:p14="http://schemas.microsoft.com/office/powerpoint/2010/main" val="28886575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2x Columns">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AB338C5-8704-148D-46B4-11322126893F}"/>
              </a:ext>
            </a:extLst>
          </p:cNvPr>
          <p:cNvSpPr>
            <a:spLocks noGrp="1"/>
          </p:cNvSpPr>
          <p:nvPr>
            <p:ph type="pic" sz="quarter" idx="17"/>
          </p:nvPr>
        </p:nvSpPr>
        <p:spPr>
          <a:xfrm>
            <a:off x="6096000" y="0"/>
            <a:ext cx="6096000" cy="6858000"/>
          </a:xfrm>
          <a:prstGeom prst="rect">
            <a:avLst/>
          </a:prstGeom>
          <a:solidFill>
            <a:schemeClr val="bg1">
              <a:lumMod val="85000"/>
            </a:schemeClr>
          </a:solidFill>
        </p:spPr>
        <p:txBody>
          <a:bodyPr tIns="0" anchor="t" anchorCtr="1"/>
          <a:lstStyle>
            <a:lvl1pPr marL="0" indent="0" algn="ctr">
              <a:buNone/>
              <a:defRPr/>
            </a:lvl1pPr>
          </a:lstStyle>
          <a:p>
            <a:endParaRPr lang="en-NL"/>
          </a:p>
          <a:p>
            <a:endParaRPr lang="en-NL"/>
          </a:p>
          <a:p>
            <a:endParaRPr lang="en-NL"/>
          </a:p>
          <a:p>
            <a:endParaRPr lang="en-NL"/>
          </a:p>
          <a:p>
            <a:endParaRPr lang="en-NL"/>
          </a:p>
          <a:p>
            <a:r>
              <a:rPr lang="en-NL"/>
              <a:t>Click icon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8" name="Content Placeholder 59">
            <a:extLst>
              <a:ext uri="{FF2B5EF4-FFF2-40B4-BE49-F238E27FC236}">
                <a16:creationId xmlns:a16="http://schemas.microsoft.com/office/drawing/2014/main" id="{2A9568E2-BA1B-D985-0B9D-DB38F5AF8DB4}"/>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1307329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67207"/>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4868B1CF-4660-B614-C9A3-626CBAF636CA}"/>
              </a:ext>
            </a:extLst>
          </p:cNvPr>
          <p:cNvSpPr>
            <a:spLocks noGrp="1"/>
          </p:cNvSpPr>
          <p:nvPr>
            <p:ph sz="quarter" idx="15"/>
          </p:nvPr>
        </p:nvSpPr>
        <p:spPr>
          <a:xfrm>
            <a:off x="6212498"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8" name="Content Placeholder 59">
            <a:extLst>
              <a:ext uri="{FF2B5EF4-FFF2-40B4-BE49-F238E27FC236}">
                <a16:creationId xmlns:a16="http://schemas.microsoft.com/office/drawing/2014/main" id="{CE9FC64C-C821-1C58-B5BB-4E63AF882546}"/>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22487385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5952565"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8BF2B612-4E6F-C653-993D-95F11670549A}"/>
              </a:ext>
            </a:extLst>
          </p:cNvPr>
          <p:cNvSpPr>
            <a:spLocks noGrp="1"/>
          </p:cNvSpPr>
          <p:nvPr>
            <p:ph sz="quarter" idx="15"/>
          </p:nvPr>
        </p:nvSpPr>
        <p:spPr>
          <a:xfrm>
            <a:off x="6207764"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8" name="Content Placeholder 59">
            <a:extLst>
              <a:ext uri="{FF2B5EF4-FFF2-40B4-BE49-F238E27FC236}">
                <a16:creationId xmlns:a16="http://schemas.microsoft.com/office/drawing/2014/main" id="{D190A3A0-C70F-64D4-F411-DB558D656471}"/>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4775545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bg1"/>
                </a:solidFill>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5" name="Content Placeholder 59">
            <a:extLst>
              <a:ext uri="{FF2B5EF4-FFF2-40B4-BE49-F238E27FC236}">
                <a16:creationId xmlns:a16="http://schemas.microsoft.com/office/drawing/2014/main" id="{F4331ABB-A637-62AA-2FE5-7FDAA4C83983}"/>
              </a:ext>
            </a:extLst>
          </p:cNvPr>
          <p:cNvSpPr>
            <a:spLocks noGrp="1"/>
          </p:cNvSpPr>
          <p:nvPr>
            <p:ph sz="quarter" idx="16"/>
          </p:nvPr>
        </p:nvSpPr>
        <p:spPr>
          <a:xfrm>
            <a:off x="371570" y="1131352"/>
            <a:ext cx="5401702"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5" name="Graphic 72">
            <a:extLst>
              <a:ext uri="{FF2B5EF4-FFF2-40B4-BE49-F238E27FC236}">
                <a16:creationId xmlns:a16="http://schemas.microsoft.com/office/drawing/2014/main" id="{8099A10E-5B79-706E-8CC1-E3180BFC11AE}"/>
              </a:ext>
            </a:extLst>
          </p:cNvPr>
          <p:cNvGrpSpPr/>
          <p:nvPr userDrawn="1"/>
        </p:nvGrpSpPr>
        <p:grpSpPr>
          <a:xfrm>
            <a:off x="356901" y="6296857"/>
            <a:ext cx="1378423" cy="389467"/>
            <a:chOff x="3418208" y="1020992"/>
            <a:chExt cx="3761422" cy="1062774"/>
          </a:xfrm>
          <a:solidFill>
            <a:srgbClr val="FFFFFF"/>
          </a:solidFill>
        </p:grpSpPr>
        <p:grpSp>
          <p:nvGrpSpPr>
            <p:cNvPr id="7" name="Graphic 72">
              <a:extLst>
                <a:ext uri="{FF2B5EF4-FFF2-40B4-BE49-F238E27FC236}">
                  <a16:creationId xmlns:a16="http://schemas.microsoft.com/office/drawing/2014/main" id="{D8D3BBC6-7AEE-C0BD-FC71-4152531603C8}"/>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011C532D-8096-E9AC-BA42-006D3F9C3E46}"/>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C56455D-D8A7-ABAA-60A9-7C7DCDAE288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82167785-17C7-35F7-94D3-8B3964AF035D}"/>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F405D80-B990-B2B8-B36D-0B5B7F0B38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E4CDE77-AA4E-E496-B2E7-8E0F532C8DB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B8BCAC5-3E21-9596-0FC1-AF031E9D7D5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ADB2A64-91C2-DEA4-E85B-1F542640E1A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4817E01-5632-73A9-095F-1F417BAD7146}"/>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9BF34E6-007C-A7C6-1796-D9A1AAFFCBC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1D42C92-659D-8A3E-7FEC-026D02CBEE21}"/>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95411-6C60-2DFA-0FD8-349AEE58B3F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2FD4739-D520-9CFD-FDDD-CC21A95AA0B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407CABC-FC0D-D8FF-81CC-65F4C4B7904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B51B328-9A9F-DF5C-E04E-368BAC4C0B6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B3131F2-2C0F-40B8-B589-8636BC238A9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4CCDE344-FFB0-90B2-4431-479D77B0F694}"/>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E03E9650-D7FF-FAA8-ABFD-DCF4E0BAE41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484DFFB-149E-7ECC-D99C-25A7E9FC652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AFE9D4A-898F-D93B-9BA1-C8B8C7B9D31F}"/>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00F969C-ADD9-C3D7-015D-59201D1E1A8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5700CC7-92B6-9735-E5F4-C214EC5EDD84}"/>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48E5CF2-84F7-4201-061C-00194A3711B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8754AB2-2736-4C69-419D-FBE0FDC28B8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D6E3DF9-AAF5-3DB7-8802-26A21A3E2BF0}"/>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0126BD-03BE-0B34-C47C-4E02D27460D1}"/>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6B21F12-9E74-F32A-BD74-9DA8C794BDD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451F2EE-A228-E9D3-546F-4A6C6FB0E178}"/>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0163039-8046-E267-9B4F-14F18C1F8CB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92109EE-B85E-8C11-E029-73E2A21B577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185589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_2x Columns">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6A627-BDF5-1135-3156-CD02E0F3EC75}"/>
              </a:ext>
            </a:extLst>
          </p:cNvPr>
          <p:cNvSpPr>
            <a:spLocks noGrp="1"/>
          </p:cNvSpPr>
          <p:nvPr>
            <p:ph type="pic" sz="quarter" idx="16" hasCustomPrompt="1"/>
          </p:nvPr>
        </p:nvSpPr>
        <p:spPr>
          <a:xfrm>
            <a:off x="0" y="0"/>
            <a:ext cx="6238875" cy="6858000"/>
          </a:xfrm>
          <a:prstGeom prst="rect">
            <a:avLst/>
          </a:prstGeom>
          <a:solidFill>
            <a:schemeClr val="bg1">
              <a:lumMod val="85000"/>
            </a:schemeClr>
          </a:solidFill>
        </p:spPr>
        <p:txBody>
          <a:bodyPr/>
          <a:lstStyle>
            <a:lvl1pPr marL="0" indent="0" algn="ctr">
              <a:buNone/>
              <a:defRPr>
                <a:solidFill>
                  <a:schemeClr val="tx1"/>
                </a:solidFill>
              </a:defRPr>
            </a:lvl1pPr>
          </a:lstStyle>
          <a:p>
            <a:r>
              <a:rPr lang="en-NL"/>
              <a:t>Click to add picture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6482009" y="368827"/>
            <a:ext cx="5401700" cy="527643"/>
          </a:xfrm>
        </p:spPr>
        <p:txBody>
          <a:bodyPr/>
          <a:lstStyle>
            <a:lvl1pPr>
              <a:defRPr>
                <a:solidFill>
                  <a:schemeClr val="bg2"/>
                </a:solidFill>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B304A87F-8635-E531-07C6-A16207F26A7E}"/>
              </a:ext>
            </a:extLst>
          </p:cNvPr>
          <p:cNvSpPr>
            <a:spLocks noGrp="1"/>
          </p:cNvSpPr>
          <p:nvPr>
            <p:ph sz="quarter" idx="15"/>
          </p:nvPr>
        </p:nvSpPr>
        <p:spPr>
          <a:xfrm>
            <a:off x="6482007"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3" name="Graphic 72">
            <a:extLst>
              <a:ext uri="{FF2B5EF4-FFF2-40B4-BE49-F238E27FC236}">
                <a16:creationId xmlns:a16="http://schemas.microsoft.com/office/drawing/2014/main" id="{A21C3D7C-6398-61D7-FADC-1B962B4F6085}"/>
              </a:ext>
            </a:extLst>
          </p:cNvPr>
          <p:cNvGrpSpPr/>
          <p:nvPr userDrawn="1"/>
        </p:nvGrpSpPr>
        <p:grpSpPr>
          <a:xfrm>
            <a:off x="352900" y="6300412"/>
            <a:ext cx="1378423" cy="389467"/>
            <a:chOff x="3418208" y="1020992"/>
            <a:chExt cx="3761422" cy="1062774"/>
          </a:xfrm>
          <a:solidFill>
            <a:srgbClr val="FFFFFF"/>
          </a:solidFill>
        </p:grpSpPr>
        <p:grpSp>
          <p:nvGrpSpPr>
            <p:cNvPr id="5" name="Graphic 72">
              <a:extLst>
                <a:ext uri="{FF2B5EF4-FFF2-40B4-BE49-F238E27FC236}">
                  <a16:creationId xmlns:a16="http://schemas.microsoft.com/office/drawing/2014/main" id="{ABE82EC1-47B1-898E-9C80-69D644D4B953}"/>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8A6AC3D0-325D-FDCD-234C-F8A90BB20C9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242628F-85AA-758B-804B-22AD659709C6}"/>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EF5213F-1F49-5A2E-01D6-4C34DD3316D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8577884-31F4-08BF-531A-022B0817E233}"/>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EB8D2F5-B61B-1C68-DF61-17AE37F6126C}"/>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2D517AB-FF1F-2F8B-201D-726707A9B3CD}"/>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A3C0F82-43DB-7FB3-2D67-F61BB3C2AC3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7CFDE60-37D7-03FA-3E82-8104504E613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42F19CB-0FA1-5022-A426-C25EE625C59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3415C62-E33F-F272-F52D-67F0B3F5147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1D1EFF-494E-DC93-435B-B18918E1FBA6}"/>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5317748-A57A-6D5E-E000-5988EC364A98}"/>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4A3FC5C-A5B3-3714-58DC-EFC0BE35CD27}"/>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A0EEE56-1D45-A706-247F-C5B9D99E8E6F}"/>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727580D-9AD3-5C87-4E62-59A0AD60A5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237CDBC-C730-5466-415F-56439640419B}"/>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C525E48-7186-34C1-C0C3-59246CF2EB5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6A264FF-AF01-0D99-1327-601378ED4B27}"/>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437EDC-4DE5-036B-2ABF-6A7B12AFF62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33E2AFC3-187E-1B3D-2862-4D1BDDF716F1}"/>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F0D3992-9ACD-399B-AB09-7FF2BC893886}"/>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7143841-D569-0C67-4910-B17899BDE567}"/>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E33A53-4EAF-AC54-2707-16BE7D3559F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C67909D-3CEF-DE0C-968D-19C6E94BA2F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EA0D806-D071-C2D9-6C90-723376840F2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F9FD0A-4B98-31AA-C8EB-EA76FC6CA49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A7CA780-3332-39AC-FBD3-6267FAC2CB1A}"/>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733B295-C128-0428-8705-9F73D05EE2F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C8D8725-B081-067F-52CE-800828EAC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0126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4CFD9A1C-279E-5795-7FD3-6E2091F84D52}"/>
              </a:ext>
            </a:extLst>
          </p:cNvPr>
          <p:cNvSpPr>
            <a:spLocks noGrp="1"/>
          </p:cNvSpPr>
          <p:nvPr>
            <p:ph sz="quarter" idx="15"/>
          </p:nvPr>
        </p:nvSpPr>
        <p:spPr>
          <a:xfrm>
            <a:off x="6482007"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5" name="Content Placeholder 59">
            <a:extLst>
              <a:ext uri="{FF2B5EF4-FFF2-40B4-BE49-F238E27FC236}">
                <a16:creationId xmlns:a16="http://schemas.microsoft.com/office/drawing/2014/main" id="{3B2FA2A8-E0F2-844E-3C89-993FA613C3BE}"/>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5" name="Group 4">
            <a:extLst>
              <a:ext uri="{FF2B5EF4-FFF2-40B4-BE49-F238E27FC236}">
                <a16:creationId xmlns:a16="http://schemas.microsoft.com/office/drawing/2014/main" id="{D917A30F-C56E-1E0D-54F9-8EF85868CEF7}"/>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8EFEAED7-E4E9-4007-6D7D-1C77DC398F8F}"/>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2410A4B4-EA55-DA68-F9BF-DA10BA16C29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7C4E53E-A85C-5D26-DE72-12916162C723}"/>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0B4D024-8C3C-532E-6351-7C606844F0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D192EF8-FDFF-59E8-8968-D11FB4CD3005}"/>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B47C131-E513-7947-AF99-16C220A5B0F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F081F01-561F-1AF3-C907-8068F946EE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603B6F6-8CF6-1B14-3E69-51CC441A1E2D}"/>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606D9D3-6533-812F-3C59-3125E1C5AF0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28CCA0D-5914-A548-78A0-EF6F598A30F3}"/>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11A4D3B-49D5-FDC1-F731-AC58D397AC2E}"/>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58C5171-D1C0-1025-A34D-536F0117CD8D}"/>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3BF4D21-74C1-AA59-17E2-79D13B1F13E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642202E-CDB0-ED23-5F62-D743302459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77FC99-5EE5-7004-875A-AA1F837F2C54}"/>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F995F9-B625-FE97-7207-9BEC637019A1}"/>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09D39A0B-9628-C850-BE19-BAA95AF1474D}"/>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B2FCD61-7595-6F08-35E1-E8BCA741A3E3}"/>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53F0E73-7A38-4E5E-266E-AF5B6781C86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645303E-5042-4B7B-525D-AD38A64913C2}"/>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D013809-7244-1930-EB94-5BC870D8B12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C0D11EC-795D-983F-552F-E25585E0853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FD812E37-0DDC-F116-453F-734F2B32C799}"/>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5A10426-3D6A-E82F-F778-6E6024AB632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D4D9A9-2DC1-98A8-B7AB-309DF81746B6}"/>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E300BB7-89B9-1E6C-1CEB-02B3E2FD638D}"/>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DFB03DD-5E85-A75F-E621-2F371BAE9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B26D4A2-54EB-0102-0564-DE668987CA5D}"/>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0983264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6_2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CA50060-67AB-BC2E-7D74-D82A6A929515}"/>
              </a:ext>
            </a:extLst>
          </p:cNvPr>
          <p:cNvSpPr/>
          <p:nvPr userDrawn="1"/>
        </p:nvSpPr>
        <p:spPr>
          <a:xfrm>
            <a:off x="0" y="0"/>
            <a:ext cx="6239435" cy="6858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5401700" cy="527643"/>
          </a:xfrm>
        </p:spPr>
        <p:txBody>
          <a:bodyPr/>
          <a:lstStyle>
            <a:lvl1pPr>
              <a:defRPr>
                <a:solidFill>
                  <a:schemeClr val="tx1"/>
                </a:solidFill>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6" name="TextBox 5">
            <a:extLst>
              <a:ext uri="{FF2B5EF4-FFF2-40B4-BE49-F238E27FC236}">
                <a16:creationId xmlns:a16="http://schemas.microsoft.com/office/drawing/2014/main" id="{3CED800F-6D85-9806-8780-42FE0147CFA8}"/>
              </a:ext>
            </a:extLst>
          </p:cNvPr>
          <p:cNvSpPr txBox="1"/>
          <p:nvPr userDrawn="1"/>
        </p:nvSpPr>
        <p:spPr>
          <a:xfrm>
            <a:off x="4876800" y="-609600"/>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6" name="Content Placeholder 59">
            <a:extLst>
              <a:ext uri="{FF2B5EF4-FFF2-40B4-BE49-F238E27FC236}">
                <a16:creationId xmlns:a16="http://schemas.microsoft.com/office/drawing/2014/main" id="{66D9E8C7-B98D-9AAF-6CD7-3D6E75DAD082}"/>
              </a:ext>
            </a:extLst>
          </p:cNvPr>
          <p:cNvSpPr>
            <a:spLocks noGrp="1"/>
          </p:cNvSpPr>
          <p:nvPr>
            <p:ph sz="quarter" idx="15"/>
          </p:nvPr>
        </p:nvSpPr>
        <p:spPr>
          <a:xfrm>
            <a:off x="6482007"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7" name="Content Placeholder 59">
            <a:extLst>
              <a:ext uri="{FF2B5EF4-FFF2-40B4-BE49-F238E27FC236}">
                <a16:creationId xmlns:a16="http://schemas.microsoft.com/office/drawing/2014/main" id="{B0831AD2-F902-113F-78C6-C38B3199B2CC}"/>
              </a:ext>
            </a:extLst>
          </p:cNvPr>
          <p:cNvSpPr>
            <a:spLocks noGrp="1"/>
          </p:cNvSpPr>
          <p:nvPr>
            <p:ph sz="quarter" idx="16"/>
          </p:nvPr>
        </p:nvSpPr>
        <p:spPr>
          <a:xfrm>
            <a:off x="371570" y="1131352"/>
            <a:ext cx="5401702"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5" name="Group 4">
            <a:extLst>
              <a:ext uri="{FF2B5EF4-FFF2-40B4-BE49-F238E27FC236}">
                <a16:creationId xmlns:a16="http://schemas.microsoft.com/office/drawing/2014/main" id="{CF99D131-8A8D-3D60-9FCD-F2DDAC1C71A5}"/>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C45F2394-0F03-881F-025D-98081F68E8AC}"/>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9A349D-1B6B-D07D-615D-652E1417EBD6}"/>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496A927-CB49-81E0-4F7C-B8D64C6DF250}"/>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2C1F7BE-1CDC-EE95-7AA3-9883B918B8CC}"/>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09F02B1B-6EF9-981F-CD11-1927AA3D95A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A8AEA5F-B8B2-B34A-76FB-0D37A88D165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89F9FC81-D003-4422-1113-BAE9704D4969}"/>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7AF5FD-0D84-2F57-D37E-2F73D7FDAA6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823EB1A-3CCA-1DD0-7D14-C99FCD54D455}"/>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9414E2A-157C-9D2D-218A-5314B9B25ACA}"/>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CA41096-D2AF-E9BC-46F3-4CBDA5D6491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27B72ABD-A7FA-1DA0-98A5-E1DB9312A47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6266795-DF2D-43A7-341E-041B2C151AC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69854B9-24D5-13AE-4AD9-27E7891F06E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514E8E9-1544-EC56-F059-11E06498153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2F2F44-EB80-8C33-9DD6-F98E65ECAD4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A928233-077E-90AA-8B22-0EA01AE369B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8AFA9D5-B8FC-0EF8-45F7-6F5EA848C4F5}"/>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9BD2078-AF34-A122-597D-1C2ADF415C33}"/>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3744D95-1FDA-7650-2CC5-515D93CB96E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F654478-0766-4705-D514-2686579BE4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1EF814-9D50-762C-0E61-8977422B25C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801D120-4C47-9062-33C6-FB4F76421317}"/>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6A8892A-1633-7756-DEDB-7D84DB92380C}"/>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80F3BAD-5330-B5E4-ADD1-240608019571}"/>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7DDCACD-0C80-84FF-5672-48ABD4C2F7F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D55D4F-80ED-2612-DDE6-24F59F38F8EC}"/>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C3BA5E1-AE7D-9BB4-4141-76EC6884F155}"/>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4797449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different, several&#10;&#10;Description automatically generated">
            <a:extLst>
              <a:ext uri="{FF2B5EF4-FFF2-40B4-BE49-F238E27FC236}">
                <a16:creationId xmlns:a16="http://schemas.microsoft.com/office/drawing/2014/main" id="{696EA10C-1F08-87AE-C142-CB04DD9ACDE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0"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Tree>
    <p:extLst>
      <p:ext uri="{BB962C8B-B14F-4D97-AF65-F5344CB8AC3E}">
        <p14:creationId xmlns:p14="http://schemas.microsoft.com/office/powerpoint/2010/main" val="218588994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80503027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3x Columns">
    <p:spTree>
      <p:nvGrpSpPr>
        <p:cNvPr id="1" name=""/>
        <p:cNvGrpSpPr/>
        <p:nvPr/>
      </p:nvGrpSpPr>
      <p:grpSpPr>
        <a:xfrm>
          <a:off x="0" y="0"/>
          <a:ext cx="0" cy="0"/>
          <a:chOff x="0" y="0"/>
          <a:chExt cx="0" cy="0"/>
        </a:xfrm>
      </p:grpSpPr>
      <p:sp>
        <p:nvSpPr>
          <p:cNvPr id="7" name="Content Placeholder 59">
            <a:extLst>
              <a:ext uri="{FF2B5EF4-FFF2-40B4-BE49-F238E27FC236}">
                <a16:creationId xmlns:a16="http://schemas.microsoft.com/office/drawing/2014/main" id="{917C390E-4351-F5AD-8DA1-2CE7D372D3F2}"/>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8"/>
            <a:ext cx="11134630" cy="359834"/>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9" name="Content Placeholder 59">
            <a:extLst>
              <a:ext uri="{FF2B5EF4-FFF2-40B4-BE49-F238E27FC236}">
                <a16:creationId xmlns:a16="http://schemas.microsoft.com/office/drawing/2014/main" id="{D2EBE728-02DA-3947-9727-B419C2FCCA6D}"/>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1" name="Content Placeholder 59">
            <a:extLst>
              <a:ext uri="{FF2B5EF4-FFF2-40B4-BE49-F238E27FC236}">
                <a16:creationId xmlns:a16="http://schemas.microsoft.com/office/drawing/2014/main" id="{0D442F59-E4BC-B29A-601C-16FF66F64391}"/>
              </a:ext>
            </a:extLst>
          </p:cNvPr>
          <p:cNvSpPr>
            <a:spLocks noGrp="1"/>
          </p:cNvSpPr>
          <p:nvPr>
            <p:ph sz="quarter" idx="20"/>
          </p:nvPr>
        </p:nvSpPr>
        <p:spPr>
          <a:xfrm>
            <a:off x="8092884"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cxnSp>
        <p:nvCxnSpPr>
          <p:cNvPr id="3" name="Straight Connector 2">
            <a:extLst>
              <a:ext uri="{FF2B5EF4-FFF2-40B4-BE49-F238E27FC236}">
                <a16:creationId xmlns:a16="http://schemas.microsoft.com/office/drawing/2014/main" id="{AFED1A37-69F4-94CC-9FD6-D42602C1EFCD}"/>
              </a:ext>
            </a:extLst>
          </p:cNvPr>
          <p:cNvCxnSpPr>
            <a:cxnSpLocks/>
          </p:cNvCxnSpPr>
          <p:nvPr userDrawn="1"/>
        </p:nvCxnSpPr>
        <p:spPr>
          <a:xfrm flipV="1">
            <a:off x="4061947"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53DA4F4-4DE5-BFEC-706A-4680C7FD48EF}"/>
              </a:ext>
            </a:extLst>
          </p:cNvPr>
          <p:cNvCxnSpPr>
            <a:cxnSpLocks/>
          </p:cNvCxnSpPr>
          <p:nvPr userDrawn="1"/>
        </p:nvCxnSpPr>
        <p:spPr>
          <a:xfrm flipV="1">
            <a:off x="7919963" y="1227551"/>
            <a:ext cx="0" cy="4709786"/>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04592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3x Colum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6FD4D23-4E73-EB5A-C8AE-CA1F0FB2E760}"/>
              </a:ext>
            </a:extLst>
          </p:cNvPr>
          <p:cNvSpPr/>
          <p:nvPr userDrawn="1"/>
        </p:nvSpPr>
        <p:spPr>
          <a:xfrm>
            <a:off x="7896226" y="0"/>
            <a:ext cx="4295774"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0" name="Content Placeholder 59">
            <a:extLst>
              <a:ext uri="{FF2B5EF4-FFF2-40B4-BE49-F238E27FC236}">
                <a16:creationId xmlns:a16="http://schemas.microsoft.com/office/drawing/2014/main" id="{39C69E07-F61C-14AB-E5A1-78D0A2FC9366}"/>
              </a:ext>
            </a:extLst>
          </p:cNvPr>
          <p:cNvSpPr>
            <a:spLocks noGrp="1"/>
          </p:cNvSpPr>
          <p:nvPr>
            <p:ph sz="quarter" idx="20"/>
          </p:nvPr>
        </p:nvSpPr>
        <p:spPr>
          <a:xfrm>
            <a:off x="8092884" y="1131352"/>
            <a:ext cx="3314596" cy="4997986"/>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21264789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4_3x Column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D377327-339C-0F13-1E7E-33AF8728A624}"/>
              </a:ext>
            </a:extLst>
          </p:cNvPr>
          <p:cNvSpPr>
            <a:spLocks noGrp="1"/>
          </p:cNvSpPr>
          <p:nvPr>
            <p:ph type="pic" sz="quarter" idx="20"/>
          </p:nvPr>
        </p:nvSpPr>
        <p:spPr>
          <a:xfrm>
            <a:off x="7896225" y="0"/>
            <a:ext cx="4295775" cy="6858000"/>
          </a:xfrm>
          <a:prstGeom prst="rect">
            <a:avLst/>
          </a:prstGeom>
          <a:solidFill>
            <a:schemeClr val="bg1">
              <a:lumMod val="85000"/>
            </a:schemeClr>
          </a:solidFill>
        </p:spPr>
        <p:txBody>
          <a:bodyPr/>
          <a:lstStyle/>
          <a:p>
            <a:endParaRPr lang="en-NL"/>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7" name="Content Placeholder 59">
            <a:extLst>
              <a:ext uri="{FF2B5EF4-FFF2-40B4-BE49-F238E27FC236}">
                <a16:creationId xmlns:a16="http://schemas.microsoft.com/office/drawing/2014/main" id="{0BBE0BFD-C7AC-42C1-838B-888F4BF940B9}"/>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9" name="Content Placeholder 59">
            <a:extLst>
              <a:ext uri="{FF2B5EF4-FFF2-40B4-BE49-F238E27FC236}">
                <a16:creationId xmlns:a16="http://schemas.microsoft.com/office/drawing/2014/main" id="{FFCE2769-3DCB-097C-73CB-68066A0CC9E5}"/>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0685457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1"/>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9" name="Content Placeholder 59">
            <a:extLst>
              <a:ext uri="{FF2B5EF4-FFF2-40B4-BE49-F238E27FC236}">
                <a16:creationId xmlns:a16="http://schemas.microsoft.com/office/drawing/2014/main" id="{4B6F9DC8-563E-8ED9-69F3-81A943E822B3}"/>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0" name="Content Placeholder 59">
            <a:extLst>
              <a:ext uri="{FF2B5EF4-FFF2-40B4-BE49-F238E27FC236}">
                <a16:creationId xmlns:a16="http://schemas.microsoft.com/office/drawing/2014/main" id="{6E014BBC-9473-57E8-4FB9-2ACF68B66A0D}"/>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1" name="Content Placeholder 59">
            <a:extLst>
              <a:ext uri="{FF2B5EF4-FFF2-40B4-BE49-F238E27FC236}">
                <a16:creationId xmlns:a16="http://schemas.microsoft.com/office/drawing/2014/main" id="{C83C247E-7684-4BBE-3E64-3AF94C719FEE}"/>
              </a:ext>
            </a:extLst>
          </p:cNvPr>
          <p:cNvSpPr>
            <a:spLocks noGrp="1"/>
          </p:cNvSpPr>
          <p:nvPr>
            <p:ph sz="quarter" idx="20"/>
          </p:nvPr>
        </p:nvSpPr>
        <p:spPr>
          <a:xfrm>
            <a:off x="8092884"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8130709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7896226"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0"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Content Placeholder 59">
            <a:extLst>
              <a:ext uri="{FF2B5EF4-FFF2-40B4-BE49-F238E27FC236}">
                <a16:creationId xmlns:a16="http://schemas.microsoft.com/office/drawing/2014/main" id="{EB6EA22F-348E-86E7-06F2-26F8003E597B}"/>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9" name="Content Placeholder 59">
            <a:extLst>
              <a:ext uri="{FF2B5EF4-FFF2-40B4-BE49-F238E27FC236}">
                <a16:creationId xmlns:a16="http://schemas.microsoft.com/office/drawing/2014/main" id="{0572A97F-7BBE-FE31-65E3-0B612086D317}"/>
              </a:ext>
            </a:extLst>
          </p:cNvPr>
          <p:cNvSpPr>
            <a:spLocks noGrp="1"/>
          </p:cNvSpPr>
          <p:nvPr>
            <p:ph sz="quarter" idx="19"/>
          </p:nvPr>
        </p:nvSpPr>
        <p:spPr>
          <a:xfrm>
            <a:off x="4232227"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10" name="Content Placeholder 59">
            <a:extLst>
              <a:ext uri="{FF2B5EF4-FFF2-40B4-BE49-F238E27FC236}">
                <a16:creationId xmlns:a16="http://schemas.microsoft.com/office/drawing/2014/main" id="{49A73DAD-CB5B-BF75-A911-15EFE4836D90}"/>
              </a:ext>
            </a:extLst>
          </p:cNvPr>
          <p:cNvSpPr>
            <a:spLocks noGrp="1"/>
          </p:cNvSpPr>
          <p:nvPr>
            <p:ph sz="quarter" idx="20"/>
          </p:nvPr>
        </p:nvSpPr>
        <p:spPr>
          <a:xfrm>
            <a:off x="8092884"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117117524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2">
              <a:lumMod val="20000"/>
              <a:lumOff val="80000"/>
            </a:schemeClr>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C741A137-E1EC-CB4E-BD85-A46FA1D86EB7}"/>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8" name="Content Placeholder 59">
            <a:extLst>
              <a:ext uri="{FF2B5EF4-FFF2-40B4-BE49-F238E27FC236}">
                <a16:creationId xmlns:a16="http://schemas.microsoft.com/office/drawing/2014/main" id="{F679D0A4-EC0C-9B07-6AB5-BD549415C10A}"/>
              </a:ext>
            </a:extLst>
          </p:cNvPr>
          <p:cNvSpPr>
            <a:spLocks noGrp="1"/>
          </p:cNvSpPr>
          <p:nvPr>
            <p:ph sz="quarter" idx="19"/>
          </p:nvPr>
        </p:nvSpPr>
        <p:spPr>
          <a:xfrm>
            <a:off x="4557903"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9" name="Content Placeholder 59">
            <a:extLst>
              <a:ext uri="{FF2B5EF4-FFF2-40B4-BE49-F238E27FC236}">
                <a16:creationId xmlns:a16="http://schemas.microsoft.com/office/drawing/2014/main" id="{C54BFAD9-119D-08E9-187A-13E2AB2161C9}"/>
              </a:ext>
            </a:extLst>
          </p:cNvPr>
          <p:cNvSpPr>
            <a:spLocks noGrp="1"/>
          </p:cNvSpPr>
          <p:nvPr>
            <p:ph sz="quarter" idx="20"/>
          </p:nvPr>
        </p:nvSpPr>
        <p:spPr>
          <a:xfrm>
            <a:off x="841856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8" name="Group 7">
            <a:extLst>
              <a:ext uri="{FF2B5EF4-FFF2-40B4-BE49-F238E27FC236}">
                <a16:creationId xmlns:a16="http://schemas.microsoft.com/office/drawing/2014/main" id="{5767F72D-4322-BD07-AF74-B4948A73A7D3}"/>
              </a:ext>
            </a:extLst>
          </p:cNvPr>
          <p:cNvGrpSpPr/>
          <p:nvPr userDrawn="1"/>
        </p:nvGrpSpPr>
        <p:grpSpPr>
          <a:xfrm>
            <a:off x="356788" y="6314222"/>
            <a:ext cx="1373902" cy="388189"/>
            <a:chOff x="5284371" y="428067"/>
            <a:chExt cx="1625355" cy="459236"/>
          </a:xfrm>
        </p:grpSpPr>
        <p:sp>
          <p:nvSpPr>
            <p:cNvPr id="13" name="Freeform 12">
              <a:extLst>
                <a:ext uri="{FF2B5EF4-FFF2-40B4-BE49-F238E27FC236}">
                  <a16:creationId xmlns:a16="http://schemas.microsoft.com/office/drawing/2014/main" id="{31B53D4D-AA4F-FFC5-7802-119F840DD8D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E6843A-02D2-1733-767E-036997511C6A}"/>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CEEE77-914E-9C2F-FB90-0DDC09B5260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FD4D305-BCE6-6B77-1168-2A0CA7F163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D16B750-587F-4940-1522-307DC4FDE772}"/>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141BCE-A035-7DD1-2975-8585008E07F6}"/>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D9A5D7-0B14-BBCD-4107-818C0011B6E5}"/>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BC07691-A835-BD74-5E6D-4E0124A3B876}"/>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503A3CF-D0C6-B338-64A7-3413774A08A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BF5CD40-4BA2-84D0-02F2-93731D0D5C80}"/>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392AA52-9338-BD38-C7F9-FC917FD9A1B9}"/>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DD811BD-97DA-2025-4ADA-8293CA60E50E}"/>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36E658-F9A6-C995-BFDB-B56264488FDF}"/>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A830C5B-E408-BFC4-CEFB-8E88BC18D6FB}"/>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FA405EE-CE4B-9692-F3F4-19675B3EA42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6EDEA11-E824-0D81-0831-7105C5AFBF7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0590C87-DF67-F834-51AB-9DBF0158EDD5}"/>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69220EA6-0374-828C-0A3E-9BEA502B248D}"/>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4EA8677-10F8-A1EF-CDD5-B74D641C7C97}"/>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715436F-976F-BE95-2C96-2815B09AFE0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4197491-2994-2429-CFDA-D71A42F7782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AC8264D-8AF3-A086-4E7E-9651DC63DA84}"/>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C821860-A8A6-9A08-05D2-30007998B7D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5F7F0477-F4DA-ECA9-A0FF-E3716557E66B}"/>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0EADC5F-905F-C4CC-0B26-F6511320CE5D}"/>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0284371-56C6-1D28-7758-1043CDF9E570}"/>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1D38EB6-B11F-1A32-C55A-C83C1AB7335F}"/>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D8EEE5C-5811-4702-AFC8-C3AFC4CA9820}"/>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4287936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solidFill>
            <a:schemeClr val="accent1"/>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5" name="Content Placeholder 59">
            <a:extLst>
              <a:ext uri="{FF2B5EF4-FFF2-40B4-BE49-F238E27FC236}">
                <a16:creationId xmlns:a16="http://schemas.microsoft.com/office/drawing/2014/main" id="{F6FB2845-EB6C-817F-4070-30DE76270E62}"/>
              </a:ext>
            </a:extLst>
          </p:cNvPr>
          <p:cNvSpPr>
            <a:spLocks noGrp="1"/>
          </p:cNvSpPr>
          <p:nvPr>
            <p:ph sz="quarter" idx="18"/>
          </p:nvPr>
        </p:nvSpPr>
        <p:spPr>
          <a:xfrm>
            <a:off x="37157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6" name="Content Placeholder 59">
            <a:extLst>
              <a:ext uri="{FF2B5EF4-FFF2-40B4-BE49-F238E27FC236}">
                <a16:creationId xmlns:a16="http://schemas.microsoft.com/office/drawing/2014/main" id="{11C16CA4-9439-D894-B811-FDA255A9FA0C}"/>
              </a:ext>
            </a:extLst>
          </p:cNvPr>
          <p:cNvSpPr>
            <a:spLocks noGrp="1"/>
          </p:cNvSpPr>
          <p:nvPr>
            <p:ph sz="quarter" idx="19"/>
          </p:nvPr>
        </p:nvSpPr>
        <p:spPr>
          <a:xfrm>
            <a:off x="4557903"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7" name="Content Placeholder 59">
            <a:extLst>
              <a:ext uri="{FF2B5EF4-FFF2-40B4-BE49-F238E27FC236}">
                <a16:creationId xmlns:a16="http://schemas.microsoft.com/office/drawing/2014/main" id="{AFE23195-2003-8932-4D0D-3870C3A967AC}"/>
              </a:ext>
            </a:extLst>
          </p:cNvPr>
          <p:cNvSpPr>
            <a:spLocks noGrp="1"/>
          </p:cNvSpPr>
          <p:nvPr>
            <p:ph sz="quarter" idx="20"/>
          </p:nvPr>
        </p:nvSpPr>
        <p:spPr>
          <a:xfrm>
            <a:off x="841856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6" name="Group 5">
            <a:extLst>
              <a:ext uri="{FF2B5EF4-FFF2-40B4-BE49-F238E27FC236}">
                <a16:creationId xmlns:a16="http://schemas.microsoft.com/office/drawing/2014/main" id="{A1A324DD-0867-2C35-0F63-52AA69B19B2A}"/>
              </a:ext>
            </a:extLst>
          </p:cNvPr>
          <p:cNvGrpSpPr/>
          <p:nvPr userDrawn="1"/>
        </p:nvGrpSpPr>
        <p:grpSpPr>
          <a:xfrm>
            <a:off x="356788" y="6314222"/>
            <a:ext cx="1373902" cy="388189"/>
            <a:chOff x="5284371" y="428067"/>
            <a:chExt cx="1625355" cy="459236"/>
          </a:xfrm>
        </p:grpSpPr>
        <p:sp>
          <p:nvSpPr>
            <p:cNvPr id="8" name="Freeform 7">
              <a:extLst>
                <a:ext uri="{FF2B5EF4-FFF2-40B4-BE49-F238E27FC236}">
                  <a16:creationId xmlns:a16="http://schemas.microsoft.com/office/drawing/2014/main" id="{C394D6D7-1129-3E0B-F23A-46A9E54F4A2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E73B492-EB51-F5C4-C554-5DCCE30F6B28}"/>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256418D-1980-C9F4-391B-B7C2BB1864DA}"/>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F24BC7C-B194-F5BA-FBB8-03504FBBCF75}"/>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CCDB291-31A4-C1EF-C06D-AC16D1C8E5A1}"/>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061964F-4631-3B75-DAF1-604C078ED779}"/>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DC4A17-3DD6-51D4-D218-8707D5A229E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C036A5-0A76-08FF-A77A-78F17671F042}"/>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2107C4B-47FC-6CBE-4D85-03B5E132E71B}"/>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FC18147-0A1C-5186-26C9-3B9A694DD518}"/>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12DF63E-4913-1073-2FF3-C627848397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35C5153-D2BD-B3E2-A13B-0C04EBB3E61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57413F9-191C-088D-0451-F913183E96B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9A45829-446D-568A-ED26-89717B510ACE}"/>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2A417BC-5302-667E-9F33-0ADDB89E84B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91DC0B7-34F7-11B2-B2D9-7FB696E445CE}"/>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AC6598E-8BDC-A914-FC7D-5A67FCD33B4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5E6E099-4632-6D39-D4DA-7BCC9A9FB0AF}"/>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D5475E2-E076-8382-A8DE-8CCAE47FD66D}"/>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625F4A6-F509-49B4-066B-CD92CACC120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DBC8040-7BE5-3D66-74D9-D928422425E5}"/>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319D61A-7AAE-4F41-8A91-E02D8FD71A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1DF71E0-8212-BBBE-9B21-FCA0791E4FE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9F1013D-F319-8276-E16A-F3BCA7A92A58}"/>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5FC9DAC-CFBC-C711-DADB-85AF21ACA80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B416CC-5376-1A50-C146-038FF6B54303}"/>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2F9495B-5AEF-B691-6707-72D419D54FE1}"/>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099EC386-2055-5644-3943-9B8025C1987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92921122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7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4295774"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579297" y="368827"/>
            <a:ext cx="7224613"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1" name="Content Placeholder 59">
            <a:extLst>
              <a:ext uri="{FF2B5EF4-FFF2-40B4-BE49-F238E27FC236}">
                <a16:creationId xmlns:a16="http://schemas.microsoft.com/office/drawing/2014/main" id="{D096B7D0-D5EC-C7F8-1C0A-C7EE0F887B33}"/>
              </a:ext>
            </a:extLst>
          </p:cNvPr>
          <p:cNvSpPr>
            <a:spLocks noGrp="1"/>
          </p:cNvSpPr>
          <p:nvPr>
            <p:ph sz="quarter" idx="18"/>
          </p:nvPr>
        </p:nvSpPr>
        <p:spPr>
          <a:xfrm>
            <a:off x="371570" y="1131352"/>
            <a:ext cx="3314596" cy="499798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64" name="Content Placeholder 59">
            <a:extLst>
              <a:ext uri="{FF2B5EF4-FFF2-40B4-BE49-F238E27FC236}">
                <a16:creationId xmlns:a16="http://schemas.microsoft.com/office/drawing/2014/main" id="{4457BB4E-6789-B405-251D-030CB2A1130E}"/>
              </a:ext>
            </a:extLst>
          </p:cNvPr>
          <p:cNvSpPr>
            <a:spLocks noGrp="1"/>
          </p:cNvSpPr>
          <p:nvPr>
            <p:ph sz="quarter" idx="19"/>
          </p:nvPr>
        </p:nvSpPr>
        <p:spPr>
          <a:xfrm>
            <a:off x="4557903"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65" name="Content Placeholder 59">
            <a:extLst>
              <a:ext uri="{FF2B5EF4-FFF2-40B4-BE49-F238E27FC236}">
                <a16:creationId xmlns:a16="http://schemas.microsoft.com/office/drawing/2014/main" id="{61E78396-1F01-96B8-8B86-3E627E651900}"/>
              </a:ext>
            </a:extLst>
          </p:cNvPr>
          <p:cNvSpPr>
            <a:spLocks noGrp="1"/>
          </p:cNvSpPr>
          <p:nvPr>
            <p:ph sz="quarter" idx="20"/>
          </p:nvPr>
        </p:nvSpPr>
        <p:spPr>
          <a:xfrm>
            <a:off x="8418560" y="1131352"/>
            <a:ext cx="3314596" cy="4997986"/>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3" name="Graphic 72">
            <a:extLst>
              <a:ext uri="{FF2B5EF4-FFF2-40B4-BE49-F238E27FC236}">
                <a16:creationId xmlns:a16="http://schemas.microsoft.com/office/drawing/2014/main" id="{F6D605F4-7C67-AF29-02E6-470B31B926D2}"/>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58BBFFDF-BE38-4ED5-3283-F877277A1070}"/>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A272960B-1913-5793-2036-80906730FBEB}"/>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B1C181F-ABFF-040F-DA9F-571AA5F7694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1A0951D-163C-1E9E-7602-5EC53064F7C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D98D1-17DA-EAA6-00D2-3C681675FBF1}"/>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22655D7-AE6A-F1F3-B2F3-BA444831CA9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2637995-A4C2-2714-AC5B-7A2F72F7F0A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13A9F1-9447-7B9C-65AF-1D5890EC635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BC39138-654C-77E1-5638-6B88C53E336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B4ACE2C0-615F-7A6F-A6D1-6FC21E9E4D98}"/>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5DFC73-808C-71AA-0E54-5B6F1C636044}"/>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B5188B-C6C2-07C6-2A45-2D9D849F9CE9}"/>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3FD6505-4913-D430-592B-BD07B3A1F49D}"/>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7CABDF5-FF33-E5F5-576E-7E49228161F4}"/>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A86F44B8-6A88-3594-8772-3532FF8D0657}"/>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D262A2F-97F7-CAE3-415F-C8219D4A709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EC9F655E-125B-D702-B37C-174C43E855D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9AAB50B9-DAB0-5D85-62F0-DCD9E31F442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00C60E76-4185-5BA1-924E-CAB3ECB4430F}"/>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53CC65-6C6B-1488-A7B2-499C39DC084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A268CD8-2CBB-AE81-E4F7-EC373FE81EF4}"/>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005CAD4-10EA-89FB-1948-B22CFCF11B5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8750D8F-B22E-956B-609B-2DEEDDB633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3834F33-BD92-10D8-43C6-392DC819584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4CFB7FF-1491-FA30-1E41-27C8B3C3C78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09A1654-E33A-B720-B00A-1FAF9FE859D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434D5E6-C667-50A2-4A7C-0700D32F05E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2D626A0-84B0-96ED-A4BD-D7E2708EE3E9}"/>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FBE8438-3A96-F328-4E95-EA6CB9BF681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DABFB30-027E-B392-F42D-C26D70D93CA9}"/>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2080573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8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62" name="Content Placeholder 59">
            <a:extLst>
              <a:ext uri="{FF2B5EF4-FFF2-40B4-BE49-F238E27FC236}">
                <a16:creationId xmlns:a16="http://schemas.microsoft.com/office/drawing/2014/main" id="{B7B1F68A-E540-090F-39AC-3DD350734F5B}"/>
              </a:ext>
            </a:extLst>
          </p:cNvPr>
          <p:cNvSpPr>
            <a:spLocks noGrp="1"/>
          </p:cNvSpPr>
          <p:nvPr>
            <p:ph sz="quarter" idx="18"/>
          </p:nvPr>
        </p:nvSpPr>
        <p:spPr>
          <a:xfrm>
            <a:off x="371570" y="1268525"/>
            <a:ext cx="11448860" cy="1916800"/>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65" name="Content Placeholder 59">
            <a:extLst>
              <a:ext uri="{FF2B5EF4-FFF2-40B4-BE49-F238E27FC236}">
                <a16:creationId xmlns:a16="http://schemas.microsoft.com/office/drawing/2014/main" id="{FF80A9AE-2E8E-111E-66F7-CEA019B7B5F7}"/>
              </a:ext>
            </a:extLst>
          </p:cNvPr>
          <p:cNvSpPr>
            <a:spLocks noGrp="1"/>
          </p:cNvSpPr>
          <p:nvPr>
            <p:ph sz="quarter" idx="19"/>
          </p:nvPr>
        </p:nvSpPr>
        <p:spPr>
          <a:xfrm>
            <a:off x="371570" y="3925569"/>
            <a:ext cx="11448860" cy="1916800"/>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3" name="Graphic 72">
            <a:extLst>
              <a:ext uri="{FF2B5EF4-FFF2-40B4-BE49-F238E27FC236}">
                <a16:creationId xmlns:a16="http://schemas.microsoft.com/office/drawing/2014/main" id="{AA8CB97B-13B7-D809-6CC8-FE50B61DCA23}"/>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1D36978F-DF79-FECE-980D-D3F05269C962}"/>
                </a:ext>
              </a:extLst>
            </p:cNvPr>
            <p:cNvGrpSpPr/>
            <p:nvPr/>
          </p:nvGrpSpPr>
          <p:grpSpPr>
            <a:xfrm>
              <a:off x="4163063" y="1839897"/>
              <a:ext cx="2240279" cy="243868"/>
              <a:chOff x="4163063" y="1839897"/>
              <a:chExt cx="2240279" cy="243868"/>
            </a:xfrm>
            <a:solidFill>
              <a:srgbClr val="FFFFFF"/>
            </a:solidFill>
          </p:grpSpPr>
          <p:sp>
            <p:nvSpPr>
              <p:cNvPr id="22" name="Freeform 21">
                <a:extLst>
                  <a:ext uri="{FF2B5EF4-FFF2-40B4-BE49-F238E27FC236}">
                    <a16:creationId xmlns:a16="http://schemas.microsoft.com/office/drawing/2014/main" id="{5B4D951B-884F-0640-CD38-70532B71A94D}"/>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EF4E8B2-BD89-AAC1-5831-B25B713DF80E}"/>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8175FEC-7D67-6E1E-88EB-E9B8DFDF08B4}"/>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313EB70-B46B-F5D7-5DDB-5D7D2358533E}"/>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1A69EBD2-7013-D630-033F-B23285E39D24}"/>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B651402-4FAC-EFB1-43F4-8628F213154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4EAF97C-8165-8BCE-0E50-C8CBB8745196}"/>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C772420-C92A-0733-D2D0-436A8644DD7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A772E87-2524-B8AC-5A98-1DC66C82516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50C0739-DC63-D730-88F7-DFDBBE77062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43541644-3A3E-7F92-0FF3-80BFE611D7C1}"/>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792A943-BFC0-4F16-074A-019D539BBF6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0B41B9A-1D74-3C09-3E7A-F6F0E35533D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E653C-BFAD-0874-1405-B605EC9B4A5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48AAAA-4837-C3E5-8716-A833509F465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1991D5CD-F94B-D60A-9B88-348492C8E7BF}"/>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62EFDB14-73CF-7A43-ED1C-1E6C2F5B3E6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B64D686-29F8-D2D4-E2FA-AE4E404870E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E9C4EA-9627-2666-745C-4C6739E6A173}"/>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44BBA45-9155-BD9A-2FB1-04C4AF080286}"/>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52FFA0E-E0AE-D5FC-3581-0B6C71D012C3}"/>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AEAF0F72-DFE5-848F-BFF1-18CC0143BA9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98EFEDD-EC79-9AB4-9C4B-BE65F61FAD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35AD4A-8588-95BC-161B-5298B11CA85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1CD20968-1AE1-9D19-7DB7-30158FA32EB8}"/>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39E4FA9-FC38-893C-1629-33D8EC6476F8}"/>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4EB4F05-B34C-5C17-EC72-217472466F4F}"/>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BF5A8CD-41AC-21E2-2DF1-355BB7B2A043}"/>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90FBF9-AC20-0D0A-6E9B-FD5ADC2B40D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957632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err="1"/>
          </a:p>
        </p:txBody>
      </p:sp>
    </p:spTree>
    <p:extLst>
      <p:ext uri="{BB962C8B-B14F-4D97-AF65-F5344CB8AC3E}">
        <p14:creationId xmlns:p14="http://schemas.microsoft.com/office/powerpoint/2010/main" val="3660680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9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1"/>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D58D713B-C15C-F8D1-032A-0B267FF4BE07}"/>
              </a:ext>
            </a:extLst>
          </p:cNvPr>
          <p:cNvSpPr>
            <a:spLocks noGrp="1"/>
          </p:cNvSpPr>
          <p:nvPr>
            <p:ph sz="quarter" idx="18"/>
          </p:nvPr>
        </p:nvSpPr>
        <p:spPr>
          <a:xfrm>
            <a:off x="371570" y="1268525"/>
            <a:ext cx="11448860" cy="1916800"/>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5" name="Content Placeholder 59">
            <a:extLst>
              <a:ext uri="{FF2B5EF4-FFF2-40B4-BE49-F238E27FC236}">
                <a16:creationId xmlns:a16="http://schemas.microsoft.com/office/drawing/2014/main" id="{86CA130D-77DB-4789-0744-A33C31B1CA16}"/>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3" name="Group 2">
            <a:extLst>
              <a:ext uri="{FF2B5EF4-FFF2-40B4-BE49-F238E27FC236}">
                <a16:creationId xmlns:a16="http://schemas.microsoft.com/office/drawing/2014/main" id="{570717A9-2561-A43C-765E-28ECA89CE90B}"/>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A8283A1E-0404-930B-FAC7-A2668810A4C7}"/>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CFEA995-2EF5-0074-17D2-D200D8F3F3B7}"/>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B69427F-F8B0-B623-1333-9EDB5D16251C}"/>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DDF9DAC-CE15-C14F-2997-301D1DDD9D4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7D6F151-14DC-B53D-51BA-741849BA29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1F1F0C-86F9-AF6E-937F-6E372BF01D9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89BDC83-DEAB-F8E8-14B8-B1E83788CD3B}"/>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2B69074-C422-87E2-897B-7C1393F9B590}"/>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ECBD0DF-B342-177E-7C86-B818C04A40EF}"/>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058291-CF4D-7FE0-D16A-551559B6D9EE}"/>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A04A087-FD76-2FAA-3CD2-26396A6AF6BF}"/>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E1C0FDE-A1D6-1C15-49CC-80645299BB9B}"/>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9CEAA89-0DD3-5D42-A0FF-FFA55D76E445}"/>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1ECDE3C-B594-5F46-BD57-413084A1CB8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3D2FAE1-2720-3C58-7FE7-8E881769AA5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1457FB3-4384-D4DF-028F-7A2E3226A909}"/>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E3FC7D8-F6E5-D690-69B2-2A16D2942AA7}"/>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1E3544A-157A-4512-688B-1D2B243B1B4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8D8AD6B-A919-3E65-D3FB-6791B190C18A}"/>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2F47B78-15C0-A0AB-5B41-A14AE587B0AB}"/>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CF0FDBA-2E42-81C0-2422-1FF6E2C87310}"/>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5C2B356-62E1-3F7F-92EC-A03B44F4FBE8}"/>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51B4E00-F397-AC24-63FD-077668121F2B}"/>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F185F2B-E54C-8C67-1F5B-6A71B9236689}"/>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1CDC019-72CD-5F76-7682-9C5CCC8E37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6F5C26C-5C35-E5C6-D431-CCFBEEF0FF46}"/>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907A41-4DC7-9B1C-91F2-5B65ED7A8777}"/>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28A108A-2A95-13CF-424F-2104EFFD6D62}"/>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0720478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0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3429000"/>
            <a:ext cx="12192000" cy="3429000"/>
          </a:xfrm>
          <a:prstGeom prst="rect">
            <a:avLst/>
          </a:prstGeom>
          <a:solidFill>
            <a:schemeClr val="accent2">
              <a:lumMod val="20000"/>
              <a:lumOff val="80000"/>
            </a:schemeClr>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371571" y="368827"/>
            <a:ext cx="11432340" cy="563501"/>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4" name="Content Placeholder 59">
            <a:extLst>
              <a:ext uri="{FF2B5EF4-FFF2-40B4-BE49-F238E27FC236}">
                <a16:creationId xmlns:a16="http://schemas.microsoft.com/office/drawing/2014/main" id="{F4B74E5E-29F8-634D-CEE7-26FEFE5B5FBE}"/>
              </a:ext>
            </a:extLst>
          </p:cNvPr>
          <p:cNvSpPr>
            <a:spLocks noGrp="1"/>
          </p:cNvSpPr>
          <p:nvPr>
            <p:ph sz="quarter" idx="18"/>
          </p:nvPr>
        </p:nvSpPr>
        <p:spPr>
          <a:xfrm>
            <a:off x="371570" y="1268525"/>
            <a:ext cx="11448860" cy="1916800"/>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
        <p:nvSpPr>
          <p:cNvPr id="35" name="Content Placeholder 59">
            <a:extLst>
              <a:ext uri="{FF2B5EF4-FFF2-40B4-BE49-F238E27FC236}">
                <a16:creationId xmlns:a16="http://schemas.microsoft.com/office/drawing/2014/main" id="{803192AC-F2BD-1089-39B2-55B2FF2F3D17}"/>
              </a:ext>
            </a:extLst>
          </p:cNvPr>
          <p:cNvSpPr>
            <a:spLocks noGrp="1"/>
          </p:cNvSpPr>
          <p:nvPr>
            <p:ph sz="quarter" idx="19"/>
          </p:nvPr>
        </p:nvSpPr>
        <p:spPr>
          <a:xfrm>
            <a:off x="371570" y="3925569"/>
            <a:ext cx="11448860" cy="1916800"/>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grpSp>
        <p:nvGrpSpPr>
          <p:cNvPr id="3" name="Group 2">
            <a:extLst>
              <a:ext uri="{FF2B5EF4-FFF2-40B4-BE49-F238E27FC236}">
                <a16:creationId xmlns:a16="http://schemas.microsoft.com/office/drawing/2014/main" id="{B0850333-0772-B295-AC63-6DFE83A4F7FD}"/>
              </a:ext>
            </a:extLst>
          </p:cNvPr>
          <p:cNvGrpSpPr/>
          <p:nvPr userDrawn="1"/>
        </p:nvGrpSpPr>
        <p:grpSpPr>
          <a:xfrm>
            <a:off x="356788" y="6314222"/>
            <a:ext cx="1373902" cy="388189"/>
            <a:chOff x="5284371" y="428067"/>
            <a:chExt cx="1625355" cy="459236"/>
          </a:xfrm>
        </p:grpSpPr>
        <p:sp>
          <p:nvSpPr>
            <p:cNvPr id="6" name="Freeform 5">
              <a:extLst>
                <a:ext uri="{FF2B5EF4-FFF2-40B4-BE49-F238E27FC236}">
                  <a16:creationId xmlns:a16="http://schemas.microsoft.com/office/drawing/2014/main" id="{F120B2FD-CADE-D6A6-169D-31168121DD01}"/>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BF708E6-21BD-D141-0EAD-A6F03A999619}"/>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F3203E1D-ACA5-08E5-DE14-7AECF08F8548}"/>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42717293-585C-8156-4F22-5C91F2092C83}"/>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D464A36-6D77-4A0C-0BD2-6C92F7349056}"/>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6858150-2A28-A8A2-418F-A5BF0813646E}"/>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394327D-B262-AA2F-862D-6BCB4DEA98B6}"/>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C3EEDE-D5DF-2618-7B87-EFF70ECC3001}"/>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142B376-7449-90B1-AEAC-EF61811C6BE6}"/>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0FD74DA-D66A-AC06-A2C3-280988EBA3A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8860C78-B79B-F3ED-2C67-9788F71FD6F1}"/>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069A01E-C5AD-FD4D-EB2F-3492FB41E11C}"/>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C0FF249-13C0-6130-75FC-AED0CA7284D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7C803A64-30CC-9347-4501-758C846089F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102FB6E-0603-F5E2-8824-5821E795C5F0}"/>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DAE76-9972-7B7C-0CB3-C5754324D0D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5535401-815F-9E4C-0B54-C1EE81E32409}"/>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E2B0AC1-C261-1F3D-EDF2-359F7A8F62B7}"/>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70A5AA0-E9F8-E34D-F3E3-B0B0EFE2BD59}"/>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C6EB7CA-4DAB-1326-8290-E7A8140574B4}"/>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448FF04-D2A5-0B44-EAED-A284628ED6AE}"/>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5009E486-0100-24E8-5E93-0162E786AEB1}"/>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E7BF9FE-0B35-FB4E-AE16-26B65B2F144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6BA86D9-3F48-9417-8FB9-8F9DB46526C5}"/>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702D1BD-40B4-0931-ED29-A9CA9FC95F02}"/>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D0C1603-ABA4-65FE-6651-4833A06CCEC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8E418409-75BF-E7A7-0B37-105A0A14C85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6E705C62-1921-327B-7FE2-E1EDD70BE928}"/>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38387470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bg2"/>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a:t>Lorem ipsum dolor sit </a:t>
            </a:r>
            <a:r>
              <a:rPr lang="en-US" err="1"/>
              <a:t>amet</a:t>
            </a:r>
            <a:r>
              <a:rPr lang="en-US"/>
              <a:t> </a:t>
            </a:r>
            <a:r>
              <a:rPr lang="en-US" err="1"/>
              <a:t>consectetur</a:t>
            </a:r>
            <a:r>
              <a:rPr lang="en-US"/>
              <a:t> </a:t>
            </a:r>
            <a:r>
              <a:rPr lang="en-US" err="1"/>
              <a:t>elit</a:t>
            </a:r>
            <a:r>
              <a:rPr lang="en-US"/>
              <a:t>, sed do</a:t>
            </a:r>
            <a:br>
              <a:rPr lang="en-US"/>
            </a:br>
            <a:r>
              <a:rPr lang="en-US" err="1"/>
              <a:t>elusmond</a:t>
            </a:r>
            <a:r>
              <a:rPr lang="en-US"/>
              <a:t> </a:t>
            </a:r>
            <a:r>
              <a:rPr lang="en-US" err="1"/>
              <a:t>tempor</a:t>
            </a:r>
            <a:r>
              <a:rPr lang="en-US"/>
              <a:t> </a:t>
            </a:r>
            <a:r>
              <a:rPr lang="en-US" err="1"/>
              <a:t>incidinititut</a:t>
            </a:r>
            <a:r>
              <a:rPr lang="en-US"/>
              <a:t> </a:t>
            </a:r>
            <a:r>
              <a:rPr lang="en-US" err="1"/>
              <a:t>ut</a:t>
            </a:r>
            <a:r>
              <a:rPr lang="en-US"/>
              <a:t>, et dolor </a:t>
            </a:r>
            <a:r>
              <a:rPr lang="en-US" err="1"/>
              <a:t>algiuila</a:t>
            </a:r>
            <a:r>
              <a:rPr lang="en-US"/>
              <a:t> </a:t>
            </a:r>
            <a:br>
              <a:rPr lang="en-US"/>
            </a:br>
            <a:r>
              <a:rPr lang="en-US" err="1"/>
              <a:t>enim</a:t>
            </a:r>
            <a:r>
              <a:rPr lang="en-US"/>
              <a:t> ad minim </a:t>
            </a:r>
            <a:r>
              <a:rPr lang="en-US" err="1"/>
              <a:t>quis</a:t>
            </a:r>
            <a:r>
              <a:rPr lang="en-US"/>
              <a:t> </a:t>
            </a:r>
            <a:r>
              <a:rPr lang="en-US" err="1"/>
              <a:t>nostrud</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a:t>John Doe</a:t>
            </a:r>
            <a:endParaRPr lang="en-NL"/>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a:t>Product Manager</a:t>
            </a:r>
            <a:endParaRPr lang="en-NL"/>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3" name="Graphic 72">
            <a:extLst>
              <a:ext uri="{FF2B5EF4-FFF2-40B4-BE49-F238E27FC236}">
                <a16:creationId xmlns:a16="http://schemas.microsoft.com/office/drawing/2014/main" id="{EDEF3BB1-16AF-622B-711E-59A40C521218}"/>
              </a:ext>
            </a:extLst>
          </p:cNvPr>
          <p:cNvGrpSpPr/>
          <p:nvPr userDrawn="1"/>
        </p:nvGrpSpPr>
        <p:grpSpPr>
          <a:xfrm>
            <a:off x="356901" y="6296857"/>
            <a:ext cx="1378423" cy="389467"/>
            <a:chOff x="3418208" y="1020992"/>
            <a:chExt cx="3761422" cy="1062774"/>
          </a:xfrm>
          <a:solidFill>
            <a:srgbClr val="FFFFFF"/>
          </a:solidFill>
        </p:grpSpPr>
        <p:grpSp>
          <p:nvGrpSpPr>
            <p:cNvPr id="6" name="Graphic 72">
              <a:extLst>
                <a:ext uri="{FF2B5EF4-FFF2-40B4-BE49-F238E27FC236}">
                  <a16:creationId xmlns:a16="http://schemas.microsoft.com/office/drawing/2014/main" id="{6587BE9F-7812-8346-B76A-811CC24237A2}"/>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1BD1998C-30B0-8AF7-B472-CACF15AA2DF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71F629F-A623-23F9-9C6A-B0164F8FF0E8}"/>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83B4DD39-7DDB-3639-99E6-87752E3C656F}"/>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32DDCF1A-6707-F76D-5072-AF99410CF5D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8A9D6645-920C-9246-8E52-6743D9E6B52D}"/>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1193D83-790A-764F-23A6-A4D16AB0F3E0}"/>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DD76D76-6A31-3734-17E6-8C8013E0E91E}"/>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06D2DD-66B7-5162-949F-EF6BC2FE1E23}"/>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87F8B4-8224-5EDF-3010-0E33C297B35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F8A0D12-D685-D938-50AB-B5E637358FA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C4E35B4-4D8F-76BA-CEE0-776722B71A7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5D9EFF-B283-6054-7744-C70E9D2980A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E7ECE48-B0EE-F874-59ED-346D0C13A20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0EC8B9C-7C99-0B1B-D63B-E0A0E744020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B3889C1-8553-9304-4203-4CB464681C4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8" name="Graphic 72">
              <a:extLst>
                <a:ext uri="{FF2B5EF4-FFF2-40B4-BE49-F238E27FC236}">
                  <a16:creationId xmlns:a16="http://schemas.microsoft.com/office/drawing/2014/main" id="{92AEA20A-0029-C82B-D831-2AC448DE6E28}"/>
                </a:ext>
              </a:extLst>
            </p:cNvPr>
            <p:cNvGrpSpPr/>
            <p:nvPr/>
          </p:nvGrpSpPr>
          <p:grpSpPr>
            <a:xfrm>
              <a:off x="3418208" y="1020992"/>
              <a:ext cx="3761422" cy="550471"/>
              <a:chOff x="3418208" y="1020992"/>
              <a:chExt cx="3761422" cy="550471"/>
            </a:xfrm>
            <a:solidFill>
              <a:srgbClr val="FFFFFF"/>
            </a:solidFill>
          </p:grpSpPr>
          <p:sp>
            <p:nvSpPr>
              <p:cNvPr id="9" name="Freeform 8">
                <a:extLst>
                  <a:ext uri="{FF2B5EF4-FFF2-40B4-BE49-F238E27FC236}">
                    <a16:creationId xmlns:a16="http://schemas.microsoft.com/office/drawing/2014/main" id="{D25BB325-5C3F-0448-610A-40CE88B3D6BA}"/>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509C851-DC7F-F9F1-3FA8-75C600F22D0D}"/>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31070BE-1FAD-CCA1-BE3B-DA77C46D4727}"/>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0A7EDE43-AF82-816A-D24E-A2C9A580183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41867A3-0A51-C2D7-643B-A8F8F8284328}"/>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67B5027-A9E2-C973-F3C5-BFFFB1FD8FB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59F35C6-9B54-29B9-D880-D89811CE5F8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282CAA5-CAFE-99ED-DAF1-E6D45BE8C34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22BE17D-CFEA-3241-4383-6DEA28EB04F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F233656-6348-09BC-0DD9-132E3AC61D25}"/>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DBFEC2C-503A-0317-058A-E40764ECA17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ECF8C36-5EB0-C98F-47D0-B42B8EBDD630}"/>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609D4C61-E3F8-157F-14BD-552441BF076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95220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3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solidFill>
            <a:schemeClr val="accent2"/>
          </a:soli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a:t>Lorem ipsum dolor sit </a:t>
            </a:r>
            <a:r>
              <a:rPr lang="en-US" err="1"/>
              <a:t>amet</a:t>
            </a:r>
            <a:r>
              <a:rPr lang="en-US"/>
              <a:t> </a:t>
            </a:r>
            <a:r>
              <a:rPr lang="en-US" err="1"/>
              <a:t>consectetur</a:t>
            </a:r>
            <a:r>
              <a:rPr lang="en-US"/>
              <a:t> </a:t>
            </a:r>
            <a:r>
              <a:rPr lang="en-US" err="1"/>
              <a:t>elit</a:t>
            </a:r>
            <a:r>
              <a:rPr lang="en-US"/>
              <a:t>, sed do</a:t>
            </a:r>
            <a:br>
              <a:rPr lang="en-US"/>
            </a:br>
            <a:r>
              <a:rPr lang="en-US" err="1"/>
              <a:t>elusmond</a:t>
            </a:r>
            <a:r>
              <a:rPr lang="en-US"/>
              <a:t> </a:t>
            </a:r>
            <a:r>
              <a:rPr lang="en-US" err="1"/>
              <a:t>tempor</a:t>
            </a:r>
            <a:r>
              <a:rPr lang="en-US"/>
              <a:t> </a:t>
            </a:r>
            <a:r>
              <a:rPr lang="en-US" err="1"/>
              <a:t>incidinititut</a:t>
            </a:r>
            <a:r>
              <a:rPr lang="en-US"/>
              <a:t> </a:t>
            </a:r>
            <a:r>
              <a:rPr lang="en-US" err="1"/>
              <a:t>ut</a:t>
            </a:r>
            <a:r>
              <a:rPr lang="en-US"/>
              <a:t>, et dolor </a:t>
            </a:r>
            <a:r>
              <a:rPr lang="en-US" err="1"/>
              <a:t>algiuila</a:t>
            </a:r>
            <a:r>
              <a:rPr lang="en-US"/>
              <a:t> </a:t>
            </a:r>
            <a:br>
              <a:rPr lang="en-US"/>
            </a:br>
            <a:r>
              <a:rPr lang="en-US" err="1"/>
              <a:t>enim</a:t>
            </a:r>
            <a:r>
              <a:rPr lang="en-US"/>
              <a:t> ad minim </a:t>
            </a:r>
            <a:r>
              <a:rPr lang="en-US" err="1"/>
              <a:t>quis</a:t>
            </a:r>
            <a:r>
              <a:rPr lang="en-US"/>
              <a:t> </a:t>
            </a:r>
            <a:r>
              <a:rPr lang="en-US" err="1"/>
              <a:t>nostrud</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769602"/>
            <a:ext cx="6256338" cy="519113"/>
          </a:xfrm>
          <a:prstGeom prst="rect">
            <a:avLst/>
          </a:prstGeom>
        </p:spPr>
        <p:txBody>
          <a:bodyPr/>
          <a:lstStyle>
            <a:lvl1pPr marL="0" indent="0" algn="r">
              <a:buNone/>
              <a:defRPr sz="2800" b="1">
                <a:solidFill>
                  <a:schemeClr val="bg1"/>
                </a:solidFill>
              </a:defRPr>
            </a:lvl1pPr>
          </a:lstStyle>
          <a:p>
            <a:pPr lvl="0"/>
            <a:r>
              <a:rPr lang="en-GB"/>
              <a:t>John Doe</a:t>
            </a:r>
            <a:endParaRPr lang="en-NL"/>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392718"/>
            <a:ext cx="6256338" cy="519113"/>
          </a:xfrm>
          <a:prstGeom prst="rect">
            <a:avLst/>
          </a:prstGeom>
        </p:spPr>
        <p:txBody>
          <a:bodyPr/>
          <a:lstStyle>
            <a:lvl1pPr marL="0" indent="0" algn="r">
              <a:buNone/>
              <a:defRPr sz="2000" b="0">
                <a:solidFill>
                  <a:schemeClr val="bg1"/>
                </a:solidFill>
              </a:defRPr>
            </a:lvl1pPr>
          </a:lstStyle>
          <a:p>
            <a:pPr lvl="0"/>
            <a:r>
              <a:rPr lang="en-GB"/>
              <a:t>Product Manager</a:t>
            </a:r>
            <a:endParaRPr lang="en-NL"/>
          </a:p>
        </p:txBody>
      </p:sp>
      <p:pic>
        <p:nvPicPr>
          <p:cNvPr id="47" name="Picture 46">
            <a:extLst>
              <a:ext uri="{FF2B5EF4-FFF2-40B4-BE49-F238E27FC236}">
                <a16:creationId xmlns:a16="http://schemas.microsoft.com/office/drawing/2014/main" id="{FF24B024-A259-02E7-B2F1-7A3F4B7F0BD7}"/>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sp>
        <p:nvSpPr>
          <p:cNvPr id="3" name="TextBox 2">
            <a:extLst>
              <a:ext uri="{FF2B5EF4-FFF2-40B4-BE49-F238E27FC236}">
                <a16:creationId xmlns:a16="http://schemas.microsoft.com/office/drawing/2014/main" id="{3C6E1E1D-8EC1-E530-0FD4-DBF747D97261}"/>
              </a:ext>
            </a:extLst>
          </p:cNvPr>
          <p:cNvSpPr txBox="1"/>
          <p:nvPr userDrawn="1"/>
        </p:nvSpPr>
        <p:spPr>
          <a:xfrm>
            <a:off x="2304789" y="-588723"/>
            <a:ext cx="0" cy="0"/>
          </a:xfrm>
          <a:prstGeom prst="rect">
            <a:avLst/>
          </a:prstGeom>
          <a:solidFill>
            <a:schemeClr val="bg1"/>
          </a:solidFill>
          <a:ln>
            <a:solidFill>
              <a:schemeClr val="accent2"/>
            </a:solidFill>
          </a:ln>
        </p:spPr>
        <p:txBody>
          <a:bodyPr wrap="none" rtlCol="0">
            <a:noAutofit/>
          </a:bodyPr>
          <a:lstStyle/>
          <a:p>
            <a:pPr algn="l"/>
            <a:endParaRPr lang="en-NL" err="1"/>
          </a:p>
        </p:txBody>
      </p:sp>
      <p:grpSp>
        <p:nvGrpSpPr>
          <p:cNvPr id="20" name="Graphic 72">
            <a:extLst>
              <a:ext uri="{FF2B5EF4-FFF2-40B4-BE49-F238E27FC236}">
                <a16:creationId xmlns:a16="http://schemas.microsoft.com/office/drawing/2014/main" id="{C3F4B5C4-D29E-4ED7-EC57-2C1FCBF49E55}"/>
              </a:ext>
            </a:extLst>
          </p:cNvPr>
          <p:cNvGrpSpPr/>
          <p:nvPr userDrawn="1"/>
        </p:nvGrpSpPr>
        <p:grpSpPr>
          <a:xfrm>
            <a:off x="356901" y="6296857"/>
            <a:ext cx="1378423" cy="389467"/>
            <a:chOff x="3418208" y="1020992"/>
            <a:chExt cx="3761422" cy="1062774"/>
          </a:xfrm>
          <a:solidFill>
            <a:srgbClr val="FFFFFF"/>
          </a:solidFill>
        </p:grpSpPr>
        <p:grpSp>
          <p:nvGrpSpPr>
            <p:cNvPr id="21" name="Graphic 72">
              <a:extLst>
                <a:ext uri="{FF2B5EF4-FFF2-40B4-BE49-F238E27FC236}">
                  <a16:creationId xmlns:a16="http://schemas.microsoft.com/office/drawing/2014/main" id="{BDD8B72B-A0B8-B606-D1E0-34743FC9E5C0}"/>
                </a:ext>
              </a:extLst>
            </p:cNvPr>
            <p:cNvGrpSpPr/>
            <p:nvPr/>
          </p:nvGrpSpPr>
          <p:grpSpPr>
            <a:xfrm>
              <a:off x="4163063" y="1839897"/>
              <a:ext cx="2240279" cy="243868"/>
              <a:chOff x="4163063" y="1839897"/>
              <a:chExt cx="2240279" cy="243868"/>
            </a:xfrm>
            <a:solidFill>
              <a:srgbClr val="FFFFFF"/>
            </a:solidFill>
          </p:grpSpPr>
          <p:sp>
            <p:nvSpPr>
              <p:cNvPr id="36" name="Freeform 35">
                <a:extLst>
                  <a:ext uri="{FF2B5EF4-FFF2-40B4-BE49-F238E27FC236}">
                    <a16:creationId xmlns:a16="http://schemas.microsoft.com/office/drawing/2014/main" id="{7CC437C6-F20B-1620-6960-F4C4D82DADE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54722D0-1E8D-65F3-0413-E9851BEF4D60}"/>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A2C2FB6-43B3-B47A-5500-0035CF90CD2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E7FDA7-2CFE-CDC8-7FC4-E831C2BD5A48}"/>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0B24E2E-54D9-D25A-915A-EA6489A7D25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79CB81-051A-8E15-D442-8C8F05FA776C}"/>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1E671CF-BF27-9421-ED73-8B50D82D5147}"/>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3C15D6-7974-FD8C-D6E1-A74E4FA6F864}"/>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9DC7480-1A6E-9D96-8D0A-2ECF392BAB5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B303CA7-F5B4-E9C8-9504-2C0541570A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3FC27A49-FA08-9E3C-CCE1-A94E740C712F}"/>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8D4B1696-D3D7-65C8-34BC-EF67C02B271C}"/>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9B3A21F-4F4D-DC74-6B48-2F41D65D7D7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B3E91BA-62C7-A1A0-A914-5AD27D00FED0}"/>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2CC7AB9-7460-55A8-2F17-6390E63555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22" name="Graphic 72">
              <a:extLst>
                <a:ext uri="{FF2B5EF4-FFF2-40B4-BE49-F238E27FC236}">
                  <a16:creationId xmlns:a16="http://schemas.microsoft.com/office/drawing/2014/main" id="{D5E674F8-84AB-BBAE-14E5-CAC493FD370E}"/>
                </a:ext>
              </a:extLst>
            </p:cNvPr>
            <p:cNvGrpSpPr/>
            <p:nvPr/>
          </p:nvGrpSpPr>
          <p:grpSpPr>
            <a:xfrm>
              <a:off x="3418208" y="1020992"/>
              <a:ext cx="3761422" cy="550471"/>
              <a:chOff x="3418208" y="1020992"/>
              <a:chExt cx="3761422" cy="550471"/>
            </a:xfrm>
            <a:solidFill>
              <a:srgbClr val="FFFFFF"/>
            </a:solidFill>
          </p:grpSpPr>
          <p:sp>
            <p:nvSpPr>
              <p:cNvPr id="23" name="Freeform 22">
                <a:extLst>
                  <a:ext uri="{FF2B5EF4-FFF2-40B4-BE49-F238E27FC236}">
                    <a16:creationId xmlns:a16="http://schemas.microsoft.com/office/drawing/2014/main" id="{B353DBE2-0CCB-AD82-698A-0500BAB5D044}"/>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82D1E2C-8926-FEF3-50AC-D92F8C04DD8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17EE12C-866C-146A-AAAB-E3B30C1D000B}"/>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EDE2E7D-973F-C2DD-DE52-B8EB0B26D6A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7D35BE3-8C95-1A9B-29AC-C726B2711A42}"/>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DDA9D9E-9622-CF32-B3CD-C2307AF90B4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BF24321-F297-8013-1089-2BCE0DC7B469}"/>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F35399F-D49A-8C54-A93C-AEF56EF7127B}"/>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562BBE4-927F-CBE4-4730-D13DFFC0DD10}"/>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DE3458A-DFE8-17D6-D7D5-9FDB2A4EFDFC}"/>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81DC90F9-EA08-4AA8-F134-38DDF60B897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E1F3650-5A7A-44A5-CFF8-E5F3055EDE95}"/>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C044FE8-BB02-1DB4-E3BF-8A0B124AD2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28661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2_3x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2CCF4D4-AB2C-69D4-7683-37D234403E21}"/>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824753" y="2594705"/>
            <a:ext cx="10542494" cy="563501"/>
          </a:xfrm>
        </p:spPr>
        <p:txBody>
          <a:bodyPr/>
          <a:lstStyle>
            <a:lvl1pPr>
              <a:defRPr b="0" i="1">
                <a:solidFill>
                  <a:schemeClr val="bg1"/>
                </a:solidFill>
                <a:latin typeface="+mn-lt"/>
              </a:defRPr>
            </a:lvl1pPr>
          </a:lstStyle>
          <a:p>
            <a:r>
              <a:rPr lang="en-US"/>
              <a:t>Lorem ipsum dolor sit </a:t>
            </a:r>
            <a:r>
              <a:rPr lang="en-US" err="1"/>
              <a:t>amet</a:t>
            </a:r>
            <a:r>
              <a:rPr lang="en-US"/>
              <a:t> </a:t>
            </a:r>
            <a:r>
              <a:rPr lang="en-US" err="1"/>
              <a:t>consectetur</a:t>
            </a:r>
            <a:r>
              <a:rPr lang="en-US"/>
              <a:t> </a:t>
            </a:r>
            <a:r>
              <a:rPr lang="en-US" err="1"/>
              <a:t>elit</a:t>
            </a:r>
            <a:r>
              <a:rPr lang="en-US"/>
              <a:t>, sed do</a:t>
            </a:r>
            <a:br>
              <a:rPr lang="en-US"/>
            </a:br>
            <a:r>
              <a:rPr lang="en-US" err="1"/>
              <a:t>elusmond</a:t>
            </a:r>
            <a:r>
              <a:rPr lang="en-US"/>
              <a:t> </a:t>
            </a:r>
            <a:r>
              <a:rPr lang="en-US" err="1"/>
              <a:t>tempor</a:t>
            </a:r>
            <a:r>
              <a:rPr lang="en-US"/>
              <a:t> </a:t>
            </a:r>
            <a:r>
              <a:rPr lang="en-US" err="1"/>
              <a:t>incidinititut</a:t>
            </a:r>
            <a:r>
              <a:rPr lang="en-US"/>
              <a:t> </a:t>
            </a:r>
            <a:r>
              <a:rPr lang="en-US" err="1"/>
              <a:t>ut</a:t>
            </a:r>
            <a:r>
              <a:rPr lang="en-US"/>
              <a:t>, et dolor </a:t>
            </a:r>
            <a:r>
              <a:rPr lang="en-US" err="1"/>
              <a:t>algiuila</a:t>
            </a:r>
            <a:r>
              <a:rPr lang="en-US"/>
              <a:t> </a:t>
            </a:r>
            <a:br>
              <a:rPr lang="en-US"/>
            </a:br>
            <a:r>
              <a:rPr lang="en-US" err="1"/>
              <a:t>enim</a:t>
            </a:r>
            <a:r>
              <a:rPr lang="en-US"/>
              <a:t> ad minim </a:t>
            </a:r>
            <a:r>
              <a:rPr lang="en-US" err="1"/>
              <a:t>quis</a:t>
            </a:r>
            <a:r>
              <a:rPr lang="en-US"/>
              <a:t> </a:t>
            </a:r>
            <a:r>
              <a:rPr lang="en-US" err="1"/>
              <a:t>nostrud</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Box 4">
            <a:extLst>
              <a:ext uri="{FF2B5EF4-FFF2-40B4-BE49-F238E27FC236}">
                <a16:creationId xmlns:a16="http://schemas.microsoft.com/office/drawing/2014/main" id="{C99AC76C-7913-3FC7-1404-80C20ABAEA17}"/>
              </a:ext>
            </a:extLst>
          </p:cNvPr>
          <p:cNvSpPr txBox="1"/>
          <p:nvPr userDrawn="1"/>
        </p:nvSpPr>
        <p:spPr>
          <a:xfrm>
            <a:off x="4105835" y="-2330824"/>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18" name="Text Placeholder 17">
            <a:extLst>
              <a:ext uri="{FF2B5EF4-FFF2-40B4-BE49-F238E27FC236}">
                <a16:creationId xmlns:a16="http://schemas.microsoft.com/office/drawing/2014/main" id="{2B62C811-3D0B-A39A-253B-8A85A7B74108}"/>
              </a:ext>
            </a:extLst>
          </p:cNvPr>
          <p:cNvSpPr>
            <a:spLocks noGrp="1"/>
          </p:cNvSpPr>
          <p:nvPr>
            <p:ph type="body" sz="quarter" idx="12" hasCustomPrompt="1"/>
          </p:nvPr>
        </p:nvSpPr>
        <p:spPr>
          <a:xfrm>
            <a:off x="5110909" y="4608239"/>
            <a:ext cx="6256338" cy="519113"/>
          </a:xfrm>
          <a:prstGeom prst="rect">
            <a:avLst/>
          </a:prstGeom>
        </p:spPr>
        <p:txBody>
          <a:bodyPr/>
          <a:lstStyle>
            <a:lvl1pPr marL="0" indent="0" algn="r">
              <a:buNone/>
              <a:defRPr sz="2800" b="1">
                <a:solidFill>
                  <a:schemeClr val="bg1"/>
                </a:solidFill>
              </a:defRPr>
            </a:lvl1pPr>
          </a:lstStyle>
          <a:p>
            <a:pPr lvl="0"/>
            <a:r>
              <a:rPr lang="en-GB"/>
              <a:t>John Doe</a:t>
            </a:r>
            <a:endParaRPr lang="en-NL"/>
          </a:p>
        </p:txBody>
      </p:sp>
      <p:sp>
        <p:nvSpPr>
          <p:cNvPr id="19" name="Text Placeholder 17">
            <a:extLst>
              <a:ext uri="{FF2B5EF4-FFF2-40B4-BE49-F238E27FC236}">
                <a16:creationId xmlns:a16="http://schemas.microsoft.com/office/drawing/2014/main" id="{EE781722-9849-96F1-6F8D-FE5A8B937439}"/>
              </a:ext>
            </a:extLst>
          </p:cNvPr>
          <p:cNvSpPr>
            <a:spLocks noGrp="1"/>
          </p:cNvSpPr>
          <p:nvPr>
            <p:ph type="body" sz="quarter" idx="13" hasCustomPrompt="1"/>
          </p:nvPr>
        </p:nvSpPr>
        <p:spPr>
          <a:xfrm>
            <a:off x="5110162" y="5231355"/>
            <a:ext cx="6256338" cy="519113"/>
          </a:xfrm>
          <a:prstGeom prst="rect">
            <a:avLst/>
          </a:prstGeom>
        </p:spPr>
        <p:txBody>
          <a:bodyPr/>
          <a:lstStyle>
            <a:lvl1pPr marL="0" indent="0" algn="r">
              <a:buNone/>
              <a:defRPr sz="2000" b="0">
                <a:solidFill>
                  <a:schemeClr val="bg1"/>
                </a:solidFill>
              </a:defRPr>
            </a:lvl1pPr>
          </a:lstStyle>
          <a:p>
            <a:pPr lvl="0"/>
            <a:r>
              <a:rPr lang="en-GB"/>
              <a:t>Product Manager</a:t>
            </a:r>
            <a:endParaRPr lang="en-NL"/>
          </a:p>
        </p:txBody>
      </p:sp>
      <p:sp>
        <p:nvSpPr>
          <p:cNvPr id="3" name="TextBox 2">
            <a:extLst>
              <a:ext uri="{FF2B5EF4-FFF2-40B4-BE49-F238E27FC236}">
                <a16:creationId xmlns:a16="http://schemas.microsoft.com/office/drawing/2014/main" id="{E975522C-B98C-3662-6FF1-F94A1E0BD861}"/>
              </a:ext>
            </a:extLst>
          </p:cNvPr>
          <p:cNvSpPr txBox="1"/>
          <p:nvPr userDrawn="1"/>
        </p:nvSpPr>
        <p:spPr>
          <a:xfrm>
            <a:off x="4894729" y="-2115671"/>
            <a:ext cx="0" cy="0"/>
          </a:xfrm>
          <a:prstGeom prst="rect">
            <a:avLst/>
          </a:prstGeom>
          <a:solidFill>
            <a:schemeClr val="bg1"/>
          </a:solidFill>
          <a:ln>
            <a:solidFill>
              <a:schemeClr val="accent2"/>
            </a:solidFill>
          </a:ln>
        </p:spPr>
        <p:txBody>
          <a:bodyPr wrap="none" rtlCol="0">
            <a:noAutofit/>
          </a:bodyPr>
          <a:lstStyle/>
          <a:p>
            <a:pPr algn="l"/>
            <a:endParaRPr lang="en-NL" err="1"/>
          </a:p>
        </p:txBody>
      </p:sp>
      <p:pic>
        <p:nvPicPr>
          <p:cNvPr id="62" name="Picture 61">
            <a:extLst>
              <a:ext uri="{FF2B5EF4-FFF2-40B4-BE49-F238E27FC236}">
                <a16:creationId xmlns:a16="http://schemas.microsoft.com/office/drawing/2014/main" id="{FDF0CA0E-03CE-A156-D827-E4AD8317799E}"/>
              </a:ext>
            </a:extLst>
          </p:cNvPr>
          <p:cNvPicPr>
            <a:picLocks noChangeAspect="1"/>
          </p:cNvPicPr>
          <p:nvPr userDrawn="1"/>
        </p:nvPicPr>
        <p:blipFill>
          <a:blip r:embed="rId2" cstate="print">
            <a:alphaModFix amt="50000"/>
            <a:extLst>
              <a:ext uri="{28A0092B-C50C-407E-A947-70E740481C1C}">
                <a14:useLocalDpi xmlns:a14="http://schemas.microsoft.com/office/drawing/2010/main" val="0"/>
              </a:ext>
            </a:extLst>
          </a:blip>
          <a:stretch>
            <a:fillRect/>
          </a:stretch>
        </p:blipFill>
        <p:spPr>
          <a:xfrm>
            <a:off x="517589" y="561341"/>
            <a:ext cx="2996596" cy="1676510"/>
          </a:xfrm>
          <a:prstGeom prst="rect">
            <a:avLst/>
          </a:prstGeom>
        </p:spPr>
      </p:pic>
      <p:grpSp>
        <p:nvGrpSpPr>
          <p:cNvPr id="6" name="Graphic 72">
            <a:extLst>
              <a:ext uri="{FF2B5EF4-FFF2-40B4-BE49-F238E27FC236}">
                <a16:creationId xmlns:a16="http://schemas.microsoft.com/office/drawing/2014/main" id="{8F355ECE-660D-8418-E7C8-84EFB8F0126E}"/>
              </a:ext>
            </a:extLst>
          </p:cNvPr>
          <p:cNvGrpSpPr/>
          <p:nvPr userDrawn="1"/>
        </p:nvGrpSpPr>
        <p:grpSpPr>
          <a:xfrm>
            <a:off x="356901" y="6296857"/>
            <a:ext cx="1378423" cy="389467"/>
            <a:chOff x="3418208" y="1020992"/>
            <a:chExt cx="3761422" cy="1062774"/>
          </a:xfrm>
          <a:solidFill>
            <a:srgbClr val="FFFFFF"/>
          </a:solidFill>
        </p:grpSpPr>
        <p:grpSp>
          <p:nvGrpSpPr>
            <p:cNvPr id="8" name="Graphic 72">
              <a:extLst>
                <a:ext uri="{FF2B5EF4-FFF2-40B4-BE49-F238E27FC236}">
                  <a16:creationId xmlns:a16="http://schemas.microsoft.com/office/drawing/2014/main" id="{F7C8CE5B-666B-4348-2F64-36C9D43467AA}"/>
                </a:ext>
              </a:extLst>
            </p:cNvPr>
            <p:cNvGrpSpPr/>
            <p:nvPr/>
          </p:nvGrpSpPr>
          <p:grpSpPr>
            <a:xfrm>
              <a:off x="4163063" y="1839897"/>
              <a:ext cx="2240279" cy="243868"/>
              <a:chOff x="4163063" y="1839897"/>
              <a:chExt cx="2240279" cy="243868"/>
            </a:xfrm>
            <a:solidFill>
              <a:srgbClr val="FFFFFF"/>
            </a:solidFill>
          </p:grpSpPr>
          <p:sp>
            <p:nvSpPr>
              <p:cNvPr id="25" name="Freeform 24">
                <a:extLst>
                  <a:ext uri="{FF2B5EF4-FFF2-40B4-BE49-F238E27FC236}">
                    <a16:creationId xmlns:a16="http://schemas.microsoft.com/office/drawing/2014/main" id="{922C6F34-EE3F-2C66-2D87-58ED0E3EC208}"/>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D9A231A-3388-2110-A98E-E680ECC6DE5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8076E93-284A-C8F8-7BDC-0F7C50282D08}"/>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9CB4F17-F15B-B994-615E-F1BD7DA816A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A5F774DE-4ABC-668B-A40D-11E58166228E}"/>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75E6A02-9EE5-6245-F876-1607C40547D9}"/>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A4AA6B-7740-5079-AF86-3218351F3A3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F6D2B07-C829-10B8-2EF4-1F73E7BC155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65EFF1A-B776-194E-73FF-178AA7C2D6D0}"/>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FD344B9-DE1A-4349-532E-8F9481560392}"/>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E09D578-502E-EDB4-4751-03E2C6C9DFD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655CC3D-B10E-7337-6E58-5A7D6A0B16F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37E256D-F0A2-8691-F2C5-25A60B7A0CC9}"/>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E2D4E9F-8C0E-887E-36E8-AE9310E6E769}"/>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436ADD1-9A74-855C-C5F0-376399BB5D0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9" name="Graphic 72">
              <a:extLst>
                <a:ext uri="{FF2B5EF4-FFF2-40B4-BE49-F238E27FC236}">
                  <a16:creationId xmlns:a16="http://schemas.microsoft.com/office/drawing/2014/main" id="{CB38EE5B-FFD8-CE94-6356-0E63F1967166}"/>
                </a:ext>
              </a:extLst>
            </p:cNvPr>
            <p:cNvGrpSpPr/>
            <p:nvPr/>
          </p:nvGrpSpPr>
          <p:grpSpPr>
            <a:xfrm>
              <a:off x="3418208" y="1020992"/>
              <a:ext cx="3761422" cy="550471"/>
              <a:chOff x="3418208" y="1020992"/>
              <a:chExt cx="3761422" cy="550471"/>
            </a:xfrm>
            <a:solidFill>
              <a:srgbClr val="FFFFFF"/>
            </a:solidFill>
          </p:grpSpPr>
          <p:sp>
            <p:nvSpPr>
              <p:cNvPr id="10" name="Freeform 9">
                <a:extLst>
                  <a:ext uri="{FF2B5EF4-FFF2-40B4-BE49-F238E27FC236}">
                    <a16:creationId xmlns:a16="http://schemas.microsoft.com/office/drawing/2014/main" id="{3BB192C6-7265-961C-11A9-3A517305BCB7}"/>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963967F-6EDD-3FC4-6C4E-73FB744D1542}"/>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E8ACBF3-A189-DB26-0738-683B1A6182D8}"/>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C577D39-854D-1ACA-215B-5EBC57A540F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10799DC4-A50D-9B90-8F57-23538C74400E}"/>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63A1B0D-71C5-CE93-200C-20F5EC2BDD1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DD8F38F-1F3B-16E1-26EF-3F1413B0D010}"/>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75BF871-0B44-A578-9E2B-57C1057C6E76}"/>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5AEFFE0-C576-96F6-F2E3-D629A71EEB24}"/>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558CFF1-F6F8-40EF-36F9-43755A8500C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A7CF65D-D959-4FD8-D53F-A5B816F9D7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A96EE50-A761-10F2-888D-7E7E1E3CA06C}"/>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0283B8F-73F6-13E4-EA5A-C3A3FE263EC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2511789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011372"/>
            <a:ext cx="3024000" cy="1620837"/>
          </a:xfrm>
          <a:prstGeom prst="rect">
            <a:avLst/>
          </a:prstGeom>
        </p:spPr>
        <p:txBody>
          <a:bodyPr anchor="b" anchorCtr="0"/>
          <a:lstStyle>
            <a:lvl1pPr marL="0" indent="0" algn="ctr">
              <a:buNone/>
              <a:defRPr sz="115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a:t>Click to add title</a:t>
            </a:r>
            <a:endParaRPr lang="en-GB"/>
          </a:p>
        </p:txBody>
      </p:sp>
      <p:sp>
        <p:nvSpPr>
          <p:cNvPr id="6" name="Content Placeholder 59">
            <a:extLst>
              <a:ext uri="{FF2B5EF4-FFF2-40B4-BE49-F238E27FC236}">
                <a16:creationId xmlns:a16="http://schemas.microsoft.com/office/drawing/2014/main" id="{0D1679BA-F277-3D3E-32D9-0F81AC76505E}"/>
              </a:ext>
            </a:extLst>
          </p:cNvPr>
          <p:cNvSpPr>
            <a:spLocks noGrp="1"/>
          </p:cNvSpPr>
          <p:nvPr>
            <p:ph sz="quarter" idx="18"/>
          </p:nvPr>
        </p:nvSpPr>
        <p:spPr>
          <a:xfrm>
            <a:off x="371570" y="1268524"/>
            <a:ext cx="7145669" cy="4616082"/>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26057634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1987551"/>
            <a:ext cx="3024000" cy="1620837"/>
          </a:xfrm>
          <a:prstGeom prst="rect">
            <a:avLst/>
          </a:prstGeom>
        </p:spPr>
        <p:txBody>
          <a:bodyPr anchor="b" anchorCtr="0"/>
          <a:lstStyle>
            <a:lvl1pPr marL="0" indent="0" algn="ctr">
              <a:buNone/>
              <a:defRPr sz="10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371570" y="368828"/>
            <a:ext cx="6966375" cy="251885"/>
          </a:xfrm>
        </p:spPr>
        <p:txBody>
          <a:bodyPr/>
          <a:lstStyle>
            <a:lvl1pPr>
              <a:defRPr/>
            </a:lvl1pPr>
          </a:lstStyle>
          <a:p>
            <a:r>
              <a:rPr lang="en-NL"/>
              <a:t>Click to add title</a:t>
            </a:r>
            <a:endParaRPr lang="en-GB"/>
          </a:p>
        </p:txBody>
      </p:sp>
      <p:sp>
        <p:nvSpPr>
          <p:cNvPr id="3" name="Content Placeholder 59">
            <a:extLst>
              <a:ext uri="{FF2B5EF4-FFF2-40B4-BE49-F238E27FC236}">
                <a16:creationId xmlns:a16="http://schemas.microsoft.com/office/drawing/2014/main" id="{37DAE68B-AE9F-EE86-75B7-D2DFEAB1DB56}"/>
              </a:ext>
            </a:extLst>
          </p:cNvPr>
          <p:cNvSpPr>
            <a:spLocks noGrp="1"/>
          </p:cNvSpPr>
          <p:nvPr>
            <p:ph sz="quarter" idx="18"/>
          </p:nvPr>
        </p:nvSpPr>
        <p:spPr>
          <a:xfrm>
            <a:off x="371570" y="1268524"/>
            <a:ext cx="7145669" cy="4616082"/>
          </a:xfrm>
          <a:prstGeom prst="rect">
            <a:avLst/>
          </a:prstGeo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NL"/>
          </a:p>
        </p:txBody>
      </p:sp>
    </p:spTree>
    <p:extLst>
      <p:ext uri="{BB962C8B-B14F-4D97-AF65-F5344CB8AC3E}">
        <p14:creationId xmlns:p14="http://schemas.microsoft.com/office/powerpoint/2010/main" val="303135257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NL"/>
              <a:t>Click to add title</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57780"/>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a:prstGeom prst="rect">
            <a:avLst/>
          </a:prstGeo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a:prstGeom prst="rect">
            <a:avLst/>
          </a:prstGeo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prstGeom prst="rect">
            <a:avLst/>
          </a:prstGeo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prstGeom prst="rect">
            <a:avLst/>
          </a:prstGeo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NL"/>
              <a:t>Click to add title</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NL"/>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3" name="Footer Placeholder 2">
            <a:extLst>
              <a:ext uri="{FF2B5EF4-FFF2-40B4-BE49-F238E27FC236}">
                <a16:creationId xmlns:a16="http://schemas.microsoft.com/office/drawing/2014/main" id="{7377D290-CB00-B096-6E1F-5B067630DD12}"/>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Tree>
    <p:extLst>
      <p:ext uri="{BB962C8B-B14F-4D97-AF65-F5344CB8AC3E}">
        <p14:creationId xmlns:p14="http://schemas.microsoft.com/office/powerpoint/2010/main" val="30495910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Tree>
    <p:extLst>
      <p:ext uri="{BB962C8B-B14F-4D97-AF65-F5344CB8AC3E}">
        <p14:creationId xmlns:p14="http://schemas.microsoft.com/office/powerpoint/2010/main" val="376612590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a:prstGeom prst="rect">
            <a:avLst/>
          </a:prstGeo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a:prstGeom prst="rect">
            <a:avLst/>
          </a:prstGeo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a:prstGeom prst="rect">
            <a:avLst/>
          </a:prstGeo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a:prstGeom prst="rect">
            <a:avLst/>
          </a:prstGeo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grpSp>
        <p:nvGrpSpPr>
          <p:cNvPr id="296" name="Group 295">
            <a:extLst>
              <a:ext uri="{FF2B5EF4-FFF2-40B4-BE49-F238E27FC236}">
                <a16:creationId xmlns:a16="http://schemas.microsoft.com/office/drawing/2014/main" id="{9DAC5B66-5650-64EF-F4AB-910614868C1F}"/>
              </a:ext>
            </a:extLst>
          </p:cNvPr>
          <p:cNvGrpSpPr/>
          <p:nvPr userDrawn="1"/>
        </p:nvGrpSpPr>
        <p:grpSpPr>
          <a:xfrm>
            <a:off x="1" y="0"/>
            <a:ext cx="8040687" cy="6858000"/>
            <a:chOff x="1" y="0"/>
            <a:chExt cx="8040687" cy="6858000"/>
          </a:xfrm>
        </p:grpSpPr>
        <p:sp>
          <p:nvSpPr>
            <p:cNvPr id="219" name="Freeform 218">
              <a:extLst>
                <a:ext uri="{FF2B5EF4-FFF2-40B4-BE49-F238E27FC236}">
                  <a16:creationId xmlns:a16="http://schemas.microsoft.com/office/drawing/2014/main" id="{DBE17DBD-30E8-D55D-19F8-2F39D0055158}"/>
                </a:ext>
              </a:extLst>
            </p:cNvPr>
            <p:cNvSpPr/>
            <p:nvPr userDrawn="1"/>
          </p:nvSpPr>
          <p:spPr>
            <a:xfrm>
              <a:off x="1" y="0"/>
              <a:ext cx="8040687" cy="6858000"/>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8040687" h="6858000">
                  <a:moveTo>
                    <a:pt x="0" y="0"/>
                  </a:moveTo>
                  <a:lnTo>
                    <a:pt x="8040687" y="0"/>
                  </a:lnTo>
                  <a:lnTo>
                    <a:pt x="8040687" y="6858000"/>
                  </a:lnTo>
                  <a:lnTo>
                    <a:pt x="0" y="6858000"/>
                  </a:lnTo>
                  <a:lnTo>
                    <a:pt x="0" y="0"/>
                  </a:lnTo>
                  <a:close/>
                  <a:moveTo>
                    <a:pt x="377445" y="6308726"/>
                  </a:moveTo>
                  <a:cubicBezTo>
                    <a:pt x="363509" y="6308726"/>
                    <a:pt x="352360" y="6317404"/>
                    <a:pt x="352360" y="6327816"/>
                  </a:cubicBezTo>
                  <a:cubicBezTo>
                    <a:pt x="352360" y="6338229"/>
                    <a:pt x="363509" y="6346906"/>
                    <a:pt x="377445" y="6346906"/>
                  </a:cubicBezTo>
                  <a:cubicBezTo>
                    <a:pt x="391382" y="6346906"/>
                    <a:pt x="402531" y="6338229"/>
                    <a:pt x="402531" y="6327816"/>
                  </a:cubicBezTo>
                  <a:cubicBezTo>
                    <a:pt x="402531" y="6317404"/>
                    <a:pt x="391382" y="6308726"/>
                    <a:pt x="377445" y="6308726"/>
                  </a:cubicBezTo>
                  <a:close/>
                  <a:moveTo>
                    <a:pt x="440855" y="6308726"/>
                  </a:moveTo>
                  <a:cubicBezTo>
                    <a:pt x="426919" y="6308726"/>
                    <a:pt x="415770" y="6317404"/>
                    <a:pt x="415770" y="6327816"/>
                  </a:cubicBezTo>
                  <a:cubicBezTo>
                    <a:pt x="415770" y="6338229"/>
                    <a:pt x="426919" y="6346906"/>
                    <a:pt x="440855" y="6346906"/>
                  </a:cubicBezTo>
                  <a:cubicBezTo>
                    <a:pt x="454792" y="6346906"/>
                    <a:pt x="465941" y="6338229"/>
                    <a:pt x="465941" y="6327816"/>
                  </a:cubicBezTo>
                  <a:cubicBezTo>
                    <a:pt x="465941" y="6317404"/>
                    <a:pt x="454792" y="6308726"/>
                    <a:pt x="440855" y="6308726"/>
                  </a:cubicBezTo>
                  <a:close/>
                  <a:moveTo>
                    <a:pt x="504962" y="6308726"/>
                  </a:moveTo>
                  <a:cubicBezTo>
                    <a:pt x="491026" y="6308726"/>
                    <a:pt x="479877" y="6317057"/>
                    <a:pt x="479877" y="6327816"/>
                  </a:cubicBezTo>
                  <a:cubicBezTo>
                    <a:pt x="479877" y="6338229"/>
                    <a:pt x="491026" y="6346906"/>
                    <a:pt x="504962" y="6346906"/>
                  </a:cubicBezTo>
                  <a:cubicBezTo>
                    <a:pt x="518899" y="6346906"/>
                    <a:pt x="530048" y="6338229"/>
                    <a:pt x="530048" y="6327816"/>
                  </a:cubicBezTo>
                  <a:cubicBezTo>
                    <a:pt x="530048" y="6317404"/>
                    <a:pt x="518899" y="6308726"/>
                    <a:pt x="504962" y="6308726"/>
                  </a:cubicBezTo>
                  <a:close/>
                  <a:moveTo>
                    <a:pt x="619587" y="6341006"/>
                  </a:moveTo>
                  <a:lnTo>
                    <a:pt x="619587" y="6360791"/>
                  </a:lnTo>
                  <a:lnTo>
                    <a:pt x="640143" y="6360791"/>
                  </a:lnTo>
                  <a:lnTo>
                    <a:pt x="640143" y="6341006"/>
                  </a:lnTo>
                  <a:lnTo>
                    <a:pt x="619587" y="6341006"/>
                  </a:lnTo>
                  <a:close/>
                  <a:moveTo>
                    <a:pt x="1439735" y="6341006"/>
                  </a:moveTo>
                  <a:lnTo>
                    <a:pt x="1439735" y="6360791"/>
                  </a:lnTo>
                  <a:lnTo>
                    <a:pt x="1460291" y="6360791"/>
                  </a:lnTo>
                  <a:lnTo>
                    <a:pt x="1460291" y="6341006"/>
                  </a:lnTo>
                  <a:lnTo>
                    <a:pt x="1439735" y="6341006"/>
                  </a:lnTo>
                  <a:close/>
                  <a:moveTo>
                    <a:pt x="1356117" y="6350724"/>
                  </a:moveTo>
                  <a:lnTo>
                    <a:pt x="1356117" y="6386822"/>
                  </a:lnTo>
                  <a:lnTo>
                    <a:pt x="1339394" y="6386822"/>
                  </a:lnTo>
                  <a:lnTo>
                    <a:pt x="1339394" y="6402788"/>
                  </a:lnTo>
                  <a:lnTo>
                    <a:pt x="1356117" y="6402788"/>
                  </a:lnTo>
                  <a:lnTo>
                    <a:pt x="1356117" y="6475330"/>
                  </a:lnTo>
                  <a:cubicBezTo>
                    <a:pt x="1356117" y="6499974"/>
                    <a:pt x="1370750" y="6509345"/>
                    <a:pt x="1390261" y="6509693"/>
                  </a:cubicBezTo>
                  <a:cubicBezTo>
                    <a:pt x="1397578" y="6509693"/>
                    <a:pt x="1405243" y="6507957"/>
                    <a:pt x="1411862" y="6504486"/>
                  </a:cubicBezTo>
                  <a:lnTo>
                    <a:pt x="1411862" y="6489214"/>
                  </a:lnTo>
                  <a:cubicBezTo>
                    <a:pt x="1406636" y="6491991"/>
                    <a:pt x="1400365" y="6493379"/>
                    <a:pt x="1394442" y="6493379"/>
                  </a:cubicBezTo>
                  <a:cubicBezTo>
                    <a:pt x="1382248" y="6493379"/>
                    <a:pt x="1374235" y="6487826"/>
                    <a:pt x="1374235" y="6473248"/>
                  </a:cubicBezTo>
                  <a:lnTo>
                    <a:pt x="1374235" y="6403135"/>
                  </a:lnTo>
                  <a:lnTo>
                    <a:pt x="1412559" y="6403135"/>
                  </a:lnTo>
                  <a:lnTo>
                    <a:pt x="1412559" y="6387169"/>
                  </a:lnTo>
                  <a:lnTo>
                    <a:pt x="1374235" y="6387169"/>
                  </a:lnTo>
                  <a:lnTo>
                    <a:pt x="1374235" y="6350724"/>
                  </a:lnTo>
                  <a:lnTo>
                    <a:pt x="1356117" y="6350724"/>
                  </a:lnTo>
                  <a:close/>
                  <a:moveTo>
                    <a:pt x="1671774" y="6384392"/>
                  </a:moveTo>
                  <a:cubicBezTo>
                    <a:pt x="1638327" y="6384392"/>
                    <a:pt x="1613938" y="6412159"/>
                    <a:pt x="1613938" y="6447216"/>
                  </a:cubicBezTo>
                  <a:cubicBezTo>
                    <a:pt x="1613938" y="6484702"/>
                    <a:pt x="1641114" y="6510040"/>
                    <a:pt x="1674212" y="6510040"/>
                  </a:cubicBezTo>
                  <a:cubicBezTo>
                    <a:pt x="1693375" y="6510734"/>
                    <a:pt x="1711841" y="6502057"/>
                    <a:pt x="1724035" y="6487479"/>
                  </a:cubicBezTo>
                  <a:lnTo>
                    <a:pt x="1712886" y="6477413"/>
                  </a:lnTo>
                  <a:cubicBezTo>
                    <a:pt x="1703478" y="6488173"/>
                    <a:pt x="1689542" y="6494421"/>
                    <a:pt x="1674909" y="6494421"/>
                  </a:cubicBezTo>
                  <a:cubicBezTo>
                    <a:pt x="1652263" y="6494768"/>
                    <a:pt x="1633449" y="6476719"/>
                    <a:pt x="1632055" y="6454505"/>
                  </a:cubicBezTo>
                  <a:lnTo>
                    <a:pt x="1727867" y="6454505"/>
                  </a:lnTo>
                  <a:cubicBezTo>
                    <a:pt x="1728215" y="6451728"/>
                    <a:pt x="1728215" y="6449993"/>
                    <a:pt x="1728215" y="6448257"/>
                  </a:cubicBezTo>
                  <a:cubicBezTo>
                    <a:pt x="1728215" y="6412854"/>
                    <a:pt x="1707659" y="6384392"/>
                    <a:pt x="1671774" y="6384392"/>
                  </a:cubicBezTo>
                  <a:close/>
                  <a:moveTo>
                    <a:pt x="1441129" y="6386823"/>
                  </a:moveTo>
                  <a:lnTo>
                    <a:pt x="1441129" y="6507264"/>
                  </a:lnTo>
                  <a:lnTo>
                    <a:pt x="1459246" y="6507264"/>
                  </a:lnTo>
                  <a:lnTo>
                    <a:pt x="1459246" y="6386823"/>
                  </a:lnTo>
                  <a:lnTo>
                    <a:pt x="1441129" y="6386823"/>
                  </a:lnTo>
                  <a:close/>
                  <a:moveTo>
                    <a:pt x="1484330" y="6386823"/>
                  </a:moveTo>
                  <a:lnTo>
                    <a:pt x="1536591" y="6508306"/>
                  </a:lnTo>
                  <a:lnTo>
                    <a:pt x="1552269" y="6508306"/>
                  </a:lnTo>
                  <a:lnTo>
                    <a:pt x="1604878" y="6386823"/>
                  </a:lnTo>
                  <a:lnTo>
                    <a:pt x="1585716" y="6386823"/>
                  </a:lnTo>
                  <a:lnTo>
                    <a:pt x="1544604" y="6486786"/>
                  </a:lnTo>
                  <a:lnTo>
                    <a:pt x="1504189" y="6386823"/>
                  </a:lnTo>
                  <a:lnTo>
                    <a:pt x="1484330" y="6386823"/>
                  </a:lnTo>
                  <a:close/>
                  <a:moveTo>
                    <a:pt x="378316" y="6357579"/>
                  </a:moveTo>
                  <a:cubicBezTo>
                    <a:pt x="365512" y="6357579"/>
                    <a:pt x="352708" y="6363740"/>
                    <a:pt x="352708" y="6376062"/>
                  </a:cubicBezTo>
                  <a:lnTo>
                    <a:pt x="352708" y="6462140"/>
                  </a:lnTo>
                  <a:cubicBezTo>
                    <a:pt x="352708" y="6486784"/>
                    <a:pt x="372916" y="6506915"/>
                    <a:pt x="397653" y="6506915"/>
                  </a:cubicBezTo>
                  <a:lnTo>
                    <a:pt x="428313" y="6506915"/>
                  </a:lnTo>
                  <a:cubicBezTo>
                    <a:pt x="412635" y="6497544"/>
                    <a:pt x="403228" y="6480536"/>
                    <a:pt x="403576" y="6462140"/>
                  </a:cubicBezTo>
                  <a:lnTo>
                    <a:pt x="403924" y="6376062"/>
                  </a:lnTo>
                  <a:cubicBezTo>
                    <a:pt x="403924" y="6363740"/>
                    <a:pt x="391120" y="6357579"/>
                    <a:pt x="378316" y="6357579"/>
                  </a:cubicBezTo>
                  <a:close/>
                  <a:moveTo>
                    <a:pt x="441727" y="6357579"/>
                  </a:moveTo>
                  <a:cubicBezTo>
                    <a:pt x="428923" y="6357579"/>
                    <a:pt x="416119" y="6363740"/>
                    <a:pt x="416119" y="6376062"/>
                  </a:cubicBezTo>
                  <a:lnTo>
                    <a:pt x="416119" y="6462140"/>
                  </a:lnTo>
                  <a:cubicBezTo>
                    <a:pt x="416119" y="6486784"/>
                    <a:pt x="436326" y="6506915"/>
                    <a:pt x="461063" y="6506915"/>
                  </a:cubicBezTo>
                  <a:lnTo>
                    <a:pt x="491723" y="6506915"/>
                  </a:lnTo>
                  <a:cubicBezTo>
                    <a:pt x="476045" y="6497544"/>
                    <a:pt x="466638" y="6480536"/>
                    <a:pt x="466986" y="6462140"/>
                  </a:cubicBezTo>
                  <a:lnTo>
                    <a:pt x="467334" y="6376062"/>
                  </a:lnTo>
                  <a:cubicBezTo>
                    <a:pt x="467334" y="6363740"/>
                    <a:pt x="454530" y="6357579"/>
                    <a:pt x="441727" y="6357579"/>
                  </a:cubicBezTo>
                  <a:close/>
                  <a:moveTo>
                    <a:pt x="506182" y="6357579"/>
                  </a:moveTo>
                  <a:cubicBezTo>
                    <a:pt x="493378" y="6357579"/>
                    <a:pt x="480574" y="6363740"/>
                    <a:pt x="480574" y="6376062"/>
                  </a:cubicBezTo>
                  <a:lnTo>
                    <a:pt x="480574" y="6462140"/>
                  </a:lnTo>
                  <a:cubicBezTo>
                    <a:pt x="480574" y="6486784"/>
                    <a:pt x="500781" y="6506915"/>
                    <a:pt x="525518" y="6506915"/>
                  </a:cubicBezTo>
                  <a:lnTo>
                    <a:pt x="556178" y="6506915"/>
                  </a:lnTo>
                  <a:cubicBezTo>
                    <a:pt x="540500" y="6497544"/>
                    <a:pt x="531093" y="6480536"/>
                    <a:pt x="531441" y="6462140"/>
                  </a:cubicBezTo>
                  <a:lnTo>
                    <a:pt x="531790" y="6376062"/>
                  </a:lnTo>
                  <a:cubicBezTo>
                    <a:pt x="531790" y="6363740"/>
                    <a:pt x="518986" y="6357579"/>
                    <a:pt x="506182" y="6357579"/>
                  </a:cubicBezTo>
                  <a:close/>
                  <a:moveTo>
                    <a:pt x="1009803" y="6384045"/>
                  </a:moveTo>
                  <a:cubicBezTo>
                    <a:pt x="975310" y="6384045"/>
                    <a:pt x="946741" y="6412507"/>
                    <a:pt x="946741" y="6446869"/>
                  </a:cubicBezTo>
                  <a:lnTo>
                    <a:pt x="946741" y="6447563"/>
                  </a:lnTo>
                  <a:cubicBezTo>
                    <a:pt x="946741" y="6481925"/>
                    <a:pt x="974962" y="6509693"/>
                    <a:pt x="1008757" y="6509693"/>
                  </a:cubicBezTo>
                  <a:cubicBezTo>
                    <a:pt x="1009106" y="6509693"/>
                    <a:pt x="1009106" y="6509693"/>
                    <a:pt x="1009454" y="6509693"/>
                  </a:cubicBezTo>
                  <a:cubicBezTo>
                    <a:pt x="1009803" y="6509693"/>
                    <a:pt x="1009803" y="6509693"/>
                    <a:pt x="1010151" y="6509693"/>
                  </a:cubicBezTo>
                  <a:cubicBezTo>
                    <a:pt x="1044644" y="6509693"/>
                    <a:pt x="1072864" y="6481578"/>
                    <a:pt x="1072864" y="6447216"/>
                  </a:cubicBezTo>
                  <a:lnTo>
                    <a:pt x="1072864" y="6446522"/>
                  </a:lnTo>
                  <a:cubicBezTo>
                    <a:pt x="1072516" y="6412160"/>
                    <a:pt x="1044295" y="6384045"/>
                    <a:pt x="1009803" y="6384045"/>
                  </a:cubicBezTo>
                  <a:close/>
                  <a:moveTo>
                    <a:pt x="1265881" y="6385088"/>
                  </a:moveTo>
                  <a:cubicBezTo>
                    <a:pt x="1250551" y="6385435"/>
                    <a:pt x="1235569" y="6388906"/>
                    <a:pt x="1221982" y="6395501"/>
                  </a:cubicBezTo>
                  <a:lnTo>
                    <a:pt x="1227208" y="6410079"/>
                  </a:lnTo>
                  <a:cubicBezTo>
                    <a:pt x="1238357" y="6404525"/>
                    <a:pt x="1250899" y="6401401"/>
                    <a:pt x="1263790" y="6401401"/>
                  </a:cubicBezTo>
                  <a:cubicBezTo>
                    <a:pt x="1286436" y="6401401"/>
                    <a:pt x="1299676" y="6412508"/>
                    <a:pt x="1299676" y="6434028"/>
                  </a:cubicBezTo>
                  <a:lnTo>
                    <a:pt x="1299676" y="6438193"/>
                  </a:lnTo>
                  <a:cubicBezTo>
                    <a:pt x="1287830" y="6434722"/>
                    <a:pt x="1275288" y="6432987"/>
                    <a:pt x="1262745" y="6432987"/>
                  </a:cubicBezTo>
                  <a:cubicBezTo>
                    <a:pt x="1232085" y="6432987"/>
                    <a:pt x="1211181" y="6446523"/>
                    <a:pt x="1211181" y="6472555"/>
                  </a:cubicBezTo>
                  <a:cubicBezTo>
                    <a:pt x="1211181" y="6497199"/>
                    <a:pt x="1233479" y="6510041"/>
                    <a:pt x="1256125" y="6510041"/>
                  </a:cubicBezTo>
                  <a:cubicBezTo>
                    <a:pt x="1273197" y="6510388"/>
                    <a:pt x="1289224" y="6502752"/>
                    <a:pt x="1299676" y="6489563"/>
                  </a:cubicBezTo>
                  <a:lnTo>
                    <a:pt x="1299676" y="6507264"/>
                  </a:lnTo>
                  <a:lnTo>
                    <a:pt x="1317445" y="6507264"/>
                  </a:lnTo>
                  <a:lnTo>
                    <a:pt x="1317445" y="6433681"/>
                  </a:lnTo>
                  <a:cubicBezTo>
                    <a:pt x="1318490" y="6420491"/>
                    <a:pt x="1313961" y="6407996"/>
                    <a:pt x="1304902" y="6398278"/>
                  </a:cubicBezTo>
                  <a:cubicBezTo>
                    <a:pt x="1294101" y="6388906"/>
                    <a:pt x="1280165" y="6384047"/>
                    <a:pt x="1265881" y="6385088"/>
                  </a:cubicBezTo>
                  <a:close/>
                  <a:moveTo>
                    <a:pt x="1081574" y="6386823"/>
                  </a:moveTo>
                  <a:lnTo>
                    <a:pt x="1133835" y="6508306"/>
                  </a:lnTo>
                  <a:lnTo>
                    <a:pt x="1149862" y="6508306"/>
                  </a:lnTo>
                  <a:lnTo>
                    <a:pt x="1202471" y="6386823"/>
                  </a:lnTo>
                  <a:lnTo>
                    <a:pt x="1182961" y="6386823"/>
                  </a:lnTo>
                  <a:lnTo>
                    <a:pt x="1142197" y="6486786"/>
                  </a:lnTo>
                  <a:lnTo>
                    <a:pt x="1101433" y="6386823"/>
                  </a:lnTo>
                  <a:lnTo>
                    <a:pt x="1081574" y="6386823"/>
                  </a:lnTo>
                  <a:close/>
                  <a:moveTo>
                    <a:pt x="735606" y="6384046"/>
                  </a:moveTo>
                  <a:cubicBezTo>
                    <a:pt x="718534" y="6383699"/>
                    <a:pt x="702508" y="6392723"/>
                    <a:pt x="694146" y="6407648"/>
                  </a:cubicBezTo>
                  <a:lnTo>
                    <a:pt x="694146" y="6386823"/>
                  </a:lnTo>
                  <a:lnTo>
                    <a:pt x="676029" y="6386823"/>
                  </a:lnTo>
                  <a:lnTo>
                    <a:pt x="676029" y="6506569"/>
                  </a:lnTo>
                  <a:lnTo>
                    <a:pt x="694146" y="6506569"/>
                  </a:lnTo>
                  <a:lnTo>
                    <a:pt x="694146" y="6437845"/>
                  </a:lnTo>
                  <a:cubicBezTo>
                    <a:pt x="694146" y="6436804"/>
                    <a:pt x="694146" y="6436110"/>
                    <a:pt x="694146" y="6435415"/>
                  </a:cubicBezTo>
                  <a:cubicBezTo>
                    <a:pt x="694146" y="6415978"/>
                    <a:pt x="710173" y="6400012"/>
                    <a:pt x="729683" y="6400012"/>
                  </a:cubicBezTo>
                  <a:cubicBezTo>
                    <a:pt x="730032" y="6400012"/>
                    <a:pt x="730032" y="6400012"/>
                    <a:pt x="730380" y="6400012"/>
                  </a:cubicBezTo>
                  <a:cubicBezTo>
                    <a:pt x="751633" y="6400012"/>
                    <a:pt x="763827" y="6414243"/>
                    <a:pt x="763827" y="6436457"/>
                  </a:cubicBezTo>
                  <a:lnTo>
                    <a:pt x="763827" y="6506916"/>
                  </a:lnTo>
                  <a:lnTo>
                    <a:pt x="781944" y="6506916"/>
                  </a:lnTo>
                  <a:lnTo>
                    <a:pt x="781944" y="6432292"/>
                  </a:lnTo>
                  <a:cubicBezTo>
                    <a:pt x="781944" y="6403483"/>
                    <a:pt x="764872" y="6384046"/>
                    <a:pt x="735606" y="6384046"/>
                  </a:cubicBezTo>
                  <a:close/>
                  <a:moveTo>
                    <a:pt x="874620" y="6384046"/>
                  </a:moveTo>
                  <a:cubicBezTo>
                    <a:pt x="857549" y="6383699"/>
                    <a:pt x="841522" y="6392723"/>
                    <a:pt x="833160" y="6407648"/>
                  </a:cubicBezTo>
                  <a:lnTo>
                    <a:pt x="833160" y="6386823"/>
                  </a:lnTo>
                  <a:lnTo>
                    <a:pt x="815043" y="6386823"/>
                  </a:lnTo>
                  <a:lnTo>
                    <a:pt x="815043" y="6506569"/>
                  </a:lnTo>
                  <a:lnTo>
                    <a:pt x="833160" y="6506569"/>
                  </a:lnTo>
                  <a:lnTo>
                    <a:pt x="833160" y="6437845"/>
                  </a:lnTo>
                  <a:cubicBezTo>
                    <a:pt x="833160" y="6436804"/>
                    <a:pt x="833160" y="6436110"/>
                    <a:pt x="833160" y="6435415"/>
                  </a:cubicBezTo>
                  <a:cubicBezTo>
                    <a:pt x="833160" y="6415978"/>
                    <a:pt x="849187" y="6400012"/>
                    <a:pt x="868698" y="6400012"/>
                  </a:cubicBezTo>
                  <a:cubicBezTo>
                    <a:pt x="869046" y="6400012"/>
                    <a:pt x="869046" y="6400012"/>
                    <a:pt x="869394" y="6400012"/>
                  </a:cubicBezTo>
                  <a:cubicBezTo>
                    <a:pt x="890647" y="6400012"/>
                    <a:pt x="902841" y="6414243"/>
                    <a:pt x="902841" y="6436457"/>
                  </a:cubicBezTo>
                  <a:lnTo>
                    <a:pt x="902841" y="6506916"/>
                  </a:lnTo>
                  <a:lnTo>
                    <a:pt x="920958" y="6506916"/>
                  </a:lnTo>
                  <a:lnTo>
                    <a:pt x="920958" y="6432292"/>
                  </a:lnTo>
                  <a:cubicBezTo>
                    <a:pt x="920958" y="6403483"/>
                    <a:pt x="903887" y="6384046"/>
                    <a:pt x="874620" y="6384046"/>
                  </a:cubicBezTo>
                  <a:close/>
                  <a:moveTo>
                    <a:pt x="620632" y="6386823"/>
                  </a:moveTo>
                  <a:lnTo>
                    <a:pt x="620632" y="6507264"/>
                  </a:lnTo>
                  <a:lnTo>
                    <a:pt x="638750" y="6507264"/>
                  </a:lnTo>
                  <a:lnTo>
                    <a:pt x="638750" y="6386823"/>
                  </a:lnTo>
                  <a:lnTo>
                    <a:pt x="620632" y="6386823"/>
                  </a:lnTo>
                  <a:close/>
                  <a:moveTo>
                    <a:pt x="1005272" y="6608265"/>
                  </a:moveTo>
                  <a:cubicBezTo>
                    <a:pt x="979839" y="6608265"/>
                    <a:pt x="960328" y="6626661"/>
                    <a:pt x="960328" y="6652693"/>
                  </a:cubicBezTo>
                  <a:cubicBezTo>
                    <a:pt x="960328" y="6678725"/>
                    <a:pt x="979839" y="6697121"/>
                    <a:pt x="1005272" y="6697121"/>
                  </a:cubicBezTo>
                  <a:cubicBezTo>
                    <a:pt x="1024783" y="6697121"/>
                    <a:pt x="1042551" y="6685319"/>
                    <a:pt x="1047429" y="6665188"/>
                  </a:cubicBezTo>
                  <a:lnTo>
                    <a:pt x="1028615" y="6665188"/>
                  </a:lnTo>
                  <a:cubicBezTo>
                    <a:pt x="1025480" y="6675254"/>
                    <a:pt x="1016769" y="6681501"/>
                    <a:pt x="1005272" y="6681501"/>
                  </a:cubicBezTo>
                  <a:cubicBezTo>
                    <a:pt x="988897" y="6681501"/>
                    <a:pt x="978097" y="6669353"/>
                    <a:pt x="978097" y="6652693"/>
                  </a:cubicBezTo>
                  <a:cubicBezTo>
                    <a:pt x="978097" y="6636032"/>
                    <a:pt x="988897" y="6623884"/>
                    <a:pt x="1005272" y="6623884"/>
                  </a:cubicBezTo>
                  <a:cubicBezTo>
                    <a:pt x="1016769" y="6623884"/>
                    <a:pt x="1025480" y="6630132"/>
                    <a:pt x="1028615" y="6640198"/>
                  </a:cubicBezTo>
                  <a:lnTo>
                    <a:pt x="1047429" y="6640198"/>
                  </a:lnTo>
                  <a:cubicBezTo>
                    <a:pt x="1042551" y="6620066"/>
                    <a:pt x="1024783" y="6608265"/>
                    <a:pt x="1005272" y="6608265"/>
                  </a:cubicBezTo>
                  <a:close/>
                  <a:moveTo>
                    <a:pt x="1201773" y="6609654"/>
                  </a:moveTo>
                  <a:cubicBezTo>
                    <a:pt x="1196199" y="6609654"/>
                    <a:pt x="1191670" y="6614514"/>
                    <a:pt x="1191670" y="6620067"/>
                  </a:cubicBezTo>
                  <a:cubicBezTo>
                    <a:pt x="1191670" y="6625620"/>
                    <a:pt x="1196199" y="6630132"/>
                    <a:pt x="1201773" y="6630132"/>
                  </a:cubicBezTo>
                  <a:cubicBezTo>
                    <a:pt x="1207696" y="6630132"/>
                    <a:pt x="1212225" y="6625968"/>
                    <a:pt x="1212225" y="6620067"/>
                  </a:cubicBezTo>
                  <a:cubicBezTo>
                    <a:pt x="1212225" y="6614166"/>
                    <a:pt x="1207696" y="6609654"/>
                    <a:pt x="1201773" y="6609654"/>
                  </a:cubicBezTo>
                  <a:close/>
                  <a:moveTo>
                    <a:pt x="1349148" y="6618332"/>
                  </a:moveTo>
                  <a:lnTo>
                    <a:pt x="1349148" y="6639852"/>
                  </a:lnTo>
                  <a:lnTo>
                    <a:pt x="1340438" y="6639852"/>
                  </a:lnTo>
                  <a:lnTo>
                    <a:pt x="1340438" y="6653388"/>
                  </a:lnTo>
                  <a:lnTo>
                    <a:pt x="1349148" y="6653388"/>
                  </a:lnTo>
                  <a:lnTo>
                    <a:pt x="1349148" y="6684279"/>
                  </a:lnTo>
                  <a:cubicBezTo>
                    <a:pt x="1349148" y="6695386"/>
                    <a:pt x="1357510" y="6696775"/>
                    <a:pt x="1365523" y="6696775"/>
                  </a:cubicBezTo>
                  <a:cubicBezTo>
                    <a:pt x="1370401" y="6696775"/>
                    <a:pt x="1378065" y="6696080"/>
                    <a:pt x="1378065" y="6696080"/>
                  </a:cubicBezTo>
                  <a:lnTo>
                    <a:pt x="1378065" y="6682544"/>
                  </a:lnTo>
                  <a:cubicBezTo>
                    <a:pt x="1378065" y="6682544"/>
                    <a:pt x="1374930" y="6682891"/>
                    <a:pt x="1370749" y="6682891"/>
                  </a:cubicBezTo>
                  <a:cubicBezTo>
                    <a:pt x="1368310" y="6682891"/>
                    <a:pt x="1365523" y="6682197"/>
                    <a:pt x="1365523" y="6678726"/>
                  </a:cubicBezTo>
                  <a:lnTo>
                    <a:pt x="1365523" y="6653388"/>
                  </a:lnTo>
                  <a:lnTo>
                    <a:pt x="1377717" y="6653388"/>
                  </a:lnTo>
                  <a:lnTo>
                    <a:pt x="1377717" y="6639852"/>
                  </a:lnTo>
                  <a:lnTo>
                    <a:pt x="1365523" y="6639852"/>
                  </a:lnTo>
                  <a:lnTo>
                    <a:pt x="1365523" y="6618332"/>
                  </a:lnTo>
                  <a:lnTo>
                    <a:pt x="1349148" y="6618332"/>
                  </a:lnTo>
                  <a:close/>
                  <a:moveTo>
                    <a:pt x="1414649" y="6638115"/>
                  </a:moveTo>
                  <a:cubicBezTo>
                    <a:pt x="1397926" y="6638115"/>
                    <a:pt x="1385383" y="6650611"/>
                    <a:pt x="1385383" y="6667618"/>
                  </a:cubicBezTo>
                  <a:cubicBezTo>
                    <a:pt x="1385383" y="6684625"/>
                    <a:pt x="1398274" y="6697121"/>
                    <a:pt x="1414998" y="6697121"/>
                  </a:cubicBezTo>
                  <a:cubicBezTo>
                    <a:pt x="1427540" y="6697121"/>
                    <a:pt x="1438340" y="6691567"/>
                    <a:pt x="1443218" y="6679419"/>
                  </a:cubicBezTo>
                  <a:lnTo>
                    <a:pt x="1426495" y="6677683"/>
                  </a:lnTo>
                  <a:cubicBezTo>
                    <a:pt x="1424056" y="6681501"/>
                    <a:pt x="1419527" y="6683584"/>
                    <a:pt x="1414998" y="6683584"/>
                  </a:cubicBezTo>
                  <a:cubicBezTo>
                    <a:pt x="1408029" y="6683584"/>
                    <a:pt x="1402803" y="6678378"/>
                    <a:pt x="1402106" y="6672130"/>
                  </a:cubicBezTo>
                  <a:lnTo>
                    <a:pt x="1444263" y="6672130"/>
                  </a:lnTo>
                  <a:cubicBezTo>
                    <a:pt x="1444263" y="6648181"/>
                    <a:pt x="1430327" y="6638115"/>
                    <a:pt x="1414649" y="6638115"/>
                  </a:cubicBezTo>
                  <a:close/>
                  <a:moveTo>
                    <a:pt x="1057184" y="6610001"/>
                  </a:moveTo>
                  <a:lnTo>
                    <a:pt x="1057184" y="6695733"/>
                  </a:lnTo>
                  <a:lnTo>
                    <a:pt x="1073211" y="6695733"/>
                  </a:lnTo>
                  <a:lnTo>
                    <a:pt x="1073211" y="6610001"/>
                  </a:lnTo>
                  <a:lnTo>
                    <a:pt x="1057184" y="6610001"/>
                  </a:lnTo>
                  <a:close/>
                  <a:moveTo>
                    <a:pt x="1109794" y="6637768"/>
                  </a:moveTo>
                  <a:cubicBezTo>
                    <a:pt x="1096206" y="6637768"/>
                    <a:pt x="1085754" y="6644710"/>
                    <a:pt x="1085754" y="6644710"/>
                  </a:cubicBezTo>
                  <a:lnTo>
                    <a:pt x="1092025" y="6656858"/>
                  </a:lnTo>
                  <a:cubicBezTo>
                    <a:pt x="1096206" y="6654429"/>
                    <a:pt x="1103523" y="6651652"/>
                    <a:pt x="1109097" y="6651652"/>
                  </a:cubicBezTo>
                  <a:cubicBezTo>
                    <a:pt x="1115368" y="6651652"/>
                    <a:pt x="1118504" y="6654082"/>
                    <a:pt x="1118504" y="6658247"/>
                  </a:cubicBezTo>
                  <a:lnTo>
                    <a:pt x="1118156" y="6658247"/>
                  </a:lnTo>
                  <a:cubicBezTo>
                    <a:pt x="1118156" y="6660329"/>
                    <a:pt x="1117110" y="6661718"/>
                    <a:pt x="1114323" y="6661718"/>
                  </a:cubicBezTo>
                  <a:lnTo>
                    <a:pt x="1103174" y="6661718"/>
                  </a:lnTo>
                  <a:cubicBezTo>
                    <a:pt x="1090631" y="6661718"/>
                    <a:pt x="1082618" y="6668312"/>
                    <a:pt x="1082618" y="6679072"/>
                  </a:cubicBezTo>
                  <a:cubicBezTo>
                    <a:pt x="1082618" y="6688443"/>
                    <a:pt x="1090631" y="6696774"/>
                    <a:pt x="1102477" y="6696774"/>
                  </a:cubicBezTo>
                  <a:cubicBezTo>
                    <a:pt x="1108749" y="6696774"/>
                    <a:pt x="1115368" y="6694691"/>
                    <a:pt x="1118156" y="6690179"/>
                  </a:cubicBezTo>
                  <a:lnTo>
                    <a:pt x="1118156" y="6695385"/>
                  </a:lnTo>
                  <a:lnTo>
                    <a:pt x="1134182" y="6695385"/>
                  </a:lnTo>
                  <a:lnTo>
                    <a:pt x="1134182" y="6658594"/>
                  </a:lnTo>
                  <a:cubicBezTo>
                    <a:pt x="1134182" y="6643669"/>
                    <a:pt x="1122685" y="6637768"/>
                    <a:pt x="1109794" y="6637768"/>
                  </a:cubicBezTo>
                  <a:close/>
                  <a:moveTo>
                    <a:pt x="1307340" y="6637768"/>
                  </a:moveTo>
                  <a:cubicBezTo>
                    <a:pt x="1293752" y="6637768"/>
                    <a:pt x="1283300" y="6644710"/>
                    <a:pt x="1283300" y="6644710"/>
                  </a:cubicBezTo>
                  <a:lnTo>
                    <a:pt x="1289571" y="6656858"/>
                  </a:lnTo>
                  <a:cubicBezTo>
                    <a:pt x="1293752" y="6654429"/>
                    <a:pt x="1301068" y="6651652"/>
                    <a:pt x="1306643" y="6651652"/>
                  </a:cubicBezTo>
                  <a:cubicBezTo>
                    <a:pt x="1312914" y="6651652"/>
                    <a:pt x="1316050" y="6654082"/>
                    <a:pt x="1316050" y="6658247"/>
                  </a:cubicBezTo>
                  <a:lnTo>
                    <a:pt x="1315701" y="6658247"/>
                  </a:lnTo>
                  <a:cubicBezTo>
                    <a:pt x="1315701" y="6660329"/>
                    <a:pt x="1314656" y="6661718"/>
                    <a:pt x="1311869" y="6661718"/>
                  </a:cubicBezTo>
                  <a:lnTo>
                    <a:pt x="1300720" y="6661718"/>
                  </a:lnTo>
                  <a:cubicBezTo>
                    <a:pt x="1288178" y="6661718"/>
                    <a:pt x="1280164" y="6668312"/>
                    <a:pt x="1280164" y="6679072"/>
                  </a:cubicBezTo>
                  <a:cubicBezTo>
                    <a:pt x="1280164" y="6688443"/>
                    <a:pt x="1288178" y="6696774"/>
                    <a:pt x="1300023" y="6696774"/>
                  </a:cubicBezTo>
                  <a:cubicBezTo>
                    <a:pt x="1306295" y="6696774"/>
                    <a:pt x="1312914" y="6694691"/>
                    <a:pt x="1315701" y="6690179"/>
                  </a:cubicBezTo>
                  <a:lnTo>
                    <a:pt x="1315701" y="6695385"/>
                  </a:lnTo>
                  <a:lnTo>
                    <a:pt x="1331728" y="6695385"/>
                  </a:lnTo>
                  <a:lnTo>
                    <a:pt x="1331728" y="6658594"/>
                  </a:lnTo>
                  <a:cubicBezTo>
                    <a:pt x="1331728" y="6643669"/>
                    <a:pt x="1320231" y="6637768"/>
                    <a:pt x="1307340" y="6637768"/>
                  </a:cubicBezTo>
                  <a:close/>
                  <a:moveTo>
                    <a:pt x="1178082" y="6638462"/>
                  </a:moveTo>
                  <a:cubicBezTo>
                    <a:pt x="1171114" y="6638462"/>
                    <a:pt x="1165539" y="6642280"/>
                    <a:pt x="1163449" y="6648181"/>
                  </a:cubicBezTo>
                  <a:lnTo>
                    <a:pt x="1163449" y="6639157"/>
                  </a:lnTo>
                  <a:lnTo>
                    <a:pt x="1147770" y="6639157"/>
                  </a:lnTo>
                  <a:lnTo>
                    <a:pt x="1147770" y="6695386"/>
                  </a:lnTo>
                  <a:lnTo>
                    <a:pt x="1163797" y="6695386"/>
                  </a:lnTo>
                  <a:lnTo>
                    <a:pt x="1163797" y="6668659"/>
                  </a:lnTo>
                  <a:cubicBezTo>
                    <a:pt x="1163797" y="6658941"/>
                    <a:pt x="1167630" y="6655123"/>
                    <a:pt x="1175643" y="6655123"/>
                  </a:cubicBezTo>
                  <a:lnTo>
                    <a:pt x="1182263" y="6655123"/>
                  </a:lnTo>
                  <a:lnTo>
                    <a:pt x="1182611" y="6655123"/>
                  </a:lnTo>
                  <a:lnTo>
                    <a:pt x="1182611" y="6638809"/>
                  </a:lnTo>
                  <a:cubicBezTo>
                    <a:pt x="1180869" y="6638462"/>
                    <a:pt x="1179476" y="6638462"/>
                    <a:pt x="1178082" y="6638462"/>
                  </a:cubicBezTo>
                  <a:close/>
                  <a:moveTo>
                    <a:pt x="1186792" y="6639504"/>
                  </a:moveTo>
                  <a:lnTo>
                    <a:pt x="1186792" y="6653040"/>
                  </a:lnTo>
                  <a:lnTo>
                    <a:pt x="1194457" y="6653040"/>
                  </a:lnTo>
                  <a:lnTo>
                    <a:pt x="1194457" y="6695732"/>
                  </a:lnTo>
                  <a:lnTo>
                    <a:pt x="1210483" y="6695732"/>
                  </a:lnTo>
                  <a:lnTo>
                    <a:pt x="1210831" y="6695732"/>
                  </a:lnTo>
                  <a:lnTo>
                    <a:pt x="1210831" y="6639504"/>
                  </a:lnTo>
                  <a:lnTo>
                    <a:pt x="1186792" y="6639504"/>
                  </a:lnTo>
                  <a:close/>
                  <a:moveTo>
                    <a:pt x="1218845" y="6639504"/>
                  </a:moveTo>
                  <a:lnTo>
                    <a:pt x="1238008" y="6695733"/>
                  </a:lnTo>
                  <a:lnTo>
                    <a:pt x="1257867" y="6695733"/>
                  </a:lnTo>
                  <a:lnTo>
                    <a:pt x="1278074" y="6639504"/>
                  </a:lnTo>
                  <a:lnTo>
                    <a:pt x="1261351" y="6639504"/>
                  </a:lnTo>
                  <a:lnTo>
                    <a:pt x="1248460" y="6678378"/>
                  </a:lnTo>
                  <a:lnTo>
                    <a:pt x="1236265" y="6639504"/>
                  </a:lnTo>
                  <a:lnTo>
                    <a:pt x="1218845" y="6639504"/>
                  </a:lnTo>
                  <a:close/>
                  <a:moveTo>
                    <a:pt x="924094" y="6609307"/>
                  </a:moveTo>
                  <a:cubicBezTo>
                    <a:pt x="918519" y="6609307"/>
                    <a:pt x="911899" y="6612084"/>
                    <a:pt x="911899" y="6622149"/>
                  </a:cubicBezTo>
                  <a:lnTo>
                    <a:pt x="911551" y="6641239"/>
                  </a:lnTo>
                  <a:lnTo>
                    <a:pt x="902144" y="6641239"/>
                  </a:lnTo>
                  <a:lnTo>
                    <a:pt x="902144" y="6647487"/>
                  </a:lnTo>
                  <a:lnTo>
                    <a:pt x="911551" y="6647487"/>
                  </a:lnTo>
                  <a:lnTo>
                    <a:pt x="911551" y="6695386"/>
                  </a:lnTo>
                  <a:lnTo>
                    <a:pt x="919216" y="6695386"/>
                  </a:lnTo>
                  <a:lnTo>
                    <a:pt x="919216" y="6647487"/>
                  </a:lnTo>
                  <a:lnTo>
                    <a:pt x="930365" y="6647487"/>
                  </a:lnTo>
                  <a:lnTo>
                    <a:pt x="930365" y="6641239"/>
                  </a:lnTo>
                  <a:lnTo>
                    <a:pt x="919216" y="6641239"/>
                  </a:lnTo>
                  <a:lnTo>
                    <a:pt x="919216" y="6622844"/>
                  </a:lnTo>
                  <a:cubicBezTo>
                    <a:pt x="919216" y="6617637"/>
                    <a:pt x="920958" y="6615555"/>
                    <a:pt x="925836" y="6615555"/>
                  </a:cubicBezTo>
                  <a:cubicBezTo>
                    <a:pt x="927926" y="6615555"/>
                    <a:pt x="931410" y="6616249"/>
                    <a:pt x="931410" y="6616249"/>
                  </a:cubicBezTo>
                  <a:lnTo>
                    <a:pt x="931410" y="6609654"/>
                  </a:lnTo>
                  <a:cubicBezTo>
                    <a:pt x="931410" y="6609654"/>
                    <a:pt x="927926" y="6609307"/>
                    <a:pt x="924094" y="6609307"/>
                  </a:cubicBezTo>
                  <a:close/>
                  <a:moveTo>
                    <a:pt x="624813" y="6610001"/>
                  </a:moveTo>
                  <a:lnTo>
                    <a:pt x="624813" y="6695733"/>
                  </a:lnTo>
                  <a:lnTo>
                    <a:pt x="632478" y="6695733"/>
                  </a:lnTo>
                  <a:lnTo>
                    <a:pt x="632478" y="6662412"/>
                  </a:lnTo>
                  <a:lnTo>
                    <a:pt x="647808" y="6662412"/>
                  </a:lnTo>
                  <a:cubicBezTo>
                    <a:pt x="667667" y="6662412"/>
                    <a:pt x="677422" y="6650264"/>
                    <a:pt x="677422" y="6636033"/>
                  </a:cubicBezTo>
                  <a:cubicBezTo>
                    <a:pt x="677422" y="6621802"/>
                    <a:pt x="667667" y="6610001"/>
                    <a:pt x="647808" y="6610001"/>
                  </a:cubicBezTo>
                  <a:lnTo>
                    <a:pt x="624813" y="6610001"/>
                  </a:lnTo>
                  <a:close/>
                  <a:moveTo>
                    <a:pt x="785776" y="6618678"/>
                  </a:moveTo>
                  <a:lnTo>
                    <a:pt x="785776" y="6641586"/>
                  </a:lnTo>
                  <a:lnTo>
                    <a:pt x="776369" y="6641586"/>
                  </a:lnTo>
                  <a:lnTo>
                    <a:pt x="776369" y="6647834"/>
                  </a:lnTo>
                  <a:lnTo>
                    <a:pt x="785776" y="6647834"/>
                  </a:lnTo>
                  <a:lnTo>
                    <a:pt x="785776" y="6684626"/>
                  </a:lnTo>
                  <a:cubicBezTo>
                    <a:pt x="785776" y="6694691"/>
                    <a:pt x="792744" y="6696080"/>
                    <a:pt x="798319" y="6696080"/>
                  </a:cubicBezTo>
                  <a:cubicBezTo>
                    <a:pt x="802848" y="6696080"/>
                    <a:pt x="806680" y="6695732"/>
                    <a:pt x="806680" y="6695732"/>
                  </a:cubicBezTo>
                  <a:lnTo>
                    <a:pt x="806680" y="6689485"/>
                  </a:lnTo>
                  <a:cubicBezTo>
                    <a:pt x="806680" y="6689485"/>
                    <a:pt x="804590" y="6689832"/>
                    <a:pt x="801106" y="6689832"/>
                  </a:cubicBezTo>
                  <a:cubicBezTo>
                    <a:pt x="796925" y="6689832"/>
                    <a:pt x="793441" y="6689485"/>
                    <a:pt x="793441" y="6684626"/>
                  </a:cubicBezTo>
                  <a:lnTo>
                    <a:pt x="793441" y="6647834"/>
                  </a:lnTo>
                  <a:lnTo>
                    <a:pt x="807029" y="6647834"/>
                  </a:lnTo>
                  <a:lnTo>
                    <a:pt x="807029" y="6641586"/>
                  </a:lnTo>
                  <a:lnTo>
                    <a:pt x="793441" y="6641586"/>
                  </a:lnTo>
                  <a:lnTo>
                    <a:pt x="793441" y="6618678"/>
                  </a:lnTo>
                  <a:lnTo>
                    <a:pt x="785776" y="6618678"/>
                  </a:lnTo>
                  <a:close/>
                  <a:moveTo>
                    <a:pt x="867303" y="6640198"/>
                  </a:moveTo>
                  <a:cubicBezTo>
                    <a:pt x="851625" y="6640198"/>
                    <a:pt x="839082" y="6651999"/>
                    <a:pt x="839082" y="6668660"/>
                  </a:cubicBezTo>
                  <a:cubicBezTo>
                    <a:pt x="839082" y="6685320"/>
                    <a:pt x="851625" y="6697122"/>
                    <a:pt x="867303" y="6697122"/>
                  </a:cubicBezTo>
                  <a:cubicBezTo>
                    <a:pt x="882981" y="6697122"/>
                    <a:pt x="895523" y="6685320"/>
                    <a:pt x="895523" y="6668660"/>
                  </a:cubicBezTo>
                  <a:cubicBezTo>
                    <a:pt x="895523" y="6652347"/>
                    <a:pt x="882981" y="6640198"/>
                    <a:pt x="867303" y="6640198"/>
                  </a:cubicBezTo>
                  <a:close/>
                  <a:moveTo>
                    <a:pt x="706688" y="6640198"/>
                  </a:moveTo>
                  <a:cubicBezTo>
                    <a:pt x="697281" y="6640198"/>
                    <a:pt x="689616" y="6644363"/>
                    <a:pt x="685784" y="6647140"/>
                  </a:cubicBezTo>
                  <a:lnTo>
                    <a:pt x="689268" y="6652694"/>
                  </a:lnTo>
                  <a:cubicBezTo>
                    <a:pt x="693797" y="6649570"/>
                    <a:pt x="699372" y="6646793"/>
                    <a:pt x="705991" y="6646793"/>
                  </a:cubicBezTo>
                  <a:cubicBezTo>
                    <a:pt x="713308" y="6646793"/>
                    <a:pt x="719579" y="6649917"/>
                    <a:pt x="719579" y="6658247"/>
                  </a:cubicBezTo>
                  <a:lnTo>
                    <a:pt x="719231" y="6659983"/>
                  </a:lnTo>
                  <a:cubicBezTo>
                    <a:pt x="719231" y="6662759"/>
                    <a:pt x="717837" y="6664842"/>
                    <a:pt x="714005" y="6664842"/>
                  </a:cubicBezTo>
                  <a:lnTo>
                    <a:pt x="701114" y="6664842"/>
                  </a:lnTo>
                  <a:cubicBezTo>
                    <a:pt x="689964" y="6664842"/>
                    <a:pt x="682648" y="6670742"/>
                    <a:pt x="682648" y="6680808"/>
                  </a:cubicBezTo>
                  <a:cubicBezTo>
                    <a:pt x="682648" y="6690526"/>
                    <a:pt x="690662" y="6697468"/>
                    <a:pt x="702507" y="6697468"/>
                  </a:cubicBezTo>
                  <a:cubicBezTo>
                    <a:pt x="709127" y="6697468"/>
                    <a:pt x="716443" y="6694692"/>
                    <a:pt x="719579" y="6689138"/>
                  </a:cubicBezTo>
                  <a:lnTo>
                    <a:pt x="719579" y="6695733"/>
                  </a:lnTo>
                  <a:lnTo>
                    <a:pt x="727244" y="6695733"/>
                  </a:lnTo>
                  <a:lnTo>
                    <a:pt x="727244" y="6658594"/>
                  </a:lnTo>
                  <a:cubicBezTo>
                    <a:pt x="727244" y="6647487"/>
                    <a:pt x="719579" y="6640198"/>
                    <a:pt x="706688" y="6640198"/>
                  </a:cubicBezTo>
                  <a:close/>
                  <a:moveTo>
                    <a:pt x="767659" y="6640545"/>
                  </a:moveTo>
                  <a:cubicBezTo>
                    <a:pt x="761040" y="6640545"/>
                    <a:pt x="754420" y="6643322"/>
                    <a:pt x="751285" y="6650611"/>
                  </a:cubicBezTo>
                  <a:lnTo>
                    <a:pt x="751285" y="6641239"/>
                  </a:lnTo>
                  <a:lnTo>
                    <a:pt x="743968" y="6641239"/>
                  </a:lnTo>
                  <a:lnTo>
                    <a:pt x="743968" y="6695385"/>
                  </a:lnTo>
                  <a:lnTo>
                    <a:pt x="751285" y="6695385"/>
                  </a:lnTo>
                  <a:lnTo>
                    <a:pt x="751285" y="6665188"/>
                  </a:lnTo>
                  <a:cubicBezTo>
                    <a:pt x="751285" y="6652693"/>
                    <a:pt x="757904" y="6648181"/>
                    <a:pt x="767659" y="6648181"/>
                  </a:cubicBezTo>
                  <a:lnTo>
                    <a:pt x="771492" y="6648181"/>
                  </a:lnTo>
                  <a:lnTo>
                    <a:pt x="771840" y="6640892"/>
                  </a:lnTo>
                  <a:cubicBezTo>
                    <a:pt x="770098" y="6640545"/>
                    <a:pt x="769053" y="6640545"/>
                    <a:pt x="767659" y="6640545"/>
                  </a:cubicBezTo>
                  <a:close/>
                </a:path>
              </a:pathLst>
            </a:custGeom>
            <a:solidFill>
              <a:schemeClr val="bg1">
                <a:lumMod val="95000"/>
              </a:schemeClr>
            </a:solidFill>
            <a:ln w="9525"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EECB9D9E-47A6-BB8A-2B6D-197CC540C0B7}"/>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52689425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prstGeom prst="rect">
            <a:avLst/>
          </a:prstGeo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 name="Group 18">
            <a:extLst>
              <a:ext uri="{FF2B5EF4-FFF2-40B4-BE49-F238E27FC236}">
                <a16:creationId xmlns:a16="http://schemas.microsoft.com/office/drawing/2014/main" id="{2AD2A6A2-8D37-1A4B-8D7B-C8B7685A6788}"/>
              </a:ext>
            </a:extLst>
          </p:cNvPr>
          <p:cNvGrpSpPr/>
          <p:nvPr userDrawn="1"/>
        </p:nvGrpSpPr>
        <p:grpSpPr>
          <a:xfrm>
            <a:off x="-11574" y="3426942"/>
            <a:ext cx="12220608" cy="3442634"/>
            <a:chOff x="-11574" y="3426942"/>
            <a:chExt cx="12220608" cy="3442634"/>
          </a:xfrm>
        </p:grpSpPr>
        <p:sp>
          <p:nvSpPr>
            <p:cNvPr id="16" name="Freeform 15">
              <a:extLst>
                <a:ext uri="{FF2B5EF4-FFF2-40B4-BE49-F238E27FC236}">
                  <a16:creationId xmlns:a16="http://schemas.microsoft.com/office/drawing/2014/main" id="{A5EBCDDE-BA74-6604-2B7C-3EBD214D69C9}"/>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solidFill>
              <a:schemeClr val="bg1">
                <a:lumMod val="95000"/>
              </a:schemeClr>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F41EDDB-66A5-D2EF-19F8-32BF9A51514E}"/>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solidFill>
              <a:schemeClr val="bg1">
                <a:lumMod val="95000"/>
              </a:schemeClr>
            </a:solid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57780"/>
            <a:ext cx="3292474"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BAC36853-863A-E697-74A3-E59BA61FC6F9}"/>
              </a:ext>
            </a:extLst>
          </p:cNvPr>
          <p:cNvGrpSpPr/>
          <p:nvPr userDrawn="1"/>
        </p:nvGrpSpPr>
        <p:grpSpPr>
          <a:xfrm>
            <a:off x="-11574" y="3426942"/>
            <a:ext cx="12220608" cy="3442634"/>
            <a:chOff x="-11574" y="3426942"/>
            <a:chExt cx="12220608" cy="3442634"/>
          </a:xfrm>
          <a:solidFill>
            <a:schemeClr val="tx1">
              <a:lumMod val="75000"/>
              <a:lumOff val="25000"/>
            </a:schemeClr>
          </a:solidFill>
        </p:grpSpPr>
        <p:sp>
          <p:nvSpPr>
            <p:cNvPr id="17" name="Freeform 16">
              <a:extLst>
                <a:ext uri="{FF2B5EF4-FFF2-40B4-BE49-F238E27FC236}">
                  <a16:creationId xmlns:a16="http://schemas.microsoft.com/office/drawing/2014/main" id="{35006B7E-C43F-B2BD-02E4-DF35C4E51BF0}"/>
                </a:ext>
              </a:extLst>
            </p:cNvPr>
            <p:cNvSpPr/>
            <p:nvPr userDrawn="1"/>
          </p:nvSpPr>
          <p:spPr>
            <a:xfrm>
              <a:off x="-11574" y="3426942"/>
              <a:ext cx="12220608" cy="3442634"/>
            </a:xfrm>
            <a:custGeom>
              <a:avLst/>
              <a:gdLst>
                <a:gd name="connsiteX0" fmla="*/ 0 w 8040687"/>
                <a:gd name="connsiteY0" fmla="*/ 0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0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3443417 h 6858000"/>
                <a:gd name="connsiteX1" fmla="*/ 8040687 w 8040687"/>
                <a:gd name="connsiteY1" fmla="*/ 0 h 6858000"/>
                <a:gd name="connsiteX2" fmla="*/ 8040687 w 8040687"/>
                <a:gd name="connsiteY2" fmla="*/ 6858000 h 6858000"/>
                <a:gd name="connsiteX3" fmla="*/ 0 w 8040687"/>
                <a:gd name="connsiteY3" fmla="*/ 6858000 h 6858000"/>
                <a:gd name="connsiteX4" fmla="*/ 0 w 8040687"/>
                <a:gd name="connsiteY4" fmla="*/ 3443417 h 6858000"/>
                <a:gd name="connsiteX5" fmla="*/ 377445 w 8040687"/>
                <a:gd name="connsiteY5" fmla="*/ 6308726 h 6858000"/>
                <a:gd name="connsiteX6" fmla="*/ 352360 w 8040687"/>
                <a:gd name="connsiteY6" fmla="*/ 6327816 h 6858000"/>
                <a:gd name="connsiteX7" fmla="*/ 377445 w 8040687"/>
                <a:gd name="connsiteY7" fmla="*/ 6346906 h 6858000"/>
                <a:gd name="connsiteX8" fmla="*/ 402531 w 8040687"/>
                <a:gd name="connsiteY8" fmla="*/ 6327816 h 6858000"/>
                <a:gd name="connsiteX9" fmla="*/ 377445 w 8040687"/>
                <a:gd name="connsiteY9" fmla="*/ 6308726 h 6858000"/>
                <a:gd name="connsiteX10" fmla="*/ 440855 w 8040687"/>
                <a:gd name="connsiteY10" fmla="*/ 6308726 h 6858000"/>
                <a:gd name="connsiteX11" fmla="*/ 415770 w 8040687"/>
                <a:gd name="connsiteY11" fmla="*/ 6327816 h 6858000"/>
                <a:gd name="connsiteX12" fmla="*/ 440855 w 8040687"/>
                <a:gd name="connsiteY12" fmla="*/ 6346906 h 6858000"/>
                <a:gd name="connsiteX13" fmla="*/ 465941 w 8040687"/>
                <a:gd name="connsiteY13" fmla="*/ 6327816 h 6858000"/>
                <a:gd name="connsiteX14" fmla="*/ 440855 w 8040687"/>
                <a:gd name="connsiteY14" fmla="*/ 6308726 h 6858000"/>
                <a:gd name="connsiteX15" fmla="*/ 504962 w 8040687"/>
                <a:gd name="connsiteY15" fmla="*/ 6308726 h 6858000"/>
                <a:gd name="connsiteX16" fmla="*/ 479877 w 8040687"/>
                <a:gd name="connsiteY16" fmla="*/ 6327816 h 6858000"/>
                <a:gd name="connsiteX17" fmla="*/ 504962 w 8040687"/>
                <a:gd name="connsiteY17" fmla="*/ 6346906 h 6858000"/>
                <a:gd name="connsiteX18" fmla="*/ 530048 w 8040687"/>
                <a:gd name="connsiteY18" fmla="*/ 6327816 h 6858000"/>
                <a:gd name="connsiteX19" fmla="*/ 504962 w 8040687"/>
                <a:gd name="connsiteY19" fmla="*/ 6308726 h 6858000"/>
                <a:gd name="connsiteX20" fmla="*/ 619587 w 8040687"/>
                <a:gd name="connsiteY20" fmla="*/ 6341006 h 6858000"/>
                <a:gd name="connsiteX21" fmla="*/ 619587 w 8040687"/>
                <a:gd name="connsiteY21" fmla="*/ 6360791 h 6858000"/>
                <a:gd name="connsiteX22" fmla="*/ 640143 w 8040687"/>
                <a:gd name="connsiteY22" fmla="*/ 6360791 h 6858000"/>
                <a:gd name="connsiteX23" fmla="*/ 640143 w 8040687"/>
                <a:gd name="connsiteY23" fmla="*/ 6341006 h 6858000"/>
                <a:gd name="connsiteX24" fmla="*/ 619587 w 8040687"/>
                <a:gd name="connsiteY24" fmla="*/ 6341006 h 6858000"/>
                <a:gd name="connsiteX25" fmla="*/ 1439735 w 8040687"/>
                <a:gd name="connsiteY25" fmla="*/ 6341006 h 6858000"/>
                <a:gd name="connsiteX26" fmla="*/ 1439735 w 8040687"/>
                <a:gd name="connsiteY26" fmla="*/ 6360791 h 6858000"/>
                <a:gd name="connsiteX27" fmla="*/ 1460291 w 8040687"/>
                <a:gd name="connsiteY27" fmla="*/ 6360791 h 6858000"/>
                <a:gd name="connsiteX28" fmla="*/ 1460291 w 8040687"/>
                <a:gd name="connsiteY28" fmla="*/ 6341006 h 6858000"/>
                <a:gd name="connsiteX29" fmla="*/ 1439735 w 8040687"/>
                <a:gd name="connsiteY29" fmla="*/ 6341006 h 6858000"/>
                <a:gd name="connsiteX30" fmla="*/ 1356117 w 8040687"/>
                <a:gd name="connsiteY30" fmla="*/ 6350724 h 6858000"/>
                <a:gd name="connsiteX31" fmla="*/ 1356117 w 8040687"/>
                <a:gd name="connsiteY31" fmla="*/ 6386822 h 6858000"/>
                <a:gd name="connsiteX32" fmla="*/ 1339394 w 8040687"/>
                <a:gd name="connsiteY32" fmla="*/ 6386822 h 6858000"/>
                <a:gd name="connsiteX33" fmla="*/ 1339394 w 8040687"/>
                <a:gd name="connsiteY33" fmla="*/ 6402788 h 6858000"/>
                <a:gd name="connsiteX34" fmla="*/ 1356117 w 8040687"/>
                <a:gd name="connsiteY34" fmla="*/ 6402788 h 6858000"/>
                <a:gd name="connsiteX35" fmla="*/ 1356117 w 8040687"/>
                <a:gd name="connsiteY35" fmla="*/ 6475330 h 6858000"/>
                <a:gd name="connsiteX36" fmla="*/ 1390261 w 8040687"/>
                <a:gd name="connsiteY36" fmla="*/ 6509693 h 6858000"/>
                <a:gd name="connsiteX37" fmla="*/ 1411862 w 8040687"/>
                <a:gd name="connsiteY37" fmla="*/ 6504486 h 6858000"/>
                <a:gd name="connsiteX38" fmla="*/ 1411862 w 8040687"/>
                <a:gd name="connsiteY38" fmla="*/ 6489214 h 6858000"/>
                <a:gd name="connsiteX39" fmla="*/ 1394442 w 8040687"/>
                <a:gd name="connsiteY39" fmla="*/ 6493379 h 6858000"/>
                <a:gd name="connsiteX40" fmla="*/ 1374235 w 8040687"/>
                <a:gd name="connsiteY40" fmla="*/ 6473248 h 6858000"/>
                <a:gd name="connsiteX41" fmla="*/ 1374235 w 8040687"/>
                <a:gd name="connsiteY41" fmla="*/ 6403135 h 6858000"/>
                <a:gd name="connsiteX42" fmla="*/ 1412559 w 8040687"/>
                <a:gd name="connsiteY42" fmla="*/ 6403135 h 6858000"/>
                <a:gd name="connsiteX43" fmla="*/ 1412559 w 8040687"/>
                <a:gd name="connsiteY43" fmla="*/ 6387169 h 6858000"/>
                <a:gd name="connsiteX44" fmla="*/ 1374235 w 8040687"/>
                <a:gd name="connsiteY44" fmla="*/ 6387169 h 6858000"/>
                <a:gd name="connsiteX45" fmla="*/ 1374235 w 8040687"/>
                <a:gd name="connsiteY45" fmla="*/ 6350724 h 6858000"/>
                <a:gd name="connsiteX46" fmla="*/ 1356117 w 8040687"/>
                <a:gd name="connsiteY46" fmla="*/ 6350724 h 6858000"/>
                <a:gd name="connsiteX47" fmla="*/ 1671774 w 8040687"/>
                <a:gd name="connsiteY47" fmla="*/ 6384392 h 6858000"/>
                <a:gd name="connsiteX48" fmla="*/ 1613938 w 8040687"/>
                <a:gd name="connsiteY48" fmla="*/ 6447216 h 6858000"/>
                <a:gd name="connsiteX49" fmla="*/ 1674212 w 8040687"/>
                <a:gd name="connsiteY49" fmla="*/ 6510040 h 6858000"/>
                <a:gd name="connsiteX50" fmla="*/ 1724035 w 8040687"/>
                <a:gd name="connsiteY50" fmla="*/ 6487479 h 6858000"/>
                <a:gd name="connsiteX51" fmla="*/ 1712886 w 8040687"/>
                <a:gd name="connsiteY51" fmla="*/ 6477413 h 6858000"/>
                <a:gd name="connsiteX52" fmla="*/ 1674909 w 8040687"/>
                <a:gd name="connsiteY52" fmla="*/ 6494421 h 6858000"/>
                <a:gd name="connsiteX53" fmla="*/ 1632055 w 8040687"/>
                <a:gd name="connsiteY53" fmla="*/ 6454505 h 6858000"/>
                <a:gd name="connsiteX54" fmla="*/ 1727867 w 8040687"/>
                <a:gd name="connsiteY54" fmla="*/ 6454505 h 6858000"/>
                <a:gd name="connsiteX55" fmla="*/ 1728215 w 8040687"/>
                <a:gd name="connsiteY55" fmla="*/ 6448257 h 6858000"/>
                <a:gd name="connsiteX56" fmla="*/ 1671774 w 8040687"/>
                <a:gd name="connsiteY56" fmla="*/ 6384392 h 6858000"/>
                <a:gd name="connsiteX57" fmla="*/ 1441129 w 8040687"/>
                <a:gd name="connsiteY57" fmla="*/ 6386823 h 6858000"/>
                <a:gd name="connsiteX58" fmla="*/ 1441129 w 8040687"/>
                <a:gd name="connsiteY58" fmla="*/ 6507264 h 6858000"/>
                <a:gd name="connsiteX59" fmla="*/ 1459246 w 8040687"/>
                <a:gd name="connsiteY59" fmla="*/ 6507264 h 6858000"/>
                <a:gd name="connsiteX60" fmla="*/ 1459246 w 8040687"/>
                <a:gd name="connsiteY60" fmla="*/ 6386823 h 6858000"/>
                <a:gd name="connsiteX61" fmla="*/ 1441129 w 8040687"/>
                <a:gd name="connsiteY61" fmla="*/ 6386823 h 6858000"/>
                <a:gd name="connsiteX62" fmla="*/ 1484330 w 8040687"/>
                <a:gd name="connsiteY62" fmla="*/ 6386823 h 6858000"/>
                <a:gd name="connsiteX63" fmla="*/ 1536591 w 8040687"/>
                <a:gd name="connsiteY63" fmla="*/ 6508306 h 6858000"/>
                <a:gd name="connsiteX64" fmla="*/ 1552269 w 8040687"/>
                <a:gd name="connsiteY64" fmla="*/ 6508306 h 6858000"/>
                <a:gd name="connsiteX65" fmla="*/ 1604878 w 8040687"/>
                <a:gd name="connsiteY65" fmla="*/ 6386823 h 6858000"/>
                <a:gd name="connsiteX66" fmla="*/ 1585716 w 8040687"/>
                <a:gd name="connsiteY66" fmla="*/ 6386823 h 6858000"/>
                <a:gd name="connsiteX67" fmla="*/ 1544604 w 8040687"/>
                <a:gd name="connsiteY67" fmla="*/ 6486786 h 6858000"/>
                <a:gd name="connsiteX68" fmla="*/ 1504189 w 8040687"/>
                <a:gd name="connsiteY68" fmla="*/ 6386823 h 6858000"/>
                <a:gd name="connsiteX69" fmla="*/ 1484330 w 8040687"/>
                <a:gd name="connsiteY69" fmla="*/ 6386823 h 6858000"/>
                <a:gd name="connsiteX70" fmla="*/ 378316 w 8040687"/>
                <a:gd name="connsiteY70" fmla="*/ 6357579 h 6858000"/>
                <a:gd name="connsiteX71" fmla="*/ 352708 w 8040687"/>
                <a:gd name="connsiteY71" fmla="*/ 6376062 h 6858000"/>
                <a:gd name="connsiteX72" fmla="*/ 352708 w 8040687"/>
                <a:gd name="connsiteY72" fmla="*/ 6462140 h 6858000"/>
                <a:gd name="connsiteX73" fmla="*/ 397653 w 8040687"/>
                <a:gd name="connsiteY73" fmla="*/ 6506915 h 6858000"/>
                <a:gd name="connsiteX74" fmla="*/ 428313 w 8040687"/>
                <a:gd name="connsiteY74" fmla="*/ 6506915 h 6858000"/>
                <a:gd name="connsiteX75" fmla="*/ 403576 w 8040687"/>
                <a:gd name="connsiteY75" fmla="*/ 6462140 h 6858000"/>
                <a:gd name="connsiteX76" fmla="*/ 403924 w 8040687"/>
                <a:gd name="connsiteY76" fmla="*/ 6376062 h 6858000"/>
                <a:gd name="connsiteX77" fmla="*/ 378316 w 8040687"/>
                <a:gd name="connsiteY77" fmla="*/ 6357579 h 6858000"/>
                <a:gd name="connsiteX78" fmla="*/ 441727 w 8040687"/>
                <a:gd name="connsiteY78" fmla="*/ 6357579 h 6858000"/>
                <a:gd name="connsiteX79" fmla="*/ 416119 w 8040687"/>
                <a:gd name="connsiteY79" fmla="*/ 6376062 h 6858000"/>
                <a:gd name="connsiteX80" fmla="*/ 416119 w 8040687"/>
                <a:gd name="connsiteY80" fmla="*/ 6462140 h 6858000"/>
                <a:gd name="connsiteX81" fmla="*/ 461063 w 8040687"/>
                <a:gd name="connsiteY81" fmla="*/ 6506915 h 6858000"/>
                <a:gd name="connsiteX82" fmla="*/ 491723 w 8040687"/>
                <a:gd name="connsiteY82" fmla="*/ 6506915 h 6858000"/>
                <a:gd name="connsiteX83" fmla="*/ 466986 w 8040687"/>
                <a:gd name="connsiteY83" fmla="*/ 6462140 h 6858000"/>
                <a:gd name="connsiteX84" fmla="*/ 467334 w 8040687"/>
                <a:gd name="connsiteY84" fmla="*/ 6376062 h 6858000"/>
                <a:gd name="connsiteX85" fmla="*/ 441727 w 8040687"/>
                <a:gd name="connsiteY85" fmla="*/ 6357579 h 6858000"/>
                <a:gd name="connsiteX86" fmla="*/ 506182 w 8040687"/>
                <a:gd name="connsiteY86" fmla="*/ 6357579 h 6858000"/>
                <a:gd name="connsiteX87" fmla="*/ 480574 w 8040687"/>
                <a:gd name="connsiteY87" fmla="*/ 6376062 h 6858000"/>
                <a:gd name="connsiteX88" fmla="*/ 480574 w 8040687"/>
                <a:gd name="connsiteY88" fmla="*/ 6462140 h 6858000"/>
                <a:gd name="connsiteX89" fmla="*/ 525518 w 8040687"/>
                <a:gd name="connsiteY89" fmla="*/ 6506915 h 6858000"/>
                <a:gd name="connsiteX90" fmla="*/ 556178 w 8040687"/>
                <a:gd name="connsiteY90" fmla="*/ 6506915 h 6858000"/>
                <a:gd name="connsiteX91" fmla="*/ 531441 w 8040687"/>
                <a:gd name="connsiteY91" fmla="*/ 6462140 h 6858000"/>
                <a:gd name="connsiteX92" fmla="*/ 531790 w 8040687"/>
                <a:gd name="connsiteY92" fmla="*/ 6376062 h 6858000"/>
                <a:gd name="connsiteX93" fmla="*/ 506182 w 8040687"/>
                <a:gd name="connsiteY93" fmla="*/ 6357579 h 6858000"/>
                <a:gd name="connsiteX94" fmla="*/ 1009803 w 8040687"/>
                <a:gd name="connsiteY94" fmla="*/ 6384045 h 6858000"/>
                <a:gd name="connsiteX95" fmla="*/ 946741 w 8040687"/>
                <a:gd name="connsiteY95" fmla="*/ 6446869 h 6858000"/>
                <a:gd name="connsiteX96" fmla="*/ 946741 w 8040687"/>
                <a:gd name="connsiteY96" fmla="*/ 6447563 h 6858000"/>
                <a:gd name="connsiteX97" fmla="*/ 1008757 w 8040687"/>
                <a:gd name="connsiteY97" fmla="*/ 6509693 h 6858000"/>
                <a:gd name="connsiteX98" fmla="*/ 1009454 w 8040687"/>
                <a:gd name="connsiteY98" fmla="*/ 6509693 h 6858000"/>
                <a:gd name="connsiteX99" fmla="*/ 1010151 w 8040687"/>
                <a:gd name="connsiteY99" fmla="*/ 6509693 h 6858000"/>
                <a:gd name="connsiteX100" fmla="*/ 1072864 w 8040687"/>
                <a:gd name="connsiteY100" fmla="*/ 6447216 h 6858000"/>
                <a:gd name="connsiteX101" fmla="*/ 1072864 w 8040687"/>
                <a:gd name="connsiteY101" fmla="*/ 6446522 h 6858000"/>
                <a:gd name="connsiteX102" fmla="*/ 1009803 w 8040687"/>
                <a:gd name="connsiteY102" fmla="*/ 6384045 h 6858000"/>
                <a:gd name="connsiteX103" fmla="*/ 1265881 w 8040687"/>
                <a:gd name="connsiteY103" fmla="*/ 6385088 h 6858000"/>
                <a:gd name="connsiteX104" fmla="*/ 1221982 w 8040687"/>
                <a:gd name="connsiteY104" fmla="*/ 6395501 h 6858000"/>
                <a:gd name="connsiteX105" fmla="*/ 1227208 w 8040687"/>
                <a:gd name="connsiteY105" fmla="*/ 6410079 h 6858000"/>
                <a:gd name="connsiteX106" fmla="*/ 1263790 w 8040687"/>
                <a:gd name="connsiteY106" fmla="*/ 6401401 h 6858000"/>
                <a:gd name="connsiteX107" fmla="*/ 1299676 w 8040687"/>
                <a:gd name="connsiteY107" fmla="*/ 6434028 h 6858000"/>
                <a:gd name="connsiteX108" fmla="*/ 1299676 w 8040687"/>
                <a:gd name="connsiteY108" fmla="*/ 6438193 h 6858000"/>
                <a:gd name="connsiteX109" fmla="*/ 1262745 w 8040687"/>
                <a:gd name="connsiteY109" fmla="*/ 6432987 h 6858000"/>
                <a:gd name="connsiteX110" fmla="*/ 1211181 w 8040687"/>
                <a:gd name="connsiteY110" fmla="*/ 6472555 h 6858000"/>
                <a:gd name="connsiteX111" fmla="*/ 1256125 w 8040687"/>
                <a:gd name="connsiteY111" fmla="*/ 6510041 h 6858000"/>
                <a:gd name="connsiteX112" fmla="*/ 1299676 w 8040687"/>
                <a:gd name="connsiteY112" fmla="*/ 6489563 h 6858000"/>
                <a:gd name="connsiteX113" fmla="*/ 1299676 w 8040687"/>
                <a:gd name="connsiteY113" fmla="*/ 6507264 h 6858000"/>
                <a:gd name="connsiteX114" fmla="*/ 1317445 w 8040687"/>
                <a:gd name="connsiteY114" fmla="*/ 6507264 h 6858000"/>
                <a:gd name="connsiteX115" fmla="*/ 1317445 w 8040687"/>
                <a:gd name="connsiteY115" fmla="*/ 6433681 h 6858000"/>
                <a:gd name="connsiteX116" fmla="*/ 1304902 w 8040687"/>
                <a:gd name="connsiteY116" fmla="*/ 6398278 h 6858000"/>
                <a:gd name="connsiteX117" fmla="*/ 1265881 w 8040687"/>
                <a:gd name="connsiteY117" fmla="*/ 6385088 h 6858000"/>
                <a:gd name="connsiteX118" fmla="*/ 1081574 w 8040687"/>
                <a:gd name="connsiteY118" fmla="*/ 6386823 h 6858000"/>
                <a:gd name="connsiteX119" fmla="*/ 1133835 w 8040687"/>
                <a:gd name="connsiteY119" fmla="*/ 6508306 h 6858000"/>
                <a:gd name="connsiteX120" fmla="*/ 1149862 w 8040687"/>
                <a:gd name="connsiteY120" fmla="*/ 6508306 h 6858000"/>
                <a:gd name="connsiteX121" fmla="*/ 1202471 w 8040687"/>
                <a:gd name="connsiteY121" fmla="*/ 6386823 h 6858000"/>
                <a:gd name="connsiteX122" fmla="*/ 1182961 w 8040687"/>
                <a:gd name="connsiteY122" fmla="*/ 6386823 h 6858000"/>
                <a:gd name="connsiteX123" fmla="*/ 1142197 w 8040687"/>
                <a:gd name="connsiteY123" fmla="*/ 6486786 h 6858000"/>
                <a:gd name="connsiteX124" fmla="*/ 1101433 w 8040687"/>
                <a:gd name="connsiteY124" fmla="*/ 6386823 h 6858000"/>
                <a:gd name="connsiteX125" fmla="*/ 1081574 w 8040687"/>
                <a:gd name="connsiteY125" fmla="*/ 6386823 h 6858000"/>
                <a:gd name="connsiteX126" fmla="*/ 735606 w 8040687"/>
                <a:gd name="connsiteY126" fmla="*/ 6384046 h 6858000"/>
                <a:gd name="connsiteX127" fmla="*/ 694146 w 8040687"/>
                <a:gd name="connsiteY127" fmla="*/ 6407648 h 6858000"/>
                <a:gd name="connsiteX128" fmla="*/ 694146 w 8040687"/>
                <a:gd name="connsiteY128" fmla="*/ 6386823 h 6858000"/>
                <a:gd name="connsiteX129" fmla="*/ 676029 w 8040687"/>
                <a:gd name="connsiteY129" fmla="*/ 6386823 h 6858000"/>
                <a:gd name="connsiteX130" fmla="*/ 676029 w 8040687"/>
                <a:gd name="connsiteY130" fmla="*/ 6506569 h 6858000"/>
                <a:gd name="connsiteX131" fmla="*/ 694146 w 8040687"/>
                <a:gd name="connsiteY131" fmla="*/ 6506569 h 6858000"/>
                <a:gd name="connsiteX132" fmla="*/ 694146 w 8040687"/>
                <a:gd name="connsiteY132" fmla="*/ 6437845 h 6858000"/>
                <a:gd name="connsiteX133" fmla="*/ 694146 w 8040687"/>
                <a:gd name="connsiteY133" fmla="*/ 6435415 h 6858000"/>
                <a:gd name="connsiteX134" fmla="*/ 729683 w 8040687"/>
                <a:gd name="connsiteY134" fmla="*/ 6400012 h 6858000"/>
                <a:gd name="connsiteX135" fmla="*/ 730380 w 8040687"/>
                <a:gd name="connsiteY135" fmla="*/ 6400012 h 6858000"/>
                <a:gd name="connsiteX136" fmla="*/ 763827 w 8040687"/>
                <a:gd name="connsiteY136" fmla="*/ 6436457 h 6858000"/>
                <a:gd name="connsiteX137" fmla="*/ 763827 w 8040687"/>
                <a:gd name="connsiteY137" fmla="*/ 6506916 h 6858000"/>
                <a:gd name="connsiteX138" fmla="*/ 781944 w 8040687"/>
                <a:gd name="connsiteY138" fmla="*/ 6506916 h 6858000"/>
                <a:gd name="connsiteX139" fmla="*/ 781944 w 8040687"/>
                <a:gd name="connsiteY139" fmla="*/ 6432292 h 6858000"/>
                <a:gd name="connsiteX140" fmla="*/ 735606 w 8040687"/>
                <a:gd name="connsiteY140" fmla="*/ 6384046 h 6858000"/>
                <a:gd name="connsiteX141" fmla="*/ 874620 w 8040687"/>
                <a:gd name="connsiteY141" fmla="*/ 6384046 h 6858000"/>
                <a:gd name="connsiteX142" fmla="*/ 833160 w 8040687"/>
                <a:gd name="connsiteY142" fmla="*/ 6407648 h 6858000"/>
                <a:gd name="connsiteX143" fmla="*/ 833160 w 8040687"/>
                <a:gd name="connsiteY143" fmla="*/ 6386823 h 6858000"/>
                <a:gd name="connsiteX144" fmla="*/ 815043 w 8040687"/>
                <a:gd name="connsiteY144" fmla="*/ 6386823 h 6858000"/>
                <a:gd name="connsiteX145" fmla="*/ 815043 w 8040687"/>
                <a:gd name="connsiteY145" fmla="*/ 6506569 h 6858000"/>
                <a:gd name="connsiteX146" fmla="*/ 833160 w 8040687"/>
                <a:gd name="connsiteY146" fmla="*/ 6506569 h 6858000"/>
                <a:gd name="connsiteX147" fmla="*/ 833160 w 8040687"/>
                <a:gd name="connsiteY147" fmla="*/ 6437845 h 6858000"/>
                <a:gd name="connsiteX148" fmla="*/ 833160 w 8040687"/>
                <a:gd name="connsiteY148" fmla="*/ 6435415 h 6858000"/>
                <a:gd name="connsiteX149" fmla="*/ 868698 w 8040687"/>
                <a:gd name="connsiteY149" fmla="*/ 6400012 h 6858000"/>
                <a:gd name="connsiteX150" fmla="*/ 869394 w 8040687"/>
                <a:gd name="connsiteY150" fmla="*/ 6400012 h 6858000"/>
                <a:gd name="connsiteX151" fmla="*/ 902841 w 8040687"/>
                <a:gd name="connsiteY151" fmla="*/ 6436457 h 6858000"/>
                <a:gd name="connsiteX152" fmla="*/ 902841 w 8040687"/>
                <a:gd name="connsiteY152" fmla="*/ 6506916 h 6858000"/>
                <a:gd name="connsiteX153" fmla="*/ 920958 w 8040687"/>
                <a:gd name="connsiteY153" fmla="*/ 6506916 h 6858000"/>
                <a:gd name="connsiteX154" fmla="*/ 920958 w 8040687"/>
                <a:gd name="connsiteY154" fmla="*/ 6432292 h 6858000"/>
                <a:gd name="connsiteX155" fmla="*/ 874620 w 8040687"/>
                <a:gd name="connsiteY155" fmla="*/ 6384046 h 6858000"/>
                <a:gd name="connsiteX156" fmla="*/ 620632 w 8040687"/>
                <a:gd name="connsiteY156" fmla="*/ 6386823 h 6858000"/>
                <a:gd name="connsiteX157" fmla="*/ 620632 w 8040687"/>
                <a:gd name="connsiteY157" fmla="*/ 6507264 h 6858000"/>
                <a:gd name="connsiteX158" fmla="*/ 638750 w 8040687"/>
                <a:gd name="connsiteY158" fmla="*/ 6507264 h 6858000"/>
                <a:gd name="connsiteX159" fmla="*/ 638750 w 8040687"/>
                <a:gd name="connsiteY159" fmla="*/ 6386823 h 6858000"/>
                <a:gd name="connsiteX160" fmla="*/ 620632 w 8040687"/>
                <a:gd name="connsiteY160" fmla="*/ 6386823 h 6858000"/>
                <a:gd name="connsiteX161" fmla="*/ 1005272 w 8040687"/>
                <a:gd name="connsiteY161" fmla="*/ 6608265 h 6858000"/>
                <a:gd name="connsiteX162" fmla="*/ 960328 w 8040687"/>
                <a:gd name="connsiteY162" fmla="*/ 6652693 h 6858000"/>
                <a:gd name="connsiteX163" fmla="*/ 1005272 w 8040687"/>
                <a:gd name="connsiteY163" fmla="*/ 6697121 h 6858000"/>
                <a:gd name="connsiteX164" fmla="*/ 1047429 w 8040687"/>
                <a:gd name="connsiteY164" fmla="*/ 6665188 h 6858000"/>
                <a:gd name="connsiteX165" fmla="*/ 1028615 w 8040687"/>
                <a:gd name="connsiteY165" fmla="*/ 6665188 h 6858000"/>
                <a:gd name="connsiteX166" fmla="*/ 1005272 w 8040687"/>
                <a:gd name="connsiteY166" fmla="*/ 6681501 h 6858000"/>
                <a:gd name="connsiteX167" fmla="*/ 978097 w 8040687"/>
                <a:gd name="connsiteY167" fmla="*/ 6652693 h 6858000"/>
                <a:gd name="connsiteX168" fmla="*/ 1005272 w 8040687"/>
                <a:gd name="connsiteY168" fmla="*/ 6623884 h 6858000"/>
                <a:gd name="connsiteX169" fmla="*/ 1028615 w 8040687"/>
                <a:gd name="connsiteY169" fmla="*/ 6640198 h 6858000"/>
                <a:gd name="connsiteX170" fmla="*/ 1047429 w 8040687"/>
                <a:gd name="connsiteY170" fmla="*/ 6640198 h 6858000"/>
                <a:gd name="connsiteX171" fmla="*/ 1005272 w 8040687"/>
                <a:gd name="connsiteY171" fmla="*/ 6608265 h 6858000"/>
                <a:gd name="connsiteX172" fmla="*/ 1201773 w 8040687"/>
                <a:gd name="connsiteY172" fmla="*/ 6609654 h 6858000"/>
                <a:gd name="connsiteX173" fmla="*/ 1191670 w 8040687"/>
                <a:gd name="connsiteY173" fmla="*/ 6620067 h 6858000"/>
                <a:gd name="connsiteX174" fmla="*/ 1201773 w 8040687"/>
                <a:gd name="connsiteY174" fmla="*/ 6630132 h 6858000"/>
                <a:gd name="connsiteX175" fmla="*/ 1212225 w 8040687"/>
                <a:gd name="connsiteY175" fmla="*/ 6620067 h 6858000"/>
                <a:gd name="connsiteX176" fmla="*/ 1201773 w 8040687"/>
                <a:gd name="connsiteY176" fmla="*/ 6609654 h 6858000"/>
                <a:gd name="connsiteX177" fmla="*/ 1349148 w 8040687"/>
                <a:gd name="connsiteY177" fmla="*/ 6618332 h 6858000"/>
                <a:gd name="connsiteX178" fmla="*/ 1349148 w 8040687"/>
                <a:gd name="connsiteY178" fmla="*/ 6639852 h 6858000"/>
                <a:gd name="connsiteX179" fmla="*/ 1340438 w 8040687"/>
                <a:gd name="connsiteY179" fmla="*/ 6639852 h 6858000"/>
                <a:gd name="connsiteX180" fmla="*/ 1340438 w 8040687"/>
                <a:gd name="connsiteY180" fmla="*/ 6653388 h 6858000"/>
                <a:gd name="connsiteX181" fmla="*/ 1349148 w 8040687"/>
                <a:gd name="connsiteY181" fmla="*/ 6653388 h 6858000"/>
                <a:gd name="connsiteX182" fmla="*/ 1349148 w 8040687"/>
                <a:gd name="connsiteY182" fmla="*/ 6684279 h 6858000"/>
                <a:gd name="connsiteX183" fmla="*/ 1365523 w 8040687"/>
                <a:gd name="connsiteY183" fmla="*/ 6696775 h 6858000"/>
                <a:gd name="connsiteX184" fmla="*/ 1378065 w 8040687"/>
                <a:gd name="connsiteY184" fmla="*/ 6696080 h 6858000"/>
                <a:gd name="connsiteX185" fmla="*/ 1378065 w 8040687"/>
                <a:gd name="connsiteY185" fmla="*/ 6682544 h 6858000"/>
                <a:gd name="connsiteX186" fmla="*/ 1370749 w 8040687"/>
                <a:gd name="connsiteY186" fmla="*/ 6682891 h 6858000"/>
                <a:gd name="connsiteX187" fmla="*/ 1365523 w 8040687"/>
                <a:gd name="connsiteY187" fmla="*/ 6678726 h 6858000"/>
                <a:gd name="connsiteX188" fmla="*/ 1365523 w 8040687"/>
                <a:gd name="connsiteY188" fmla="*/ 6653388 h 6858000"/>
                <a:gd name="connsiteX189" fmla="*/ 1377717 w 8040687"/>
                <a:gd name="connsiteY189" fmla="*/ 6653388 h 6858000"/>
                <a:gd name="connsiteX190" fmla="*/ 1377717 w 8040687"/>
                <a:gd name="connsiteY190" fmla="*/ 6639852 h 6858000"/>
                <a:gd name="connsiteX191" fmla="*/ 1365523 w 8040687"/>
                <a:gd name="connsiteY191" fmla="*/ 6639852 h 6858000"/>
                <a:gd name="connsiteX192" fmla="*/ 1365523 w 8040687"/>
                <a:gd name="connsiteY192" fmla="*/ 6618332 h 6858000"/>
                <a:gd name="connsiteX193" fmla="*/ 1349148 w 8040687"/>
                <a:gd name="connsiteY193" fmla="*/ 6618332 h 6858000"/>
                <a:gd name="connsiteX194" fmla="*/ 1414649 w 8040687"/>
                <a:gd name="connsiteY194" fmla="*/ 6638115 h 6858000"/>
                <a:gd name="connsiteX195" fmla="*/ 1385383 w 8040687"/>
                <a:gd name="connsiteY195" fmla="*/ 6667618 h 6858000"/>
                <a:gd name="connsiteX196" fmla="*/ 1414998 w 8040687"/>
                <a:gd name="connsiteY196" fmla="*/ 6697121 h 6858000"/>
                <a:gd name="connsiteX197" fmla="*/ 1443218 w 8040687"/>
                <a:gd name="connsiteY197" fmla="*/ 6679419 h 6858000"/>
                <a:gd name="connsiteX198" fmla="*/ 1426495 w 8040687"/>
                <a:gd name="connsiteY198" fmla="*/ 6677683 h 6858000"/>
                <a:gd name="connsiteX199" fmla="*/ 1414998 w 8040687"/>
                <a:gd name="connsiteY199" fmla="*/ 6683584 h 6858000"/>
                <a:gd name="connsiteX200" fmla="*/ 1402106 w 8040687"/>
                <a:gd name="connsiteY200" fmla="*/ 6672130 h 6858000"/>
                <a:gd name="connsiteX201" fmla="*/ 1444263 w 8040687"/>
                <a:gd name="connsiteY201" fmla="*/ 6672130 h 6858000"/>
                <a:gd name="connsiteX202" fmla="*/ 1414649 w 8040687"/>
                <a:gd name="connsiteY202" fmla="*/ 6638115 h 6858000"/>
                <a:gd name="connsiteX203" fmla="*/ 1057184 w 8040687"/>
                <a:gd name="connsiteY203" fmla="*/ 6610001 h 6858000"/>
                <a:gd name="connsiteX204" fmla="*/ 1057184 w 8040687"/>
                <a:gd name="connsiteY204" fmla="*/ 6695733 h 6858000"/>
                <a:gd name="connsiteX205" fmla="*/ 1073211 w 8040687"/>
                <a:gd name="connsiteY205" fmla="*/ 6695733 h 6858000"/>
                <a:gd name="connsiteX206" fmla="*/ 1073211 w 8040687"/>
                <a:gd name="connsiteY206" fmla="*/ 6610001 h 6858000"/>
                <a:gd name="connsiteX207" fmla="*/ 1057184 w 8040687"/>
                <a:gd name="connsiteY207" fmla="*/ 6610001 h 6858000"/>
                <a:gd name="connsiteX208" fmla="*/ 1109794 w 8040687"/>
                <a:gd name="connsiteY208" fmla="*/ 6637768 h 6858000"/>
                <a:gd name="connsiteX209" fmla="*/ 1085754 w 8040687"/>
                <a:gd name="connsiteY209" fmla="*/ 6644710 h 6858000"/>
                <a:gd name="connsiteX210" fmla="*/ 1092025 w 8040687"/>
                <a:gd name="connsiteY210" fmla="*/ 6656858 h 6858000"/>
                <a:gd name="connsiteX211" fmla="*/ 1109097 w 8040687"/>
                <a:gd name="connsiteY211" fmla="*/ 6651652 h 6858000"/>
                <a:gd name="connsiteX212" fmla="*/ 1118504 w 8040687"/>
                <a:gd name="connsiteY212" fmla="*/ 6658247 h 6858000"/>
                <a:gd name="connsiteX213" fmla="*/ 1118156 w 8040687"/>
                <a:gd name="connsiteY213" fmla="*/ 6658247 h 6858000"/>
                <a:gd name="connsiteX214" fmla="*/ 1114323 w 8040687"/>
                <a:gd name="connsiteY214" fmla="*/ 6661718 h 6858000"/>
                <a:gd name="connsiteX215" fmla="*/ 1103174 w 8040687"/>
                <a:gd name="connsiteY215" fmla="*/ 6661718 h 6858000"/>
                <a:gd name="connsiteX216" fmla="*/ 1082618 w 8040687"/>
                <a:gd name="connsiteY216" fmla="*/ 6679072 h 6858000"/>
                <a:gd name="connsiteX217" fmla="*/ 1102477 w 8040687"/>
                <a:gd name="connsiteY217" fmla="*/ 6696774 h 6858000"/>
                <a:gd name="connsiteX218" fmla="*/ 1118156 w 8040687"/>
                <a:gd name="connsiteY218" fmla="*/ 6690179 h 6858000"/>
                <a:gd name="connsiteX219" fmla="*/ 1118156 w 8040687"/>
                <a:gd name="connsiteY219" fmla="*/ 6695385 h 6858000"/>
                <a:gd name="connsiteX220" fmla="*/ 1134182 w 8040687"/>
                <a:gd name="connsiteY220" fmla="*/ 6695385 h 6858000"/>
                <a:gd name="connsiteX221" fmla="*/ 1134182 w 8040687"/>
                <a:gd name="connsiteY221" fmla="*/ 6658594 h 6858000"/>
                <a:gd name="connsiteX222" fmla="*/ 1109794 w 8040687"/>
                <a:gd name="connsiteY222" fmla="*/ 6637768 h 6858000"/>
                <a:gd name="connsiteX223" fmla="*/ 1307340 w 8040687"/>
                <a:gd name="connsiteY223" fmla="*/ 6637768 h 6858000"/>
                <a:gd name="connsiteX224" fmla="*/ 1283300 w 8040687"/>
                <a:gd name="connsiteY224" fmla="*/ 6644710 h 6858000"/>
                <a:gd name="connsiteX225" fmla="*/ 1289571 w 8040687"/>
                <a:gd name="connsiteY225" fmla="*/ 6656858 h 6858000"/>
                <a:gd name="connsiteX226" fmla="*/ 1306643 w 8040687"/>
                <a:gd name="connsiteY226" fmla="*/ 6651652 h 6858000"/>
                <a:gd name="connsiteX227" fmla="*/ 1316050 w 8040687"/>
                <a:gd name="connsiteY227" fmla="*/ 6658247 h 6858000"/>
                <a:gd name="connsiteX228" fmla="*/ 1315701 w 8040687"/>
                <a:gd name="connsiteY228" fmla="*/ 6658247 h 6858000"/>
                <a:gd name="connsiteX229" fmla="*/ 1311869 w 8040687"/>
                <a:gd name="connsiteY229" fmla="*/ 6661718 h 6858000"/>
                <a:gd name="connsiteX230" fmla="*/ 1300720 w 8040687"/>
                <a:gd name="connsiteY230" fmla="*/ 6661718 h 6858000"/>
                <a:gd name="connsiteX231" fmla="*/ 1280164 w 8040687"/>
                <a:gd name="connsiteY231" fmla="*/ 6679072 h 6858000"/>
                <a:gd name="connsiteX232" fmla="*/ 1300023 w 8040687"/>
                <a:gd name="connsiteY232" fmla="*/ 6696774 h 6858000"/>
                <a:gd name="connsiteX233" fmla="*/ 1315701 w 8040687"/>
                <a:gd name="connsiteY233" fmla="*/ 6690179 h 6858000"/>
                <a:gd name="connsiteX234" fmla="*/ 1315701 w 8040687"/>
                <a:gd name="connsiteY234" fmla="*/ 6695385 h 6858000"/>
                <a:gd name="connsiteX235" fmla="*/ 1331728 w 8040687"/>
                <a:gd name="connsiteY235" fmla="*/ 6695385 h 6858000"/>
                <a:gd name="connsiteX236" fmla="*/ 1331728 w 8040687"/>
                <a:gd name="connsiteY236" fmla="*/ 6658594 h 6858000"/>
                <a:gd name="connsiteX237" fmla="*/ 1307340 w 8040687"/>
                <a:gd name="connsiteY237" fmla="*/ 6637768 h 6858000"/>
                <a:gd name="connsiteX238" fmla="*/ 1178082 w 8040687"/>
                <a:gd name="connsiteY238" fmla="*/ 6638462 h 6858000"/>
                <a:gd name="connsiteX239" fmla="*/ 1163449 w 8040687"/>
                <a:gd name="connsiteY239" fmla="*/ 6648181 h 6858000"/>
                <a:gd name="connsiteX240" fmla="*/ 1163449 w 8040687"/>
                <a:gd name="connsiteY240" fmla="*/ 6639157 h 6858000"/>
                <a:gd name="connsiteX241" fmla="*/ 1147770 w 8040687"/>
                <a:gd name="connsiteY241" fmla="*/ 6639157 h 6858000"/>
                <a:gd name="connsiteX242" fmla="*/ 1147770 w 8040687"/>
                <a:gd name="connsiteY242" fmla="*/ 6695386 h 6858000"/>
                <a:gd name="connsiteX243" fmla="*/ 1163797 w 8040687"/>
                <a:gd name="connsiteY243" fmla="*/ 6695386 h 6858000"/>
                <a:gd name="connsiteX244" fmla="*/ 1163797 w 8040687"/>
                <a:gd name="connsiteY244" fmla="*/ 6668659 h 6858000"/>
                <a:gd name="connsiteX245" fmla="*/ 1175643 w 8040687"/>
                <a:gd name="connsiteY245" fmla="*/ 6655123 h 6858000"/>
                <a:gd name="connsiteX246" fmla="*/ 1182263 w 8040687"/>
                <a:gd name="connsiteY246" fmla="*/ 6655123 h 6858000"/>
                <a:gd name="connsiteX247" fmla="*/ 1182611 w 8040687"/>
                <a:gd name="connsiteY247" fmla="*/ 6655123 h 6858000"/>
                <a:gd name="connsiteX248" fmla="*/ 1182611 w 8040687"/>
                <a:gd name="connsiteY248" fmla="*/ 6638809 h 6858000"/>
                <a:gd name="connsiteX249" fmla="*/ 1178082 w 8040687"/>
                <a:gd name="connsiteY249" fmla="*/ 6638462 h 6858000"/>
                <a:gd name="connsiteX250" fmla="*/ 1186792 w 8040687"/>
                <a:gd name="connsiteY250" fmla="*/ 6639504 h 6858000"/>
                <a:gd name="connsiteX251" fmla="*/ 1186792 w 8040687"/>
                <a:gd name="connsiteY251" fmla="*/ 6653040 h 6858000"/>
                <a:gd name="connsiteX252" fmla="*/ 1194457 w 8040687"/>
                <a:gd name="connsiteY252" fmla="*/ 6653040 h 6858000"/>
                <a:gd name="connsiteX253" fmla="*/ 1194457 w 8040687"/>
                <a:gd name="connsiteY253" fmla="*/ 6695732 h 6858000"/>
                <a:gd name="connsiteX254" fmla="*/ 1210483 w 8040687"/>
                <a:gd name="connsiteY254" fmla="*/ 6695732 h 6858000"/>
                <a:gd name="connsiteX255" fmla="*/ 1210831 w 8040687"/>
                <a:gd name="connsiteY255" fmla="*/ 6695732 h 6858000"/>
                <a:gd name="connsiteX256" fmla="*/ 1210831 w 8040687"/>
                <a:gd name="connsiteY256" fmla="*/ 6639504 h 6858000"/>
                <a:gd name="connsiteX257" fmla="*/ 1186792 w 8040687"/>
                <a:gd name="connsiteY257" fmla="*/ 6639504 h 6858000"/>
                <a:gd name="connsiteX258" fmla="*/ 1218845 w 8040687"/>
                <a:gd name="connsiteY258" fmla="*/ 6639504 h 6858000"/>
                <a:gd name="connsiteX259" fmla="*/ 1238008 w 8040687"/>
                <a:gd name="connsiteY259" fmla="*/ 6695733 h 6858000"/>
                <a:gd name="connsiteX260" fmla="*/ 1257867 w 8040687"/>
                <a:gd name="connsiteY260" fmla="*/ 6695733 h 6858000"/>
                <a:gd name="connsiteX261" fmla="*/ 1278074 w 8040687"/>
                <a:gd name="connsiteY261" fmla="*/ 6639504 h 6858000"/>
                <a:gd name="connsiteX262" fmla="*/ 1261351 w 8040687"/>
                <a:gd name="connsiteY262" fmla="*/ 6639504 h 6858000"/>
                <a:gd name="connsiteX263" fmla="*/ 1248460 w 8040687"/>
                <a:gd name="connsiteY263" fmla="*/ 6678378 h 6858000"/>
                <a:gd name="connsiteX264" fmla="*/ 1236265 w 8040687"/>
                <a:gd name="connsiteY264" fmla="*/ 6639504 h 6858000"/>
                <a:gd name="connsiteX265" fmla="*/ 1218845 w 8040687"/>
                <a:gd name="connsiteY265" fmla="*/ 6639504 h 6858000"/>
                <a:gd name="connsiteX266" fmla="*/ 924094 w 8040687"/>
                <a:gd name="connsiteY266" fmla="*/ 6609307 h 6858000"/>
                <a:gd name="connsiteX267" fmla="*/ 911899 w 8040687"/>
                <a:gd name="connsiteY267" fmla="*/ 6622149 h 6858000"/>
                <a:gd name="connsiteX268" fmla="*/ 911551 w 8040687"/>
                <a:gd name="connsiteY268" fmla="*/ 6641239 h 6858000"/>
                <a:gd name="connsiteX269" fmla="*/ 902144 w 8040687"/>
                <a:gd name="connsiteY269" fmla="*/ 6641239 h 6858000"/>
                <a:gd name="connsiteX270" fmla="*/ 902144 w 8040687"/>
                <a:gd name="connsiteY270" fmla="*/ 6647487 h 6858000"/>
                <a:gd name="connsiteX271" fmla="*/ 911551 w 8040687"/>
                <a:gd name="connsiteY271" fmla="*/ 6647487 h 6858000"/>
                <a:gd name="connsiteX272" fmla="*/ 911551 w 8040687"/>
                <a:gd name="connsiteY272" fmla="*/ 6695386 h 6858000"/>
                <a:gd name="connsiteX273" fmla="*/ 919216 w 8040687"/>
                <a:gd name="connsiteY273" fmla="*/ 6695386 h 6858000"/>
                <a:gd name="connsiteX274" fmla="*/ 919216 w 8040687"/>
                <a:gd name="connsiteY274" fmla="*/ 6647487 h 6858000"/>
                <a:gd name="connsiteX275" fmla="*/ 930365 w 8040687"/>
                <a:gd name="connsiteY275" fmla="*/ 6647487 h 6858000"/>
                <a:gd name="connsiteX276" fmla="*/ 930365 w 8040687"/>
                <a:gd name="connsiteY276" fmla="*/ 6641239 h 6858000"/>
                <a:gd name="connsiteX277" fmla="*/ 919216 w 8040687"/>
                <a:gd name="connsiteY277" fmla="*/ 6641239 h 6858000"/>
                <a:gd name="connsiteX278" fmla="*/ 919216 w 8040687"/>
                <a:gd name="connsiteY278" fmla="*/ 6622844 h 6858000"/>
                <a:gd name="connsiteX279" fmla="*/ 925836 w 8040687"/>
                <a:gd name="connsiteY279" fmla="*/ 6615555 h 6858000"/>
                <a:gd name="connsiteX280" fmla="*/ 931410 w 8040687"/>
                <a:gd name="connsiteY280" fmla="*/ 6616249 h 6858000"/>
                <a:gd name="connsiteX281" fmla="*/ 931410 w 8040687"/>
                <a:gd name="connsiteY281" fmla="*/ 6609654 h 6858000"/>
                <a:gd name="connsiteX282" fmla="*/ 924094 w 8040687"/>
                <a:gd name="connsiteY282" fmla="*/ 6609307 h 6858000"/>
                <a:gd name="connsiteX283" fmla="*/ 624813 w 8040687"/>
                <a:gd name="connsiteY283" fmla="*/ 6610001 h 6858000"/>
                <a:gd name="connsiteX284" fmla="*/ 624813 w 8040687"/>
                <a:gd name="connsiteY284" fmla="*/ 6695733 h 6858000"/>
                <a:gd name="connsiteX285" fmla="*/ 632478 w 8040687"/>
                <a:gd name="connsiteY285" fmla="*/ 6695733 h 6858000"/>
                <a:gd name="connsiteX286" fmla="*/ 632478 w 8040687"/>
                <a:gd name="connsiteY286" fmla="*/ 6662412 h 6858000"/>
                <a:gd name="connsiteX287" fmla="*/ 647808 w 8040687"/>
                <a:gd name="connsiteY287" fmla="*/ 6662412 h 6858000"/>
                <a:gd name="connsiteX288" fmla="*/ 677422 w 8040687"/>
                <a:gd name="connsiteY288" fmla="*/ 6636033 h 6858000"/>
                <a:gd name="connsiteX289" fmla="*/ 647808 w 8040687"/>
                <a:gd name="connsiteY289" fmla="*/ 6610001 h 6858000"/>
                <a:gd name="connsiteX290" fmla="*/ 624813 w 8040687"/>
                <a:gd name="connsiteY290" fmla="*/ 6610001 h 6858000"/>
                <a:gd name="connsiteX291" fmla="*/ 785776 w 8040687"/>
                <a:gd name="connsiteY291" fmla="*/ 6618678 h 6858000"/>
                <a:gd name="connsiteX292" fmla="*/ 785776 w 8040687"/>
                <a:gd name="connsiteY292" fmla="*/ 6641586 h 6858000"/>
                <a:gd name="connsiteX293" fmla="*/ 776369 w 8040687"/>
                <a:gd name="connsiteY293" fmla="*/ 6641586 h 6858000"/>
                <a:gd name="connsiteX294" fmla="*/ 776369 w 8040687"/>
                <a:gd name="connsiteY294" fmla="*/ 6647834 h 6858000"/>
                <a:gd name="connsiteX295" fmla="*/ 785776 w 8040687"/>
                <a:gd name="connsiteY295" fmla="*/ 6647834 h 6858000"/>
                <a:gd name="connsiteX296" fmla="*/ 785776 w 8040687"/>
                <a:gd name="connsiteY296" fmla="*/ 6684626 h 6858000"/>
                <a:gd name="connsiteX297" fmla="*/ 798319 w 8040687"/>
                <a:gd name="connsiteY297" fmla="*/ 6696080 h 6858000"/>
                <a:gd name="connsiteX298" fmla="*/ 806680 w 8040687"/>
                <a:gd name="connsiteY298" fmla="*/ 6695732 h 6858000"/>
                <a:gd name="connsiteX299" fmla="*/ 806680 w 8040687"/>
                <a:gd name="connsiteY299" fmla="*/ 6689485 h 6858000"/>
                <a:gd name="connsiteX300" fmla="*/ 801106 w 8040687"/>
                <a:gd name="connsiteY300" fmla="*/ 6689832 h 6858000"/>
                <a:gd name="connsiteX301" fmla="*/ 793441 w 8040687"/>
                <a:gd name="connsiteY301" fmla="*/ 6684626 h 6858000"/>
                <a:gd name="connsiteX302" fmla="*/ 793441 w 8040687"/>
                <a:gd name="connsiteY302" fmla="*/ 6647834 h 6858000"/>
                <a:gd name="connsiteX303" fmla="*/ 807029 w 8040687"/>
                <a:gd name="connsiteY303" fmla="*/ 6647834 h 6858000"/>
                <a:gd name="connsiteX304" fmla="*/ 807029 w 8040687"/>
                <a:gd name="connsiteY304" fmla="*/ 6641586 h 6858000"/>
                <a:gd name="connsiteX305" fmla="*/ 793441 w 8040687"/>
                <a:gd name="connsiteY305" fmla="*/ 6641586 h 6858000"/>
                <a:gd name="connsiteX306" fmla="*/ 793441 w 8040687"/>
                <a:gd name="connsiteY306" fmla="*/ 6618678 h 6858000"/>
                <a:gd name="connsiteX307" fmla="*/ 785776 w 8040687"/>
                <a:gd name="connsiteY307" fmla="*/ 6618678 h 6858000"/>
                <a:gd name="connsiteX308" fmla="*/ 867303 w 8040687"/>
                <a:gd name="connsiteY308" fmla="*/ 6640198 h 6858000"/>
                <a:gd name="connsiteX309" fmla="*/ 839082 w 8040687"/>
                <a:gd name="connsiteY309" fmla="*/ 6668660 h 6858000"/>
                <a:gd name="connsiteX310" fmla="*/ 867303 w 8040687"/>
                <a:gd name="connsiteY310" fmla="*/ 6697122 h 6858000"/>
                <a:gd name="connsiteX311" fmla="*/ 895523 w 8040687"/>
                <a:gd name="connsiteY311" fmla="*/ 6668660 h 6858000"/>
                <a:gd name="connsiteX312" fmla="*/ 867303 w 8040687"/>
                <a:gd name="connsiteY312" fmla="*/ 6640198 h 6858000"/>
                <a:gd name="connsiteX313" fmla="*/ 706688 w 8040687"/>
                <a:gd name="connsiteY313" fmla="*/ 6640198 h 6858000"/>
                <a:gd name="connsiteX314" fmla="*/ 685784 w 8040687"/>
                <a:gd name="connsiteY314" fmla="*/ 6647140 h 6858000"/>
                <a:gd name="connsiteX315" fmla="*/ 689268 w 8040687"/>
                <a:gd name="connsiteY315" fmla="*/ 6652694 h 6858000"/>
                <a:gd name="connsiteX316" fmla="*/ 705991 w 8040687"/>
                <a:gd name="connsiteY316" fmla="*/ 6646793 h 6858000"/>
                <a:gd name="connsiteX317" fmla="*/ 719579 w 8040687"/>
                <a:gd name="connsiteY317" fmla="*/ 6658247 h 6858000"/>
                <a:gd name="connsiteX318" fmla="*/ 719231 w 8040687"/>
                <a:gd name="connsiteY318" fmla="*/ 6659983 h 6858000"/>
                <a:gd name="connsiteX319" fmla="*/ 714005 w 8040687"/>
                <a:gd name="connsiteY319" fmla="*/ 6664842 h 6858000"/>
                <a:gd name="connsiteX320" fmla="*/ 701114 w 8040687"/>
                <a:gd name="connsiteY320" fmla="*/ 6664842 h 6858000"/>
                <a:gd name="connsiteX321" fmla="*/ 682648 w 8040687"/>
                <a:gd name="connsiteY321" fmla="*/ 6680808 h 6858000"/>
                <a:gd name="connsiteX322" fmla="*/ 702507 w 8040687"/>
                <a:gd name="connsiteY322" fmla="*/ 6697468 h 6858000"/>
                <a:gd name="connsiteX323" fmla="*/ 719579 w 8040687"/>
                <a:gd name="connsiteY323" fmla="*/ 6689138 h 6858000"/>
                <a:gd name="connsiteX324" fmla="*/ 719579 w 8040687"/>
                <a:gd name="connsiteY324" fmla="*/ 6695733 h 6858000"/>
                <a:gd name="connsiteX325" fmla="*/ 727244 w 8040687"/>
                <a:gd name="connsiteY325" fmla="*/ 6695733 h 6858000"/>
                <a:gd name="connsiteX326" fmla="*/ 727244 w 8040687"/>
                <a:gd name="connsiteY326" fmla="*/ 6658594 h 6858000"/>
                <a:gd name="connsiteX327" fmla="*/ 706688 w 8040687"/>
                <a:gd name="connsiteY327" fmla="*/ 6640198 h 6858000"/>
                <a:gd name="connsiteX328" fmla="*/ 767659 w 8040687"/>
                <a:gd name="connsiteY328" fmla="*/ 6640545 h 6858000"/>
                <a:gd name="connsiteX329" fmla="*/ 751285 w 8040687"/>
                <a:gd name="connsiteY329" fmla="*/ 6650611 h 6858000"/>
                <a:gd name="connsiteX330" fmla="*/ 751285 w 8040687"/>
                <a:gd name="connsiteY330" fmla="*/ 6641239 h 6858000"/>
                <a:gd name="connsiteX331" fmla="*/ 743968 w 8040687"/>
                <a:gd name="connsiteY331" fmla="*/ 6641239 h 6858000"/>
                <a:gd name="connsiteX332" fmla="*/ 743968 w 8040687"/>
                <a:gd name="connsiteY332" fmla="*/ 6695385 h 6858000"/>
                <a:gd name="connsiteX333" fmla="*/ 751285 w 8040687"/>
                <a:gd name="connsiteY333" fmla="*/ 6695385 h 6858000"/>
                <a:gd name="connsiteX334" fmla="*/ 751285 w 8040687"/>
                <a:gd name="connsiteY334" fmla="*/ 6665188 h 6858000"/>
                <a:gd name="connsiteX335" fmla="*/ 767659 w 8040687"/>
                <a:gd name="connsiteY335" fmla="*/ 6648181 h 6858000"/>
                <a:gd name="connsiteX336" fmla="*/ 771492 w 8040687"/>
                <a:gd name="connsiteY336" fmla="*/ 6648181 h 6858000"/>
                <a:gd name="connsiteX337" fmla="*/ 771840 w 8040687"/>
                <a:gd name="connsiteY337" fmla="*/ 6640892 h 6858000"/>
                <a:gd name="connsiteX338" fmla="*/ 767659 w 8040687"/>
                <a:gd name="connsiteY338" fmla="*/ 6640545 h 6858000"/>
                <a:gd name="connsiteX0" fmla="*/ 0 w 8040687"/>
                <a:gd name="connsiteY0" fmla="*/ 16476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16476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8040687"/>
                <a:gd name="connsiteY0" fmla="*/ 0 h 3431059"/>
                <a:gd name="connsiteX1" fmla="*/ 8032449 w 8040687"/>
                <a:gd name="connsiteY1" fmla="*/ 0 h 3431059"/>
                <a:gd name="connsiteX2" fmla="*/ 8040687 w 8040687"/>
                <a:gd name="connsiteY2" fmla="*/ 3431059 h 3431059"/>
                <a:gd name="connsiteX3" fmla="*/ 0 w 8040687"/>
                <a:gd name="connsiteY3" fmla="*/ 3431059 h 3431059"/>
                <a:gd name="connsiteX4" fmla="*/ 0 w 8040687"/>
                <a:gd name="connsiteY4" fmla="*/ 0 h 3431059"/>
                <a:gd name="connsiteX5" fmla="*/ 377445 w 8040687"/>
                <a:gd name="connsiteY5" fmla="*/ 2881785 h 3431059"/>
                <a:gd name="connsiteX6" fmla="*/ 352360 w 8040687"/>
                <a:gd name="connsiteY6" fmla="*/ 2900875 h 3431059"/>
                <a:gd name="connsiteX7" fmla="*/ 377445 w 8040687"/>
                <a:gd name="connsiteY7" fmla="*/ 2919965 h 3431059"/>
                <a:gd name="connsiteX8" fmla="*/ 402531 w 8040687"/>
                <a:gd name="connsiteY8" fmla="*/ 2900875 h 3431059"/>
                <a:gd name="connsiteX9" fmla="*/ 377445 w 8040687"/>
                <a:gd name="connsiteY9" fmla="*/ 2881785 h 3431059"/>
                <a:gd name="connsiteX10" fmla="*/ 440855 w 8040687"/>
                <a:gd name="connsiteY10" fmla="*/ 2881785 h 3431059"/>
                <a:gd name="connsiteX11" fmla="*/ 415770 w 8040687"/>
                <a:gd name="connsiteY11" fmla="*/ 2900875 h 3431059"/>
                <a:gd name="connsiteX12" fmla="*/ 440855 w 8040687"/>
                <a:gd name="connsiteY12" fmla="*/ 2919965 h 3431059"/>
                <a:gd name="connsiteX13" fmla="*/ 465941 w 8040687"/>
                <a:gd name="connsiteY13" fmla="*/ 2900875 h 3431059"/>
                <a:gd name="connsiteX14" fmla="*/ 440855 w 8040687"/>
                <a:gd name="connsiteY14" fmla="*/ 2881785 h 3431059"/>
                <a:gd name="connsiteX15" fmla="*/ 504962 w 8040687"/>
                <a:gd name="connsiteY15" fmla="*/ 2881785 h 3431059"/>
                <a:gd name="connsiteX16" fmla="*/ 479877 w 8040687"/>
                <a:gd name="connsiteY16" fmla="*/ 2900875 h 3431059"/>
                <a:gd name="connsiteX17" fmla="*/ 504962 w 8040687"/>
                <a:gd name="connsiteY17" fmla="*/ 2919965 h 3431059"/>
                <a:gd name="connsiteX18" fmla="*/ 530048 w 8040687"/>
                <a:gd name="connsiteY18" fmla="*/ 2900875 h 3431059"/>
                <a:gd name="connsiteX19" fmla="*/ 504962 w 8040687"/>
                <a:gd name="connsiteY19" fmla="*/ 2881785 h 3431059"/>
                <a:gd name="connsiteX20" fmla="*/ 619587 w 8040687"/>
                <a:gd name="connsiteY20" fmla="*/ 2914065 h 3431059"/>
                <a:gd name="connsiteX21" fmla="*/ 619587 w 8040687"/>
                <a:gd name="connsiteY21" fmla="*/ 2933850 h 3431059"/>
                <a:gd name="connsiteX22" fmla="*/ 640143 w 8040687"/>
                <a:gd name="connsiteY22" fmla="*/ 2933850 h 3431059"/>
                <a:gd name="connsiteX23" fmla="*/ 640143 w 8040687"/>
                <a:gd name="connsiteY23" fmla="*/ 2914065 h 3431059"/>
                <a:gd name="connsiteX24" fmla="*/ 619587 w 8040687"/>
                <a:gd name="connsiteY24" fmla="*/ 2914065 h 3431059"/>
                <a:gd name="connsiteX25" fmla="*/ 1439735 w 8040687"/>
                <a:gd name="connsiteY25" fmla="*/ 2914065 h 3431059"/>
                <a:gd name="connsiteX26" fmla="*/ 1439735 w 8040687"/>
                <a:gd name="connsiteY26" fmla="*/ 2933850 h 3431059"/>
                <a:gd name="connsiteX27" fmla="*/ 1460291 w 8040687"/>
                <a:gd name="connsiteY27" fmla="*/ 2933850 h 3431059"/>
                <a:gd name="connsiteX28" fmla="*/ 1460291 w 8040687"/>
                <a:gd name="connsiteY28" fmla="*/ 2914065 h 3431059"/>
                <a:gd name="connsiteX29" fmla="*/ 1439735 w 8040687"/>
                <a:gd name="connsiteY29" fmla="*/ 2914065 h 3431059"/>
                <a:gd name="connsiteX30" fmla="*/ 1356117 w 8040687"/>
                <a:gd name="connsiteY30" fmla="*/ 2923783 h 3431059"/>
                <a:gd name="connsiteX31" fmla="*/ 1356117 w 8040687"/>
                <a:gd name="connsiteY31" fmla="*/ 2959881 h 3431059"/>
                <a:gd name="connsiteX32" fmla="*/ 1339394 w 8040687"/>
                <a:gd name="connsiteY32" fmla="*/ 2959881 h 3431059"/>
                <a:gd name="connsiteX33" fmla="*/ 1339394 w 8040687"/>
                <a:gd name="connsiteY33" fmla="*/ 2975847 h 3431059"/>
                <a:gd name="connsiteX34" fmla="*/ 1356117 w 8040687"/>
                <a:gd name="connsiteY34" fmla="*/ 2975847 h 3431059"/>
                <a:gd name="connsiteX35" fmla="*/ 1356117 w 8040687"/>
                <a:gd name="connsiteY35" fmla="*/ 3048389 h 3431059"/>
                <a:gd name="connsiteX36" fmla="*/ 1390261 w 8040687"/>
                <a:gd name="connsiteY36" fmla="*/ 3082752 h 3431059"/>
                <a:gd name="connsiteX37" fmla="*/ 1411862 w 8040687"/>
                <a:gd name="connsiteY37" fmla="*/ 3077545 h 3431059"/>
                <a:gd name="connsiteX38" fmla="*/ 1411862 w 8040687"/>
                <a:gd name="connsiteY38" fmla="*/ 3062273 h 3431059"/>
                <a:gd name="connsiteX39" fmla="*/ 1394442 w 8040687"/>
                <a:gd name="connsiteY39" fmla="*/ 3066438 h 3431059"/>
                <a:gd name="connsiteX40" fmla="*/ 1374235 w 8040687"/>
                <a:gd name="connsiteY40" fmla="*/ 3046307 h 3431059"/>
                <a:gd name="connsiteX41" fmla="*/ 1374235 w 8040687"/>
                <a:gd name="connsiteY41" fmla="*/ 2976194 h 3431059"/>
                <a:gd name="connsiteX42" fmla="*/ 1412559 w 8040687"/>
                <a:gd name="connsiteY42" fmla="*/ 2976194 h 3431059"/>
                <a:gd name="connsiteX43" fmla="*/ 1412559 w 8040687"/>
                <a:gd name="connsiteY43" fmla="*/ 2960228 h 3431059"/>
                <a:gd name="connsiteX44" fmla="*/ 1374235 w 8040687"/>
                <a:gd name="connsiteY44" fmla="*/ 2960228 h 3431059"/>
                <a:gd name="connsiteX45" fmla="*/ 1374235 w 8040687"/>
                <a:gd name="connsiteY45" fmla="*/ 2923783 h 3431059"/>
                <a:gd name="connsiteX46" fmla="*/ 1356117 w 8040687"/>
                <a:gd name="connsiteY46" fmla="*/ 2923783 h 3431059"/>
                <a:gd name="connsiteX47" fmla="*/ 1671774 w 8040687"/>
                <a:gd name="connsiteY47" fmla="*/ 2957451 h 3431059"/>
                <a:gd name="connsiteX48" fmla="*/ 1613938 w 8040687"/>
                <a:gd name="connsiteY48" fmla="*/ 3020275 h 3431059"/>
                <a:gd name="connsiteX49" fmla="*/ 1674212 w 8040687"/>
                <a:gd name="connsiteY49" fmla="*/ 3083099 h 3431059"/>
                <a:gd name="connsiteX50" fmla="*/ 1724035 w 8040687"/>
                <a:gd name="connsiteY50" fmla="*/ 3060538 h 3431059"/>
                <a:gd name="connsiteX51" fmla="*/ 1712886 w 8040687"/>
                <a:gd name="connsiteY51" fmla="*/ 3050472 h 3431059"/>
                <a:gd name="connsiteX52" fmla="*/ 1674909 w 8040687"/>
                <a:gd name="connsiteY52" fmla="*/ 3067480 h 3431059"/>
                <a:gd name="connsiteX53" fmla="*/ 1632055 w 8040687"/>
                <a:gd name="connsiteY53" fmla="*/ 3027564 h 3431059"/>
                <a:gd name="connsiteX54" fmla="*/ 1727867 w 8040687"/>
                <a:gd name="connsiteY54" fmla="*/ 3027564 h 3431059"/>
                <a:gd name="connsiteX55" fmla="*/ 1728215 w 8040687"/>
                <a:gd name="connsiteY55" fmla="*/ 3021316 h 3431059"/>
                <a:gd name="connsiteX56" fmla="*/ 1671774 w 8040687"/>
                <a:gd name="connsiteY56" fmla="*/ 2957451 h 3431059"/>
                <a:gd name="connsiteX57" fmla="*/ 1441129 w 8040687"/>
                <a:gd name="connsiteY57" fmla="*/ 2959882 h 3431059"/>
                <a:gd name="connsiteX58" fmla="*/ 1441129 w 8040687"/>
                <a:gd name="connsiteY58" fmla="*/ 3080323 h 3431059"/>
                <a:gd name="connsiteX59" fmla="*/ 1459246 w 8040687"/>
                <a:gd name="connsiteY59" fmla="*/ 3080323 h 3431059"/>
                <a:gd name="connsiteX60" fmla="*/ 1459246 w 8040687"/>
                <a:gd name="connsiteY60" fmla="*/ 2959882 h 3431059"/>
                <a:gd name="connsiteX61" fmla="*/ 1441129 w 8040687"/>
                <a:gd name="connsiteY61" fmla="*/ 2959882 h 3431059"/>
                <a:gd name="connsiteX62" fmla="*/ 1484330 w 8040687"/>
                <a:gd name="connsiteY62" fmla="*/ 2959882 h 3431059"/>
                <a:gd name="connsiteX63" fmla="*/ 1536591 w 8040687"/>
                <a:gd name="connsiteY63" fmla="*/ 3081365 h 3431059"/>
                <a:gd name="connsiteX64" fmla="*/ 1552269 w 8040687"/>
                <a:gd name="connsiteY64" fmla="*/ 3081365 h 3431059"/>
                <a:gd name="connsiteX65" fmla="*/ 1604878 w 8040687"/>
                <a:gd name="connsiteY65" fmla="*/ 2959882 h 3431059"/>
                <a:gd name="connsiteX66" fmla="*/ 1585716 w 8040687"/>
                <a:gd name="connsiteY66" fmla="*/ 2959882 h 3431059"/>
                <a:gd name="connsiteX67" fmla="*/ 1544604 w 8040687"/>
                <a:gd name="connsiteY67" fmla="*/ 3059845 h 3431059"/>
                <a:gd name="connsiteX68" fmla="*/ 1504189 w 8040687"/>
                <a:gd name="connsiteY68" fmla="*/ 2959882 h 3431059"/>
                <a:gd name="connsiteX69" fmla="*/ 1484330 w 8040687"/>
                <a:gd name="connsiteY69" fmla="*/ 2959882 h 3431059"/>
                <a:gd name="connsiteX70" fmla="*/ 378316 w 8040687"/>
                <a:gd name="connsiteY70" fmla="*/ 2930638 h 3431059"/>
                <a:gd name="connsiteX71" fmla="*/ 352708 w 8040687"/>
                <a:gd name="connsiteY71" fmla="*/ 2949121 h 3431059"/>
                <a:gd name="connsiteX72" fmla="*/ 352708 w 8040687"/>
                <a:gd name="connsiteY72" fmla="*/ 3035199 h 3431059"/>
                <a:gd name="connsiteX73" fmla="*/ 397653 w 8040687"/>
                <a:gd name="connsiteY73" fmla="*/ 3079974 h 3431059"/>
                <a:gd name="connsiteX74" fmla="*/ 428313 w 8040687"/>
                <a:gd name="connsiteY74" fmla="*/ 3079974 h 3431059"/>
                <a:gd name="connsiteX75" fmla="*/ 403576 w 8040687"/>
                <a:gd name="connsiteY75" fmla="*/ 3035199 h 3431059"/>
                <a:gd name="connsiteX76" fmla="*/ 403924 w 8040687"/>
                <a:gd name="connsiteY76" fmla="*/ 2949121 h 3431059"/>
                <a:gd name="connsiteX77" fmla="*/ 378316 w 8040687"/>
                <a:gd name="connsiteY77" fmla="*/ 2930638 h 3431059"/>
                <a:gd name="connsiteX78" fmla="*/ 441727 w 8040687"/>
                <a:gd name="connsiteY78" fmla="*/ 2930638 h 3431059"/>
                <a:gd name="connsiteX79" fmla="*/ 416119 w 8040687"/>
                <a:gd name="connsiteY79" fmla="*/ 2949121 h 3431059"/>
                <a:gd name="connsiteX80" fmla="*/ 416119 w 8040687"/>
                <a:gd name="connsiteY80" fmla="*/ 3035199 h 3431059"/>
                <a:gd name="connsiteX81" fmla="*/ 461063 w 8040687"/>
                <a:gd name="connsiteY81" fmla="*/ 3079974 h 3431059"/>
                <a:gd name="connsiteX82" fmla="*/ 491723 w 8040687"/>
                <a:gd name="connsiteY82" fmla="*/ 3079974 h 3431059"/>
                <a:gd name="connsiteX83" fmla="*/ 466986 w 8040687"/>
                <a:gd name="connsiteY83" fmla="*/ 3035199 h 3431059"/>
                <a:gd name="connsiteX84" fmla="*/ 467334 w 8040687"/>
                <a:gd name="connsiteY84" fmla="*/ 2949121 h 3431059"/>
                <a:gd name="connsiteX85" fmla="*/ 441727 w 8040687"/>
                <a:gd name="connsiteY85" fmla="*/ 2930638 h 3431059"/>
                <a:gd name="connsiteX86" fmla="*/ 506182 w 8040687"/>
                <a:gd name="connsiteY86" fmla="*/ 2930638 h 3431059"/>
                <a:gd name="connsiteX87" fmla="*/ 480574 w 8040687"/>
                <a:gd name="connsiteY87" fmla="*/ 2949121 h 3431059"/>
                <a:gd name="connsiteX88" fmla="*/ 480574 w 8040687"/>
                <a:gd name="connsiteY88" fmla="*/ 3035199 h 3431059"/>
                <a:gd name="connsiteX89" fmla="*/ 525518 w 8040687"/>
                <a:gd name="connsiteY89" fmla="*/ 3079974 h 3431059"/>
                <a:gd name="connsiteX90" fmla="*/ 556178 w 8040687"/>
                <a:gd name="connsiteY90" fmla="*/ 3079974 h 3431059"/>
                <a:gd name="connsiteX91" fmla="*/ 531441 w 8040687"/>
                <a:gd name="connsiteY91" fmla="*/ 3035199 h 3431059"/>
                <a:gd name="connsiteX92" fmla="*/ 531790 w 8040687"/>
                <a:gd name="connsiteY92" fmla="*/ 2949121 h 3431059"/>
                <a:gd name="connsiteX93" fmla="*/ 506182 w 8040687"/>
                <a:gd name="connsiteY93" fmla="*/ 2930638 h 3431059"/>
                <a:gd name="connsiteX94" fmla="*/ 1009803 w 8040687"/>
                <a:gd name="connsiteY94" fmla="*/ 2957104 h 3431059"/>
                <a:gd name="connsiteX95" fmla="*/ 946741 w 8040687"/>
                <a:gd name="connsiteY95" fmla="*/ 3019928 h 3431059"/>
                <a:gd name="connsiteX96" fmla="*/ 946741 w 8040687"/>
                <a:gd name="connsiteY96" fmla="*/ 3020622 h 3431059"/>
                <a:gd name="connsiteX97" fmla="*/ 1008757 w 8040687"/>
                <a:gd name="connsiteY97" fmla="*/ 3082752 h 3431059"/>
                <a:gd name="connsiteX98" fmla="*/ 1009454 w 8040687"/>
                <a:gd name="connsiteY98" fmla="*/ 3082752 h 3431059"/>
                <a:gd name="connsiteX99" fmla="*/ 1010151 w 8040687"/>
                <a:gd name="connsiteY99" fmla="*/ 3082752 h 3431059"/>
                <a:gd name="connsiteX100" fmla="*/ 1072864 w 8040687"/>
                <a:gd name="connsiteY100" fmla="*/ 3020275 h 3431059"/>
                <a:gd name="connsiteX101" fmla="*/ 1072864 w 8040687"/>
                <a:gd name="connsiteY101" fmla="*/ 3019581 h 3431059"/>
                <a:gd name="connsiteX102" fmla="*/ 1009803 w 8040687"/>
                <a:gd name="connsiteY102" fmla="*/ 2957104 h 3431059"/>
                <a:gd name="connsiteX103" fmla="*/ 1265881 w 8040687"/>
                <a:gd name="connsiteY103" fmla="*/ 2958147 h 3431059"/>
                <a:gd name="connsiteX104" fmla="*/ 1221982 w 8040687"/>
                <a:gd name="connsiteY104" fmla="*/ 2968560 h 3431059"/>
                <a:gd name="connsiteX105" fmla="*/ 1227208 w 8040687"/>
                <a:gd name="connsiteY105" fmla="*/ 2983138 h 3431059"/>
                <a:gd name="connsiteX106" fmla="*/ 1263790 w 8040687"/>
                <a:gd name="connsiteY106" fmla="*/ 2974460 h 3431059"/>
                <a:gd name="connsiteX107" fmla="*/ 1299676 w 8040687"/>
                <a:gd name="connsiteY107" fmla="*/ 3007087 h 3431059"/>
                <a:gd name="connsiteX108" fmla="*/ 1299676 w 8040687"/>
                <a:gd name="connsiteY108" fmla="*/ 3011252 h 3431059"/>
                <a:gd name="connsiteX109" fmla="*/ 1262745 w 8040687"/>
                <a:gd name="connsiteY109" fmla="*/ 3006046 h 3431059"/>
                <a:gd name="connsiteX110" fmla="*/ 1211181 w 8040687"/>
                <a:gd name="connsiteY110" fmla="*/ 3045614 h 3431059"/>
                <a:gd name="connsiteX111" fmla="*/ 1256125 w 8040687"/>
                <a:gd name="connsiteY111" fmla="*/ 3083100 h 3431059"/>
                <a:gd name="connsiteX112" fmla="*/ 1299676 w 8040687"/>
                <a:gd name="connsiteY112" fmla="*/ 3062622 h 3431059"/>
                <a:gd name="connsiteX113" fmla="*/ 1299676 w 8040687"/>
                <a:gd name="connsiteY113" fmla="*/ 3080323 h 3431059"/>
                <a:gd name="connsiteX114" fmla="*/ 1317445 w 8040687"/>
                <a:gd name="connsiteY114" fmla="*/ 3080323 h 3431059"/>
                <a:gd name="connsiteX115" fmla="*/ 1317445 w 8040687"/>
                <a:gd name="connsiteY115" fmla="*/ 3006740 h 3431059"/>
                <a:gd name="connsiteX116" fmla="*/ 1304902 w 8040687"/>
                <a:gd name="connsiteY116" fmla="*/ 2971337 h 3431059"/>
                <a:gd name="connsiteX117" fmla="*/ 1265881 w 8040687"/>
                <a:gd name="connsiteY117" fmla="*/ 2958147 h 3431059"/>
                <a:gd name="connsiteX118" fmla="*/ 1081574 w 8040687"/>
                <a:gd name="connsiteY118" fmla="*/ 2959882 h 3431059"/>
                <a:gd name="connsiteX119" fmla="*/ 1133835 w 8040687"/>
                <a:gd name="connsiteY119" fmla="*/ 3081365 h 3431059"/>
                <a:gd name="connsiteX120" fmla="*/ 1149862 w 8040687"/>
                <a:gd name="connsiteY120" fmla="*/ 3081365 h 3431059"/>
                <a:gd name="connsiteX121" fmla="*/ 1202471 w 8040687"/>
                <a:gd name="connsiteY121" fmla="*/ 2959882 h 3431059"/>
                <a:gd name="connsiteX122" fmla="*/ 1182961 w 8040687"/>
                <a:gd name="connsiteY122" fmla="*/ 2959882 h 3431059"/>
                <a:gd name="connsiteX123" fmla="*/ 1142197 w 8040687"/>
                <a:gd name="connsiteY123" fmla="*/ 3059845 h 3431059"/>
                <a:gd name="connsiteX124" fmla="*/ 1101433 w 8040687"/>
                <a:gd name="connsiteY124" fmla="*/ 2959882 h 3431059"/>
                <a:gd name="connsiteX125" fmla="*/ 1081574 w 8040687"/>
                <a:gd name="connsiteY125" fmla="*/ 2959882 h 3431059"/>
                <a:gd name="connsiteX126" fmla="*/ 735606 w 8040687"/>
                <a:gd name="connsiteY126" fmla="*/ 2957105 h 3431059"/>
                <a:gd name="connsiteX127" fmla="*/ 694146 w 8040687"/>
                <a:gd name="connsiteY127" fmla="*/ 2980707 h 3431059"/>
                <a:gd name="connsiteX128" fmla="*/ 694146 w 8040687"/>
                <a:gd name="connsiteY128" fmla="*/ 2959882 h 3431059"/>
                <a:gd name="connsiteX129" fmla="*/ 676029 w 8040687"/>
                <a:gd name="connsiteY129" fmla="*/ 2959882 h 3431059"/>
                <a:gd name="connsiteX130" fmla="*/ 676029 w 8040687"/>
                <a:gd name="connsiteY130" fmla="*/ 3079628 h 3431059"/>
                <a:gd name="connsiteX131" fmla="*/ 694146 w 8040687"/>
                <a:gd name="connsiteY131" fmla="*/ 3079628 h 3431059"/>
                <a:gd name="connsiteX132" fmla="*/ 694146 w 8040687"/>
                <a:gd name="connsiteY132" fmla="*/ 3010904 h 3431059"/>
                <a:gd name="connsiteX133" fmla="*/ 694146 w 8040687"/>
                <a:gd name="connsiteY133" fmla="*/ 3008474 h 3431059"/>
                <a:gd name="connsiteX134" fmla="*/ 729683 w 8040687"/>
                <a:gd name="connsiteY134" fmla="*/ 2973071 h 3431059"/>
                <a:gd name="connsiteX135" fmla="*/ 730380 w 8040687"/>
                <a:gd name="connsiteY135" fmla="*/ 2973071 h 3431059"/>
                <a:gd name="connsiteX136" fmla="*/ 763827 w 8040687"/>
                <a:gd name="connsiteY136" fmla="*/ 3009516 h 3431059"/>
                <a:gd name="connsiteX137" fmla="*/ 763827 w 8040687"/>
                <a:gd name="connsiteY137" fmla="*/ 3079975 h 3431059"/>
                <a:gd name="connsiteX138" fmla="*/ 781944 w 8040687"/>
                <a:gd name="connsiteY138" fmla="*/ 3079975 h 3431059"/>
                <a:gd name="connsiteX139" fmla="*/ 781944 w 8040687"/>
                <a:gd name="connsiteY139" fmla="*/ 3005351 h 3431059"/>
                <a:gd name="connsiteX140" fmla="*/ 735606 w 8040687"/>
                <a:gd name="connsiteY140" fmla="*/ 2957105 h 3431059"/>
                <a:gd name="connsiteX141" fmla="*/ 874620 w 8040687"/>
                <a:gd name="connsiteY141" fmla="*/ 2957105 h 3431059"/>
                <a:gd name="connsiteX142" fmla="*/ 833160 w 8040687"/>
                <a:gd name="connsiteY142" fmla="*/ 2980707 h 3431059"/>
                <a:gd name="connsiteX143" fmla="*/ 833160 w 8040687"/>
                <a:gd name="connsiteY143" fmla="*/ 2959882 h 3431059"/>
                <a:gd name="connsiteX144" fmla="*/ 815043 w 8040687"/>
                <a:gd name="connsiteY144" fmla="*/ 2959882 h 3431059"/>
                <a:gd name="connsiteX145" fmla="*/ 815043 w 8040687"/>
                <a:gd name="connsiteY145" fmla="*/ 3079628 h 3431059"/>
                <a:gd name="connsiteX146" fmla="*/ 833160 w 8040687"/>
                <a:gd name="connsiteY146" fmla="*/ 3079628 h 3431059"/>
                <a:gd name="connsiteX147" fmla="*/ 833160 w 8040687"/>
                <a:gd name="connsiteY147" fmla="*/ 3010904 h 3431059"/>
                <a:gd name="connsiteX148" fmla="*/ 833160 w 8040687"/>
                <a:gd name="connsiteY148" fmla="*/ 3008474 h 3431059"/>
                <a:gd name="connsiteX149" fmla="*/ 868698 w 8040687"/>
                <a:gd name="connsiteY149" fmla="*/ 2973071 h 3431059"/>
                <a:gd name="connsiteX150" fmla="*/ 869394 w 8040687"/>
                <a:gd name="connsiteY150" fmla="*/ 2973071 h 3431059"/>
                <a:gd name="connsiteX151" fmla="*/ 902841 w 8040687"/>
                <a:gd name="connsiteY151" fmla="*/ 3009516 h 3431059"/>
                <a:gd name="connsiteX152" fmla="*/ 902841 w 8040687"/>
                <a:gd name="connsiteY152" fmla="*/ 3079975 h 3431059"/>
                <a:gd name="connsiteX153" fmla="*/ 920958 w 8040687"/>
                <a:gd name="connsiteY153" fmla="*/ 3079975 h 3431059"/>
                <a:gd name="connsiteX154" fmla="*/ 920958 w 8040687"/>
                <a:gd name="connsiteY154" fmla="*/ 3005351 h 3431059"/>
                <a:gd name="connsiteX155" fmla="*/ 874620 w 8040687"/>
                <a:gd name="connsiteY155" fmla="*/ 2957105 h 3431059"/>
                <a:gd name="connsiteX156" fmla="*/ 620632 w 8040687"/>
                <a:gd name="connsiteY156" fmla="*/ 2959882 h 3431059"/>
                <a:gd name="connsiteX157" fmla="*/ 620632 w 8040687"/>
                <a:gd name="connsiteY157" fmla="*/ 3080323 h 3431059"/>
                <a:gd name="connsiteX158" fmla="*/ 638750 w 8040687"/>
                <a:gd name="connsiteY158" fmla="*/ 3080323 h 3431059"/>
                <a:gd name="connsiteX159" fmla="*/ 638750 w 8040687"/>
                <a:gd name="connsiteY159" fmla="*/ 2959882 h 3431059"/>
                <a:gd name="connsiteX160" fmla="*/ 620632 w 8040687"/>
                <a:gd name="connsiteY160" fmla="*/ 2959882 h 3431059"/>
                <a:gd name="connsiteX161" fmla="*/ 1005272 w 8040687"/>
                <a:gd name="connsiteY161" fmla="*/ 3181324 h 3431059"/>
                <a:gd name="connsiteX162" fmla="*/ 960328 w 8040687"/>
                <a:gd name="connsiteY162" fmla="*/ 3225752 h 3431059"/>
                <a:gd name="connsiteX163" fmla="*/ 1005272 w 8040687"/>
                <a:gd name="connsiteY163" fmla="*/ 3270180 h 3431059"/>
                <a:gd name="connsiteX164" fmla="*/ 1047429 w 8040687"/>
                <a:gd name="connsiteY164" fmla="*/ 3238247 h 3431059"/>
                <a:gd name="connsiteX165" fmla="*/ 1028615 w 8040687"/>
                <a:gd name="connsiteY165" fmla="*/ 3238247 h 3431059"/>
                <a:gd name="connsiteX166" fmla="*/ 1005272 w 8040687"/>
                <a:gd name="connsiteY166" fmla="*/ 3254560 h 3431059"/>
                <a:gd name="connsiteX167" fmla="*/ 978097 w 8040687"/>
                <a:gd name="connsiteY167" fmla="*/ 3225752 h 3431059"/>
                <a:gd name="connsiteX168" fmla="*/ 1005272 w 8040687"/>
                <a:gd name="connsiteY168" fmla="*/ 3196943 h 3431059"/>
                <a:gd name="connsiteX169" fmla="*/ 1028615 w 8040687"/>
                <a:gd name="connsiteY169" fmla="*/ 3213257 h 3431059"/>
                <a:gd name="connsiteX170" fmla="*/ 1047429 w 8040687"/>
                <a:gd name="connsiteY170" fmla="*/ 3213257 h 3431059"/>
                <a:gd name="connsiteX171" fmla="*/ 1005272 w 8040687"/>
                <a:gd name="connsiteY171" fmla="*/ 3181324 h 3431059"/>
                <a:gd name="connsiteX172" fmla="*/ 1201773 w 8040687"/>
                <a:gd name="connsiteY172" fmla="*/ 3182713 h 3431059"/>
                <a:gd name="connsiteX173" fmla="*/ 1191670 w 8040687"/>
                <a:gd name="connsiteY173" fmla="*/ 3193126 h 3431059"/>
                <a:gd name="connsiteX174" fmla="*/ 1201773 w 8040687"/>
                <a:gd name="connsiteY174" fmla="*/ 3203191 h 3431059"/>
                <a:gd name="connsiteX175" fmla="*/ 1212225 w 8040687"/>
                <a:gd name="connsiteY175" fmla="*/ 3193126 h 3431059"/>
                <a:gd name="connsiteX176" fmla="*/ 1201773 w 8040687"/>
                <a:gd name="connsiteY176" fmla="*/ 3182713 h 3431059"/>
                <a:gd name="connsiteX177" fmla="*/ 1349148 w 8040687"/>
                <a:gd name="connsiteY177" fmla="*/ 3191391 h 3431059"/>
                <a:gd name="connsiteX178" fmla="*/ 1349148 w 8040687"/>
                <a:gd name="connsiteY178" fmla="*/ 3212911 h 3431059"/>
                <a:gd name="connsiteX179" fmla="*/ 1340438 w 8040687"/>
                <a:gd name="connsiteY179" fmla="*/ 3212911 h 3431059"/>
                <a:gd name="connsiteX180" fmla="*/ 1340438 w 8040687"/>
                <a:gd name="connsiteY180" fmla="*/ 3226447 h 3431059"/>
                <a:gd name="connsiteX181" fmla="*/ 1349148 w 8040687"/>
                <a:gd name="connsiteY181" fmla="*/ 3226447 h 3431059"/>
                <a:gd name="connsiteX182" fmla="*/ 1349148 w 8040687"/>
                <a:gd name="connsiteY182" fmla="*/ 3257338 h 3431059"/>
                <a:gd name="connsiteX183" fmla="*/ 1365523 w 8040687"/>
                <a:gd name="connsiteY183" fmla="*/ 3269834 h 3431059"/>
                <a:gd name="connsiteX184" fmla="*/ 1378065 w 8040687"/>
                <a:gd name="connsiteY184" fmla="*/ 3269139 h 3431059"/>
                <a:gd name="connsiteX185" fmla="*/ 1378065 w 8040687"/>
                <a:gd name="connsiteY185" fmla="*/ 3255603 h 3431059"/>
                <a:gd name="connsiteX186" fmla="*/ 1370749 w 8040687"/>
                <a:gd name="connsiteY186" fmla="*/ 3255950 h 3431059"/>
                <a:gd name="connsiteX187" fmla="*/ 1365523 w 8040687"/>
                <a:gd name="connsiteY187" fmla="*/ 3251785 h 3431059"/>
                <a:gd name="connsiteX188" fmla="*/ 1365523 w 8040687"/>
                <a:gd name="connsiteY188" fmla="*/ 3226447 h 3431059"/>
                <a:gd name="connsiteX189" fmla="*/ 1377717 w 8040687"/>
                <a:gd name="connsiteY189" fmla="*/ 3226447 h 3431059"/>
                <a:gd name="connsiteX190" fmla="*/ 1377717 w 8040687"/>
                <a:gd name="connsiteY190" fmla="*/ 3212911 h 3431059"/>
                <a:gd name="connsiteX191" fmla="*/ 1365523 w 8040687"/>
                <a:gd name="connsiteY191" fmla="*/ 3212911 h 3431059"/>
                <a:gd name="connsiteX192" fmla="*/ 1365523 w 8040687"/>
                <a:gd name="connsiteY192" fmla="*/ 3191391 h 3431059"/>
                <a:gd name="connsiteX193" fmla="*/ 1349148 w 8040687"/>
                <a:gd name="connsiteY193" fmla="*/ 3191391 h 3431059"/>
                <a:gd name="connsiteX194" fmla="*/ 1414649 w 8040687"/>
                <a:gd name="connsiteY194" fmla="*/ 3211174 h 3431059"/>
                <a:gd name="connsiteX195" fmla="*/ 1385383 w 8040687"/>
                <a:gd name="connsiteY195" fmla="*/ 3240677 h 3431059"/>
                <a:gd name="connsiteX196" fmla="*/ 1414998 w 8040687"/>
                <a:gd name="connsiteY196" fmla="*/ 3270180 h 3431059"/>
                <a:gd name="connsiteX197" fmla="*/ 1443218 w 8040687"/>
                <a:gd name="connsiteY197" fmla="*/ 3252478 h 3431059"/>
                <a:gd name="connsiteX198" fmla="*/ 1426495 w 8040687"/>
                <a:gd name="connsiteY198" fmla="*/ 3250742 h 3431059"/>
                <a:gd name="connsiteX199" fmla="*/ 1414998 w 8040687"/>
                <a:gd name="connsiteY199" fmla="*/ 3256643 h 3431059"/>
                <a:gd name="connsiteX200" fmla="*/ 1402106 w 8040687"/>
                <a:gd name="connsiteY200" fmla="*/ 3245189 h 3431059"/>
                <a:gd name="connsiteX201" fmla="*/ 1444263 w 8040687"/>
                <a:gd name="connsiteY201" fmla="*/ 3245189 h 3431059"/>
                <a:gd name="connsiteX202" fmla="*/ 1414649 w 8040687"/>
                <a:gd name="connsiteY202" fmla="*/ 3211174 h 3431059"/>
                <a:gd name="connsiteX203" fmla="*/ 1057184 w 8040687"/>
                <a:gd name="connsiteY203" fmla="*/ 3183060 h 3431059"/>
                <a:gd name="connsiteX204" fmla="*/ 1057184 w 8040687"/>
                <a:gd name="connsiteY204" fmla="*/ 3268792 h 3431059"/>
                <a:gd name="connsiteX205" fmla="*/ 1073211 w 8040687"/>
                <a:gd name="connsiteY205" fmla="*/ 3268792 h 3431059"/>
                <a:gd name="connsiteX206" fmla="*/ 1073211 w 8040687"/>
                <a:gd name="connsiteY206" fmla="*/ 3183060 h 3431059"/>
                <a:gd name="connsiteX207" fmla="*/ 1057184 w 8040687"/>
                <a:gd name="connsiteY207" fmla="*/ 3183060 h 3431059"/>
                <a:gd name="connsiteX208" fmla="*/ 1109794 w 8040687"/>
                <a:gd name="connsiteY208" fmla="*/ 3210827 h 3431059"/>
                <a:gd name="connsiteX209" fmla="*/ 1085754 w 8040687"/>
                <a:gd name="connsiteY209" fmla="*/ 3217769 h 3431059"/>
                <a:gd name="connsiteX210" fmla="*/ 1092025 w 8040687"/>
                <a:gd name="connsiteY210" fmla="*/ 3229917 h 3431059"/>
                <a:gd name="connsiteX211" fmla="*/ 1109097 w 8040687"/>
                <a:gd name="connsiteY211" fmla="*/ 3224711 h 3431059"/>
                <a:gd name="connsiteX212" fmla="*/ 1118504 w 8040687"/>
                <a:gd name="connsiteY212" fmla="*/ 3231306 h 3431059"/>
                <a:gd name="connsiteX213" fmla="*/ 1118156 w 8040687"/>
                <a:gd name="connsiteY213" fmla="*/ 3231306 h 3431059"/>
                <a:gd name="connsiteX214" fmla="*/ 1114323 w 8040687"/>
                <a:gd name="connsiteY214" fmla="*/ 3234777 h 3431059"/>
                <a:gd name="connsiteX215" fmla="*/ 1103174 w 8040687"/>
                <a:gd name="connsiteY215" fmla="*/ 3234777 h 3431059"/>
                <a:gd name="connsiteX216" fmla="*/ 1082618 w 8040687"/>
                <a:gd name="connsiteY216" fmla="*/ 3252131 h 3431059"/>
                <a:gd name="connsiteX217" fmla="*/ 1102477 w 8040687"/>
                <a:gd name="connsiteY217" fmla="*/ 3269833 h 3431059"/>
                <a:gd name="connsiteX218" fmla="*/ 1118156 w 8040687"/>
                <a:gd name="connsiteY218" fmla="*/ 3263238 h 3431059"/>
                <a:gd name="connsiteX219" fmla="*/ 1118156 w 8040687"/>
                <a:gd name="connsiteY219" fmla="*/ 3268444 h 3431059"/>
                <a:gd name="connsiteX220" fmla="*/ 1134182 w 8040687"/>
                <a:gd name="connsiteY220" fmla="*/ 3268444 h 3431059"/>
                <a:gd name="connsiteX221" fmla="*/ 1134182 w 8040687"/>
                <a:gd name="connsiteY221" fmla="*/ 3231653 h 3431059"/>
                <a:gd name="connsiteX222" fmla="*/ 1109794 w 8040687"/>
                <a:gd name="connsiteY222" fmla="*/ 3210827 h 3431059"/>
                <a:gd name="connsiteX223" fmla="*/ 1307340 w 8040687"/>
                <a:gd name="connsiteY223" fmla="*/ 3210827 h 3431059"/>
                <a:gd name="connsiteX224" fmla="*/ 1283300 w 8040687"/>
                <a:gd name="connsiteY224" fmla="*/ 3217769 h 3431059"/>
                <a:gd name="connsiteX225" fmla="*/ 1289571 w 8040687"/>
                <a:gd name="connsiteY225" fmla="*/ 3229917 h 3431059"/>
                <a:gd name="connsiteX226" fmla="*/ 1306643 w 8040687"/>
                <a:gd name="connsiteY226" fmla="*/ 3224711 h 3431059"/>
                <a:gd name="connsiteX227" fmla="*/ 1316050 w 8040687"/>
                <a:gd name="connsiteY227" fmla="*/ 3231306 h 3431059"/>
                <a:gd name="connsiteX228" fmla="*/ 1315701 w 8040687"/>
                <a:gd name="connsiteY228" fmla="*/ 3231306 h 3431059"/>
                <a:gd name="connsiteX229" fmla="*/ 1311869 w 8040687"/>
                <a:gd name="connsiteY229" fmla="*/ 3234777 h 3431059"/>
                <a:gd name="connsiteX230" fmla="*/ 1300720 w 8040687"/>
                <a:gd name="connsiteY230" fmla="*/ 3234777 h 3431059"/>
                <a:gd name="connsiteX231" fmla="*/ 1280164 w 8040687"/>
                <a:gd name="connsiteY231" fmla="*/ 3252131 h 3431059"/>
                <a:gd name="connsiteX232" fmla="*/ 1300023 w 8040687"/>
                <a:gd name="connsiteY232" fmla="*/ 3269833 h 3431059"/>
                <a:gd name="connsiteX233" fmla="*/ 1315701 w 8040687"/>
                <a:gd name="connsiteY233" fmla="*/ 3263238 h 3431059"/>
                <a:gd name="connsiteX234" fmla="*/ 1315701 w 8040687"/>
                <a:gd name="connsiteY234" fmla="*/ 3268444 h 3431059"/>
                <a:gd name="connsiteX235" fmla="*/ 1331728 w 8040687"/>
                <a:gd name="connsiteY235" fmla="*/ 3268444 h 3431059"/>
                <a:gd name="connsiteX236" fmla="*/ 1331728 w 8040687"/>
                <a:gd name="connsiteY236" fmla="*/ 3231653 h 3431059"/>
                <a:gd name="connsiteX237" fmla="*/ 1307340 w 8040687"/>
                <a:gd name="connsiteY237" fmla="*/ 3210827 h 3431059"/>
                <a:gd name="connsiteX238" fmla="*/ 1178082 w 8040687"/>
                <a:gd name="connsiteY238" fmla="*/ 3211521 h 3431059"/>
                <a:gd name="connsiteX239" fmla="*/ 1163449 w 8040687"/>
                <a:gd name="connsiteY239" fmla="*/ 3221240 h 3431059"/>
                <a:gd name="connsiteX240" fmla="*/ 1163449 w 8040687"/>
                <a:gd name="connsiteY240" fmla="*/ 3212216 h 3431059"/>
                <a:gd name="connsiteX241" fmla="*/ 1147770 w 8040687"/>
                <a:gd name="connsiteY241" fmla="*/ 3212216 h 3431059"/>
                <a:gd name="connsiteX242" fmla="*/ 1147770 w 8040687"/>
                <a:gd name="connsiteY242" fmla="*/ 3268445 h 3431059"/>
                <a:gd name="connsiteX243" fmla="*/ 1163797 w 8040687"/>
                <a:gd name="connsiteY243" fmla="*/ 3268445 h 3431059"/>
                <a:gd name="connsiteX244" fmla="*/ 1163797 w 8040687"/>
                <a:gd name="connsiteY244" fmla="*/ 3241718 h 3431059"/>
                <a:gd name="connsiteX245" fmla="*/ 1175643 w 8040687"/>
                <a:gd name="connsiteY245" fmla="*/ 3228182 h 3431059"/>
                <a:gd name="connsiteX246" fmla="*/ 1182263 w 8040687"/>
                <a:gd name="connsiteY246" fmla="*/ 3228182 h 3431059"/>
                <a:gd name="connsiteX247" fmla="*/ 1182611 w 8040687"/>
                <a:gd name="connsiteY247" fmla="*/ 3228182 h 3431059"/>
                <a:gd name="connsiteX248" fmla="*/ 1182611 w 8040687"/>
                <a:gd name="connsiteY248" fmla="*/ 3211868 h 3431059"/>
                <a:gd name="connsiteX249" fmla="*/ 1178082 w 8040687"/>
                <a:gd name="connsiteY249" fmla="*/ 3211521 h 3431059"/>
                <a:gd name="connsiteX250" fmla="*/ 1186792 w 8040687"/>
                <a:gd name="connsiteY250" fmla="*/ 3212563 h 3431059"/>
                <a:gd name="connsiteX251" fmla="*/ 1186792 w 8040687"/>
                <a:gd name="connsiteY251" fmla="*/ 3226099 h 3431059"/>
                <a:gd name="connsiteX252" fmla="*/ 1194457 w 8040687"/>
                <a:gd name="connsiteY252" fmla="*/ 3226099 h 3431059"/>
                <a:gd name="connsiteX253" fmla="*/ 1194457 w 8040687"/>
                <a:gd name="connsiteY253" fmla="*/ 3268791 h 3431059"/>
                <a:gd name="connsiteX254" fmla="*/ 1210483 w 8040687"/>
                <a:gd name="connsiteY254" fmla="*/ 3268791 h 3431059"/>
                <a:gd name="connsiteX255" fmla="*/ 1210831 w 8040687"/>
                <a:gd name="connsiteY255" fmla="*/ 3268791 h 3431059"/>
                <a:gd name="connsiteX256" fmla="*/ 1210831 w 8040687"/>
                <a:gd name="connsiteY256" fmla="*/ 3212563 h 3431059"/>
                <a:gd name="connsiteX257" fmla="*/ 1186792 w 8040687"/>
                <a:gd name="connsiteY257" fmla="*/ 3212563 h 3431059"/>
                <a:gd name="connsiteX258" fmla="*/ 1218845 w 8040687"/>
                <a:gd name="connsiteY258" fmla="*/ 3212563 h 3431059"/>
                <a:gd name="connsiteX259" fmla="*/ 1238008 w 8040687"/>
                <a:gd name="connsiteY259" fmla="*/ 3268792 h 3431059"/>
                <a:gd name="connsiteX260" fmla="*/ 1257867 w 8040687"/>
                <a:gd name="connsiteY260" fmla="*/ 3268792 h 3431059"/>
                <a:gd name="connsiteX261" fmla="*/ 1278074 w 8040687"/>
                <a:gd name="connsiteY261" fmla="*/ 3212563 h 3431059"/>
                <a:gd name="connsiteX262" fmla="*/ 1261351 w 8040687"/>
                <a:gd name="connsiteY262" fmla="*/ 3212563 h 3431059"/>
                <a:gd name="connsiteX263" fmla="*/ 1248460 w 8040687"/>
                <a:gd name="connsiteY263" fmla="*/ 3251437 h 3431059"/>
                <a:gd name="connsiteX264" fmla="*/ 1236265 w 8040687"/>
                <a:gd name="connsiteY264" fmla="*/ 3212563 h 3431059"/>
                <a:gd name="connsiteX265" fmla="*/ 1218845 w 8040687"/>
                <a:gd name="connsiteY265" fmla="*/ 3212563 h 3431059"/>
                <a:gd name="connsiteX266" fmla="*/ 924094 w 8040687"/>
                <a:gd name="connsiteY266" fmla="*/ 3182366 h 3431059"/>
                <a:gd name="connsiteX267" fmla="*/ 911899 w 8040687"/>
                <a:gd name="connsiteY267" fmla="*/ 3195208 h 3431059"/>
                <a:gd name="connsiteX268" fmla="*/ 911551 w 8040687"/>
                <a:gd name="connsiteY268" fmla="*/ 3214298 h 3431059"/>
                <a:gd name="connsiteX269" fmla="*/ 902144 w 8040687"/>
                <a:gd name="connsiteY269" fmla="*/ 3214298 h 3431059"/>
                <a:gd name="connsiteX270" fmla="*/ 902144 w 8040687"/>
                <a:gd name="connsiteY270" fmla="*/ 3220546 h 3431059"/>
                <a:gd name="connsiteX271" fmla="*/ 911551 w 8040687"/>
                <a:gd name="connsiteY271" fmla="*/ 3220546 h 3431059"/>
                <a:gd name="connsiteX272" fmla="*/ 911551 w 8040687"/>
                <a:gd name="connsiteY272" fmla="*/ 3268445 h 3431059"/>
                <a:gd name="connsiteX273" fmla="*/ 919216 w 8040687"/>
                <a:gd name="connsiteY273" fmla="*/ 3268445 h 3431059"/>
                <a:gd name="connsiteX274" fmla="*/ 919216 w 8040687"/>
                <a:gd name="connsiteY274" fmla="*/ 3220546 h 3431059"/>
                <a:gd name="connsiteX275" fmla="*/ 930365 w 8040687"/>
                <a:gd name="connsiteY275" fmla="*/ 3220546 h 3431059"/>
                <a:gd name="connsiteX276" fmla="*/ 930365 w 8040687"/>
                <a:gd name="connsiteY276" fmla="*/ 3214298 h 3431059"/>
                <a:gd name="connsiteX277" fmla="*/ 919216 w 8040687"/>
                <a:gd name="connsiteY277" fmla="*/ 3214298 h 3431059"/>
                <a:gd name="connsiteX278" fmla="*/ 919216 w 8040687"/>
                <a:gd name="connsiteY278" fmla="*/ 3195903 h 3431059"/>
                <a:gd name="connsiteX279" fmla="*/ 925836 w 8040687"/>
                <a:gd name="connsiteY279" fmla="*/ 3188614 h 3431059"/>
                <a:gd name="connsiteX280" fmla="*/ 931410 w 8040687"/>
                <a:gd name="connsiteY280" fmla="*/ 3189308 h 3431059"/>
                <a:gd name="connsiteX281" fmla="*/ 931410 w 8040687"/>
                <a:gd name="connsiteY281" fmla="*/ 3182713 h 3431059"/>
                <a:gd name="connsiteX282" fmla="*/ 924094 w 8040687"/>
                <a:gd name="connsiteY282" fmla="*/ 3182366 h 3431059"/>
                <a:gd name="connsiteX283" fmla="*/ 624813 w 8040687"/>
                <a:gd name="connsiteY283" fmla="*/ 3183060 h 3431059"/>
                <a:gd name="connsiteX284" fmla="*/ 624813 w 8040687"/>
                <a:gd name="connsiteY284" fmla="*/ 3268792 h 3431059"/>
                <a:gd name="connsiteX285" fmla="*/ 632478 w 8040687"/>
                <a:gd name="connsiteY285" fmla="*/ 3268792 h 3431059"/>
                <a:gd name="connsiteX286" fmla="*/ 632478 w 8040687"/>
                <a:gd name="connsiteY286" fmla="*/ 3235471 h 3431059"/>
                <a:gd name="connsiteX287" fmla="*/ 647808 w 8040687"/>
                <a:gd name="connsiteY287" fmla="*/ 3235471 h 3431059"/>
                <a:gd name="connsiteX288" fmla="*/ 677422 w 8040687"/>
                <a:gd name="connsiteY288" fmla="*/ 3209092 h 3431059"/>
                <a:gd name="connsiteX289" fmla="*/ 647808 w 8040687"/>
                <a:gd name="connsiteY289" fmla="*/ 3183060 h 3431059"/>
                <a:gd name="connsiteX290" fmla="*/ 624813 w 8040687"/>
                <a:gd name="connsiteY290" fmla="*/ 3183060 h 3431059"/>
                <a:gd name="connsiteX291" fmla="*/ 785776 w 8040687"/>
                <a:gd name="connsiteY291" fmla="*/ 3191737 h 3431059"/>
                <a:gd name="connsiteX292" fmla="*/ 785776 w 8040687"/>
                <a:gd name="connsiteY292" fmla="*/ 3214645 h 3431059"/>
                <a:gd name="connsiteX293" fmla="*/ 776369 w 8040687"/>
                <a:gd name="connsiteY293" fmla="*/ 3214645 h 3431059"/>
                <a:gd name="connsiteX294" fmla="*/ 776369 w 8040687"/>
                <a:gd name="connsiteY294" fmla="*/ 3220893 h 3431059"/>
                <a:gd name="connsiteX295" fmla="*/ 785776 w 8040687"/>
                <a:gd name="connsiteY295" fmla="*/ 3220893 h 3431059"/>
                <a:gd name="connsiteX296" fmla="*/ 785776 w 8040687"/>
                <a:gd name="connsiteY296" fmla="*/ 3257685 h 3431059"/>
                <a:gd name="connsiteX297" fmla="*/ 798319 w 8040687"/>
                <a:gd name="connsiteY297" fmla="*/ 3269139 h 3431059"/>
                <a:gd name="connsiteX298" fmla="*/ 806680 w 8040687"/>
                <a:gd name="connsiteY298" fmla="*/ 3268791 h 3431059"/>
                <a:gd name="connsiteX299" fmla="*/ 806680 w 8040687"/>
                <a:gd name="connsiteY299" fmla="*/ 3262544 h 3431059"/>
                <a:gd name="connsiteX300" fmla="*/ 801106 w 8040687"/>
                <a:gd name="connsiteY300" fmla="*/ 3262891 h 3431059"/>
                <a:gd name="connsiteX301" fmla="*/ 793441 w 8040687"/>
                <a:gd name="connsiteY301" fmla="*/ 3257685 h 3431059"/>
                <a:gd name="connsiteX302" fmla="*/ 793441 w 8040687"/>
                <a:gd name="connsiteY302" fmla="*/ 3220893 h 3431059"/>
                <a:gd name="connsiteX303" fmla="*/ 807029 w 8040687"/>
                <a:gd name="connsiteY303" fmla="*/ 3220893 h 3431059"/>
                <a:gd name="connsiteX304" fmla="*/ 807029 w 8040687"/>
                <a:gd name="connsiteY304" fmla="*/ 3214645 h 3431059"/>
                <a:gd name="connsiteX305" fmla="*/ 793441 w 8040687"/>
                <a:gd name="connsiteY305" fmla="*/ 3214645 h 3431059"/>
                <a:gd name="connsiteX306" fmla="*/ 793441 w 8040687"/>
                <a:gd name="connsiteY306" fmla="*/ 3191737 h 3431059"/>
                <a:gd name="connsiteX307" fmla="*/ 785776 w 8040687"/>
                <a:gd name="connsiteY307" fmla="*/ 3191737 h 3431059"/>
                <a:gd name="connsiteX308" fmla="*/ 867303 w 8040687"/>
                <a:gd name="connsiteY308" fmla="*/ 3213257 h 3431059"/>
                <a:gd name="connsiteX309" fmla="*/ 839082 w 8040687"/>
                <a:gd name="connsiteY309" fmla="*/ 3241719 h 3431059"/>
                <a:gd name="connsiteX310" fmla="*/ 867303 w 8040687"/>
                <a:gd name="connsiteY310" fmla="*/ 3270181 h 3431059"/>
                <a:gd name="connsiteX311" fmla="*/ 895523 w 8040687"/>
                <a:gd name="connsiteY311" fmla="*/ 3241719 h 3431059"/>
                <a:gd name="connsiteX312" fmla="*/ 867303 w 8040687"/>
                <a:gd name="connsiteY312" fmla="*/ 3213257 h 3431059"/>
                <a:gd name="connsiteX313" fmla="*/ 706688 w 8040687"/>
                <a:gd name="connsiteY313" fmla="*/ 3213257 h 3431059"/>
                <a:gd name="connsiteX314" fmla="*/ 685784 w 8040687"/>
                <a:gd name="connsiteY314" fmla="*/ 3220199 h 3431059"/>
                <a:gd name="connsiteX315" fmla="*/ 689268 w 8040687"/>
                <a:gd name="connsiteY315" fmla="*/ 3225753 h 3431059"/>
                <a:gd name="connsiteX316" fmla="*/ 705991 w 8040687"/>
                <a:gd name="connsiteY316" fmla="*/ 3219852 h 3431059"/>
                <a:gd name="connsiteX317" fmla="*/ 719579 w 8040687"/>
                <a:gd name="connsiteY317" fmla="*/ 3231306 h 3431059"/>
                <a:gd name="connsiteX318" fmla="*/ 719231 w 8040687"/>
                <a:gd name="connsiteY318" fmla="*/ 3233042 h 3431059"/>
                <a:gd name="connsiteX319" fmla="*/ 714005 w 8040687"/>
                <a:gd name="connsiteY319" fmla="*/ 3237901 h 3431059"/>
                <a:gd name="connsiteX320" fmla="*/ 701114 w 8040687"/>
                <a:gd name="connsiteY320" fmla="*/ 3237901 h 3431059"/>
                <a:gd name="connsiteX321" fmla="*/ 682648 w 8040687"/>
                <a:gd name="connsiteY321" fmla="*/ 3253867 h 3431059"/>
                <a:gd name="connsiteX322" fmla="*/ 702507 w 8040687"/>
                <a:gd name="connsiteY322" fmla="*/ 3270527 h 3431059"/>
                <a:gd name="connsiteX323" fmla="*/ 719579 w 8040687"/>
                <a:gd name="connsiteY323" fmla="*/ 3262197 h 3431059"/>
                <a:gd name="connsiteX324" fmla="*/ 719579 w 8040687"/>
                <a:gd name="connsiteY324" fmla="*/ 3268792 h 3431059"/>
                <a:gd name="connsiteX325" fmla="*/ 727244 w 8040687"/>
                <a:gd name="connsiteY325" fmla="*/ 3268792 h 3431059"/>
                <a:gd name="connsiteX326" fmla="*/ 727244 w 8040687"/>
                <a:gd name="connsiteY326" fmla="*/ 3231653 h 3431059"/>
                <a:gd name="connsiteX327" fmla="*/ 706688 w 8040687"/>
                <a:gd name="connsiteY327" fmla="*/ 3213257 h 3431059"/>
                <a:gd name="connsiteX328" fmla="*/ 767659 w 8040687"/>
                <a:gd name="connsiteY328" fmla="*/ 3213604 h 3431059"/>
                <a:gd name="connsiteX329" fmla="*/ 751285 w 8040687"/>
                <a:gd name="connsiteY329" fmla="*/ 3223670 h 3431059"/>
                <a:gd name="connsiteX330" fmla="*/ 751285 w 8040687"/>
                <a:gd name="connsiteY330" fmla="*/ 3214298 h 3431059"/>
                <a:gd name="connsiteX331" fmla="*/ 743968 w 8040687"/>
                <a:gd name="connsiteY331" fmla="*/ 3214298 h 3431059"/>
                <a:gd name="connsiteX332" fmla="*/ 743968 w 8040687"/>
                <a:gd name="connsiteY332" fmla="*/ 3268444 h 3431059"/>
                <a:gd name="connsiteX333" fmla="*/ 751285 w 8040687"/>
                <a:gd name="connsiteY333" fmla="*/ 3268444 h 3431059"/>
                <a:gd name="connsiteX334" fmla="*/ 751285 w 8040687"/>
                <a:gd name="connsiteY334" fmla="*/ 3238247 h 3431059"/>
                <a:gd name="connsiteX335" fmla="*/ 767659 w 8040687"/>
                <a:gd name="connsiteY335" fmla="*/ 3221240 h 3431059"/>
                <a:gd name="connsiteX336" fmla="*/ 771492 w 8040687"/>
                <a:gd name="connsiteY336" fmla="*/ 3221240 h 3431059"/>
                <a:gd name="connsiteX337" fmla="*/ 771840 w 8040687"/>
                <a:gd name="connsiteY337" fmla="*/ 3213951 h 3431059"/>
                <a:gd name="connsiteX338" fmla="*/ 767659 w 8040687"/>
                <a:gd name="connsiteY338" fmla="*/ 3213604 h 3431059"/>
                <a:gd name="connsiteX0" fmla="*/ 0 w 12209033"/>
                <a:gd name="connsiteY0" fmla="*/ 0 h 3431059"/>
                <a:gd name="connsiteX1" fmla="*/ 12209033 w 12209033"/>
                <a:gd name="connsiteY1" fmla="*/ 0 h 3431059"/>
                <a:gd name="connsiteX2" fmla="*/ 8040687 w 12209033"/>
                <a:gd name="connsiteY2" fmla="*/ 3431059 h 3431059"/>
                <a:gd name="connsiteX3" fmla="*/ 0 w 12209033"/>
                <a:gd name="connsiteY3" fmla="*/ 3431059 h 3431059"/>
                <a:gd name="connsiteX4" fmla="*/ 0 w 12209033"/>
                <a:gd name="connsiteY4" fmla="*/ 0 h 3431059"/>
                <a:gd name="connsiteX5" fmla="*/ 377445 w 12209033"/>
                <a:gd name="connsiteY5" fmla="*/ 2881785 h 3431059"/>
                <a:gd name="connsiteX6" fmla="*/ 352360 w 12209033"/>
                <a:gd name="connsiteY6" fmla="*/ 2900875 h 3431059"/>
                <a:gd name="connsiteX7" fmla="*/ 377445 w 12209033"/>
                <a:gd name="connsiteY7" fmla="*/ 2919965 h 3431059"/>
                <a:gd name="connsiteX8" fmla="*/ 402531 w 12209033"/>
                <a:gd name="connsiteY8" fmla="*/ 2900875 h 3431059"/>
                <a:gd name="connsiteX9" fmla="*/ 377445 w 12209033"/>
                <a:gd name="connsiteY9" fmla="*/ 2881785 h 3431059"/>
                <a:gd name="connsiteX10" fmla="*/ 440855 w 12209033"/>
                <a:gd name="connsiteY10" fmla="*/ 2881785 h 3431059"/>
                <a:gd name="connsiteX11" fmla="*/ 415770 w 12209033"/>
                <a:gd name="connsiteY11" fmla="*/ 2900875 h 3431059"/>
                <a:gd name="connsiteX12" fmla="*/ 440855 w 12209033"/>
                <a:gd name="connsiteY12" fmla="*/ 2919965 h 3431059"/>
                <a:gd name="connsiteX13" fmla="*/ 465941 w 12209033"/>
                <a:gd name="connsiteY13" fmla="*/ 2900875 h 3431059"/>
                <a:gd name="connsiteX14" fmla="*/ 440855 w 12209033"/>
                <a:gd name="connsiteY14" fmla="*/ 2881785 h 3431059"/>
                <a:gd name="connsiteX15" fmla="*/ 504962 w 12209033"/>
                <a:gd name="connsiteY15" fmla="*/ 2881785 h 3431059"/>
                <a:gd name="connsiteX16" fmla="*/ 479877 w 12209033"/>
                <a:gd name="connsiteY16" fmla="*/ 2900875 h 3431059"/>
                <a:gd name="connsiteX17" fmla="*/ 504962 w 12209033"/>
                <a:gd name="connsiteY17" fmla="*/ 2919965 h 3431059"/>
                <a:gd name="connsiteX18" fmla="*/ 530048 w 12209033"/>
                <a:gd name="connsiteY18" fmla="*/ 2900875 h 3431059"/>
                <a:gd name="connsiteX19" fmla="*/ 504962 w 12209033"/>
                <a:gd name="connsiteY19" fmla="*/ 2881785 h 3431059"/>
                <a:gd name="connsiteX20" fmla="*/ 619587 w 12209033"/>
                <a:gd name="connsiteY20" fmla="*/ 2914065 h 3431059"/>
                <a:gd name="connsiteX21" fmla="*/ 619587 w 12209033"/>
                <a:gd name="connsiteY21" fmla="*/ 2933850 h 3431059"/>
                <a:gd name="connsiteX22" fmla="*/ 640143 w 12209033"/>
                <a:gd name="connsiteY22" fmla="*/ 2933850 h 3431059"/>
                <a:gd name="connsiteX23" fmla="*/ 640143 w 12209033"/>
                <a:gd name="connsiteY23" fmla="*/ 2914065 h 3431059"/>
                <a:gd name="connsiteX24" fmla="*/ 619587 w 12209033"/>
                <a:gd name="connsiteY24" fmla="*/ 2914065 h 3431059"/>
                <a:gd name="connsiteX25" fmla="*/ 1439735 w 12209033"/>
                <a:gd name="connsiteY25" fmla="*/ 2914065 h 3431059"/>
                <a:gd name="connsiteX26" fmla="*/ 1439735 w 12209033"/>
                <a:gd name="connsiteY26" fmla="*/ 2933850 h 3431059"/>
                <a:gd name="connsiteX27" fmla="*/ 1460291 w 12209033"/>
                <a:gd name="connsiteY27" fmla="*/ 2933850 h 3431059"/>
                <a:gd name="connsiteX28" fmla="*/ 1460291 w 12209033"/>
                <a:gd name="connsiteY28" fmla="*/ 2914065 h 3431059"/>
                <a:gd name="connsiteX29" fmla="*/ 1439735 w 12209033"/>
                <a:gd name="connsiteY29" fmla="*/ 2914065 h 3431059"/>
                <a:gd name="connsiteX30" fmla="*/ 1356117 w 12209033"/>
                <a:gd name="connsiteY30" fmla="*/ 2923783 h 3431059"/>
                <a:gd name="connsiteX31" fmla="*/ 1356117 w 12209033"/>
                <a:gd name="connsiteY31" fmla="*/ 2959881 h 3431059"/>
                <a:gd name="connsiteX32" fmla="*/ 1339394 w 12209033"/>
                <a:gd name="connsiteY32" fmla="*/ 2959881 h 3431059"/>
                <a:gd name="connsiteX33" fmla="*/ 1339394 w 12209033"/>
                <a:gd name="connsiteY33" fmla="*/ 2975847 h 3431059"/>
                <a:gd name="connsiteX34" fmla="*/ 1356117 w 12209033"/>
                <a:gd name="connsiteY34" fmla="*/ 2975847 h 3431059"/>
                <a:gd name="connsiteX35" fmla="*/ 1356117 w 12209033"/>
                <a:gd name="connsiteY35" fmla="*/ 3048389 h 3431059"/>
                <a:gd name="connsiteX36" fmla="*/ 1390261 w 12209033"/>
                <a:gd name="connsiteY36" fmla="*/ 3082752 h 3431059"/>
                <a:gd name="connsiteX37" fmla="*/ 1411862 w 12209033"/>
                <a:gd name="connsiteY37" fmla="*/ 3077545 h 3431059"/>
                <a:gd name="connsiteX38" fmla="*/ 1411862 w 12209033"/>
                <a:gd name="connsiteY38" fmla="*/ 3062273 h 3431059"/>
                <a:gd name="connsiteX39" fmla="*/ 1394442 w 12209033"/>
                <a:gd name="connsiteY39" fmla="*/ 3066438 h 3431059"/>
                <a:gd name="connsiteX40" fmla="*/ 1374235 w 12209033"/>
                <a:gd name="connsiteY40" fmla="*/ 3046307 h 3431059"/>
                <a:gd name="connsiteX41" fmla="*/ 1374235 w 12209033"/>
                <a:gd name="connsiteY41" fmla="*/ 2976194 h 3431059"/>
                <a:gd name="connsiteX42" fmla="*/ 1412559 w 12209033"/>
                <a:gd name="connsiteY42" fmla="*/ 2976194 h 3431059"/>
                <a:gd name="connsiteX43" fmla="*/ 1412559 w 12209033"/>
                <a:gd name="connsiteY43" fmla="*/ 2960228 h 3431059"/>
                <a:gd name="connsiteX44" fmla="*/ 1374235 w 12209033"/>
                <a:gd name="connsiteY44" fmla="*/ 2960228 h 3431059"/>
                <a:gd name="connsiteX45" fmla="*/ 1374235 w 12209033"/>
                <a:gd name="connsiteY45" fmla="*/ 2923783 h 3431059"/>
                <a:gd name="connsiteX46" fmla="*/ 1356117 w 12209033"/>
                <a:gd name="connsiteY46" fmla="*/ 2923783 h 3431059"/>
                <a:gd name="connsiteX47" fmla="*/ 1671774 w 12209033"/>
                <a:gd name="connsiteY47" fmla="*/ 2957451 h 3431059"/>
                <a:gd name="connsiteX48" fmla="*/ 1613938 w 12209033"/>
                <a:gd name="connsiteY48" fmla="*/ 3020275 h 3431059"/>
                <a:gd name="connsiteX49" fmla="*/ 1674212 w 12209033"/>
                <a:gd name="connsiteY49" fmla="*/ 3083099 h 3431059"/>
                <a:gd name="connsiteX50" fmla="*/ 1724035 w 12209033"/>
                <a:gd name="connsiteY50" fmla="*/ 3060538 h 3431059"/>
                <a:gd name="connsiteX51" fmla="*/ 1712886 w 12209033"/>
                <a:gd name="connsiteY51" fmla="*/ 3050472 h 3431059"/>
                <a:gd name="connsiteX52" fmla="*/ 1674909 w 12209033"/>
                <a:gd name="connsiteY52" fmla="*/ 3067480 h 3431059"/>
                <a:gd name="connsiteX53" fmla="*/ 1632055 w 12209033"/>
                <a:gd name="connsiteY53" fmla="*/ 3027564 h 3431059"/>
                <a:gd name="connsiteX54" fmla="*/ 1727867 w 12209033"/>
                <a:gd name="connsiteY54" fmla="*/ 3027564 h 3431059"/>
                <a:gd name="connsiteX55" fmla="*/ 1728215 w 12209033"/>
                <a:gd name="connsiteY55" fmla="*/ 3021316 h 3431059"/>
                <a:gd name="connsiteX56" fmla="*/ 1671774 w 12209033"/>
                <a:gd name="connsiteY56" fmla="*/ 2957451 h 3431059"/>
                <a:gd name="connsiteX57" fmla="*/ 1441129 w 12209033"/>
                <a:gd name="connsiteY57" fmla="*/ 2959882 h 3431059"/>
                <a:gd name="connsiteX58" fmla="*/ 1441129 w 12209033"/>
                <a:gd name="connsiteY58" fmla="*/ 3080323 h 3431059"/>
                <a:gd name="connsiteX59" fmla="*/ 1459246 w 12209033"/>
                <a:gd name="connsiteY59" fmla="*/ 3080323 h 3431059"/>
                <a:gd name="connsiteX60" fmla="*/ 1459246 w 12209033"/>
                <a:gd name="connsiteY60" fmla="*/ 2959882 h 3431059"/>
                <a:gd name="connsiteX61" fmla="*/ 1441129 w 12209033"/>
                <a:gd name="connsiteY61" fmla="*/ 2959882 h 3431059"/>
                <a:gd name="connsiteX62" fmla="*/ 1484330 w 12209033"/>
                <a:gd name="connsiteY62" fmla="*/ 2959882 h 3431059"/>
                <a:gd name="connsiteX63" fmla="*/ 1536591 w 12209033"/>
                <a:gd name="connsiteY63" fmla="*/ 3081365 h 3431059"/>
                <a:gd name="connsiteX64" fmla="*/ 1552269 w 12209033"/>
                <a:gd name="connsiteY64" fmla="*/ 3081365 h 3431059"/>
                <a:gd name="connsiteX65" fmla="*/ 1604878 w 12209033"/>
                <a:gd name="connsiteY65" fmla="*/ 2959882 h 3431059"/>
                <a:gd name="connsiteX66" fmla="*/ 1585716 w 12209033"/>
                <a:gd name="connsiteY66" fmla="*/ 2959882 h 3431059"/>
                <a:gd name="connsiteX67" fmla="*/ 1544604 w 12209033"/>
                <a:gd name="connsiteY67" fmla="*/ 3059845 h 3431059"/>
                <a:gd name="connsiteX68" fmla="*/ 1504189 w 12209033"/>
                <a:gd name="connsiteY68" fmla="*/ 2959882 h 3431059"/>
                <a:gd name="connsiteX69" fmla="*/ 1484330 w 12209033"/>
                <a:gd name="connsiteY69" fmla="*/ 2959882 h 3431059"/>
                <a:gd name="connsiteX70" fmla="*/ 378316 w 12209033"/>
                <a:gd name="connsiteY70" fmla="*/ 2930638 h 3431059"/>
                <a:gd name="connsiteX71" fmla="*/ 352708 w 12209033"/>
                <a:gd name="connsiteY71" fmla="*/ 2949121 h 3431059"/>
                <a:gd name="connsiteX72" fmla="*/ 352708 w 12209033"/>
                <a:gd name="connsiteY72" fmla="*/ 3035199 h 3431059"/>
                <a:gd name="connsiteX73" fmla="*/ 397653 w 12209033"/>
                <a:gd name="connsiteY73" fmla="*/ 3079974 h 3431059"/>
                <a:gd name="connsiteX74" fmla="*/ 428313 w 12209033"/>
                <a:gd name="connsiteY74" fmla="*/ 3079974 h 3431059"/>
                <a:gd name="connsiteX75" fmla="*/ 403576 w 12209033"/>
                <a:gd name="connsiteY75" fmla="*/ 3035199 h 3431059"/>
                <a:gd name="connsiteX76" fmla="*/ 403924 w 12209033"/>
                <a:gd name="connsiteY76" fmla="*/ 2949121 h 3431059"/>
                <a:gd name="connsiteX77" fmla="*/ 378316 w 12209033"/>
                <a:gd name="connsiteY77" fmla="*/ 2930638 h 3431059"/>
                <a:gd name="connsiteX78" fmla="*/ 441727 w 12209033"/>
                <a:gd name="connsiteY78" fmla="*/ 2930638 h 3431059"/>
                <a:gd name="connsiteX79" fmla="*/ 416119 w 12209033"/>
                <a:gd name="connsiteY79" fmla="*/ 2949121 h 3431059"/>
                <a:gd name="connsiteX80" fmla="*/ 416119 w 12209033"/>
                <a:gd name="connsiteY80" fmla="*/ 3035199 h 3431059"/>
                <a:gd name="connsiteX81" fmla="*/ 461063 w 12209033"/>
                <a:gd name="connsiteY81" fmla="*/ 3079974 h 3431059"/>
                <a:gd name="connsiteX82" fmla="*/ 491723 w 12209033"/>
                <a:gd name="connsiteY82" fmla="*/ 3079974 h 3431059"/>
                <a:gd name="connsiteX83" fmla="*/ 466986 w 12209033"/>
                <a:gd name="connsiteY83" fmla="*/ 3035199 h 3431059"/>
                <a:gd name="connsiteX84" fmla="*/ 467334 w 12209033"/>
                <a:gd name="connsiteY84" fmla="*/ 2949121 h 3431059"/>
                <a:gd name="connsiteX85" fmla="*/ 441727 w 12209033"/>
                <a:gd name="connsiteY85" fmla="*/ 2930638 h 3431059"/>
                <a:gd name="connsiteX86" fmla="*/ 506182 w 12209033"/>
                <a:gd name="connsiteY86" fmla="*/ 2930638 h 3431059"/>
                <a:gd name="connsiteX87" fmla="*/ 480574 w 12209033"/>
                <a:gd name="connsiteY87" fmla="*/ 2949121 h 3431059"/>
                <a:gd name="connsiteX88" fmla="*/ 480574 w 12209033"/>
                <a:gd name="connsiteY88" fmla="*/ 3035199 h 3431059"/>
                <a:gd name="connsiteX89" fmla="*/ 525518 w 12209033"/>
                <a:gd name="connsiteY89" fmla="*/ 3079974 h 3431059"/>
                <a:gd name="connsiteX90" fmla="*/ 556178 w 12209033"/>
                <a:gd name="connsiteY90" fmla="*/ 3079974 h 3431059"/>
                <a:gd name="connsiteX91" fmla="*/ 531441 w 12209033"/>
                <a:gd name="connsiteY91" fmla="*/ 3035199 h 3431059"/>
                <a:gd name="connsiteX92" fmla="*/ 531790 w 12209033"/>
                <a:gd name="connsiteY92" fmla="*/ 2949121 h 3431059"/>
                <a:gd name="connsiteX93" fmla="*/ 506182 w 12209033"/>
                <a:gd name="connsiteY93" fmla="*/ 2930638 h 3431059"/>
                <a:gd name="connsiteX94" fmla="*/ 1009803 w 12209033"/>
                <a:gd name="connsiteY94" fmla="*/ 2957104 h 3431059"/>
                <a:gd name="connsiteX95" fmla="*/ 946741 w 12209033"/>
                <a:gd name="connsiteY95" fmla="*/ 3019928 h 3431059"/>
                <a:gd name="connsiteX96" fmla="*/ 946741 w 12209033"/>
                <a:gd name="connsiteY96" fmla="*/ 3020622 h 3431059"/>
                <a:gd name="connsiteX97" fmla="*/ 1008757 w 12209033"/>
                <a:gd name="connsiteY97" fmla="*/ 3082752 h 3431059"/>
                <a:gd name="connsiteX98" fmla="*/ 1009454 w 12209033"/>
                <a:gd name="connsiteY98" fmla="*/ 3082752 h 3431059"/>
                <a:gd name="connsiteX99" fmla="*/ 1010151 w 12209033"/>
                <a:gd name="connsiteY99" fmla="*/ 3082752 h 3431059"/>
                <a:gd name="connsiteX100" fmla="*/ 1072864 w 12209033"/>
                <a:gd name="connsiteY100" fmla="*/ 3020275 h 3431059"/>
                <a:gd name="connsiteX101" fmla="*/ 1072864 w 12209033"/>
                <a:gd name="connsiteY101" fmla="*/ 3019581 h 3431059"/>
                <a:gd name="connsiteX102" fmla="*/ 1009803 w 12209033"/>
                <a:gd name="connsiteY102" fmla="*/ 2957104 h 3431059"/>
                <a:gd name="connsiteX103" fmla="*/ 1265881 w 12209033"/>
                <a:gd name="connsiteY103" fmla="*/ 2958147 h 3431059"/>
                <a:gd name="connsiteX104" fmla="*/ 1221982 w 12209033"/>
                <a:gd name="connsiteY104" fmla="*/ 2968560 h 3431059"/>
                <a:gd name="connsiteX105" fmla="*/ 1227208 w 12209033"/>
                <a:gd name="connsiteY105" fmla="*/ 2983138 h 3431059"/>
                <a:gd name="connsiteX106" fmla="*/ 1263790 w 12209033"/>
                <a:gd name="connsiteY106" fmla="*/ 2974460 h 3431059"/>
                <a:gd name="connsiteX107" fmla="*/ 1299676 w 12209033"/>
                <a:gd name="connsiteY107" fmla="*/ 3007087 h 3431059"/>
                <a:gd name="connsiteX108" fmla="*/ 1299676 w 12209033"/>
                <a:gd name="connsiteY108" fmla="*/ 3011252 h 3431059"/>
                <a:gd name="connsiteX109" fmla="*/ 1262745 w 12209033"/>
                <a:gd name="connsiteY109" fmla="*/ 3006046 h 3431059"/>
                <a:gd name="connsiteX110" fmla="*/ 1211181 w 12209033"/>
                <a:gd name="connsiteY110" fmla="*/ 3045614 h 3431059"/>
                <a:gd name="connsiteX111" fmla="*/ 1256125 w 12209033"/>
                <a:gd name="connsiteY111" fmla="*/ 3083100 h 3431059"/>
                <a:gd name="connsiteX112" fmla="*/ 1299676 w 12209033"/>
                <a:gd name="connsiteY112" fmla="*/ 3062622 h 3431059"/>
                <a:gd name="connsiteX113" fmla="*/ 1299676 w 12209033"/>
                <a:gd name="connsiteY113" fmla="*/ 3080323 h 3431059"/>
                <a:gd name="connsiteX114" fmla="*/ 1317445 w 12209033"/>
                <a:gd name="connsiteY114" fmla="*/ 3080323 h 3431059"/>
                <a:gd name="connsiteX115" fmla="*/ 1317445 w 12209033"/>
                <a:gd name="connsiteY115" fmla="*/ 3006740 h 3431059"/>
                <a:gd name="connsiteX116" fmla="*/ 1304902 w 12209033"/>
                <a:gd name="connsiteY116" fmla="*/ 2971337 h 3431059"/>
                <a:gd name="connsiteX117" fmla="*/ 1265881 w 12209033"/>
                <a:gd name="connsiteY117" fmla="*/ 2958147 h 3431059"/>
                <a:gd name="connsiteX118" fmla="*/ 1081574 w 12209033"/>
                <a:gd name="connsiteY118" fmla="*/ 2959882 h 3431059"/>
                <a:gd name="connsiteX119" fmla="*/ 1133835 w 12209033"/>
                <a:gd name="connsiteY119" fmla="*/ 3081365 h 3431059"/>
                <a:gd name="connsiteX120" fmla="*/ 1149862 w 12209033"/>
                <a:gd name="connsiteY120" fmla="*/ 3081365 h 3431059"/>
                <a:gd name="connsiteX121" fmla="*/ 1202471 w 12209033"/>
                <a:gd name="connsiteY121" fmla="*/ 2959882 h 3431059"/>
                <a:gd name="connsiteX122" fmla="*/ 1182961 w 12209033"/>
                <a:gd name="connsiteY122" fmla="*/ 2959882 h 3431059"/>
                <a:gd name="connsiteX123" fmla="*/ 1142197 w 12209033"/>
                <a:gd name="connsiteY123" fmla="*/ 3059845 h 3431059"/>
                <a:gd name="connsiteX124" fmla="*/ 1101433 w 12209033"/>
                <a:gd name="connsiteY124" fmla="*/ 2959882 h 3431059"/>
                <a:gd name="connsiteX125" fmla="*/ 1081574 w 12209033"/>
                <a:gd name="connsiteY125" fmla="*/ 2959882 h 3431059"/>
                <a:gd name="connsiteX126" fmla="*/ 735606 w 12209033"/>
                <a:gd name="connsiteY126" fmla="*/ 2957105 h 3431059"/>
                <a:gd name="connsiteX127" fmla="*/ 694146 w 12209033"/>
                <a:gd name="connsiteY127" fmla="*/ 2980707 h 3431059"/>
                <a:gd name="connsiteX128" fmla="*/ 694146 w 12209033"/>
                <a:gd name="connsiteY128" fmla="*/ 2959882 h 3431059"/>
                <a:gd name="connsiteX129" fmla="*/ 676029 w 12209033"/>
                <a:gd name="connsiteY129" fmla="*/ 2959882 h 3431059"/>
                <a:gd name="connsiteX130" fmla="*/ 676029 w 12209033"/>
                <a:gd name="connsiteY130" fmla="*/ 3079628 h 3431059"/>
                <a:gd name="connsiteX131" fmla="*/ 694146 w 12209033"/>
                <a:gd name="connsiteY131" fmla="*/ 3079628 h 3431059"/>
                <a:gd name="connsiteX132" fmla="*/ 694146 w 12209033"/>
                <a:gd name="connsiteY132" fmla="*/ 3010904 h 3431059"/>
                <a:gd name="connsiteX133" fmla="*/ 694146 w 12209033"/>
                <a:gd name="connsiteY133" fmla="*/ 3008474 h 3431059"/>
                <a:gd name="connsiteX134" fmla="*/ 729683 w 12209033"/>
                <a:gd name="connsiteY134" fmla="*/ 2973071 h 3431059"/>
                <a:gd name="connsiteX135" fmla="*/ 730380 w 12209033"/>
                <a:gd name="connsiteY135" fmla="*/ 2973071 h 3431059"/>
                <a:gd name="connsiteX136" fmla="*/ 763827 w 12209033"/>
                <a:gd name="connsiteY136" fmla="*/ 3009516 h 3431059"/>
                <a:gd name="connsiteX137" fmla="*/ 763827 w 12209033"/>
                <a:gd name="connsiteY137" fmla="*/ 3079975 h 3431059"/>
                <a:gd name="connsiteX138" fmla="*/ 781944 w 12209033"/>
                <a:gd name="connsiteY138" fmla="*/ 3079975 h 3431059"/>
                <a:gd name="connsiteX139" fmla="*/ 781944 w 12209033"/>
                <a:gd name="connsiteY139" fmla="*/ 3005351 h 3431059"/>
                <a:gd name="connsiteX140" fmla="*/ 735606 w 12209033"/>
                <a:gd name="connsiteY140" fmla="*/ 2957105 h 3431059"/>
                <a:gd name="connsiteX141" fmla="*/ 874620 w 12209033"/>
                <a:gd name="connsiteY141" fmla="*/ 2957105 h 3431059"/>
                <a:gd name="connsiteX142" fmla="*/ 833160 w 12209033"/>
                <a:gd name="connsiteY142" fmla="*/ 2980707 h 3431059"/>
                <a:gd name="connsiteX143" fmla="*/ 833160 w 12209033"/>
                <a:gd name="connsiteY143" fmla="*/ 2959882 h 3431059"/>
                <a:gd name="connsiteX144" fmla="*/ 815043 w 12209033"/>
                <a:gd name="connsiteY144" fmla="*/ 2959882 h 3431059"/>
                <a:gd name="connsiteX145" fmla="*/ 815043 w 12209033"/>
                <a:gd name="connsiteY145" fmla="*/ 3079628 h 3431059"/>
                <a:gd name="connsiteX146" fmla="*/ 833160 w 12209033"/>
                <a:gd name="connsiteY146" fmla="*/ 3079628 h 3431059"/>
                <a:gd name="connsiteX147" fmla="*/ 833160 w 12209033"/>
                <a:gd name="connsiteY147" fmla="*/ 3010904 h 3431059"/>
                <a:gd name="connsiteX148" fmla="*/ 833160 w 12209033"/>
                <a:gd name="connsiteY148" fmla="*/ 3008474 h 3431059"/>
                <a:gd name="connsiteX149" fmla="*/ 868698 w 12209033"/>
                <a:gd name="connsiteY149" fmla="*/ 2973071 h 3431059"/>
                <a:gd name="connsiteX150" fmla="*/ 869394 w 12209033"/>
                <a:gd name="connsiteY150" fmla="*/ 2973071 h 3431059"/>
                <a:gd name="connsiteX151" fmla="*/ 902841 w 12209033"/>
                <a:gd name="connsiteY151" fmla="*/ 3009516 h 3431059"/>
                <a:gd name="connsiteX152" fmla="*/ 902841 w 12209033"/>
                <a:gd name="connsiteY152" fmla="*/ 3079975 h 3431059"/>
                <a:gd name="connsiteX153" fmla="*/ 920958 w 12209033"/>
                <a:gd name="connsiteY153" fmla="*/ 3079975 h 3431059"/>
                <a:gd name="connsiteX154" fmla="*/ 920958 w 12209033"/>
                <a:gd name="connsiteY154" fmla="*/ 3005351 h 3431059"/>
                <a:gd name="connsiteX155" fmla="*/ 874620 w 12209033"/>
                <a:gd name="connsiteY155" fmla="*/ 2957105 h 3431059"/>
                <a:gd name="connsiteX156" fmla="*/ 620632 w 12209033"/>
                <a:gd name="connsiteY156" fmla="*/ 2959882 h 3431059"/>
                <a:gd name="connsiteX157" fmla="*/ 620632 w 12209033"/>
                <a:gd name="connsiteY157" fmla="*/ 3080323 h 3431059"/>
                <a:gd name="connsiteX158" fmla="*/ 638750 w 12209033"/>
                <a:gd name="connsiteY158" fmla="*/ 3080323 h 3431059"/>
                <a:gd name="connsiteX159" fmla="*/ 638750 w 12209033"/>
                <a:gd name="connsiteY159" fmla="*/ 2959882 h 3431059"/>
                <a:gd name="connsiteX160" fmla="*/ 620632 w 12209033"/>
                <a:gd name="connsiteY160" fmla="*/ 2959882 h 3431059"/>
                <a:gd name="connsiteX161" fmla="*/ 1005272 w 12209033"/>
                <a:gd name="connsiteY161" fmla="*/ 3181324 h 3431059"/>
                <a:gd name="connsiteX162" fmla="*/ 960328 w 12209033"/>
                <a:gd name="connsiteY162" fmla="*/ 3225752 h 3431059"/>
                <a:gd name="connsiteX163" fmla="*/ 1005272 w 12209033"/>
                <a:gd name="connsiteY163" fmla="*/ 3270180 h 3431059"/>
                <a:gd name="connsiteX164" fmla="*/ 1047429 w 12209033"/>
                <a:gd name="connsiteY164" fmla="*/ 3238247 h 3431059"/>
                <a:gd name="connsiteX165" fmla="*/ 1028615 w 12209033"/>
                <a:gd name="connsiteY165" fmla="*/ 3238247 h 3431059"/>
                <a:gd name="connsiteX166" fmla="*/ 1005272 w 12209033"/>
                <a:gd name="connsiteY166" fmla="*/ 3254560 h 3431059"/>
                <a:gd name="connsiteX167" fmla="*/ 978097 w 12209033"/>
                <a:gd name="connsiteY167" fmla="*/ 3225752 h 3431059"/>
                <a:gd name="connsiteX168" fmla="*/ 1005272 w 12209033"/>
                <a:gd name="connsiteY168" fmla="*/ 3196943 h 3431059"/>
                <a:gd name="connsiteX169" fmla="*/ 1028615 w 12209033"/>
                <a:gd name="connsiteY169" fmla="*/ 3213257 h 3431059"/>
                <a:gd name="connsiteX170" fmla="*/ 1047429 w 12209033"/>
                <a:gd name="connsiteY170" fmla="*/ 3213257 h 3431059"/>
                <a:gd name="connsiteX171" fmla="*/ 1005272 w 12209033"/>
                <a:gd name="connsiteY171" fmla="*/ 3181324 h 3431059"/>
                <a:gd name="connsiteX172" fmla="*/ 1201773 w 12209033"/>
                <a:gd name="connsiteY172" fmla="*/ 3182713 h 3431059"/>
                <a:gd name="connsiteX173" fmla="*/ 1191670 w 12209033"/>
                <a:gd name="connsiteY173" fmla="*/ 3193126 h 3431059"/>
                <a:gd name="connsiteX174" fmla="*/ 1201773 w 12209033"/>
                <a:gd name="connsiteY174" fmla="*/ 3203191 h 3431059"/>
                <a:gd name="connsiteX175" fmla="*/ 1212225 w 12209033"/>
                <a:gd name="connsiteY175" fmla="*/ 3193126 h 3431059"/>
                <a:gd name="connsiteX176" fmla="*/ 1201773 w 12209033"/>
                <a:gd name="connsiteY176" fmla="*/ 3182713 h 3431059"/>
                <a:gd name="connsiteX177" fmla="*/ 1349148 w 12209033"/>
                <a:gd name="connsiteY177" fmla="*/ 3191391 h 3431059"/>
                <a:gd name="connsiteX178" fmla="*/ 1349148 w 12209033"/>
                <a:gd name="connsiteY178" fmla="*/ 3212911 h 3431059"/>
                <a:gd name="connsiteX179" fmla="*/ 1340438 w 12209033"/>
                <a:gd name="connsiteY179" fmla="*/ 3212911 h 3431059"/>
                <a:gd name="connsiteX180" fmla="*/ 1340438 w 12209033"/>
                <a:gd name="connsiteY180" fmla="*/ 3226447 h 3431059"/>
                <a:gd name="connsiteX181" fmla="*/ 1349148 w 12209033"/>
                <a:gd name="connsiteY181" fmla="*/ 3226447 h 3431059"/>
                <a:gd name="connsiteX182" fmla="*/ 1349148 w 12209033"/>
                <a:gd name="connsiteY182" fmla="*/ 3257338 h 3431059"/>
                <a:gd name="connsiteX183" fmla="*/ 1365523 w 12209033"/>
                <a:gd name="connsiteY183" fmla="*/ 3269834 h 3431059"/>
                <a:gd name="connsiteX184" fmla="*/ 1378065 w 12209033"/>
                <a:gd name="connsiteY184" fmla="*/ 3269139 h 3431059"/>
                <a:gd name="connsiteX185" fmla="*/ 1378065 w 12209033"/>
                <a:gd name="connsiteY185" fmla="*/ 3255603 h 3431059"/>
                <a:gd name="connsiteX186" fmla="*/ 1370749 w 12209033"/>
                <a:gd name="connsiteY186" fmla="*/ 3255950 h 3431059"/>
                <a:gd name="connsiteX187" fmla="*/ 1365523 w 12209033"/>
                <a:gd name="connsiteY187" fmla="*/ 3251785 h 3431059"/>
                <a:gd name="connsiteX188" fmla="*/ 1365523 w 12209033"/>
                <a:gd name="connsiteY188" fmla="*/ 3226447 h 3431059"/>
                <a:gd name="connsiteX189" fmla="*/ 1377717 w 12209033"/>
                <a:gd name="connsiteY189" fmla="*/ 3226447 h 3431059"/>
                <a:gd name="connsiteX190" fmla="*/ 1377717 w 12209033"/>
                <a:gd name="connsiteY190" fmla="*/ 3212911 h 3431059"/>
                <a:gd name="connsiteX191" fmla="*/ 1365523 w 12209033"/>
                <a:gd name="connsiteY191" fmla="*/ 3212911 h 3431059"/>
                <a:gd name="connsiteX192" fmla="*/ 1365523 w 12209033"/>
                <a:gd name="connsiteY192" fmla="*/ 3191391 h 3431059"/>
                <a:gd name="connsiteX193" fmla="*/ 1349148 w 12209033"/>
                <a:gd name="connsiteY193" fmla="*/ 3191391 h 3431059"/>
                <a:gd name="connsiteX194" fmla="*/ 1414649 w 12209033"/>
                <a:gd name="connsiteY194" fmla="*/ 3211174 h 3431059"/>
                <a:gd name="connsiteX195" fmla="*/ 1385383 w 12209033"/>
                <a:gd name="connsiteY195" fmla="*/ 3240677 h 3431059"/>
                <a:gd name="connsiteX196" fmla="*/ 1414998 w 12209033"/>
                <a:gd name="connsiteY196" fmla="*/ 3270180 h 3431059"/>
                <a:gd name="connsiteX197" fmla="*/ 1443218 w 12209033"/>
                <a:gd name="connsiteY197" fmla="*/ 3252478 h 3431059"/>
                <a:gd name="connsiteX198" fmla="*/ 1426495 w 12209033"/>
                <a:gd name="connsiteY198" fmla="*/ 3250742 h 3431059"/>
                <a:gd name="connsiteX199" fmla="*/ 1414998 w 12209033"/>
                <a:gd name="connsiteY199" fmla="*/ 3256643 h 3431059"/>
                <a:gd name="connsiteX200" fmla="*/ 1402106 w 12209033"/>
                <a:gd name="connsiteY200" fmla="*/ 3245189 h 3431059"/>
                <a:gd name="connsiteX201" fmla="*/ 1444263 w 12209033"/>
                <a:gd name="connsiteY201" fmla="*/ 3245189 h 3431059"/>
                <a:gd name="connsiteX202" fmla="*/ 1414649 w 12209033"/>
                <a:gd name="connsiteY202" fmla="*/ 3211174 h 3431059"/>
                <a:gd name="connsiteX203" fmla="*/ 1057184 w 12209033"/>
                <a:gd name="connsiteY203" fmla="*/ 3183060 h 3431059"/>
                <a:gd name="connsiteX204" fmla="*/ 1057184 w 12209033"/>
                <a:gd name="connsiteY204" fmla="*/ 3268792 h 3431059"/>
                <a:gd name="connsiteX205" fmla="*/ 1073211 w 12209033"/>
                <a:gd name="connsiteY205" fmla="*/ 3268792 h 3431059"/>
                <a:gd name="connsiteX206" fmla="*/ 1073211 w 12209033"/>
                <a:gd name="connsiteY206" fmla="*/ 3183060 h 3431059"/>
                <a:gd name="connsiteX207" fmla="*/ 1057184 w 12209033"/>
                <a:gd name="connsiteY207" fmla="*/ 3183060 h 3431059"/>
                <a:gd name="connsiteX208" fmla="*/ 1109794 w 12209033"/>
                <a:gd name="connsiteY208" fmla="*/ 3210827 h 3431059"/>
                <a:gd name="connsiteX209" fmla="*/ 1085754 w 12209033"/>
                <a:gd name="connsiteY209" fmla="*/ 3217769 h 3431059"/>
                <a:gd name="connsiteX210" fmla="*/ 1092025 w 12209033"/>
                <a:gd name="connsiteY210" fmla="*/ 3229917 h 3431059"/>
                <a:gd name="connsiteX211" fmla="*/ 1109097 w 12209033"/>
                <a:gd name="connsiteY211" fmla="*/ 3224711 h 3431059"/>
                <a:gd name="connsiteX212" fmla="*/ 1118504 w 12209033"/>
                <a:gd name="connsiteY212" fmla="*/ 3231306 h 3431059"/>
                <a:gd name="connsiteX213" fmla="*/ 1118156 w 12209033"/>
                <a:gd name="connsiteY213" fmla="*/ 3231306 h 3431059"/>
                <a:gd name="connsiteX214" fmla="*/ 1114323 w 12209033"/>
                <a:gd name="connsiteY214" fmla="*/ 3234777 h 3431059"/>
                <a:gd name="connsiteX215" fmla="*/ 1103174 w 12209033"/>
                <a:gd name="connsiteY215" fmla="*/ 3234777 h 3431059"/>
                <a:gd name="connsiteX216" fmla="*/ 1082618 w 12209033"/>
                <a:gd name="connsiteY216" fmla="*/ 3252131 h 3431059"/>
                <a:gd name="connsiteX217" fmla="*/ 1102477 w 12209033"/>
                <a:gd name="connsiteY217" fmla="*/ 3269833 h 3431059"/>
                <a:gd name="connsiteX218" fmla="*/ 1118156 w 12209033"/>
                <a:gd name="connsiteY218" fmla="*/ 3263238 h 3431059"/>
                <a:gd name="connsiteX219" fmla="*/ 1118156 w 12209033"/>
                <a:gd name="connsiteY219" fmla="*/ 3268444 h 3431059"/>
                <a:gd name="connsiteX220" fmla="*/ 1134182 w 12209033"/>
                <a:gd name="connsiteY220" fmla="*/ 3268444 h 3431059"/>
                <a:gd name="connsiteX221" fmla="*/ 1134182 w 12209033"/>
                <a:gd name="connsiteY221" fmla="*/ 3231653 h 3431059"/>
                <a:gd name="connsiteX222" fmla="*/ 1109794 w 12209033"/>
                <a:gd name="connsiteY222" fmla="*/ 3210827 h 3431059"/>
                <a:gd name="connsiteX223" fmla="*/ 1307340 w 12209033"/>
                <a:gd name="connsiteY223" fmla="*/ 3210827 h 3431059"/>
                <a:gd name="connsiteX224" fmla="*/ 1283300 w 12209033"/>
                <a:gd name="connsiteY224" fmla="*/ 3217769 h 3431059"/>
                <a:gd name="connsiteX225" fmla="*/ 1289571 w 12209033"/>
                <a:gd name="connsiteY225" fmla="*/ 3229917 h 3431059"/>
                <a:gd name="connsiteX226" fmla="*/ 1306643 w 12209033"/>
                <a:gd name="connsiteY226" fmla="*/ 3224711 h 3431059"/>
                <a:gd name="connsiteX227" fmla="*/ 1316050 w 12209033"/>
                <a:gd name="connsiteY227" fmla="*/ 3231306 h 3431059"/>
                <a:gd name="connsiteX228" fmla="*/ 1315701 w 12209033"/>
                <a:gd name="connsiteY228" fmla="*/ 3231306 h 3431059"/>
                <a:gd name="connsiteX229" fmla="*/ 1311869 w 12209033"/>
                <a:gd name="connsiteY229" fmla="*/ 3234777 h 3431059"/>
                <a:gd name="connsiteX230" fmla="*/ 1300720 w 12209033"/>
                <a:gd name="connsiteY230" fmla="*/ 3234777 h 3431059"/>
                <a:gd name="connsiteX231" fmla="*/ 1280164 w 12209033"/>
                <a:gd name="connsiteY231" fmla="*/ 3252131 h 3431059"/>
                <a:gd name="connsiteX232" fmla="*/ 1300023 w 12209033"/>
                <a:gd name="connsiteY232" fmla="*/ 3269833 h 3431059"/>
                <a:gd name="connsiteX233" fmla="*/ 1315701 w 12209033"/>
                <a:gd name="connsiteY233" fmla="*/ 3263238 h 3431059"/>
                <a:gd name="connsiteX234" fmla="*/ 1315701 w 12209033"/>
                <a:gd name="connsiteY234" fmla="*/ 3268444 h 3431059"/>
                <a:gd name="connsiteX235" fmla="*/ 1331728 w 12209033"/>
                <a:gd name="connsiteY235" fmla="*/ 3268444 h 3431059"/>
                <a:gd name="connsiteX236" fmla="*/ 1331728 w 12209033"/>
                <a:gd name="connsiteY236" fmla="*/ 3231653 h 3431059"/>
                <a:gd name="connsiteX237" fmla="*/ 1307340 w 12209033"/>
                <a:gd name="connsiteY237" fmla="*/ 3210827 h 3431059"/>
                <a:gd name="connsiteX238" fmla="*/ 1178082 w 12209033"/>
                <a:gd name="connsiteY238" fmla="*/ 3211521 h 3431059"/>
                <a:gd name="connsiteX239" fmla="*/ 1163449 w 12209033"/>
                <a:gd name="connsiteY239" fmla="*/ 3221240 h 3431059"/>
                <a:gd name="connsiteX240" fmla="*/ 1163449 w 12209033"/>
                <a:gd name="connsiteY240" fmla="*/ 3212216 h 3431059"/>
                <a:gd name="connsiteX241" fmla="*/ 1147770 w 12209033"/>
                <a:gd name="connsiteY241" fmla="*/ 3212216 h 3431059"/>
                <a:gd name="connsiteX242" fmla="*/ 1147770 w 12209033"/>
                <a:gd name="connsiteY242" fmla="*/ 3268445 h 3431059"/>
                <a:gd name="connsiteX243" fmla="*/ 1163797 w 12209033"/>
                <a:gd name="connsiteY243" fmla="*/ 3268445 h 3431059"/>
                <a:gd name="connsiteX244" fmla="*/ 1163797 w 12209033"/>
                <a:gd name="connsiteY244" fmla="*/ 3241718 h 3431059"/>
                <a:gd name="connsiteX245" fmla="*/ 1175643 w 12209033"/>
                <a:gd name="connsiteY245" fmla="*/ 3228182 h 3431059"/>
                <a:gd name="connsiteX246" fmla="*/ 1182263 w 12209033"/>
                <a:gd name="connsiteY246" fmla="*/ 3228182 h 3431059"/>
                <a:gd name="connsiteX247" fmla="*/ 1182611 w 12209033"/>
                <a:gd name="connsiteY247" fmla="*/ 3228182 h 3431059"/>
                <a:gd name="connsiteX248" fmla="*/ 1182611 w 12209033"/>
                <a:gd name="connsiteY248" fmla="*/ 3211868 h 3431059"/>
                <a:gd name="connsiteX249" fmla="*/ 1178082 w 12209033"/>
                <a:gd name="connsiteY249" fmla="*/ 3211521 h 3431059"/>
                <a:gd name="connsiteX250" fmla="*/ 1186792 w 12209033"/>
                <a:gd name="connsiteY250" fmla="*/ 3212563 h 3431059"/>
                <a:gd name="connsiteX251" fmla="*/ 1186792 w 12209033"/>
                <a:gd name="connsiteY251" fmla="*/ 3226099 h 3431059"/>
                <a:gd name="connsiteX252" fmla="*/ 1194457 w 12209033"/>
                <a:gd name="connsiteY252" fmla="*/ 3226099 h 3431059"/>
                <a:gd name="connsiteX253" fmla="*/ 1194457 w 12209033"/>
                <a:gd name="connsiteY253" fmla="*/ 3268791 h 3431059"/>
                <a:gd name="connsiteX254" fmla="*/ 1210483 w 12209033"/>
                <a:gd name="connsiteY254" fmla="*/ 3268791 h 3431059"/>
                <a:gd name="connsiteX255" fmla="*/ 1210831 w 12209033"/>
                <a:gd name="connsiteY255" fmla="*/ 3268791 h 3431059"/>
                <a:gd name="connsiteX256" fmla="*/ 1210831 w 12209033"/>
                <a:gd name="connsiteY256" fmla="*/ 3212563 h 3431059"/>
                <a:gd name="connsiteX257" fmla="*/ 1186792 w 12209033"/>
                <a:gd name="connsiteY257" fmla="*/ 3212563 h 3431059"/>
                <a:gd name="connsiteX258" fmla="*/ 1218845 w 12209033"/>
                <a:gd name="connsiteY258" fmla="*/ 3212563 h 3431059"/>
                <a:gd name="connsiteX259" fmla="*/ 1238008 w 12209033"/>
                <a:gd name="connsiteY259" fmla="*/ 3268792 h 3431059"/>
                <a:gd name="connsiteX260" fmla="*/ 1257867 w 12209033"/>
                <a:gd name="connsiteY260" fmla="*/ 3268792 h 3431059"/>
                <a:gd name="connsiteX261" fmla="*/ 1278074 w 12209033"/>
                <a:gd name="connsiteY261" fmla="*/ 3212563 h 3431059"/>
                <a:gd name="connsiteX262" fmla="*/ 1261351 w 12209033"/>
                <a:gd name="connsiteY262" fmla="*/ 3212563 h 3431059"/>
                <a:gd name="connsiteX263" fmla="*/ 1248460 w 12209033"/>
                <a:gd name="connsiteY263" fmla="*/ 3251437 h 3431059"/>
                <a:gd name="connsiteX264" fmla="*/ 1236265 w 12209033"/>
                <a:gd name="connsiteY264" fmla="*/ 3212563 h 3431059"/>
                <a:gd name="connsiteX265" fmla="*/ 1218845 w 12209033"/>
                <a:gd name="connsiteY265" fmla="*/ 3212563 h 3431059"/>
                <a:gd name="connsiteX266" fmla="*/ 924094 w 12209033"/>
                <a:gd name="connsiteY266" fmla="*/ 3182366 h 3431059"/>
                <a:gd name="connsiteX267" fmla="*/ 911899 w 12209033"/>
                <a:gd name="connsiteY267" fmla="*/ 3195208 h 3431059"/>
                <a:gd name="connsiteX268" fmla="*/ 911551 w 12209033"/>
                <a:gd name="connsiteY268" fmla="*/ 3214298 h 3431059"/>
                <a:gd name="connsiteX269" fmla="*/ 902144 w 12209033"/>
                <a:gd name="connsiteY269" fmla="*/ 3214298 h 3431059"/>
                <a:gd name="connsiteX270" fmla="*/ 902144 w 12209033"/>
                <a:gd name="connsiteY270" fmla="*/ 3220546 h 3431059"/>
                <a:gd name="connsiteX271" fmla="*/ 911551 w 12209033"/>
                <a:gd name="connsiteY271" fmla="*/ 3220546 h 3431059"/>
                <a:gd name="connsiteX272" fmla="*/ 911551 w 12209033"/>
                <a:gd name="connsiteY272" fmla="*/ 3268445 h 3431059"/>
                <a:gd name="connsiteX273" fmla="*/ 919216 w 12209033"/>
                <a:gd name="connsiteY273" fmla="*/ 3268445 h 3431059"/>
                <a:gd name="connsiteX274" fmla="*/ 919216 w 12209033"/>
                <a:gd name="connsiteY274" fmla="*/ 3220546 h 3431059"/>
                <a:gd name="connsiteX275" fmla="*/ 930365 w 12209033"/>
                <a:gd name="connsiteY275" fmla="*/ 3220546 h 3431059"/>
                <a:gd name="connsiteX276" fmla="*/ 930365 w 12209033"/>
                <a:gd name="connsiteY276" fmla="*/ 3214298 h 3431059"/>
                <a:gd name="connsiteX277" fmla="*/ 919216 w 12209033"/>
                <a:gd name="connsiteY277" fmla="*/ 3214298 h 3431059"/>
                <a:gd name="connsiteX278" fmla="*/ 919216 w 12209033"/>
                <a:gd name="connsiteY278" fmla="*/ 3195903 h 3431059"/>
                <a:gd name="connsiteX279" fmla="*/ 925836 w 12209033"/>
                <a:gd name="connsiteY279" fmla="*/ 3188614 h 3431059"/>
                <a:gd name="connsiteX280" fmla="*/ 931410 w 12209033"/>
                <a:gd name="connsiteY280" fmla="*/ 3189308 h 3431059"/>
                <a:gd name="connsiteX281" fmla="*/ 931410 w 12209033"/>
                <a:gd name="connsiteY281" fmla="*/ 3182713 h 3431059"/>
                <a:gd name="connsiteX282" fmla="*/ 924094 w 12209033"/>
                <a:gd name="connsiteY282" fmla="*/ 3182366 h 3431059"/>
                <a:gd name="connsiteX283" fmla="*/ 624813 w 12209033"/>
                <a:gd name="connsiteY283" fmla="*/ 3183060 h 3431059"/>
                <a:gd name="connsiteX284" fmla="*/ 624813 w 12209033"/>
                <a:gd name="connsiteY284" fmla="*/ 3268792 h 3431059"/>
                <a:gd name="connsiteX285" fmla="*/ 632478 w 12209033"/>
                <a:gd name="connsiteY285" fmla="*/ 3268792 h 3431059"/>
                <a:gd name="connsiteX286" fmla="*/ 632478 w 12209033"/>
                <a:gd name="connsiteY286" fmla="*/ 3235471 h 3431059"/>
                <a:gd name="connsiteX287" fmla="*/ 647808 w 12209033"/>
                <a:gd name="connsiteY287" fmla="*/ 3235471 h 3431059"/>
                <a:gd name="connsiteX288" fmla="*/ 677422 w 12209033"/>
                <a:gd name="connsiteY288" fmla="*/ 3209092 h 3431059"/>
                <a:gd name="connsiteX289" fmla="*/ 647808 w 12209033"/>
                <a:gd name="connsiteY289" fmla="*/ 3183060 h 3431059"/>
                <a:gd name="connsiteX290" fmla="*/ 624813 w 12209033"/>
                <a:gd name="connsiteY290" fmla="*/ 3183060 h 3431059"/>
                <a:gd name="connsiteX291" fmla="*/ 785776 w 12209033"/>
                <a:gd name="connsiteY291" fmla="*/ 3191737 h 3431059"/>
                <a:gd name="connsiteX292" fmla="*/ 785776 w 12209033"/>
                <a:gd name="connsiteY292" fmla="*/ 3214645 h 3431059"/>
                <a:gd name="connsiteX293" fmla="*/ 776369 w 12209033"/>
                <a:gd name="connsiteY293" fmla="*/ 3214645 h 3431059"/>
                <a:gd name="connsiteX294" fmla="*/ 776369 w 12209033"/>
                <a:gd name="connsiteY294" fmla="*/ 3220893 h 3431059"/>
                <a:gd name="connsiteX295" fmla="*/ 785776 w 12209033"/>
                <a:gd name="connsiteY295" fmla="*/ 3220893 h 3431059"/>
                <a:gd name="connsiteX296" fmla="*/ 785776 w 12209033"/>
                <a:gd name="connsiteY296" fmla="*/ 3257685 h 3431059"/>
                <a:gd name="connsiteX297" fmla="*/ 798319 w 12209033"/>
                <a:gd name="connsiteY297" fmla="*/ 3269139 h 3431059"/>
                <a:gd name="connsiteX298" fmla="*/ 806680 w 12209033"/>
                <a:gd name="connsiteY298" fmla="*/ 3268791 h 3431059"/>
                <a:gd name="connsiteX299" fmla="*/ 806680 w 12209033"/>
                <a:gd name="connsiteY299" fmla="*/ 3262544 h 3431059"/>
                <a:gd name="connsiteX300" fmla="*/ 801106 w 12209033"/>
                <a:gd name="connsiteY300" fmla="*/ 3262891 h 3431059"/>
                <a:gd name="connsiteX301" fmla="*/ 793441 w 12209033"/>
                <a:gd name="connsiteY301" fmla="*/ 3257685 h 3431059"/>
                <a:gd name="connsiteX302" fmla="*/ 793441 w 12209033"/>
                <a:gd name="connsiteY302" fmla="*/ 3220893 h 3431059"/>
                <a:gd name="connsiteX303" fmla="*/ 807029 w 12209033"/>
                <a:gd name="connsiteY303" fmla="*/ 3220893 h 3431059"/>
                <a:gd name="connsiteX304" fmla="*/ 807029 w 12209033"/>
                <a:gd name="connsiteY304" fmla="*/ 3214645 h 3431059"/>
                <a:gd name="connsiteX305" fmla="*/ 793441 w 12209033"/>
                <a:gd name="connsiteY305" fmla="*/ 3214645 h 3431059"/>
                <a:gd name="connsiteX306" fmla="*/ 793441 w 12209033"/>
                <a:gd name="connsiteY306" fmla="*/ 3191737 h 3431059"/>
                <a:gd name="connsiteX307" fmla="*/ 785776 w 12209033"/>
                <a:gd name="connsiteY307" fmla="*/ 3191737 h 3431059"/>
                <a:gd name="connsiteX308" fmla="*/ 867303 w 12209033"/>
                <a:gd name="connsiteY308" fmla="*/ 3213257 h 3431059"/>
                <a:gd name="connsiteX309" fmla="*/ 839082 w 12209033"/>
                <a:gd name="connsiteY309" fmla="*/ 3241719 h 3431059"/>
                <a:gd name="connsiteX310" fmla="*/ 867303 w 12209033"/>
                <a:gd name="connsiteY310" fmla="*/ 3270181 h 3431059"/>
                <a:gd name="connsiteX311" fmla="*/ 895523 w 12209033"/>
                <a:gd name="connsiteY311" fmla="*/ 3241719 h 3431059"/>
                <a:gd name="connsiteX312" fmla="*/ 867303 w 12209033"/>
                <a:gd name="connsiteY312" fmla="*/ 3213257 h 3431059"/>
                <a:gd name="connsiteX313" fmla="*/ 706688 w 12209033"/>
                <a:gd name="connsiteY313" fmla="*/ 3213257 h 3431059"/>
                <a:gd name="connsiteX314" fmla="*/ 685784 w 12209033"/>
                <a:gd name="connsiteY314" fmla="*/ 3220199 h 3431059"/>
                <a:gd name="connsiteX315" fmla="*/ 689268 w 12209033"/>
                <a:gd name="connsiteY315" fmla="*/ 3225753 h 3431059"/>
                <a:gd name="connsiteX316" fmla="*/ 705991 w 12209033"/>
                <a:gd name="connsiteY316" fmla="*/ 3219852 h 3431059"/>
                <a:gd name="connsiteX317" fmla="*/ 719579 w 12209033"/>
                <a:gd name="connsiteY317" fmla="*/ 3231306 h 3431059"/>
                <a:gd name="connsiteX318" fmla="*/ 719231 w 12209033"/>
                <a:gd name="connsiteY318" fmla="*/ 3233042 h 3431059"/>
                <a:gd name="connsiteX319" fmla="*/ 714005 w 12209033"/>
                <a:gd name="connsiteY319" fmla="*/ 3237901 h 3431059"/>
                <a:gd name="connsiteX320" fmla="*/ 701114 w 12209033"/>
                <a:gd name="connsiteY320" fmla="*/ 3237901 h 3431059"/>
                <a:gd name="connsiteX321" fmla="*/ 682648 w 12209033"/>
                <a:gd name="connsiteY321" fmla="*/ 3253867 h 3431059"/>
                <a:gd name="connsiteX322" fmla="*/ 702507 w 12209033"/>
                <a:gd name="connsiteY322" fmla="*/ 3270527 h 3431059"/>
                <a:gd name="connsiteX323" fmla="*/ 719579 w 12209033"/>
                <a:gd name="connsiteY323" fmla="*/ 3262197 h 3431059"/>
                <a:gd name="connsiteX324" fmla="*/ 719579 w 12209033"/>
                <a:gd name="connsiteY324" fmla="*/ 3268792 h 3431059"/>
                <a:gd name="connsiteX325" fmla="*/ 727244 w 12209033"/>
                <a:gd name="connsiteY325" fmla="*/ 3268792 h 3431059"/>
                <a:gd name="connsiteX326" fmla="*/ 727244 w 12209033"/>
                <a:gd name="connsiteY326" fmla="*/ 3231653 h 3431059"/>
                <a:gd name="connsiteX327" fmla="*/ 706688 w 12209033"/>
                <a:gd name="connsiteY327" fmla="*/ 3213257 h 3431059"/>
                <a:gd name="connsiteX328" fmla="*/ 767659 w 12209033"/>
                <a:gd name="connsiteY328" fmla="*/ 3213604 h 3431059"/>
                <a:gd name="connsiteX329" fmla="*/ 751285 w 12209033"/>
                <a:gd name="connsiteY329" fmla="*/ 3223670 h 3431059"/>
                <a:gd name="connsiteX330" fmla="*/ 751285 w 12209033"/>
                <a:gd name="connsiteY330" fmla="*/ 3214298 h 3431059"/>
                <a:gd name="connsiteX331" fmla="*/ 743968 w 12209033"/>
                <a:gd name="connsiteY331" fmla="*/ 3214298 h 3431059"/>
                <a:gd name="connsiteX332" fmla="*/ 743968 w 12209033"/>
                <a:gd name="connsiteY332" fmla="*/ 3268444 h 3431059"/>
                <a:gd name="connsiteX333" fmla="*/ 751285 w 12209033"/>
                <a:gd name="connsiteY333" fmla="*/ 3268444 h 3431059"/>
                <a:gd name="connsiteX334" fmla="*/ 751285 w 12209033"/>
                <a:gd name="connsiteY334" fmla="*/ 3238247 h 3431059"/>
                <a:gd name="connsiteX335" fmla="*/ 767659 w 12209033"/>
                <a:gd name="connsiteY335" fmla="*/ 3221240 h 3431059"/>
                <a:gd name="connsiteX336" fmla="*/ 771492 w 12209033"/>
                <a:gd name="connsiteY336" fmla="*/ 3221240 h 3431059"/>
                <a:gd name="connsiteX337" fmla="*/ 771840 w 12209033"/>
                <a:gd name="connsiteY337" fmla="*/ 3213951 h 3431059"/>
                <a:gd name="connsiteX338" fmla="*/ 767659 w 12209033"/>
                <a:gd name="connsiteY338" fmla="*/ 3213604 h 3431059"/>
                <a:gd name="connsiteX0" fmla="*/ 0 w 12209033"/>
                <a:gd name="connsiteY0" fmla="*/ 0 h 3439297"/>
                <a:gd name="connsiteX1" fmla="*/ 12209033 w 12209033"/>
                <a:gd name="connsiteY1" fmla="*/ 0 h 3439297"/>
                <a:gd name="connsiteX2" fmla="*/ 12200795 w 12209033"/>
                <a:gd name="connsiteY2" fmla="*/ 3439297 h 3439297"/>
                <a:gd name="connsiteX3" fmla="*/ 0 w 12209033"/>
                <a:gd name="connsiteY3" fmla="*/ 3431059 h 3439297"/>
                <a:gd name="connsiteX4" fmla="*/ 0 w 12209033"/>
                <a:gd name="connsiteY4" fmla="*/ 0 h 3439297"/>
                <a:gd name="connsiteX5" fmla="*/ 377445 w 12209033"/>
                <a:gd name="connsiteY5" fmla="*/ 2881785 h 3439297"/>
                <a:gd name="connsiteX6" fmla="*/ 352360 w 12209033"/>
                <a:gd name="connsiteY6" fmla="*/ 2900875 h 3439297"/>
                <a:gd name="connsiteX7" fmla="*/ 377445 w 12209033"/>
                <a:gd name="connsiteY7" fmla="*/ 2919965 h 3439297"/>
                <a:gd name="connsiteX8" fmla="*/ 402531 w 12209033"/>
                <a:gd name="connsiteY8" fmla="*/ 2900875 h 3439297"/>
                <a:gd name="connsiteX9" fmla="*/ 377445 w 12209033"/>
                <a:gd name="connsiteY9" fmla="*/ 2881785 h 3439297"/>
                <a:gd name="connsiteX10" fmla="*/ 440855 w 12209033"/>
                <a:gd name="connsiteY10" fmla="*/ 2881785 h 3439297"/>
                <a:gd name="connsiteX11" fmla="*/ 415770 w 12209033"/>
                <a:gd name="connsiteY11" fmla="*/ 2900875 h 3439297"/>
                <a:gd name="connsiteX12" fmla="*/ 440855 w 12209033"/>
                <a:gd name="connsiteY12" fmla="*/ 2919965 h 3439297"/>
                <a:gd name="connsiteX13" fmla="*/ 465941 w 12209033"/>
                <a:gd name="connsiteY13" fmla="*/ 2900875 h 3439297"/>
                <a:gd name="connsiteX14" fmla="*/ 440855 w 12209033"/>
                <a:gd name="connsiteY14" fmla="*/ 2881785 h 3439297"/>
                <a:gd name="connsiteX15" fmla="*/ 504962 w 12209033"/>
                <a:gd name="connsiteY15" fmla="*/ 2881785 h 3439297"/>
                <a:gd name="connsiteX16" fmla="*/ 479877 w 12209033"/>
                <a:gd name="connsiteY16" fmla="*/ 2900875 h 3439297"/>
                <a:gd name="connsiteX17" fmla="*/ 504962 w 12209033"/>
                <a:gd name="connsiteY17" fmla="*/ 2919965 h 3439297"/>
                <a:gd name="connsiteX18" fmla="*/ 530048 w 12209033"/>
                <a:gd name="connsiteY18" fmla="*/ 2900875 h 3439297"/>
                <a:gd name="connsiteX19" fmla="*/ 504962 w 12209033"/>
                <a:gd name="connsiteY19" fmla="*/ 2881785 h 3439297"/>
                <a:gd name="connsiteX20" fmla="*/ 619587 w 12209033"/>
                <a:gd name="connsiteY20" fmla="*/ 2914065 h 3439297"/>
                <a:gd name="connsiteX21" fmla="*/ 619587 w 12209033"/>
                <a:gd name="connsiteY21" fmla="*/ 2933850 h 3439297"/>
                <a:gd name="connsiteX22" fmla="*/ 640143 w 12209033"/>
                <a:gd name="connsiteY22" fmla="*/ 2933850 h 3439297"/>
                <a:gd name="connsiteX23" fmla="*/ 640143 w 12209033"/>
                <a:gd name="connsiteY23" fmla="*/ 2914065 h 3439297"/>
                <a:gd name="connsiteX24" fmla="*/ 619587 w 12209033"/>
                <a:gd name="connsiteY24" fmla="*/ 2914065 h 3439297"/>
                <a:gd name="connsiteX25" fmla="*/ 1439735 w 12209033"/>
                <a:gd name="connsiteY25" fmla="*/ 2914065 h 3439297"/>
                <a:gd name="connsiteX26" fmla="*/ 1439735 w 12209033"/>
                <a:gd name="connsiteY26" fmla="*/ 2933850 h 3439297"/>
                <a:gd name="connsiteX27" fmla="*/ 1460291 w 12209033"/>
                <a:gd name="connsiteY27" fmla="*/ 2933850 h 3439297"/>
                <a:gd name="connsiteX28" fmla="*/ 1460291 w 12209033"/>
                <a:gd name="connsiteY28" fmla="*/ 2914065 h 3439297"/>
                <a:gd name="connsiteX29" fmla="*/ 1439735 w 12209033"/>
                <a:gd name="connsiteY29" fmla="*/ 2914065 h 3439297"/>
                <a:gd name="connsiteX30" fmla="*/ 1356117 w 12209033"/>
                <a:gd name="connsiteY30" fmla="*/ 2923783 h 3439297"/>
                <a:gd name="connsiteX31" fmla="*/ 1356117 w 12209033"/>
                <a:gd name="connsiteY31" fmla="*/ 2959881 h 3439297"/>
                <a:gd name="connsiteX32" fmla="*/ 1339394 w 12209033"/>
                <a:gd name="connsiteY32" fmla="*/ 2959881 h 3439297"/>
                <a:gd name="connsiteX33" fmla="*/ 1339394 w 12209033"/>
                <a:gd name="connsiteY33" fmla="*/ 2975847 h 3439297"/>
                <a:gd name="connsiteX34" fmla="*/ 1356117 w 12209033"/>
                <a:gd name="connsiteY34" fmla="*/ 2975847 h 3439297"/>
                <a:gd name="connsiteX35" fmla="*/ 1356117 w 12209033"/>
                <a:gd name="connsiteY35" fmla="*/ 3048389 h 3439297"/>
                <a:gd name="connsiteX36" fmla="*/ 1390261 w 12209033"/>
                <a:gd name="connsiteY36" fmla="*/ 3082752 h 3439297"/>
                <a:gd name="connsiteX37" fmla="*/ 1411862 w 12209033"/>
                <a:gd name="connsiteY37" fmla="*/ 3077545 h 3439297"/>
                <a:gd name="connsiteX38" fmla="*/ 1411862 w 12209033"/>
                <a:gd name="connsiteY38" fmla="*/ 3062273 h 3439297"/>
                <a:gd name="connsiteX39" fmla="*/ 1394442 w 12209033"/>
                <a:gd name="connsiteY39" fmla="*/ 3066438 h 3439297"/>
                <a:gd name="connsiteX40" fmla="*/ 1374235 w 12209033"/>
                <a:gd name="connsiteY40" fmla="*/ 3046307 h 3439297"/>
                <a:gd name="connsiteX41" fmla="*/ 1374235 w 12209033"/>
                <a:gd name="connsiteY41" fmla="*/ 2976194 h 3439297"/>
                <a:gd name="connsiteX42" fmla="*/ 1412559 w 12209033"/>
                <a:gd name="connsiteY42" fmla="*/ 2976194 h 3439297"/>
                <a:gd name="connsiteX43" fmla="*/ 1412559 w 12209033"/>
                <a:gd name="connsiteY43" fmla="*/ 2960228 h 3439297"/>
                <a:gd name="connsiteX44" fmla="*/ 1374235 w 12209033"/>
                <a:gd name="connsiteY44" fmla="*/ 2960228 h 3439297"/>
                <a:gd name="connsiteX45" fmla="*/ 1374235 w 12209033"/>
                <a:gd name="connsiteY45" fmla="*/ 2923783 h 3439297"/>
                <a:gd name="connsiteX46" fmla="*/ 1356117 w 12209033"/>
                <a:gd name="connsiteY46" fmla="*/ 2923783 h 3439297"/>
                <a:gd name="connsiteX47" fmla="*/ 1671774 w 12209033"/>
                <a:gd name="connsiteY47" fmla="*/ 2957451 h 3439297"/>
                <a:gd name="connsiteX48" fmla="*/ 1613938 w 12209033"/>
                <a:gd name="connsiteY48" fmla="*/ 3020275 h 3439297"/>
                <a:gd name="connsiteX49" fmla="*/ 1674212 w 12209033"/>
                <a:gd name="connsiteY49" fmla="*/ 3083099 h 3439297"/>
                <a:gd name="connsiteX50" fmla="*/ 1724035 w 12209033"/>
                <a:gd name="connsiteY50" fmla="*/ 3060538 h 3439297"/>
                <a:gd name="connsiteX51" fmla="*/ 1712886 w 12209033"/>
                <a:gd name="connsiteY51" fmla="*/ 3050472 h 3439297"/>
                <a:gd name="connsiteX52" fmla="*/ 1674909 w 12209033"/>
                <a:gd name="connsiteY52" fmla="*/ 3067480 h 3439297"/>
                <a:gd name="connsiteX53" fmla="*/ 1632055 w 12209033"/>
                <a:gd name="connsiteY53" fmla="*/ 3027564 h 3439297"/>
                <a:gd name="connsiteX54" fmla="*/ 1727867 w 12209033"/>
                <a:gd name="connsiteY54" fmla="*/ 3027564 h 3439297"/>
                <a:gd name="connsiteX55" fmla="*/ 1728215 w 12209033"/>
                <a:gd name="connsiteY55" fmla="*/ 3021316 h 3439297"/>
                <a:gd name="connsiteX56" fmla="*/ 1671774 w 12209033"/>
                <a:gd name="connsiteY56" fmla="*/ 2957451 h 3439297"/>
                <a:gd name="connsiteX57" fmla="*/ 1441129 w 12209033"/>
                <a:gd name="connsiteY57" fmla="*/ 2959882 h 3439297"/>
                <a:gd name="connsiteX58" fmla="*/ 1441129 w 12209033"/>
                <a:gd name="connsiteY58" fmla="*/ 3080323 h 3439297"/>
                <a:gd name="connsiteX59" fmla="*/ 1459246 w 12209033"/>
                <a:gd name="connsiteY59" fmla="*/ 3080323 h 3439297"/>
                <a:gd name="connsiteX60" fmla="*/ 1459246 w 12209033"/>
                <a:gd name="connsiteY60" fmla="*/ 2959882 h 3439297"/>
                <a:gd name="connsiteX61" fmla="*/ 1441129 w 12209033"/>
                <a:gd name="connsiteY61" fmla="*/ 2959882 h 3439297"/>
                <a:gd name="connsiteX62" fmla="*/ 1484330 w 12209033"/>
                <a:gd name="connsiteY62" fmla="*/ 2959882 h 3439297"/>
                <a:gd name="connsiteX63" fmla="*/ 1536591 w 12209033"/>
                <a:gd name="connsiteY63" fmla="*/ 3081365 h 3439297"/>
                <a:gd name="connsiteX64" fmla="*/ 1552269 w 12209033"/>
                <a:gd name="connsiteY64" fmla="*/ 3081365 h 3439297"/>
                <a:gd name="connsiteX65" fmla="*/ 1604878 w 12209033"/>
                <a:gd name="connsiteY65" fmla="*/ 2959882 h 3439297"/>
                <a:gd name="connsiteX66" fmla="*/ 1585716 w 12209033"/>
                <a:gd name="connsiteY66" fmla="*/ 2959882 h 3439297"/>
                <a:gd name="connsiteX67" fmla="*/ 1544604 w 12209033"/>
                <a:gd name="connsiteY67" fmla="*/ 3059845 h 3439297"/>
                <a:gd name="connsiteX68" fmla="*/ 1504189 w 12209033"/>
                <a:gd name="connsiteY68" fmla="*/ 2959882 h 3439297"/>
                <a:gd name="connsiteX69" fmla="*/ 1484330 w 12209033"/>
                <a:gd name="connsiteY69" fmla="*/ 2959882 h 3439297"/>
                <a:gd name="connsiteX70" fmla="*/ 378316 w 12209033"/>
                <a:gd name="connsiteY70" fmla="*/ 2930638 h 3439297"/>
                <a:gd name="connsiteX71" fmla="*/ 352708 w 12209033"/>
                <a:gd name="connsiteY71" fmla="*/ 2949121 h 3439297"/>
                <a:gd name="connsiteX72" fmla="*/ 352708 w 12209033"/>
                <a:gd name="connsiteY72" fmla="*/ 3035199 h 3439297"/>
                <a:gd name="connsiteX73" fmla="*/ 397653 w 12209033"/>
                <a:gd name="connsiteY73" fmla="*/ 3079974 h 3439297"/>
                <a:gd name="connsiteX74" fmla="*/ 428313 w 12209033"/>
                <a:gd name="connsiteY74" fmla="*/ 3079974 h 3439297"/>
                <a:gd name="connsiteX75" fmla="*/ 403576 w 12209033"/>
                <a:gd name="connsiteY75" fmla="*/ 3035199 h 3439297"/>
                <a:gd name="connsiteX76" fmla="*/ 403924 w 12209033"/>
                <a:gd name="connsiteY76" fmla="*/ 2949121 h 3439297"/>
                <a:gd name="connsiteX77" fmla="*/ 378316 w 12209033"/>
                <a:gd name="connsiteY77" fmla="*/ 2930638 h 3439297"/>
                <a:gd name="connsiteX78" fmla="*/ 441727 w 12209033"/>
                <a:gd name="connsiteY78" fmla="*/ 2930638 h 3439297"/>
                <a:gd name="connsiteX79" fmla="*/ 416119 w 12209033"/>
                <a:gd name="connsiteY79" fmla="*/ 2949121 h 3439297"/>
                <a:gd name="connsiteX80" fmla="*/ 416119 w 12209033"/>
                <a:gd name="connsiteY80" fmla="*/ 3035199 h 3439297"/>
                <a:gd name="connsiteX81" fmla="*/ 461063 w 12209033"/>
                <a:gd name="connsiteY81" fmla="*/ 3079974 h 3439297"/>
                <a:gd name="connsiteX82" fmla="*/ 491723 w 12209033"/>
                <a:gd name="connsiteY82" fmla="*/ 3079974 h 3439297"/>
                <a:gd name="connsiteX83" fmla="*/ 466986 w 12209033"/>
                <a:gd name="connsiteY83" fmla="*/ 3035199 h 3439297"/>
                <a:gd name="connsiteX84" fmla="*/ 467334 w 12209033"/>
                <a:gd name="connsiteY84" fmla="*/ 2949121 h 3439297"/>
                <a:gd name="connsiteX85" fmla="*/ 441727 w 12209033"/>
                <a:gd name="connsiteY85" fmla="*/ 2930638 h 3439297"/>
                <a:gd name="connsiteX86" fmla="*/ 506182 w 12209033"/>
                <a:gd name="connsiteY86" fmla="*/ 2930638 h 3439297"/>
                <a:gd name="connsiteX87" fmla="*/ 480574 w 12209033"/>
                <a:gd name="connsiteY87" fmla="*/ 2949121 h 3439297"/>
                <a:gd name="connsiteX88" fmla="*/ 480574 w 12209033"/>
                <a:gd name="connsiteY88" fmla="*/ 3035199 h 3439297"/>
                <a:gd name="connsiteX89" fmla="*/ 525518 w 12209033"/>
                <a:gd name="connsiteY89" fmla="*/ 3079974 h 3439297"/>
                <a:gd name="connsiteX90" fmla="*/ 556178 w 12209033"/>
                <a:gd name="connsiteY90" fmla="*/ 3079974 h 3439297"/>
                <a:gd name="connsiteX91" fmla="*/ 531441 w 12209033"/>
                <a:gd name="connsiteY91" fmla="*/ 3035199 h 3439297"/>
                <a:gd name="connsiteX92" fmla="*/ 531790 w 12209033"/>
                <a:gd name="connsiteY92" fmla="*/ 2949121 h 3439297"/>
                <a:gd name="connsiteX93" fmla="*/ 506182 w 12209033"/>
                <a:gd name="connsiteY93" fmla="*/ 2930638 h 3439297"/>
                <a:gd name="connsiteX94" fmla="*/ 1009803 w 12209033"/>
                <a:gd name="connsiteY94" fmla="*/ 2957104 h 3439297"/>
                <a:gd name="connsiteX95" fmla="*/ 946741 w 12209033"/>
                <a:gd name="connsiteY95" fmla="*/ 3019928 h 3439297"/>
                <a:gd name="connsiteX96" fmla="*/ 946741 w 12209033"/>
                <a:gd name="connsiteY96" fmla="*/ 3020622 h 3439297"/>
                <a:gd name="connsiteX97" fmla="*/ 1008757 w 12209033"/>
                <a:gd name="connsiteY97" fmla="*/ 3082752 h 3439297"/>
                <a:gd name="connsiteX98" fmla="*/ 1009454 w 12209033"/>
                <a:gd name="connsiteY98" fmla="*/ 3082752 h 3439297"/>
                <a:gd name="connsiteX99" fmla="*/ 1010151 w 12209033"/>
                <a:gd name="connsiteY99" fmla="*/ 3082752 h 3439297"/>
                <a:gd name="connsiteX100" fmla="*/ 1072864 w 12209033"/>
                <a:gd name="connsiteY100" fmla="*/ 3020275 h 3439297"/>
                <a:gd name="connsiteX101" fmla="*/ 1072864 w 12209033"/>
                <a:gd name="connsiteY101" fmla="*/ 3019581 h 3439297"/>
                <a:gd name="connsiteX102" fmla="*/ 1009803 w 12209033"/>
                <a:gd name="connsiteY102" fmla="*/ 2957104 h 3439297"/>
                <a:gd name="connsiteX103" fmla="*/ 1265881 w 12209033"/>
                <a:gd name="connsiteY103" fmla="*/ 2958147 h 3439297"/>
                <a:gd name="connsiteX104" fmla="*/ 1221982 w 12209033"/>
                <a:gd name="connsiteY104" fmla="*/ 2968560 h 3439297"/>
                <a:gd name="connsiteX105" fmla="*/ 1227208 w 12209033"/>
                <a:gd name="connsiteY105" fmla="*/ 2983138 h 3439297"/>
                <a:gd name="connsiteX106" fmla="*/ 1263790 w 12209033"/>
                <a:gd name="connsiteY106" fmla="*/ 2974460 h 3439297"/>
                <a:gd name="connsiteX107" fmla="*/ 1299676 w 12209033"/>
                <a:gd name="connsiteY107" fmla="*/ 3007087 h 3439297"/>
                <a:gd name="connsiteX108" fmla="*/ 1299676 w 12209033"/>
                <a:gd name="connsiteY108" fmla="*/ 3011252 h 3439297"/>
                <a:gd name="connsiteX109" fmla="*/ 1262745 w 12209033"/>
                <a:gd name="connsiteY109" fmla="*/ 3006046 h 3439297"/>
                <a:gd name="connsiteX110" fmla="*/ 1211181 w 12209033"/>
                <a:gd name="connsiteY110" fmla="*/ 3045614 h 3439297"/>
                <a:gd name="connsiteX111" fmla="*/ 1256125 w 12209033"/>
                <a:gd name="connsiteY111" fmla="*/ 3083100 h 3439297"/>
                <a:gd name="connsiteX112" fmla="*/ 1299676 w 12209033"/>
                <a:gd name="connsiteY112" fmla="*/ 3062622 h 3439297"/>
                <a:gd name="connsiteX113" fmla="*/ 1299676 w 12209033"/>
                <a:gd name="connsiteY113" fmla="*/ 3080323 h 3439297"/>
                <a:gd name="connsiteX114" fmla="*/ 1317445 w 12209033"/>
                <a:gd name="connsiteY114" fmla="*/ 3080323 h 3439297"/>
                <a:gd name="connsiteX115" fmla="*/ 1317445 w 12209033"/>
                <a:gd name="connsiteY115" fmla="*/ 3006740 h 3439297"/>
                <a:gd name="connsiteX116" fmla="*/ 1304902 w 12209033"/>
                <a:gd name="connsiteY116" fmla="*/ 2971337 h 3439297"/>
                <a:gd name="connsiteX117" fmla="*/ 1265881 w 12209033"/>
                <a:gd name="connsiteY117" fmla="*/ 2958147 h 3439297"/>
                <a:gd name="connsiteX118" fmla="*/ 1081574 w 12209033"/>
                <a:gd name="connsiteY118" fmla="*/ 2959882 h 3439297"/>
                <a:gd name="connsiteX119" fmla="*/ 1133835 w 12209033"/>
                <a:gd name="connsiteY119" fmla="*/ 3081365 h 3439297"/>
                <a:gd name="connsiteX120" fmla="*/ 1149862 w 12209033"/>
                <a:gd name="connsiteY120" fmla="*/ 3081365 h 3439297"/>
                <a:gd name="connsiteX121" fmla="*/ 1202471 w 12209033"/>
                <a:gd name="connsiteY121" fmla="*/ 2959882 h 3439297"/>
                <a:gd name="connsiteX122" fmla="*/ 1182961 w 12209033"/>
                <a:gd name="connsiteY122" fmla="*/ 2959882 h 3439297"/>
                <a:gd name="connsiteX123" fmla="*/ 1142197 w 12209033"/>
                <a:gd name="connsiteY123" fmla="*/ 3059845 h 3439297"/>
                <a:gd name="connsiteX124" fmla="*/ 1101433 w 12209033"/>
                <a:gd name="connsiteY124" fmla="*/ 2959882 h 3439297"/>
                <a:gd name="connsiteX125" fmla="*/ 1081574 w 12209033"/>
                <a:gd name="connsiteY125" fmla="*/ 2959882 h 3439297"/>
                <a:gd name="connsiteX126" fmla="*/ 735606 w 12209033"/>
                <a:gd name="connsiteY126" fmla="*/ 2957105 h 3439297"/>
                <a:gd name="connsiteX127" fmla="*/ 694146 w 12209033"/>
                <a:gd name="connsiteY127" fmla="*/ 2980707 h 3439297"/>
                <a:gd name="connsiteX128" fmla="*/ 694146 w 12209033"/>
                <a:gd name="connsiteY128" fmla="*/ 2959882 h 3439297"/>
                <a:gd name="connsiteX129" fmla="*/ 676029 w 12209033"/>
                <a:gd name="connsiteY129" fmla="*/ 2959882 h 3439297"/>
                <a:gd name="connsiteX130" fmla="*/ 676029 w 12209033"/>
                <a:gd name="connsiteY130" fmla="*/ 3079628 h 3439297"/>
                <a:gd name="connsiteX131" fmla="*/ 694146 w 12209033"/>
                <a:gd name="connsiteY131" fmla="*/ 3079628 h 3439297"/>
                <a:gd name="connsiteX132" fmla="*/ 694146 w 12209033"/>
                <a:gd name="connsiteY132" fmla="*/ 3010904 h 3439297"/>
                <a:gd name="connsiteX133" fmla="*/ 694146 w 12209033"/>
                <a:gd name="connsiteY133" fmla="*/ 3008474 h 3439297"/>
                <a:gd name="connsiteX134" fmla="*/ 729683 w 12209033"/>
                <a:gd name="connsiteY134" fmla="*/ 2973071 h 3439297"/>
                <a:gd name="connsiteX135" fmla="*/ 730380 w 12209033"/>
                <a:gd name="connsiteY135" fmla="*/ 2973071 h 3439297"/>
                <a:gd name="connsiteX136" fmla="*/ 763827 w 12209033"/>
                <a:gd name="connsiteY136" fmla="*/ 3009516 h 3439297"/>
                <a:gd name="connsiteX137" fmla="*/ 763827 w 12209033"/>
                <a:gd name="connsiteY137" fmla="*/ 3079975 h 3439297"/>
                <a:gd name="connsiteX138" fmla="*/ 781944 w 12209033"/>
                <a:gd name="connsiteY138" fmla="*/ 3079975 h 3439297"/>
                <a:gd name="connsiteX139" fmla="*/ 781944 w 12209033"/>
                <a:gd name="connsiteY139" fmla="*/ 3005351 h 3439297"/>
                <a:gd name="connsiteX140" fmla="*/ 735606 w 12209033"/>
                <a:gd name="connsiteY140" fmla="*/ 2957105 h 3439297"/>
                <a:gd name="connsiteX141" fmla="*/ 874620 w 12209033"/>
                <a:gd name="connsiteY141" fmla="*/ 2957105 h 3439297"/>
                <a:gd name="connsiteX142" fmla="*/ 833160 w 12209033"/>
                <a:gd name="connsiteY142" fmla="*/ 2980707 h 3439297"/>
                <a:gd name="connsiteX143" fmla="*/ 833160 w 12209033"/>
                <a:gd name="connsiteY143" fmla="*/ 2959882 h 3439297"/>
                <a:gd name="connsiteX144" fmla="*/ 815043 w 12209033"/>
                <a:gd name="connsiteY144" fmla="*/ 2959882 h 3439297"/>
                <a:gd name="connsiteX145" fmla="*/ 815043 w 12209033"/>
                <a:gd name="connsiteY145" fmla="*/ 3079628 h 3439297"/>
                <a:gd name="connsiteX146" fmla="*/ 833160 w 12209033"/>
                <a:gd name="connsiteY146" fmla="*/ 3079628 h 3439297"/>
                <a:gd name="connsiteX147" fmla="*/ 833160 w 12209033"/>
                <a:gd name="connsiteY147" fmla="*/ 3010904 h 3439297"/>
                <a:gd name="connsiteX148" fmla="*/ 833160 w 12209033"/>
                <a:gd name="connsiteY148" fmla="*/ 3008474 h 3439297"/>
                <a:gd name="connsiteX149" fmla="*/ 868698 w 12209033"/>
                <a:gd name="connsiteY149" fmla="*/ 2973071 h 3439297"/>
                <a:gd name="connsiteX150" fmla="*/ 869394 w 12209033"/>
                <a:gd name="connsiteY150" fmla="*/ 2973071 h 3439297"/>
                <a:gd name="connsiteX151" fmla="*/ 902841 w 12209033"/>
                <a:gd name="connsiteY151" fmla="*/ 3009516 h 3439297"/>
                <a:gd name="connsiteX152" fmla="*/ 902841 w 12209033"/>
                <a:gd name="connsiteY152" fmla="*/ 3079975 h 3439297"/>
                <a:gd name="connsiteX153" fmla="*/ 920958 w 12209033"/>
                <a:gd name="connsiteY153" fmla="*/ 3079975 h 3439297"/>
                <a:gd name="connsiteX154" fmla="*/ 920958 w 12209033"/>
                <a:gd name="connsiteY154" fmla="*/ 3005351 h 3439297"/>
                <a:gd name="connsiteX155" fmla="*/ 874620 w 12209033"/>
                <a:gd name="connsiteY155" fmla="*/ 2957105 h 3439297"/>
                <a:gd name="connsiteX156" fmla="*/ 620632 w 12209033"/>
                <a:gd name="connsiteY156" fmla="*/ 2959882 h 3439297"/>
                <a:gd name="connsiteX157" fmla="*/ 620632 w 12209033"/>
                <a:gd name="connsiteY157" fmla="*/ 3080323 h 3439297"/>
                <a:gd name="connsiteX158" fmla="*/ 638750 w 12209033"/>
                <a:gd name="connsiteY158" fmla="*/ 3080323 h 3439297"/>
                <a:gd name="connsiteX159" fmla="*/ 638750 w 12209033"/>
                <a:gd name="connsiteY159" fmla="*/ 2959882 h 3439297"/>
                <a:gd name="connsiteX160" fmla="*/ 620632 w 12209033"/>
                <a:gd name="connsiteY160" fmla="*/ 2959882 h 3439297"/>
                <a:gd name="connsiteX161" fmla="*/ 1005272 w 12209033"/>
                <a:gd name="connsiteY161" fmla="*/ 3181324 h 3439297"/>
                <a:gd name="connsiteX162" fmla="*/ 960328 w 12209033"/>
                <a:gd name="connsiteY162" fmla="*/ 3225752 h 3439297"/>
                <a:gd name="connsiteX163" fmla="*/ 1005272 w 12209033"/>
                <a:gd name="connsiteY163" fmla="*/ 3270180 h 3439297"/>
                <a:gd name="connsiteX164" fmla="*/ 1047429 w 12209033"/>
                <a:gd name="connsiteY164" fmla="*/ 3238247 h 3439297"/>
                <a:gd name="connsiteX165" fmla="*/ 1028615 w 12209033"/>
                <a:gd name="connsiteY165" fmla="*/ 3238247 h 3439297"/>
                <a:gd name="connsiteX166" fmla="*/ 1005272 w 12209033"/>
                <a:gd name="connsiteY166" fmla="*/ 3254560 h 3439297"/>
                <a:gd name="connsiteX167" fmla="*/ 978097 w 12209033"/>
                <a:gd name="connsiteY167" fmla="*/ 3225752 h 3439297"/>
                <a:gd name="connsiteX168" fmla="*/ 1005272 w 12209033"/>
                <a:gd name="connsiteY168" fmla="*/ 3196943 h 3439297"/>
                <a:gd name="connsiteX169" fmla="*/ 1028615 w 12209033"/>
                <a:gd name="connsiteY169" fmla="*/ 3213257 h 3439297"/>
                <a:gd name="connsiteX170" fmla="*/ 1047429 w 12209033"/>
                <a:gd name="connsiteY170" fmla="*/ 3213257 h 3439297"/>
                <a:gd name="connsiteX171" fmla="*/ 1005272 w 12209033"/>
                <a:gd name="connsiteY171" fmla="*/ 3181324 h 3439297"/>
                <a:gd name="connsiteX172" fmla="*/ 1201773 w 12209033"/>
                <a:gd name="connsiteY172" fmla="*/ 3182713 h 3439297"/>
                <a:gd name="connsiteX173" fmla="*/ 1191670 w 12209033"/>
                <a:gd name="connsiteY173" fmla="*/ 3193126 h 3439297"/>
                <a:gd name="connsiteX174" fmla="*/ 1201773 w 12209033"/>
                <a:gd name="connsiteY174" fmla="*/ 3203191 h 3439297"/>
                <a:gd name="connsiteX175" fmla="*/ 1212225 w 12209033"/>
                <a:gd name="connsiteY175" fmla="*/ 3193126 h 3439297"/>
                <a:gd name="connsiteX176" fmla="*/ 1201773 w 12209033"/>
                <a:gd name="connsiteY176" fmla="*/ 3182713 h 3439297"/>
                <a:gd name="connsiteX177" fmla="*/ 1349148 w 12209033"/>
                <a:gd name="connsiteY177" fmla="*/ 3191391 h 3439297"/>
                <a:gd name="connsiteX178" fmla="*/ 1349148 w 12209033"/>
                <a:gd name="connsiteY178" fmla="*/ 3212911 h 3439297"/>
                <a:gd name="connsiteX179" fmla="*/ 1340438 w 12209033"/>
                <a:gd name="connsiteY179" fmla="*/ 3212911 h 3439297"/>
                <a:gd name="connsiteX180" fmla="*/ 1340438 w 12209033"/>
                <a:gd name="connsiteY180" fmla="*/ 3226447 h 3439297"/>
                <a:gd name="connsiteX181" fmla="*/ 1349148 w 12209033"/>
                <a:gd name="connsiteY181" fmla="*/ 3226447 h 3439297"/>
                <a:gd name="connsiteX182" fmla="*/ 1349148 w 12209033"/>
                <a:gd name="connsiteY182" fmla="*/ 3257338 h 3439297"/>
                <a:gd name="connsiteX183" fmla="*/ 1365523 w 12209033"/>
                <a:gd name="connsiteY183" fmla="*/ 3269834 h 3439297"/>
                <a:gd name="connsiteX184" fmla="*/ 1378065 w 12209033"/>
                <a:gd name="connsiteY184" fmla="*/ 3269139 h 3439297"/>
                <a:gd name="connsiteX185" fmla="*/ 1378065 w 12209033"/>
                <a:gd name="connsiteY185" fmla="*/ 3255603 h 3439297"/>
                <a:gd name="connsiteX186" fmla="*/ 1370749 w 12209033"/>
                <a:gd name="connsiteY186" fmla="*/ 3255950 h 3439297"/>
                <a:gd name="connsiteX187" fmla="*/ 1365523 w 12209033"/>
                <a:gd name="connsiteY187" fmla="*/ 3251785 h 3439297"/>
                <a:gd name="connsiteX188" fmla="*/ 1365523 w 12209033"/>
                <a:gd name="connsiteY188" fmla="*/ 3226447 h 3439297"/>
                <a:gd name="connsiteX189" fmla="*/ 1377717 w 12209033"/>
                <a:gd name="connsiteY189" fmla="*/ 3226447 h 3439297"/>
                <a:gd name="connsiteX190" fmla="*/ 1377717 w 12209033"/>
                <a:gd name="connsiteY190" fmla="*/ 3212911 h 3439297"/>
                <a:gd name="connsiteX191" fmla="*/ 1365523 w 12209033"/>
                <a:gd name="connsiteY191" fmla="*/ 3212911 h 3439297"/>
                <a:gd name="connsiteX192" fmla="*/ 1365523 w 12209033"/>
                <a:gd name="connsiteY192" fmla="*/ 3191391 h 3439297"/>
                <a:gd name="connsiteX193" fmla="*/ 1349148 w 12209033"/>
                <a:gd name="connsiteY193" fmla="*/ 3191391 h 3439297"/>
                <a:gd name="connsiteX194" fmla="*/ 1414649 w 12209033"/>
                <a:gd name="connsiteY194" fmla="*/ 3211174 h 3439297"/>
                <a:gd name="connsiteX195" fmla="*/ 1385383 w 12209033"/>
                <a:gd name="connsiteY195" fmla="*/ 3240677 h 3439297"/>
                <a:gd name="connsiteX196" fmla="*/ 1414998 w 12209033"/>
                <a:gd name="connsiteY196" fmla="*/ 3270180 h 3439297"/>
                <a:gd name="connsiteX197" fmla="*/ 1443218 w 12209033"/>
                <a:gd name="connsiteY197" fmla="*/ 3252478 h 3439297"/>
                <a:gd name="connsiteX198" fmla="*/ 1426495 w 12209033"/>
                <a:gd name="connsiteY198" fmla="*/ 3250742 h 3439297"/>
                <a:gd name="connsiteX199" fmla="*/ 1414998 w 12209033"/>
                <a:gd name="connsiteY199" fmla="*/ 3256643 h 3439297"/>
                <a:gd name="connsiteX200" fmla="*/ 1402106 w 12209033"/>
                <a:gd name="connsiteY200" fmla="*/ 3245189 h 3439297"/>
                <a:gd name="connsiteX201" fmla="*/ 1444263 w 12209033"/>
                <a:gd name="connsiteY201" fmla="*/ 3245189 h 3439297"/>
                <a:gd name="connsiteX202" fmla="*/ 1414649 w 12209033"/>
                <a:gd name="connsiteY202" fmla="*/ 3211174 h 3439297"/>
                <a:gd name="connsiteX203" fmla="*/ 1057184 w 12209033"/>
                <a:gd name="connsiteY203" fmla="*/ 3183060 h 3439297"/>
                <a:gd name="connsiteX204" fmla="*/ 1057184 w 12209033"/>
                <a:gd name="connsiteY204" fmla="*/ 3268792 h 3439297"/>
                <a:gd name="connsiteX205" fmla="*/ 1073211 w 12209033"/>
                <a:gd name="connsiteY205" fmla="*/ 3268792 h 3439297"/>
                <a:gd name="connsiteX206" fmla="*/ 1073211 w 12209033"/>
                <a:gd name="connsiteY206" fmla="*/ 3183060 h 3439297"/>
                <a:gd name="connsiteX207" fmla="*/ 1057184 w 12209033"/>
                <a:gd name="connsiteY207" fmla="*/ 3183060 h 3439297"/>
                <a:gd name="connsiteX208" fmla="*/ 1109794 w 12209033"/>
                <a:gd name="connsiteY208" fmla="*/ 3210827 h 3439297"/>
                <a:gd name="connsiteX209" fmla="*/ 1085754 w 12209033"/>
                <a:gd name="connsiteY209" fmla="*/ 3217769 h 3439297"/>
                <a:gd name="connsiteX210" fmla="*/ 1092025 w 12209033"/>
                <a:gd name="connsiteY210" fmla="*/ 3229917 h 3439297"/>
                <a:gd name="connsiteX211" fmla="*/ 1109097 w 12209033"/>
                <a:gd name="connsiteY211" fmla="*/ 3224711 h 3439297"/>
                <a:gd name="connsiteX212" fmla="*/ 1118504 w 12209033"/>
                <a:gd name="connsiteY212" fmla="*/ 3231306 h 3439297"/>
                <a:gd name="connsiteX213" fmla="*/ 1118156 w 12209033"/>
                <a:gd name="connsiteY213" fmla="*/ 3231306 h 3439297"/>
                <a:gd name="connsiteX214" fmla="*/ 1114323 w 12209033"/>
                <a:gd name="connsiteY214" fmla="*/ 3234777 h 3439297"/>
                <a:gd name="connsiteX215" fmla="*/ 1103174 w 12209033"/>
                <a:gd name="connsiteY215" fmla="*/ 3234777 h 3439297"/>
                <a:gd name="connsiteX216" fmla="*/ 1082618 w 12209033"/>
                <a:gd name="connsiteY216" fmla="*/ 3252131 h 3439297"/>
                <a:gd name="connsiteX217" fmla="*/ 1102477 w 12209033"/>
                <a:gd name="connsiteY217" fmla="*/ 3269833 h 3439297"/>
                <a:gd name="connsiteX218" fmla="*/ 1118156 w 12209033"/>
                <a:gd name="connsiteY218" fmla="*/ 3263238 h 3439297"/>
                <a:gd name="connsiteX219" fmla="*/ 1118156 w 12209033"/>
                <a:gd name="connsiteY219" fmla="*/ 3268444 h 3439297"/>
                <a:gd name="connsiteX220" fmla="*/ 1134182 w 12209033"/>
                <a:gd name="connsiteY220" fmla="*/ 3268444 h 3439297"/>
                <a:gd name="connsiteX221" fmla="*/ 1134182 w 12209033"/>
                <a:gd name="connsiteY221" fmla="*/ 3231653 h 3439297"/>
                <a:gd name="connsiteX222" fmla="*/ 1109794 w 12209033"/>
                <a:gd name="connsiteY222" fmla="*/ 3210827 h 3439297"/>
                <a:gd name="connsiteX223" fmla="*/ 1307340 w 12209033"/>
                <a:gd name="connsiteY223" fmla="*/ 3210827 h 3439297"/>
                <a:gd name="connsiteX224" fmla="*/ 1283300 w 12209033"/>
                <a:gd name="connsiteY224" fmla="*/ 3217769 h 3439297"/>
                <a:gd name="connsiteX225" fmla="*/ 1289571 w 12209033"/>
                <a:gd name="connsiteY225" fmla="*/ 3229917 h 3439297"/>
                <a:gd name="connsiteX226" fmla="*/ 1306643 w 12209033"/>
                <a:gd name="connsiteY226" fmla="*/ 3224711 h 3439297"/>
                <a:gd name="connsiteX227" fmla="*/ 1316050 w 12209033"/>
                <a:gd name="connsiteY227" fmla="*/ 3231306 h 3439297"/>
                <a:gd name="connsiteX228" fmla="*/ 1315701 w 12209033"/>
                <a:gd name="connsiteY228" fmla="*/ 3231306 h 3439297"/>
                <a:gd name="connsiteX229" fmla="*/ 1311869 w 12209033"/>
                <a:gd name="connsiteY229" fmla="*/ 3234777 h 3439297"/>
                <a:gd name="connsiteX230" fmla="*/ 1300720 w 12209033"/>
                <a:gd name="connsiteY230" fmla="*/ 3234777 h 3439297"/>
                <a:gd name="connsiteX231" fmla="*/ 1280164 w 12209033"/>
                <a:gd name="connsiteY231" fmla="*/ 3252131 h 3439297"/>
                <a:gd name="connsiteX232" fmla="*/ 1300023 w 12209033"/>
                <a:gd name="connsiteY232" fmla="*/ 3269833 h 3439297"/>
                <a:gd name="connsiteX233" fmla="*/ 1315701 w 12209033"/>
                <a:gd name="connsiteY233" fmla="*/ 3263238 h 3439297"/>
                <a:gd name="connsiteX234" fmla="*/ 1315701 w 12209033"/>
                <a:gd name="connsiteY234" fmla="*/ 3268444 h 3439297"/>
                <a:gd name="connsiteX235" fmla="*/ 1331728 w 12209033"/>
                <a:gd name="connsiteY235" fmla="*/ 3268444 h 3439297"/>
                <a:gd name="connsiteX236" fmla="*/ 1331728 w 12209033"/>
                <a:gd name="connsiteY236" fmla="*/ 3231653 h 3439297"/>
                <a:gd name="connsiteX237" fmla="*/ 1307340 w 12209033"/>
                <a:gd name="connsiteY237" fmla="*/ 3210827 h 3439297"/>
                <a:gd name="connsiteX238" fmla="*/ 1178082 w 12209033"/>
                <a:gd name="connsiteY238" fmla="*/ 3211521 h 3439297"/>
                <a:gd name="connsiteX239" fmla="*/ 1163449 w 12209033"/>
                <a:gd name="connsiteY239" fmla="*/ 3221240 h 3439297"/>
                <a:gd name="connsiteX240" fmla="*/ 1163449 w 12209033"/>
                <a:gd name="connsiteY240" fmla="*/ 3212216 h 3439297"/>
                <a:gd name="connsiteX241" fmla="*/ 1147770 w 12209033"/>
                <a:gd name="connsiteY241" fmla="*/ 3212216 h 3439297"/>
                <a:gd name="connsiteX242" fmla="*/ 1147770 w 12209033"/>
                <a:gd name="connsiteY242" fmla="*/ 3268445 h 3439297"/>
                <a:gd name="connsiteX243" fmla="*/ 1163797 w 12209033"/>
                <a:gd name="connsiteY243" fmla="*/ 3268445 h 3439297"/>
                <a:gd name="connsiteX244" fmla="*/ 1163797 w 12209033"/>
                <a:gd name="connsiteY244" fmla="*/ 3241718 h 3439297"/>
                <a:gd name="connsiteX245" fmla="*/ 1175643 w 12209033"/>
                <a:gd name="connsiteY245" fmla="*/ 3228182 h 3439297"/>
                <a:gd name="connsiteX246" fmla="*/ 1182263 w 12209033"/>
                <a:gd name="connsiteY246" fmla="*/ 3228182 h 3439297"/>
                <a:gd name="connsiteX247" fmla="*/ 1182611 w 12209033"/>
                <a:gd name="connsiteY247" fmla="*/ 3228182 h 3439297"/>
                <a:gd name="connsiteX248" fmla="*/ 1182611 w 12209033"/>
                <a:gd name="connsiteY248" fmla="*/ 3211868 h 3439297"/>
                <a:gd name="connsiteX249" fmla="*/ 1178082 w 12209033"/>
                <a:gd name="connsiteY249" fmla="*/ 3211521 h 3439297"/>
                <a:gd name="connsiteX250" fmla="*/ 1186792 w 12209033"/>
                <a:gd name="connsiteY250" fmla="*/ 3212563 h 3439297"/>
                <a:gd name="connsiteX251" fmla="*/ 1186792 w 12209033"/>
                <a:gd name="connsiteY251" fmla="*/ 3226099 h 3439297"/>
                <a:gd name="connsiteX252" fmla="*/ 1194457 w 12209033"/>
                <a:gd name="connsiteY252" fmla="*/ 3226099 h 3439297"/>
                <a:gd name="connsiteX253" fmla="*/ 1194457 w 12209033"/>
                <a:gd name="connsiteY253" fmla="*/ 3268791 h 3439297"/>
                <a:gd name="connsiteX254" fmla="*/ 1210483 w 12209033"/>
                <a:gd name="connsiteY254" fmla="*/ 3268791 h 3439297"/>
                <a:gd name="connsiteX255" fmla="*/ 1210831 w 12209033"/>
                <a:gd name="connsiteY255" fmla="*/ 3268791 h 3439297"/>
                <a:gd name="connsiteX256" fmla="*/ 1210831 w 12209033"/>
                <a:gd name="connsiteY256" fmla="*/ 3212563 h 3439297"/>
                <a:gd name="connsiteX257" fmla="*/ 1186792 w 12209033"/>
                <a:gd name="connsiteY257" fmla="*/ 3212563 h 3439297"/>
                <a:gd name="connsiteX258" fmla="*/ 1218845 w 12209033"/>
                <a:gd name="connsiteY258" fmla="*/ 3212563 h 3439297"/>
                <a:gd name="connsiteX259" fmla="*/ 1238008 w 12209033"/>
                <a:gd name="connsiteY259" fmla="*/ 3268792 h 3439297"/>
                <a:gd name="connsiteX260" fmla="*/ 1257867 w 12209033"/>
                <a:gd name="connsiteY260" fmla="*/ 3268792 h 3439297"/>
                <a:gd name="connsiteX261" fmla="*/ 1278074 w 12209033"/>
                <a:gd name="connsiteY261" fmla="*/ 3212563 h 3439297"/>
                <a:gd name="connsiteX262" fmla="*/ 1261351 w 12209033"/>
                <a:gd name="connsiteY262" fmla="*/ 3212563 h 3439297"/>
                <a:gd name="connsiteX263" fmla="*/ 1248460 w 12209033"/>
                <a:gd name="connsiteY263" fmla="*/ 3251437 h 3439297"/>
                <a:gd name="connsiteX264" fmla="*/ 1236265 w 12209033"/>
                <a:gd name="connsiteY264" fmla="*/ 3212563 h 3439297"/>
                <a:gd name="connsiteX265" fmla="*/ 1218845 w 12209033"/>
                <a:gd name="connsiteY265" fmla="*/ 3212563 h 3439297"/>
                <a:gd name="connsiteX266" fmla="*/ 924094 w 12209033"/>
                <a:gd name="connsiteY266" fmla="*/ 3182366 h 3439297"/>
                <a:gd name="connsiteX267" fmla="*/ 911899 w 12209033"/>
                <a:gd name="connsiteY267" fmla="*/ 3195208 h 3439297"/>
                <a:gd name="connsiteX268" fmla="*/ 911551 w 12209033"/>
                <a:gd name="connsiteY268" fmla="*/ 3214298 h 3439297"/>
                <a:gd name="connsiteX269" fmla="*/ 902144 w 12209033"/>
                <a:gd name="connsiteY269" fmla="*/ 3214298 h 3439297"/>
                <a:gd name="connsiteX270" fmla="*/ 902144 w 12209033"/>
                <a:gd name="connsiteY270" fmla="*/ 3220546 h 3439297"/>
                <a:gd name="connsiteX271" fmla="*/ 911551 w 12209033"/>
                <a:gd name="connsiteY271" fmla="*/ 3220546 h 3439297"/>
                <a:gd name="connsiteX272" fmla="*/ 911551 w 12209033"/>
                <a:gd name="connsiteY272" fmla="*/ 3268445 h 3439297"/>
                <a:gd name="connsiteX273" fmla="*/ 919216 w 12209033"/>
                <a:gd name="connsiteY273" fmla="*/ 3268445 h 3439297"/>
                <a:gd name="connsiteX274" fmla="*/ 919216 w 12209033"/>
                <a:gd name="connsiteY274" fmla="*/ 3220546 h 3439297"/>
                <a:gd name="connsiteX275" fmla="*/ 930365 w 12209033"/>
                <a:gd name="connsiteY275" fmla="*/ 3220546 h 3439297"/>
                <a:gd name="connsiteX276" fmla="*/ 930365 w 12209033"/>
                <a:gd name="connsiteY276" fmla="*/ 3214298 h 3439297"/>
                <a:gd name="connsiteX277" fmla="*/ 919216 w 12209033"/>
                <a:gd name="connsiteY277" fmla="*/ 3214298 h 3439297"/>
                <a:gd name="connsiteX278" fmla="*/ 919216 w 12209033"/>
                <a:gd name="connsiteY278" fmla="*/ 3195903 h 3439297"/>
                <a:gd name="connsiteX279" fmla="*/ 925836 w 12209033"/>
                <a:gd name="connsiteY279" fmla="*/ 3188614 h 3439297"/>
                <a:gd name="connsiteX280" fmla="*/ 931410 w 12209033"/>
                <a:gd name="connsiteY280" fmla="*/ 3189308 h 3439297"/>
                <a:gd name="connsiteX281" fmla="*/ 931410 w 12209033"/>
                <a:gd name="connsiteY281" fmla="*/ 3182713 h 3439297"/>
                <a:gd name="connsiteX282" fmla="*/ 924094 w 12209033"/>
                <a:gd name="connsiteY282" fmla="*/ 3182366 h 3439297"/>
                <a:gd name="connsiteX283" fmla="*/ 624813 w 12209033"/>
                <a:gd name="connsiteY283" fmla="*/ 3183060 h 3439297"/>
                <a:gd name="connsiteX284" fmla="*/ 624813 w 12209033"/>
                <a:gd name="connsiteY284" fmla="*/ 3268792 h 3439297"/>
                <a:gd name="connsiteX285" fmla="*/ 632478 w 12209033"/>
                <a:gd name="connsiteY285" fmla="*/ 3268792 h 3439297"/>
                <a:gd name="connsiteX286" fmla="*/ 632478 w 12209033"/>
                <a:gd name="connsiteY286" fmla="*/ 3235471 h 3439297"/>
                <a:gd name="connsiteX287" fmla="*/ 647808 w 12209033"/>
                <a:gd name="connsiteY287" fmla="*/ 3235471 h 3439297"/>
                <a:gd name="connsiteX288" fmla="*/ 677422 w 12209033"/>
                <a:gd name="connsiteY288" fmla="*/ 3209092 h 3439297"/>
                <a:gd name="connsiteX289" fmla="*/ 647808 w 12209033"/>
                <a:gd name="connsiteY289" fmla="*/ 3183060 h 3439297"/>
                <a:gd name="connsiteX290" fmla="*/ 624813 w 12209033"/>
                <a:gd name="connsiteY290" fmla="*/ 3183060 h 3439297"/>
                <a:gd name="connsiteX291" fmla="*/ 785776 w 12209033"/>
                <a:gd name="connsiteY291" fmla="*/ 3191737 h 3439297"/>
                <a:gd name="connsiteX292" fmla="*/ 785776 w 12209033"/>
                <a:gd name="connsiteY292" fmla="*/ 3214645 h 3439297"/>
                <a:gd name="connsiteX293" fmla="*/ 776369 w 12209033"/>
                <a:gd name="connsiteY293" fmla="*/ 3214645 h 3439297"/>
                <a:gd name="connsiteX294" fmla="*/ 776369 w 12209033"/>
                <a:gd name="connsiteY294" fmla="*/ 3220893 h 3439297"/>
                <a:gd name="connsiteX295" fmla="*/ 785776 w 12209033"/>
                <a:gd name="connsiteY295" fmla="*/ 3220893 h 3439297"/>
                <a:gd name="connsiteX296" fmla="*/ 785776 w 12209033"/>
                <a:gd name="connsiteY296" fmla="*/ 3257685 h 3439297"/>
                <a:gd name="connsiteX297" fmla="*/ 798319 w 12209033"/>
                <a:gd name="connsiteY297" fmla="*/ 3269139 h 3439297"/>
                <a:gd name="connsiteX298" fmla="*/ 806680 w 12209033"/>
                <a:gd name="connsiteY298" fmla="*/ 3268791 h 3439297"/>
                <a:gd name="connsiteX299" fmla="*/ 806680 w 12209033"/>
                <a:gd name="connsiteY299" fmla="*/ 3262544 h 3439297"/>
                <a:gd name="connsiteX300" fmla="*/ 801106 w 12209033"/>
                <a:gd name="connsiteY300" fmla="*/ 3262891 h 3439297"/>
                <a:gd name="connsiteX301" fmla="*/ 793441 w 12209033"/>
                <a:gd name="connsiteY301" fmla="*/ 3257685 h 3439297"/>
                <a:gd name="connsiteX302" fmla="*/ 793441 w 12209033"/>
                <a:gd name="connsiteY302" fmla="*/ 3220893 h 3439297"/>
                <a:gd name="connsiteX303" fmla="*/ 807029 w 12209033"/>
                <a:gd name="connsiteY303" fmla="*/ 3220893 h 3439297"/>
                <a:gd name="connsiteX304" fmla="*/ 807029 w 12209033"/>
                <a:gd name="connsiteY304" fmla="*/ 3214645 h 3439297"/>
                <a:gd name="connsiteX305" fmla="*/ 793441 w 12209033"/>
                <a:gd name="connsiteY305" fmla="*/ 3214645 h 3439297"/>
                <a:gd name="connsiteX306" fmla="*/ 793441 w 12209033"/>
                <a:gd name="connsiteY306" fmla="*/ 3191737 h 3439297"/>
                <a:gd name="connsiteX307" fmla="*/ 785776 w 12209033"/>
                <a:gd name="connsiteY307" fmla="*/ 3191737 h 3439297"/>
                <a:gd name="connsiteX308" fmla="*/ 867303 w 12209033"/>
                <a:gd name="connsiteY308" fmla="*/ 3213257 h 3439297"/>
                <a:gd name="connsiteX309" fmla="*/ 839082 w 12209033"/>
                <a:gd name="connsiteY309" fmla="*/ 3241719 h 3439297"/>
                <a:gd name="connsiteX310" fmla="*/ 867303 w 12209033"/>
                <a:gd name="connsiteY310" fmla="*/ 3270181 h 3439297"/>
                <a:gd name="connsiteX311" fmla="*/ 895523 w 12209033"/>
                <a:gd name="connsiteY311" fmla="*/ 3241719 h 3439297"/>
                <a:gd name="connsiteX312" fmla="*/ 867303 w 12209033"/>
                <a:gd name="connsiteY312" fmla="*/ 3213257 h 3439297"/>
                <a:gd name="connsiteX313" fmla="*/ 706688 w 12209033"/>
                <a:gd name="connsiteY313" fmla="*/ 3213257 h 3439297"/>
                <a:gd name="connsiteX314" fmla="*/ 685784 w 12209033"/>
                <a:gd name="connsiteY314" fmla="*/ 3220199 h 3439297"/>
                <a:gd name="connsiteX315" fmla="*/ 689268 w 12209033"/>
                <a:gd name="connsiteY315" fmla="*/ 3225753 h 3439297"/>
                <a:gd name="connsiteX316" fmla="*/ 705991 w 12209033"/>
                <a:gd name="connsiteY316" fmla="*/ 3219852 h 3439297"/>
                <a:gd name="connsiteX317" fmla="*/ 719579 w 12209033"/>
                <a:gd name="connsiteY317" fmla="*/ 3231306 h 3439297"/>
                <a:gd name="connsiteX318" fmla="*/ 719231 w 12209033"/>
                <a:gd name="connsiteY318" fmla="*/ 3233042 h 3439297"/>
                <a:gd name="connsiteX319" fmla="*/ 714005 w 12209033"/>
                <a:gd name="connsiteY319" fmla="*/ 3237901 h 3439297"/>
                <a:gd name="connsiteX320" fmla="*/ 701114 w 12209033"/>
                <a:gd name="connsiteY320" fmla="*/ 3237901 h 3439297"/>
                <a:gd name="connsiteX321" fmla="*/ 682648 w 12209033"/>
                <a:gd name="connsiteY321" fmla="*/ 3253867 h 3439297"/>
                <a:gd name="connsiteX322" fmla="*/ 702507 w 12209033"/>
                <a:gd name="connsiteY322" fmla="*/ 3270527 h 3439297"/>
                <a:gd name="connsiteX323" fmla="*/ 719579 w 12209033"/>
                <a:gd name="connsiteY323" fmla="*/ 3262197 h 3439297"/>
                <a:gd name="connsiteX324" fmla="*/ 719579 w 12209033"/>
                <a:gd name="connsiteY324" fmla="*/ 3268792 h 3439297"/>
                <a:gd name="connsiteX325" fmla="*/ 727244 w 12209033"/>
                <a:gd name="connsiteY325" fmla="*/ 3268792 h 3439297"/>
                <a:gd name="connsiteX326" fmla="*/ 727244 w 12209033"/>
                <a:gd name="connsiteY326" fmla="*/ 3231653 h 3439297"/>
                <a:gd name="connsiteX327" fmla="*/ 706688 w 12209033"/>
                <a:gd name="connsiteY327" fmla="*/ 3213257 h 3439297"/>
                <a:gd name="connsiteX328" fmla="*/ 767659 w 12209033"/>
                <a:gd name="connsiteY328" fmla="*/ 3213604 h 3439297"/>
                <a:gd name="connsiteX329" fmla="*/ 751285 w 12209033"/>
                <a:gd name="connsiteY329" fmla="*/ 3223670 h 3439297"/>
                <a:gd name="connsiteX330" fmla="*/ 751285 w 12209033"/>
                <a:gd name="connsiteY330" fmla="*/ 3214298 h 3439297"/>
                <a:gd name="connsiteX331" fmla="*/ 743968 w 12209033"/>
                <a:gd name="connsiteY331" fmla="*/ 3214298 h 3439297"/>
                <a:gd name="connsiteX332" fmla="*/ 743968 w 12209033"/>
                <a:gd name="connsiteY332" fmla="*/ 3268444 h 3439297"/>
                <a:gd name="connsiteX333" fmla="*/ 751285 w 12209033"/>
                <a:gd name="connsiteY333" fmla="*/ 3268444 h 3439297"/>
                <a:gd name="connsiteX334" fmla="*/ 751285 w 12209033"/>
                <a:gd name="connsiteY334" fmla="*/ 3238247 h 3439297"/>
                <a:gd name="connsiteX335" fmla="*/ 767659 w 12209033"/>
                <a:gd name="connsiteY335" fmla="*/ 3221240 h 3439297"/>
                <a:gd name="connsiteX336" fmla="*/ 771492 w 12209033"/>
                <a:gd name="connsiteY336" fmla="*/ 3221240 h 3439297"/>
                <a:gd name="connsiteX337" fmla="*/ 771840 w 12209033"/>
                <a:gd name="connsiteY337" fmla="*/ 3213951 h 3439297"/>
                <a:gd name="connsiteX338" fmla="*/ 767659 w 12209033"/>
                <a:gd name="connsiteY338" fmla="*/ 3213604 h 3439297"/>
                <a:gd name="connsiteX0" fmla="*/ 11575 w 12220608"/>
                <a:gd name="connsiteY0" fmla="*/ 0 h 3442634"/>
                <a:gd name="connsiteX1" fmla="*/ 12220608 w 12220608"/>
                <a:gd name="connsiteY1" fmla="*/ 0 h 3442634"/>
                <a:gd name="connsiteX2" fmla="*/ 12212370 w 12220608"/>
                <a:gd name="connsiteY2" fmla="*/ 3439297 h 3442634"/>
                <a:gd name="connsiteX3" fmla="*/ 0 w 12220608"/>
                <a:gd name="connsiteY3" fmla="*/ 3442634 h 3442634"/>
                <a:gd name="connsiteX4" fmla="*/ 11575 w 12220608"/>
                <a:gd name="connsiteY4" fmla="*/ 0 h 3442634"/>
                <a:gd name="connsiteX5" fmla="*/ 389020 w 12220608"/>
                <a:gd name="connsiteY5" fmla="*/ 2881785 h 3442634"/>
                <a:gd name="connsiteX6" fmla="*/ 363935 w 12220608"/>
                <a:gd name="connsiteY6" fmla="*/ 2900875 h 3442634"/>
                <a:gd name="connsiteX7" fmla="*/ 389020 w 12220608"/>
                <a:gd name="connsiteY7" fmla="*/ 2919965 h 3442634"/>
                <a:gd name="connsiteX8" fmla="*/ 414106 w 12220608"/>
                <a:gd name="connsiteY8" fmla="*/ 2900875 h 3442634"/>
                <a:gd name="connsiteX9" fmla="*/ 389020 w 12220608"/>
                <a:gd name="connsiteY9" fmla="*/ 2881785 h 3442634"/>
                <a:gd name="connsiteX10" fmla="*/ 452430 w 12220608"/>
                <a:gd name="connsiteY10" fmla="*/ 2881785 h 3442634"/>
                <a:gd name="connsiteX11" fmla="*/ 427345 w 12220608"/>
                <a:gd name="connsiteY11" fmla="*/ 2900875 h 3442634"/>
                <a:gd name="connsiteX12" fmla="*/ 452430 w 12220608"/>
                <a:gd name="connsiteY12" fmla="*/ 2919965 h 3442634"/>
                <a:gd name="connsiteX13" fmla="*/ 477516 w 12220608"/>
                <a:gd name="connsiteY13" fmla="*/ 2900875 h 3442634"/>
                <a:gd name="connsiteX14" fmla="*/ 452430 w 12220608"/>
                <a:gd name="connsiteY14" fmla="*/ 2881785 h 3442634"/>
                <a:gd name="connsiteX15" fmla="*/ 516537 w 12220608"/>
                <a:gd name="connsiteY15" fmla="*/ 2881785 h 3442634"/>
                <a:gd name="connsiteX16" fmla="*/ 491452 w 12220608"/>
                <a:gd name="connsiteY16" fmla="*/ 2900875 h 3442634"/>
                <a:gd name="connsiteX17" fmla="*/ 516537 w 12220608"/>
                <a:gd name="connsiteY17" fmla="*/ 2919965 h 3442634"/>
                <a:gd name="connsiteX18" fmla="*/ 541623 w 12220608"/>
                <a:gd name="connsiteY18" fmla="*/ 2900875 h 3442634"/>
                <a:gd name="connsiteX19" fmla="*/ 516537 w 12220608"/>
                <a:gd name="connsiteY19" fmla="*/ 2881785 h 3442634"/>
                <a:gd name="connsiteX20" fmla="*/ 631162 w 12220608"/>
                <a:gd name="connsiteY20" fmla="*/ 2914065 h 3442634"/>
                <a:gd name="connsiteX21" fmla="*/ 631162 w 12220608"/>
                <a:gd name="connsiteY21" fmla="*/ 2933850 h 3442634"/>
                <a:gd name="connsiteX22" fmla="*/ 651718 w 12220608"/>
                <a:gd name="connsiteY22" fmla="*/ 2933850 h 3442634"/>
                <a:gd name="connsiteX23" fmla="*/ 651718 w 12220608"/>
                <a:gd name="connsiteY23" fmla="*/ 2914065 h 3442634"/>
                <a:gd name="connsiteX24" fmla="*/ 631162 w 12220608"/>
                <a:gd name="connsiteY24" fmla="*/ 2914065 h 3442634"/>
                <a:gd name="connsiteX25" fmla="*/ 1451310 w 12220608"/>
                <a:gd name="connsiteY25" fmla="*/ 2914065 h 3442634"/>
                <a:gd name="connsiteX26" fmla="*/ 1451310 w 12220608"/>
                <a:gd name="connsiteY26" fmla="*/ 2933850 h 3442634"/>
                <a:gd name="connsiteX27" fmla="*/ 1471866 w 12220608"/>
                <a:gd name="connsiteY27" fmla="*/ 2933850 h 3442634"/>
                <a:gd name="connsiteX28" fmla="*/ 1471866 w 12220608"/>
                <a:gd name="connsiteY28" fmla="*/ 2914065 h 3442634"/>
                <a:gd name="connsiteX29" fmla="*/ 1451310 w 12220608"/>
                <a:gd name="connsiteY29" fmla="*/ 2914065 h 3442634"/>
                <a:gd name="connsiteX30" fmla="*/ 1367692 w 12220608"/>
                <a:gd name="connsiteY30" fmla="*/ 2923783 h 3442634"/>
                <a:gd name="connsiteX31" fmla="*/ 1367692 w 12220608"/>
                <a:gd name="connsiteY31" fmla="*/ 2959881 h 3442634"/>
                <a:gd name="connsiteX32" fmla="*/ 1350969 w 12220608"/>
                <a:gd name="connsiteY32" fmla="*/ 2959881 h 3442634"/>
                <a:gd name="connsiteX33" fmla="*/ 1350969 w 12220608"/>
                <a:gd name="connsiteY33" fmla="*/ 2975847 h 3442634"/>
                <a:gd name="connsiteX34" fmla="*/ 1367692 w 12220608"/>
                <a:gd name="connsiteY34" fmla="*/ 2975847 h 3442634"/>
                <a:gd name="connsiteX35" fmla="*/ 1367692 w 12220608"/>
                <a:gd name="connsiteY35" fmla="*/ 3048389 h 3442634"/>
                <a:gd name="connsiteX36" fmla="*/ 1401836 w 12220608"/>
                <a:gd name="connsiteY36" fmla="*/ 3082752 h 3442634"/>
                <a:gd name="connsiteX37" fmla="*/ 1423437 w 12220608"/>
                <a:gd name="connsiteY37" fmla="*/ 3077545 h 3442634"/>
                <a:gd name="connsiteX38" fmla="*/ 1423437 w 12220608"/>
                <a:gd name="connsiteY38" fmla="*/ 3062273 h 3442634"/>
                <a:gd name="connsiteX39" fmla="*/ 1406017 w 12220608"/>
                <a:gd name="connsiteY39" fmla="*/ 3066438 h 3442634"/>
                <a:gd name="connsiteX40" fmla="*/ 1385810 w 12220608"/>
                <a:gd name="connsiteY40" fmla="*/ 3046307 h 3442634"/>
                <a:gd name="connsiteX41" fmla="*/ 1385810 w 12220608"/>
                <a:gd name="connsiteY41" fmla="*/ 2976194 h 3442634"/>
                <a:gd name="connsiteX42" fmla="*/ 1424134 w 12220608"/>
                <a:gd name="connsiteY42" fmla="*/ 2976194 h 3442634"/>
                <a:gd name="connsiteX43" fmla="*/ 1424134 w 12220608"/>
                <a:gd name="connsiteY43" fmla="*/ 2960228 h 3442634"/>
                <a:gd name="connsiteX44" fmla="*/ 1385810 w 12220608"/>
                <a:gd name="connsiteY44" fmla="*/ 2960228 h 3442634"/>
                <a:gd name="connsiteX45" fmla="*/ 1385810 w 12220608"/>
                <a:gd name="connsiteY45" fmla="*/ 2923783 h 3442634"/>
                <a:gd name="connsiteX46" fmla="*/ 1367692 w 12220608"/>
                <a:gd name="connsiteY46" fmla="*/ 2923783 h 3442634"/>
                <a:gd name="connsiteX47" fmla="*/ 1683349 w 12220608"/>
                <a:gd name="connsiteY47" fmla="*/ 2957451 h 3442634"/>
                <a:gd name="connsiteX48" fmla="*/ 1625513 w 12220608"/>
                <a:gd name="connsiteY48" fmla="*/ 3020275 h 3442634"/>
                <a:gd name="connsiteX49" fmla="*/ 1685787 w 12220608"/>
                <a:gd name="connsiteY49" fmla="*/ 3083099 h 3442634"/>
                <a:gd name="connsiteX50" fmla="*/ 1735610 w 12220608"/>
                <a:gd name="connsiteY50" fmla="*/ 3060538 h 3442634"/>
                <a:gd name="connsiteX51" fmla="*/ 1724461 w 12220608"/>
                <a:gd name="connsiteY51" fmla="*/ 3050472 h 3442634"/>
                <a:gd name="connsiteX52" fmla="*/ 1686484 w 12220608"/>
                <a:gd name="connsiteY52" fmla="*/ 3067480 h 3442634"/>
                <a:gd name="connsiteX53" fmla="*/ 1643630 w 12220608"/>
                <a:gd name="connsiteY53" fmla="*/ 3027564 h 3442634"/>
                <a:gd name="connsiteX54" fmla="*/ 1739442 w 12220608"/>
                <a:gd name="connsiteY54" fmla="*/ 3027564 h 3442634"/>
                <a:gd name="connsiteX55" fmla="*/ 1739790 w 12220608"/>
                <a:gd name="connsiteY55" fmla="*/ 3021316 h 3442634"/>
                <a:gd name="connsiteX56" fmla="*/ 1683349 w 12220608"/>
                <a:gd name="connsiteY56" fmla="*/ 2957451 h 3442634"/>
                <a:gd name="connsiteX57" fmla="*/ 1452704 w 12220608"/>
                <a:gd name="connsiteY57" fmla="*/ 2959882 h 3442634"/>
                <a:gd name="connsiteX58" fmla="*/ 1452704 w 12220608"/>
                <a:gd name="connsiteY58" fmla="*/ 3080323 h 3442634"/>
                <a:gd name="connsiteX59" fmla="*/ 1470821 w 12220608"/>
                <a:gd name="connsiteY59" fmla="*/ 3080323 h 3442634"/>
                <a:gd name="connsiteX60" fmla="*/ 1470821 w 12220608"/>
                <a:gd name="connsiteY60" fmla="*/ 2959882 h 3442634"/>
                <a:gd name="connsiteX61" fmla="*/ 1452704 w 12220608"/>
                <a:gd name="connsiteY61" fmla="*/ 2959882 h 3442634"/>
                <a:gd name="connsiteX62" fmla="*/ 1495905 w 12220608"/>
                <a:gd name="connsiteY62" fmla="*/ 2959882 h 3442634"/>
                <a:gd name="connsiteX63" fmla="*/ 1548166 w 12220608"/>
                <a:gd name="connsiteY63" fmla="*/ 3081365 h 3442634"/>
                <a:gd name="connsiteX64" fmla="*/ 1563844 w 12220608"/>
                <a:gd name="connsiteY64" fmla="*/ 3081365 h 3442634"/>
                <a:gd name="connsiteX65" fmla="*/ 1616453 w 12220608"/>
                <a:gd name="connsiteY65" fmla="*/ 2959882 h 3442634"/>
                <a:gd name="connsiteX66" fmla="*/ 1597291 w 12220608"/>
                <a:gd name="connsiteY66" fmla="*/ 2959882 h 3442634"/>
                <a:gd name="connsiteX67" fmla="*/ 1556179 w 12220608"/>
                <a:gd name="connsiteY67" fmla="*/ 3059845 h 3442634"/>
                <a:gd name="connsiteX68" fmla="*/ 1515764 w 12220608"/>
                <a:gd name="connsiteY68" fmla="*/ 2959882 h 3442634"/>
                <a:gd name="connsiteX69" fmla="*/ 1495905 w 12220608"/>
                <a:gd name="connsiteY69" fmla="*/ 2959882 h 3442634"/>
                <a:gd name="connsiteX70" fmla="*/ 389891 w 12220608"/>
                <a:gd name="connsiteY70" fmla="*/ 2930638 h 3442634"/>
                <a:gd name="connsiteX71" fmla="*/ 364283 w 12220608"/>
                <a:gd name="connsiteY71" fmla="*/ 2949121 h 3442634"/>
                <a:gd name="connsiteX72" fmla="*/ 364283 w 12220608"/>
                <a:gd name="connsiteY72" fmla="*/ 3035199 h 3442634"/>
                <a:gd name="connsiteX73" fmla="*/ 409228 w 12220608"/>
                <a:gd name="connsiteY73" fmla="*/ 3079974 h 3442634"/>
                <a:gd name="connsiteX74" fmla="*/ 439888 w 12220608"/>
                <a:gd name="connsiteY74" fmla="*/ 3079974 h 3442634"/>
                <a:gd name="connsiteX75" fmla="*/ 415151 w 12220608"/>
                <a:gd name="connsiteY75" fmla="*/ 3035199 h 3442634"/>
                <a:gd name="connsiteX76" fmla="*/ 415499 w 12220608"/>
                <a:gd name="connsiteY76" fmla="*/ 2949121 h 3442634"/>
                <a:gd name="connsiteX77" fmla="*/ 389891 w 12220608"/>
                <a:gd name="connsiteY77" fmla="*/ 2930638 h 3442634"/>
                <a:gd name="connsiteX78" fmla="*/ 453302 w 12220608"/>
                <a:gd name="connsiteY78" fmla="*/ 2930638 h 3442634"/>
                <a:gd name="connsiteX79" fmla="*/ 427694 w 12220608"/>
                <a:gd name="connsiteY79" fmla="*/ 2949121 h 3442634"/>
                <a:gd name="connsiteX80" fmla="*/ 427694 w 12220608"/>
                <a:gd name="connsiteY80" fmla="*/ 3035199 h 3442634"/>
                <a:gd name="connsiteX81" fmla="*/ 472638 w 12220608"/>
                <a:gd name="connsiteY81" fmla="*/ 3079974 h 3442634"/>
                <a:gd name="connsiteX82" fmla="*/ 503298 w 12220608"/>
                <a:gd name="connsiteY82" fmla="*/ 3079974 h 3442634"/>
                <a:gd name="connsiteX83" fmla="*/ 478561 w 12220608"/>
                <a:gd name="connsiteY83" fmla="*/ 3035199 h 3442634"/>
                <a:gd name="connsiteX84" fmla="*/ 478909 w 12220608"/>
                <a:gd name="connsiteY84" fmla="*/ 2949121 h 3442634"/>
                <a:gd name="connsiteX85" fmla="*/ 453302 w 12220608"/>
                <a:gd name="connsiteY85" fmla="*/ 2930638 h 3442634"/>
                <a:gd name="connsiteX86" fmla="*/ 517757 w 12220608"/>
                <a:gd name="connsiteY86" fmla="*/ 2930638 h 3442634"/>
                <a:gd name="connsiteX87" fmla="*/ 492149 w 12220608"/>
                <a:gd name="connsiteY87" fmla="*/ 2949121 h 3442634"/>
                <a:gd name="connsiteX88" fmla="*/ 492149 w 12220608"/>
                <a:gd name="connsiteY88" fmla="*/ 3035199 h 3442634"/>
                <a:gd name="connsiteX89" fmla="*/ 537093 w 12220608"/>
                <a:gd name="connsiteY89" fmla="*/ 3079974 h 3442634"/>
                <a:gd name="connsiteX90" fmla="*/ 567753 w 12220608"/>
                <a:gd name="connsiteY90" fmla="*/ 3079974 h 3442634"/>
                <a:gd name="connsiteX91" fmla="*/ 543016 w 12220608"/>
                <a:gd name="connsiteY91" fmla="*/ 3035199 h 3442634"/>
                <a:gd name="connsiteX92" fmla="*/ 543365 w 12220608"/>
                <a:gd name="connsiteY92" fmla="*/ 2949121 h 3442634"/>
                <a:gd name="connsiteX93" fmla="*/ 517757 w 12220608"/>
                <a:gd name="connsiteY93" fmla="*/ 2930638 h 3442634"/>
                <a:gd name="connsiteX94" fmla="*/ 1021378 w 12220608"/>
                <a:gd name="connsiteY94" fmla="*/ 2957104 h 3442634"/>
                <a:gd name="connsiteX95" fmla="*/ 958316 w 12220608"/>
                <a:gd name="connsiteY95" fmla="*/ 3019928 h 3442634"/>
                <a:gd name="connsiteX96" fmla="*/ 958316 w 12220608"/>
                <a:gd name="connsiteY96" fmla="*/ 3020622 h 3442634"/>
                <a:gd name="connsiteX97" fmla="*/ 1020332 w 12220608"/>
                <a:gd name="connsiteY97" fmla="*/ 3082752 h 3442634"/>
                <a:gd name="connsiteX98" fmla="*/ 1021029 w 12220608"/>
                <a:gd name="connsiteY98" fmla="*/ 3082752 h 3442634"/>
                <a:gd name="connsiteX99" fmla="*/ 1021726 w 12220608"/>
                <a:gd name="connsiteY99" fmla="*/ 3082752 h 3442634"/>
                <a:gd name="connsiteX100" fmla="*/ 1084439 w 12220608"/>
                <a:gd name="connsiteY100" fmla="*/ 3020275 h 3442634"/>
                <a:gd name="connsiteX101" fmla="*/ 1084439 w 12220608"/>
                <a:gd name="connsiteY101" fmla="*/ 3019581 h 3442634"/>
                <a:gd name="connsiteX102" fmla="*/ 1021378 w 12220608"/>
                <a:gd name="connsiteY102" fmla="*/ 2957104 h 3442634"/>
                <a:gd name="connsiteX103" fmla="*/ 1277456 w 12220608"/>
                <a:gd name="connsiteY103" fmla="*/ 2958147 h 3442634"/>
                <a:gd name="connsiteX104" fmla="*/ 1233557 w 12220608"/>
                <a:gd name="connsiteY104" fmla="*/ 2968560 h 3442634"/>
                <a:gd name="connsiteX105" fmla="*/ 1238783 w 12220608"/>
                <a:gd name="connsiteY105" fmla="*/ 2983138 h 3442634"/>
                <a:gd name="connsiteX106" fmla="*/ 1275365 w 12220608"/>
                <a:gd name="connsiteY106" fmla="*/ 2974460 h 3442634"/>
                <a:gd name="connsiteX107" fmla="*/ 1311251 w 12220608"/>
                <a:gd name="connsiteY107" fmla="*/ 3007087 h 3442634"/>
                <a:gd name="connsiteX108" fmla="*/ 1311251 w 12220608"/>
                <a:gd name="connsiteY108" fmla="*/ 3011252 h 3442634"/>
                <a:gd name="connsiteX109" fmla="*/ 1274320 w 12220608"/>
                <a:gd name="connsiteY109" fmla="*/ 3006046 h 3442634"/>
                <a:gd name="connsiteX110" fmla="*/ 1222756 w 12220608"/>
                <a:gd name="connsiteY110" fmla="*/ 3045614 h 3442634"/>
                <a:gd name="connsiteX111" fmla="*/ 1267700 w 12220608"/>
                <a:gd name="connsiteY111" fmla="*/ 3083100 h 3442634"/>
                <a:gd name="connsiteX112" fmla="*/ 1311251 w 12220608"/>
                <a:gd name="connsiteY112" fmla="*/ 3062622 h 3442634"/>
                <a:gd name="connsiteX113" fmla="*/ 1311251 w 12220608"/>
                <a:gd name="connsiteY113" fmla="*/ 3080323 h 3442634"/>
                <a:gd name="connsiteX114" fmla="*/ 1329020 w 12220608"/>
                <a:gd name="connsiteY114" fmla="*/ 3080323 h 3442634"/>
                <a:gd name="connsiteX115" fmla="*/ 1329020 w 12220608"/>
                <a:gd name="connsiteY115" fmla="*/ 3006740 h 3442634"/>
                <a:gd name="connsiteX116" fmla="*/ 1316477 w 12220608"/>
                <a:gd name="connsiteY116" fmla="*/ 2971337 h 3442634"/>
                <a:gd name="connsiteX117" fmla="*/ 1277456 w 12220608"/>
                <a:gd name="connsiteY117" fmla="*/ 2958147 h 3442634"/>
                <a:gd name="connsiteX118" fmla="*/ 1093149 w 12220608"/>
                <a:gd name="connsiteY118" fmla="*/ 2959882 h 3442634"/>
                <a:gd name="connsiteX119" fmla="*/ 1145410 w 12220608"/>
                <a:gd name="connsiteY119" fmla="*/ 3081365 h 3442634"/>
                <a:gd name="connsiteX120" fmla="*/ 1161437 w 12220608"/>
                <a:gd name="connsiteY120" fmla="*/ 3081365 h 3442634"/>
                <a:gd name="connsiteX121" fmla="*/ 1214046 w 12220608"/>
                <a:gd name="connsiteY121" fmla="*/ 2959882 h 3442634"/>
                <a:gd name="connsiteX122" fmla="*/ 1194536 w 12220608"/>
                <a:gd name="connsiteY122" fmla="*/ 2959882 h 3442634"/>
                <a:gd name="connsiteX123" fmla="*/ 1153772 w 12220608"/>
                <a:gd name="connsiteY123" fmla="*/ 3059845 h 3442634"/>
                <a:gd name="connsiteX124" fmla="*/ 1113008 w 12220608"/>
                <a:gd name="connsiteY124" fmla="*/ 2959882 h 3442634"/>
                <a:gd name="connsiteX125" fmla="*/ 1093149 w 12220608"/>
                <a:gd name="connsiteY125" fmla="*/ 2959882 h 3442634"/>
                <a:gd name="connsiteX126" fmla="*/ 747181 w 12220608"/>
                <a:gd name="connsiteY126" fmla="*/ 2957105 h 3442634"/>
                <a:gd name="connsiteX127" fmla="*/ 705721 w 12220608"/>
                <a:gd name="connsiteY127" fmla="*/ 2980707 h 3442634"/>
                <a:gd name="connsiteX128" fmla="*/ 705721 w 12220608"/>
                <a:gd name="connsiteY128" fmla="*/ 2959882 h 3442634"/>
                <a:gd name="connsiteX129" fmla="*/ 687604 w 12220608"/>
                <a:gd name="connsiteY129" fmla="*/ 2959882 h 3442634"/>
                <a:gd name="connsiteX130" fmla="*/ 687604 w 12220608"/>
                <a:gd name="connsiteY130" fmla="*/ 3079628 h 3442634"/>
                <a:gd name="connsiteX131" fmla="*/ 705721 w 12220608"/>
                <a:gd name="connsiteY131" fmla="*/ 3079628 h 3442634"/>
                <a:gd name="connsiteX132" fmla="*/ 705721 w 12220608"/>
                <a:gd name="connsiteY132" fmla="*/ 3010904 h 3442634"/>
                <a:gd name="connsiteX133" fmla="*/ 705721 w 12220608"/>
                <a:gd name="connsiteY133" fmla="*/ 3008474 h 3442634"/>
                <a:gd name="connsiteX134" fmla="*/ 741258 w 12220608"/>
                <a:gd name="connsiteY134" fmla="*/ 2973071 h 3442634"/>
                <a:gd name="connsiteX135" fmla="*/ 741955 w 12220608"/>
                <a:gd name="connsiteY135" fmla="*/ 2973071 h 3442634"/>
                <a:gd name="connsiteX136" fmla="*/ 775402 w 12220608"/>
                <a:gd name="connsiteY136" fmla="*/ 3009516 h 3442634"/>
                <a:gd name="connsiteX137" fmla="*/ 775402 w 12220608"/>
                <a:gd name="connsiteY137" fmla="*/ 3079975 h 3442634"/>
                <a:gd name="connsiteX138" fmla="*/ 793519 w 12220608"/>
                <a:gd name="connsiteY138" fmla="*/ 3079975 h 3442634"/>
                <a:gd name="connsiteX139" fmla="*/ 793519 w 12220608"/>
                <a:gd name="connsiteY139" fmla="*/ 3005351 h 3442634"/>
                <a:gd name="connsiteX140" fmla="*/ 747181 w 12220608"/>
                <a:gd name="connsiteY140" fmla="*/ 2957105 h 3442634"/>
                <a:gd name="connsiteX141" fmla="*/ 886195 w 12220608"/>
                <a:gd name="connsiteY141" fmla="*/ 2957105 h 3442634"/>
                <a:gd name="connsiteX142" fmla="*/ 844735 w 12220608"/>
                <a:gd name="connsiteY142" fmla="*/ 2980707 h 3442634"/>
                <a:gd name="connsiteX143" fmla="*/ 844735 w 12220608"/>
                <a:gd name="connsiteY143" fmla="*/ 2959882 h 3442634"/>
                <a:gd name="connsiteX144" fmla="*/ 826618 w 12220608"/>
                <a:gd name="connsiteY144" fmla="*/ 2959882 h 3442634"/>
                <a:gd name="connsiteX145" fmla="*/ 826618 w 12220608"/>
                <a:gd name="connsiteY145" fmla="*/ 3079628 h 3442634"/>
                <a:gd name="connsiteX146" fmla="*/ 844735 w 12220608"/>
                <a:gd name="connsiteY146" fmla="*/ 3079628 h 3442634"/>
                <a:gd name="connsiteX147" fmla="*/ 844735 w 12220608"/>
                <a:gd name="connsiteY147" fmla="*/ 3010904 h 3442634"/>
                <a:gd name="connsiteX148" fmla="*/ 844735 w 12220608"/>
                <a:gd name="connsiteY148" fmla="*/ 3008474 h 3442634"/>
                <a:gd name="connsiteX149" fmla="*/ 880273 w 12220608"/>
                <a:gd name="connsiteY149" fmla="*/ 2973071 h 3442634"/>
                <a:gd name="connsiteX150" fmla="*/ 880969 w 12220608"/>
                <a:gd name="connsiteY150" fmla="*/ 2973071 h 3442634"/>
                <a:gd name="connsiteX151" fmla="*/ 914416 w 12220608"/>
                <a:gd name="connsiteY151" fmla="*/ 3009516 h 3442634"/>
                <a:gd name="connsiteX152" fmla="*/ 914416 w 12220608"/>
                <a:gd name="connsiteY152" fmla="*/ 3079975 h 3442634"/>
                <a:gd name="connsiteX153" fmla="*/ 932533 w 12220608"/>
                <a:gd name="connsiteY153" fmla="*/ 3079975 h 3442634"/>
                <a:gd name="connsiteX154" fmla="*/ 932533 w 12220608"/>
                <a:gd name="connsiteY154" fmla="*/ 3005351 h 3442634"/>
                <a:gd name="connsiteX155" fmla="*/ 886195 w 12220608"/>
                <a:gd name="connsiteY155" fmla="*/ 2957105 h 3442634"/>
                <a:gd name="connsiteX156" fmla="*/ 632207 w 12220608"/>
                <a:gd name="connsiteY156" fmla="*/ 2959882 h 3442634"/>
                <a:gd name="connsiteX157" fmla="*/ 632207 w 12220608"/>
                <a:gd name="connsiteY157" fmla="*/ 3080323 h 3442634"/>
                <a:gd name="connsiteX158" fmla="*/ 650325 w 12220608"/>
                <a:gd name="connsiteY158" fmla="*/ 3080323 h 3442634"/>
                <a:gd name="connsiteX159" fmla="*/ 650325 w 12220608"/>
                <a:gd name="connsiteY159" fmla="*/ 2959882 h 3442634"/>
                <a:gd name="connsiteX160" fmla="*/ 632207 w 12220608"/>
                <a:gd name="connsiteY160" fmla="*/ 2959882 h 3442634"/>
                <a:gd name="connsiteX161" fmla="*/ 1016847 w 12220608"/>
                <a:gd name="connsiteY161" fmla="*/ 3181324 h 3442634"/>
                <a:gd name="connsiteX162" fmla="*/ 971903 w 12220608"/>
                <a:gd name="connsiteY162" fmla="*/ 3225752 h 3442634"/>
                <a:gd name="connsiteX163" fmla="*/ 1016847 w 12220608"/>
                <a:gd name="connsiteY163" fmla="*/ 3270180 h 3442634"/>
                <a:gd name="connsiteX164" fmla="*/ 1059004 w 12220608"/>
                <a:gd name="connsiteY164" fmla="*/ 3238247 h 3442634"/>
                <a:gd name="connsiteX165" fmla="*/ 1040190 w 12220608"/>
                <a:gd name="connsiteY165" fmla="*/ 3238247 h 3442634"/>
                <a:gd name="connsiteX166" fmla="*/ 1016847 w 12220608"/>
                <a:gd name="connsiteY166" fmla="*/ 3254560 h 3442634"/>
                <a:gd name="connsiteX167" fmla="*/ 989672 w 12220608"/>
                <a:gd name="connsiteY167" fmla="*/ 3225752 h 3442634"/>
                <a:gd name="connsiteX168" fmla="*/ 1016847 w 12220608"/>
                <a:gd name="connsiteY168" fmla="*/ 3196943 h 3442634"/>
                <a:gd name="connsiteX169" fmla="*/ 1040190 w 12220608"/>
                <a:gd name="connsiteY169" fmla="*/ 3213257 h 3442634"/>
                <a:gd name="connsiteX170" fmla="*/ 1059004 w 12220608"/>
                <a:gd name="connsiteY170" fmla="*/ 3213257 h 3442634"/>
                <a:gd name="connsiteX171" fmla="*/ 1016847 w 12220608"/>
                <a:gd name="connsiteY171" fmla="*/ 3181324 h 3442634"/>
                <a:gd name="connsiteX172" fmla="*/ 1213348 w 12220608"/>
                <a:gd name="connsiteY172" fmla="*/ 3182713 h 3442634"/>
                <a:gd name="connsiteX173" fmla="*/ 1203245 w 12220608"/>
                <a:gd name="connsiteY173" fmla="*/ 3193126 h 3442634"/>
                <a:gd name="connsiteX174" fmla="*/ 1213348 w 12220608"/>
                <a:gd name="connsiteY174" fmla="*/ 3203191 h 3442634"/>
                <a:gd name="connsiteX175" fmla="*/ 1223800 w 12220608"/>
                <a:gd name="connsiteY175" fmla="*/ 3193126 h 3442634"/>
                <a:gd name="connsiteX176" fmla="*/ 1213348 w 12220608"/>
                <a:gd name="connsiteY176" fmla="*/ 3182713 h 3442634"/>
                <a:gd name="connsiteX177" fmla="*/ 1360723 w 12220608"/>
                <a:gd name="connsiteY177" fmla="*/ 3191391 h 3442634"/>
                <a:gd name="connsiteX178" fmla="*/ 1360723 w 12220608"/>
                <a:gd name="connsiteY178" fmla="*/ 3212911 h 3442634"/>
                <a:gd name="connsiteX179" fmla="*/ 1352013 w 12220608"/>
                <a:gd name="connsiteY179" fmla="*/ 3212911 h 3442634"/>
                <a:gd name="connsiteX180" fmla="*/ 1352013 w 12220608"/>
                <a:gd name="connsiteY180" fmla="*/ 3226447 h 3442634"/>
                <a:gd name="connsiteX181" fmla="*/ 1360723 w 12220608"/>
                <a:gd name="connsiteY181" fmla="*/ 3226447 h 3442634"/>
                <a:gd name="connsiteX182" fmla="*/ 1360723 w 12220608"/>
                <a:gd name="connsiteY182" fmla="*/ 3257338 h 3442634"/>
                <a:gd name="connsiteX183" fmla="*/ 1377098 w 12220608"/>
                <a:gd name="connsiteY183" fmla="*/ 3269834 h 3442634"/>
                <a:gd name="connsiteX184" fmla="*/ 1389640 w 12220608"/>
                <a:gd name="connsiteY184" fmla="*/ 3269139 h 3442634"/>
                <a:gd name="connsiteX185" fmla="*/ 1389640 w 12220608"/>
                <a:gd name="connsiteY185" fmla="*/ 3255603 h 3442634"/>
                <a:gd name="connsiteX186" fmla="*/ 1382324 w 12220608"/>
                <a:gd name="connsiteY186" fmla="*/ 3255950 h 3442634"/>
                <a:gd name="connsiteX187" fmla="*/ 1377098 w 12220608"/>
                <a:gd name="connsiteY187" fmla="*/ 3251785 h 3442634"/>
                <a:gd name="connsiteX188" fmla="*/ 1377098 w 12220608"/>
                <a:gd name="connsiteY188" fmla="*/ 3226447 h 3442634"/>
                <a:gd name="connsiteX189" fmla="*/ 1389292 w 12220608"/>
                <a:gd name="connsiteY189" fmla="*/ 3226447 h 3442634"/>
                <a:gd name="connsiteX190" fmla="*/ 1389292 w 12220608"/>
                <a:gd name="connsiteY190" fmla="*/ 3212911 h 3442634"/>
                <a:gd name="connsiteX191" fmla="*/ 1377098 w 12220608"/>
                <a:gd name="connsiteY191" fmla="*/ 3212911 h 3442634"/>
                <a:gd name="connsiteX192" fmla="*/ 1377098 w 12220608"/>
                <a:gd name="connsiteY192" fmla="*/ 3191391 h 3442634"/>
                <a:gd name="connsiteX193" fmla="*/ 1360723 w 12220608"/>
                <a:gd name="connsiteY193" fmla="*/ 3191391 h 3442634"/>
                <a:gd name="connsiteX194" fmla="*/ 1426224 w 12220608"/>
                <a:gd name="connsiteY194" fmla="*/ 3211174 h 3442634"/>
                <a:gd name="connsiteX195" fmla="*/ 1396958 w 12220608"/>
                <a:gd name="connsiteY195" fmla="*/ 3240677 h 3442634"/>
                <a:gd name="connsiteX196" fmla="*/ 1426573 w 12220608"/>
                <a:gd name="connsiteY196" fmla="*/ 3270180 h 3442634"/>
                <a:gd name="connsiteX197" fmla="*/ 1454793 w 12220608"/>
                <a:gd name="connsiteY197" fmla="*/ 3252478 h 3442634"/>
                <a:gd name="connsiteX198" fmla="*/ 1438070 w 12220608"/>
                <a:gd name="connsiteY198" fmla="*/ 3250742 h 3442634"/>
                <a:gd name="connsiteX199" fmla="*/ 1426573 w 12220608"/>
                <a:gd name="connsiteY199" fmla="*/ 3256643 h 3442634"/>
                <a:gd name="connsiteX200" fmla="*/ 1413681 w 12220608"/>
                <a:gd name="connsiteY200" fmla="*/ 3245189 h 3442634"/>
                <a:gd name="connsiteX201" fmla="*/ 1455838 w 12220608"/>
                <a:gd name="connsiteY201" fmla="*/ 3245189 h 3442634"/>
                <a:gd name="connsiteX202" fmla="*/ 1426224 w 12220608"/>
                <a:gd name="connsiteY202" fmla="*/ 3211174 h 3442634"/>
                <a:gd name="connsiteX203" fmla="*/ 1068759 w 12220608"/>
                <a:gd name="connsiteY203" fmla="*/ 3183060 h 3442634"/>
                <a:gd name="connsiteX204" fmla="*/ 1068759 w 12220608"/>
                <a:gd name="connsiteY204" fmla="*/ 3268792 h 3442634"/>
                <a:gd name="connsiteX205" fmla="*/ 1084786 w 12220608"/>
                <a:gd name="connsiteY205" fmla="*/ 3268792 h 3442634"/>
                <a:gd name="connsiteX206" fmla="*/ 1084786 w 12220608"/>
                <a:gd name="connsiteY206" fmla="*/ 3183060 h 3442634"/>
                <a:gd name="connsiteX207" fmla="*/ 1068759 w 12220608"/>
                <a:gd name="connsiteY207" fmla="*/ 3183060 h 3442634"/>
                <a:gd name="connsiteX208" fmla="*/ 1121369 w 12220608"/>
                <a:gd name="connsiteY208" fmla="*/ 3210827 h 3442634"/>
                <a:gd name="connsiteX209" fmla="*/ 1097329 w 12220608"/>
                <a:gd name="connsiteY209" fmla="*/ 3217769 h 3442634"/>
                <a:gd name="connsiteX210" fmla="*/ 1103600 w 12220608"/>
                <a:gd name="connsiteY210" fmla="*/ 3229917 h 3442634"/>
                <a:gd name="connsiteX211" fmla="*/ 1120672 w 12220608"/>
                <a:gd name="connsiteY211" fmla="*/ 3224711 h 3442634"/>
                <a:gd name="connsiteX212" fmla="*/ 1130079 w 12220608"/>
                <a:gd name="connsiteY212" fmla="*/ 3231306 h 3442634"/>
                <a:gd name="connsiteX213" fmla="*/ 1129731 w 12220608"/>
                <a:gd name="connsiteY213" fmla="*/ 3231306 h 3442634"/>
                <a:gd name="connsiteX214" fmla="*/ 1125898 w 12220608"/>
                <a:gd name="connsiteY214" fmla="*/ 3234777 h 3442634"/>
                <a:gd name="connsiteX215" fmla="*/ 1114749 w 12220608"/>
                <a:gd name="connsiteY215" fmla="*/ 3234777 h 3442634"/>
                <a:gd name="connsiteX216" fmla="*/ 1094193 w 12220608"/>
                <a:gd name="connsiteY216" fmla="*/ 3252131 h 3442634"/>
                <a:gd name="connsiteX217" fmla="*/ 1114052 w 12220608"/>
                <a:gd name="connsiteY217" fmla="*/ 3269833 h 3442634"/>
                <a:gd name="connsiteX218" fmla="*/ 1129731 w 12220608"/>
                <a:gd name="connsiteY218" fmla="*/ 3263238 h 3442634"/>
                <a:gd name="connsiteX219" fmla="*/ 1129731 w 12220608"/>
                <a:gd name="connsiteY219" fmla="*/ 3268444 h 3442634"/>
                <a:gd name="connsiteX220" fmla="*/ 1145757 w 12220608"/>
                <a:gd name="connsiteY220" fmla="*/ 3268444 h 3442634"/>
                <a:gd name="connsiteX221" fmla="*/ 1145757 w 12220608"/>
                <a:gd name="connsiteY221" fmla="*/ 3231653 h 3442634"/>
                <a:gd name="connsiteX222" fmla="*/ 1121369 w 12220608"/>
                <a:gd name="connsiteY222" fmla="*/ 3210827 h 3442634"/>
                <a:gd name="connsiteX223" fmla="*/ 1318915 w 12220608"/>
                <a:gd name="connsiteY223" fmla="*/ 3210827 h 3442634"/>
                <a:gd name="connsiteX224" fmla="*/ 1294875 w 12220608"/>
                <a:gd name="connsiteY224" fmla="*/ 3217769 h 3442634"/>
                <a:gd name="connsiteX225" fmla="*/ 1301146 w 12220608"/>
                <a:gd name="connsiteY225" fmla="*/ 3229917 h 3442634"/>
                <a:gd name="connsiteX226" fmla="*/ 1318218 w 12220608"/>
                <a:gd name="connsiteY226" fmla="*/ 3224711 h 3442634"/>
                <a:gd name="connsiteX227" fmla="*/ 1327625 w 12220608"/>
                <a:gd name="connsiteY227" fmla="*/ 3231306 h 3442634"/>
                <a:gd name="connsiteX228" fmla="*/ 1327276 w 12220608"/>
                <a:gd name="connsiteY228" fmla="*/ 3231306 h 3442634"/>
                <a:gd name="connsiteX229" fmla="*/ 1323444 w 12220608"/>
                <a:gd name="connsiteY229" fmla="*/ 3234777 h 3442634"/>
                <a:gd name="connsiteX230" fmla="*/ 1312295 w 12220608"/>
                <a:gd name="connsiteY230" fmla="*/ 3234777 h 3442634"/>
                <a:gd name="connsiteX231" fmla="*/ 1291739 w 12220608"/>
                <a:gd name="connsiteY231" fmla="*/ 3252131 h 3442634"/>
                <a:gd name="connsiteX232" fmla="*/ 1311598 w 12220608"/>
                <a:gd name="connsiteY232" fmla="*/ 3269833 h 3442634"/>
                <a:gd name="connsiteX233" fmla="*/ 1327276 w 12220608"/>
                <a:gd name="connsiteY233" fmla="*/ 3263238 h 3442634"/>
                <a:gd name="connsiteX234" fmla="*/ 1327276 w 12220608"/>
                <a:gd name="connsiteY234" fmla="*/ 3268444 h 3442634"/>
                <a:gd name="connsiteX235" fmla="*/ 1343303 w 12220608"/>
                <a:gd name="connsiteY235" fmla="*/ 3268444 h 3442634"/>
                <a:gd name="connsiteX236" fmla="*/ 1343303 w 12220608"/>
                <a:gd name="connsiteY236" fmla="*/ 3231653 h 3442634"/>
                <a:gd name="connsiteX237" fmla="*/ 1318915 w 12220608"/>
                <a:gd name="connsiteY237" fmla="*/ 3210827 h 3442634"/>
                <a:gd name="connsiteX238" fmla="*/ 1189657 w 12220608"/>
                <a:gd name="connsiteY238" fmla="*/ 3211521 h 3442634"/>
                <a:gd name="connsiteX239" fmla="*/ 1175024 w 12220608"/>
                <a:gd name="connsiteY239" fmla="*/ 3221240 h 3442634"/>
                <a:gd name="connsiteX240" fmla="*/ 1175024 w 12220608"/>
                <a:gd name="connsiteY240" fmla="*/ 3212216 h 3442634"/>
                <a:gd name="connsiteX241" fmla="*/ 1159345 w 12220608"/>
                <a:gd name="connsiteY241" fmla="*/ 3212216 h 3442634"/>
                <a:gd name="connsiteX242" fmla="*/ 1159345 w 12220608"/>
                <a:gd name="connsiteY242" fmla="*/ 3268445 h 3442634"/>
                <a:gd name="connsiteX243" fmla="*/ 1175372 w 12220608"/>
                <a:gd name="connsiteY243" fmla="*/ 3268445 h 3442634"/>
                <a:gd name="connsiteX244" fmla="*/ 1175372 w 12220608"/>
                <a:gd name="connsiteY244" fmla="*/ 3241718 h 3442634"/>
                <a:gd name="connsiteX245" fmla="*/ 1187218 w 12220608"/>
                <a:gd name="connsiteY245" fmla="*/ 3228182 h 3442634"/>
                <a:gd name="connsiteX246" fmla="*/ 1193838 w 12220608"/>
                <a:gd name="connsiteY246" fmla="*/ 3228182 h 3442634"/>
                <a:gd name="connsiteX247" fmla="*/ 1194186 w 12220608"/>
                <a:gd name="connsiteY247" fmla="*/ 3228182 h 3442634"/>
                <a:gd name="connsiteX248" fmla="*/ 1194186 w 12220608"/>
                <a:gd name="connsiteY248" fmla="*/ 3211868 h 3442634"/>
                <a:gd name="connsiteX249" fmla="*/ 1189657 w 12220608"/>
                <a:gd name="connsiteY249" fmla="*/ 3211521 h 3442634"/>
                <a:gd name="connsiteX250" fmla="*/ 1198367 w 12220608"/>
                <a:gd name="connsiteY250" fmla="*/ 3212563 h 3442634"/>
                <a:gd name="connsiteX251" fmla="*/ 1198367 w 12220608"/>
                <a:gd name="connsiteY251" fmla="*/ 3226099 h 3442634"/>
                <a:gd name="connsiteX252" fmla="*/ 1206032 w 12220608"/>
                <a:gd name="connsiteY252" fmla="*/ 3226099 h 3442634"/>
                <a:gd name="connsiteX253" fmla="*/ 1206032 w 12220608"/>
                <a:gd name="connsiteY253" fmla="*/ 3268791 h 3442634"/>
                <a:gd name="connsiteX254" fmla="*/ 1222058 w 12220608"/>
                <a:gd name="connsiteY254" fmla="*/ 3268791 h 3442634"/>
                <a:gd name="connsiteX255" fmla="*/ 1222406 w 12220608"/>
                <a:gd name="connsiteY255" fmla="*/ 3268791 h 3442634"/>
                <a:gd name="connsiteX256" fmla="*/ 1222406 w 12220608"/>
                <a:gd name="connsiteY256" fmla="*/ 3212563 h 3442634"/>
                <a:gd name="connsiteX257" fmla="*/ 1198367 w 12220608"/>
                <a:gd name="connsiteY257" fmla="*/ 3212563 h 3442634"/>
                <a:gd name="connsiteX258" fmla="*/ 1230420 w 12220608"/>
                <a:gd name="connsiteY258" fmla="*/ 3212563 h 3442634"/>
                <a:gd name="connsiteX259" fmla="*/ 1249583 w 12220608"/>
                <a:gd name="connsiteY259" fmla="*/ 3268792 h 3442634"/>
                <a:gd name="connsiteX260" fmla="*/ 1269442 w 12220608"/>
                <a:gd name="connsiteY260" fmla="*/ 3268792 h 3442634"/>
                <a:gd name="connsiteX261" fmla="*/ 1289649 w 12220608"/>
                <a:gd name="connsiteY261" fmla="*/ 3212563 h 3442634"/>
                <a:gd name="connsiteX262" fmla="*/ 1272926 w 12220608"/>
                <a:gd name="connsiteY262" fmla="*/ 3212563 h 3442634"/>
                <a:gd name="connsiteX263" fmla="*/ 1260035 w 12220608"/>
                <a:gd name="connsiteY263" fmla="*/ 3251437 h 3442634"/>
                <a:gd name="connsiteX264" fmla="*/ 1247840 w 12220608"/>
                <a:gd name="connsiteY264" fmla="*/ 3212563 h 3442634"/>
                <a:gd name="connsiteX265" fmla="*/ 1230420 w 12220608"/>
                <a:gd name="connsiteY265" fmla="*/ 3212563 h 3442634"/>
                <a:gd name="connsiteX266" fmla="*/ 935669 w 12220608"/>
                <a:gd name="connsiteY266" fmla="*/ 3182366 h 3442634"/>
                <a:gd name="connsiteX267" fmla="*/ 923474 w 12220608"/>
                <a:gd name="connsiteY267" fmla="*/ 3195208 h 3442634"/>
                <a:gd name="connsiteX268" fmla="*/ 923126 w 12220608"/>
                <a:gd name="connsiteY268" fmla="*/ 3214298 h 3442634"/>
                <a:gd name="connsiteX269" fmla="*/ 913719 w 12220608"/>
                <a:gd name="connsiteY269" fmla="*/ 3214298 h 3442634"/>
                <a:gd name="connsiteX270" fmla="*/ 913719 w 12220608"/>
                <a:gd name="connsiteY270" fmla="*/ 3220546 h 3442634"/>
                <a:gd name="connsiteX271" fmla="*/ 923126 w 12220608"/>
                <a:gd name="connsiteY271" fmla="*/ 3220546 h 3442634"/>
                <a:gd name="connsiteX272" fmla="*/ 923126 w 12220608"/>
                <a:gd name="connsiteY272" fmla="*/ 3268445 h 3442634"/>
                <a:gd name="connsiteX273" fmla="*/ 930791 w 12220608"/>
                <a:gd name="connsiteY273" fmla="*/ 3268445 h 3442634"/>
                <a:gd name="connsiteX274" fmla="*/ 930791 w 12220608"/>
                <a:gd name="connsiteY274" fmla="*/ 3220546 h 3442634"/>
                <a:gd name="connsiteX275" fmla="*/ 941940 w 12220608"/>
                <a:gd name="connsiteY275" fmla="*/ 3220546 h 3442634"/>
                <a:gd name="connsiteX276" fmla="*/ 941940 w 12220608"/>
                <a:gd name="connsiteY276" fmla="*/ 3214298 h 3442634"/>
                <a:gd name="connsiteX277" fmla="*/ 930791 w 12220608"/>
                <a:gd name="connsiteY277" fmla="*/ 3214298 h 3442634"/>
                <a:gd name="connsiteX278" fmla="*/ 930791 w 12220608"/>
                <a:gd name="connsiteY278" fmla="*/ 3195903 h 3442634"/>
                <a:gd name="connsiteX279" fmla="*/ 937411 w 12220608"/>
                <a:gd name="connsiteY279" fmla="*/ 3188614 h 3442634"/>
                <a:gd name="connsiteX280" fmla="*/ 942985 w 12220608"/>
                <a:gd name="connsiteY280" fmla="*/ 3189308 h 3442634"/>
                <a:gd name="connsiteX281" fmla="*/ 942985 w 12220608"/>
                <a:gd name="connsiteY281" fmla="*/ 3182713 h 3442634"/>
                <a:gd name="connsiteX282" fmla="*/ 935669 w 12220608"/>
                <a:gd name="connsiteY282" fmla="*/ 3182366 h 3442634"/>
                <a:gd name="connsiteX283" fmla="*/ 636388 w 12220608"/>
                <a:gd name="connsiteY283" fmla="*/ 3183060 h 3442634"/>
                <a:gd name="connsiteX284" fmla="*/ 636388 w 12220608"/>
                <a:gd name="connsiteY284" fmla="*/ 3268792 h 3442634"/>
                <a:gd name="connsiteX285" fmla="*/ 644053 w 12220608"/>
                <a:gd name="connsiteY285" fmla="*/ 3268792 h 3442634"/>
                <a:gd name="connsiteX286" fmla="*/ 644053 w 12220608"/>
                <a:gd name="connsiteY286" fmla="*/ 3235471 h 3442634"/>
                <a:gd name="connsiteX287" fmla="*/ 659383 w 12220608"/>
                <a:gd name="connsiteY287" fmla="*/ 3235471 h 3442634"/>
                <a:gd name="connsiteX288" fmla="*/ 688997 w 12220608"/>
                <a:gd name="connsiteY288" fmla="*/ 3209092 h 3442634"/>
                <a:gd name="connsiteX289" fmla="*/ 659383 w 12220608"/>
                <a:gd name="connsiteY289" fmla="*/ 3183060 h 3442634"/>
                <a:gd name="connsiteX290" fmla="*/ 636388 w 12220608"/>
                <a:gd name="connsiteY290" fmla="*/ 3183060 h 3442634"/>
                <a:gd name="connsiteX291" fmla="*/ 797351 w 12220608"/>
                <a:gd name="connsiteY291" fmla="*/ 3191737 h 3442634"/>
                <a:gd name="connsiteX292" fmla="*/ 797351 w 12220608"/>
                <a:gd name="connsiteY292" fmla="*/ 3214645 h 3442634"/>
                <a:gd name="connsiteX293" fmla="*/ 787944 w 12220608"/>
                <a:gd name="connsiteY293" fmla="*/ 3214645 h 3442634"/>
                <a:gd name="connsiteX294" fmla="*/ 787944 w 12220608"/>
                <a:gd name="connsiteY294" fmla="*/ 3220893 h 3442634"/>
                <a:gd name="connsiteX295" fmla="*/ 797351 w 12220608"/>
                <a:gd name="connsiteY295" fmla="*/ 3220893 h 3442634"/>
                <a:gd name="connsiteX296" fmla="*/ 797351 w 12220608"/>
                <a:gd name="connsiteY296" fmla="*/ 3257685 h 3442634"/>
                <a:gd name="connsiteX297" fmla="*/ 809894 w 12220608"/>
                <a:gd name="connsiteY297" fmla="*/ 3269139 h 3442634"/>
                <a:gd name="connsiteX298" fmla="*/ 818255 w 12220608"/>
                <a:gd name="connsiteY298" fmla="*/ 3268791 h 3442634"/>
                <a:gd name="connsiteX299" fmla="*/ 818255 w 12220608"/>
                <a:gd name="connsiteY299" fmla="*/ 3262544 h 3442634"/>
                <a:gd name="connsiteX300" fmla="*/ 812681 w 12220608"/>
                <a:gd name="connsiteY300" fmla="*/ 3262891 h 3442634"/>
                <a:gd name="connsiteX301" fmla="*/ 805016 w 12220608"/>
                <a:gd name="connsiteY301" fmla="*/ 3257685 h 3442634"/>
                <a:gd name="connsiteX302" fmla="*/ 805016 w 12220608"/>
                <a:gd name="connsiteY302" fmla="*/ 3220893 h 3442634"/>
                <a:gd name="connsiteX303" fmla="*/ 818604 w 12220608"/>
                <a:gd name="connsiteY303" fmla="*/ 3220893 h 3442634"/>
                <a:gd name="connsiteX304" fmla="*/ 818604 w 12220608"/>
                <a:gd name="connsiteY304" fmla="*/ 3214645 h 3442634"/>
                <a:gd name="connsiteX305" fmla="*/ 805016 w 12220608"/>
                <a:gd name="connsiteY305" fmla="*/ 3214645 h 3442634"/>
                <a:gd name="connsiteX306" fmla="*/ 805016 w 12220608"/>
                <a:gd name="connsiteY306" fmla="*/ 3191737 h 3442634"/>
                <a:gd name="connsiteX307" fmla="*/ 797351 w 12220608"/>
                <a:gd name="connsiteY307" fmla="*/ 3191737 h 3442634"/>
                <a:gd name="connsiteX308" fmla="*/ 878878 w 12220608"/>
                <a:gd name="connsiteY308" fmla="*/ 3213257 h 3442634"/>
                <a:gd name="connsiteX309" fmla="*/ 850657 w 12220608"/>
                <a:gd name="connsiteY309" fmla="*/ 3241719 h 3442634"/>
                <a:gd name="connsiteX310" fmla="*/ 878878 w 12220608"/>
                <a:gd name="connsiteY310" fmla="*/ 3270181 h 3442634"/>
                <a:gd name="connsiteX311" fmla="*/ 907098 w 12220608"/>
                <a:gd name="connsiteY311" fmla="*/ 3241719 h 3442634"/>
                <a:gd name="connsiteX312" fmla="*/ 878878 w 12220608"/>
                <a:gd name="connsiteY312" fmla="*/ 3213257 h 3442634"/>
                <a:gd name="connsiteX313" fmla="*/ 718263 w 12220608"/>
                <a:gd name="connsiteY313" fmla="*/ 3213257 h 3442634"/>
                <a:gd name="connsiteX314" fmla="*/ 697359 w 12220608"/>
                <a:gd name="connsiteY314" fmla="*/ 3220199 h 3442634"/>
                <a:gd name="connsiteX315" fmla="*/ 700843 w 12220608"/>
                <a:gd name="connsiteY315" fmla="*/ 3225753 h 3442634"/>
                <a:gd name="connsiteX316" fmla="*/ 717566 w 12220608"/>
                <a:gd name="connsiteY316" fmla="*/ 3219852 h 3442634"/>
                <a:gd name="connsiteX317" fmla="*/ 731154 w 12220608"/>
                <a:gd name="connsiteY317" fmla="*/ 3231306 h 3442634"/>
                <a:gd name="connsiteX318" fmla="*/ 730806 w 12220608"/>
                <a:gd name="connsiteY318" fmla="*/ 3233042 h 3442634"/>
                <a:gd name="connsiteX319" fmla="*/ 725580 w 12220608"/>
                <a:gd name="connsiteY319" fmla="*/ 3237901 h 3442634"/>
                <a:gd name="connsiteX320" fmla="*/ 712689 w 12220608"/>
                <a:gd name="connsiteY320" fmla="*/ 3237901 h 3442634"/>
                <a:gd name="connsiteX321" fmla="*/ 694223 w 12220608"/>
                <a:gd name="connsiteY321" fmla="*/ 3253867 h 3442634"/>
                <a:gd name="connsiteX322" fmla="*/ 714082 w 12220608"/>
                <a:gd name="connsiteY322" fmla="*/ 3270527 h 3442634"/>
                <a:gd name="connsiteX323" fmla="*/ 731154 w 12220608"/>
                <a:gd name="connsiteY323" fmla="*/ 3262197 h 3442634"/>
                <a:gd name="connsiteX324" fmla="*/ 731154 w 12220608"/>
                <a:gd name="connsiteY324" fmla="*/ 3268792 h 3442634"/>
                <a:gd name="connsiteX325" fmla="*/ 738819 w 12220608"/>
                <a:gd name="connsiteY325" fmla="*/ 3268792 h 3442634"/>
                <a:gd name="connsiteX326" fmla="*/ 738819 w 12220608"/>
                <a:gd name="connsiteY326" fmla="*/ 3231653 h 3442634"/>
                <a:gd name="connsiteX327" fmla="*/ 718263 w 12220608"/>
                <a:gd name="connsiteY327" fmla="*/ 3213257 h 3442634"/>
                <a:gd name="connsiteX328" fmla="*/ 779234 w 12220608"/>
                <a:gd name="connsiteY328" fmla="*/ 3213604 h 3442634"/>
                <a:gd name="connsiteX329" fmla="*/ 762860 w 12220608"/>
                <a:gd name="connsiteY329" fmla="*/ 3223670 h 3442634"/>
                <a:gd name="connsiteX330" fmla="*/ 762860 w 12220608"/>
                <a:gd name="connsiteY330" fmla="*/ 3214298 h 3442634"/>
                <a:gd name="connsiteX331" fmla="*/ 755543 w 12220608"/>
                <a:gd name="connsiteY331" fmla="*/ 3214298 h 3442634"/>
                <a:gd name="connsiteX332" fmla="*/ 755543 w 12220608"/>
                <a:gd name="connsiteY332" fmla="*/ 3268444 h 3442634"/>
                <a:gd name="connsiteX333" fmla="*/ 762860 w 12220608"/>
                <a:gd name="connsiteY333" fmla="*/ 3268444 h 3442634"/>
                <a:gd name="connsiteX334" fmla="*/ 762860 w 12220608"/>
                <a:gd name="connsiteY334" fmla="*/ 3238247 h 3442634"/>
                <a:gd name="connsiteX335" fmla="*/ 779234 w 12220608"/>
                <a:gd name="connsiteY335" fmla="*/ 3221240 h 3442634"/>
                <a:gd name="connsiteX336" fmla="*/ 783067 w 12220608"/>
                <a:gd name="connsiteY336" fmla="*/ 3221240 h 3442634"/>
                <a:gd name="connsiteX337" fmla="*/ 783415 w 12220608"/>
                <a:gd name="connsiteY337" fmla="*/ 3213951 h 3442634"/>
                <a:gd name="connsiteX338" fmla="*/ 779234 w 12220608"/>
                <a:gd name="connsiteY338" fmla="*/ 3213604 h 34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12220608" h="3442634">
                  <a:moveTo>
                    <a:pt x="11575" y="0"/>
                  </a:moveTo>
                  <a:lnTo>
                    <a:pt x="12220608" y="0"/>
                  </a:lnTo>
                  <a:lnTo>
                    <a:pt x="12212370" y="3439297"/>
                  </a:lnTo>
                  <a:lnTo>
                    <a:pt x="0" y="3442634"/>
                  </a:lnTo>
                  <a:cubicBezTo>
                    <a:pt x="3858" y="2295089"/>
                    <a:pt x="7717" y="1147545"/>
                    <a:pt x="11575" y="0"/>
                  </a:cubicBezTo>
                  <a:close/>
                  <a:moveTo>
                    <a:pt x="389020" y="2881785"/>
                  </a:moveTo>
                  <a:cubicBezTo>
                    <a:pt x="375084" y="2881785"/>
                    <a:pt x="363935" y="2890463"/>
                    <a:pt x="363935" y="2900875"/>
                  </a:cubicBezTo>
                  <a:cubicBezTo>
                    <a:pt x="363935" y="2911288"/>
                    <a:pt x="375084" y="2919965"/>
                    <a:pt x="389020" y="2919965"/>
                  </a:cubicBezTo>
                  <a:cubicBezTo>
                    <a:pt x="402957" y="2919965"/>
                    <a:pt x="414106" y="2911288"/>
                    <a:pt x="414106" y="2900875"/>
                  </a:cubicBezTo>
                  <a:cubicBezTo>
                    <a:pt x="414106" y="2890463"/>
                    <a:pt x="402957" y="2881785"/>
                    <a:pt x="389020" y="2881785"/>
                  </a:cubicBezTo>
                  <a:close/>
                  <a:moveTo>
                    <a:pt x="452430" y="2881785"/>
                  </a:moveTo>
                  <a:cubicBezTo>
                    <a:pt x="438494" y="2881785"/>
                    <a:pt x="427345" y="2890463"/>
                    <a:pt x="427345" y="2900875"/>
                  </a:cubicBezTo>
                  <a:cubicBezTo>
                    <a:pt x="427345" y="2911288"/>
                    <a:pt x="438494" y="2919965"/>
                    <a:pt x="452430" y="2919965"/>
                  </a:cubicBezTo>
                  <a:cubicBezTo>
                    <a:pt x="466367" y="2919965"/>
                    <a:pt x="477516" y="2911288"/>
                    <a:pt x="477516" y="2900875"/>
                  </a:cubicBezTo>
                  <a:cubicBezTo>
                    <a:pt x="477516" y="2890463"/>
                    <a:pt x="466367" y="2881785"/>
                    <a:pt x="452430" y="2881785"/>
                  </a:cubicBezTo>
                  <a:close/>
                  <a:moveTo>
                    <a:pt x="516537" y="2881785"/>
                  </a:moveTo>
                  <a:cubicBezTo>
                    <a:pt x="502601" y="2881785"/>
                    <a:pt x="491452" y="2890116"/>
                    <a:pt x="491452" y="2900875"/>
                  </a:cubicBezTo>
                  <a:cubicBezTo>
                    <a:pt x="491452" y="2911288"/>
                    <a:pt x="502601" y="2919965"/>
                    <a:pt x="516537" y="2919965"/>
                  </a:cubicBezTo>
                  <a:cubicBezTo>
                    <a:pt x="530474" y="2919965"/>
                    <a:pt x="541623" y="2911288"/>
                    <a:pt x="541623" y="2900875"/>
                  </a:cubicBezTo>
                  <a:cubicBezTo>
                    <a:pt x="541623" y="2890463"/>
                    <a:pt x="530474" y="2881785"/>
                    <a:pt x="516537" y="2881785"/>
                  </a:cubicBezTo>
                  <a:close/>
                  <a:moveTo>
                    <a:pt x="631162" y="2914065"/>
                  </a:moveTo>
                  <a:lnTo>
                    <a:pt x="631162" y="2933850"/>
                  </a:lnTo>
                  <a:lnTo>
                    <a:pt x="651718" y="2933850"/>
                  </a:lnTo>
                  <a:lnTo>
                    <a:pt x="651718" y="2914065"/>
                  </a:lnTo>
                  <a:lnTo>
                    <a:pt x="631162" y="2914065"/>
                  </a:lnTo>
                  <a:close/>
                  <a:moveTo>
                    <a:pt x="1451310" y="2914065"/>
                  </a:moveTo>
                  <a:lnTo>
                    <a:pt x="1451310" y="2933850"/>
                  </a:lnTo>
                  <a:lnTo>
                    <a:pt x="1471866" y="2933850"/>
                  </a:lnTo>
                  <a:lnTo>
                    <a:pt x="1471866" y="2914065"/>
                  </a:lnTo>
                  <a:lnTo>
                    <a:pt x="1451310" y="2914065"/>
                  </a:lnTo>
                  <a:close/>
                  <a:moveTo>
                    <a:pt x="1367692" y="2923783"/>
                  </a:moveTo>
                  <a:lnTo>
                    <a:pt x="1367692" y="2959881"/>
                  </a:lnTo>
                  <a:lnTo>
                    <a:pt x="1350969" y="2959881"/>
                  </a:lnTo>
                  <a:lnTo>
                    <a:pt x="1350969" y="2975847"/>
                  </a:lnTo>
                  <a:lnTo>
                    <a:pt x="1367692" y="2975847"/>
                  </a:lnTo>
                  <a:lnTo>
                    <a:pt x="1367692" y="3048389"/>
                  </a:lnTo>
                  <a:cubicBezTo>
                    <a:pt x="1367692" y="3073033"/>
                    <a:pt x="1382325" y="3082404"/>
                    <a:pt x="1401836" y="3082752"/>
                  </a:cubicBezTo>
                  <a:cubicBezTo>
                    <a:pt x="1409153" y="3082752"/>
                    <a:pt x="1416818" y="3081016"/>
                    <a:pt x="1423437" y="3077545"/>
                  </a:cubicBezTo>
                  <a:lnTo>
                    <a:pt x="1423437" y="3062273"/>
                  </a:lnTo>
                  <a:cubicBezTo>
                    <a:pt x="1418211" y="3065050"/>
                    <a:pt x="1411940" y="3066438"/>
                    <a:pt x="1406017" y="3066438"/>
                  </a:cubicBezTo>
                  <a:cubicBezTo>
                    <a:pt x="1393823" y="3066438"/>
                    <a:pt x="1385810" y="3060885"/>
                    <a:pt x="1385810" y="3046307"/>
                  </a:cubicBezTo>
                  <a:lnTo>
                    <a:pt x="1385810" y="2976194"/>
                  </a:lnTo>
                  <a:lnTo>
                    <a:pt x="1424134" y="2976194"/>
                  </a:lnTo>
                  <a:lnTo>
                    <a:pt x="1424134" y="2960228"/>
                  </a:lnTo>
                  <a:lnTo>
                    <a:pt x="1385810" y="2960228"/>
                  </a:lnTo>
                  <a:lnTo>
                    <a:pt x="1385810" y="2923783"/>
                  </a:lnTo>
                  <a:lnTo>
                    <a:pt x="1367692" y="2923783"/>
                  </a:lnTo>
                  <a:close/>
                  <a:moveTo>
                    <a:pt x="1683349" y="2957451"/>
                  </a:moveTo>
                  <a:cubicBezTo>
                    <a:pt x="1649902" y="2957451"/>
                    <a:pt x="1625513" y="2985218"/>
                    <a:pt x="1625513" y="3020275"/>
                  </a:cubicBezTo>
                  <a:cubicBezTo>
                    <a:pt x="1625513" y="3057761"/>
                    <a:pt x="1652689" y="3083099"/>
                    <a:pt x="1685787" y="3083099"/>
                  </a:cubicBezTo>
                  <a:cubicBezTo>
                    <a:pt x="1704950" y="3083793"/>
                    <a:pt x="1723416" y="3075116"/>
                    <a:pt x="1735610" y="3060538"/>
                  </a:cubicBezTo>
                  <a:lnTo>
                    <a:pt x="1724461" y="3050472"/>
                  </a:lnTo>
                  <a:cubicBezTo>
                    <a:pt x="1715053" y="3061232"/>
                    <a:pt x="1701117" y="3067480"/>
                    <a:pt x="1686484" y="3067480"/>
                  </a:cubicBezTo>
                  <a:cubicBezTo>
                    <a:pt x="1663838" y="3067827"/>
                    <a:pt x="1645024" y="3049778"/>
                    <a:pt x="1643630" y="3027564"/>
                  </a:cubicBezTo>
                  <a:lnTo>
                    <a:pt x="1739442" y="3027564"/>
                  </a:lnTo>
                  <a:cubicBezTo>
                    <a:pt x="1739790" y="3024787"/>
                    <a:pt x="1739790" y="3023052"/>
                    <a:pt x="1739790" y="3021316"/>
                  </a:cubicBezTo>
                  <a:cubicBezTo>
                    <a:pt x="1739790" y="2985913"/>
                    <a:pt x="1719234" y="2957451"/>
                    <a:pt x="1683349" y="2957451"/>
                  </a:cubicBezTo>
                  <a:close/>
                  <a:moveTo>
                    <a:pt x="1452704" y="2959882"/>
                  </a:moveTo>
                  <a:lnTo>
                    <a:pt x="1452704" y="3080323"/>
                  </a:lnTo>
                  <a:lnTo>
                    <a:pt x="1470821" y="3080323"/>
                  </a:lnTo>
                  <a:lnTo>
                    <a:pt x="1470821" y="2959882"/>
                  </a:lnTo>
                  <a:lnTo>
                    <a:pt x="1452704" y="2959882"/>
                  </a:lnTo>
                  <a:close/>
                  <a:moveTo>
                    <a:pt x="1495905" y="2959882"/>
                  </a:moveTo>
                  <a:lnTo>
                    <a:pt x="1548166" y="3081365"/>
                  </a:lnTo>
                  <a:lnTo>
                    <a:pt x="1563844" y="3081365"/>
                  </a:lnTo>
                  <a:lnTo>
                    <a:pt x="1616453" y="2959882"/>
                  </a:lnTo>
                  <a:lnTo>
                    <a:pt x="1597291" y="2959882"/>
                  </a:lnTo>
                  <a:lnTo>
                    <a:pt x="1556179" y="3059845"/>
                  </a:lnTo>
                  <a:lnTo>
                    <a:pt x="1515764" y="2959882"/>
                  </a:lnTo>
                  <a:lnTo>
                    <a:pt x="1495905" y="2959882"/>
                  </a:lnTo>
                  <a:close/>
                  <a:moveTo>
                    <a:pt x="389891" y="2930638"/>
                  </a:moveTo>
                  <a:cubicBezTo>
                    <a:pt x="377087" y="2930638"/>
                    <a:pt x="364283" y="2936799"/>
                    <a:pt x="364283" y="2949121"/>
                  </a:cubicBezTo>
                  <a:lnTo>
                    <a:pt x="364283" y="3035199"/>
                  </a:lnTo>
                  <a:cubicBezTo>
                    <a:pt x="364283" y="3059843"/>
                    <a:pt x="384491" y="3079974"/>
                    <a:pt x="409228" y="3079974"/>
                  </a:cubicBezTo>
                  <a:lnTo>
                    <a:pt x="439888" y="3079974"/>
                  </a:lnTo>
                  <a:cubicBezTo>
                    <a:pt x="424210" y="3070603"/>
                    <a:pt x="414803" y="3053595"/>
                    <a:pt x="415151" y="3035199"/>
                  </a:cubicBezTo>
                  <a:lnTo>
                    <a:pt x="415499" y="2949121"/>
                  </a:lnTo>
                  <a:cubicBezTo>
                    <a:pt x="415499" y="2936799"/>
                    <a:pt x="402695" y="2930638"/>
                    <a:pt x="389891" y="2930638"/>
                  </a:cubicBezTo>
                  <a:close/>
                  <a:moveTo>
                    <a:pt x="453302" y="2930638"/>
                  </a:moveTo>
                  <a:cubicBezTo>
                    <a:pt x="440498" y="2930638"/>
                    <a:pt x="427694" y="2936799"/>
                    <a:pt x="427694" y="2949121"/>
                  </a:cubicBezTo>
                  <a:lnTo>
                    <a:pt x="427694" y="3035199"/>
                  </a:lnTo>
                  <a:cubicBezTo>
                    <a:pt x="427694" y="3059843"/>
                    <a:pt x="447901" y="3079974"/>
                    <a:pt x="472638" y="3079974"/>
                  </a:cubicBezTo>
                  <a:lnTo>
                    <a:pt x="503298" y="3079974"/>
                  </a:lnTo>
                  <a:cubicBezTo>
                    <a:pt x="487620" y="3070603"/>
                    <a:pt x="478213" y="3053595"/>
                    <a:pt x="478561" y="3035199"/>
                  </a:cubicBezTo>
                  <a:lnTo>
                    <a:pt x="478909" y="2949121"/>
                  </a:lnTo>
                  <a:cubicBezTo>
                    <a:pt x="478909" y="2936799"/>
                    <a:pt x="466105" y="2930638"/>
                    <a:pt x="453302" y="2930638"/>
                  </a:cubicBezTo>
                  <a:close/>
                  <a:moveTo>
                    <a:pt x="517757" y="2930638"/>
                  </a:moveTo>
                  <a:cubicBezTo>
                    <a:pt x="504953" y="2930638"/>
                    <a:pt x="492149" y="2936799"/>
                    <a:pt x="492149" y="2949121"/>
                  </a:cubicBezTo>
                  <a:lnTo>
                    <a:pt x="492149" y="3035199"/>
                  </a:lnTo>
                  <a:cubicBezTo>
                    <a:pt x="492149" y="3059843"/>
                    <a:pt x="512356" y="3079974"/>
                    <a:pt x="537093" y="3079974"/>
                  </a:cubicBezTo>
                  <a:lnTo>
                    <a:pt x="567753" y="3079974"/>
                  </a:lnTo>
                  <a:cubicBezTo>
                    <a:pt x="552075" y="3070603"/>
                    <a:pt x="542668" y="3053595"/>
                    <a:pt x="543016" y="3035199"/>
                  </a:cubicBezTo>
                  <a:cubicBezTo>
                    <a:pt x="543132" y="3006506"/>
                    <a:pt x="543249" y="2977814"/>
                    <a:pt x="543365" y="2949121"/>
                  </a:cubicBezTo>
                  <a:cubicBezTo>
                    <a:pt x="543365" y="2936799"/>
                    <a:pt x="530561" y="2930638"/>
                    <a:pt x="517757" y="2930638"/>
                  </a:cubicBezTo>
                  <a:close/>
                  <a:moveTo>
                    <a:pt x="1021378" y="2957104"/>
                  </a:moveTo>
                  <a:cubicBezTo>
                    <a:pt x="986885" y="2957104"/>
                    <a:pt x="958316" y="2985566"/>
                    <a:pt x="958316" y="3019928"/>
                  </a:cubicBezTo>
                  <a:lnTo>
                    <a:pt x="958316" y="3020622"/>
                  </a:lnTo>
                  <a:cubicBezTo>
                    <a:pt x="958316" y="3054984"/>
                    <a:pt x="986537" y="3082752"/>
                    <a:pt x="1020332" y="3082752"/>
                  </a:cubicBezTo>
                  <a:lnTo>
                    <a:pt x="1021029" y="3082752"/>
                  </a:lnTo>
                  <a:lnTo>
                    <a:pt x="1021726" y="3082752"/>
                  </a:lnTo>
                  <a:cubicBezTo>
                    <a:pt x="1056219" y="3082752"/>
                    <a:pt x="1084439" y="3054637"/>
                    <a:pt x="1084439" y="3020275"/>
                  </a:cubicBezTo>
                  <a:lnTo>
                    <a:pt x="1084439" y="3019581"/>
                  </a:lnTo>
                  <a:cubicBezTo>
                    <a:pt x="1084091" y="2985219"/>
                    <a:pt x="1055870" y="2957104"/>
                    <a:pt x="1021378" y="2957104"/>
                  </a:cubicBezTo>
                  <a:close/>
                  <a:moveTo>
                    <a:pt x="1277456" y="2958147"/>
                  </a:moveTo>
                  <a:cubicBezTo>
                    <a:pt x="1262126" y="2958494"/>
                    <a:pt x="1247144" y="2961965"/>
                    <a:pt x="1233557" y="2968560"/>
                  </a:cubicBezTo>
                  <a:lnTo>
                    <a:pt x="1238783" y="2983138"/>
                  </a:lnTo>
                  <a:cubicBezTo>
                    <a:pt x="1249932" y="2977584"/>
                    <a:pt x="1262474" y="2974460"/>
                    <a:pt x="1275365" y="2974460"/>
                  </a:cubicBezTo>
                  <a:cubicBezTo>
                    <a:pt x="1298011" y="2974460"/>
                    <a:pt x="1311251" y="2985567"/>
                    <a:pt x="1311251" y="3007087"/>
                  </a:cubicBezTo>
                  <a:lnTo>
                    <a:pt x="1311251" y="3011252"/>
                  </a:lnTo>
                  <a:cubicBezTo>
                    <a:pt x="1299405" y="3007781"/>
                    <a:pt x="1286863" y="3006046"/>
                    <a:pt x="1274320" y="3006046"/>
                  </a:cubicBezTo>
                  <a:cubicBezTo>
                    <a:pt x="1243660" y="3006046"/>
                    <a:pt x="1222756" y="3019582"/>
                    <a:pt x="1222756" y="3045614"/>
                  </a:cubicBezTo>
                  <a:cubicBezTo>
                    <a:pt x="1222756" y="3070258"/>
                    <a:pt x="1245054" y="3083100"/>
                    <a:pt x="1267700" y="3083100"/>
                  </a:cubicBezTo>
                  <a:cubicBezTo>
                    <a:pt x="1284772" y="3083447"/>
                    <a:pt x="1300799" y="3075811"/>
                    <a:pt x="1311251" y="3062622"/>
                  </a:cubicBezTo>
                  <a:lnTo>
                    <a:pt x="1311251" y="3080323"/>
                  </a:lnTo>
                  <a:lnTo>
                    <a:pt x="1329020" y="3080323"/>
                  </a:lnTo>
                  <a:lnTo>
                    <a:pt x="1329020" y="3006740"/>
                  </a:lnTo>
                  <a:cubicBezTo>
                    <a:pt x="1330065" y="2993550"/>
                    <a:pt x="1325536" y="2981055"/>
                    <a:pt x="1316477" y="2971337"/>
                  </a:cubicBezTo>
                  <a:cubicBezTo>
                    <a:pt x="1305676" y="2961965"/>
                    <a:pt x="1291740" y="2957106"/>
                    <a:pt x="1277456" y="2958147"/>
                  </a:cubicBezTo>
                  <a:close/>
                  <a:moveTo>
                    <a:pt x="1093149" y="2959882"/>
                  </a:moveTo>
                  <a:lnTo>
                    <a:pt x="1145410" y="3081365"/>
                  </a:lnTo>
                  <a:lnTo>
                    <a:pt x="1161437" y="3081365"/>
                  </a:lnTo>
                  <a:lnTo>
                    <a:pt x="1214046" y="2959882"/>
                  </a:lnTo>
                  <a:lnTo>
                    <a:pt x="1194536" y="2959882"/>
                  </a:lnTo>
                  <a:lnTo>
                    <a:pt x="1153772" y="3059845"/>
                  </a:lnTo>
                  <a:lnTo>
                    <a:pt x="1113008" y="2959882"/>
                  </a:lnTo>
                  <a:lnTo>
                    <a:pt x="1093149" y="2959882"/>
                  </a:lnTo>
                  <a:close/>
                  <a:moveTo>
                    <a:pt x="747181" y="2957105"/>
                  </a:moveTo>
                  <a:cubicBezTo>
                    <a:pt x="730109" y="2956758"/>
                    <a:pt x="714083" y="2965782"/>
                    <a:pt x="705721" y="2980707"/>
                  </a:cubicBezTo>
                  <a:lnTo>
                    <a:pt x="705721" y="2959882"/>
                  </a:lnTo>
                  <a:lnTo>
                    <a:pt x="687604" y="2959882"/>
                  </a:lnTo>
                  <a:lnTo>
                    <a:pt x="687604" y="3079628"/>
                  </a:lnTo>
                  <a:lnTo>
                    <a:pt x="705721" y="3079628"/>
                  </a:lnTo>
                  <a:lnTo>
                    <a:pt x="705721" y="3010904"/>
                  </a:lnTo>
                  <a:lnTo>
                    <a:pt x="705721" y="3008474"/>
                  </a:lnTo>
                  <a:cubicBezTo>
                    <a:pt x="705721" y="2989037"/>
                    <a:pt x="721748" y="2973071"/>
                    <a:pt x="741258" y="2973071"/>
                  </a:cubicBezTo>
                  <a:lnTo>
                    <a:pt x="741955" y="2973071"/>
                  </a:lnTo>
                  <a:cubicBezTo>
                    <a:pt x="763208" y="2973071"/>
                    <a:pt x="775402" y="2987302"/>
                    <a:pt x="775402" y="3009516"/>
                  </a:cubicBezTo>
                  <a:lnTo>
                    <a:pt x="775402" y="3079975"/>
                  </a:lnTo>
                  <a:lnTo>
                    <a:pt x="793519" y="3079975"/>
                  </a:lnTo>
                  <a:lnTo>
                    <a:pt x="793519" y="3005351"/>
                  </a:lnTo>
                  <a:cubicBezTo>
                    <a:pt x="793519" y="2976542"/>
                    <a:pt x="776447" y="2957105"/>
                    <a:pt x="747181" y="2957105"/>
                  </a:cubicBezTo>
                  <a:close/>
                  <a:moveTo>
                    <a:pt x="886195" y="2957105"/>
                  </a:moveTo>
                  <a:cubicBezTo>
                    <a:pt x="869124" y="2956758"/>
                    <a:pt x="853097" y="2965782"/>
                    <a:pt x="844735" y="2980707"/>
                  </a:cubicBezTo>
                  <a:lnTo>
                    <a:pt x="844735" y="2959882"/>
                  </a:lnTo>
                  <a:lnTo>
                    <a:pt x="826618" y="2959882"/>
                  </a:lnTo>
                  <a:lnTo>
                    <a:pt x="826618" y="3079628"/>
                  </a:lnTo>
                  <a:lnTo>
                    <a:pt x="844735" y="3079628"/>
                  </a:lnTo>
                  <a:lnTo>
                    <a:pt x="844735" y="3010904"/>
                  </a:lnTo>
                  <a:lnTo>
                    <a:pt x="844735" y="3008474"/>
                  </a:lnTo>
                  <a:cubicBezTo>
                    <a:pt x="844735" y="2989037"/>
                    <a:pt x="860762" y="2973071"/>
                    <a:pt x="880273" y="2973071"/>
                  </a:cubicBezTo>
                  <a:lnTo>
                    <a:pt x="880969" y="2973071"/>
                  </a:lnTo>
                  <a:cubicBezTo>
                    <a:pt x="902222" y="2973071"/>
                    <a:pt x="914416" y="2987302"/>
                    <a:pt x="914416" y="3009516"/>
                  </a:cubicBezTo>
                  <a:lnTo>
                    <a:pt x="914416" y="3079975"/>
                  </a:lnTo>
                  <a:lnTo>
                    <a:pt x="932533" y="3079975"/>
                  </a:lnTo>
                  <a:lnTo>
                    <a:pt x="932533" y="3005351"/>
                  </a:lnTo>
                  <a:cubicBezTo>
                    <a:pt x="932533" y="2976542"/>
                    <a:pt x="915462" y="2957105"/>
                    <a:pt x="886195" y="2957105"/>
                  </a:cubicBezTo>
                  <a:close/>
                  <a:moveTo>
                    <a:pt x="632207" y="2959882"/>
                  </a:moveTo>
                  <a:lnTo>
                    <a:pt x="632207" y="3080323"/>
                  </a:lnTo>
                  <a:lnTo>
                    <a:pt x="650325" y="3080323"/>
                  </a:lnTo>
                  <a:lnTo>
                    <a:pt x="650325" y="2959882"/>
                  </a:lnTo>
                  <a:lnTo>
                    <a:pt x="632207" y="2959882"/>
                  </a:lnTo>
                  <a:close/>
                  <a:moveTo>
                    <a:pt x="1016847" y="3181324"/>
                  </a:moveTo>
                  <a:cubicBezTo>
                    <a:pt x="991414" y="3181324"/>
                    <a:pt x="971903" y="3199720"/>
                    <a:pt x="971903" y="3225752"/>
                  </a:cubicBezTo>
                  <a:cubicBezTo>
                    <a:pt x="971903" y="3251784"/>
                    <a:pt x="991414" y="3270180"/>
                    <a:pt x="1016847" y="3270180"/>
                  </a:cubicBezTo>
                  <a:cubicBezTo>
                    <a:pt x="1036358" y="3270180"/>
                    <a:pt x="1054126" y="3258378"/>
                    <a:pt x="1059004" y="3238247"/>
                  </a:cubicBezTo>
                  <a:lnTo>
                    <a:pt x="1040190" y="3238247"/>
                  </a:lnTo>
                  <a:cubicBezTo>
                    <a:pt x="1037055" y="3248313"/>
                    <a:pt x="1028344" y="3254560"/>
                    <a:pt x="1016847" y="3254560"/>
                  </a:cubicBezTo>
                  <a:cubicBezTo>
                    <a:pt x="1000472" y="3254560"/>
                    <a:pt x="989672" y="3242412"/>
                    <a:pt x="989672" y="3225752"/>
                  </a:cubicBezTo>
                  <a:cubicBezTo>
                    <a:pt x="989672" y="3209091"/>
                    <a:pt x="1000472" y="3196943"/>
                    <a:pt x="1016847" y="3196943"/>
                  </a:cubicBezTo>
                  <a:cubicBezTo>
                    <a:pt x="1028344" y="3196943"/>
                    <a:pt x="1037055" y="3203191"/>
                    <a:pt x="1040190" y="3213257"/>
                  </a:cubicBezTo>
                  <a:lnTo>
                    <a:pt x="1059004" y="3213257"/>
                  </a:lnTo>
                  <a:cubicBezTo>
                    <a:pt x="1054126" y="3193125"/>
                    <a:pt x="1036358" y="3181324"/>
                    <a:pt x="1016847" y="3181324"/>
                  </a:cubicBezTo>
                  <a:close/>
                  <a:moveTo>
                    <a:pt x="1213348" y="3182713"/>
                  </a:moveTo>
                  <a:cubicBezTo>
                    <a:pt x="1207774" y="3182713"/>
                    <a:pt x="1203245" y="3187573"/>
                    <a:pt x="1203245" y="3193126"/>
                  </a:cubicBezTo>
                  <a:cubicBezTo>
                    <a:pt x="1203245" y="3198679"/>
                    <a:pt x="1207774" y="3203191"/>
                    <a:pt x="1213348" y="3203191"/>
                  </a:cubicBezTo>
                  <a:cubicBezTo>
                    <a:pt x="1219271" y="3203191"/>
                    <a:pt x="1223800" y="3199027"/>
                    <a:pt x="1223800" y="3193126"/>
                  </a:cubicBezTo>
                  <a:cubicBezTo>
                    <a:pt x="1223800" y="3187225"/>
                    <a:pt x="1219271" y="3182713"/>
                    <a:pt x="1213348" y="3182713"/>
                  </a:cubicBezTo>
                  <a:close/>
                  <a:moveTo>
                    <a:pt x="1360723" y="3191391"/>
                  </a:moveTo>
                  <a:lnTo>
                    <a:pt x="1360723" y="3212911"/>
                  </a:lnTo>
                  <a:lnTo>
                    <a:pt x="1352013" y="3212911"/>
                  </a:lnTo>
                  <a:lnTo>
                    <a:pt x="1352013" y="3226447"/>
                  </a:lnTo>
                  <a:lnTo>
                    <a:pt x="1360723" y="3226447"/>
                  </a:lnTo>
                  <a:lnTo>
                    <a:pt x="1360723" y="3257338"/>
                  </a:lnTo>
                  <a:cubicBezTo>
                    <a:pt x="1360723" y="3268445"/>
                    <a:pt x="1369085" y="3269834"/>
                    <a:pt x="1377098" y="3269834"/>
                  </a:cubicBezTo>
                  <a:cubicBezTo>
                    <a:pt x="1381976" y="3269834"/>
                    <a:pt x="1389640" y="3269139"/>
                    <a:pt x="1389640" y="3269139"/>
                  </a:cubicBezTo>
                  <a:lnTo>
                    <a:pt x="1389640" y="3255603"/>
                  </a:lnTo>
                  <a:cubicBezTo>
                    <a:pt x="1389640" y="3255603"/>
                    <a:pt x="1386505" y="3255950"/>
                    <a:pt x="1382324" y="3255950"/>
                  </a:cubicBezTo>
                  <a:cubicBezTo>
                    <a:pt x="1379885" y="3255950"/>
                    <a:pt x="1377098" y="3255256"/>
                    <a:pt x="1377098" y="3251785"/>
                  </a:cubicBezTo>
                  <a:lnTo>
                    <a:pt x="1377098" y="3226447"/>
                  </a:lnTo>
                  <a:lnTo>
                    <a:pt x="1389292" y="3226447"/>
                  </a:lnTo>
                  <a:lnTo>
                    <a:pt x="1389292" y="3212911"/>
                  </a:lnTo>
                  <a:lnTo>
                    <a:pt x="1377098" y="3212911"/>
                  </a:lnTo>
                  <a:lnTo>
                    <a:pt x="1377098" y="3191391"/>
                  </a:lnTo>
                  <a:lnTo>
                    <a:pt x="1360723" y="3191391"/>
                  </a:lnTo>
                  <a:close/>
                  <a:moveTo>
                    <a:pt x="1426224" y="3211174"/>
                  </a:moveTo>
                  <a:cubicBezTo>
                    <a:pt x="1409501" y="3211174"/>
                    <a:pt x="1396958" y="3223670"/>
                    <a:pt x="1396958" y="3240677"/>
                  </a:cubicBezTo>
                  <a:cubicBezTo>
                    <a:pt x="1396958" y="3257684"/>
                    <a:pt x="1409849" y="3270180"/>
                    <a:pt x="1426573" y="3270180"/>
                  </a:cubicBezTo>
                  <a:cubicBezTo>
                    <a:pt x="1439115" y="3270180"/>
                    <a:pt x="1449915" y="3264626"/>
                    <a:pt x="1454793" y="3252478"/>
                  </a:cubicBezTo>
                  <a:lnTo>
                    <a:pt x="1438070" y="3250742"/>
                  </a:lnTo>
                  <a:cubicBezTo>
                    <a:pt x="1435631" y="3254560"/>
                    <a:pt x="1431102" y="3256643"/>
                    <a:pt x="1426573" y="3256643"/>
                  </a:cubicBezTo>
                  <a:cubicBezTo>
                    <a:pt x="1419604" y="3256643"/>
                    <a:pt x="1414378" y="3251437"/>
                    <a:pt x="1413681" y="3245189"/>
                  </a:cubicBezTo>
                  <a:lnTo>
                    <a:pt x="1455838" y="3245189"/>
                  </a:lnTo>
                  <a:cubicBezTo>
                    <a:pt x="1455838" y="3221240"/>
                    <a:pt x="1441902" y="3211174"/>
                    <a:pt x="1426224" y="3211174"/>
                  </a:cubicBezTo>
                  <a:close/>
                  <a:moveTo>
                    <a:pt x="1068759" y="3183060"/>
                  </a:moveTo>
                  <a:lnTo>
                    <a:pt x="1068759" y="3268792"/>
                  </a:lnTo>
                  <a:lnTo>
                    <a:pt x="1084786" y="3268792"/>
                  </a:lnTo>
                  <a:lnTo>
                    <a:pt x="1084786" y="3183060"/>
                  </a:lnTo>
                  <a:lnTo>
                    <a:pt x="1068759" y="3183060"/>
                  </a:lnTo>
                  <a:close/>
                  <a:moveTo>
                    <a:pt x="1121369" y="3210827"/>
                  </a:moveTo>
                  <a:cubicBezTo>
                    <a:pt x="1107781" y="3210827"/>
                    <a:pt x="1097329" y="3217769"/>
                    <a:pt x="1097329" y="3217769"/>
                  </a:cubicBezTo>
                  <a:lnTo>
                    <a:pt x="1103600" y="3229917"/>
                  </a:lnTo>
                  <a:cubicBezTo>
                    <a:pt x="1107781" y="3227488"/>
                    <a:pt x="1115098" y="3224711"/>
                    <a:pt x="1120672" y="3224711"/>
                  </a:cubicBezTo>
                  <a:cubicBezTo>
                    <a:pt x="1126943" y="3224711"/>
                    <a:pt x="1130079" y="3227141"/>
                    <a:pt x="1130079" y="3231306"/>
                  </a:cubicBezTo>
                  <a:lnTo>
                    <a:pt x="1129731" y="3231306"/>
                  </a:lnTo>
                  <a:cubicBezTo>
                    <a:pt x="1129731" y="3233388"/>
                    <a:pt x="1128685" y="3234777"/>
                    <a:pt x="1125898" y="3234777"/>
                  </a:cubicBezTo>
                  <a:lnTo>
                    <a:pt x="1114749" y="3234777"/>
                  </a:lnTo>
                  <a:cubicBezTo>
                    <a:pt x="1102206" y="3234777"/>
                    <a:pt x="1094193" y="3241371"/>
                    <a:pt x="1094193" y="3252131"/>
                  </a:cubicBezTo>
                  <a:cubicBezTo>
                    <a:pt x="1094193" y="3261502"/>
                    <a:pt x="1102206" y="3269833"/>
                    <a:pt x="1114052" y="3269833"/>
                  </a:cubicBezTo>
                  <a:cubicBezTo>
                    <a:pt x="1120324" y="3269833"/>
                    <a:pt x="1126943" y="3267750"/>
                    <a:pt x="1129731" y="3263238"/>
                  </a:cubicBezTo>
                  <a:lnTo>
                    <a:pt x="1129731" y="3268444"/>
                  </a:lnTo>
                  <a:lnTo>
                    <a:pt x="1145757" y="3268444"/>
                  </a:lnTo>
                  <a:lnTo>
                    <a:pt x="1145757" y="3231653"/>
                  </a:lnTo>
                  <a:cubicBezTo>
                    <a:pt x="1145757" y="3216728"/>
                    <a:pt x="1134260" y="3210827"/>
                    <a:pt x="1121369" y="3210827"/>
                  </a:cubicBezTo>
                  <a:close/>
                  <a:moveTo>
                    <a:pt x="1318915" y="3210827"/>
                  </a:moveTo>
                  <a:cubicBezTo>
                    <a:pt x="1305327" y="3210827"/>
                    <a:pt x="1294875" y="3217769"/>
                    <a:pt x="1294875" y="3217769"/>
                  </a:cubicBezTo>
                  <a:lnTo>
                    <a:pt x="1301146" y="3229917"/>
                  </a:lnTo>
                  <a:cubicBezTo>
                    <a:pt x="1305327" y="3227488"/>
                    <a:pt x="1312643" y="3224711"/>
                    <a:pt x="1318218" y="3224711"/>
                  </a:cubicBezTo>
                  <a:cubicBezTo>
                    <a:pt x="1324489" y="3224711"/>
                    <a:pt x="1327625" y="3227141"/>
                    <a:pt x="1327625" y="3231306"/>
                  </a:cubicBezTo>
                  <a:lnTo>
                    <a:pt x="1327276" y="3231306"/>
                  </a:lnTo>
                  <a:cubicBezTo>
                    <a:pt x="1327276" y="3233388"/>
                    <a:pt x="1326231" y="3234777"/>
                    <a:pt x="1323444" y="3234777"/>
                  </a:cubicBezTo>
                  <a:lnTo>
                    <a:pt x="1312295" y="3234777"/>
                  </a:lnTo>
                  <a:cubicBezTo>
                    <a:pt x="1299753" y="3234777"/>
                    <a:pt x="1291739" y="3241371"/>
                    <a:pt x="1291739" y="3252131"/>
                  </a:cubicBezTo>
                  <a:cubicBezTo>
                    <a:pt x="1291739" y="3261502"/>
                    <a:pt x="1299753" y="3269833"/>
                    <a:pt x="1311598" y="3269833"/>
                  </a:cubicBezTo>
                  <a:cubicBezTo>
                    <a:pt x="1317870" y="3269833"/>
                    <a:pt x="1324489" y="3267750"/>
                    <a:pt x="1327276" y="3263238"/>
                  </a:cubicBezTo>
                  <a:lnTo>
                    <a:pt x="1327276" y="3268444"/>
                  </a:lnTo>
                  <a:lnTo>
                    <a:pt x="1343303" y="3268444"/>
                  </a:lnTo>
                  <a:lnTo>
                    <a:pt x="1343303" y="3231653"/>
                  </a:lnTo>
                  <a:cubicBezTo>
                    <a:pt x="1343303" y="3216728"/>
                    <a:pt x="1331806" y="3210827"/>
                    <a:pt x="1318915" y="3210827"/>
                  </a:cubicBezTo>
                  <a:close/>
                  <a:moveTo>
                    <a:pt x="1189657" y="3211521"/>
                  </a:moveTo>
                  <a:cubicBezTo>
                    <a:pt x="1182689" y="3211521"/>
                    <a:pt x="1177114" y="3215339"/>
                    <a:pt x="1175024" y="3221240"/>
                  </a:cubicBezTo>
                  <a:lnTo>
                    <a:pt x="1175024" y="3212216"/>
                  </a:lnTo>
                  <a:lnTo>
                    <a:pt x="1159345" y="3212216"/>
                  </a:lnTo>
                  <a:lnTo>
                    <a:pt x="1159345" y="3268445"/>
                  </a:lnTo>
                  <a:lnTo>
                    <a:pt x="1175372" y="3268445"/>
                  </a:lnTo>
                  <a:lnTo>
                    <a:pt x="1175372" y="3241718"/>
                  </a:lnTo>
                  <a:cubicBezTo>
                    <a:pt x="1175372" y="3232000"/>
                    <a:pt x="1179205" y="3228182"/>
                    <a:pt x="1187218" y="3228182"/>
                  </a:cubicBezTo>
                  <a:lnTo>
                    <a:pt x="1193838" y="3228182"/>
                  </a:lnTo>
                  <a:lnTo>
                    <a:pt x="1194186" y="3228182"/>
                  </a:lnTo>
                  <a:lnTo>
                    <a:pt x="1194186" y="3211868"/>
                  </a:lnTo>
                  <a:cubicBezTo>
                    <a:pt x="1192444" y="3211521"/>
                    <a:pt x="1191051" y="3211521"/>
                    <a:pt x="1189657" y="3211521"/>
                  </a:cubicBezTo>
                  <a:close/>
                  <a:moveTo>
                    <a:pt x="1198367" y="3212563"/>
                  </a:moveTo>
                  <a:lnTo>
                    <a:pt x="1198367" y="3226099"/>
                  </a:lnTo>
                  <a:lnTo>
                    <a:pt x="1206032" y="3226099"/>
                  </a:lnTo>
                  <a:lnTo>
                    <a:pt x="1206032" y="3268791"/>
                  </a:lnTo>
                  <a:lnTo>
                    <a:pt x="1222058" y="3268791"/>
                  </a:lnTo>
                  <a:lnTo>
                    <a:pt x="1222406" y="3268791"/>
                  </a:lnTo>
                  <a:lnTo>
                    <a:pt x="1222406" y="3212563"/>
                  </a:lnTo>
                  <a:lnTo>
                    <a:pt x="1198367" y="3212563"/>
                  </a:lnTo>
                  <a:close/>
                  <a:moveTo>
                    <a:pt x="1230420" y="3212563"/>
                  </a:moveTo>
                  <a:lnTo>
                    <a:pt x="1249583" y="3268792"/>
                  </a:lnTo>
                  <a:lnTo>
                    <a:pt x="1269442" y="3268792"/>
                  </a:lnTo>
                  <a:lnTo>
                    <a:pt x="1289649" y="3212563"/>
                  </a:lnTo>
                  <a:lnTo>
                    <a:pt x="1272926" y="3212563"/>
                  </a:lnTo>
                  <a:lnTo>
                    <a:pt x="1260035" y="3251437"/>
                  </a:lnTo>
                  <a:lnTo>
                    <a:pt x="1247840" y="3212563"/>
                  </a:lnTo>
                  <a:lnTo>
                    <a:pt x="1230420" y="3212563"/>
                  </a:lnTo>
                  <a:close/>
                  <a:moveTo>
                    <a:pt x="935669" y="3182366"/>
                  </a:moveTo>
                  <a:cubicBezTo>
                    <a:pt x="930094" y="3182366"/>
                    <a:pt x="923474" y="3185143"/>
                    <a:pt x="923474" y="3195208"/>
                  </a:cubicBezTo>
                  <a:lnTo>
                    <a:pt x="923126" y="3214298"/>
                  </a:lnTo>
                  <a:lnTo>
                    <a:pt x="913719" y="3214298"/>
                  </a:lnTo>
                  <a:lnTo>
                    <a:pt x="913719" y="3220546"/>
                  </a:lnTo>
                  <a:lnTo>
                    <a:pt x="923126" y="3220546"/>
                  </a:lnTo>
                  <a:lnTo>
                    <a:pt x="923126" y="3268445"/>
                  </a:lnTo>
                  <a:lnTo>
                    <a:pt x="930791" y="3268445"/>
                  </a:lnTo>
                  <a:lnTo>
                    <a:pt x="930791" y="3220546"/>
                  </a:lnTo>
                  <a:lnTo>
                    <a:pt x="941940" y="3220546"/>
                  </a:lnTo>
                  <a:lnTo>
                    <a:pt x="941940" y="3214298"/>
                  </a:lnTo>
                  <a:lnTo>
                    <a:pt x="930791" y="3214298"/>
                  </a:lnTo>
                  <a:lnTo>
                    <a:pt x="930791" y="3195903"/>
                  </a:lnTo>
                  <a:cubicBezTo>
                    <a:pt x="930791" y="3190696"/>
                    <a:pt x="932533" y="3188614"/>
                    <a:pt x="937411" y="3188614"/>
                  </a:cubicBezTo>
                  <a:cubicBezTo>
                    <a:pt x="939501" y="3188614"/>
                    <a:pt x="942985" y="3189308"/>
                    <a:pt x="942985" y="3189308"/>
                  </a:cubicBezTo>
                  <a:lnTo>
                    <a:pt x="942985" y="3182713"/>
                  </a:lnTo>
                  <a:cubicBezTo>
                    <a:pt x="942985" y="3182713"/>
                    <a:pt x="939501" y="3182366"/>
                    <a:pt x="935669" y="3182366"/>
                  </a:cubicBezTo>
                  <a:close/>
                  <a:moveTo>
                    <a:pt x="636388" y="3183060"/>
                  </a:moveTo>
                  <a:lnTo>
                    <a:pt x="636388" y="3268792"/>
                  </a:lnTo>
                  <a:lnTo>
                    <a:pt x="644053" y="3268792"/>
                  </a:lnTo>
                  <a:lnTo>
                    <a:pt x="644053" y="3235471"/>
                  </a:lnTo>
                  <a:lnTo>
                    <a:pt x="659383" y="3235471"/>
                  </a:lnTo>
                  <a:cubicBezTo>
                    <a:pt x="679242" y="3235471"/>
                    <a:pt x="688997" y="3223323"/>
                    <a:pt x="688997" y="3209092"/>
                  </a:cubicBezTo>
                  <a:cubicBezTo>
                    <a:pt x="688997" y="3194861"/>
                    <a:pt x="679242" y="3183060"/>
                    <a:pt x="659383" y="3183060"/>
                  </a:cubicBezTo>
                  <a:lnTo>
                    <a:pt x="636388" y="3183060"/>
                  </a:lnTo>
                  <a:close/>
                  <a:moveTo>
                    <a:pt x="797351" y="3191737"/>
                  </a:moveTo>
                  <a:lnTo>
                    <a:pt x="797351" y="3214645"/>
                  </a:lnTo>
                  <a:lnTo>
                    <a:pt x="787944" y="3214645"/>
                  </a:lnTo>
                  <a:lnTo>
                    <a:pt x="787944" y="3220893"/>
                  </a:lnTo>
                  <a:lnTo>
                    <a:pt x="797351" y="3220893"/>
                  </a:lnTo>
                  <a:lnTo>
                    <a:pt x="797351" y="3257685"/>
                  </a:lnTo>
                  <a:cubicBezTo>
                    <a:pt x="797351" y="3267750"/>
                    <a:pt x="804319" y="3269139"/>
                    <a:pt x="809894" y="3269139"/>
                  </a:cubicBezTo>
                  <a:cubicBezTo>
                    <a:pt x="814423" y="3269139"/>
                    <a:pt x="818255" y="3268791"/>
                    <a:pt x="818255" y="3268791"/>
                  </a:cubicBezTo>
                  <a:lnTo>
                    <a:pt x="818255" y="3262544"/>
                  </a:lnTo>
                  <a:cubicBezTo>
                    <a:pt x="818255" y="3262544"/>
                    <a:pt x="816165" y="3262891"/>
                    <a:pt x="812681" y="3262891"/>
                  </a:cubicBezTo>
                  <a:cubicBezTo>
                    <a:pt x="808500" y="3262891"/>
                    <a:pt x="805016" y="3262544"/>
                    <a:pt x="805016" y="3257685"/>
                  </a:cubicBezTo>
                  <a:lnTo>
                    <a:pt x="805016" y="3220893"/>
                  </a:lnTo>
                  <a:lnTo>
                    <a:pt x="818604" y="3220893"/>
                  </a:lnTo>
                  <a:lnTo>
                    <a:pt x="818604" y="3214645"/>
                  </a:lnTo>
                  <a:lnTo>
                    <a:pt x="805016" y="3214645"/>
                  </a:lnTo>
                  <a:lnTo>
                    <a:pt x="805016" y="3191737"/>
                  </a:lnTo>
                  <a:lnTo>
                    <a:pt x="797351" y="3191737"/>
                  </a:lnTo>
                  <a:close/>
                  <a:moveTo>
                    <a:pt x="878878" y="3213257"/>
                  </a:moveTo>
                  <a:cubicBezTo>
                    <a:pt x="863200" y="3213257"/>
                    <a:pt x="850657" y="3225058"/>
                    <a:pt x="850657" y="3241719"/>
                  </a:cubicBezTo>
                  <a:cubicBezTo>
                    <a:pt x="850657" y="3258379"/>
                    <a:pt x="863200" y="3270181"/>
                    <a:pt x="878878" y="3270181"/>
                  </a:cubicBezTo>
                  <a:cubicBezTo>
                    <a:pt x="894556" y="3270181"/>
                    <a:pt x="907098" y="3258379"/>
                    <a:pt x="907098" y="3241719"/>
                  </a:cubicBezTo>
                  <a:cubicBezTo>
                    <a:pt x="907098" y="3225406"/>
                    <a:pt x="894556" y="3213257"/>
                    <a:pt x="878878" y="3213257"/>
                  </a:cubicBezTo>
                  <a:close/>
                  <a:moveTo>
                    <a:pt x="718263" y="3213257"/>
                  </a:moveTo>
                  <a:cubicBezTo>
                    <a:pt x="708856" y="3213257"/>
                    <a:pt x="701191" y="3217422"/>
                    <a:pt x="697359" y="3220199"/>
                  </a:cubicBezTo>
                  <a:lnTo>
                    <a:pt x="700843" y="3225753"/>
                  </a:lnTo>
                  <a:cubicBezTo>
                    <a:pt x="705372" y="3222629"/>
                    <a:pt x="710947" y="3219852"/>
                    <a:pt x="717566" y="3219852"/>
                  </a:cubicBezTo>
                  <a:cubicBezTo>
                    <a:pt x="724883" y="3219852"/>
                    <a:pt x="731154" y="3222976"/>
                    <a:pt x="731154" y="3231306"/>
                  </a:cubicBezTo>
                  <a:lnTo>
                    <a:pt x="730806" y="3233042"/>
                  </a:lnTo>
                  <a:cubicBezTo>
                    <a:pt x="730806" y="3235818"/>
                    <a:pt x="729412" y="3237901"/>
                    <a:pt x="725580" y="3237901"/>
                  </a:cubicBezTo>
                  <a:lnTo>
                    <a:pt x="712689" y="3237901"/>
                  </a:lnTo>
                  <a:cubicBezTo>
                    <a:pt x="701539" y="3237901"/>
                    <a:pt x="694223" y="3243801"/>
                    <a:pt x="694223" y="3253867"/>
                  </a:cubicBezTo>
                  <a:cubicBezTo>
                    <a:pt x="694223" y="3263585"/>
                    <a:pt x="702237" y="3270527"/>
                    <a:pt x="714082" y="3270527"/>
                  </a:cubicBezTo>
                  <a:cubicBezTo>
                    <a:pt x="720702" y="3270527"/>
                    <a:pt x="728018" y="3267751"/>
                    <a:pt x="731154" y="3262197"/>
                  </a:cubicBezTo>
                  <a:lnTo>
                    <a:pt x="731154" y="3268792"/>
                  </a:lnTo>
                  <a:lnTo>
                    <a:pt x="738819" y="3268792"/>
                  </a:lnTo>
                  <a:lnTo>
                    <a:pt x="738819" y="3231653"/>
                  </a:lnTo>
                  <a:cubicBezTo>
                    <a:pt x="738819" y="3220546"/>
                    <a:pt x="731154" y="3213257"/>
                    <a:pt x="718263" y="3213257"/>
                  </a:cubicBezTo>
                  <a:close/>
                  <a:moveTo>
                    <a:pt x="779234" y="3213604"/>
                  </a:moveTo>
                  <a:cubicBezTo>
                    <a:pt x="772615" y="3213604"/>
                    <a:pt x="765995" y="3216381"/>
                    <a:pt x="762860" y="3223670"/>
                  </a:cubicBezTo>
                  <a:lnTo>
                    <a:pt x="762860" y="3214298"/>
                  </a:lnTo>
                  <a:lnTo>
                    <a:pt x="755543" y="3214298"/>
                  </a:lnTo>
                  <a:lnTo>
                    <a:pt x="755543" y="3268444"/>
                  </a:lnTo>
                  <a:lnTo>
                    <a:pt x="762860" y="3268444"/>
                  </a:lnTo>
                  <a:lnTo>
                    <a:pt x="762860" y="3238247"/>
                  </a:lnTo>
                  <a:cubicBezTo>
                    <a:pt x="762860" y="3225752"/>
                    <a:pt x="769479" y="3221240"/>
                    <a:pt x="779234" y="3221240"/>
                  </a:cubicBezTo>
                  <a:lnTo>
                    <a:pt x="783067" y="3221240"/>
                  </a:lnTo>
                  <a:lnTo>
                    <a:pt x="783415" y="3213951"/>
                  </a:lnTo>
                  <a:cubicBezTo>
                    <a:pt x="781673" y="3213604"/>
                    <a:pt x="780628" y="3213604"/>
                    <a:pt x="779234" y="3213604"/>
                  </a:cubicBezTo>
                  <a:close/>
                </a:path>
              </a:pathLst>
            </a:custGeom>
            <a:grp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C0A8A76-6B42-1BB3-A06D-EDBBEA16D4FF}"/>
                </a:ext>
              </a:extLst>
            </p:cNvPr>
            <p:cNvSpPr/>
            <p:nvPr userDrawn="1"/>
          </p:nvSpPr>
          <p:spPr>
            <a:xfrm>
              <a:off x="632479" y="6399317"/>
              <a:ext cx="1077620" cy="291227"/>
            </a:xfrm>
            <a:custGeom>
              <a:avLst/>
              <a:gdLst>
                <a:gd name="connsiteX0" fmla="*/ 683572 w 1077620"/>
                <a:gd name="connsiteY0" fmla="*/ 272120 h 291227"/>
                <a:gd name="connsiteX1" fmla="*/ 683572 w 1077620"/>
                <a:gd name="connsiteY1" fmla="*/ 276285 h 291227"/>
                <a:gd name="connsiteX2" fmla="*/ 672771 w 1077620"/>
                <a:gd name="connsiteY2" fmla="*/ 286351 h 291227"/>
                <a:gd name="connsiteX3" fmla="*/ 664758 w 1077620"/>
                <a:gd name="connsiteY3" fmla="*/ 279756 h 291227"/>
                <a:gd name="connsiteX4" fmla="*/ 672771 w 1077620"/>
                <a:gd name="connsiteY4" fmla="*/ 273509 h 291227"/>
                <a:gd name="connsiteX5" fmla="*/ 678694 w 1077620"/>
                <a:gd name="connsiteY5" fmla="*/ 273509 h 291227"/>
                <a:gd name="connsiteX6" fmla="*/ 683572 w 1077620"/>
                <a:gd name="connsiteY6" fmla="*/ 272120 h 291227"/>
                <a:gd name="connsiteX7" fmla="*/ 486026 w 1077620"/>
                <a:gd name="connsiteY7" fmla="*/ 272120 h 291227"/>
                <a:gd name="connsiteX8" fmla="*/ 486026 w 1077620"/>
                <a:gd name="connsiteY8" fmla="*/ 276285 h 291227"/>
                <a:gd name="connsiteX9" fmla="*/ 475225 w 1077620"/>
                <a:gd name="connsiteY9" fmla="*/ 286351 h 291227"/>
                <a:gd name="connsiteX10" fmla="*/ 467212 w 1077620"/>
                <a:gd name="connsiteY10" fmla="*/ 279756 h 291227"/>
                <a:gd name="connsiteX11" fmla="*/ 475225 w 1077620"/>
                <a:gd name="connsiteY11" fmla="*/ 273509 h 291227"/>
                <a:gd name="connsiteX12" fmla="*/ 481148 w 1077620"/>
                <a:gd name="connsiteY12" fmla="*/ 273509 h 291227"/>
                <a:gd name="connsiteX13" fmla="*/ 486026 w 1077620"/>
                <a:gd name="connsiteY13" fmla="*/ 272120 h 291227"/>
                <a:gd name="connsiteX14" fmla="*/ 87101 w 1077620"/>
                <a:gd name="connsiteY14" fmla="*/ 269343 h 291227"/>
                <a:gd name="connsiteX15" fmla="*/ 87101 w 1077620"/>
                <a:gd name="connsiteY15" fmla="*/ 276979 h 291227"/>
                <a:gd name="connsiteX16" fmla="*/ 70726 w 1077620"/>
                <a:gd name="connsiteY16" fmla="*/ 291209 h 291227"/>
                <a:gd name="connsiteX17" fmla="*/ 58184 w 1077620"/>
                <a:gd name="connsiteY17" fmla="*/ 281144 h 291227"/>
                <a:gd name="connsiteX18" fmla="*/ 70029 w 1077620"/>
                <a:gd name="connsiteY18" fmla="*/ 271425 h 291227"/>
                <a:gd name="connsiteX19" fmla="*/ 80133 w 1077620"/>
                <a:gd name="connsiteY19" fmla="*/ 271425 h 291227"/>
                <a:gd name="connsiteX20" fmla="*/ 87101 w 1077620"/>
                <a:gd name="connsiteY20" fmla="*/ 269343 h 291227"/>
                <a:gd name="connsiteX21" fmla="*/ 781823 w 1077620"/>
                <a:gd name="connsiteY21" fmla="*/ 251989 h 291227"/>
                <a:gd name="connsiteX22" fmla="*/ 794366 w 1077620"/>
                <a:gd name="connsiteY22" fmla="*/ 262402 h 291227"/>
                <a:gd name="connsiteX23" fmla="*/ 769281 w 1077620"/>
                <a:gd name="connsiteY23" fmla="*/ 262402 h 291227"/>
                <a:gd name="connsiteX24" fmla="*/ 781823 w 1077620"/>
                <a:gd name="connsiteY24" fmla="*/ 251989 h 291227"/>
                <a:gd name="connsiteX25" fmla="*/ 234825 w 1077620"/>
                <a:gd name="connsiteY25" fmla="*/ 247476 h 291227"/>
                <a:gd name="connsiteX26" fmla="*/ 255381 w 1077620"/>
                <a:gd name="connsiteY26" fmla="*/ 269343 h 291227"/>
                <a:gd name="connsiteX27" fmla="*/ 234825 w 1077620"/>
                <a:gd name="connsiteY27" fmla="*/ 291210 h 291227"/>
                <a:gd name="connsiteX28" fmla="*/ 214269 w 1077620"/>
                <a:gd name="connsiteY28" fmla="*/ 269343 h 291227"/>
                <a:gd name="connsiteX29" fmla="*/ 234825 w 1077620"/>
                <a:gd name="connsiteY29" fmla="*/ 247476 h 291227"/>
                <a:gd name="connsiteX30" fmla="*/ 0 w 1077620"/>
                <a:gd name="connsiteY30" fmla="*/ 216933 h 291227"/>
                <a:gd name="connsiteX31" fmla="*/ 16027 w 1077620"/>
                <a:gd name="connsiteY31" fmla="*/ 216933 h 291227"/>
                <a:gd name="connsiteX32" fmla="*/ 36931 w 1077620"/>
                <a:gd name="connsiteY32" fmla="*/ 236370 h 291227"/>
                <a:gd name="connsiteX33" fmla="*/ 16027 w 1077620"/>
                <a:gd name="connsiteY33" fmla="*/ 256154 h 291227"/>
                <a:gd name="connsiteX34" fmla="*/ 0 w 1077620"/>
                <a:gd name="connsiteY34" fmla="*/ 256154 h 291227"/>
                <a:gd name="connsiteX35" fmla="*/ 0 w 1077620"/>
                <a:gd name="connsiteY35" fmla="*/ 217280 h 291227"/>
                <a:gd name="connsiteX36" fmla="*/ 632357 w 1077620"/>
                <a:gd name="connsiteY36" fmla="*/ 47554 h 291227"/>
                <a:gd name="connsiteX37" fmla="*/ 667546 w 1077620"/>
                <a:gd name="connsiteY37" fmla="*/ 52760 h 291227"/>
                <a:gd name="connsiteX38" fmla="*/ 667546 w 1077620"/>
                <a:gd name="connsiteY38" fmla="*/ 63867 h 291227"/>
                <a:gd name="connsiteX39" fmla="*/ 627480 w 1077620"/>
                <a:gd name="connsiteY39" fmla="*/ 96146 h 291227"/>
                <a:gd name="connsiteX40" fmla="*/ 597168 w 1077620"/>
                <a:gd name="connsiteY40" fmla="*/ 72197 h 291227"/>
                <a:gd name="connsiteX41" fmla="*/ 597168 w 1077620"/>
                <a:gd name="connsiteY41" fmla="*/ 71850 h 291227"/>
                <a:gd name="connsiteX42" fmla="*/ 632357 w 1077620"/>
                <a:gd name="connsiteY42" fmla="*/ 47554 h 291227"/>
                <a:gd name="connsiteX43" fmla="*/ 376976 w 1077620"/>
                <a:gd name="connsiteY43" fmla="*/ 1042 h 291227"/>
                <a:gd name="connsiteX44" fmla="*/ 421921 w 1077620"/>
                <a:gd name="connsiteY44" fmla="*/ 46511 h 291227"/>
                <a:gd name="connsiteX45" fmla="*/ 421921 w 1077620"/>
                <a:gd name="connsiteY45" fmla="*/ 48246 h 291227"/>
                <a:gd name="connsiteX46" fmla="*/ 421572 w 1077620"/>
                <a:gd name="connsiteY46" fmla="*/ 50329 h 291227"/>
                <a:gd name="connsiteX47" fmla="*/ 377325 w 1077620"/>
                <a:gd name="connsiteY47" fmla="*/ 94756 h 291227"/>
                <a:gd name="connsiteX48" fmla="*/ 332728 w 1077620"/>
                <a:gd name="connsiteY48" fmla="*/ 49634 h 291227"/>
                <a:gd name="connsiteX49" fmla="*/ 332728 w 1077620"/>
                <a:gd name="connsiteY49" fmla="*/ 47899 h 291227"/>
                <a:gd name="connsiteX50" fmla="*/ 332728 w 1077620"/>
                <a:gd name="connsiteY50" fmla="*/ 47552 h 291227"/>
                <a:gd name="connsiteX51" fmla="*/ 376976 w 1077620"/>
                <a:gd name="connsiteY51" fmla="*/ 1042 h 291227"/>
                <a:gd name="connsiteX52" fmla="*/ 1038947 w 1077620"/>
                <a:gd name="connsiteY52" fmla="*/ 0 h 291227"/>
                <a:gd name="connsiteX53" fmla="*/ 1077620 w 1077620"/>
                <a:gd name="connsiteY53" fmla="*/ 40610 h 291227"/>
                <a:gd name="connsiteX54" fmla="*/ 999577 w 1077620"/>
                <a:gd name="connsiteY54" fmla="*/ 40610 h 291227"/>
                <a:gd name="connsiteX55" fmla="*/ 1038947 w 1077620"/>
                <a:gd name="connsiteY55" fmla="*/ 0 h 2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77620" h="291227">
                  <a:moveTo>
                    <a:pt x="683572" y="272120"/>
                  </a:moveTo>
                  <a:lnTo>
                    <a:pt x="683572" y="276285"/>
                  </a:lnTo>
                  <a:cubicBezTo>
                    <a:pt x="683572" y="283227"/>
                    <a:pt x="678694" y="286351"/>
                    <a:pt x="672771" y="286351"/>
                  </a:cubicBezTo>
                  <a:cubicBezTo>
                    <a:pt x="667894" y="286351"/>
                    <a:pt x="664758" y="283574"/>
                    <a:pt x="664758" y="279756"/>
                  </a:cubicBezTo>
                  <a:cubicBezTo>
                    <a:pt x="664758" y="275591"/>
                    <a:pt x="667894" y="273509"/>
                    <a:pt x="672771" y="273509"/>
                  </a:cubicBezTo>
                  <a:lnTo>
                    <a:pt x="678694" y="273509"/>
                  </a:lnTo>
                  <a:cubicBezTo>
                    <a:pt x="680785" y="273509"/>
                    <a:pt x="682527" y="273161"/>
                    <a:pt x="683572" y="272120"/>
                  </a:cubicBezTo>
                  <a:close/>
                  <a:moveTo>
                    <a:pt x="486026" y="272120"/>
                  </a:moveTo>
                  <a:lnTo>
                    <a:pt x="486026" y="276285"/>
                  </a:lnTo>
                  <a:cubicBezTo>
                    <a:pt x="486026" y="283227"/>
                    <a:pt x="480800" y="286351"/>
                    <a:pt x="475225" y="286351"/>
                  </a:cubicBezTo>
                  <a:cubicBezTo>
                    <a:pt x="470348" y="286351"/>
                    <a:pt x="467212" y="283574"/>
                    <a:pt x="467212" y="279756"/>
                  </a:cubicBezTo>
                  <a:cubicBezTo>
                    <a:pt x="467212" y="275591"/>
                    <a:pt x="470348" y="273509"/>
                    <a:pt x="475225" y="273509"/>
                  </a:cubicBezTo>
                  <a:lnTo>
                    <a:pt x="481148" y="273509"/>
                  </a:lnTo>
                  <a:cubicBezTo>
                    <a:pt x="483239" y="273509"/>
                    <a:pt x="484981" y="273161"/>
                    <a:pt x="486026" y="272120"/>
                  </a:cubicBezTo>
                  <a:close/>
                  <a:moveTo>
                    <a:pt x="87101" y="269343"/>
                  </a:moveTo>
                  <a:lnTo>
                    <a:pt x="87101" y="276979"/>
                  </a:lnTo>
                  <a:cubicBezTo>
                    <a:pt x="87101" y="287044"/>
                    <a:pt x="79088" y="291557"/>
                    <a:pt x="70726" y="291209"/>
                  </a:cubicBezTo>
                  <a:cubicBezTo>
                    <a:pt x="61668" y="291209"/>
                    <a:pt x="58184" y="285656"/>
                    <a:pt x="58184" y="281144"/>
                  </a:cubicBezTo>
                  <a:cubicBezTo>
                    <a:pt x="58184" y="275243"/>
                    <a:pt x="62016" y="271425"/>
                    <a:pt x="70029" y="271425"/>
                  </a:cubicBezTo>
                  <a:lnTo>
                    <a:pt x="80133" y="271425"/>
                  </a:lnTo>
                  <a:cubicBezTo>
                    <a:pt x="82920" y="271425"/>
                    <a:pt x="85707" y="271078"/>
                    <a:pt x="87101" y="269343"/>
                  </a:cubicBezTo>
                  <a:close/>
                  <a:moveTo>
                    <a:pt x="781823" y="251989"/>
                  </a:moveTo>
                  <a:cubicBezTo>
                    <a:pt x="788791" y="251989"/>
                    <a:pt x="793669" y="256848"/>
                    <a:pt x="794366" y="262402"/>
                  </a:cubicBezTo>
                  <a:lnTo>
                    <a:pt x="769281" y="262402"/>
                  </a:lnTo>
                  <a:cubicBezTo>
                    <a:pt x="770675" y="256154"/>
                    <a:pt x="775552" y="251989"/>
                    <a:pt x="781823" y="251989"/>
                  </a:cubicBezTo>
                  <a:close/>
                  <a:moveTo>
                    <a:pt x="234825" y="247476"/>
                  </a:moveTo>
                  <a:cubicBezTo>
                    <a:pt x="247019" y="247476"/>
                    <a:pt x="255381" y="256848"/>
                    <a:pt x="255381" y="269343"/>
                  </a:cubicBezTo>
                  <a:cubicBezTo>
                    <a:pt x="255381" y="281491"/>
                    <a:pt x="247019" y="291210"/>
                    <a:pt x="234825" y="291210"/>
                  </a:cubicBezTo>
                  <a:cubicBezTo>
                    <a:pt x="222631" y="291210"/>
                    <a:pt x="214269" y="281838"/>
                    <a:pt x="214269" y="269343"/>
                  </a:cubicBezTo>
                  <a:cubicBezTo>
                    <a:pt x="214269" y="257195"/>
                    <a:pt x="222631" y="247476"/>
                    <a:pt x="234825" y="247476"/>
                  </a:cubicBezTo>
                  <a:close/>
                  <a:moveTo>
                    <a:pt x="0" y="216933"/>
                  </a:moveTo>
                  <a:lnTo>
                    <a:pt x="16027" y="216933"/>
                  </a:lnTo>
                  <a:cubicBezTo>
                    <a:pt x="27176" y="216933"/>
                    <a:pt x="36931" y="223527"/>
                    <a:pt x="36931" y="236370"/>
                  </a:cubicBezTo>
                  <a:cubicBezTo>
                    <a:pt x="36931" y="249212"/>
                    <a:pt x="27524" y="256154"/>
                    <a:pt x="16027" y="256154"/>
                  </a:cubicBezTo>
                  <a:lnTo>
                    <a:pt x="0" y="256154"/>
                  </a:lnTo>
                  <a:lnTo>
                    <a:pt x="0" y="217280"/>
                  </a:lnTo>
                  <a:close/>
                  <a:moveTo>
                    <a:pt x="632357" y="47554"/>
                  </a:moveTo>
                  <a:cubicBezTo>
                    <a:pt x="644203" y="47554"/>
                    <a:pt x="656049" y="49289"/>
                    <a:pt x="667546" y="52760"/>
                  </a:cubicBezTo>
                  <a:lnTo>
                    <a:pt x="667546" y="63867"/>
                  </a:lnTo>
                  <a:cubicBezTo>
                    <a:pt x="667546" y="82957"/>
                    <a:pt x="649429" y="96146"/>
                    <a:pt x="627480" y="96146"/>
                  </a:cubicBezTo>
                  <a:cubicBezTo>
                    <a:pt x="611105" y="96146"/>
                    <a:pt x="597168" y="87469"/>
                    <a:pt x="597168" y="72197"/>
                  </a:cubicBezTo>
                  <a:lnTo>
                    <a:pt x="597168" y="71850"/>
                  </a:lnTo>
                  <a:cubicBezTo>
                    <a:pt x="597168" y="57272"/>
                    <a:pt x="610059" y="47554"/>
                    <a:pt x="632357" y="47554"/>
                  </a:cubicBezTo>
                  <a:close/>
                  <a:moveTo>
                    <a:pt x="376976" y="1042"/>
                  </a:moveTo>
                  <a:cubicBezTo>
                    <a:pt x="401713" y="1389"/>
                    <a:pt x="421921" y="21867"/>
                    <a:pt x="421921" y="46511"/>
                  </a:cubicBezTo>
                  <a:cubicBezTo>
                    <a:pt x="421921" y="46858"/>
                    <a:pt x="421921" y="47552"/>
                    <a:pt x="421921" y="48246"/>
                  </a:cubicBezTo>
                  <a:cubicBezTo>
                    <a:pt x="421921" y="48940"/>
                    <a:pt x="421921" y="49634"/>
                    <a:pt x="421572" y="50329"/>
                  </a:cubicBezTo>
                  <a:cubicBezTo>
                    <a:pt x="421572" y="74625"/>
                    <a:pt x="401713" y="94756"/>
                    <a:pt x="377325" y="94756"/>
                  </a:cubicBezTo>
                  <a:cubicBezTo>
                    <a:pt x="352936" y="94409"/>
                    <a:pt x="332728" y="74278"/>
                    <a:pt x="332728" y="49634"/>
                  </a:cubicBezTo>
                  <a:cubicBezTo>
                    <a:pt x="332728" y="48940"/>
                    <a:pt x="332728" y="48593"/>
                    <a:pt x="332728" y="47899"/>
                  </a:cubicBezTo>
                  <a:lnTo>
                    <a:pt x="332728" y="47552"/>
                  </a:lnTo>
                  <a:cubicBezTo>
                    <a:pt x="332728" y="22214"/>
                    <a:pt x="350846" y="1042"/>
                    <a:pt x="376976" y="1042"/>
                  </a:cubicBezTo>
                  <a:close/>
                  <a:moveTo>
                    <a:pt x="1038947" y="0"/>
                  </a:moveTo>
                  <a:cubicBezTo>
                    <a:pt x="1062987" y="0"/>
                    <a:pt x="1075530" y="18743"/>
                    <a:pt x="1077620" y="40610"/>
                  </a:cubicBezTo>
                  <a:lnTo>
                    <a:pt x="999577" y="40610"/>
                  </a:lnTo>
                  <a:cubicBezTo>
                    <a:pt x="1002364" y="17355"/>
                    <a:pt x="1018043" y="0"/>
                    <a:pt x="1038947" y="0"/>
                  </a:cubicBezTo>
                  <a:close/>
                </a:path>
              </a:pathLst>
            </a:custGeom>
            <a:grpFill/>
            <a:ln w="9525"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Tree>
    <p:extLst>
      <p:ext uri="{BB962C8B-B14F-4D97-AF65-F5344CB8AC3E}">
        <p14:creationId xmlns:p14="http://schemas.microsoft.com/office/powerpoint/2010/main" val="9395437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6">
            <a:extLst>
              <a:ext uri="{FF2B5EF4-FFF2-40B4-BE49-F238E27FC236}">
                <a16:creationId xmlns:a16="http://schemas.microsoft.com/office/drawing/2014/main" id="{AE485AAF-8C45-2006-832C-40FED950A8E6}"/>
              </a:ext>
            </a:extLst>
          </p:cNvPr>
          <p:cNvSpPr>
            <a:spLocks noGrp="1"/>
          </p:cNvSpPr>
          <p:nvPr>
            <p:ph type="pic" sz="quarter" idx="30"/>
          </p:nvPr>
        </p:nvSpPr>
        <p:spPr>
          <a:xfrm>
            <a:off x="6" y="4"/>
            <a:ext cx="12191995" cy="6857997"/>
          </a:xfrm>
          <a:custGeom>
            <a:avLst/>
            <a:gdLst>
              <a:gd name="connsiteX0" fmla="*/ 1550324 w 12191995"/>
              <a:gd name="connsiteY0" fmla="*/ 6668101 h 6857997"/>
              <a:gd name="connsiteX1" fmla="*/ 1550324 w 12191995"/>
              <a:gd name="connsiteY1" fmla="*/ 6672260 h 6857997"/>
              <a:gd name="connsiteX2" fmla="*/ 1539538 w 12191995"/>
              <a:gd name="connsiteY2" fmla="*/ 6682312 h 6857997"/>
              <a:gd name="connsiteX3" fmla="*/ 1531537 w 12191995"/>
              <a:gd name="connsiteY3" fmla="*/ 6675726 h 6857997"/>
              <a:gd name="connsiteX4" fmla="*/ 1539538 w 12191995"/>
              <a:gd name="connsiteY4" fmla="*/ 6669488 h 6857997"/>
              <a:gd name="connsiteX5" fmla="*/ 1545453 w 12191995"/>
              <a:gd name="connsiteY5" fmla="*/ 6669488 h 6857997"/>
              <a:gd name="connsiteX6" fmla="*/ 1550324 w 12191995"/>
              <a:gd name="connsiteY6" fmla="*/ 6668101 h 6857997"/>
              <a:gd name="connsiteX7" fmla="*/ 1353059 w 12191995"/>
              <a:gd name="connsiteY7" fmla="*/ 6668101 h 6857997"/>
              <a:gd name="connsiteX8" fmla="*/ 1353059 w 12191995"/>
              <a:gd name="connsiteY8" fmla="*/ 6672260 h 6857997"/>
              <a:gd name="connsiteX9" fmla="*/ 1342274 w 12191995"/>
              <a:gd name="connsiteY9" fmla="*/ 6682312 h 6857997"/>
              <a:gd name="connsiteX10" fmla="*/ 1334272 w 12191995"/>
              <a:gd name="connsiteY10" fmla="*/ 6675726 h 6857997"/>
              <a:gd name="connsiteX11" fmla="*/ 1342274 w 12191995"/>
              <a:gd name="connsiteY11" fmla="*/ 6669488 h 6857997"/>
              <a:gd name="connsiteX12" fmla="*/ 1348188 w 12191995"/>
              <a:gd name="connsiteY12" fmla="*/ 6669488 h 6857997"/>
              <a:gd name="connsiteX13" fmla="*/ 1353059 w 12191995"/>
              <a:gd name="connsiteY13" fmla="*/ 6668101 h 6857997"/>
              <a:gd name="connsiteX14" fmla="*/ 954701 w 12191995"/>
              <a:gd name="connsiteY14" fmla="*/ 6665328 h 6857997"/>
              <a:gd name="connsiteX15" fmla="*/ 954701 w 12191995"/>
              <a:gd name="connsiteY15" fmla="*/ 6672953 h 6857997"/>
              <a:gd name="connsiteX16" fmla="*/ 938349 w 12191995"/>
              <a:gd name="connsiteY16" fmla="*/ 6687163 h 6857997"/>
              <a:gd name="connsiteX17" fmla="*/ 925825 w 12191995"/>
              <a:gd name="connsiteY17" fmla="*/ 6677112 h 6857997"/>
              <a:gd name="connsiteX18" fmla="*/ 937653 w 12191995"/>
              <a:gd name="connsiteY18" fmla="*/ 6667408 h 6857997"/>
              <a:gd name="connsiteX19" fmla="*/ 947743 w 12191995"/>
              <a:gd name="connsiteY19" fmla="*/ 6667408 h 6857997"/>
              <a:gd name="connsiteX20" fmla="*/ 954701 w 12191995"/>
              <a:gd name="connsiteY20" fmla="*/ 6665328 h 6857997"/>
              <a:gd name="connsiteX21" fmla="*/ 1648435 w 12191995"/>
              <a:gd name="connsiteY21" fmla="*/ 6647998 h 6857997"/>
              <a:gd name="connsiteX22" fmla="*/ 1660960 w 12191995"/>
              <a:gd name="connsiteY22" fmla="*/ 6658396 h 6857997"/>
              <a:gd name="connsiteX23" fmla="*/ 1635910 w 12191995"/>
              <a:gd name="connsiteY23" fmla="*/ 6658396 h 6857997"/>
              <a:gd name="connsiteX24" fmla="*/ 1648435 w 12191995"/>
              <a:gd name="connsiteY24" fmla="*/ 6647998 h 6857997"/>
              <a:gd name="connsiteX25" fmla="*/ 1102215 w 12191995"/>
              <a:gd name="connsiteY25" fmla="*/ 6643493 h 6857997"/>
              <a:gd name="connsiteX26" fmla="*/ 1122742 w 12191995"/>
              <a:gd name="connsiteY26" fmla="*/ 6665328 h 6857997"/>
              <a:gd name="connsiteX27" fmla="*/ 1102215 w 12191995"/>
              <a:gd name="connsiteY27" fmla="*/ 6687164 h 6857997"/>
              <a:gd name="connsiteX28" fmla="*/ 1081688 w 12191995"/>
              <a:gd name="connsiteY28" fmla="*/ 6665328 h 6857997"/>
              <a:gd name="connsiteX29" fmla="*/ 1102215 w 12191995"/>
              <a:gd name="connsiteY29" fmla="*/ 6643493 h 6857997"/>
              <a:gd name="connsiteX30" fmla="*/ 1002713 w 12191995"/>
              <a:gd name="connsiteY30" fmla="*/ 6637253 h 6857997"/>
              <a:gd name="connsiteX31" fmla="*/ 986362 w 12191995"/>
              <a:gd name="connsiteY31" fmla="*/ 6647304 h 6857997"/>
              <a:gd name="connsiteX32" fmla="*/ 986362 w 12191995"/>
              <a:gd name="connsiteY32" fmla="*/ 6637947 h 6857997"/>
              <a:gd name="connsiteX33" fmla="*/ 979055 w 12191995"/>
              <a:gd name="connsiteY33" fmla="*/ 6637947 h 6857997"/>
              <a:gd name="connsiteX34" fmla="*/ 979055 w 12191995"/>
              <a:gd name="connsiteY34" fmla="*/ 6692015 h 6857997"/>
              <a:gd name="connsiteX35" fmla="*/ 986362 w 12191995"/>
              <a:gd name="connsiteY35" fmla="*/ 6692015 h 6857997"/>
              <a:gd name="connsiteX36" fmla="*/ 986362 w 12191995"/>
              <a:gd name="connsiteY36" fmla="*/ 6661861 h 6857997"/>
              <a:gd name="connsiteX37" fmla="*/ 1002713 w 12191995"/>
              <a:gd name="connsiteY37" fmla="*/ 6644878 h 6857997"/>
              <a:gd name="connsiteX38" fmla="*/ 1006541 w 12191995"/>
              <a:gd name="connsiteY38" fmla="*/ 6644878 h 6857997"/>
              <a:gd name="connsiteX39" fmla="*/ 1006888 w 12191995"/>
              <a:gd name="connsiteY39" fmla="*/ 6637600 h 6857997"/>
              <a:gd name="connsiteX40" fmla="*/ 1002713 w 12191995"/>
              <a:gd name="connsiteY40" fmla="*/ 6637253 h 6857997"/>
              <a:gd name="connsiteX41" fmla="*/ 1102215 w 12191995"/>
              <a:gd name="connsiteY41" fmla="*/ 6636907 h 6857997"/>
              <a:gd name="connsiteX42" fmla="*/ 1074034 w 12191995"/>
              <a:gd name="connsiteY42" fmla="*/ 6665328 h 6857997"/>
              <a:gd name="connsiteX43" fmla="*/ 1102215 w 12191995"/>
              <a:gd name="connsiteY43" fmla="*/ 6693750 h 6857997"/>
              <a:gd name="connsiteX44" fmla="*/ 1130396 w 12191995"/>
              <a:gd name="connsiteY44" fmla="*/ 6665328 h 6857997"/>
              <a:gd name="connsiteX45" fmla="*/ 1102215 w 12191995"/>
              <a:gd name="connsiteY45" fmla="*/ 6636907 h 6857997"/>
              <a:gd name="connsiteX46" fmla="*/ 941829 w 12191995"/>
              <a:gd name="connsiteY46" fmla="*/ 6636907 h 6857997"/>
              <a:gd name="connsiteX47" fmla="*/ 920954 w 12191995"/>
              <a:gd name="connsiteY47" fmla="*/ 6643839 h 6857997"/>
              <a:gd name="connsiteX48" fmla="*/ 924433 w 12191995"/>
              <a:gd name="connsiteY48" fmla="*/ 6649385 h 6857997"/>
              <a:gd name="connsiteX49" fmla="*/ 941133 w 12191995"/>
              <a:gd name="connsiteY49" fmla="*/ 6643492 h 6857997"/>
              <a:gd name="connsiteX50" fmla="*/ 954701 w 12191995"/>
              <a:gd name="connsiteY50" fmla="*/ 6654930 h 6857997"/>
              <a:gd name="connsiteX51" fmla="*/ 954354 w 12191995"/>
              <a:gd name="connsiteY51" fmla="*/ 6656663 h 6857997"/>
              <a:gd name="connsiteX52" fmla="*/ 949135 w 12191995"/>
              <a:gd name="connsiteY52" fmla="*/ 6661515 h 6857997"/>
              <a:gd name="connsiteX53" fmla="*/ 936262 w 12191995"/>
              <a:gd name="connsiteY53" fmla="*/ 6661515 h 6857997"/>
              <a:gd name="connsiteX54" fmla="*/ 917823 w 12191995"/>
              <a:gd name="connsiteY54" fmla="*/ 6677459 h 6857997"/>
              <a:gd name="connsiteX55" fmla="*/ 937653 w 12191995"/>
              <a:gd name="connsiteY55" fmla="*/ 6694095 h 6857997"/>
              <a:gd name="connsiteX56" fmla="*/ 954701 w 12191995"/>
              <a:gd name="connsiteY56" fmla="*/ 6685777 h 6857997"/>
              <a:gd name="connsiteX57" fmla="*/ 954701 w 12191995"/>
              <a:gd name="connsiteY57" fmla="*/ 6692362 h 6857997"/>
              <a:gd name="connsiteX58" fmla="*/ 962356 w 12191995"/>
              <a:gd name="connsiteY58" fmla="*/ 6692362 h 6857997"/>
              <a:gd name="connsiteX59" fmla="*/ 962356 w 12191995"/>
              <a:gd name="connsiteY59" fmla="*/ 6655277 h 6857997"/>
              <a:gd name="connsiteX60" fmla="*/ 941829 w 12191995"/>
              <a:gd name="connsiteY60" fmla="*/ 6636907 h 6857997"/>
              <a:gd name="connsiteX61" fmla="*/ 1453257 w 12191995"/>
              <a:gd name="connsiteY61" fmla="*/ 6636214 h 6857997"/>
              <a:gd name="connsiteX62" fmla="*/ 1472392 w 12191995"/>
              <a:gd name="connsiteY62" fmla="*/ 6692364 h 6857997"/>
              <a:gd name="connsiteX63" fmla="*/ 1492223 w 12191995"/>
              <a:gd name="connsiteY63" fmla="*/ 6692364 h 6857997"/>
              <a:gd name="connsiteX64" fmla="*/ 1512402 w 12191995"/>
              <a:gd name="connsiteY64" fmla="*/ 6636214 h 6857997"/>
              <a:gd name="connsiteX65" fmla="*/ 1495702 w 12191995"/>
              <a:gd name="connsiteY65" fmla="*/ 6636214 h 6857997"/>
              <a:gd name="connsiteX66" fmla="*/ 1482829 w 12191995"/>
              <a:gd name="connsiteY66" fmla="*/ 6675033 h 6857997"/>
              <a:gd name="connsiteX67" fmla="*/ 1470652 w 12191995"/>
              <a:gd name="connsiteY67" fmla="*/ 6636214 h 6857997"/>
              <a:gd name="connsiteX68" fmla="*/ 1421249 w 12191995"/>
              <a:gd name="connsiteY68" fmla="*/ 6636214 h 6857997"/>
              <a:gd name="connsiteX69" fmla="*/ 1421249 w 12191995"/>
              <a:gd name="connsiteY69" fmla="*/ 6649731 h 6857997"/>
              <a:gd name="connsiteX70" fmla="*/ 1428903 w 12191995"/>
              <a:gd name="connsiteY70" fmla="*/ 6649731 h 6857997"/>
              <a:gd name="connsiteX71" fmla="*/ 1428903 w 12191995"/>
              <a:gd name="connsiteY71" fmla="*/ 6692362 h 6857997"/>
              <a:gd name="connsiteX72" fmla="*/ 1444908 w 12191995"/>
              <a:gd name="connsiteY72" fmla="*/ 6692362 h 6857997"/>
              <a:gd name="connsiteX73" fmla="*/ 1445255 w 12191995"/>
              <a:gd name="connsiteY73" fmla="*/ 6692362 h 6857997"/>
              <a:gd name="connsiteX74" fmla="*/ 1445255 w 12191995"/>
              <a:gd name="connsiteY74" fmla="*/ 6636214 h 6857997"/>
              <a:gd name="connsiteX75" fmla="*/ 1412551 w 12191995"/>
              <a:gd name="connsiteY75" fmla="*/ 6635174 h 6857997"/>
              <a:gd name="connsiteX76" fmla="*/ 1397939 w 12191995"/>
              <a:gd name="connsiteY76" fmla="*/ 6644879 h 6857997"/>
              <a:gd name="connsiteX77" fmla="*/ 1397939 w 12191995"/>
              <a:gd name="connsiteY77" fmla="*/ 6635868 h 6857997"/>
              <a:gd name="connsiteX78" fmla="*/ 1382283 w 12191995"/>
              <a:gd name="connsiteY78" fmla="*/ 6635868 h 6857997"/>
              <a:gd name="connsiteX79" fmla="*/ 1382283 w 12191995"/>
              <a:gd name="connsiteY79" fmla="*/ 6692017 h 6857997"/>
              <a:gd name="connsiteX80" fmla="*/ 1398287 w 12191995"/>
              <a:gd name="connsiteY80" fmla="*/ 6692017 h 6857997"/>
              <a:gd name="connsiteX81" fmla="*/ 1398287 w 12191995"/>
              <a:gd name="connsiteY81" fmla="*/ 6665328 h 6857997"/>
              <a:gd name="connsiteX82" fmla="*/ 1410116 w 12191995"/>
              <a:gd name="connsiteY82" fmla="*/ 6651811 h 6857997"/>
              <a:gd name="connsiteX83" fmla="*/ 1416726 w 12191995"/>
              <a:gd name="connsiteY83" fmla="*/ 6651811 h 6857997"/>
              <a:gd name="connsiteX84" fmla="*/ 1417074 w 12191995"/>
              <a:gd name="connsiteY84" fmla="*/ 6651811 h 6857997"/>
              <a:gd name="connsiteX85" fmla="*/ 1417074 w 12191995"/>
              <a:gd name="connsiteY85" fmla="*/ 6635521 h 6857997"/>
              <a:gd name="connsiteX86" fmla="*/ 1412551 w 12191995"/>
              <a:gd name="connsiteY86" fmla="*/ 6635174 h 6857997"/>
              <a:gd name="connsiteX87" fmla="*/ 1648783 w 12191995"/>
              <a:gd name="connsiteY87" fmla="*/ 6634827 h 6857997"/>
              <a:gd name="connsiteX88" fmla="*/ 1619558 w 12191995"/>
              <a:gd name="connsiteY88" fmla="*/ 6664288 h 6857997"/>
              <a:gd name="connsiteX89" fmla="*/ 1649131 w 12191995"/>
              <a:gd name="connsiteY89" fmla="*/ 6693749 h 6857997"/>
              <a:gd name="connsiteX90" fmla="*/ 1677312 w 12191995"/>
              <a:gd name="connsiteY90" fmla="*/ 6676072 h 6857997"/>
              <a:gd name="connsiteX91" fmla="*/ 1660612 w 12191995"/>
              <a:gd name="connsiteY91" fmla="*/ 6674339 h 6857997"/>
              <a:gd name="connsiteX92" fmla="*/ 1649131 w 12191995"/>
              <a:gd name="connsiteY92" fmla="*/ 6680231 h 6857997"/>
              <a:gd name="connsiteX93" fmla="*/ 1636258 w 12191995"/>
              <a:gd name="connsiteY93" fmla="*/ 6668794 h 6857997"/>
              <a:gd name="connsiteX94" fmla="*/ 1678355 w 12191995"/>
              <a:gd name="connsiteY94" fmla="*/ 6668794 h 6857997"/>
              <a:gd name="connsiteX95" fmla="*/ 1648783 w 12191995"/>
              <a:gd name="connsiteY95" fmla="*/ 6634827 h 6857997"/>
              <a:gd name="connsiteX96" fmla="*/ 1541626 w 12191995"/>
              <a:gd name="connsiteY96" fmla="*/ 6634481 h 6857997"/>
              <a:gd name="connsiteX97" fmla="*/ 1517620 w 12191995"/>
              <a:gd name="connsiteY97" fmla="*/ 6641413 h 6857997"/>
              <a:gd name="connsiteX98" fmla="*/ 1523882 w 12191995"/>
              <a:gd name="connsiteY98" fmla="*/ 6653544 h 6857997"/>
              <a:gd name="connsiteX99" fmla="*/ 1540930 w 12191995"/>
              <a:gd name="connsiteY99" fmla="*/ 6648345 h 6857997"/>
              <a:gd name="connsiteX100" fmla="*/ 1550324 w 12191995"/>
              <a:gd name="connsiteY100" fmla="*/ 6654931 h 6857997"/>
              <a:gd name="connsiteX101" fmla="*/ 1549976 w 12191995"/>
              <a:gd name="connsiteY101" fmla="*/ 6654931 h 6857997"/>
              <a:gd name="connsiteX102" fmla="*/ 1546149 w 12191995"/>
              <a:gd name="connsiteY102" fmla="*/ 6658397 h 6857997"/>
              <a:gd name="connsiteX103" fmla="*/ 1535016 w 12191995"/>
              <a:gd name="connsiteY103" fmla="*/ 6658397 h 6857997"/>
              <a:gd name="connsiteX104" fmla="*/ 1514489 w 12191995"/>
              <a:gd name="connsiteY104" fmla="*/ 6675726 h 6857997"/>
              <a:gd name="connsiteX105" fmla="*/ 1534320 w 12191995"/>
              <a:gd name="connsiteY105" fmla="*/ 6693403 h 6857997"/>
              <a:gd name="connsiteX106" fmla="*/ 1549976 w 12191995"/>
              <a:gd name="connsiteY106" fmla="*/ 6686817 h 6857997"/>
              <a:gd name="connsiteX107" fmla="*/ 1549976 w 12191995"/>
              <a:gd name="connsiteY107" fmla="*/ 6692016 h 6857997"/>
              <a:gd name="connsiteX108" fmla="*/ 1565980 w 12191995"/>
              <a:gd name="connsiteY108" fmla="*/ 6692016 h 6857997"/>
              <a:gd name="connsiteX109" fmla="*/ 1565980 w 12191995"/>
              <a:gd name="connsiteY109" fmla="*/ 6655277 h 6857997"/>
              <a:gd name="connsiteX110" fmla="*/ 1541626 w 12191995"/>
              <a:gd name="connsiteY110" fmla="*/ 6634481 h 6857997"/>
              <a:gd name="connsiteX111" fmla="*/ 1344361 w 12191995"/>
              <a:gd name="connsiteY111" fmla="*/ 6634481 h 6857997"/>
              <a:gd name="connsiteX112" fmla="*/ 1320355 w 12191995"/>
              <a:gd name="connsiteY112" fmla="*/ 6641413 h 6857997"/>
              <a:gd name="connsiteX113" fmla="*/ 1326618 w 12191995"/>
              <a:gd name="connsiteY113" fmla="*/ 6653544 h 6857997"/>
              <a:gd name="connsiteX114" fmla="*/ 1343665 w 12191995"/>
              <a:gd name="connsiteY114" fmla="*/ 6648345 h 6857997"/>
              <a:gd name="connsiteX115" fmla="*/ 1353059 w 12191995"/>
              <a:gd name="connsiteY115" fmla="*/ 6654931 h 6857997"/>
              <a:gd name="connsiteX116" fmla="*/ 1352711 w 12191995"/>
              <a:gd name="connsiteY116" fmla="*/ 6654931 h 6857997"/>
              <a:gd name="connsiteX117" fmla="*/ 1348884 w 12191995"/>
              <a:gd name="connsiteY117" fmla="*/ 6658397 h 6857997"/>
              <a:gd name="connsiteX118" fmla="*/ 1337751 w 12191995"/>
              <a:gd name="connsiteY118" fmla="*/ 6658397 h 6857997"/>
              <a:gd name="connsiteX119" fmla="*/ 1317224 w 12191995"/>
              <a:gd name="connsiteY119" fmla="*/ 6675726 h 6857997"/>
              <a:gd name="connsiteX120" fmla="*/ 1337055 w 12191995"/>
              <a:gd name="connsiteY120" fmla="*/ 6693403 h 6857997"/>
              <a:gd name="connsiteX121" fmla="*/ 1352711 w 12191995"/>
              <a:gd name="connsiteY121" fmla="*/ 6686817 h 6857997"/>
              <a:gd name="connsiteX122" fmla="*/ 1352711 w 12191995"/>
              <a:gd name="connsiteY122" fmla="*/ 6692016 h 6857997"/>
              <a:gd name="connsiteX123" fmla="*/ 1368715 w 12191995"/>
              <a:gd name="connsiteY123" fmla="*/ 6692016 h 6857997"/>
              <a:gd name="connsiteX124" fmla="*/ 1368715 w 12191995"/>
              <a:gd name="connsiteY124" fmla="*/ 6655277 h 6857997"/>
              <a:gd name="connsiteX125" fmla="*/ 1344361 w 12191995"/>
              <a:gd name="connsiteY125" fmla="*/ 6634481 h 6857997"/>
              <a:gd name="connsiteX126" fmla="*/ 1020804 w 12191995"/>
              <a:gd name="connsiteY126" fmla="*/ 6615418 h 6857997"/>
              <a:gd name="connsiteX127" fmla="*/ 1020804 w 12191995"/>
              <a:gd name="connsiteY127" fmla="*/ 6638294 h 6857997"/>
              <a:gd name="connsiteX128" fmla="*/ 1011410 w 12191995"/>
              <a:gd name="connsiteY128" fmla="*/ 6638294 h 6857997"/>
              <a:gd name="connsiteX129" fmla="*/ 1011410 w 12191995"/>
              <a:gd name="connsiteY129" fmla="*/ 6644532 h 6857997"/>
              <a:gd name="connsiteX130" fmla="*/ 1020804 w 12191995"/>
              <a:gd name="connsiteY130" fmla="*/ 6644532 h 6857997"/>
              <a:gd name="connsiteX131" fmla="*/ 1020804 w 12191995"/>
              <a:gd name="connsiteY131" fmla="*/ 6681272 h 6857997"/>
              <a:gd name="connsiteX132" fmla="*/ 1033329 w 12191995"/>
              <a:gd name="connsiteY132" fmla="*/ 6692710 h 6857997"/>
              <a:gd name="connsiteX133" fmla="*/ 1041679 w 12191995"/>
              <a:gd name="connsiteY133" fmla="*/ 6692363 h 6857997"/>
              <a:gd name="connsiteX134" fmla="*/ 1041679 w 12191995"/>
              <a:gd name="connsiteY134" fmla="*/ 6686124 h 6857997"/>
              <a:gd name="connsiteX135" fmla="*/ 1036113 w 12191995"/>
              <a:gd name="connsiteY135" fmla="*/ 6686471 h 6857997"/>
              <a:gd name="connsiteX136" fmla="*/ 1028459 w 12191995"/>
              <a:gd name="connsiteY136" fmla="*/ 6681272 h 6857997"/>
              <a:gd name="connsiteX137" fmla="*/ 1028459 w 12191995"/>
              <a:gd name="connsiteY137" fmla="*/ 6644532 h 6857997"/>
              <a:gd name="connsiteX138" fmla="*/ 1042027 w 12191995"/>
              <a:gd name="connsiteY138" fmla="*/ 6644532 h 6857997"/>
              <a:gd name="connsiteX139" fmla="*/ 1042027 w 12191995"/>
              <a:gd name="connsiteY139" fmla="*/ 6638294 h 6857997"/>
              <a:gd name="connsiteX140" fmla="*/ 1028459 w 12191995"/>
              <a:gd name="connsiteY140" fmla="*/ 6638294 h 6857997"/>
              <a:gd name="connsiteX141" fmla="*/ 1028459 w 12191995"/>
              <a:gd name="connsiteY141" fmla="*/ 6615418 h 6857997"/>
              <a:gd name="connsiteX142" fmla="*/ 1583375 w 12191995"/>
              <a:gd name="connsiteY142" fmla="*/ 6615071 h 6857997"/>
              <a:gd name="connsiteX143" fmla="*/ 1583375 w 12191995"/>
              <a:gd name="connsiteY143" fmla="*/ 6636560 h 6857997"/>
              <a:gd name="connsiteX144" fmla="*/ 1574677 w 12191995"/>
              <a:gd name="connsiteY144" fmla="*/ 6636560 h 6857997"/>
              <a:gd name="connsiteX145" fmla="*/ 1574677 w 12191995"/>
              <a:gd name="connsiteY145" fmla="*/ 6650078 h 6857997"/>
              <a:gd name="connsiteX146" fmla="*/ 1583375 w 12191995"/>
              <a:gd name="connsiteY146" fmla="*/ 6650078 h 6857997"/>
              <a:gd name="connsiteX147" fmla="*/ 1583375 w 12191995"/>
              <a:gd name="connsiteY147" fmla="*/ 6680925 h 6857997"/>
              <a:gd name="connsiteX148" fmla="*/ 1599727 w 12191995"/>
              <a:gd name="connsiteY148" fmla="*/ 6693403 h 6857997"/>
              <a:gd name="connsiteX149" fmla="*/ 1612252 w 12191995"/>
              <a:gd name="connsiteY149" fmla="*/ 6692709 h 6857997"/>
              <a:gd name="connsiteX150" fmla="*/ 1612252 w 12191995"/>
              <a:gd name="connsiteY150" fmla="*/ 6679192 h 6857997"/>
              <a:gd name="connsiteX151" fmla="*/ 1604946 w 12191995"/>
              <a:gd name="connsiteY151" fmla="*/ 6679538 h 6857997"/>
              <a:gd name="connsiteX152" fmla="*/ 1599727 w 12191995"/>
              <a:gd name="connsiteY152" fmla="*/ 6675380 h 6857997"/>
              <a:gd name="connsiteX153" fmla="*/ 1599727 w 12191995"/>
              <a:gd name="connsiteY153" fmla="*/ 6650078 h 6857997"/>
              <a:gd name="connsiteX154" fmla="*/ 1611904 w 12191995"/>
              <a:gd name="connsiteY154" fmla="*/ 6650078 h 6857997"/>
              <a:gd name="connsiteX155" fmla="*/ 1611904 w 12191995"/>
              <a:gd name="connsiteY155" fmla="*/ 6636560 h 6857997"/>
              <a:gd name="connsiteX156" fmla="*/ 1599727 w 12191995"/>
              <a:gd name="connsiteY156" fmla="*/ 6636560 h 6857997"/>
              <a:gd name="connsiteX157" fmla="*/ 1599727 w 12191995"/>
              <a:gd name="connsiteY157" fmla="*/ 6615071 h 6857997"/>
              <a:gd name="connsiteX158" fmla="*/ 867724 w 12191995"/>
              <a:gd name="connsiteY158" fmla="*/ 6612992 h 6857997"/>
              <a:gd name="connsiteX159" fmla="*/ 883727 w 12191995"/>
              <a:gd name="connsiteY159" fmla="*/ 6612992 h 6857997"/>
              <a:gd name="connsiteX160" fmla="*/ 904602 w 12191995"/>
              <a:gd name="connsiteY160" fmla="*/ 6632402 h 6857997"/>
              <a:gd name="connsiteX161" fmla="*/ 883727 w 12191995"/>
              <a:gd name="connsiteY161" fmla="*/ 6652158 h 6857997"/>
              <a:gd name="connsiteX162" fmla="*/ 867724 w 12191995"/>
              <a:gd name="connsiteY162" fmla="*/ 6652158 h 6857997"/>
              <a:gd name="connsiteX163" fmla="*/ 867724 w 12191995"/>
              <a:gd name="connsiteY163" fmla="*/ 6613339 h 6857997"/>
              <a:gd name="connsiteX164" fmla="*/ 1291826 w 12191995"/>
              <a:gd name="connsiteY164" fmla="*/ 6606753 h 6857997"/>
              <a:gd name="connsiteX165" fmla="*/ 1291826 w 12191995"/>
              <a:gd name="connsiteY165" fmla="*/ 6692364 h 6857997"/>
              <a:gd name="connsiteX166" fmla="*/ 1307830 w 12191995"/>
              <a:gd name="connsiteY166" fmla="*/ 6692364 h 6857997"/>
              <a:gd name="connsiteX167" fmla="*/ 1307830 w 12191995"/>
              <a:gd name="connsiteY167" fmla="*/ 6606753 h 6857997"/>
              <a:gd name="connsiteX168" fmla="*/ 860070 w 12191995"/>
              <a:gd name="connsiteY168" fmla="*/ 6606753 h 6857997"/>
              <a:gd name="connsiteX169" fmla="*/ 860070 w 12191995"/>
              <a:gd name="connsiteY169" fmla="*/ 6692364 h 6857997"/>
              <a:gd name="connsiteX170" fmla="*/ 867724 w 12191995"/>
              <a:gd name="connsiteY170" fmla="*/ 6692364 h 6857997"/>
              <a:gd name="connsiteX171" fmla="*/ 867724 w 12191995"/>
              <a:gd name="connsiteY171" fmla="*/ 6659090 h 6857997"/>
              <a:gd name="connsiteX172" fmla="*/ 883032 w 12191995"/>
              <a:gd name="connsiteY172" fmla="*/ 6659090 h 6857997"/>
              <a:gd name="connsiteX173" fmla="*/ 912604 w 12191995"/>
              <a:gd name="connsiteY173" fmla="*/ 6632748 h 6857997"/>
              <a:gd name="connsiteX174" fmla="*/ 883032 w 12191995"/>
              <a:gd name="connsiteY174" fmla="*/ 6606753 h 6857997"/>
              <a:gd name="connsiteX175" fmla="*/ 1436209 w 12191995"/>
              <a:gd name="connsiteY175" fmla="*/ 6606406 h 6857997"/>
              <a:gd name="connsiteX176" fmla="*/ 1426120 w 12191995"/>
              <a:gd name="connsiteY176" fmla="*/ 6616804 h 6857997"/>
              <a:gd name="connsiteX177" fmla="*/ 1436209 w 12191995"/>
              <a:gd name="connsiteY177" fmla="*/ 6626855 h 6857997"/>
              <a:gd name="connsiteX178" fmla="*/ 1446647 w 12191995"/>
              <a:gd name="connsiteY178" fmla="*/ 6616804 h 6857997"/>
              <a:gd name="connsiteX179" fmla="*/ 1436209 w 12191995"/>
              <a:gd name="connsiteY179" fmla="*/ 6606406 h 6857997"/>
              <a:gd name="connsiteX180" fmla="*/ 1158925 w 12191995"/>
              <a:gd name="connsiteY180" fmla="*/ 6606059 h 6857997"/>
              <a:gd name="connsiteX181" fmla="*/ 1146748 w 12191995"/>
              <a:gd name="connsiteY181" fmla="*/ 6618883 h 6857997"/>
              <a:gd name="connsiteX182" fmla="*/ 1146400 w 12191995"/>
              <a:gd name="connsiteY182" fmla="*/ 6637946 h 6857997"/>
              <a:gd name="connsiteX183" fmla="*/ 1137007 w 12191995"/>
              <a:gd name="connsiteY183" fmla="*/ 6637946 h 6857997"/>
              <a:gd name="connsiteX184" fmla="*/ 1137007 w 12191995"/>
              <a:gd name="connsiteY184" fmla="*/ 6644185 h 6857997"/>
              <a:gd name="connsiteX185" fmla="*/ 1146400 w 12191995"/>
              <a:gd name="connsiteY185" fmla="*/ 6644185 h 6857997"/>
              <a:gd name="connsiteX186" fmla="*/ 1146400 w 12191995"/>
              <a:gd name="connsiteY186" fmla="*/ 6692016 h 6857997"/>
              <a:gd name="connsiteX187" fmla="*/ 1154054 w 12191995"/>
              <a:gd name="connsiteY187" fmla="*/ 6692016 h 6857997"/>
              <a:gd name="connsiteX188" fmla="*/ 1154054 w 12191995"/>
              <a:gd name="connsiteY188" fmla="*/ 6644185 h 6857997"/>
              <a:gd name="connsiteX189" fmla="*/ 1165187 w 12191995"/>
              <a:gd name="connsiteY189" fmla="*/ 6644185 h 6857997"/>
              <a:gd name="connsiteX190" fmla="*/ 1165187 w 12191995"/>
              <a:gd name="connsiteY190" fmla="*/ 6637946 h 6857997"/>
              <a:gd name="connsiteX191" fmla="*/ 1154054 w 12191995"/>
              <a:gd name="connsiteY191" fmla="*/ 6637946 h 6857997"/>
              <a:gd name="connsiteX192" fmla="*/ 1154054 w 12191995"/>
              <a:gd name="connsiteY192" fmla="*/ 6619576 h 6857997"/>
              <a:gd name="connsiteX193" fmla="*/ 1160665 w 12191995"/>
              <a:gd name="connsiteY193" fmla="*/ 6612298 h 6857997"/>
              <a:gd name="connsiteX194" fmla="*/ 1166231 w 12191995"/>
              <a:gd name="connsiteY194" fmla="*/ 6612991 h 6857997"/>
              <a:gd name="connsiteX195" fmla="*/ 1166231 w 12191995"/>
              <a:gd name="connsiteY195" fmla="*/ 6606406 h 6857997"/>
              <a:gd name="connsiteX196" fmla="*/ 1158925 w 12191995"/>
              <a:gd name="connsiteY196" fmla="*/ 6606059 h 6857997"/>
              <a:gd name="connsiteX197" fmla="*/ 1239988 w 12191995"/>
              <a:gd name="connsiteY197" fmla="*/ 6605020 h 6857997"/>
              <a:gd name="connsiteX198" fmla="*/ 1195108 w 12191995"/>
              <a:gd name="connsiteY198" fmla="*/ 6649385 h 6857997"/>
              <a:gd name="connsiteX199" fmla="*/ 1239988 w 12191995"/>
              <a:gd name="connsiteY199" fmla="*/ 6693750 h 6857997"/>
              <a:gd name="connsiteX200" fmla="*/ 1282086 w 12191995"/>
              <a:gd name="connsiteY200" fmla="*/ 6661863 h 6857997"/>
              <a:gd name="connsiteX201" fmla="*/ 1263298 w 12191995"/>
              <a:gd name="connsiteY201" fmla="*/ 6661863 h 6857997"/>
              <a:gd name="connsiteX202" fmla="*/ 1239988 w 12191995"/>
              <a:gd name="connsiteY202" fmla="*/ 6678153 h 6857997"/>
              <a:gd name="connsiteX203" fmla="*/ 1212852 w 12191995"/>
              <a:gd name="connsiteY203" fmla="*/ 6649385 h 6857997"/>
              <a:gd name="connsiteX204" fmla="*/ 1239988 w 12191995"/>
              <a:gd name="connsiteY204" fmla="*/ 6620617 h 6857997"/>
              <a:gd name="connsiteX205" fmla="*/ 1263298 w 12191995"/>
              <a:gd name="connsiteY205" fmla="*/ 6636907 h 6857997"/>
              <a:gd name="connsiteX206" fmla="*/ 1282086 w 12191995"/>
              <a:gd name="connsiteY206" fmla="*/ 6636907 h 6857997"/>
              <a:gd name="connsiteX207" fmla="*/ 1239988 w 12191995"/>
              <a:gd name="connsiteY207" fmla="*/ 6605020 h 6857997"/>
              <a:gd name="connsiteX208" fmla="*/ 1499179 w 12191995"/>
              <a:gd name="connsiteY208" fmla="*/ 6443852 h 6857997"/>
              <a:gd name="connsiteX209" fmla="*/ 1534318 w 12191995"/>
              <a:gd name="connsiteY209" fmla="*/ 6449051 h 6857997"/>
              <a:gd name="connsiteX210" fmla="*/ 1534318 w 12191995"/>
              <a:gd name="connsiteY210" fmla="*/ 6460142 h 6857997"/>
              <a:gd name="connsiteX211" fmla="*/ 1494308 w 12191995"/>
              <a:gd name="connsiteY211" fmla="*/ 6492376 h 6857997"/>
              <a:gd name="connsiteX212" fmla="*/ 1464040 w 12191995"/>
              <a:gd name="connsiteY212" fmla="*/ 6468461 h 6857997"/>
              <a:gd name="connsiteX213" fmla="*/ 1464040 w 12191995"/>
              <a:gd name="connsiteY213" fmla="*/ 6468114 h 6857997"/>
              <a:gd name="connsiteX214" fmla="*/ 1499179 w 12191995"/>
              <a:gd name="connsiteY214" fmla="*/ 6443852 h 6857997"/>
              <a:gd name="connsiteX215" fmla="*/ 1244160 w 12191995"/>
              <a:gd name="connsiteY215" fmla="*/ 6397409 h 6857997"/>
              <a:gd name="connsiteX216" fmla="*/ 1289041 w 12191995"/>
              <a:gd name="connsiteY216" fmla="*/ 6442813 h 6857997"/>
              <a:gd name="connsiteX217" fmla="*/ 1289041 w 12191995"/>
              <a:gd name="connsiteY217" fmla="*/ 6444546 h 6857997"/>
              <a:gd name="connsiteX218" fmla="*/ 1288693 w 12191995"/>
              <a:gd name="connsiteY218" fmla="*/ 6446626 h 6857997"/>
              <a:gd name="connsiteX219" fmla="*/ 1244509 w 12191995"/>
              <a:gd name="connsiteY219" fmla="*/ 6490991 h 6857997"/>
              <a:gd name="connsiteX220" fmla="*/ 1199975 w 12191995"/>
              <a:gd name="connsiteY220" fmla="*/ 6445932 h 6857997"/>
              <a:gd name="connsiteX221" fmla="*/ 1199975 w 12191995"/>
              <a:gd name="connsiteY221" fmla="*/ 6444200 h 6857997"/>
              <a:gd name="connsiteX222" fmla="*/ 1199975 w 12191995"/>
              <a:gd name="connsiteY222" fmla="*/ 6443853 h 6857997"/>
              <a:gd name="connsiteX223" fmla="*/ 1244160 w 12191995"/>
              <a:gd name="connsiteY223" fmla="*/ 6397409 h 6857997"/>
              <a:gd name="connsiteX224" fmla="*/ 1905191 w 12191995"/>
              <a:gd name="connsiteY224" fmla="*/ 6396368 h 6857997"/>
              <a:gd name="connsiteX225" fmla="*/ 1943809 w 12191995"/>
              <a:gd name="connsiteY225" fmla="*/ 6436920 h 6857997"/>
              <a:gd name="connsiteX226" fmla="*/ 1865877 w 12191995"/>
              <a:gd name="connsiteY226" fmla="*/ 6436920 h 6857997"/>
              <a:gd name="connsiteX227" fmla="*/ 1905191 w 12191995"/>
              <a:gd name="connsiteY227" fmla="*/ 6396368 h 6857997"/>
              <a:gd name="connsiteX228" fmla="*/ 1675222 w 12191995"/>
              <a:gd name="connsiteY228" fmla="*/ 6383892 h 6857997"/>
              <a:gd name="connsiteX229" fmla="*/ 1675222 w 12191995"/>
              <a:gd name="connsiteY229" fmla="*/ 6504162 h 6857997"/>
              <a:gd name="connsiteX230" fmla="*/ 1693313 w 12191995"/>
              <a:gd name="connsiteY230" fmla="*/ 6504162 h 6857997"/>
              <a:gd name="connsiteX231" fmla="*/ 1693313 w 12191995"/>
              <a:gd name="connsiteY231" fmla="*/ 6383892 h 6857997"/>
              <a:gd name="connsiteX232" fmla="*/ 855892 w 12191995"/>
              <a:gd name="connsiteY232" fmla="*/ 6383892 h 6857997"/>
              <a:gd name="connsiteX233" fmla="*/ 855892 w 12191995"/>
              <a:gd name="connsiteY233" fmla="*/ 6504162 h 6857997"/>
              <a:gd name="connsiteX234" fmla="*/ 873982 w 12191995"/>
              <a:gd name="connsiteY234" fmla="*/ 6504162 h 6857997"/>
              <a:gd name="connsiteX235" fmla="*/ 873982 w 12191995"/>
              <a:gd name="connsiteY235" fmla="*/ 6383892 h 6857997"/>
              <a:gd name="connsiteX236" fmla="*/ 1718362 w 12191995"/>
              <a:gd name="connsiteY236" fmla="*/ 6383891 h 6857997"/>
              <a:gd name="connsiteX237" fmla="*/ 1770549 w 12191995"/>
              <a:gd name="connsiteY237" fmla="*/ 6505201 h 6857997"/>
              <a:gd name="connsiteX238" fmla="*/ 1786205 w 12191995"/>
              <a:gd name="connsiteY238" fmla="*/ 6505201 h 6857997"/>
              <a:gd name="connsiteX239" fmla="*/ 1838739 w 12191995"/>
              <a:gd name="connsiteY239" fmla="*/ 6383891 h 6857997"/>
              <a:gd name="connsiteX240" fmla="*/ 1819605 w 12191995"/>
              <a:gd name="connsiteY240" fmla="*/ 6383891 h 6857997"/>
              <a:gd name="connsiteX241" fmla="*/ 1778551 w 12191995"/>
              <a:gd name="connsiteY241" fmla="*/ 6483712 h 6857997"/>
              <a:gd name="connsiteX242" fmla="*/ 1738193 w 12191995"/>
              <a:gd name="connsiteY242" fmla="*/ 6383891 h 6857997"/>
              <a:gd name="connsiteX243" fmla="*/ 1316177 w 12191995"/>
              <a:gd name="connsiteY243" fmla="*/ 6383891 h 6857997"/>
              <a:gd name="connsiteX244" fmla="*/ 1368364 w 12191995"/>
              <a:gd name="connsiteY244" fmla="*/ 6505201 h 6857997"/>
              <a:gd name="connsiteX245" fmla="*/ 1384368 w 12191995"/>
              <a:gd name="connsiteY245" fmla="*/ 6505201 h 6857997"/>
              <a:gd name="connsiteX246" fmla="*/ 1436902 w 12191995"/>
              <a:gd name="connsiteY246" fmla="*/ 6383891 h 6857997"/>
              <a:gd name="connsiteX247" fmla="*/ 1417419 w 12191995"/>
              <a:gd name="connsiteY247" fmla="*/ 6383891 h 6857997"/>
              <a:gd name="connsiteX248" fmla="*/ 1376714 w 12191995"/>
              <a:gd name="connsiteY248" fmla="*/ 6483712 h 6857997"/>
              <a:gd name="connsiteX249" fmla="*/ 1336008 w 12191995"/>
              <a:gd name="connsiteY249" fmla="*/ 6383891 h 6857997"/>
              <a:gd name="connsiteX250" fmla="*/ 1500223 w 12191995"/>
              <a:gd name="connsiteY250" fmla="*/ 6382158 h 6857997"/>
              <a:gd name="connsiteX251" fmla="*/ 1456386 w 12191995"/>
              <a:gd name="connsiteY251" fmla="*/ 6392556 h 6857997"/>
              <a:gd name="connsiteX252" fmla="*/ 1461605 w 12191995"/>
              <a:gd name="connsiteY252" fmla="*/ 6407113 h 6857997"/>
              <a:gd name="connsiteX253" fmla="*/ 1498136 w 12191995"/>
              <a:gd name="connsiteY253" fmla="*/ 6398448 h 6857997"/>
              <a:gd name="connsiteX254" fmla="*/ 1533970 w 12191995"/>
              <a:gd name="connsiteY254" fmla="*/ 6431028 h 6857997"/>
              <a:gd name="connsiteX255" fmla="*/ 1533970 w 12191995"/>
              <a:gd name="connsiteY255" fmla="*/ 6435187 h 6857997"/>
              <a:gd name="connsiteX256" fmla="*/ 1497092 w 12191995"/>
              <a:gd name="connsiteY256" fmla="*/ 6429988 h 6857997"/>
              <a:gd name="connsiteX257" fmla="*/ 1445601 w 12191995"/>
              <a:gd name="connsiteY257" fmla="*/ 6469501 h 6857997"/>
              <a:gd name="connsiteX258" fmla="*/ 1490481 w 12191995"/>
              <a:gd name="connsiteY258" fmla="*/ 6506933 h 6857997"/>
              <a:gd name="connsiteX259" fmla="*/ 1533970 w 12191995"/>
              <a:gd name="connsiteY259" fmla="*/ 6486484 h 6857997"/>
              <a:gd name="connsiteX260" fmla="*/ 1533970 w 12191995"/>
              <a:gd name="connsiteY260" fmla="*/ 6504160 h 6857997"/>
              <a:gd name="connsiteX261" fmla="*/ 1551714 w 12191995"/>
              <a:gd name="connsiteY261" fmla="*/ 6504160 h 6857997"/>
              <a:gd name="connsiteX262" fmla="*/ 1551714 w 12191995"/>
              <a:gd name="connsiteY262" fmla="*/ 6430681 h 6857997"/>
              <a:gd name="connsiteX263" fmla="*/ 1539188 w 12191995"/>
              <a:gd name="connsiteY263" fmla="*/ 6395329 h 6857997"/>
              <a:gd name="connsiteX264" fmla="*/ 1500223 w 12191995"/>
              <a:gd name="connsiteY264" fmla="*/ 6382158 h 6857997"/>
              <a:gd name="connsiteX265" fmla="*/ 1905539 w 12191995"/>
              <a:gd name="connsiteY265" fmla="*/ 6381464 h 6857997"/>
              <a:gd name="connsiteX266" fmla="*/ 1847785 w 12191995"/>
              <a:gd name="connsiteY266" fmla="*/ 6444199 h 6857997"/>
              <a:gd name="connsiteX267" fmla="*/ 1907974 w 12191995"/>
              <a:gd name="connsiteY267" fmla="*/ 6506933 h 6857997"/>
              <a:gd name="connsiteX268" fmla="*/ 1957726 w 12191995"/>
              <a:gd name="connsiteY268" fmla="*/ 6484404 h 6857997"/>
              <a:gd name="connsiteX269" fmla="*/ 1946593 w 12191995"/>
              <a:gd name="connsiteY269" fmla="*/ 6474353 h 6857997"/>
              <a:gd name="connsiteX270" fmla="*/ 1908670 w 12191995"/>
              <a:gd name="connsiteY270" fmla="*/ 6491336 h 6857997"/>
              <a:gd name="connsiteX271" fmla="*/ 1865877 w 12191995"/>
              <a:gd name="connsiteY271" fmla="*/ 6451477 h 6857997"/>
              <a:gd name="connsiteX272" fmla="*/ 1961552 w 12191995"/>
              <a:gd name="connsiteY272" fmla="*/ 6451477 h 6857997"/>
              <a:gd name="connsiteX273" fmla="*/ 1961901 w 12191995"/>
              <a:gd name="connsiteY273" fmla="*/ 6445238 h 6857997"/>
              <a:gd name="connsiteX274" fmla="*/ 1905539 w 12191995"/>
              <a:gd name="connsiteY274" fmla="*/ 6381464 h 6857997"/>
              <a:gd name="connsiteX275" fmla="*/ 1244509 w 12191995"/>
              <a:gd name="connsiteY275" fmla="*/ 6381118 h 6857997"/>
              <a:gd name="connsiteX276" fmla="*/ 1181536 w 12191995"/>
              <a:gd name="connsiteY276" fmla="*/ 6443853 h 6857997"/>
              <a:gd name="connsiteX277" fmla="*/ 1181536 w 12191995"/>
              <a:gd name="connsiteY277" fmla="*/ 6444546 h 6857997"/>
              <a:gd name="connsiteX278" fmla="*/ 1243465 w 12191995"/>
              <a:gd name="connsiteY278" fmla="*/ 6506588 h 6857997"/>
              <a:gd name="connsiteX279" fmla="*/ 1244160 w 12191995"/>
              <a:gd name="connsiteY279" fmla="*/ 6506588 h 6857997"/>
              <a:gd name="connsiteX280" fmla="*/ 1244856 w 12191995"/>
              <a:gd name="connsiteY280" fmla="*/ 6506588 h 6857997"/>
              <a:gd name="connsiteX281" fmla="*/ 1307481 w 12191995"/>
              <a:gd name="connsiteY281" fmla="*/ 6444200 h 6857997"/>
              <a:gd name="connsiteX282" fmla="*/ 1307481 w 12191995"/>
              <a:gd name="connsiteY282" fmla="*/ 6443506 h 6857997"/>
              <a:gd name="connsiteX283" fmla="*/ 1244509 w 12191995"/>
              <a:gd name="connsiteY283" fmla="*/ 6381118 h 6857997"/>
              <a:gd name="connsiteX284" fmla="*/ 1109518 w 12191995"/>
              <a:gd name="connsiteY284" fmla="*/ 6381118 h 6857997"/>
              <a:gd name="connsiteX285" fmla="*/ 1068117 w 12191995"/>
              <a:gd name="connsiteY285" fmla="*/ 6404686 h 6857997"/>
              <a:gd name="connsiteX286" fmla="*/ 1068117 w 12191995"/>
              <a:gd name="connsiteY286" fmla="*/ 6383891 h 6857997"/>
              <a:gd name="connsiteX287" fmla="*/ 1050025 w 12191995"/>
              <a:gd name="connsiteY287" fmla="*/ 6383891 h 6857997"/>
              <a:gd name="connsiteX288" fmla="*/ 1050025 w 12191995"/>
              <a:gd name="connsiteY288" fmla="*/ 6503467 h 6857997"/>
              <a:gd name="connsiteX289" fmla="*/ 1068117 w 12191995"/>
              <a:gd name="connsiteY289" fmla="*/ 6503467 h 6857997"/>
              <a:gd name="connsiteX290" fmla="*/ 1068117 w 12191995"/>
              <a:gd name="connsiteY290" fmla="*/ 6434841 h 6857997"/>
              <a:gd name="connsiteX291" fmla="*/ 1068117 w 12191995"/>
              <a:gd name="connsiteY291" fmla="*/ 6432414 h 6857997"/>
              <a:gd name="connsiteX292" fmla="*/ 1103604 w 12191995"/>
              <a:gd name="connsiteY292" fmla="*/ 6397061 h 6857997"/>
              <a:gd name="connsiteX293" fmla="*/ 1104300 w 12191995"/>
              <a:gd name="connsiteY293" fmla="*/ 6397061 h 6857997"/>
              <a:gd name="connsiteX294" fmla="*/ 1137699 w 12191995"/>
              <a:gd name="connsiteY294" fmla="*/ 6433454 h 6857997"/>
              <a:gd name="connsiteX295" fmla="*/ 1137699 w 12191995"/>
              <a:gd name="connsiteY295" fmla="*/ 6503813 h 6857997"/>
              <a:gd name="connsiteX296" fmla="*/ 1155791 w 12191995"/>
              <a:gd name="connsiteY296" fmla="*/ 6503813 h 6857997"/>
              <a:gd name="connsiteX297" fmla="*/ 1155791 w 12191995"/>
              <a:gd name="connsiteY297" fmla="*/ 6429295 h 6857997"/>
              <a:gd name="connsiteX298" fmla="*/ 1109518 w 12191995"/>
              <a:gd name="connsiteY298" fmla="*/ 6381118 h 6857997"/>
              <a:gd name="connsiteX299" fmla="*/ 970702 w 12191995"/>
              <a:gd name="connsiteY299" fmla="*/ 6381118 h 6857997"/>
              <a:gd name="connsiteX300" fmla="*/ 929301 w 12191995"/>
              <a:gd name="connsiteY300" fmla="*/ 6404686 h 6857997"/>
              <a:gd name="connsiteX301" fmla="*/ 929301 w 12191995"/>
              <a:gd name="connsiteY301" fmla="*/ 6383891 h 6857997"/>
              <a:gd name="connsiteX302" fmla="*/ 911210 w 12191995"/>
              <a:gd name="connsiteY302" fmla="*/ 6383891 h 6857997"/>
              <a:gd name="connsiteX303" fmla="*/ 911210 w 12191995"/>
              <a:gd name="connsiteY303" fmla="*/ 6503467 h 6857997"/>
              <a:gd name="connsiteX304" fmla="*/ 929301 w 12191995"/>
              <a:gd name="connsiteY304" fmla="*/ 6503467 h 6857997"/>
              <a:gd name="connsiteX305" fmla="*/ 929301 w 12191995"/>
              <a:gd name="connsiteY305" fmla="*/ 6434841 h 6857997"/>
              <a:gd name="connsiteX306" fmla="*/ 929301 w 12191995"/>
              <a:gd name="connsiteY306" fmla="*/ 6432414 h 6857997"/>
              <a:gd name="connsiteX307" fmla="*/ 964788 w 12191995"/>
              <a:gd name="connsiteY307" fmla="*/ 6397061 h 6857997"/>
              <a:gd name="connsiteX308" fmla="*/ 965484 w 12191995"/>
              <a:gd name="connsiteY308" fmla="*/ 6397061 h 6857997"/>
              <a:gd name="connsiteX309" fmla="*/ 998883 w 12191995"/>
              <a:gd name="connsiteY309" fmla="*/ 6433454 h 6857997"/>
              <a:gd name="connsiteX310" fmla="*/ 998883 w 12191995"/>
              <a:gd name="connsiteY310" fmla="*/ 6503813 h 6857997"/>
              <a:gd name="connsiteX311" fmla="*/ 1016975 w 12191995"/>
              <a:gd name="connsiteY311" fmla="*/ 6503813 h 6857997"/>
              <a:gd name="connsiteX312" fmla="*/ 1016975 w 12191995"/>
              <a:gd name="connsiteY312" fmla="*/ 6429295 h 6857997"/>
              <a:gd name="connsiteX313" fmla="*/ 970702 w 12191995"/>
              <a:gd name="connsiteY313" fmla="*/ 6381118 h 6857997"/>
              <a:gd name="connsiteX314" fmla="*/ 741603 w 12191995"/>
              <a:gd name="connsiteY314" fmla="*/ 6354690 h 6857997"/>
              <a:gd name="connsiteX315" fmla="*/ 716032 w 12191995"/>
              <a:gd name="connsiteY315" fmla="*/ 6373147 h 6857997"/>
              <a:gd name="connsiteX316" fmla="*/ 716032 w 12191995"/>
              <a:gd name="connsiteY316" fmla="*/ 6459103 h 6857997"/>
              <a:gd name="connsiteX317" fmla="*/ 760912 w 12191995"/>
              <a:gd name="connsiteY317" fmla="*/ 6503814 h 6857997"/>
              <a:gd name="connsiteX318" fmla="*/ 791528 w 12191995"/>
              <a:gd name="connsiteY318" fmla="*/ 6503814 h 6857997"/>
              <a:gd name="connsiteX319" fmla="*/ 766827 w 12191995"/>
              <a:gd name="connsiteY319" fmla="*/ 6459103 h 6857997"/>
              <a:gd name="connsiteX320" fmla="*/ 767175 w 12191995"/>
              <a:gd name="connsiteY320" fmla="*/ 6373147 h 6857997"/>
              <a:gd name="connsiteX321" fmla="*/ 741603 w 12191995"/>
              <a:gd name="connsiteY321" fmla="*/ 6354690 h 6857997"/>
              <a:gd name="connsiteX322" fmla="*/ 677240 w 12191995"/>
              <a:gd name="connsiteY322" fmla="*/ 6354690 h 6857997"/>
              <a:gd name="connsiteX323" fmla="*/ 651668 w 12191995"/>
              <a:gd name="connsiteY323" fmla="*/ 6373147 h 6857997"/>
              <a:gd name="connsiteX324" fmla="*/ 651668 w 12191995"/>
              <a:gd name="connsiteY324" fmla="*/ 6459103 h 6857997"/>
              <a:gd name="connsiteX325" fmla="*/ 696549 w 12191995"/>
              <a:gd name="connsiteY325" fmla="*/ 6503814 h 6857997"/>
              <a:gd name="connsiteX326" fmla="*/ 727165 w 12191995"/>
              <a:gd name="connsiteY326" fmla="*/ 6503814 h 6857997"/>
              <a:gd name="connsiteX327" fmla="*/ 702463 w 12191995"/>
              <a:gd name="connsiteY327" fmla="*/ 6459103 h 6857997"/>
              <a:gd name="connsiteX328" fmla="*/ 702811 w 12191995"/>
              <a:gd name="connsiteY328" fmla="*/ 6373147 h 6857997"/>
              <a:gd name="connsiteX329" fmla="*/ 677240 w 12191995"/>
              <a:gd name="connsiteY329" fmla="*/ 6354690 h 6857997"/>
              <a:gd name="connsiteX330" fmla="*/ 613920 w 12191995"/>
              <a:gd name="connsiteY330" fmla="*/ 6354690 h 6857997"/>
              <a:gd name="connsiteX331" fmla="*/ 588348 w 12191995"/>
              <a:gd name="connsiteY331" fmla="*/ 6373147 h 6857997"/>
              <a:gd name="connsiteX332" fmla="*/ 588348 w 12191995"/>
              <a:gd name="connsiteY332" fmla="*/ 6459103 h 6857997"/>
              <a:gd name="connsiteX333" fmla="*/ 633229 w 12191995"/>
              <a:gd name="connsiteY333" fmla="*/ 6503814 h 6857997"/>
              <a:gd name="connsiteX334" fmla="*/ 663845 w 12191995"/>
              <a:gd name="connsiteY334" fmla="*/ 6503814 h 6857997"/>
              <a:gd name="connsiteX335" fmla="*/ 639143 w 12191995"/>
              <a:gd name="connsiteY335" fmla="*/ 6459103 h 6857997"/>
              <a:gd name="connsiteX336" fmla="*/ 639491 w 12191995"/>
              <a:gd name="connsiteY336" fmla="*/ 6373147 h 6857997"/>
              <a:gd name="connsiteX337" fmla="*/ 613920 w 12191995"/>
              <a:gd name="connsiteY337" fmla="*/ 6354690 h 6857997"/>
              <a:gd name="connsiteX338" fmla="*/ 1590330 w 12191995"/>
              <a:gd name="connsiteY338" fmla="*/ 6347844 h 6857997"/>
              <a:gd name="connsiteX339" fmla="*/ 1590330 w 12191995"/>
              <a:gd name="connsiteY339" fmla="*/ 6383890 h 6857997"/>
              <a:gd name="connsiteX340" fmla="*/ 1573631 w 12191995"/>
              <a:gd name="connsiteY340" fmla="*/ 6383890 h 6857997"/>
              <a:gd name="connsiteX341" fmla="*/ 1573631 w 12191995"/>
              <a:gd name="connsiteY341" fmla="*/ 6399834 h 6857997"/>
              <a:gd name="connsiteX342" fmla="*/ 1590330 w 12191995"/>
              <a:gd name="connsiteY342" fmla="*/ 6399834 h 6857997"/>
              <a:gd name="connsiteX343" fmla="*/ 1590330 w 12191995"/>
              <a:gd name="connsiteY343" fmla="*/ 6472273 h 6857997"/>
              <a:gd name="connsiteX344" fmla="*/ 1624425 w 12191995"/>
              <a:gd name="connsiteY344" fmla="*/ 6506587 h 6857997"/>
              <a:gd name="connsiteX345" fmla="*/ 1645996 w 12191995"/>
              <a:gd name="connsiteY345" fmla="*/ 6501387 h 6857997"/>
              <a:gd name="connsiteX346" fmla="*/ 1645996 w 12191995"/>
              <a:gd name="connsiteY346" fmla="*/ 6486137 h 6857997"/>
              <a:gd name="connsiteX347" fmla="*/ 1628600 w 12191995"/>
              <a:gd name="connsiteY347" fmla="*/ 6490296 h 6857997"/>
              <a:gd name="connsiteX348" fmla="*/ 1608422 w 12191995"/>
              <a:gd name="connsiteY348" fmla="*/ 6470194 h 6857997"/>
              <a:gd name="connsiteX349" fmla="*/ 1608422 w 12191995"/>
              <a:gd name="connsiteY349" fmla="*/ 6400181 h 6857997"/>
              <a:gd name="connsiteX350" fmla="*/ 1646692 w 12191995"/>
              <a:gd name="connsiteY350" fmla="*/ 6400181 h 6857997"/>
              <a:gd name="connsiteX351" fmla="*/ 1646692 w 12191995"/>
              <a:gd name="connsiteY351" fmla="*/ 6384237 h 6857997"/>
              <a:gd name="connsiteX352" fmla="*/ 1608422 w 12191995"/>
              <a:gd name="connsiteY352" fmla="*/ 6384237 h 6857997"/>
              <a:gd name="connsiteX353" fmla="*/ 1608422 w 12191995"/>
              <a:gd name="connsiteY353" fmla="*/ 6347844 h 6857997"/>
              <a:gd name="connsiteX354" fmla="*/ 1673831 w 12191995"/>
              <a:gd name="connsiteY354" fmla="*/ 6338140 h 6857997"/>
              <a:gd name="connsiteX355" fmla="*/ 1673831 w 12191995"/>
              <a:gd name="connsiteY355" fmla="*/ 6357897 h 6857997"/>
              <a:gd name="connsiteX356" fmla="*/ 1694357 w 12191995"/>
              <a:gd name="connsiteY356" fmla="*/ 6357897 h 6857997"/>
              <a:gd name="connsiteX357" fmla="*/ 1694357 w 12191995"/>
              <a:gd name="connsiteY357" fmla="*/ 6338140 h 6857997"/>
              <a:gd name="connsiteX358" fmla="*/ 854848 w 12191995"/>
              <a:gd name="connsiteY358" fmla="*/ 6338140 h 6857997"/>
              <a:gd name="connsiteX359" fmla="*/ 854848 w 12191995"/>
              <a:gd name="connsiteY359" fmla="*/ 6357897 h 6857997"/>
              <a:gd name="connsiteX360" fmla="*/ 875374 w 12191995"/>
              <a:gd name="connsiteY360" fmla="*/ 6357897 h 6857997"/>
              <a:gd name="connsiteX361" fmla="*/ 875374 w 12191995"/>
              <a:gd name="connsiteY361" fmla="*/ 6338140 h 6857997"/>
              <a:gd name="connsiteX362" fmla="*/ 740385 w 12191995"/>
              <a:gd name="connsiteY362" fmla="*/ 6305906 h 6857997"/>
              <a:gd name="connsiteX363" fmla="*/ 715336 w 12191995"/>
              <a:gd name="connsiteY363" fmla="*/ 6324969 h 6857997"/>
              <a:gd name="connsiteX364" fmla="*/ 740385 w 12191995"/>
              <a:gd name="connsiteY364" fmla="*/ 6344032 h 6857997"/>
              <a:gd name="connsiteX365" fmla="*/ 765435 w 12191995"/>
              <a:gd name="connsiteY365" fmla="*/ 6324969 h 6857997"/>
              <a:gd name="connsiteX366" fmla="*/ 740385 w 12191995"/>
              <a:gd name="connsiteY366" fmla="*/ 6305906 h 6857997"/>
              <a:gd name="connsiteX367" fmla="*/ 676370 w 12191995"/>
              <a:gd name="connsiteY367" fmla="*/ 6305906 h 6857997"/>
              <a:gd name="connsiteX368" fmla="*/ 651320 w 12191995"/>
              <a:gd name="connsiteY368" fmla="*/ 6324969 h 6857997"/>
              <a:gd name="connsiteX369" fmla="*/ 676370 w 12191995"/>
              <a:gd name="connsiteY369" fmla="*/ 6344032 h 6857997"/>
              <a:gd name="connsiteX370" fmla="*/ 701420 w 12191995"/>
              <a:gd name="connsiteY370" fmla="*/ 6324969 h 6857997"/>
              <a:gd name="connsiteX371" fmla="*/ 676370 w 12191995"/>
              <a:gd name="connsiteY371" fmla="*/ 6305906 h 6857997"/>
              <a:gd name="connsiteX372" fmla="*/ 613050 w 12191995"/>
              <a:gd name="connsiteY372" fmla="*/ 6305906 h 6857997"/>
              <a:gd name="connsiteX373" fmla="*/ 588000 w 12191995"/>
              <a:gd name="connsiteY373" fmla="*/ 6324969 h 6857997"/>
              <a:gd name="connsiteX374" fmla="*/ 613050 w 12191995"/>
              <a:gd name="connsiteY374" fmla="*/ 6344032 h 6857997"/>
              <a:gd name="connsiteX375" fmla="*/ 638100 w 12191995"/>
              <a:gd name="connsiteY375" fmla="*/ 6324969 h 6857997"/>
              <a:gd name="connsiteX376" fmla="*/ 613050 w 12191995"/>
              <a:gd name="connsiteY376" fmla="*/ 6305906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1550324" y="6668101"/>
                </a:moveTo>
                <a:lnTo>
                  <a:pt x="1550324" y="6672260"/>
                </a:lnTo>
                <a:cubicBezTo>
                  <a:pt x="1550324" y="6679192"/>
                  <a:pt x="1545453" y="6682312"/>
                  <a:pt x="1539538" y="6682312"/>
                </a:cubicBezTo>
                <a:cubicBezTo>
                  <a:pt x="1534667" y="6682312"/>
                  <a:pt x="1531537" y="6679539"/>
                  <a:pt x="1531537" y="6675726"/>
                </a:cubicBezTo>
                <a:cubicBezTo>
                  <a:pt x="1531537" y="6671567"/>
                  <a:pt x="1534667" y="6669488"/>
                  <a:pt x="1539538" y="6669488"/>
                </a:cubicBezTo>
                <a:lnTo>
                  <a:pt x="1545453" y="6669488"/>
                </a:lnTo>
                <a:cubicBezTo>
                  <a:pt x="1547540" y="6669488"/>
                  <a:pt x="1549280" y="6669141"/>
                  <a:pt x="1550324" y="6668101"/>
                </a:cubicBezTo>
                <a:close/>
                <a:moveTo>
                  <a:pt x="1353059" y="6668101"/>
                </a:moveTo>
                <a:lnTo>
                  <a:pt x="1353059" y="6672260"/>
                </a:lnTo>
                <a:cubicBezTo>
                  <a:pt x="1353059" y="6679192"/>
                  <a:pt x="1347840" y="6682312"/>
                  <a:pt x="1342274" y="6682312"/>
                </a:cubicBezTo>
                <a:cubicBezTo>
                  <a:pt x="1337403" y="6682312"/>
                  <a:pt x="1334272" y="6679539"/>
                  <a:pt x="1334272" y="6675726"/>
                </a:cubicBezTo>
                <a:cubicBezTo>
                  <a:pt x="1334272" y="6671567"/>
                  <a:pt x="1337403" y="6669488"/>
                  <a:pt x="1342274" y="6669488"/>
                </a:cubicBezTo>
                <a:lnTo>
                  <a:pt x="1348188" y="6669488"/>
                </a:lnTo>
                <a:cubicBezTo>
                  <a:pt x="1350276" y="6669488"/>
                  <a:pt x="1352015" y="6669141"/>
                  <a:pt x="1353059" y="6668101"/>
                </a:cubicBezTo>
                <a:close/>
                <a:moveTo>
                  <a:pt x="954701" y="6665328"/>
                </a:moveTo>
                <a:lnTo>
                  <a:pt x="954701" y="6672953"/>
                </a:lnTo>
                <a:cubicBezTo>
                  <a:pt x="954701" y="6683004"/>
                  <a:pt x="946700" y="6687510"/>
                  <a:pt x="938349" y="6687163"/>
                </a:cubicBezTo>
                <a:cubicBezTo>
                  <a:pt x="929304" y="6687163"/>
                  <a:pt x="925825" y="6681618"/>
                  <a:pt x="925825" y="6677112"/>
                </a:cubicBezTo>
                <a:cubicBezTo>
                  <a:pt x="925825" y="6671220"/>
                  <a:pt x="929652" y="6667408"/>
                  <a:pt x="937653" y="6667408"/>
                </a:cubicBezTo>
                <a:lnTo>
                  <a:pt x="947743" y="6667408"/>
                </a:lnTo>
                <a:cubicBezTo>
                  <a:pt x="950527" y="6667408"/>
                  <a:pt x="953310" y="6667061"/>
                  <a:pt x="954701" y="6665328"/>
                </a:cubicBezTo>
                <a:close/>
                <a:moveTo>
                  <a:pt x="1648435" y="6647998"/>
                </a:moveTo>
                <a:cubicBezTo>
                  <a:pt x="1655393" y="6647998"/>
                  <a:pt x="1660264" y="6652850"/>
                  <a:pt x="1660960" y="6658396"/>
                </a:cubicBezTo>
                <a:lnTo>
                  <a:pt x="1635910" y="6658396"/>
                </a:lnTo>
                <a:cubicBezTo>
                  <a:pt x="1637302" y="6652157"/>
                  <a:pt x="1642173" y="6647998"/>
                  <a:pt x="1648435" y="6647998"/>
                </a:cubicBezTo>
                <a:close/>
                <a:moveTo>
                  <a:pt x="1102215" y="6643493"/>
                </a:moveTo>
                <a:cubicBezTo>
                  <a:pt x="1114392" y="6643493"/>
                  <a:pt x="1122742" y="6652851"/>
                  <a:pt x="1122742" y="6665328"/>
                </a:cubicBezTo>
                <a:cubicBezTo>
                  <a:pt x="1122742" y="6677459"/>
                  <a:pt x="1114392" y="6687164"/>
                  <a:pt x="1102215" y="6687164"/>
                </a:cubicBezTo>
                <a:cubicBezTo>
                  <a:pt x="1090038" y="6687164"/>
                  <a:pt x="1081688" y="6677806"/>
                  <a:pt x="1081688" y="6665328"/>
                </a:cubicBezTo>
                <a:cubicBezTo>
                  <a:pt x="1081688" y="6653198"/>
                  <a:pt x="1090038" y="6643493"/>
                  <a:pt x="1102215" y="6643493"/>
                </a:cubicBezTo>
                <a:close/>
                <a:moveTo>
                  <a:pt x="1002713" y="6637253"/>
                </a:moveTo>
                <a:cubicBezTo>
                  <a:pt x="996103" y="6637253"/>
                  <a:pt x="989493" y="6640026"/>
                  <a:pt x="986362" y="6647304"/>
                </a:cubicBezTo>
                <a:lnTo>
                  <a:pt x="986362" y="6637947"/>
                </a:lnTo>
                <a:lnTo>
                  <a:pt x="979055" y="6637947"/>
                </a:lnTo>
                <a:lnTo>
                  <a:pt x="979055" y="6692015"/>
                </a:lnTo>
                <a:lnTo>
                  <a:pt x="986362" y="6692015"/>
                </a:lnTo>
                <a:lnTo>
                  <a:pt x="986362" y="6661861"/>
                </a:lnTo>
                <a:cubicBezTo>
                  <a:pt x="986362" y="6649384"/>
                  <a:pt x="992972" y="6644878"/>
                  <a:pt x="1002713" y="6644878"/>
                </a:cubicBezTo>
                <a:lnTo>
                  <a:pt x="1006541" y="6644878"/>
                </a:lnTo>
                <a:lnTo>
                  <a:pt x="1006888" y="6637600"/>
                </a:lnTo>
                <a:cubicBezTo>
                  <a:pt x="1005149" y="6637253"/>
                  <a:pt x="1004105" y="6637253"/>
                  <a:pt x="1002713" y="6637253"/>
                </a:cubicBezTo>
                <a:close/>
                <a:moveTo>
                  <a:pt x="1102215" y="6636907"/>
                </a:moveTo>
                <a:cubicBezTo>
                  <a:pt x="1086559" y="6636907"/>
                  <a:pt x="1074034" y="6648692"/>
                  <a:pt x="1074034" y="6665328"/>
                </a:cubicBezTo>
                <a:cubicBezTo>
                  <a:pt x="1074034" y="6681965"/>
                  <a:pt x="1086559" y="6693750"/>
                  <a:pt x="1102215" y="6693750"/>
                </a:cubicBezTo>
                <a:cubicBezTo>
                  <a:pt x="1117871" y="6693750"/>
                  <a:pt x="1130396" y="6681965"/>
                  <a:pt x="1130396" y="6665328"/>
                </a:cubicBezTo>
                <a:cubicBezTo>
                  <a:pt x="1130396" y="6649038"/>
                  <a:pt x="1117871" y="6636907"/>
                  <a:pt x="1102215" y="6636907"/>
                </a:cubicBezTo>
                <a:close/>
                <a:moveTo>
                  <a:pt x="941829" y="6636907"/>
                </a:moveTo>
                <a:cubicBezTo>
                  <a:pt x="932435" y="6636907"/>
                  <a:pt x="924781" y="6641066"/>
                  <a:pt x="920954" y="6643839"/>
                </a:cubicBezTo>
                <a:lnTo>
                  <a:pt x="924433" y="6649385"/>
                </a:lnTo>
                <a:cubicBezTo>
                  <a:pt x="928956" y="6646266"/>
                  <a:pt x="934522" y="6643492"/>
                  <a:pt x="941133" y="6643492"/>
                </a:cubicBezTo>
                <a:cubicBezTo>
                  <a:pt x="948439" y="6643492"/>
                  <a:pt x="954701" y="6646612"/>
                  <a:pt x="954701" y="6654930"/>
                </a:cubicBezTo>
                <a:lnTo>
                  <a:pt x="954354" y="6656663"/>
                </a:lnTo>
                <a:cubicBezTo>
                  <a:pt x="954354" y="6659436"/>
                  <a:pt x="952962" y="6661515"/>
                  <a:pt x="949135" y="6661515"/>
                </a:cubicBezTo>
                <a:lnTo>
                  <a:pt x="936262" y="6661515"/>
                </a:lnTo>
                <a:cubicBezTo>
                  <a:pt x="925129" y="6661515"/>
                  <a:pt x="917823" y="6667408"/>
                  <a:pt x="917823" y="6677459"/>
                </a:cubicBezTo>
                <a:cubicBezTo>
                  <a:pt x="917823" y="6687163"/>
                  <a:pt x="925825" y="6694095"/>
                  <a:pt x="937653" y="6694095"/>
                </a:cubicBezTo>
                <a:cubicBezTo>
                  <a:pt x="944264" y="6694095"/>
                  <a:pt x="951570" y="6691323"/>
                  <a:pt x="954701" y="6685777"/>
                </a:cubicBezTo>
                <a:lnTo>
                  <a:pt x="954701" y="6692362"/>
                </a:lnTo>
                <a:lnTo>
                  <a:pt x="962356" y="6692362"/>
                </a:lnTo>
                <a:lnTo>
                  <a:pt x="962356" y="6655277"/>
                </a:lnTo>
                <a:cubicBezTo>
                  <a:pt x="962356" y="6644186"/>
                  <a:pt x="954701" y="6636907"/>
                  <a:pt x="941829" y="6636907"/>
                </a:cubicBezTo>
                <a:close/>
                <a:moveTo>
                  <a:pt x="1453257" y="6636214"/>
                </a:moveTo>
                <a:lnTo>
                  <a:pt x="1472392" y="6692364"/>
                </a:lnTo>
                <a:lnTo>
                  <a:pt x="1492223" y="6692364"/>
                </a:lnTo>
                <a:lnTo>
                  <a:pt x="1512402" y="6636214"/>
                </a:lnTo>
                <a:lnTo>
                  <a:pt x="1495702" y="6636214"/>
                </a:lnTo>
                <a:lnTo>
                  <a:pt x="1482829" y="6675033"/>
                </a:lnTo>
                <a:lnTo>
                  <a:pt x="1470652" y="6636214"/>
                </a:lnTo>
                <a:close/>
                <a:moveTo>
                  <a:pt x="1421249" y="6636214"/>
                </a:moveTo>
                <a:lnTo>
                  <a:pt x="1421249" y="6649731"/>
                </a:lnTo>
                <a:lnTo>
                  <a:pt x="1428903" y="6649731"/>
                </a:lnTo>
                <a:lnTo>
                  <a:pt x="1428903" y="6692362"/>
                </a:lnTo>
                <a:lnTo>
                  <a:pt x="1444908" y="6692362"/>
                </a:lnTo>
                <a:lnTo>
                  <a:pt x="1445255" y="6692362"/>
                </a:lnTo>
                <a:lnTo>
                  <a:pt x="1445255" y="6636214"/>
                </a:lnTo>
                <a:close/>
                <a:moveTo>
                  <a:pt x="1412551" y="6635174"/>
                </a:moveTo>
                <a:cubicBezTo>
                  <a:pt x="1405593" y="6635174"/>
                  <a:pt x="1400027" y="6638987"/>
                  <a:pt x="1397939" y="6644879"/>
                </a:cubicBezTo>
                <a:lnTo>
                  <a:pt x="1397939" y="6635868"/>
                </a:lnTo>
                <a:lnTo>
                  <a:pt x="1382283" y="6635868"/>
                </a:lnTo>
                <a:lnTo>
                  <a:pt x="1382283" y="6692017"/>
                </a:lnTo>
                <a:lnTo>
                  <a:pt x="1398287" y="6692017"/>
                </a:lnTo>
                <a:lnTo>
                  <a:pt x="1398287" y="6665328"/>
                </a:lnTo>
                <a:cubicBezTo>
                  <a:pt x="1398287" y="6655624"/>
                  <a:pt x="1402114" y="6651811"/>
                  <a:pt x="1410116" y="6651811"/>
                </a:cubicBezTo>
                <a:lnTo>
                  <a:pt x="1416726" y="6651811"/>
                </a:lnTo>
                <a:lnTo>
                  <a:pt x="1417074" y="6651811"/>
                </a:lnTo>
                <a:lnTo>
                  <a:pt x="1417074" y="6635521"/>
                </a:lnTo>
                <a:cubicBezTo>
                  <a:pt x="1415335" y="6635174"/>
                  <a:pt x="1413943" y="6635174"/>
                  <a:pt x="1412551" y="6635174"/>
                </a:cubicBezTo>
                <a:close/>
                <a:moveTo>
                  <a:pt x="1648783" y="6634827"/>
                </a:moveTo>
                <a:cubicBezTo>
                  <a:pt x="1632083" y="6634827"/>
                  <a:pt x="1619558" y="6647305"/>
                  <a:pt x="1619558" y="6664288"/>
                </a:cubicBezTo>
                <a:cubicBezTo>
                  <a:pt x="1619558" y="6681271"/>
                  <a:pt x="1632431" y="6693749"/>
                  <a:pt x="1649131" y="6693749"/>
                </a:cubicBezTo>
                <a:cubicBezTo>
                  <a:pt x="1661656" y="6693749"/>
                  <a:pt x="1672441" y="6688203"/>
                  <a:pt x="1677312" y="6676072"/>
                </a:cubicBezTo>
                <a:lnTo>
                  <a:pt x="1660612" y="6674339"/>
                </a:lnTo>
                <a:cubicBezTo>
                  <a:pt x="1658177" y="6678152"/>
                  <a:pt x="1653654" y="6680231"/>
                  <a:pt x="1649131" y="6680231"/>
                </a:cubicBezTo>
                <a:cubicBezTo>
                  <a:pt x="1642173" y="6680231"/>
                  <a:pt x="1636954" y="6675032"/>
                  <a:pt x="1636258" y="6668794"/>
                </a:cubicBezTo>
                <a:lnTo>
                  <a:pt x="1678355" y="6668794"/>
                </a:lnTo>
                <a:cubicBezTo>
                  <a:pt x="1678355" y="6644878"/>
                  <a:pt x="1664439" y="6634827"/>
                  <a:pt x="1648783" y="6634827"/>
                </a:cubicBezTo>
                <a:close/>
                <a:moveTo>
                  <a:pt x="1541626" y="6634481"/>
                </a:moveTo>
                <a:cubicBezTo>
                  <a:pt x="1528057" y="6634481"/>
                  <a:pt x="1517620" y="6641413"/>
                  <a:pt x="1517620" y="6641413"/>
                </a:cubicBezTo>
                <a:lnTo>
                  <a:pt x="1523882" y="6653544"/>
                </a:lnTo>
                <a:cubicBezTo>
                  <a:pt x="1528057" y="6651118"/>
                  <a:pt x="1535363" y="6648345"/>
                  <a:pt x="1540930" y="6648345"/>
                </a:cubicBezTo>
                <a:cubicBezTo>
                  <a:pt x="1547192" y="6648345"/>
                  <a:pt x="1550324" y="6650771"/>
                  <a:pt x="1550324" y="6654931"/>
                </a:cubicBezTo>
                <a:lnTo>
                  <a:pt x="1549976" y="6654931"/>
                </a:lnTo>
                <a:cubicBezTo>
                  <a:pt x="1549976" y="6657010"/>
                  <a:pt x="1548932" y="6658397"/>
                  <a:pt x="1546149" y="6658397"/>
                </a:cubicBezTo>
                <a:lnTo>
                  <a:pt x="1535016" y="6658397"/>
                </a:lnTo>
                <a:cubicBezTo>
                  <a:pt x="1522491" y="6658397"/>
                  <a:pt x="1514489" y="6664982"/>
                  <a:pt x="1514489" y="6675726"/>
                </a:cubicBezTo>
                <a:cubicBezTo>
                  <a:pt x="1514489" y="6685084"/>
                  <a:pt x="1522491" y="6693403"/>
                  <a:pt x="1534320" y="6693403"/>
                </a:cubicBezTo>
                <a:cubicBezTo>
                  <a:pt x="1540582" y="6693403"/>
                  <a:pt x="1547192" y="6691323"/>
                  <a:pt x="1549976" y="6686817"/>
                </a:cubicBezTo>
                <a:lnTo>
                  <a:pt x="1549976" y="6692016"/>
                </a:lnTo>
                <a:lnTo>
                  <a:pt x="1565980" y="6692016"/>
                </a:lnTo>
                <a:lnTo>
                  <a:pt x="1565980" y="6655277"/>
                </a:lnTo>
                <a:cubicBezTo>
                  <a:pt x="1565980" y="6640373"/>
                  <a:pt x="1554499" y="6634481"/>
                  <a:pt x="1541626" y="6634481"/>
                </a:cubicBezTo>
                <a:close/>
                <a:moveTo>
                  <a:pt x="1344361" y="6634481"/>
                </a:moveTo>
                <a:cubicBezTo>
                  <a:pt x="1330793" y="6634481"/>
                  <a:pt x="1320355" y="6641413"/>
                  <a:pt x="1320355" y="6641413"/>
                </a:cubicBezTo>
                <a:lnTo>
                  <a:pt x="1326618" y="6653544"/>
                </a:lnTo>
                <a:cubicBezTo>
                  <a:pt x="1330793" y="6651118"/>
                  <a:pt x="1338099" y="6648345"/>
                  <a:pt x="1343665" y="6648345"/>
                </a:cubicBezTo>
                <a:cubicBezTo>
                  <a:pt x="1349928" y="6648345"/>
                  <a:pt x="1353059" y="6650771"/>
                  <a:pt x="1353059" y="6654931"/>
                </a:cubicBezTo>
                <a:lnTo>
                  <a:pt x="1352711" y="6654931"/>
                </a:lnTo>
                <a:cubicBezTo>
                  <a:pt x="1352711" y="6657010"/>
                  <a:pt x="1351667" y="6658397"/>
                  <a:pt x="1348884" y="6658397"/>
                </a:cubicBezTo>
                <a:lnTo>
                  <a:pt x="1337751" y="6658397"/>
                </a:lnTo>
                <a:cubicBezTo>
                  <a:pt x="1325226" y="6658397"/>
                  <a:pt x="1317224" y="6664982"/>
                  <a:pt x="1317224" y="6675726"/>
                </a:cubicBezTo>
                <a:cubicBezTo>
                  <a:pt x="1317224" y="6685084"/>
                  <a:pt x="1325226" y="6693403"/>
                  <a:pt x="1337055" y="6693403"/>
                </a:cubicBezTo>
                <a:cubicBezTo>
                  <a:pt x="1343318" y="6693403"/>
                  <a:pt x="1349928" y="6691323"/>
                  <a:pt x="1352711" y="6686817"/>
                </a:cubicBezTo>
                <a:lnTo>
                  <a:pt x="1352711" y="6692016"/>
                </a:lnTo>
                <a:lnTo>
                  <a:pt x="1368715" y="6692016"/>
                </a:lnTo>
                <a:lnTo>
                  <a:pt x="1368715" y="6655277"/>
                </a:lnTo>
                <a:cubicBezTo>
                  <a:pt x="1368715" y="6640373"/>
                  <a:pt x="1357234" y="6634481"/>
                  <a:pt x="1344361" y="6634481"/>
                </a:cubicBezTo>
                <a:close/>
                <a:moveTo>
                  <a:pt x="1020804" y="6615418"/>
                </a:moveTo>
                <a:lnTo>
                  <a:pt x="1020804" y="6638294"/>
                </a:lnTo>
                <a:lnTo>
                  <a:pt x="1011410" y="6638294"/>
                </a:lnTo>
                <a:lnTo>
                  <a:pt x="1011410" y="6644532"/>
                </a:lnTo>
                <a:lnTo>
                  <a:pt x="1020804" y="6644532"/>
                </a:lnTo>
                <a:lnTo>
                  <a:pt x="1020804" y="6681272"/>
                </a:lnTo>
                <a:cubicBezTo>
                  <a:pt x="1020804" y="6691323"/>
                  <a:pt x="1027762" y="6692710"/>
                  <a:pt x="1033329" y="6692710"/>
                </a:cubicBezTo>
                <a:cubicBezTo>
                  <a:pt x="1037852" y="6692710"/>
                  <a:pt x="1041679" y="6692363"/>
                  <a:pt x="1041679" y="6692363"/>
                </a:cubicBezTo>
                <a:lnTo>
                  <a:pt x="1041679" y="6686124"/>
                </a:lnTo>
                <a:cubicBezTo>
                  <a:pt x="1041679" y="6686124"/>
                  <a:pt x="1039592" y="6686471"/>
                  <a:pt x="1036113" y="6686471"/>
                </a:cubicBezTo>
                <a:cubicBezTo>
                  <a:pt x="1031938" y="6686471"/>
                  <a:pt x="1028459" y="6686124"/>
                  <a:pt x="1028459" y="6681272"/>
                </a:cubicBezTo>
                <a:lnTo>
                  <a:pt x="1028459" y="6644532"/>
                </a:lnTo>
                <a:lnTo>
                  <a:pt x="1042027" y="6644532"/>
                </a:lnTo>
                <a:lnTo>
                  <a:pt x="1042027" y="6638294"/>
                </a:lnTo>
                <a:lnTo>
                  <a:pt x="1028459" y="6638294"/>
                </a:lnTo>
                <a:lnTo>
                  <a:pt x="1028459" y="6615418"/>
                </a:lnTo>
                <a:close/>
                <a:moveTo>
                  <a:pt x="1583375" y="6615071"/>
                </a:moveTo>
                <a:lnTo>
                  <a:pt x="1583375" y="6636560"/>
                </a:lnTo>
                <a:lnTo>
                  <a:pt x="1574677" y="6636560"/>
                </a:lnTo>
                <a:lnTo>
                  <a:pt x="1574677" y="6650078"/>
                </a:lnTo>
                <a:lnTo>
                  <a:pt x="1583375" y="6650078"/>
                </a:lnTo>
                <a:lnTo>
                  <a:pt x="1583375" y="6680925"/>
                </a:lnTo>
                <a:cubicBezTo>
                  <a:pt x="1583375" y="6692016"/>
                  <a:pt x="1591725" y="6693403"/>
                  <a:pt x="1599727" y="6693403"/>
                </a:cubicBezTo>
                <a:cubicBezTo>
                  <a:pt x="1604598" y="6693403"/>
                  <a:pt x="1612252" y="6692709"/>
                  <a:pt x="1612252" y="6692709"/>
                </a:cubicBezTo>
                <a:lnTo>
                  <a:pt x="1612252" y="6679192"/>
                </a:lnTo>
                <a:cubicBezTo>
                  <a:pt x="1612252" y="6679192"/>
                  <a:pt x="1609120" y="6679538"/>
                  <a:pt x="1604946" y="6679538"/>
                </a:cubicBezTo>
                <a:cubicBezTo>
                  <a:pt x="1602510" y="6679538"/>
                  <a:pt x="1599727" y="6678845"/>
                  <a:pt x="1599727" y="6675380"/>
                </a:cubicBezTo>
                <a:lnTo>
                  <a:pt x="1599727" y="6650078"/>
                </a:lnTo>
                <a:lnTo>
                  <a:pt x="1611904" y="6650078"/>
                </a:lnTo>
                <a:lnTo>
                  <a:pt x="1611904" y="6636560"/>
                </a:lnTo>
                <a:lnTo>
                  <a:pt x="1599727" y="6636560"/>
                </a:lnTo>
                <a:lnTo>
                  <a:pt x="1599727" y="6615071"/>
                </a:lnTo>
                <a:close/>
                <a:moveTo>
                  <a:pt x="867724" y="6612992"/>
                </a:moveTo>
                <a:lnTo>
                  <a:pt x="883727" y="6612992"/>
                </a:lnTo>
                <a:cubicBezTo>
                  <a:pt x="894861" y="6612992"/>
                  <a:pt x="904602" y="6619577"/>
                  <a:pt x="904602" y="6632402"/>
                </a:cubicBezTo>
                <a:cubicBezTo>
                  <a:pt x="904602" y="6645226"/>
                  <a:pt x="895209" y="6652158"/>
                  <a:pt x="883727" y="6652158"/>
                </a:cubicBezTo>
                <a:lnTo>
                  <a:pt x="867724" y="6652158"/>
                </a:lnTo>
                <a:lnTo>
                  <a:pt x="867724" y="6613339"/>
                </a:lnTo>
                <a:close/>
                <a:moveTo>
                  <a:pt x="1291826" y="6606753"/>
                </a:moveTo>
                <a:lnTo>
                  <a:pt x="1291826" y="6692364"/>
                </a:lnTo>
                <a:lnTo>
                  <a:pt x="1307830" y="6692364"/>
                </a:lnTo>
                <a:lnTo>
                  <a:pt x="1307830" y="6606753"/>
                </a:lnTo>
                <a:close/>
                <a:moveTo>
                  <a:pt x="860070" y="6606753"/>
                </a:moveTo>
                <a:lnTo>
                  <a:pt x="860070" y="6692364"/>
                </a:lnTo>
                <a:lnTo>
                  <a:pt x="867724" y="6692364"/>
                </a:lnTo>
                <a:lnTo>
                  <a:pt x="867724" y="6659090"/>
                </a:lnTo>
                <a:lnTo>
                  <a:pt x="883032" y="6659090"/>
                </a:lnTo>
                <a:cubicBezTo>
                  <a:pt x="902863" y="6659090"/>
                  <a:pt x="912604" y="6646959"/>
                  <a:pt x="912604" y="6632748"/>
                </a:cubicBezTo>
                <a:cubicBezTo>
                  <a:pt x="912604" y="6618538"/>
                  <a:pt x="902863" y="6606753"/>
                  <a:pt x="883032" y="6606753"/>
                </a:cubicBezTo>
                <a:close/>
                <a:moveTo>
                  <a:pt x="1436209" y="6606406"/>
                </a:moveTo>
                <a:cubicBezTo>
                  <a:pt x="1430643" y="6606406"/>
                  <a:pt x="1426120" y="6611259"/>
                  <a:pt x="1426120" y="6616804"/>
                </a:cubicBezTo>
                <a:cubicBezTo>
                  <a:pt x="1426120" y="6622350"/>
                  <a:pt x="1430643" y="6626855"/>
                  <a:pt x="1436209" y="6626855"/>
                </a:cubicBezTo>
                <a:cubicBezTo>
                  <a:pt x="1442124" y="6626855"/>
                  <a:pt x="1446647" y="6622696"/>
                  <a:pt x="1446647" y="6616804"/>
                </a:cubicBezTo>
                <a:cubicBezTo>
                  <a:pt x="1446647" y="6610912"/>
                  <a:pt x="1442124" y="6606406"/>
                  <a:pt x="1436209" y="6606406"/>
                </a:cubicBezTo>
                <a:close/>
                <a:moveTo>
                  <a:pt x="1158925" y="6606059"/>
                </a:moveTo>
                <a:cubicBezTo>
                  <a:pt x="1153358" y="6606059"/>
                  <a:pt x="1146748" y="6608832"/>
                  <a:pt x="1146748" y="6618883"/>
                </a:cubicBezTo>
                <a:lnTo>
                  <a:pt x="1146400" y="6637946"/>
                </a:lnTo>
                <a:lnTo>
                  <a:pt x="1137007" y="6637946"/>
                </a:lnTo>
                <a:lnTo>
                  <a:pt x="1137007" y="6644185"/>
                </a:lnTo>
                <a:lnTo>
                  <a:pt x="1146400" y="6644185"/>
                </a:lnTo>
                <a:lnTo>
                  <a:pt x="1146400" y="6692016"/>
                </a:lnTo>
                <a:lnTo>
                  <a:pt x="1154054" y="6692016"/>
                </a:lnTo>
                <a:lnTo>
                  <a:pt x="1154054" y="6644185"/>
                </a:lnTo>
                <a:lnTo>
                  <a:pt x="1165187" y="6644185"/>
                </a:lnTo>
                <a:lnTo>
                  <a:pt x="1165187" y="6637946"/>
                </a:lnTo>
                <a:lnTo>
                  <a:pt x="1154054" y="6637946"/>
                </a:lnTo>
                <a:lnTo>
                  <a:pt x="1154054" y="6619576"/>
                </a:lnTo>
                <a:cubicBezTo>
                  <a:pt x="1154054" y="6614378"/>
                  <a:pt x="1155794" y="6612298"/>
                  <a:pt x="1160665" y="6612298"/>
                </a:cubicBezTo>
                <a:cubicBezTo>
                  <a:pt x="1162752" y="6612298"/>
                  <a:pt x="1166231" y="6612991"/>
                  <a:pt x="1166231" y="6612991"/>
                </a:cubicBezTo>
                <a:lnTo>
                  <a:pt x="1166231" y="6606406"/>
                </a:lnTo>
                <a:cubicBezTo>
                  <a:pt x="1166231" y="6606406"/>
                  <a:pt x="1162752" y="6606059"/>
                  <a:pt x="1158925" y="6606059"/>
                </a:cubicBezTo>
                <a:close/>
                <a:moveTo>
                  <a:pt x="1239988" y="6605020"/>
                </a:moveTo>
                <a:cubicBezTo>
                  <a:pt x="1214591" y="6605020"/>
                  <a:pt x="1195108" y="6623390"/>
                  <a:pt x="1195108" y="6649385"/>
                </a:cubicBezTo>
                <a:cubicBezTo>
                  <a:pt x="1195108" y="6675380"/>
                  <a:pt x="1214591" y="6693750"/>
                  <a:pt x="1239988" y="6693750"/>
                </a:cubicBezTo>
                <a:cubicBezTo>
                  <a:pt x="1259471" y="6693750"/>
                  <a:pt x="1277215" y="6681965"/>
                  <a:pt x="1282086" y="6661863"/>
                </a:cubicBezTo>
                <a:lnTo>
                  <a:pt x="1263298" y="6661863"/>
                </a:lnTo>
                <a:cubicBezTo>
                  <a:pt x="1260167" y="6671914"/>
                  <a:pt x="1251469" y="6678153"/>
                  <a:pt x="1239988" y="6678153"/>
                </a:cubicBezTo>
                <a:cubicBezTo>
                  <a:pt x="1223636" y="6678153"/>
                  <a:pt x="1212852" y="6666022"/>
                  <a:pt x="1212852" y="6649385"/>
                </a:cubicBezTo>
                <a:cubicBezTo>
                  <a:pt x="1212852" y="6632748"/>
                  <a:pt x="1223636" y="6620617"/>
                  <a:pt x="1239988" y="6620617"/>
                </a:cubicBezTo>
                <a:cubicBezTo>
                  <a:pt x="1251469" y="6620617"/>
                  <a:pt x="1260167" y="6626856"/>
                  <a:pt x="1263298" y="6636907"/>
                </a:cubicBezTo>
                <a:lnTo>
                  <a:pt x="1282086" y="6636907"/>
                </a:lnTo>
                <a:cubicBezTo>
                  <a:pt x="1277215" y="6616805"/>
                  <a:pt x="1259471" y="6605020"/>
                  <a:pt x="1239988" y="6605020"/>
                </a:cubicBezTo>
                <a:close/>
                <a:moveTo>
                  <a:pt x="1499179" y="6443852"/>
                </a:moveTo>
                <a:cubicBezTo>
                  <a:pt x="1511008" y="6443852"/>
                  <a:pt x="1522837" y="6445585"/>
                  <a:pt x="1534318" y="6449051"/>
                </a:cubicBezTo>
                <a:lnTo>
                  <a:pt x="1534318" y="6460142"/>
                </a:lnTo>
                <a:cubicBezTo>
                  <a:pt x="1534318" y="6479205"/>
                  <a:pt x="1516227" y="6492376"/>
                  <a:pt x="1494308" y="6492376"/>
                </a:cubicBezTo>
                <a:cubicBezTo>
                  <a:pt x="1477956" y="6492376"/>
                  <a:pt x="1464040" y="6483711"/>
                  <a:pt x="1464040" y="6468461"/>
                </a:cubicBezTo>
                <a:lnTo>
                  <a:pt x="1464040" y="6468114"/>
                </a:lnTo>
                <a:cubicBezTo>
                  <a:pt x="1464040" y="6453557"/>
                  <a:pt x="1476913" y="6443852"/>
                  <a:pt x="1499179" y="6443852"/>
                </a:cubicBezTo>
                <a:close/>
                <a:moveTo>
                  <a:pt x="1244160" y="6397409"/>
                </a:moveTo>
                <a:cubicBezTo>
                  <a:pt x="1268862" y="6397755"/>
                  <a:pt x="1289041" y="6418205"/>
                  <a:pt x="1289041" y="6442813"/>
                </a:cubicBezTo>
                <a:cubicBezTo>
                  <a:pt x="1289041" y="6443160"/>
                  <a:pt x="1289041" y="6443853"/>
                  <a:pt x="1289041" y="6444546"/>
                </a:cubicBezTo>
                <a:cubicBezTo>
                  <a:pt x="1289041" y="6445239"/>
                  <a:pt x="1289041" y="6445932"/>
                  <a:pt x="1288693" y="6446626"/>
                </a:cubicBezTo>
                <a:cubicBezTo>
                  <a:pt x="1288693" y="6470888"/>
                  <a:pt x="1268862" y="6490991"/>
                  <a:pt x="1244509" y="6490991"/>
                </a:cubicBezTo>
                <a:cubicBezTo>
                  <a:pt x="1220154" y="6490644"/>
                  <a:pt x="1199975" y="6470541"/>
                  <a:pt x="1199975" y="6445932"/>
                </a:cubicBezTo>
                <a:cubicBezTo>
                  <a:pt x="1199975" y="6445239"/>
                  <a:pt x="1199975" y="6444893"/>
                  <a:pt x="1199975" y="6444200"/>
                </a:cubicBezTo>
                <a:lnTo>
                  <a:pt x="1199975" y="6443853"/>
                </a:lnTo>
                <a:cubicBezTo>
                  <a:pt x="1199975" y="6418551"/>
                  <a:pt x="1218067" y="6397409"/>
                  <a:pt x="1244160" y="6397409"/>
                </a:cubicBezTo>
                <a:close/>
                <a:moveTo>
                  <a:pt x="1905191" y="6396368"/>
                </a:moveTo>
                <a:cubicBezTo>
                  <a:pt x="1929197" y="6396368"/>
                  <a:pt x="1941722" y="6415084"/>
                  <a:pt x="1943809" y="6436920"/>
                </a:cubicBezTo>
                <a:lnTo>
                  <a:pt x="1865877" y="6436920"/>
                </a:lnTo>
                <a:cubicBezTo>
                  <a:pt x="1868660" y="6413698"/>
                  <a:pt x="1884316" y="6396368"/>
                  <a:pt x="1905191" y="6396368"/>
                </a:cubicBezTo>
                <a:close/>
                <a:moveTo>
                  <a:pt x="1675222" y="6383892"/>
                </a:moveTo>
                <a:lnTo>
                  <a:pt x="1675222" y="6504162"/>
                </a:lnTo>
                <a:lnTo>
                  <a:pt x="1693313" y="6504162"/>
                </a:lnTo>
                <a:lnTo>
                  <a:pt x="1693313" y="6383892"/>
                </a:lnTo>
                <a:close/>
                <a:moveTo>
                  <a:pt x="855892" y="6383892"/>
                </a:moveTo>
                <a:lnTo>
                  <a:pt x="855892" y="6504162"/>
                </a:lnTo>
                <a:lnTo>
                  <a:pt x="873982" y="6504162"/>
                </a:lnTo>
                <a:lnTo>
                  <a:pt x="873982" y="6383892"/>
                </a:lnTo>
                <a:close/>
                <a:moveTo>
                  <a:pt x="1718362" y="6383891"/>
                </a:moveTo>
                <a:lnTo>
                  <a:pt x="1770549" y="6505201"/>
                </a:lnTo>
                <a:lnTo>
                  <a:pt x="1786205" y="6505201"/>
                </a:lnTo>
                <a:lnTo>
                  <a:pt x="1838739" y="6383891"/>
                </a:lnTo>
                <a:lnTo>
                  <a:pt x="1819605" y="6383891"/>
                </a:lnTo>
                <a:lnTo>
                  <a:pt x="1778551" y="6483712"/>
                </a:lnTo>
                <a:lnTo>
                  <a:pt x="1738193" y="6383891"/>
                </a:lnTo>
                <a:close/>
                <a:moveTo>
                  <a:pt x="1316177" y="6383891"/>
                </a:moveTo>
                <a:lnTo>
                  <a:pt x="1368364" y="6505201"/>
                </a:lnTo>
                <a:lnTo>
                  <a:pt x="1384368" y="6505201"/>
                </a:lnTo>
                <a:lnTo>
                  <a:pt x="1436902" y="6383891"/>
                </a:lnTo>
                <a:lnTo>
                  <a:pt x="1417419" y="6383891"/>
                </a:lnTo>
                <a:lnTo>
                  <a:pt x="1376714" y="6483712"/>
                </a:lnTo>
                <a:lnTo>
                  <a:pt x="1336008" y="6383891"/>
                </a:lnTo>
                <a:close/>
                <a:moveTo>
                  <a:pt x="1500223" y="6382158"/>
                </a:moveTo>
                <a:cubicBezTo>
                  <a:pt x="1484915" y="6382504"/>
                  <a:pt x="1469955" y="6385970"/>
                  <a:pt x="1456386" y="6392556"/>
                </a:cubicBezTo>
                <a:lnTo>
                  <a:pt x="1461605" y="6407113"/>
                </a:lnTo>
                <a:cubicBezTo>
                  <a:pt x="1472738" y="6401567"/>
                  <a:pt x="1485263" y="6398448"/>
                  <a:pt x="1498136" y="6398448"/>
                </a:cubicBezTo>
                <a:cubicBezTo>
                  <a:pt x="1520750" y="6398448"/>
                  <a:pt x="1533970" y="6409539"/>
                  <a:pt x="1533970" y="6431028"/>
                </a:cubicBezTo>
                <a:lnTo>
                  <a:pt x="1533970" y="6435187"/>
                </a:lnTo>
                <a:cubicBezTo>
                  <a:pt x="1522141" y="6431721"/>
                  <a:pt x="1509616" y="6429988"/>
                  <a:pt x="1497092" y="6429988"/>
                </a:cubicBezTo>
                <a:cubicBezTo>
                  <a:pt x="1466475" y="6429988"/>
                  <a:pt x="1445601" y="6443506"/>
                  <a:pt x="1445601" y="6469501"/>
                </a:cubicBezTo>
                <a:cubicBezTo>
                  <a:pt x="1445601" y="6494109"/>
                  <a:pt x="1467867" y="6506933"/>
                  <a:pt x="1490481" y="6506933"/>
                </a:cubicBezTo>
                <a:cubicBezTo>
                  <a:pt x="1507529" y="6507280"/>
                  <a:pt x="1523533" y="6499654"/>
                  <a:pt x="1533970" y="6486484"/>
                </a:cubicBezTo>
                <a:lnTo>
                  <a:pt x="1533970" y="6504160"/>
                </a:lnTo>
                <a:lnTo>
                  <a:pt x="1551714" y="6504160"/>
                </a:lnTo>
                <a:lnTo>
                  <a:pt x="1551714" y="6430681"/>
                </a:lnTo>
                <a:cubicBezTo>
                  <a:pt x="1552757" y="6417511"/>
                  <a:pt x="1548235" y="6405033"/>
                  <a:pt x="1539188" y="6395329"/>
                </a:cubicBezTo>
                <a:cubicBezTo>
                  <a:pt x="1528404" y="6385970"/>
                  <a:pt x="1514487" y="6381118"/>
                  <a:pt x="1500223" y="6382158"/>
                </a:cubicBezTo>
                <a:close/>
                <a:moveTo>
                  <a:pt x="1905539" y="6381464"/>
                </a:moveTo>
                <a:cubicBezTo>
                  <a:pt x="1872139" y="6381464"/>
                  <a:pt x="1847785" y="6409192"/>
                  <a:pt x="1847785" y="6444199"/>
                </a:cubicBezTo>
                <a:cubicBezTo>
                  <a:pt x="1847785" y="6481631"/>
                  <a:pt x="1874923" y="6506933"/>
                  <a:pt x="1907974" y="6506933"/>
                </a:cubicBezTo>
                <a:cubicBezTo>
                  <a:pt x="1927109" y="6507626"/>
                  <a:pt x="1945549" y="6498961"/>
                  <a:pt x="1957726" y="6484404"/>
                </a:cubicBezTo>
                <a:lnTo>
                  <a:pt x="1946593" y="6474353"/>
                </a:lnTo>
                <a:cubicBezTo>
                  <a:pt x="1937199" y="6485097"/>
                  <a:pt x="1923282" y="6491336"/>
                  <a:pt x="1908670" y="6491336"/>
                </a:cubicBezTo>
                <a:cubicBezTo>
                  <a:pt x="1886056" y="6491683"/>
                  <a:pt x="1867268" y="6473659"/>
                  <a:pt x="1865877" y="6451477"/>
                </a:cubicBezTo>
                <a:lnTo>
                  <a:pt x="1961552" y="6451477"/>
                </a:lnTo>
                <a:cubicBezTo>
                  <a:pt x="1961901" y="6448704"/>
                  <a:pt x="1961901" y="6446971"/>
                  <a:pt x="1961901" y="6445238"/>
                </a:cubicBezTo>
                <a:cubicBezTo>
                  <a:pt x="1961901" y="6409885"/>
                  <a:pt x="1941374" y="6381464"/>
                  <a:pt x="1905539" y="6381464"/>
                </a:cubicBezTo>
                <a:close/>
                <a:moveTo>
                  <a:pt x="1244509" y="6381118"/>
                </a:moveTo>
                <a:cubicBezTo>
                  <a:pt x="1210065" y="6381118"/>
                  <a:pt x="1181536" y="6409539"/>
                  <a:pt x="1181536" y="6443853"/>
                </a:cubicBezTo>
                <a:lnTo>
                  <a:pt x="1181536" y="6444546"/>
                </a:lnTo>
                <a:cubicBezTo>
                  <a:pt x="1181536" y="6478859"/>
                  <a:pt x="1209717" y="6506588"/>
                  <a:pt x="1243465" y="6506588"/>
                </a:cubicBezTo>
                <a:cubicBezTo>
                  <a:pt x="1243812" y="6506588"/>
                  <a:pt x="1243812" y="6506588"/>
                  <a:pt x="1244160" y="6506588"/>
                </a:cubicBezTo>
                <a:cubicBezTo>
                  <a:pt x="1244509" y="6506588"/>
                  <a:pt x="1244509" y="6506588"/>
                  <a:pt x="1244856" y="6506588"/>
                </a:cubicBezTo>
                <a:cubicBezTo>
                  <a:pt x="1279300" y="6506588"/>
                  <a:pt x="1307481" y="6478513"/>
                  <a:pt x="1307481" y="6444200"/>
                </a:cubicBezTo>
                <a:lnTo>
                  <a:pt x="1307481" y="6443506"/>
                </a:lnTo>
                <a:cubicBezTo>
                  <a:pt x="1307133" y="6409193"/>
                  <a:pt x="1278952" y="6381118"/>
                  <a:pt x="1244509" y="6381118"/>
                </a:cubicBezTo>
                <a:close/>
                <a:moveTo>
                  <a:pt x="1109518" y="6381118"/>
                </a:moveTo>
                <a:cubicBezTo>
                  <a:pt x="1092471" y="6380771"/>
                  <a:pt x="1076467" y="6389783"/>
                  <a:pt x="1068117" y="6404686"/>
                </a:cubicBezTo>
                <a:lnTo>
                  <a:pt x="1068117" y="6383891"/>
                </a:lnTo>
                <a:lnTo>
                  <a:pt x="1050025" y="6383891"/>
                </a:lnTo>
                <a:lnTo>
                  <a:pt x="1050025" y="6503467"/>
                </a:lnTo>
                <a:lnTo>
                  <a:pt x="1068117" y="6503467"/>
                </a:lnTo>
                <a:lnTo>
                  <a:pt x="1068117" y="6434841"/>
                </a:lnTo>
                <a:cubicBezTo>
                  <a:pt x="1068117" y="6433801"/>
                  <a:pt x="1068117" y="6433107"/>
                  <a:pt x="1068117" y="6432414"/>
                </a:cubicBezTo>
                <a:cubicBezTo>
                  <a:pt x="1068117" y="6413005"/>
                  <a:pt x="1084121" y="6397061"/>
                  <a:pt x="1103604" y="6397061"/>
                </a:cubicBezTo>
                <a:cubicBezTo>
                  <a:pt x="1103952" y="6397061"/>
                  <a:pt x="1103952" y="6397061"/>
                  <a:pt x="1104300" y="6397061"/>
                </a:cubicBezTo>
                <a:cubicBezTo>
                  <a:pt x="1125522" y="6397061"/>
                  <a:pt x="1137699" y="6411272"/>
                  <a:pt x="1137699" y="6433454"/>
                </a:cubicBezTo>
                <a:lnTo>
                  <a:pt x="1137699" y="6503813"/>
                </a:lnTo>
                <a:lnTo>
                  <a:pt x="1155791" y="6503813"/>
                </a:lnTo>
                <a:lnTo>
                  <a:pt x="1155791" y="6429295"/>
                </a:lnTo>
                <a:cubicBezTo>
                  <a:pt x="1155791" y="6400527"/>
                  <a:pt x="1138743" y="6381118"/>
                  <a:pt x="1109518" y="6381118"/>
                </a:cubicBezTo>
                <a:close/>
                <a:moveTo>
                  <a:pt x="970702" y="6381118"/>
                </a:moveTo>
                <a:cubicBezTo>
                  <a:pt x="953655" y="6380771"/>
                  <a:pt x="937651" y="6389783"/>
                  <a:pt x="929301" y="6404686"/>
                </a:cubicBezTo>
                <a:lnTo>
                  <a:pt x="929301" y="6383891"/>
                </a:lnTo>
                <a:lnTo>
                  <a:pt x="911210" y="6383891"/>
                </a:lnTo>
                <a:lnTo>
                  <a:pt x="911210" y="6503467"/>
                </a:lnTo>
                <a:lnTo>
                  <a:pt x="929301" y="6503467"/>
                </a:lnTo>
                <a:lnTo>
                  <a:pt x="929301" y="6434841"/>
                </a:lnTo>
                <a:cubicBezTo>
                  <a:pt x="929301" y="6433801"/>
                  <a:pt x="929301" y="6433107"/>
                  <a:pt x="929301" y="6432414"/>
                </a:cubicBezTo>
                <a:cubicBezTo>
                  <a:pt x="929301" y="6413005"/>
                  <a:pt x="945305" y="6397061"/>
                  <a:pt x="964788" y="6397061"/>
                </a:cubicBezTo>
                <a:cubicBezTo>
                  <a:pt x="965136" y="6397061"/>
                  <a:pt x="965136" y="6397061"/>
                  <a:pt x="965484" y="6397061"/>
                </a:cubicBezTo>
                <a:cubicBezTo>
                  <a:pt x="986706" y="6397061"/>
                  <a:pt x="998883" y="6411272"/>
                  <a:pt x="998883" y="6433454"/>
                </a:cubicBezTo>
                <a:lnTo>
                  <a:pt x="998883" y="6503813"/>
                </a:lnTo>
                <a:lnTo>
                  <a:pt x="1016975" y="6503813"/>
                </a:lnTo>
                <a:lnTo>
                  <a:pt x="1016975" y="6429295"/>
                </a:lnTo>
                <a:cubicBezTo>
                  <a:pt x="1016975" y="6400527"/>
                  <a:pt x="999927" y="6381118"/>
                  <a:pt x="970702" y="6381118"/>
                </a:cubicBezTo>
                <a:close/>
                <a:moveTo>
                  <a:pt x="741603" y="6354690"/>
                </a:moveTo>
                <a:cubicBezTo>
                  <a:pt x="728817" y="6354690"/>
                  <a:pt x="716032" y="6360842"/>
                  <a:pt x="716032" y="6373147"/>
                </a:cubicBezTo>
                <a:lnTo>
                  <a:pt x="716032" y="6459103"/>
                </a:lnTo>
                <a:cubicBezTo>
                  <a:pt x="716032" y="6483712"/>
                  <a:pt x="736211" y="6503814"/>
                  <a:pt x="760912" y="6503814"/>
                </a:cubicBezTo>
                <a:lnTo>
                  <a:pt x="791528" y="6503814"/>
                </a:lnTo>
                <a:cubicBezTo>
                  <a:pt x="775872" y="6494456"/>
                  <a:pt x="766479" y="6477473"/>
                  <a:pt x="766827" y="6459103"/>
                </a:cubicBezTo>
                <a:lnTo>
                  <a:pt x="767175" y="6373147"/>
                </a:lnTo>
                <a:cubicBezTo>
                  <a:pt x="767175" y="6360842"/>
                  <a:pt x="754389" y="6354690"/>
                  <a:pt x="741603" y="6354690"/>
                </a:cubicBezTo>
                <a:close/>
                <a:moveTo>
                  <a:pt x="677240" y="6354690"/>
                </a:moveTo>
                <a:cubicBezTo>
                  <a:pt x="664454" y="6354690"/>
                  <a:pt x="651668" y="6360842"/>
                  <a:pt x="651668" y="6373147"/>
                </a:cubicBezTo>
                <a:lnTo>
                  <a:pt x="651668" y="6459103"/>
                </a:lnTo>
                <a:cubicBezTo>
                  <a:pt x="651668" y="6483712"/>
                  <a:pt x="671847" y="6503814"/>
                  <a:pt x="696549" y="6503814"/>
                </a:cubicBezTo>
                <a:lnTo>
                  <a:pt x="727165" y="6503814"/>
                </a:lnTo>
                <a:cubicBezTo>
                  <a:pt x="711509" y="6494456"/>
                  <a:pt x="702115" y="6477473"/>
                  <a:pt x="702463" y="6459103"/>
                </a:cubicBezTo>
                <a:lnTo>
                  <a:pt x="702811" y="6373147"/>
                </a:lnTo>
                <a:cubicBezTo>
                  <a:pt x="702811" y="6360842"/>
                  <a:pt x="690025" y="6354690"/>
                  <a:pt x="677240" y="6354690"/>
                </a:cubicBezTo>
                <a:close/>
                <a:moveTo>
                  <a:pt x="613920" y="6354690"/>
                </a:moveTo>
                <a:cubicBezTo>
                  <a:pt x="601134" y="6354690"/>
                  <a:pt x="588348" y="6360842"/>
                  <a:pt x="588348" y="6373147"/>
                </a:cubicBezTo>
                <a:lnTo>
                  <a:pt x="588348" y="6459103"/>
                </a:lnTo>
                <a:cubicBezTo>
                  <a:pt x="588348" y="6483712"/>
                  <a:pt x="608527" y="6503814"/>
                  <a:pt x="633229" y="6503814"/>
                </a:cubicBezTo>
                <a:lnTo>
                  <a:pt x="663845" y="6503814"/>
                </a:lnTo>
                <a:cubicBezTo>
                  <a:pt x="648189" y="6494456"/>
                  <a:pt x="638796" y="6477473"/>
                  <a:pt x="639143" y="6459103"/>
                </a:cubicBezTo>
                <a:lnTo>
                  <a:pt x="639491" y="6373147"/>
                </a:lnTo>
                <a:cubicBezTo>
                  <a:pt x="639491" y="6360842"/>
                  <a:pt x="626706" y="6354690"/>
                  <a:pt x="613920" y="6354690"/>
                </a:cubicBezTo>
                <a:close/>
                <a:moveTo>
                  <a:pt x="1590330" y="6347844"/>
                </a:moveTo>
                <a:lnTo>
                  <a:pt x="1590330" y="6383890"/>
                </a:lnTo>
                <a:lnTo>
                  <a:pt x="1573631" y="6383890"/>
                </a:lnTo>
                <a:lnTo>
                  <a:pt x="1573631" y="6399834"/>
                </a:lnTo>
                <a:lnTo>
                  <a:pt x="1590330" y="6399834"/>
                </a:lnTo>
                <a:lnTo>
                  <a:pt x="1590330" y="6472273"/>
                </a:lnTo>
                <a:cubicBezTo>
                  <a:pt x="1590330" y="6496882"/>
                  <a:pt x="1604943" y="6506240"/>
                  <a:pt x="1624425" y="6506587"/>
                </a:cubicBezTo>
                <a:cubicBezTo>
                  <a:pt x="1631732" y="6506587"/>
                  <a:pt x="1639386" y="6504853"/>
                  <a:pt x="1645996" y="6501387"/>
                </a:cubicBezTo>
                <a:lnTo>
                  <a:pt x="1645996" y="6486137"/>
                </a:lnTo>
                <a:cubicBezTo>
                  <a:pt x="1640777" y="6488910"/>
                  <a:pt x="1634515" y="6490296"/>
                  <a:pt x="1628600" y="6490296"/>
                </a:cubicBezTo>
                <a:cubicBezTo>
                  <a:pt x="1616424" y="6490296"/>
                  <a:pt x="1608422" y="6484751"/>
                  <a:pt x="1608422" y="6470194"/>
                </a:cubicBezTo>
                <a:lnTo>
                  <a:pt x="1608422" y="6400181"/>
                </a:lnTo>
                <a:lnTo>
                  <a:pt x="1646692" y="6400181"/>
                </a:lnTo>
                <a:lnTo>
                  <a:pt x="1646692" y="6384237"/>
                </a:lnTo>
                <a:lnTo>
                  <a:pt x="1608422" y="6384237"/>
                </a:lnTo>
                <a:lnTo>
                  <a:pt x="1608422" y="6347844"/>
                </a:lnTo>
                <a:close/>
                <a:moveTo>
                  <a:pt x="1673831" y="6338140"/>
                </a:moveTo>
                <a:lnTo>
                  <a:pt x="1673831" y="6357897"/>
                </a:lnTo>
                <a:lnTo>
                  <a:pt x="1694357" y="6357897"/>
                </a:lnTo>
                <a:lnTo>
                  <a:pt x="1694357" y="6338140"/>
                </a:lnTo>
                <a:close/>
                <a:moveTo>
                  <a:pt x="854848" y="6338140"/>
                </a:moveTo>
                <a:lnTo>
                  <a:pt x="854848" y="6357897"/>
                </a:lnTo>
                <a:lnTo>
                  <a:pt x="875374" y="6357897"/>
                </a:lnTo>
                <a:lnTo>
                  <a:pt x="875374" y="6338140"/>
                </a:lnTo>
                <a:close/>
                <a:moveTo>
                  <a:pt x="740385" y="6305906"/>
                </a:moveTo>
                <a:cubicBezTo>
                  <a:pt x="726469" y="6305906"/>
                  <a:pt x="715336" y="6314225"/>
                  <a:pt x="715336" y="6324969"/>
                </a:cubicBezTo>
                <a:cubicBezTo>
                  <a:pt x="715336" y="6335367"/>
                  <a:pt x="726469" y="6344032"/>
                  <a:pt x="740385" y="6344032"/>
                </a:cubicBezTo>
                <a:cubicBezTo>
                  <a:pt x="754302" y="6344032"/>
                  <a:pt x="765435" y="6335367"/>
                  <a:pt x="765435" y="6324969"/>
                </a:cubicBezTo>
                <a:cubicBezTo>
                  <a:pt x="765435" y="6314571"/>
                  <a:pt x="754302" y="6305906"/>
                  <a:pt x="740385" y="6305906"/>
                </a:cubicBezTo>
                <a:close/>
                <a:moveTo>
                  <a:pt x="676370" y="6305906"/>
                </a:moveTo>
                <a:cubicBezTo>
                  <a:pt x="662453" y="6305906"/>
                  <a:pt x="651320" y="6314571"/>
                  <a:pt x="651320" y="6324969"/>
                </a:cubicBezTo>
                <a:cubicBezTo>
                  <a:pt x="651320" y="6335367"/>
                  <a:pt x="662453" y="6344032"/>
                  <a:pt x="676370" y="6344032"/>
                </a:cubicBezTo>
                <a:cubicBezTo>
                  <a:pt x="690286" y="6344032"/>
                  <a:pt x="701420" y="6335367"/>
                  <a:pt x="701420" y="6324969"/>
                </a:cubicBezTo>
                <a:cubicBezTo>
                  <a:pt x="701420" y="6314571"/>
                  <a:pt x="690286" y="6305906"/>
                  <a:pt x="676370" y="6305906"/>
                </a:cubicBezTo>
                <a:close/>
                <a:moveTo>
                  <a:pt x="613050" y="6305906"/>
                </a:moveTo>
                <a:cubicBezTo>
                  <a:pt x="599134" y="6305906"/>
                  <a:pt x="588000" y="6314571"/>
                  <a:pt x="588000" y="6324969"/>
                </a:cubicBezTo>
                <a:cubicBezTo>
                  <a:pt x="588000" y="6335367"/>
                  <a:pt x="599134" y="6344032"/>
                  <a:pt x="613050" y="6344032"/>
                </a:cubicBezTo>
                <a:cubicBezTo>
                  <a:pt x="626967" y="6344032"/>
                  <a:pt x="638100" y="6335367"/>
                  <a:pt x="638100" y="6324969"/>
                </a:cubicBezTo>
                <a:cubicBezTo>
                  <a:pt x="638100" y="6314571"/>
                  <a:pt x="626967" y="6305906"/>
                  <a:pt x="613050" y="6305906"/>
                </a:cubicBezTo>
                <a:close/>
                <a:moveTo>
                  <a:pt x="0" y="0"/>
                </a:moveTo>
                <a:lnTo>
                  <a:pt x="12191995" y="0"/>
                </a:lnTo>
                <a:lnTo>
                  <a:pt x="12191995" y="6857997"/>
                </a:lnTo>
                <a:lnTo>
                  <a:pt x="0" y="6857997"/>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prstGeom prst="rect">
            <a:avLst/>
          </a:prstGeo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prstGeom prst="rect">
            <a:avLst/>
          </a:prstGeo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Click to add title</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prstGeom prst="rect">
            <a:avLst/>
          </a:prstGeo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prstGeom prst="rect">
            <a:avLst/>
          </a:prstGeo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prstGeom prst="rect">
            <a:avLst/>
          </a:prstGeo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a:prstGeom prst="rect">
            <a:avLst/>
          </a:prstGeo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5" name="Graphic 72">
            <a:extLst>
              <a:ext uri="{FF2B5EF4-FFF2-40B4-BE49-F238E27FC236}">
                <a16:creationId xmlns:a16="http://schemas.microsoft.com/office/drawing/2014/main" id="{574C103F-AC8D-18A5-43B5-35354A388620}"/>
              </a:ext>
            </a:extLst>
          </p:cNvPr>
          <p:cNvGrpSpPr/>
          <p:nvPr userDrawn="1"/>
        </p:nvGrpSpPr>
        <p:grpSpPr>
          <a:xfrm>
            <a:off x="352900" y="6300412"/>
            <a:ext cx="1378423" cy="389467"/>
            <a:chOff x="3418208" y="1020992"/>
            <a:chExt cx="3761422" cy="1062774"/>
          </a:xfrm>
          <a:solidFill>
            <a:srgbClr val="FFFFFF"/>
          </a:solidFill>
        </p:grpSpPr>
        <p:grpSp>
          <p:nvGrpSpPr>
            <p:cNvPr id="9" name="Graphic 72">
              <a:extLst>
                <a:ext uri="{FF2B5EF4-FFF2-40B4-BE49-F238E27FC236}">
                  <a16:creationId xmlns:a16="http://schemas.microsoft.com/office/drawing/2014/main" id="{3BD2E5D3-A2D0-A4C8-BE3A-5238719E3FFA}"/>
                </a:ext>
              </a:extLst>
            </p:cNvPr>
            <p:cNvGrpSpPr/>
            <p:nvPr/>
          </p:nvGrpSpPr>
          <p:grpSpPr>
            <a:xfrm>
              <a:off x="4163063" y="1839897"/>
              <a:ext cx="2240279" cy="243868"/>
              <a:chOff x="4163063" y="1839897"/>
              <a:chExt cx="2240279" cy="243868"/>
            </a:xfrm>
            <a:solidFill>
              <a:srgbClr val="FFFFFF"/>
            </a:solidFill>
          </p:grpSpPr>
          <p:sp>
            <p:nvSpPr>
              <p:cNvPr id="26" name="Freeform 25">
                <a:extLst>
                  <a:ext uri="{FF2B5EF4-FFF2-40B4-BE49-F238E27FC236}">
                    <a16:creationId xmlns:a16="http://schemas.microsoft.com/office/drawing/2014/main" id="{C045EF86-6A56-57EA-5F3C-510D961077A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CC5BAB-11B9-8129-E643-A56E8966C8A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3640ADF-79A2-84B3-617B-E3EBF35735F6}"/>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CC76F5A-5799-F380-DF18-C55EE1142DA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E1A710B-2891-26B2-BB8C-5A6056CA5D09}"/>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3986488-BD91-8A4A-FD97-1B664C18C50E}"/>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352E78B-6F4F-F0BC-432F-7D321BD3C4E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88D0C7-245B-9D0C-39BD-DD0C59BEF94B}"/>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FA9E33C-7DCE-322F-91D1-A904C517822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DB5FC8C-B15E-E74B-EDBD-6CB953FD91F9}"/>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6CF1A64-F99E-6CDC-14F1-103F082F711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A45D54C-022D-1705-BEF3-234908330AA4}"/>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A31C252-BB19-D8BD-2B96-87B7BCBEC08C}"/>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FC9D07A-B4A8-24F9-33A5-C13A6BA4E5E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E24C5B9-A388-7279-7F89-672243F3853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2" name="Graphic 72">
              <a:extLst>
                <a:ext uri="{FF2B5EF4-FFF2-40B4-BE49-F238E27FC236}">
                  <a16:creationId xmlns:a16="http://schemas.microsoft.com/office/drawing/2014/main" id="{7A1C3F2C-639E-E4FC-93A0-5AE742137B32}"/>
                </a:ext>
              </a:extLst>
            </p:cNvPr>
            <p:cNvGrpSpPr/>
            <p:nvPr/>
          </p:nvGrpSpPr>
          <p:grpSpPr>
            <a:xfrm>
              <a:off x="3418208" y="1020992"/>
              <a:ext cx="3761422" cy="550471"/>
              <a:chOff x="3418208" y="1020992"/>
              <a:chExt cx="3761422" cy="550471"/>
            </a:xfrm>
            <a:solidFill>
              <a:srgbClr val="FFFFFF"/>
            </a:solidFill>
          </p:grpSpPr>
          <p:sp>
            <p:nvSpPr>
              <p:cNvPr id="13" name="Freeform 12">
                <a:extLst>
                  <a:ext uri="{FF2B5EF4-FFF2-40B4-BE49-F238E27FC236}">
                    <a16:creationId xmlns:a16="http://schemas.microsoft.com/office/drawing/2014/main" id="{86D746E8-0A19-9963-2107-CF24CD0389C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EF75E54-1EDA-B921-D0CC-AB64E87618E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258ABBF-2F19-B8A0-DC5A-87EC4EF412D4}"/>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933E4C-F995-38A6-D31D-7E4D9616563A}"/>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ADF523-8D32-B348-48BF-0DA6B55F88C5}"/>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19DC93B-6F9B-A9F1-A6FF-3295B322931F}"/>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49E64A2-5943-499B-4B60-9544F4954E4B}"/>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3C9C0E0-A43E-CDDE-803D-B3B4ED69B1F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8093CC2-EECA-A830-388D-F6FDA7053C7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86F6E44-6608-721A-79EB-81DD5556C9C2}"/>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8022C89-F8A4-7D84-D906-8AFF2C45F9C7}"/>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0A5F0A-18F4-6CE3-E3D9-79F12FF7BF8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93F0650-8E92-A476-05F5-7FAF36B0C1FA}"/>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5" name="Group 4">
            <a:extLst>
              <a:ext uri="{FF2B5EF4-FFF2-40B4-BE49-F238E27FC236}">
                <a16:creationId xmlns:a16="http://schemas.microsoft.com/office/drawing/2014/main" id="{C5371046-E704-ED4C-E333-56D1B58CDD9B}"/>
              </a:ext>
            </a:extLst>
          </p:cNvPr>
          <p:cNvGrpSpPr/>
          <p:nvPr userDrawn="1"/>
        </p:nvGrpSpPr>
        <p:grpSpPr>
          <a:xfrm>
            <a:off x="356788" y="6308725"/>
            <a:ext cx="1373902" cy="388189"/>
            <a:chOff x="5284371" y="428067"/>
            <a:chExt cx="1625355" cy="459236"/>
          </a:xfrm>
        </p:grpSpPr>
        <p:sp>
          <p:nvSpPr>
            <p:cNvPr id="12" name="Freeform 11">
              <a:extLst>
                <a:ext uri="{FF2B5EF4-FFF2-40B4-BE49-F238E27FC236}">
                  <a16:creationId xmlns:a16="http://schemas.microsoft.com/office/drawing/2014/main" id="{D02AAD17-5900-ED81-1A2A-14E17F59ACEA}"/>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CE8A7E4-DB91-0865-B574-94E867E881B3}"/>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CF18128-AFE4-C2B9-4ADB-A6046B9473E6}"/>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053B75D-6B1E-5E69-62CB-F0C37124CAEA}"/>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111B0B3-4D01-399D-B2C8-AA9A5410052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B0BBBB3-4116-C3CD-868C-07D97CC4A9B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7D6FCEA-308B-C557-AA42-39E04269F72D}"/>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46CA968-2140-50E8-D1DD-033882B66C7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8FB01E2-DF19-3BA5-514E-1679A96EAE59}"/>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FA3F7A4-FA2D-2578-A87E-7E70D74ACC34}"/>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DE1E895-B3B7-664B-1923-B550380708E6}"/>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D2DA072-26C1-BE8A-CA81-53F1A675D228}"/>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9232A90-7EE1-6804-4F4B-2250242D5C8C}"/>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2DE1098-275E-F6EA-F71E-DC95A73A7CBD}"/>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0CA38C-826E-8EAE-A9C3-8A6BF359BBF1}"/>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A054B541-3FF7-2152-0007-4D43670A1462}"/>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4904D51-266E-2063-35F4-726676AE57E1}"/>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465285D-00A8-563A-89FE-7A98D60C24F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CFCE06C6-9B07-894A-C4ED-B8240073BDE5}"/>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334F37B-67CA-468F-A3BB-4F3412172EDA}"/>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CE05061A-54A9-8C32-AE3F-BDDBD7AB4213}"/>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008DA82-086C-8325-AE24-6D5962D01EE7}"/>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C3DE3D0-1B03-FD68-513E-6AAA046A9175}"/>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C5590BE-1794-19F1-9E43-138D153F7E16}"/>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FEBB46E-E60E-0595-A5E1-FB1A028B9FBC}"/>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9754F71-3B10-C5F2-69E7-466D57545921}"/>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8D24393-3B0A-D597-D6F7-7E6746098F23}"/>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6D9C56A-BE21-55AE-D3E3-6AAF2CA620F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a:prstGeom prst="rect">
            <a:avLst/>
          </a:prstGeo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3" name="Text Placeholder 9">
            <a:extLst>
              <a:ext uri="{FF2B5EF4-FFF2-40B4-BE49-F238E27FC236}">
                <a16:creationId xmlns:a16="http://schemas.microsoft.com/office/drawing/2014/main" id="{F60E117A-07FB-C5F5-55DE-DCC6F285E31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4" name="Text Placeholder 5">
            <a:extLst>
              <a:ext uri="{FF2B5EF4-FFF2-40B4-BE49-F238E27FC236}">
                <a16:creationId xmlns:a16="http://schemas.microsoft.com/office/drawing/2014/main" id="{AF3E2C87-6F3D-3BD4-48DA-CBBB4444E49B}"/>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5" name="Text Placeholder 5">
            <a:extLst>
              <a:ext uri="{FF2B5EF4-FFF2-40B4-BE49-F238E27FC236}">
                <a16:creationId xmlns:a16="http://schemas.microsoft.com/office/drawing/2014/main" id="{3A4ED32F-9985-0003-CBCD-7A836DF9EAC9}"/>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8" name="Text Placeholder 5">
            <a:extLst>
              <a:ext uri="{FF2B5EF4-FFF2-40B4-BE49-F238E27FC236}">
                <a16:creationId xmlns:a16="http://schemas.microsoft.com/office/drawing/2014/main" id="{C38D7293-FED7-77D3-EAD7-57C4DA9C2A5B}"/>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grpSp>
        <p:nvGrpSpPr>
          <p:cNvPr id="7" name="Graphic 72">
            <a:extLst>
              <a:ext uri="{FF2B5EF4-FFF2-40B4-BE49-F238E27FC236}">
                <a16:creationId xmlns:a16="http://schemas.microsoft.com/office/drawing/2014/main" id="{63813FFC-0AD3-D066-C5C9-0F6229B9217E}"/>
              </a:ext>
            </a:extLst>
          </p:cNvPr>
          <p:cNvGrpSpPr/>
          <p:nvPr userDrawn="1"/>
        </p:nvGrpSpPr>
        <p:grpSpPr>
          <a:xfrm>
            <a:off x="5285689" y="427079"/>
            <a:ext cx="1625355" cy="459237"/>
            <a:chOff x="3418208" y="1020992"/>
            <a:chExt cx="3761422" cy="1062774"/>
          </a:xfrm>
          <a:solidFill>
            <a:srgbClr val="FFFFFF"/>
          </a:solidFill>
        </p:grpSpPr>
        <p:grpSp>
          <p:nvGrpSpPr>
            <p:cNvPr id="9" name="Graphic 72">
              <a:extLst>
                <a:ext uri="{FF2B5EF4-FFF2-40B4-BE49-F238E27FC236}">
                  <a16:creationId xmlns:a16="http://schemas.microsoft.com/office/drawing/2014/main" id="{606D2BB3-F7A8-7688-7EF1-380AFEAC50E4}"/>
                </a:ext>
              </a:extLst>
            </p:cNvPr>
            <p:cNvGrpSpPr/>
            <p:nvPr/>
          </p:nvGrpSpPr>
          <p:grpSpPr>
            <a:xfrm>
              <a:off x="4163063" y="1839897"/>
              <a:ext cx="2240279" cy="243868"/>
              <a:chOff x="4163063" y="1839897"/>
              <a:chExt cx="2240279" cy="243868"/>
            </a:xfrm>
            <a:solidFill>
              <a:srgbClr val="FFFFFF"/>
            </a:solidFill>
          </p:grpSpPr>
          <p:sp>
            <p:nvSpPr>
              <p:cNvPr id="24" name="Freeform 23">
                <a:extLst>
                  <a:ext uri="{FF2B5EF4-FFF2-40B4-BE49-F238E27FC236}">
                    <a16:creationId xmlns:a16="http://schemas.microsoft.com/office/drawing/2014/main" id="{E184CE19-2C37-07C8-9AC5-FF482F9FABE1}"/>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D8DE75D-F580-964A-A9BF-AD3E309FB3C5}"/>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5075060F-2CBA-8787-93C6-622DC6C8F0EA}"/>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05AAEE8-619C-A5EA-9470-F0A1ED7E9F85}"/>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9247F8A4-CA47-EE16-5BFB-0EFE637D6332}"/>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0737DAED-06EB-E0E4-69DA-A9A3F6C411F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3F2B870-B570-751C-470F-17A5B6973390}"/>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9346360-A323-2C5B-021E-DF26EE644AA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6B61569-0A06-8616-ECA4-8433A378D7A7}"/>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595C258-2486-7FDC-DD80-8462AE3FC92E}"/>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EDFCE384-D802-0B70-0048-75D26C5C9CE3}"/>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69CA87E-B460-B09A-964A-A20E1B1B2E16}"/>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8D72D3D-2FB4-056C-8D41-871D815D5FE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70BF3-F509-31B2-B9F5-F24E6B2E270D}"/>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78217AE-670F-C15D-646B-57311ECF4172}"/>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0" name="Graphic 72">
              <a:extLst>
                <a:ext uri="{FF2B5EF4-FFF2-40B4-BE49-F238E27FC236}">
                  <a16:creationId xmlns:a16="http://schemas.microsoft.com/office/drawing/2014/main" id="{C5DF2537-1857-066E-652D-2A6344DFAADE}"/>
                </a:ext>
              </a:extLst>
            </p:cNvPr>
            <p:cNvGrpSpPr/>
            <p:nvPr/>
          </p:nvGrpSpPr>
          <p:grpSpPr>
            <a:xfrm>
              <a:off x="3418208" y="1020992"/>
              <a:ext cx="3761422" cy="550471"/>
              <a:chOff x="3418208" y="1020992"/>
              <a:chExt cx="3761422" cy="550471"/>
            </a:xfrm>
            <a:solidFill>
              <a:srgbClr val="FFFFFF"/>
            </a:solidFill>
          </p:grpSpPr>
          <p:sp>
            <p:nvSpPr>
              <p:cNvPr id="11" name="Freeform 10">
                <a:extLst>
                  <a:ext uri="{FF2B5EF4-FFF2-40B4-BE49-F238E27FC236}">
                    <a16:creationId xmlns:a16="http://schemas.microsoft.com/office/drawing/2014/main" id="{95C0365D-89DD-B45F-B106-AF4D7FCA97D5}"/>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B5B35C1-B4FD-5D25-6AA4-B2351FC7B0EA}"/>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CB96949-B600-7BFE-9191-33CE8423788E}"/>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EA2BFAD-B564-70EA-D387-C4BFD5F5C779}"/>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BB6CC69-8DBB-C3B0-A6D8-F73A552CF62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1C78B1CD-4229-C78A-D97F-8DEEAC9C44BB}"/>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CFBDF7-95C2-F6C6-DFFC-E3C547D27AD2}"/>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A39ED9-F5EE-41D2-6F92-ADDA98CE1273}"/>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CDA58D9-E311-B32C-B8EA-7923D71895DC}"/>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30863651-BF73-B15B-28F5-85FF298E88C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378CFE9-9378-1EF9-06F6-DB77895F79FE}"/>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53BCC373-0A31-EC70-3C82-767CCEBC445E}"/>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19CD34C-BDE8-7FC6-BCEF-FE279C840397}"/>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65447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a:prstGeom prst="rect">
            <a:avLst/>
          </a:prstGeo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a:prstGeom prst="rect">
            <a:avLst/>
          </a:prstGeo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3" name="Group 2">
            <a:extLst>
              <a:ext uri="{FF2B5EF4-FFF2-40B4-BE49-F238E27FC236}">
                <a16:creationId xmlns:a16="http://schemas.microsoft.com/office/drawing/2014/main" id="{31DD15D8-11FA-9BFE-350E-640390B47440}"/>
              </a:ext>
            </a:extLst>
          </p:cNvPr>
          <p:cNvGrpSpPr/>
          <p:nvPr userDrawn="1"/>
        </p:nvGrpSpPr>
        <p:grpSpPr>
          <a:xfrm>
            <a:off x="356788" y="6308725"/>
            <a:ext cx="1373902" cy="388189"/>
            <a:chOff x="5284371" y="428067"/>
            <a:chExt cx="1625355" cy="459236"/>
          </a:xfrm>
        </p:grpSpPr>
        <p:sp>
          <p:nvSpPr>
            <p:cNvPr id="7" name="Freeform 6">
              <a:extLst>
                <a:ext uri="{FF2B5EF4-FFF2-40B4-BE49-F238E27FC236}">
                  <a16:creationId xmlns:a16="http://schemas.microsoft.com/office/drawing/2014/main" id="{B12BDF2C-F457-D22C-9794-68993577E163}"/>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B1DAAA3-BFB7-C520-3F1D-FB3DCE8ACDA2}"/>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86A8355-65CA-FBE2-0149-B96328872639}"/>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6C5F05A-D3B3-000E-50CA-DA962C152B1E}"/>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6855601-4191-8B92-07B2-D1F7EA84E5B7}"/>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AE1142E-140E-1193-A3C7-2ACDBDEA6AEF}"/>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BCEE2F-BF7B-F71C-C216-E4AC8EF49103}"/>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13857DF-0913-A5E0-B318-3A041C7012F4}"/>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38750D2-20AC-851B-550F-8339D216D21E}"/>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F681138-7A7E-DFDB-F56E-750DB16B616B}"/>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38E8FEA-FE77-5279-EC86-738576EACD9B}"/>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16A041E-D00B-F8A4-824F-A565919B3BF3}"/>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78F4ED-C50E-968A-20AA-9BA4E6A30DF7}"/>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8619A35-F4EA-3DB4-6FBE-8A70D4FEC766}"/>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36B0E10-7C2E-7A7B-C8F6-688E578F0BA2}"/>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626A82A-B684-B1D7-6346-91EADD62CF9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7FF62CC-355A-BAE0-9548-E5ACFE097A73}"/>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0B008E0-2D1F-C158-0219-AE91F7B86AF1}"/>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340A1FB-53EB-23FA-EE90-77A8E790914C}"/>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0137C22-7800-E985-46DB-5FB4EF770370}"/>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AFA439C-E379-423C-B7CB-CBBA6B2B214B}"/>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FDE12F5F-F9B8-D58C-93E5-77290659905F}"/>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8551786-5A9E-9E90-6C5E-265D938A21C2}"/>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8D5B315-C67B-CB61-D410-5B4A603506D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4075F672-0F3A-C8BA-566A-CF77BEDA73F9}"/>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A4020988-80CB-FE58-333E-4FEA128086A2}"/>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2CDDC36-4125-B27F-D316-894912530B6B}"/>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C2CA514-4373-4F91-7902-A33CE0C5398A}"/>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8264463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a:prstGeom prst="rect">
            <a:avLst/>
          </a:prstGeo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3" name="Group 2">
            <a:extLst>
              <a:ext uri="{FF2B5EF4-FFF2-40B4-BE49-F238E27FC236}">
                <a16:creationId xmlns:a16="http://schemas.microsoft.com/office/drawing/2014/main" id="{5FE77A53-F286-692B-46C1-B327B11D03AE}"/>
              </a:ext>
            </a:extLst>
          </p:cNvPr>
          <p:cNvGrpSpPr/>
          <p:nvPr userDrawn="1"/>
        </p:nvGrpSpPr>
        <p:grpSpPr>
          <a:xfrm>
            <a:off x="356788" y="6308725"/>
            <a:ext cx="1373902" cy="388189"/>
            <a:chOff x="5284371" y="428067"/>
            <a:chExt cx="1625355" cy="459236"/>
          </a:xfrm>
        </p:grpSpPr>
        <p:sp>
          <p:nvSpPr>
            <p:cNvPr id="9" name="Freeform 8">
              <a:extLst>
                <a:ext uri="{FF2B5EF4-FFF2-40B4-BE49-F238E27FC236}">
                  <a16:creationId xmlns:a16="http://schemas.microsoft.com/office/drawing/2014/main" id="{F2C1ECD2-AE42-CD28-B023-950A03ACFB15}"/>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3DA32C0-72DD-AD8C-5B10-CFC35EA978D5}"/>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E13CD74-FE53-A9F7-C44F-3C0A4918E2C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F91EA57-A8D9-BCA6-335D-CF997F8D9EA8}"/>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134855C-47F2-F2BD-B726-795D2298A35A}"/>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657D98-74B7-0EF3-D156-8A866CCC2972}"/>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407F45B-96D0-3F1E-9289-3704237563E2}"/>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3CD6C4-B639-3B9F-5013-8EE6137F99AE}"/>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C28F06D-D30C-FBA3-4CC7-C61323BD7581}"/>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424C8EE-39FC-24FA-FFB8-08945E9B25BF}"/>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50D0F00-EA31-77DC-9A0E-4282C769F145}"/>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2D4F1A6-80EB-A82B-E223-21BA71874810}"/>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98DCAD39-7802-8A87-2FB2-AF0B4BA5B27D}"/>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DD3D84-B7CF-8DEA-5507-9D5A444CAA85}"/>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058793F-681F-66C8-FBD5-52EDC1610F6B}"/>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386CCC9-0678-B83C-8E71-A6B2015567D8}"/>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E1CE1D7-9F0C-87C5-A9CD-75F4EDB2920A}"/>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AFF2F68-162E-BBE8-A254-3395B21A8E1B}"/>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3DBCF9-0837-97CD-D515-A827D05A3090}"/>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722A591-5180-5874-E25D-883F4F456C43}"/>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09E693C-01A2-542D-F6E6-FB2CCB58CC1A}"/>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33D104B-335B-E930-05E4-216EB2179D3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15B30D-5D88-3593-167E-6A651CFA2C33}"/>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C6F21F4-C9DA-DC04-AC0F-3BEACCEA78FF}"/>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896A73B-E1E0-C270-B956-C01116A780EB}"/>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00AA603-01A2-247C-64D1-2034BE9EF88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77FE28D-0537-2CB2-DD47-6BFC305D031E}"/>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A2A4F9D-9DCE-D9B4-52BA-C3753DA196D7}"/>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98669860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prstGeom prst="rect">
            <a:avLst/>
          </a:prstGeo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a:prstGeom prst="rect">
            <a:avLst/>
          </a:prstGeo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4681536"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468153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4681537"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prstGeom prst="rect">
            <a:avLst/>
          </a:prstGeo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488234" y="1120389"/>
            <a:ext cx="4599704" cy="251885"/>
          </a:xfrm>
        </p:spPr>
        <p:txBody>
          <a:bodyPr/>
          <a:lstStyle>
            <a:lvl1pPr>
              <a:defRPr/>
            </a:lvl1pPr>
          </a:lstStyle>
          <a:p>
            <a:r>
              <a:rPr lang="en-US"/>
              <a:t>Click to add title</a:t>
            </a:r>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488234" y="1733007"/>
            <a:ext cx="4599704" cy="4321175"/>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Box 4">
            <a:extLst>
              <a:ext uri="{FF2B5EF4-FFF2-40B4-BE49-F238E27FC236}">
                <a16:creationId xmlns:a16="http://schemas.microsoft.com/office/drawing/2014/main" id="{70F946C9-55D6-13C0-69B8-93C23F576A4C}"/>
              </a:ext>
            </a:extLst>
          </p:cNvPr>
          <p:cNvSpPr txBox="1"/>
          <p:nvPr userDrawn="1"/>
        </p:nvSpPr>
        <p:spPr>
          <a:xfrm>
            <a:off x="3682652" y="3043825"/>
            <a:ext cx="0" cy="0"/>
          </a:xfrm>
          <a:prstGeom prst="rect">
            <a:avLst/>
          </a:prstGeom>
          <a:solidFill>
            <a:schemeClr val="bg1"/>
          </a:solidFill>
          <a:ln>
            <a:solidFill>
              <a:schemeClr val="accent2"/>
            </a:solidFill>
          </a:ln>
        </p:spPr>
        <p:txBody>
          <a:bodyPr wrap="none" rtlCol="0">
            <a:noAutofit/>
          </a:bodyPr>
          <a:lstStyle/>
          <a:p>
            <a:pPr algn="l"/>
            <a:endParaRPr lang="en-NL" err="1"/>
          </a:p>
        </p:txBody>
      </p:sp>
      <p:sp>
        <p:nvSpPr>
          <p:cNvPr id="3" name="Footer Placeholder 2">
            <a:extLst>
              <a:ext uri="{FF2B5EF4-FFF2-40B4-BE49-F238E27FC236}">
                <a16:creationId xmlns:a16="http://schemas.microsoft.com/office/drawing/2014/main" id="{6FF6B9C9-FE39-5E39-251E-28283BF8C99E}"/>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Tree>
    <p:extLst>
      <p:ext uri="{BB962C8B-B14F-4D97-AF65-F5344CB8AC3E}">
        <p14:creationId xmlns:p14="http://schemas.microsoft.com/office/powerpoint/2010/main" val="14355696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Purple Stars - Copyright Only">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1E54D67F-F299-2D00-03D1-2E7D2C93F96F}"/>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Box 16">
            <a:extLst>
              <a:ext uri="{FF2B5EF4-FFF2-40B4-BE49-F238E27FC236}">
                <a16:creationId xmlns:a16="http://schemas.microsoft.com/office/drawing/2014/main" id="{E2F01C7F-D803-3FFC-75A3-F29DC8BF0E71}"/>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2024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18" name="TextBox 17">
            <a:extLst>
              <a:ext uri="{FF2B5EF4-FFF2-40B4-BE49-F238E27FC236}">
                <a16:creationId xmlns:a16="http://schemas.microsoft.com/office/drawing/2014/main" id="{DF562A40-31B2-32F2-A010-FC4A8396CF69}"/>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sp>
        <p:nvSpPr>
          <p:cNvPr id="19" name="TextBox 18">
            <a:extLst>
              <a:ext uri="{FF2B5EF4-FFF2-40B4-BE49-F238E27FC236}">
                <a16:creationId xmlns:a16="http://schemas.microsoft.com/office/drawing/2014/main" id="{07DE60C9-CCDF-1F92-4608-66CA0F6B5BAD}"/>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a:solidFill>
                  <a:schemeClr val="bg1"/>
                </a:solidFill>
                <a:latin typeface="+mj-lt"/>
              </a:rPr>
              <a:t>Thank You</a:t>
            </a:r>
            <a:endParaRPr lang="en-GB" sz="6000" b="1">
              <a:solidFill>
                <a:schemeClr val="bg1"/>
              </a:solidFill>
              <a:latin typeface="+mj-lt"/>
            </a:endParaRPr>
          </a:p>
        </p:txBody>
      </p:sp>
      <p:grpSp>
        <p:nvGrpSpPr>
          <p:cNvPr id="2" name="Graphic 72">
            <a:extLst>
              <a:ext uri="{FF2B5EF4-FFF2-40B4-BE49-F238E27FC236}">
                <a16:creationId xmlns:a16="http://schemas.microsoft.com/office/drawing/2014/main" id="{414AB824-3990-B386-1A34-5950D5329C5C}"/>
              </a:ext>
            </a:extLst>
          </p:cNvPr>
          <p:cNvGrpSpPr/>
          <p:nvPr userDrawn="1"/>
        </p:nvGrpSpPr>
        <p:grpSpPr>
          <a:xfrm>
            <a:off x="5283322" y="419696"/>
            <a:ext cx="1625355" cy="459237"/>
            <a:chOff x="3418208" y="1020992"/>
            <a:chExt cx="3761422" cy="1062774"/>
          </a:xfrm>
          <a:solidFill>
            <a:srgbClr val="FFFFFF"/>
          </a:solidFill>
        </p:grpSpPr>
        <p:grpSp>
          <p:nvGrpSpPr>
            <p:cNvPr id="3" name="Graphic 72">
              <a:extLst>
                <a:ext uri="{FF2B5EF4-FFF2-40B4-BE49-F238E27FC236}">
                  <a16:creationId xmlns:a16="http://schemas.microsoft.com/office/drawing/2014/main" id="{DE78318C-BBEC-24AD-A83F-C036683CE3E9}"/>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EB45B97E-B8A4-151B-8570-68ED63F928C0}"/>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DA08C02-EB28-162C-FE0F-D5E862BBD3A4}"/>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675C834-E4A5-EBC8-18AE-75170D1BEE82}"/>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B8EABA-BBAB-6BE5-553C-3C0D86C4228B}"/>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114D66D-8F38-9936-3C19-1A1CC6389E0B}"/>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EAAED7F-18AB-F0FE-D463-DE987241F0FB}"/>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95322-28CA-753C-E55A-825102FA8B7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D5D78D-7EBA-AD77-8FF8-8B96D525CCBE}"/>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5C2CBC-A7C2-3E77-C21B-15C1324982A2}"/>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0E021F6-8B4E-47A4-D951-BEC28788BF9F}"/>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B2A92A-E9EF-8EC4-AA0A-203BBFB701E0}"/>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D1EB8C5-098D-C6AE-DCA1-9E000B9A31AB}"/>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A6CAE2-10F9-CF95-6A38-CB15A0DCAE68}"/>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6B38AD7-2725-7214-DB2C-4A38A711AED4}"/>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BE88195-96D7-F3D9-61D1-6C8797BB3F8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5" name="Graphic 72">
              <a:extLst>
                <a:ext uri="{FF2B5EF4-FFF2-40B4-BE49-F238E27FC236}">
                  <a16:creationId xmlns:a16="http://schemas.microsoft.com/office/drawing/2014/main" id="{65CA8FDF-C585-2022-F734-147A5D614917}"/>
                </a:ext>
              </a:extLst>
            </p:cNvPr>
            <p:cNvGrpSpPr/>
            <p:nvPr/>
          </p:nvGrpSpPr>
          <p:grpSpPr>
            <a:xfrm>
              <a:off x="3418208" y="1020992"/>
              <a:ext cx="3761422" cy="550471"/>
              <a:chOff x="3418208" y="1020992"/>
              <a:chExt cx="3761422" cy="550471"/>
            </a:xfrm>
            <a:solidFill>
              <a:srgbClr val="FFFFFF"/>
            </a:solidFill>
          </p:grpSpPr>
          <p:sp>
            <p:nvSpPr>
              <p:cNvPr id="35" name="Freeform 34">
                <a:extLst>
                  <a:ext uri="{FF2B5EF4-FFF2-40B4-BE49-F238E27FC236}">
                    <a16:creationId xmlns:a16="http://schemas.microsoft.com/office/drawing/2014/main" id="{64F25AE2-0F84-75B3-7732-046C7DD49BD1}"/>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D0E2A95-2229-624D-577F-5189447902E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108E70B-3954-DD4F-017A-808302CF440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09C6C67-73C9-D3D6-72C1-8EE656028D6D}"/>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3BE8C4C-AA29-6364-7B46-59992CCE50C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8062AE2-B62C-D3E1-EB65-3A70FE8307C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5AA11CE-E90B-E060-1B91-9F600E5C9B5D}"/>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E444F6C9-86B6-A8CD-4553-9914926CE0FF}"/>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E1219535-1B17-22FE-74DB-6501BABFF9DD}"/>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33473CFD-9813-72C5-173D-F5426AA34D33}"/>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E422524-7AA6-EF8F-410B-B30C9986169D}"/>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E5996A3-858D-EBAF-DD96-E10F758F525B}"/>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F18C81EA-673C-5CDB-6F32-2F20BE37433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68381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628816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2024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sp>
        <p:nvSpPr>
          <p:cNvPr id="3" name="TextBox 2">
            <a:extLst>
              <a:ext uri="{FF2B5EF4-FFF2-40B4-BE49-F238E27FC236}">
                <a16:creationId xmlns:a16="http://schemas.microsoft.com/office/drawing/2014/main" id="{27AF2332-00AB-133C-5F6E-017EFF3A6359}"/>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a:solidFill>
                  <a:schemeClr val="bg1"/>
                </a:solidFill>
                <a:latin typeface="+mj-lt"/>
              </a:rPr>
              <a:t>Thank You</a:t>
            </a:r>
            <a:endParaRPr lang="en-GB" sz="6000" b="1">
              <a:solidFill>
                <a:schemeClr val="bg1"/>
              </a:solidFill>
              <a:latin typeface="+mj-lt"/>
            </a:endParaRPr>
          </a:p>
        </p:txBody>
      </p:sp>
      <p:grpSp>
        <p:nvGrpSpPr>
          <p:cNvPr id="17" name="Graphic 72">
            <a:extLst>
              <a:ext uri="{FF2B5EF4-FFF2-40B4-BE49-F238E27FC236}">
                <a16:creationId xmlns:a16="http://schemas.microsoft.com/office/drawing/2014/main" id="{D61C4264-F84B-FAC1-BD8E-C9CBA8A3879B}"/>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FD4DC778-34D3-3BA6-D343-8CC2A7EBE991}"/>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FE3CE4B9-82E9-EB1C-7555-23AB1E389C9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ED5F20B-B381-AC01-C561-F067CD6DE3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AD850DED-628E-03E7-0428-F3710F39CDA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1BDEAC2F-6746-C9CF-D728-A188FF786E4F}"/>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789FFE8D-322B-CBE5-E3E6-C69866C3468A}"/>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66DEF84-8C3A-110A-E3D5-F713F34A6536}"/>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23381D-B221-E869-0DDE-93AFDF98370C}"/>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3F12473-2BEA-0C95-867C-FF2468A5DA72}"/>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7E7912B-54AE-52A2-48EE-F383FE5056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E078D2D-79B0-97EA-0A2C-88F79E82BB13}"/>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FC911FB9-F048-AA5E-F0F9-2EC338F4C5DC}"/>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2DA1581-5238-2CBE-046A-F447EBB427A9}"/>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E7F5414B-E549-B630-71AA-146EF14CFD20}"/>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547FBB9-03E5-DF94-E5C1-4266CEA7F0B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0161F6C6-45FB-95BF-D3CC-F2EEDD63C2AD}"/>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4215A7E8-C6DE-AE3E-28F7-D220BC89D47A}"/>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3C63CCE4-F37B-7D4F-0F10-E514199CB1BF}"/>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CB9DB97-E66F-756B-3B73-05E61C28035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4B67D0EC-BD40-907A-B2BC-7DA1209F4D9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12C83FA-661F-C508-4897-B8660077AC62}"/>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ABBD4350-BD01-2C4E-66B3-10606C19144D}"/>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48A196C-E456-9DEC-5ED4-CB6667703EA4}"/>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5B7ADAB-A758-1187-3B6B-0C0295248AB3}"/>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6F1F0AFC-FACC-7B19-DD35-BD97296C6741}"/>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5FD5880-C844-10FA-0E3B-B38740CF9746}"/>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E648EC2-125D-060D-62C1-DC9C1B03B42A}"/>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D23DCCD-E7F7-B7B6-08E9-895C6418A082}"/>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8DAC58E-6290-B11E-6632-BCC242C1ACC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BA48EF-C6B4-48E2-E34C-B13FF9DF09FE}"/>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23383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2024 Clarivate</a:t>
            </a:r>
          </a:p>
          <a:p>
            <a:r>
              <a:rPr lang="en-US" sz="900" noProof="0">
                <a:solidFill>
                  <a:schemeClr val="bg1"/>
                </a:solidFill>
              </a:rPr>
              <a:t>Clarivate and its logo, as well as all other trademarks used herein are trademarks of their respective owners and used under license.</a:t>
            </a:r>
          </a:p>
        </p:txBody>
      </p:sp>
      <p:sp>
        <p:nvSpPr>
          <p:cNvPr id="3" name="TextBox 2">
            <a:extLst>
              <a:ext uri="{FF2B5EF4-FFF2-40B4-BE49-F238E27FC236}">
                <a16:creationId xmlns:a16="http://schemas.microsoft.com/office/drawing/2014/main" id="{183C3AC4-5016-8CB8-A077-787D33EA96E6}"/>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a:solidFill>
                  <a:schemeClr val="bg1"/>
                </a:solidFill>
                <a:latin typeface="+mj-lt"/>
              </a:rPr>
              <a:t>Thank You</a:t>
            </a:r>
            <a:endParaRPr lang="en-GB" sz="5400" b="1">
              <a:solidFill>
                <a:schemeClr val="bg1"/>
              </a:solidFill>
              <a:latin typeface="+mj-lt"/>
            </a:endParaRPr>
          </a:p>
        </p:txBody>
      </p:sp>
      <p:grpSp>
        <p:nvGrpSpPr>
          <p:cNvPr id="17" name="Graphic 72">
            <a:extLst>
              <a:ext uri="{FF2B5EF4-FFF2-40B4-BE49-F238E27FC236}">
                <a16:creationId xmlns:a16="http://schemas.microsoft.com/office/drawing/2014/main" id="{F19EE8D8-2124-DF5F-4624-D2B837FA96A1}"/>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3AB66AE6-2779-7E9F-AE0C-160BFDDD8038}"/>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FA640460-FEFB-50DB-E596-F1031B915132}"/>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F4B50A-0CFD-E785-24FA-99EC2A2030CA}"/>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CDE9032-AD6A-8CFD-6020-5CCA790BA8AE}"/>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A5447C6-7729-657B-D705-5DF634E93D20}"/>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AFE863A-F8F3-CE11-EC64-A4913E18AA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E54CD6-894D-4570-97B3-E0BCAF51FA15}"/>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2FD991A-326F-8B77-6D31-22F2620050C3}"/>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AAAF8DD-D5FE-D271-4C33-D4978536BADA}"/>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0856A3F-AC53-5D65-4ED3-9B2D498DB81F}"/>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742CBF5-5738-D0DE-595C-9F0EC26D343D}"/>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80A70E83-3307-B884-6864-A557830A6E84}"/>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9CFB986-ED4E-83F2-0341-750776544102}"/>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32407CE-BA00-0FC1-7690-C8F4D4F535C3}"/>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CDCEE6F-FE55-9E80-2020-ABD3311DDD7A}"/>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FECB182-D98C-11DF-2DD7-84B81C4DB6B8}"/>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E41F5545-6EAB-630E-6A75-E9C0511D2F37}"/>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A12A1DE5-3157-CE48-7015-793DB9BA7A38}"/>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5E24DDD-7412-02D1-501D-3802C6D49465}"/>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9AA84C-236C-E956-A77E-EACD3A2B3D31}"/>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DF5F0FC-80A9-39B3-A8A7-65AF0158057C}"/>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90E50D-F4B7-91E3-DB69-939C6450AE57}"/>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46A784-6730-F230-77C0-2E6B7F99415A}"/>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2101076-71D4-33E5-F14D-CE89676A9238}"/>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20DF96B0-164B-418F-247F-AD53D50797DC}"/>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D2ED8C-3310-DDD6-4E6E-368309F4643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4853709-2997-B151-3E35-485EAFADD277}"/>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FF28FC4-935B-6C90-4B99-9DD4848C659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94CD471-A1BA-0C51-434C-D216761869B7}"/>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11DCE41-5C63-4162-2965-2AC316FEDF88}"/>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1376661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2024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sp>
        <p:nvSpPr>
          <p:cNvPr id="3" name="TextBox 2">
            <a:extLst>
              <a:ext uri="{FF2B5EF4-FFF2-40B4-BE49-F238E27FC236}">
                <a16:creationId xmlns:a16="http://schemas.microsoft.com/office/drawing/2014/main" id="{3B4ABEE6-8752-4501-F808-0D8B02CB5F45}"/>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a:solidFill>
                  <a:schemeClr val="bg1"/>
                </a:solidFill>
                <a:latin typeface="+mj-lt"/>
              </a:rPr>
              <a:t>Thank You</a:t>
            </a:r>
            <a:endParaRPr lang="en-GB" sz="5400" b="1">
              <a:solidFill>
                <a:schemeClr val="bg1"/>
              </a:solidFill>
              <a:latin typeface="+mj-lt"/>
            </a:endParaRPr>
          </a:p>
        </p:txBody>
      </p:sp>
      <p:grpSp>
        <p:nvGrpSpPr>
          <p:cNvPr id="17" name="Graphic 72">
            <a:extLst>
              <a:ext uri="{FF2B5EF4-FFF2-40B4-BE49-F238E27FC236}">
                <a16:creationId xmlns:a16="http://schemas.microsoft.com/office/drawing/2014/main" id="{95C0A9AB-AB22-1A98-1736-BC98BF7DE58E}"/>
              </a:ext>
            </a:extLst>
          </p:cNvPr>
          <p:cNvGrpSpPr/>
          <p:nvPr userDrawn="1"/>
        </p:nvGrpSpPr>
        <p:grpSpPr>
          <a:xfrm>
            <a:off x="5283322" y="419696"/>
            <a:ext cx="1625355" cy="459237"/>
            <a:chOff x="3418208" y="1020992"/>
            <a:chExt cx="3761422" cy="1062774"/>
          </a:xfrm>
          <a:solidFill>
            <a:srgbClr val="FFFFFF"/>
          </a:solidFill>
        </p:grpSpPr>
        <p:grpSp>
          <p:nvGrpSpPr>
            <p:cNvPr id="18" name="Graphic 72">
              <a:extLst>
                <a:ext uri="{FF2B5EF4-FFF2-40B4-BE49-F238E27FC236}">
                  <a16:creationId xmlns:a16="http://schemas.microsoft.com/office/drawing/2014/main" id="{609B85F7-382B-D97E-46A5-D5F62B40AC98}"/>
                </a:ext>
              </a:extLst>
            </p:cNvPr>
            <p:cNvGrpSpPr/>
            <p:nvPr/>
          </p:nvGrpSpPr>
          <p:grpSpPr>
            <a:xfrm>
              <a:off x="4163063" y="1839897"/>
              <a:ext cx="2240279" cy="243868"/>
              <a:chOff x="4163063" y="1839897"/>
              <a:chExt cx="2240279" cy="243868"/>
            </a:xfrm>
            <a:solidFill>
              <a:srgbClr val="FFFFFF"/>
            </a:solidFill>
          </p:grpSpPr>
          <p:sp>
            <p:nvSpPr>
              <p:cNvPr id="48" name="Freeform 47">
                <a:extLst>
                  <a:ext uri="{FF2B5EF4-FFF2-40B4-BE49-F238E27FC236}">
                    <a16:creationId xmlns:a16="http://schemas.microsoft.com/office/drawing/2014/main" id="{655A551F-1C1F-F388-7120-8058C31AA0F7}"/>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D88C8502-D2D3-4EBB-3461-8A6B1A42E039}"/>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6F5AA39-4B00-3304-799A-5E2C2D8D6549}"/>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9CA3B0-4C7E-9A07-5D66-FB1353F40384}"/>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376810C-A38B-6FB7-2D19-38894BF770C3}"/>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EAC9098-7FE5-F1B4-DAC7-EDCAB020AA6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D2E21D8-27C9-24C4-809F-C2497D727301}"/>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727FE9C0-2302-494F-3F8C-10C5BBB4F17F}"/>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1333E1F-5782-0579-E781-302BFFE91B7B}"/>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5C8B857-9DB6-EC2B-9379-2EE71BDD5DC5}"/>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C8FC6A7-59F2-7672-647E-D7E08AAD97A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FB43331-5A80-7800-8064-A81072CACD2E}"/>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FFF35A5F-370C-4A80-DC01-6D92E4C378CA}"/>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C8FB45B-29B1-1663-1FCA-57CE0DB92AE8}"/>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12F8605A-1687-9EFA-219E-3ABC4AD3B63E}"/>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9" name="Graphic 72">
              <a:extLst>
                <a:ext uri="{FF2B5EF4-FFF2-40B4-BE49-F238E27FC236}">
                  <a16:creationId xmlns:a16="http://schemas.microsoft.com/office/drawing/2014/main" id="{52F902BE-B535-2A8C-BC1F-710C4D13051E}"/>
                </a:ext>
              </a:extLst>
            </p:cNvPr>
            <p:cNvGrpSpPr/>
            <p:nvPr/>
          </p:nvGrpSpPr>
          <p:grpSpPr>
            <a:xfrm>
              <a:off x="3418208" y="1020992"/>
              <a:ext cx="3761422" cy="550471"/>
              <a:chOff x="3418208" y="1020992"/>
              <a:chExt cx="3761422" cy="550471"/>
            </a:xfrm>
            <a:solidFill>
              <a:srgbClr val="FFFFFF"/>
            </a:solidFill>
          </p:grpSpPr>
          <p:sp>
            <p:nvSpPr>
              <p:cNvPr id="20" name="Freeform 19">
                <a:extLst>
                  <a:ext uri="{FF2B5EF4-FFF2-40B4-BE49-F238E27FC236}">
                    <a16:creationId xmlns:a16="http://schemas.microsoft.com/office/drawing/2014/main" id="{FC6F69E4-A4AE-7915-0AE8-70673863186B}"/>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9A8B2A3-E847-E29A-F866-7B57F2D24D74}"/>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E7C3DB4-0B53-2426-731C-13D2ABECED4C}"/>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6D9C6DB-BE5B-63F9-CC32-3FC6FE3F65D8}"/>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9AB82973-9FD4-6026-C589-A54530B455EC}"/>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266F8E3-89AD-7E0A-58FA-934C6DB8D346}"/>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8158FB-3755-C4E1-D01A-355B11615277}"/>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F5BE5A8-4DA5-A2C4-208C-829128E87AE5}"/>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8E48F52-C6BE-E2AF-7DDD-AEA7E93A84B5}"/>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17BD581-CDE7-A337-32C7-914B6AFE17F1}"/>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92685CE-73C8-92C9-6375-3E7B45284221}"/>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D073A23-5A2D-13A3-93FA-5F34529DC03A}"/>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FD7B790-3EF7-8612-4A77-67570DFB34E2}"/>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86884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2024 Clarivate</a:t>
            </a:r>
          </a:p>
          <a:p>
            <a:r>
              <a:rPr lang="en-US" sz="900" noProof="0">
                <a:solidFill>
                  <a:schemeClr val="bg1"/>
                </a:solidFill>
              </a:rPr>
              <a:t>Clarivate and its logo, as well as all other trademarks used herein are trademarks of their respective owners and used under license.</a:t>
            </a:r>
          </a:p>
        </p:txBody>
      </p:sp>
      <p:sp>
        <p:nvSpPr>
          <p:cNvPr id="35" name="TextBox 34">
            <a:extLst>
              <a:ext uri="{FF2B5EF4-FFF2-40B4-BE49-F238E27FC236}">
                <a16:creationId xmlns:a16="http://schemas.microsoft.com/office/drawing/2014/main" id="{F5A047ED-0DD0-A0D8-6D35-69A4F881D544}"/>
              </a:ext>
            </a:extLst>
          </p:cNvPr>
          <p:cNvSpPr txBox="1"/>
          <p:nvPr userDrawn="1"/>
        </p:nvSpPr>
        <p:spPr>
          <a:xfrm>
            <a:off x="2430049" y="2821236"/>
            <a:ext cx="7503091" cy="626301"/>
          </a:xfrm>
          <a:prstGeom prst="rect">
            <a:avLst/>
          </a:prstGeom>
          <a:noFill/>
          <a:ln>
            <a:noFill/>
          </a:ln>
        </p:spPr>
        <p:txBody>
          <a:bodyPr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b="1">
                <a:solidFill>
                  <a:schemeClr val="bg1"/>
                </a:solidFill>
                <a:latin typeface="+mj-lt"/>
              </a:rPr>
              <a:t>Thank You</a:t>
            </a:r>
            <a:endParaRPr lang="en-GB" sz="5400" b="1">
              <a:solidFill>
                <a:schemeClr val="bg1"/>
              </a:solidFill>
              <a:latin typeface="+mj-lt"/>
            </a:endParaRPr>
          </a:p>
        </p:txBody>
      </p:sp>
      <p:grpSp>
        <p:nvGrpSpPr>
          <p:cNvPr id="3" name="Graphic 72">
            <a:extLst>
              <a:ext uri="{FF2B5EF4-FFF2-40B4-BE49-F238E27FC236}">
                <a16:creationId xmlns:a16="http://schemas.microsoft.com/office/drawing/2014/main" id="{733DB42F-554A-8090-57FE-B9525F40B6B9}"/>
              </a:ext>
            </a:extLst>
          </p:cNvPr>
          <p:cNvGrpSpPr/>
          <p:nvPr userDrawn="1"/>
        </p:nvGrpSpPr>
        <p:grpSpPr>
          <a:xfrm>
            <a:off x="5283322" y="419696"/>
            <a:ext cx="1625355" cy="459237"/>
            <a:chOff x="3418208" y="1020992"/>
            <a:chExt cx="3761422" cy="1062774"/>
          </a:xfrm>
          <a:solidFill>
            <a:srgbClr val="FFFFFF"/>
          </a:solidFill>
        </p:grpSpPr>
        <p:grpSp>
          <p:nvGrpSpPr>
            <p:cNvPr id="17" name="Graphic 72">
              <a:extLst>
                <a:ext uri="{FF2B5EF4-FFF2-40B4-BE49-F238E27FC236}">
                  <a16:creationId xmlns:a16="http://schemas.microsoft.com/office/drawing/2014/main" id="{3BD45AF8-B3A6-822F-B473-382600086C26}"/>
                </a:ext>
              </a:extLst>
            </p:cNvPr>
            <p:cNvGrpSpPr/>
            <p:nvPr/>
          </p:nvGrpSpPr>
          <p:grpSpPr>
            <a:xfrm>
              <a:off x="4163063" y="1839897"/>
              <a:ext cx="2240279" cy="243868"/>
              <a:chOff x="4163063" y="1839897"/>
              <a:chExt cx="2240279" cy="243868"/>
            </a:xfrm>
            <a:solidFill>
              <a:srgbClr val="FFFFFF"/>
            </a:solidFill>
          </p:grpSpPr>
          <p:sp>
            <p:nvSpPr>
              <p:cNvPr id="47" name="Freeform 46">
                <a:extLst>
                  <a:ext uri="{FF2B5EF4-FFF2-40B4-BE49-F238E27FC236}">
                    <a16:creationId xmlns:a16="http://schemas.microsoft.com/office/drawing/2014/main" id="{EC22C2DC-66CA-3704-306E-31DC65B6B1B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6711CA0-7715-039D-060C-1ED157C16D93}"/>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3B4E6AD-7934-FFFD-C6A0-C90C2059C363}"/>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EC08B55-9FAC-5559-E44D-88C006A6128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B02D504-9BCB-6997-24FF-F8FC24428C3F}"/>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F4563DE-0FB7-8B89-9C7C-CE9CD2B6FA02}"/>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3B0D44-B61C-66F5-BD26-9089BA645274}"/>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BB7B4F8-3DA2-CE26-5010-CE48B9127658}"/>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2214C97-C2AD-7FA4-2D12-2C272F925639}"/>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FF05CDC-D150-F59D-173B-D6FC679CDCEB}"/>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4645735-6A33-8310-0121-62E16990EF38}"/>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DAE4E24-CBE4-3C35-60E7-4A2691916C00}"/>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3A7E85C2-301F-177F-8B6E-E080269C6022}"/>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F7EEF93-506A-6D83-87F8-A9F27907BFC5}"/>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9FF279D7-7C11-1467-2C62-E9ADD4C92AB9}"/>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18" name="Graphic 72">
              <a:extLst>
                <a:ext uri="{FF2B5EF4-FFF2-40B4-BE49-F238E27FC236}">
                  <a16:creationId xmlns:a16="http://schemas.microsoft.com/office/drawing/2014/main" id="{1DD60671-8CB6-BCED-C4B8-CF5AEA6A59AC}"/>
                </a:ext>
              </a:extLst>
            </p:cNvPr>
            <p:cNvGrpSpPr/>
            <p:nvPr/>
          </p:nvGrpSpPr>
          <p:grpSpPr>
            <a:xfrm>
              <a:off x="3418208" y="1020992"/>
              <a:ext cx="3761422" cy="550471"/>
              <a:chOff x="3418208" y="1020992"/>
              <a:chExt cx="3761422" cy="550471"/>
            </a:xfrm>
            <a:solidFill>
              <a:srgbClr val="FFFFFF"/>
            </a:solidFill>
          </p:grpSpPr>
          <p:sp>
            <p:nvSpPr>
              <p:cNvPr id="19" name="Freeform 18">
                <a:extLst>
                  <a:ext uri="{FF2B5EF4-FFF2-40B4-BE49-F238E27FC236}">
                    <a16:creationId xmlns:a16="http://schemas.microsoft.com/office/drawing/2014/main" id="{4FF94F79-770B-25DC-E1F3-389718F07743}"/>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7550C7B-AB33-EB37-1089-06B809C22181}"/>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D6B6E2E-B202-E8D0-D790-5C8CDFFA01CD}"/>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A1705C-1F68-DD27-F36E-796F1FE238D5}"/>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33EE1FE-E41E-961D-D710-775E321CC25F}"/>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C627D94-2E8A-6DCC-A150-5689DB0B78FD}"/>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41714F-B6FD-E489-E816-9E163AE1061C}"/>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0875078-3792-E124-1126-E94C465851A2}"/>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DA0E030-CC99-877A-060B-3483B5AD4319}"/>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D172600-72B7-5BB4-C7AA-86B93138158E}"/>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F4F3566-07EB-E035-7C13-5C4256002386}"/>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C963437-40F3-1AE0-7213-BF4B0CD64E4D}"/>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E5F7A5C0-73CB-BBED-2446-BC60CE32282B}"/>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314568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489836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_Single image - 1 line only - Min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12329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1_3x Pictograms / Text">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525544" y="1816649"/>
            <a:ext cx="930792"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525176" y="3437244"/>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524287" y="1816892"/>
            <a:ext cx="936257" cy="892971"/>
          </a:xfrm>
          <a:prstGeom prst="rect">
            <a:avLst/>
          </a:prstGeo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524287" y="3437487"/>
            <a:ext cx="3204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525176"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524287" y="3068637"/>
            <a:ext cx="3204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7"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171335" cy="422103"/>
          </a:xfrm>
        </p:spPr>
        <p:txBody>
          <a:bodyPr/>
          <a:lstStyle>
            <a:lvl1pPr>
              <a:defRPr sz="3200">
                <a:latin typeface="+mj-lt"/>
              </a:defRPr>
            </a:lvl1pPr>
          </a:lstStyle>
          <a:p>
            <a:r>
              <a:rPr lang="en-US"/>
              <a:t>Header </a:t>
            </a:r>
            <a:r>
              <a:rPr lang="en-US" err="1"/>
              <a:t>avenir</a:t>
            </a:r>
            <a:r>
              <a:rPr lang="en-US"/>
              <a:t> demi </a:t>
            </a:r>
            <a:r>
              <a:rPr lang="he-IL"/>
              <a:t>32</a:t>
            </a:r>
            <a:r>
              <a:rPr lang="en-US" err="1"/>
              <a:t>pt</a:t>
            </a:r>
            <a:endParaRPr lang="en-GB"/>
          </a:p>
        </p:txBody>
      </p:sp>
      <p:sp>
        <p:nvSpPr>
          <p:cNvPr id="2" name="Footer Placeholder 2">
            <a:extLst>
              <a:ext uri="{FF2B5EF4-FFF2-40B4-BE49-F238E27FC236}">
                <a16:creationId xmlns:a16="http://schemas.microsoft.com/office/drawing/2014/main" id="{037C4609-B03C-04F5-5EE7-A9A72823FF09}"/>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Tree>
    <p:extLst>
      <p:ext uri="{BB962C8B-B14F-4D97-AF65-F5344CB8AC3E}">
        <p14:creationId xmlns:p14="http://schemas.microsoft.com/office/powerpoint/2010/main" val="4166352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_4x Pictograms / Text">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620778"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620411"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587680"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587313"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9451954" y="1815304"/>
            <a:ext cx="936257" cy="892971"/>
          </a:xfrm>
          <a:prstGeom prst="rect">
            <a:avLst/>
          </a:prstGeo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9451587" y="3429000"/>
            <a:ext cx="2268000" cy="1979613"/>
          </a:xfrm>
          <a:prstGeom prst="rect">
            <a:avLst/>
          </a:prstGeo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62613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587313"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9458566" y="3068637"/>
            <a:ext cx="2268000" cy="270168"/>
          </a:xfrm>
          <a:prstGeom prst="rect">
            <a:avLst/>
          </a:prstGeo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8"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422103"/>
          </a:xfrm>
        </p:spPr>
        <p:txBody>
          <a:bodyPr/>
          <a:lstStyle>
            <a:lvl1pPr>
              <a:defRPr sz="3200">
                <a:latin typeface="+mj-lt"/>
              </a:defRPr>
            </a:lvl1pPr>
          </a:lstStyle>
          <a:p>
            <a:r>
              <a:rPr lang="en-US"/>
              <a:t>Header </a:t>
            </a:r>
            <a:r>
              <a:rPr lang="en-US" err="1"/>
              <a:t>avenir</a:t>
            </a:r>
            <a:r>
              <a:rPr lang="en-US"/>
              <a:t> demi </a:t>
            </a:r>
            <a:r>
              <a:rPr lang="he-IL"/>
              <a:t>32</a:t>
            </a:r>
            <a:r>
              <a:rPr lang="en-US" err="1"/>
              <a:t>pt</a:t>
            </a:r>
            <a:endParaRPr lang="en-GB"/>
          </a:p>
        </p:txBody>
      </p:sp>
      <p:sp>
        <p:nvSpPr>
          <p:cNvPr id="2" name="Footer Placeholder 2">
            <a:extLst>
              <a:ext uri="{FF2B5EF4-FFF2-40B4-BE49-F238E27FC236}">
                <a16:creationId xmlns:a16="http://schemas.microsoft.com/office/drawing/2014/main" id="{59647C5D-C8C4-7ADB-824A-95E400F23BC8}"/>
              </a:ext>
            </a:extLst>
          </p:cNvPr>
          <p:cNvSpPr>
            <a:spLocks noGrp="1"/>
          </p:cNvSpPr>
          <p:nvPr>
            <p:ph type="ftr" sz="quarter" idx="10"/>
          </p:nvPr>
        </p:nvSpPr>
        <p:spPr>
          <a:xfrm>
            <a:off x="8040688" y="6348353"/>
            <a:ext cx="3292473" cy="215901"/>
          </a:xfrm>
          <a:prstGeom prst="rect">
            <a:avLst/>
          </a:prstGeom>
        </p:spPr>
        <p:txBody>
          <a:bodyPr/>
          <a:lstStyle>
            <a:lvl1pPr algn="r">
              <a:defRPr sz="900"/>
            </a:lvl1pPr>
          </a:lstStyle>
          <a:p>
            <a:endParaRPr lang="en-GB"/>
          </a:p>
        </p:txBody>
      </p:sp>
    </p:spTree>
    <p:extLst>
      <p:ext uri="{BB962C8B-B14F-4D97-AF65-F5344CB8AC3E}">
        <p14:creationId xmlns:p14="http://schemas.microsoft.com/office/powerpoint/2010/main" val="26789864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DEFAULT-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573626"/>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cSld name="2_Title, Subtitle and Bullets">
    <p:spTree>
      <p:nvGrpSpPr>
        <p:cNvPr id="1" name=""/>
        <p:cNvGrpSpPr/>
        <p:nvPr/>
      </p:nvGrpSpPr>
      <p:grpSpPr>
        <a:xfrm>
          <a:off x="0" y="0"/>
          <a:ext cx="0" cy="0"/>
          <a:chOff x="0" y="0"/>
          <a:chExt cx="0" cy="0"/>
        </a:xfrm>
      </p:grpSpPr>
      <p:sp>
        <p:nvSpPr>
          <p:cNvPr id="21" name="Slide Number Placeholder 20">
            <a:extLst>
              <a:ext uri="{FF2B5EF4-FFF2-40B4-BE49-F238E27FC236}">
                <a16:creationId xmlns:a16="http://schemas.microsoft.com/office/drawing/2014/main" id="{3D65455C-D052-4398-97DC-9A51CF03431E}"/>
              </a:ext>
            </a:extLst>
          </p:cNvPr>
          <p:cNvSpPr>
            <a:spLocks noGrp="1"/>
          </p:cNvSpPr>
          <p:nvPr>
            <p:ph type="sldNum" sz="quarter" idx="15"/>
          </p:nvPr>
        </p:nvSpPr>
        <p:spPr/>
        <p:txBody>
          <a:bodyPr/>
          <a:lstStyle>
            <a:lvl1pPr>
              <a:defRPr b="0" i="0">
                <a:solidFill>
                  <a:schemeClr val="accent4"/>
                </a:solidFill>
              </a:defRPr>
            </a:lvl1pPr>
          </a:lstStyle>
          <a:p>
            <a:fld id="{D73A66D1-48E4-495A-AFCB-F684F6F557D3}" type="slidenum">
              <a:rPr lang="es-ES" smtClean="0"/>
              <a:pPr/>
              <a:t>‹#›</a:t>
            </a:fld>
            <a:endParaRPr lang="es-ES"/>
          </a:p>
        </p:txBody>
      </p:sp>
      <p:sp>
        <p:nvSpPr>
          <p:cNvPr id="2" name="Footer Placeholder 1">
            <a:extLst>
              <a:ext uri="{FF2B5EF4-FFF2-40B4-BE49-F238E27FC236}">
                <a16:creationId xmlns:a16="http://schemas.microsoft.com/office/drawing/2014/main" id="{274E05F8-F8B5-D149-9C15-8EB1EBC829C3}"/>
              </a:ext>
            </a:extLst>
          </p:cNvPr>
          <p:cNvSpPr>
            <a:spLocks noGrp="1"/>
          </p:cNvSpPr>
          <p:nvPr>
            <p:ph type="ftr" sz="quarter" idx="31"/>
          </p:nvPr>
        </p:nvSpPr>
        <p:spPr/>
        <p:txBody>
          <a:bodyPr/>
          <a:lstStyle>
            <a:lvl1pPr>
              <a:defRPr b="0" i="0"/>
            </a:lvl1pPr>
          </a:lstStyle>
          <a:p>
            <a:endParaRPr lang="en-US"/>
          </a:p>
        </p:txBody>
      </p:sp>
      <p:sp>
        <p:nvSpPr>
          <p:cNvPr id="4" name="Title 3">
            <a:extLst>
              <a:ext uri="{FF2B5EF4-FFF2-40B4-BE49-F238E27FC236}">
                <a16:creationId xmlns:a16="http://schemas.microsoft.com/office/drawing/2014/main" id="{D35B786A-6C2C-1440-B888-1F2CC2EA7C15}"/>
              </a:ext>
            </a:extLst>
          </p:cNvPr>
          <p:cNvSpPr>
            <a:spLocks noGrp="1"/>
          </p:cNvSpPr>
          <p:nvPr>
            <p:ph type="title"/>
          </p:nvPr>
        </p:nvSpPr>
        <p:spPr/>
        <p:txBody>
          <a:bodyPr/>
          <a:lstStyle>
            <a:lvl1pPr>
              <a:defRPr b="0" i="0">
                <a:latin typeface="Georgia" panose="02040502050405020303" pitchFamily="18" charset="0"/>
              </a:defRPr>
            </a:lvl1pPr>
          </a:lstStyle>
          <a:p>
            <a:r>
              <a:rPr lang="en-US"/>
              <a:t>Click to edit Master title style</a:t>
            </a:r>
          </a:p>
        </p:txBody>
      </p:sp>
      <p:sp>
        <p:nvSpPr>
          <p:cNvPr id="13" name="Text Placeholder 2">
            <a:extLst>
              <a:ext uri="{FF2B5EF4-FFF2-40B4-BE49-F238E27FC236}">
                <a16:creationId xmlns:a16="http://schemas.microsoft.com/office/drawing/2014/main" id="{268C4462-F283-4FDE-B067-C40CEF97DEB3}"/>
              </a:ext>
            </a:extLst>
          </p:cNvPr>
          <p:cNvSpPr>
            <a:spLocks noGrp="1"/>
          </p:cNvSpPr>
          <p:nvPr>
            <p:ph type="body" sz="quarter" idx="30" hasCustomPrompt="1"/>
          </p:nvPr>
        </p:nvSpPr>
        <p:spPr>
          <a:xfrm>
            <a:off x="838199" y="1243196"/>
            <a:ext cx="10515599" cy="4664018"/>
          </a:xfrm>
        </p:spPr>
        <p:txBody>
          <a:bodyPr/>
          <a:lstStyle>
            <a:lvl3pPr>
              <a:lnSpc>
                <a:spcPct val="100000"/>
              </a:lnSpc>
              <a:defRPr b="0" i="0">
                <a:latin typeface="Segoe UI" panose="020B0502040204020203" pitchFamily="34" charset="0"/>
                <a:ea typeface="Segoe UI Historic" panose="020B0502040204020203" pitchFamily="34" charset="0"/>
                <a:cs typeface="Segoe UI" panose="020B0502040204020203" pitchFamily="34" charset="0"/>
              </a:defRPr>
            </a:lvl3pPr>
            <a:lvl4pPr>
              <a:defRPr b="0" i="0"/>
            </a:lvl4pPr>
            <a:lvl5pPr>
              <a:defRPr b="0" i="0"/>
            </a:lvl5pPr>
          </a:lstStyle>
          <a:p>
            <a:pPr lvl="2"/>
            <a:r>
              <a:rPr lang="en-US"/>
              <a:t>Third level</a:t>
            </a:r>
          </a:p>
          <a:p>
            <a:pPr lvl="3"/>
            <a:r>
              <a:rPr lang="en-US"/>
              <a:t>Fourth level</a:t>
            </a:r>
          </a:p>
          <a:p>
            <a:pPr lvl="4"/>
            <a:r>
              <a:rPr lang="en-US"/>
              <a:t>Fifth level</a:t>
            </a:r>
          </a:p>
        </p:txBody>
      </p:sp>
      <p:pic>
        <p:nvPicPr>
          <p:cNvPr id="8" name="Graphic 7">
            <a:extLst>
              <a:ext uri="{FF2B5EF4-FFF2-40B4-BE49-F238E27FC236}">
                <a16:creationId xmlns:a16="http://schemas.microsoft.com/office/drawing/2014/main" id="{C4F42392-8BF4-9C49-98A6-DAF6A4285D1F}"/>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a:off x="11119556" y="13781"/>
            <a:ext cx="1072444" cy="1815020"/>
          </a:xfrm>
          <a:prstGeom prst="rect">
            <a:avLst/>
          </a:prstGeom>
        </p:spPr>
      </p:pic>
      <p:pic>
        <p:nvPicPr>
          <p:cNvPr id="7" name="Graphic 6">
            <a:extLst>
              <a:ext uri="{FF2B5EF4-FFF2-40B4-BE49-F238E27FC236}">
                <a16:creationId xmlns:a16="http://schemas.microsoft.com/office/drawing/2014/main" id="{053B86C0-1B7C-7A48-A72D-BB9EF2C98A82}"/>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a:off x="11119556" y="13781"/>
            <a:ext cx="1072444" cy="1815020"/>
          </a:xfrm>
          <a:prstGeom prst="rect">
            <a:avLst/>
          </a:prstGeom>
        </p:spPr>
      </p:pic>
    </p:spTree>
    <p:extLst>
      <p:ext uri="{BB962C8B-B14F-4D97-AF65-F5344CB8AC3E}">
        <p14:creationId xmlns:p14="http://schemas.microsoft.com/office/powerpoint/2010/main" val="377196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Month 00, 0000</a:t>
            </a:r>
            <a:endParaRPr lang="en-GB"/>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a:t>Click to edit presenter name</a:t>
            </a:r>
          </a:p>
        </p:txBody>
      </p:sp>
    </p:spTree>
    <p:extLst>
      <p:ext uri="{BB962C8B-B14F-4D97-AF65-F5344CB8AC3E}">
        <p14:creationId xmlns:p14="http://schemas.microsoft.com/office/powerpoint/2010/main" val="278239256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cSld name="Title and Text. Footer Far Below">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204BCA4-8F0F-0A43-B9E4-F5F7DC445D91}"/>
              </a:ext>
            </a:extLst>
          </p:cNvPr>
          <p:cNvSpPr>
            <a:spLocks noGrp="1"/>
          </p:cNvSpPr>
          <p:nvPr>
            <p:ph type="body" sz="quarter" idx="30" hasCustomPrompt="1"/>
          </p:nvPr>
        </p:nvSpPr>
        <p:spPr>
          <a:xfrm>
            <a:off x="838200" y="931863"/>
            <a:ext cx="10515600" cy="4994274"/>
          </a:xfrm>
        </p:spPr>
        <p:txBody>
          <a:bodyPr/>
          <a:lstStyle>
            <a:lvl3pPr>
              <a:lnSpc>
                <a:spcPct val="100000"/>
              </a:lnSpc>
              <a:defRPr b="0" i="0">
                <a:latin typeface="Segoe UI" panose="020B0502040204020203" pitchFamily="34" charset="0"/>
                <a:ea typeface="Segoe UI Historic" panose="020B0502040204020203" pitchFamily="34" charset="0"/>
                <a:cs typeface="Segoe UI" panose="020B0502040204020203" pitchFamily="34" charset="0"/>
              </a:defRPr>
            </a:lvl3pPr>
            <a:lvl4pPr>
              <a:defRPr b="0" i="0"/>
            </a:lvl4pPr>
            <a:lvl5pPr>
              <a:defRPr b="0" i="0"/>
            </a:lvl5pPr>
          </a:lstStyle>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BEAE8C00-3E8A-D646-83AE-14BE12BCFCC8}"/>
              </a:ext>
            </a:extLst>
          </p:cNvPr>
          <p:cNvSpPr>
            <a:spLocks noGrp="1"/>
          </p:cNvSpPr>
          <p:nvPr>
            <p:ph type="title"/>
          </p:nvPr>
        </p:nvSpPr>
        <p:spPr/>
        <p:txBody>
          <a:bodyPr/>
          <a:lstStyle>
            <a:lvl1pPr>
              <a:defRPr b="0" i="0">
                <a:latin typeface="Georgia" panose="02040502050405020303" pitchFamily="18" charset="0"/>
              </a:defRPr>
            </a:lvl1pPr>
          </a:lstStyle>
          <a:p>
            <a:r>
              <a:rPr lang="en-US"/>
              <a:t>Click to edit Master title style</a:t>
            </a:r>
          </a:p>
        </p:txBody>
      </p:sp>
      <p:sp>
        <p:nvSpPr>
          <p:cNvPr id="5" name="Footer Placeholder 4">
            <a:extLst>
              <a:ext uri="{FF2B5EF4-FFF2-40B4-BE49-F238E27FC236}">
                <a16:creationId xmlns:a16="http://schemas.microsoft.com/office/drawing/2014/main" id="{A4690386-A11B-CF48-9E24-C1BFBF2CB07D}"/>
              </a:ext>
            </a:extLst>
          </p:cNvPr>
          <p:cNvSpPr>
            <a:spLocks noGrp="1"/>
          </p:cNvSpPr>
          <p:nvPr>
            <p:ph type="ftr" sz="quarter" idx="31"/>
          </p:nvPr>
        </p:nvSpPr>
        <p:spPr>
          <a:xfrm>
            <a:off x="1084557" y="6399000"/>
            <a:ext cx="4114800" cy="227343"/>
          </a:xfrm>
        </p:spPr>
        <p:txBody>
          <a:bodyPr/>
          <a:lstStyle/>
          <a:p>
            <a:endParaRPr lang="en-US"/>
          </a:p>
        </p:txBody>
      </p:sp>
      <p:sp>
        <p:nvSpPr>
          <p:cNvPr id="6" name="Slide Number Placeholder 5">
            <a:extLst>
              <a:ext uri="{FF2B5EF4-FFF2-40B4-BE49-F238E27FC236}">
                <a16:creationId xmlns:a16="http://schemas.microsoft.com/office/drawing/2014/main" id="{932AF5E9-2F08-C144-A56E-2242BEBF23E3}"/>
              </a:ext>
            </a:extLst>
          </p:cNvPr>
          <p:cNvSpPr>
            <a:spLocks noGrp="1"/>
          </p:cNvSpPr>
          <p:nvPr>
            <p:ph type="sldNum" sz="quarter" idx="32"/>
          </p:nvPr>
        </p:nvSpPr>
        <p:spPr>
          <a:xfrm>
            <a:off x="838200" y="6330109"/>
            <a:ext cx="480646" cy="365125"/>
          </a:xfrm>
        </p:spPr>
        <p:txBody>
          <a:bodyPr/>
          <a:lstStyle/>
          <a:p>
            <a:fld id="{D73A66D1-48E4-495A-AFCB-F684F6F557D3}" type="slidenum">
              <a:rPr lang="es-ES" smtClean="0"/>
              <a:pPr/>
              <a:t>‹#›</a:t>
            </a:fld>
            <a:endParaRPr lang="es-ES"/>
          </a:p>
        </p:txBody>
      </p:sp>
      <p:pic>
        <p:nvPicPr>
          <p:cNvPr id="10" name="Graphic 9">
            <a:extLst>
              <a:ext uri="{FF2B5EF4-FFF2-40B4-BE49-F238E27FC236}">
                <a16:creationId xmlns:a16="http://schemas.microsoft.com/office/drawing/2014/main" id="{7DB6AEB0-BE9F-C245-A965-6173D499BBCF}"/>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flipH="1">
            <a:off x="-11289" y="4079245"/>
            <a:ext cx="1072444" cy="1815020"/>
          </a:xfrm>
          <a:prstGeom prst="rect">
            <a:avLst/>
          </a:prstGeom>
        </p:spPr>
      </p:pic>
      <p:pic>
        <p:nvPicPr>
          <p:cNvPr id="11" name="Graphic 10">
            <a:extLst>
              <a:ext uri="{FF2B5EF4-FFF2-40B4-BE49-F238E27FC236}">
                <a16:creationId xmlns:a16="http://schemas.microsoft.com/office/drawing/2014/main" id="{E27307C4-72E0-844E-9135-962B43DEBFB6}"/>
              </a:ext>
            </a:extLst>
          </p:cNvPr>
          <p:cNvPicPr>
            <a:picLocks noChangeAspect="1"/>
          </p:cNvPicPr>
          <p:nvPr/>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12523" t="21440" r="54954" b="25555"/>
          <a:stretch/>
        </p:blipFill>
        <p:spPr>
          <a:xfrm rot="16200000">
            <a:off x="10725621" y="-351133"/>
            <a:ext cx="1115246" cy="1817511"/>
          </a:xfrm>
          <a:prstGeom prst="rect">
            <a:avLst/>
          </a:prstGeom>
        </p:spPr>
      </p:pic>
      <p:pic>
        <p:nvPicPr>
          <p:cNvPr id="8" name="Graphic 7">
            <a:extLst>
              <a:ext uri="{FF2B5EF4-FFF2-40B4-BE49-F238E27FC236}">
                <a16:creationId xmlns:a16="http://schemas.microsoft.com/office/drawing/2014/main" id="{D7EE6A39-C082-3443-A017-80C5964CC46B}"/>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flipH="1">
            <a:off x="-11289" y="4079245"/>
            <a:ext cx="1072444" cy="1815020"/>
          </a:xfrm>
          <a:prstGeom prst="rect">
            <a:avLst/>
          </a:prstGeom>
        </p:spPr>
      </p:pic>
      <p:pic>
        <p:nvPicPr>
          <p:cNvPr id="9" name="Graphic 8">
            <a:extLst>
              <a:ext uri="{FF2B5EF4-FFF2-40B4-BE49-F238E27FC236}">
                <a16:creationId xmlns:a16="http://schemas.microsoft.com/office/drawing/2014/main" id="{9C67F1D3-A41B-D248-8328-3E24D4C3A89F}"/>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12523" t="21440" r="54954" b="25555"/>
          <a:stretch/>
        </p:blipFill>
        <p:spPr>
          <a:xfrm rot="16200000">
            <a:off x="10725621" y="-351133"/>
            <a:ext cx="1115246" cy="1817511"/>
          </a:xfrm>
          <a:prstGeom prst="rect">
            <a:avLst/>
          </a:prstGeom>
        </p:spPr>
      </p:pic>
    </p:spTree>
    <p:extLst>
      <p:ext uri="{BB962C8B-B14F-4D97-AF65-F5344CB8AC3E}">
        <p14:creationId xmlns:p14="http://schemas.microsoft.com/office/powerpoint/2010/main" val="2644559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cSld name="Title and Footer">
    <p:spTree>
      <p:nvGrpSpPr>
        <p:cNvPr id="1" name=""/>
        <p:cNvGrpSpPr/>
        <p:nvPr/>
      </p:nvGrpSpPr>
      <p:grpSpPr>
        <a:xfrm>
          <a:off x="0" y="0"/>
          <a:ext cx="0" cy="0"/>
          <a:chOff x="0" y="0"/>
          <a:chExt cx="0" cy="0"/>
        </a:xfrm>
      </p:grpSpPr>
      <p:sp>
        <p:nvSpPr>
          <p:cNvPr id="21" name="Slide Number Placeholder 20">
            <a:extLst>
              <a:ext uri="{FF2B5EF4-FFF2-40B4-BE49-F238E27FC236}">
                <a16:creationId xmlns:a16="http://schemas.microsoft.com/office/drawing/2014/main" id="{3D65455C-D052-4398-97DC-9A51CF03431E}"/>
              </a:ext>
            </a:extLst>
          </p:cNvPr>
          <p:cNvSpPr>
            <a:spLocks noGrp="1"/>
          </p:cNvSpPr>
          <p:nvPr>
            <p:ph type="sldNum" sz="quarter" idx="15"/>
          </p:nvPr>
        </p:nvSpPr>
        <p:spPr/>
        <p:txBody>
          <a:bodyPr/>
          <a:lstStyle>
            <a:lvl1pPr>
              <a:defRPr b="0" i="0">
                <a:solidFill>
                  <a:schemeClr val="accent4"/>
                </a:solidFill>
              </a:defRPr>
            </a:lvl1pPr>
          </a:lstStyle>
          <a:p>
            <a:fld id="{D73A66D1-48E4-495A-AFCB-F684F6F557D3}" type="slidenum">
              <a:rPr lang="es-ES" smtClean="0"/>
              <a:pPr/>
              <a:t>‹#›</a:t>
            </a:fld>
            <a:endParaRPr lang="es-ES"/>
          </a:p>
        </p:txBody>
      </p:sp>
      <p:sp>
        <p:nvSpPr>
          <p:cNvPr id="2" name="Footer Placeholder 1">
            <a:extLst>
              <a:ext uri="{FF2B5EF4-FFF2-40B4-BE49-F238E27FC236}">
                <a16:creationId xmlns:a16="http://schemas.microsoft.com/office/drawing/2014/main" id="{274E05F8-F8B5-D149-9C15-8EB1EBC829C3}"/>
              </a:ext>
            </a:extLst>
          </p:cNvPr>
          <p:cNvSpPr>
            <a:spLocks noGrp="1"/>
          </p:cNvSpPr>
          <p:nvPr>
            <p:ph type="ftr" sz="quarter" idx="31"/>
          </p:nvPr>
        </p:nvSpPr>
        <p:spPr/>
        <p:txBody>
          <a:bodyPr/>
          <a:lstStyle>
            <a:lvl1pPr>
              <a:defRPr b="0" i="0"/>
            </a:lvl1pPr>
          </a:lstStyle>
          <a:p>
            <a:endParaRPr lang="en-US"/>
          </a:p>
        </p:txBody>
      </p:sp>
      <p:sp>
        <p:nvSpPr>
          <p:cNvPr id="4" name="Title 3">
            <a:extLst>
              <a:ext uri="{FF2B5EF4-FFF2-40B4-BE49-F238E27FC236}">
                <a16:creationId xmlns:a16="http://schemas.microsoft.com/office/drawing/2014/main" id="{71A67A38-EBEF-DE4F-BD48-34D7A66DD56F}"/>
              </a:ext>
            </a:extLst>
          </p:cNvPr>
          <p:cNvSpPr>
            <a:spLocks noGrp="1"/>
          </p:cNvSpPr>
          <p:nvPr>
            <p:ph type="title"/>
          </p:nvPr>
        </p:nvSpPr>
        <p:spPr/>
        <p:txBody>
          <a:bodyPr/>
          <a:lstStyle>
            <a:lvl1pPr>
              <a:defRPr b="0" i="0">
                <a:latin typeface="Georgia" panose="02040502050405020303" pitchFamily="18" charset="0"/>
              </a:defRPr>
            </a:lvl1pPr>
          </a:lstStyle>
          <a:p>
            <a:r>
              <a:rPr lang="en-US"/>
              <a:t>Click to edit Master title style</a:t>
            </a:r>
          </a:p>
        </p:txBody>
      </p:sp>
      <p:pic>
        <p:nvPicPr>
          <p:cNvPr id="7" name="Graphic 6">
            <a:extLst>
              <a:ext uri="{FF2B5EF4-FFF2-40B4-BE49-F238E27FC236}">
                <a16:creationId xmlns:a16="http://schemas.microsoft.com/office/drawing/2014/main" id="{192CA6DB-818E-C045-B538-39FA6562DF74}"/>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a:off x="11119556" y="13781"/>
            <a:ext cx="1072444" cy="1815020"/>
          </a:xfrm>
          <a:prstGeom prst="rect">
            <a:avLst/>
          </a:prstGeom>
        </p:spPr>
      </p:pic>
      <p:pic>
        <p:nvPicPr>
          <p:cNvPr id="6" name="Graphic 5">
            <a:extLst>
              <a:ext uri="{FF2B5EF4-FFF2-40B4-BE49-F238E27FC236}">
                <a16:creationId xmlns:a16="http://schemas.microsoft.com/office/drawing/2014/main" id="{8747EA63-ABB9-1B41-987F-819CF5F338F5}"/>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1" r="50001" b="15379"/>
          <a:stretch/>
        </p:blipFill>
        <p:spPr>
          <a:xfrm>
            <a:off x="11119556" y="13781"/>
            <a:ext cx="1072444" cy="1815020"/>
          </a:xfrm>
          <a:prstGeom prst="rect">
            <a:avLst/>
          </a:prstGeom>
        </p:spPr>
      </p:pic>
    </p:spTree>
    <p:extLst>
      <p:ext uri="{BB962C8B-B14F-4D97-AF65-F5344CB8AC3E}">
        <p14:creationId xmlns:p14="http://schemas.microsoft.com/office/powerpoint/2010/main" val="1468621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A33CC206-4FCA-03CD-59DF-935BD0FFFA00}"/>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Click to edit Master title style</a:t>
            </a:r>
            <a:endParaRPr lang="en-GB" dirty="0"/>
          </a:p>
        </p:txBody>
      </p:sp>
      <p:sp>
        <p:nvSpPr>
          <p:cNvPr id="7" name="Slide Number Placeholder 5">
            <a:extLst>
              <a:ext uri="{FF2B5EF4-FFF2-40B4-BE49-F238E27FC236}">
                <a16:creationId xmlns:a16="http://schemas.microsoft.com/office/drawing/2014/main" id="{9A2B2937-9F51-BE70-DB61-92D027919BB2}"/>
              </a:ext>
            </a:extLst>
          </p:cNvPr>
          <p:cNvSpPr>
            <a:spLocks noGrp="1"/>
          </p:cNvSpPr>
          <p:nvPr>
            <p:ph type="sldNum" sz="quarter" idx="4"/>
          </p:nvPr>
        </p:nvSpPr>
        <p:spPr>
          <a:xfrm>
            <a:off x="115712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60" name="Content Placeholder 59">
            <a:extLst>
              <a:ext uri="{FF2B5EF4-FFF2-40B4-BE49-F238E27FC236}">
                <a16:creationId xmlns:a16="http://schemas.microsoft.com/office/drawing/2014/main" id="{25F3EFC7-529D-BEEC-0E23-741A4B11A67F}"/>
              </a:ext>
            </a:extLst>
          </p:cNvPr>
          <p:cNvSpPr>
            <a:spLocks noGrp="1"/>
          </p:cNvSpPr>
          <p:nvPr>
            <p:ph sz="quarter" idx="13"/>
          </p:nvPr>
        </p:nvSpPr>
        <p:spPr>
          <a:xfrm>
            <a:off x="370663" y="1131352"/>
            <a:ext cx="11450673" cy="486361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dirty="0"/>
          </a:p>
        </p:txBody>
      </p:sp>
    </p:spTree>
    <p:extLst>
      <p:ext uri="{BB962C8B-B14F-4D97-AF65-F5344CB8AC3E}">
        <p14:creationId xmlns:p14="http://schemas.microsoft.com/office/powerpoint/2010/main" val="280774118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8_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B9AAEEAB-6607-01AE-4D99-936F8F599DBD}"/>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88248442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3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D532A2A3-4246-B8FD-E244-7544CCD5AD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2223"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
        <p:nvSpPr>
          <p:cNvPr id="11" name="TextBox 10">
            <a:extLst>
              <a:ext uri="{FF2B5EF4-FFF2-40B4-BE49-F238E27FC236}">
                <a16:creationId xmlns:a16="http://schemas.microsoft.com/office/drawing/2014/main" id="{91F0A453-4080-1FEC-E904-AA8B0723E851}"/>
              </a:ext>
            </a:extLst>
          </p:cNvPr>
          <p:cNvSpPr txBox="1"/>
          <p:nvPr userDrawn="1"/>
        </p:nvSpPr>
        <p:spPr>
          <a:xfrm>
            <a:off x="9095874" y="1963554"/>
            <a:ext cx="0" cy="0"/>
          </a:xfrm>
          <a:prstGeom prst="rect">
            <a:avLst/>
          </a:prstGeom>
          <a:solidFill>
            <a:schemeClr val="bg1"/>
          </a:solidFill>
          <a:ln>
            <a:solidFill>
              <a:schemeClr val="accent2"/>
            </a:solidFill>
          </a:ln>
        </p:spPr>
        <p:txBody>
          <a:bodyPr wrap="none" rtlCol="0">
            <a:noAutofit/>
          </a:bodyPr>
          <a:lstStyle/>
          <a:p>
            <a:pPr algn="l"/>
            <a:endParaRPr lang="en-US" dirty="0" err="1"/>
          </a:p>
        </p:txBody>
      </p:sp>
    </p:spTree>
    <p:extLst>
      <p:ext uri="{BB962C8B-B14F-4D97-AF65-F5344CB8AC3E}">
        <p14:creationId xmlns:p14="http://schemas.microsoft.com/office/powerpoint/2010/main" val="27354850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_Single image - 1 line only - Mint">
    <p:bg>
      <p:bgPr>
        <a:solidFill>
          <a:schemeClr val="bg1"/>
        </a:solidFill>
        <a:effectLst/>
      </p:bgPr>
    </p:bg>
    <p:spTree>
      <p:nvGrpSpPr>
        <p:cNvPr id="1" name=""/>
        <p:cNvGrpSpPr/>
        <p:nvPr/>
      </p:nvGrpSpPr>
      <p:grpSpPr>
        <a:xfrm>
          <a:off x="0" y="0"/>
          <a:ext cx="0" cy="0"/>
          <a:chOff x="0" y="0"/>
          <a:chExt cx="0" cy="0"/>
        </a:xfrm>
      </p:grpSpPr>
      <p:pic>
        <p:nvPicPr>
          <p:cNvPr id="2" name="Picture Placeholder 8">
            <a:extLst>
              <a:ext uri="{FF2B5EF4-FFF2-40B4-BE49-F238E27FC236}">
                <a16:creationId xmlns:a16="http://schemas.microsoft.com/office/drawing/2014/main" id="{95E99AF6-178B-0550-87C7-C656CB0BE5D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37521549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6_Single image - 1 line only - Mint">
    <p:bg>
      <p:bgPr>
        <a:solidFill>
          <a:schemeClr val="bg1"/>
        </a:solidFill>
        <a:effectLst/>
      </p:bgPr>
    </p:bg>
    <p:spTree>
      <p:nvGrpSpPr>
        <p:cNvPr id="1" name=""/>
        <p:cNvGrpSpPr/>
        <p:nvPr/>
      </p:nvGrpSpPr>
      <p:grpSpPr>
        <a:xfrm>
          <a:off x="0" y="0"/>
          <a:ext cx="0" cy="0"/>
          <a:chOff x="0" y="0"/>
          <a:chExt cx="0" cy="0"/>
        </a:xfrm>
      </p:grpSpPr>
      <p:pic>
        <p:nvPicPr>
          <p:cNvPr id="3" name="Picture Placeholder 8" descr="A picture containing text, shelf, book, library&#10;&#10;Description automatically generated">
            <a:extLst>
              <a:ext uri="{FF2B5EF4-FFF2-40B4-BE49-F238E27FC236}">
                <a16:creationId xmlns:a16="http://schemas.microsoft.com/office/drawing/2014/main" id="{8B76F02B-E5FC-7429-DD22-F3660324B37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 y="4"/>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p:spPr>
      </p:pic>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284961380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Single image - 1 line only - Mint">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511BC8-EEC5-4FF2-4A99-A7AB2CC746FA}"/>
              </a:ext>
            </a:extLst>
          </p:cNvPr>
          <p:cNvSpPr/>
          <p:nvPr userDrawn="1"/>
        </p:nvSpPr>
        <p:spPr>
          <a:xfrm>
            <a:off x="0" y="0"/>
            <a:ext cx="12192000" cy="6858000"/>
          </a:xfrm>
          <a:prstGeom prst="rect">
            <a:avLst/>
          </a:prstGeom>
          <a:gradFill>
            <a:gsLst>
              <a:gs pos="50000">
                <a:srgbClr val="7188E9"/>
              </a:gs>
              <a:gs pos="85000">
                <a:srgbClr val="319AF0"/>
              </a:gs>
              <a:gs pos="15000">
                <a:schemeClr val="accent2"/>
              </a:gs>
            </a:gsLst>
            <a:lin ang="3600000" scaled="0"/>
          </a:gradFill>
          <a:ln>
            <a:solidFill>
              <a:schemeClr val="accent2"/>
            </a:solidFill>
          </a:ln>
        </p:spPr>
        <p:txBody>
          <a:bodyPr wrap="square" rtlCol="0" anchor="ctr">
            <a:noAutofit/>
          </a:bodyPr>
          <a:lstStyle/>
          <a:p>
            <a:pPr algn="l"/>
            <a:endParaRPr lang="en-US">
              <a:solidFill>
                <a:schemeClr val="tx1"/>
              </a:solidFill>
            </a:endParaRPr>
          </a:p>
        </p:txBody>
      </p:sp>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grpSp>
        <p:nvGrpSpPr>
          <p:cNvPr id="38" name="Graphic 72">
            <a:extLst>
              <a:ext uri="{FF2B5EF4-FFF2-40B4-BE49-F238E27FC236}">
                <a16:creationId xmlns:a16="http://schemas.microsoft.com/office/drawing/2014/main" id="{F5E582C3-8920-0392-81A6-C6BBF9B8D1C0}"/>
              </a:ext>
            </a:extLst>
          </p:cNvPr>
          <p:cNvGrpSpPr/>
          <p:nvPr userDrawn="1"/>
        </p:nvGrpSpPr>
        <p:grpSpPr>
          <a:xfrm>
            <a:off x="5285689" y="427079"/>
            <a:ext cx="1625355" cy="459237"/>
            <a:chOff x="3418208" y="1020992"/>
            <a:chExt cx="3761422" cy="1062774"/>
          </a:xfrm>
          <a:solidFill>
            <a:srgbClr val="FFFFFF"/>
          </a:solidFill>
        </p:grpSpPr>
        <p:grpSp>
          <p:nvGrpSpPr>
            <p:cNvPr id="39" name="Graphic 72">
              <a:extLst>
                <a:ext uri="{FF2B5EF4-FFF2-40B4-BE49-F238E27FC236}">
                  <a16:creationId xmlns:a16="http://schemas.microsoft.com/office/drawing/2014/main" id="{76B540DA-BCBA-A81F-86E5-CB44FD5E2BB8}"/>
                </a:ext>
              </a:extLst>
            </p:cNvPr>
            <p:cNvGrpSpPr/>
            <p:nvPr/>
          </p:nvGrpSpPr>
          <p:grpSpPr>
            <a:xfrm>
              <a:off x="4163063" y="1839897"/>
              <a:ext cx="2240279" cy="243868"/>
              <a:chOff x="4163063" y="1839897"/>
              <a:chExt cx="2240279" cy="243868"/>
            </a:xfrm>
            <a:solidFill>
              <a:srgbClr val="FFFFFF"/>
            </a:solidFill>
          </p:grpSpPr>
          <p:sp>
            <p:nvSpPr>
              <p:cNvPr id="54" name="Freeform 53">
                <a:extLst>
                  <a:ext uri="{FF2B5EF4-FFF2-40B4-BE49-F238E27FC236}">
                    <a16:creationId xmlns:a16="http://schemas.microsoft.com/office/drawing/2014/main" id="{A52F7318-ABED-27A8-49BD-23031A31A06A}"/>
                  </a:ext>
                </a:extLst>
              </p:cNvPr>
              <p:cNvSpPr/>
              <p:nvPr/>
            </p:nvSpPr>
            <p:spPr>
              <a:xfrm>
                <a:off x="4163063" y="1844642"/>
                <a:ext cx="143827" cy="234379"/>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FFFFFF"/>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E210FB6-F267-BE47-9E56-C9252D5AE6EF}"/>
                  </a:ext>
                </a:extLst>
              </p:cNvPr>
              <p:cNvSpPr/>
              <p:nvPr/>
            </p:nvSpPr>
            <p:spPr>
              <a:xfrm>
                <a:off x="4321178" y="1927197"/>
                <a:ext cx="121920" cy="156569"/>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FFFFFF"/>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5DCC6A5-D715-BD76-B13F-4D5BB2C48620}"/>
                  </a:ext>
                </a:extLst>
              </p:cNvPr>
              <p:cNvSpPr/>
              <p:nvPr/>
            </p:nvSpPr>
            <p:spPr>
              <a:xfrm>
                <a:off x="4488818" y="1928146"/>
                <a:ext cx="76200" cy="149927"/>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FFFFFF"/>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7ABCC41-D126-70CB-3DBF-5125E9809E1A}"/>
                  </a:ext>
                </a:extLst>
              </p:cNvPr>
              <p:cNvSpPr/>
              <p:nvPr/>
            </p:nvSpPr>
            <p:spPr>
              <a:xfrm>
                <a:off x="4577400" y="1868365"/>
                <a:ext cx="83820" cy="211605"/>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FFFFFF"/>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40020877-287A-4384-683B-3E727203EC16}"/>
                  </a:ext>
                </a:extLst>
              </p:cNvPr>
              <p:cNvSpPr/>
              <p:nvPr/>
            </p:nvSpPr>
            <p:spPr>
              <a:xfrm>
                <a:off x="4748850" y="1927197"/>
                <a:ext cx="154304" cy="155620"/>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FFFFFF"/>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FCBA8D-CC57-63B8-38C1-07E479D91D23}"/>
                  </a:ext>
                </a:extLst>
              </p:cNvPr>
              <p:cNvSpPr/>
              <p:nvPr/>
            </p:nvSpPr>
            <p:spPr>
              <a:xfrm>
                <a:off x="4921253" y="1842744"/>
                <a:ext cx="80009" cy="23532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FFFFFF"/>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85B3927-79EE-AA97-E564-31C9AA9B7712}"/>
                  </a:ext>
                </a:extLst>
              </p:cNvPr>
              <p:cNvSpPr/>
              <p:nvPr/>
            </p:nvSpPr>
            <p:spPr>
              <a:xfrm>
                <a:off x="5080321" y="1839897"/>
                <a:ext cx="238125" cy="242919"/>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FFFFFF"/>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F06A44D-ADA8-E875-4E84-4A8F1056C4C7}"/>
                  </a:ext>
                </a:extLst>
              </p:cNvPr>
              <p:cNvSpPr/>
              <p:nvPr/>
            </p:nvSpPr>
            <p:spPr>
              <a:xfrm>
                <a:off x="5345115" y="1844642"/>
                <a:ext cx="43815" cy="234379"/>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FFFFFF"/>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EA79DC4E-DA28-5D01-1660-AC05F35A201A}"/>
                  </a:ext>
                </a:extLst>
              </p:cNvPr>
              <p:cNvSpPr/>
              <p:nvPr/>
            </p:nvSpPr>
            <p:spPr>
              <a:xfrm>
                <a:off x="5414648" y="1920554"/>
                <a:ext cx="140969" cy="161313"/>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FFFFFF"/>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B36D3850-FCFF-E929-4EAF-71660A341986}"/>
                  </a:ext>
                </a:extLst>
              </p:cNvPr>
              <p:cNvSpPr/>
              <p:nvPr/>
            </p:nvSpPr>
            <p:spPr>
              <a:xfrm>
                <a:off x="5592765" y="1922452"/>
                <a:ext cx="95250" cy="155620"/>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FFFFFF"/>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ECBE31A-BF50-9478-C783-D455AACBD62E}"/>
                  </a:ext>
                </a:extLst>
              </p:cNvPr>
              <p:cNvSpPr/>
              <p:nvPr/>
            </p:nvSpPr>
            <p:spPr>
              <a:xfrm>
                <a:off x="5699446" y="1843693"/>
                <a:ext cx="69532" cy="23532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FFFFFF"/>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381FB2D3-4008-E7FD-0392-AE2FF1B5C545}"/>
                  </a:ext>
                </a:extLst>
              </p:cNvPr>
              <p:cNvSpPr/>
              <p:nvPr/>
            </p:nvSpPr>
            <p:spPr>
              <a:xfrm>
                <a:off x="5787076" y="1925299"/>
                <a:ext cx="161925" cy="153722"/>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FFFFFF"/>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DCD5820-5F83-5DD6-4C1C-307D602E56C6}"/>
                  </a:ext>
                </a:extLst>
              </p:cNvPr>
              <p:cNvSpPr/>
              <p:nvPr/>
            </p:nvSpPr>
            <p:spPr>
              <a:xfrm>
                <a:off x="5954715" y="1920554"/>
                <a:ext cx="140970" cy="161313"/>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FFFFFF"/>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B7EC4AC-DA76-8B7A-8A13-E52DE40B5FC6}"/>
                  </a:ext>
                </a:extLst>
              </p:cNvPr>
              <p:cNvSpPr/>
              <p:nvPr/>
            </p:nvSpPr>
            <p:spPr>
              <a:xfrm>
                <a:off x="6119498" y="1867416"/>
                <a:ext cx="102869" cy="214452"/>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FFFFFF"/>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5F752CE1-705C-F4D6-8DA5-783DB3AA7433}"/>
                  </a:ext>
                </a:extLst>
              </p:cNvPr>
              <p:cNvSpPr/>
              <p:nvPr/>
            </p:nvSpPr>
            <p:spPr>
              <a:xfrm>
                <a:off x="6242371" y="1921503"/>
                <a:ext cx="160972" cy="161313"/>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FFFFFF"/>
              </a:solidFill>
              <a:ln w="9525" cap="flat">
                <a:noFill/>
                <a:prstDash val="solid"/>
                <a:miter/>
              </a:ln>
            </p:spPr>
            <p:txBody>
              <a:bodyPr rtlCol="0" anchor="ctr"/>
              <a:lstStyle/>
              <a:p>
                <a:endParaRPr lang="en-US"/>
              </a:p>
            </p:txBody>
          </p:sp>
        </p:grpSp>
        <p:grpSp>
          <p:nvGrpSpPr>
            <p:cNvPr id="40" name="Graphic 72">
              <a:extLst>
                <a:ext uri="{FF2B5EF4-FFF2-40B4-BE49-F238E27FC236}">
                  <a16:creationId xmlns:a16="http://schemas.microsoft.com/office/drawing/2014/main" id="{32427E3D-BF5C-3628-17F7-90AE38513645}"/>
                </a:ext>
              </a:extLst>
            </p:cNvPr>
            <p:cNvGrpSpPr/>
            <p:nvPr/>
          </p:nvGrpSpPr>
          <p:grpSpPr>
            <a:xfrm>
              <a:off x="3418208" y="1020992"/>
              <a:ext cx="3761422" cy="550471"/>
              <a:chOff x="3418208" y="1020992"/>
              <a:chExt cx="3761422" cy="550471"/>
            </a:xfrm>
            <a:solidFill>
              <a:srgbClr val="FFFFFF"/>
            </a:solidFill>
          </p:grpSpPr>
          <p:sp>
            <p:nvSpPr>
              <p:cNvPr id="41" name="Freeform 40">
                <a:extLst>
                  <a:ext uri="{FF2B5EF4-FFF2-40B4-BE49-F238E27FC236}">
                    <a16:creationId xmlns:a16="http://schemas.microsoft.com/office/drawing/2014/main" id="{0234CB69-E418-1029-0385-6F5EBCDE16E2}"/>
                  </a:ext>
                </a:extLst>
              </p:cNvPr>
              <p:cNvSpPr/>
              <p:nvPr/>
            </p:nvSpPr>
            <p:spPr>
              <a:xfrm>
                <a:off x="3418208" y="1020992"/>
                <a:ext cx="207645" cy="541825"/>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F920D30-B5A7-DCE6-B906-631EFD035408}"/>
                  </a:ext>
                </a:extLst>
              </p:cNvPr>
              <p:cNvSpPr/>
              <p:nvPr/>
            </p:nvSpPr>
            <p:spPr>
              <a:xfrm>
                <a:off x="3591563" y="1020992"/>
                <a:ext cx="207645" cy="541825"/>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FFFFFF"/>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C3CE0CC-3935-E73C-626E-26E64D7FAEF0}"/>
                  </a:ext>
                </a:extLst>
              </p:cNvPr>
              <p:cNvSpPr/>
              <p:nvPr/>
            </p:nvSpPr>
            <p:spPr>
              <a:xfrm>
                <a:off x="3766823" y="1020992"/>
                <a:ext cx="208597" cy="541825"/>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FFFFFF"/>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50A2150-2F1C-D4DD-E2E2-C90E020AF6E3}"/>
                  </a:ext>
                </a:extLst>
              </p:cNvPr>
              <p:cNvSpPr/>
              <p:nvPr/>
            </p:nvSpPr>
            <p:spPr>
              <a:xfrm>
                <a:off x="4148775" y="1109240"/>
                <a:ext cx="56197" cy="454525"/>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FFFFFF"/>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F9E47D-0E10-7AC5-8B45-3E3B83023880}"/>
                  </a:ext>
                </a:extLst>
              </p:cNvPr>
              <p:cNvSpPr/>
              <p:nvPr/>
            </p:nvSpPr>
            <p:spPr>
              <a:xfrm>
                <a:off x="4303080" y="1226878"/>
                <a:ext cx="289560" cy="335939"/>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4BFB45-C971-5837-377D-93DD9A0C78C9}"/>
                  </a:ext>
                </a:extLst>
              </p:cNvPr>
              <p:cNvSpPr/>
              <p:nvPr/>
            </p:nvSpPr>
            <p:spPr>
              <a:xfrm>
                <a:off x="4683128" y="1226878"/>
                <a:ext cx="289559" cy="335939"/>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FFFFFF"/>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6D0BF47-5324-C4B2-DDC4-4773F2FD5A4E}"/>
                  </a:ext>
                </a:extLst>
              </p:cNvPr>
              <p:cNvSpPr/>
              <p:nvPr/>
            </p:nvSpPr>
            <p:spPr>
              <a:xfrm>
                <a:off x="5043173" y="1226904"/>
                <a:ext cx="344804" cy="343503"/>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FFFFFF"/>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8D4820F6-7D47-ED6E-8318-409837479B14}"/>
                  </a:ext>
                </a:extLst>
              </p:cNvPr>
              <p:cNvSpPr/>
              <p:nvPr/>
            </p:nvSpPr>
            <p:spPr>
              <a:xfrm>
                <a:off x="5411790" y="1234496"/>
                <a:ext cx="330517" cy="332116"/>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5AC5CA7-433D-2D93-8FFE-AA0E28727AFE}"/>
                  </a:ext>
                </a:extLst>
              </p:cNvPr>
              <p:cNvSpPr/>
              <p:nvPr/>
            </p:nvSpPr>
            <p:spPr>
              <a:xfrm>
                <a:off x="5766121" y="1229372"/>
                <a:ext cx="290916" cy="342016"/>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FFFFFF"/>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9E9D1FF2-36E0-E3A6-CEEE-D1F54DBC44D6}"/>
                  </a:ext>
                </a:extLst>
              </p:cNvPr>
              <p:cNvSpPr/>
              <p:nvPr/>
            </p:nvSpPr>
            <p:spPr>
              <a:xfrm>
                <a:off x="6116640" y="1135809"/>
                <a:ext cx="200025" cy="434598"/>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FFFFFF"/>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699C4C00-6147-E383-BDDA-351156ABD5B3}"/>
                  </a:ext>
                </a:extLst>
              </p:cNvPr>
              <p:cNvSpPr/>
              <p:nvPr/>
            </p:nvSpPr>
            <p:spPr>
              <a:xfrm>
                <a:off x="6390961" y="1109240"/>
                <a:ext cx="56197" cy="454525"/>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FFFFFF"/>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52010DB-8D9F-BE97-D62E-27BDC7AB53C8}"/>
                  </a:ext>
                </a:extLst>
              </p:cNvPr>
              <p:cNvSpPr/>
              <p:nvPr/>
            </p:nvSpPr>
            <p:spPr>
              <a:xfrm>
                <a:off x="6512880" y="1234496"/>
                <a:ext cx="329565" cy="332116"/>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FFFFFF"/>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9EDBC07-E7A8-5434-2777-68ECB4B6A573}"/>
                  </a:ext>
                </a:extLst>
              </p:cNvPr>
              <p:cNvSpPr/>
              <p:nvPr/>
            </p:nvSpPr>
            <p:spPr>
              <a:xfrm>
                <a:off x="6867211" y="1227853"/>
                <a:ext cx="312419" cy="343609"/>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FFFFFF"/>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9913165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_Single image - 1 line only - Mint">
    <p:bg>
      <p:bgPr>
        <a:solidFill>
          <a:schemeClr val="bg1"/>
        </a:solidFill>
        <a:effectLst/>
      </p:bgPr>
    </p:bg>
    <p:spTree>
      <p:nvGrpSpPr>
        <p:cNvPr id="1" name=""/>
        <p:cNvGrpSpPr/>
        <p:nvPr/>
      </p:nvGrpSpPr>
      <p:grpSpPr>
        <a:xfrm>
          <a:off x="0" y="0"/>
          <a:ext cx="0" cy="0"/>
          <a:chOff x="0" y="0"/>
          <a:chExt cx="0" cy="0"/>
        </a:xfrm>
      </p:grpSpPr>
      <p:sp>
        <p:nvSpPr>
          <p:cNvPr id="7" name="Text Placeholder 9">
            <a:extLst>
              <a:ext uri="{FF2B5EF4-FFF2-40B4-BE49-F238E27FC236}">
                <a16:creationId xmlns:a16="http://schemas.microsoft.com/office/drawing/2014/main" id="{6F5AF37C-D36C-1EB7-F6E1-B9B50AE68984}"/>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dirty="0"/>
              <a:t>Month 00, 0000</a:t>
            </a:r>
            <a:endParaRPr lang="en-GB" dirty="0"/>
          </a:p>
        </p:txBody>
      </p:sp>
      <p:sp>
        <p:nvSpPr>
          <p:cNvPr id="8" name="Text Placeholder 5">
            <a:extLst>
              <a:ext uri="{FF2B5EF4-FFF2-40B4-BE49-F238E27FC236}">
                <a16:creationId xmlns:a16="http://schemas.microsoft.com/office/drawing/2014/main" id="{81DAC541-D78C-7209-6949-370B2D05A34A}"/>
              </a:ext>
            </a:extLst>
          </p:cNvPr>
          <p:cNvSpPr>
            <a:spLocks noGrp="1"/>
          </p:cNvSpPr>
          <p:nvPr>
            <p:ph type="body" sz="quarter" idx="16" hasCustomPrompt="1"/>
          </p:nvPr>
        </p:nvSpPr>
        <p:spPr>
          <a:xfrm>
            <a:off x="1690688" y="1590958"/>
            <a:ext cx="8743950" cy="1474787"/>
          </a:xfrm>
          <a:prstGeom prst="rect">
            <a:avLst/>
          </a:prstGeom>
        </p:spPr>
        <p:txBody>
          <a:bodyPr anchor="b"/>
          <a:lstStyle>
            <a:lvl1pPr marL="0" indent="0" algn="ctr">
              <a:buNone/>
              <a:defRPr sz="4000" b="1">
                <a:solidFill>
                  <a:schemeClr val="accent1"/>
                </a:solidFill>
              </a:defRPr>
            </a:lvl1pPr>
          </a:lstStyle>
          <a:p>
            <a:pPr lvl="0"/>
            <a:r>
              <a:rPr lang="en-GB" dirty="0"/>
              <a:t>Click to edit Presentation Name</a:t>
            </a:r>
          </a:p>
        </p:txBody>
      </p:sp>
      <p:sp>
        <p:nvSpPr>
          <p:cNvPr id="9" name="Text Placeholder 5">
            <a:extLst>
              <a:ext uri="{FF2B5EF4-FFF2-40B4-BE49-F238E27FC236}">
                <a16:creationId xmlns:a16="http://schemas.microsoft.com/office/drawing/2014/main" id="{95EE8583-F26A-4F1A-A255-F3FD382BCA5F}"/>
              </a:ext>
            </a:extLst>
          </p:cNvPr>
          <p:cNvSpPr>
            <a:spLocks noGrp="1"/>
          </p:cNvSpPr>
          <p:nvPr>
            <p:ph type="body" sz="quarter" idx="17" hasCustomPrompt="1"/>
          </p:nvPr>
        </p:nvSpPr>
        <p:spPr>
          <a:xfrm>
            <a:off x="1690688" y="3090797"/>
            <a:ext cx="8743950" cy="737394"/>
          </a:xfrm>
          <a:prstGeom prst="rect">
            <a:avLst/>
          </a:prstGeom>
        </p:spPr>
        <p:txBody>
          <a:bodyPr anchor="t"/>
          <a:lstStyle>
            <a:lvl1pPr marL="0" indent="0" algn="ctr">
              <a:buNone/>
              <a:defRPr sz="3200" b="0">
                <a:solidFill>
                  <a:schemeClr val="bg1"/>
                </a:solidFill>
              </a:defRPr>
            </a:lvl1pPr>
          </a:lstStyle>
          <a:p>
            <a:pPr lvl="0"/>
            <a:r>
              <a:rPr lang="en-GB" dirty="0"/>
              <a:t>Click to edit subtitle</a:t>
            </a:r>
          </a:p>
        </p:txBody>
      </p:sp>
      <p:sp>
        <p:nvSpPr>
          <p:cNvPr id="10" name="Text Placeholder 5">
            <a:extLst>
              <a:ext uri="{FF2B5EF4-FFF2-40B4-BE49-F238E27FC236}">
                <a16:creationId xmlns:a16="http://schemas.microsoft.com/office/drawing/2014/main" id="{FC1F6830-0180-8F9E-6E67-7105331257A7}"/>
              </a:ext>
            </a:extLst>
          </p:cNvPr>
          <p:cNvSpPr>
            <a:spLocks noGrp="1"/>
          </p:cNvSpPr>
          <p:nvPr>
            <p:ph type="body" sz="quarter" idx="18" hasCustomPrompt="1"/>
          </p:nvPr>
        </p:nvSpPr>
        <p:spPr>
          <a:xfrm>
            <a:off x="1690688" y="4211952"/>
            <a:ext cx="8743950" cy="737394"/>
          </a:xfrm>
          <a:prstGeom prst="rect">
            <a:avLst/>
          </a:prstGeom>
        </p:spPr>
        <p:txBody>
          <a:bodyPr anchor="t"/>
          <a:lstStyle>
            <a:lvl1pPr marL="0" indent="0" algn="ctr">
              <a:buNone/>
              <a:defRPr sz="2400" b="0">
                <a:solidFill>
                  <a:schemeClr val="bg1"/>
                </a:solidFill>
              </a:defRPr>
            </a:lvl1pPr>
          </a:lstStyle>
          <a:p>
            <a:pPr lvl="0"/>
            <a:r>
              <a:rPr lang="en-GB" dirty="0"/>
              <a:t>Click to edit presenter name</a:t>
            </a:r>
          </a:p>
        </p:txBody>
      </p:sp>
    </p:spTree>
    <p:extLst>
      <p:ext uri="{BB962C8B-B14F-4D97-AF65-F5344CB8AC3E}">
        <p14:creationId xmlns:p14="http://schemas.microsoft.com/office/powerpoint/2010/main" val="39656808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00">
            <a:extLst>
              <a:ext uri="{FF2B5EF4-FFF2-40B4-BE49-F238E27FC236}">
                <a16:creationId xmlns:a16="http://schemas.microsoft.com/office/drawing/2014/main" id="{285A48BC-297F-EB5B-AF67-AB47A2E18389}"/>
              </a:ext>
            </a:extLst>
          </p:cNvPr>
          <p:cNvSpPr>
            <a:spLocks noGrp="1"/>
          </p:cNvSpPr>
          <p:nvPr>
            <p:ph type="pic" sz="quarter" idx="10"/>
          </p:nvPr>
        </p:nvSpPr>
        <p:spPr>
          <a:xfrm>
            <a:off x="5" y="3"/>
            <a:ext cx="12191995" cy="6857997"/>
          </a:xfrm>
          <a:custGeom>
            <a:avLst/>
            <a:gdLst>
              <a:gd name="connsiteX0" fmla="*/ 6189445 w 12191995"/>
              <a:gd name="connsiteY0" fmla="*/ 856550 h 6857997"/>
              <a:gd name="connsiteX1" fmla="*/ 6189445 w 12191995"/>
              <a:gd name="connsiteY1" fmla="*/ 861470 h 6857997"/>
              <a:gd name="connsiteX2" fmla="*/ 6176686 w 12191995"/>
              <a:gd name="connsiteY2" fmla="*/ 873361 h 6857997"/>
              <a:gd name="connsiteX3" fmla="*/ 6167220 w 12191995"/>
              <a:gd name="connsiteY3" fmla="*/ 865571 h 6857997"/>
              <a:gd name="connsiteX4" fmla="*/ 6176686 w 12191995"/>
              <a:gd name="connsiteY4" fmla="*/ 858190 h 6857997"/>
              <a:gd name="connsiteX5" fmla="*/ 6183683 w 12191995"/>
              <a:gd name="connsiteY5" fmla="*/ 858190 h 6857997"/>
              <a:gd name="connsiteX6" fmla="*/ 6189445 w 12191995"/>
              <a:gd name="connsiteY6" fmla="*/ 856550 h 6857997"/>
              <a:gd name="connsiteX7" fmla="*/ 6422815 w 12191995"/>
              <a:gd name="connsiteY7" fmla="*/ 856550 h 6857997"/>
              <a:gd name="connsiteX8" fmla="*/ 6422815 w 12191995"/>
              <a:gd name="connsiteY8" fmla="*/ 861470 h 6857997"/>
              <a:gd name="connsiteX9" fmla="*/ 6410056 w 12191995"/>
              <a:gd name="connsiteY9" fmla="*/ 873361 h 6857997"/>
              <a:gd name="connsiteX10" fmla="*/ 6400589 w 12191995"/>
              <a:gd name="connsiteY10" fmla="*/ 865570 h 6857997"/>
              <a:gd name="connsiteX11" fmla="*/ 6410056 w 12191995"/>
              <a:gd name="connsiteY11" fmla="*/ 858190 h 6857997"/>
              <a:gd name="connsiteX12" fmla="*/ 6417053 w 12191995"/>
              <a:gd name="connsiteY12" fmla="*/ 858190 h 6857997"/>
              <a:gd name="connsiteX13" fmla="*/ 6422815 w 12191995"/>
              <a:gd name="connsiteY13" fmla="*/ 856550 h 6857997"/>
              <a:gd name="connsiteX14" fmla="*/ 5718180 w 12191995"/>
              <a:gd name="connsiteY14" fmla="*/ 853270 h 6857997"/>
              <a:gd name="connsiteX15" fmla="*/ 5718180 w 12191995"/>
              <a:gd name="connsiteY15" fmla="*/ 862291 h 6857997"/>
              <a:gd name="connsiteX16" fmla="*/ 5698836 w 12191995"/>
              <a:gd name="connsiteY16" fmla="*/ 879102 h 6857997"/>
              <a:gd name="connsiteX17" fmla="*/ 5684018 w 12191995"/>
              <a:gd name="connsiteY17" fmla="*/ 867211 h 6857997"/>
              <a:gd name="connsiteX18" fmla="*/ 5698012 w 12191995"/>
              <a:gd name="connsiteY18" fmla="*/ 855730 h 6857997"/>
              <a:gd name="connsiteX19" fmla="*/ 5709948 w 12191995"/>
              <a:gd name="connsiteY19" fmla="*/ 855730 h 6857997"/>
              <a:gd name="connsiteX20" fmla="*/ 5718180 w 12191995"/>
              <a:gd name="connsiteY20" fmla="*/ 853270 h 6857997"/>
              <a:gd name="connsiteX21" fmla="*/ 6538883 w 12191995"/>
              <a:gd name="connsiteY21" fmla="*/ 832767 h 6857997"/>
              <a:gd name="connsiteX22" fmla="*/ 6553700 w 12191995"/>
              <a:gd name="connsiteY22" fmla="*/ 845069 h 6857997"/>
              <a:gd name="connsiteX23" fmla="*/ 6524066 w 12191995"/>
              <a:gd name="connsiteY23" fmla="*/ 845069 h 6857997"/>
              <a:gd name="connsiteX24" fmla="*/ 6538883 w 12191995"/>
              <a:gd name="connsiteY24" fmla="*/ 832767 h 6857997"/>
              <a:gd name="connsiteX25" fmla="*/ 5892692 w 12191995"/>
              <a:gd name="connsiteY25" fmla="*/ 827438 h 6857997"/>
              <a:gd name="connsiteX26" fmla="*/ 5916975 w 12191995"/>
              <a:gd name="connsiteY26" fmla="*/ 853270 h 6857997"/>
              <a:gd name="connsiteX27" fmla="*/ 5892692 w 12191995"/>
              <a:gd name="connsiteY27" fmla="*/ 879102 h 6857997"/>
              <a:gd name="connsiteX28" fmla="*/ 5868408 w 12191995"/>
              <a:gd name="connsiteY28" fmla="*/ 853270 h 6857997"/>
              <a:gd name="connsiteX29" fmla="*/ 5892692 w 12191995"/>
              <a:gd name="connsiteY29" fmla="*/ 827438 h 6857997"/>
              <a:gd name="connsiteX30" fmla="*/ 5774980 w 12191995"/>
              <a:gd name="connsiteY30" fmla="*/ 820057 h 6857997"/>
              <a:gd name="connsiteX31" fmla="*/ 5755635 w 12191995"/>
              <a:gd name="connsiteY31" fmla="*/ 831948 h 6857997"/>
              <a:gd name="connsiteX32" fmla="*/ 5755635 w 12191995"/>
              <a:gd name="connsiteY32" fmla="*/ 820878 h 6857997"/>
              <a:gd name="connsiteX33" fmla="*/ 5746992 w 12191995"/>
              <a:gd name="connsiteY33" fmla="*/ 820878 h 6857997"/>
              <a:gd name="connsiteX34" fmla="*/ 5746992 w 12191995"/>
              <a:gd name="connsiteY34" fmla="*/ 884842 h 6857997"/>
              <a:gd name="connsiteX35" fmla="*/ 5755635 w 12191995"/>
              <a:gd name="connsiteY35" fmla="*/ 884842 h 6857997"/>
              <a:gd name="connsiteX36" fmla="*/ 5755635 w 12191995"/>
              <a:gd name="connsiteY36" fmla="*/ 849170 h 6857997"/>
              <a:gd name="connsiteX37" fmla="*/ 5774980 w 12191995"/>
              <a:gd name="connsiteY37" fmla="*/ 829078 h 6857997"/>
              <a:gd name="connsiteX38" fmla="*/ 5779507 w 12191995"/>
              <a:gd name="connsiteY38" fmla="*/ 829078 h 6857997"/>
              <a:gd name="connsiteX39" fmla="*/ 5779918 w 12191995"/>
              <a:gd name="connsiteY39" fmla="*/ 820467 h 6857997"/>
              <a:gd name="connsiteX40" fmla="*/ 5774980 w 12191995"/>
              <a:gd name="connsiteY40" fmla="*/ 820057 h 6857997"/>
              <a:gd name="connsiteX41" fmla="*/ 5702951 w 12191995"/>
              <a:gd name="connsiteY41" fmla="*/ 819647 h 6857997"/>
              <a:gd name="connsiteX42" fmla="*/ 5678256 w 12191995"/>
              <a:gd name="connsiteY42" fmla="*/ 827848 h 6857997"/>
              <a:gd name="connsiteX43" fmla="*/ 5682372 w 12191995"/>
              <a:gd name="connsiteY43" fmla="*/ 834409 h 6857997"/>
              <a:gd name="connsiteX44" fmla="*/ 5702128 w 12191995"/>
              <a:gd name="connsiteY44" fmla="*/ 827438 h 6857997"/>
              <a:gd name="connsiteX45" fmla="*/ 5718180 w 12191995"/>
              <a:gd name="connsiteY45" fmla="*/ 840969 h 6857997"/>
              <a:gd name="connsiteX46" fmla="*/ 5717768 w 12191995"/>
              <a:gd name="connsiteY46" fmla="*/ 843019 h 6857997"/>
              <a:gd name="connsiteX47" fmla="*/ 5711594 w 12191995"/>
              <a:gd name="connsiteY47" fmla="*/ 848760 h 6857997"/>
              <a:gd name="connsiteX48" fmla="*/ 5696366 w 12191995"/>
              <a:gd name="connsiteY48" fmla="*/ 848760 h 6857997"/>
              <a:gd name="connsiteX49" fmla="*/ 5674552 w 12191995"/>
              <a:gd name="connsiteY49" fmla="*/ 867621 h 6857997"/>
              <a:gd name="connsiteX50" fmla="*/ 5698012 w 12191995"/>
              <a:gd name="connsiteY50" fmla="*/ 887302 h 6857997"/>
              <a:gd name="connsiteX51" fmla="*/ 5718180 w 12191995"/>
              <a:gd name="connsiteY51" fmla="*/ 877462 h 6857997"/>
              <a:gd name="connsiteX52" fmla="*/ 5718180 w 12191995"/>
              <a:gd name="connsiteY52" fmla="*/ 885253 h 6857997"/>
              <a:gd name="connsiteX53" fmla="*/ 5727235 w 12191995"/>
              <a:gd name="connsiteY53" fmla="*/ 885253 h 6857997"/>
              <a:gd name="connsiteX54" fmla="*/ 5727235 w 12191995"/>
              <a:gd name="connsiteY54" fmla="*/ 841379 h 6857997"/>
              <a:gd name="connsiteX55" fmla="*/ 5702951 w 12191995"/>
              <a:gd name="connsiteY55" fmla="*/ 819647 h 6857997"/>
              <a:gd name="connsiteX56" fmla="*/ 5892692 w 12191995"/>
              <a:gd name="connsiteY56" fmla="*/ 819647 h 6857997"/>
              <a:gd name="connsiteX57" fmla="*/ 5859353 w 12191995"/>
              <a:gd name="connsiteY57" fmla="*/ 853270 h 6857997"/>
              <a:gd name="connsiteX58" fmla="*/ 5892692 w 12191995"/>
              <a:gd name="connsiteY58" fmla="*/ 886893 h 6857997"/>
              <a:gd name="connsiteX59" fmla="*/ 5926030 w 12191995"/>
              <a:gd name="connsiteY59" fmla="*/ 853270 h 6857997"/>
              <a:gd name="connsiteX60" fmla="*/ 5892692 w 12191995"/>
              <a:gd name="connsiteY60" fmla="*/ 819647 h 6857997"/>
              <a:gd name="connsiteX61" fmla="*/ 6270116 w 12191995"/>
              <a:gd name="connsiteY61" fmla="*/ 818827 h 6857997"/>
              <a:gd name="connsiteX62" fmla="*/ 6270116 w 12191995"/>
              <a:gd name="connsiteY62" fmla="*/ 834818 h 6857997"/>
              <a:gd name="connsiteX63" fmla="*/ 6279171 w 12191995"/>
              <a:gd name="connsiteY63" fmla="*/ 834818 h 6857997"/>
              <a:gd name="connsiteX64" fmla="*/ 6279171 w 12191995"/>
              <a:gd name="connsiteY64" fmla="*/ 885252 h 6857997"/>
              <a:gd name="connsiteX65" fmla="*/ 6298105 w 12191995"/>
              <a:gd name="connsiteY65" fmla="*/ 885252 h 6857997"/>
              <a:gd name="connsiteX66" fmla="*/ 6298516 w 12191995"/>
              <a:gd name="connsiteY66" fmla="*/ 885252 h 6857997"/>
              <a:gd name="connsiteX67" fmla="*/ 6298516 w 12191995"/>
              <a:gd name="connsiteY67" fmla="*/ 818827 h 6857997"/>
              <a:gd name="connsiteX68" fmla="*/ 6307982 w 12191995"/>
              <a:gd name="connsiteY68" fmla="*/ 818827 h 6857997"/>
              <a:gd name="connsiteX69" fmla="*/ 6330620 w 12191995"/>
              <a:gd name="connsiteY69" fmla="*/ 885252 h 6857997"/>
              <a:gd name="connsiteX70" fmla="*/ 6354080 w 12191995"/>
              <a:gd name="connsiteY70" fmla="*/ 885252 h 6857997"/>
              <a:gd name="connsiteX71" fmla="*/ 6377952 w 12191995"/>
              <a:gd name="connsiteY71" fmla="*/ 818827 h 6857997"/>
              <a:gd name="connsiteX72" fmla="*/ 6358196 w 12191995"/>
              <a:gd name="connsiteY72" fmla="*/ 818827 h 6857997"/>
              <a:gd name="connsiteX73" fmla="*/ 6342967 w 12191995"/>
              <a:gd name="connsiteY73" fmla="*/ 864750 h 6857997"/>
              <a:gd name="connsiteX74" fmla="*/ 6328562 w 12191995"/>
              <a:gd name="connsiteY74" fmla="*/ 818827 h 6857997"/>
              <a:gd name="connsiteX75" fmla="*/ 6259827 w 12191995"/>
              <a:gd name="connsiteY75" fmla="*/ 817597 h 6857997"/>
              <a:gd name="connsiteX76" fmla="*/ 6242540 w 12191995"/>
              <a:gd name="connsiteY76" fmla="*/ 829078 h 6857997"/>
              <a:gd name="connsiteX77" fmla="*/ 6242540 w 12191995"/>
              <a:gd name="connsiteY77" fmla="*/ 818417 h 6857997"/>
              <a:gd name="connsiteX78" fmla="*/ 6224018 w 12191995"/>
              <a:gd name="connsiteY78" fmla="*/ 818417 h 6857997"/>
              <a:gd name="connsiteX79" fmla="*/ 6224018 w 12191995"/>
              <a:gd name="connsiteY79" fmla="*/ 884842 h 6857997"/>
              <a:gd name="connsiteX80" fmla="*/ 6242951 w 12191995"/>
              <a:gd name="connsiteY80" fmla="*/ 884842 h 6857997"/>
              <a:gd name="connsiteX81" fmla="*/ 6242951 w 12191995"/>
              <a:gd name="connsiteY81" fmla="*/ 853270 h 6857997"/>
              <a:gd name="connsiteX82" fmla="*/ 6256945 w 12191995"/>
              <a:gd name="connsiteY82" fmla="*/ 837278 h 6857997"/>
              <a:gd name="connsiteX83" fmla="*/ 6264766 w 12191995"/>
              <a:gd name="connsiteY83" fmla="*/ 837278 h 6857997"/>
              <a:gd name="connsiteX84" fmla="*/ 6265177 w 12191995"/>
              <a:gd name="connsiteY84" fmla="*/ 837278 h 6857997"/>
              <a:gd name="connsiteX85" fmla="*/ 6265177 w 12191995"/>
              <a:gd name="connsiteY85" fmla="*/ 818007 h 6857997"/>
              <a:gd name="connsiteX86" fmla="*/ 6259827 w 12191995"/>
              <a:gd name="connsiteY86" fmla="*/ 817597 h 6857997"/>
              <a:gd name="connsiteX87" fmla="*/ 6539295 w 12191995"/>
              <a:gd name="connsiteY87" fmla="*/ 817186 h 6857997"/>
              <a:gd name="connsiteX88" fmla="*/ 6504721 w 12191995"/>
              <a:gd name="connsiteY88" fmla="*/ 852039 h 6857997"/>
              <a:gd name="connsiteX89" fmla="*/ 6539706 w 12191995"/>
              <a:gd name="connsiteY89" fmla="*/ 886892 h 6857997"/>
              <a:gd name="connsiteX90" fmla="*/ 6573045 w 12191995"/>
              <a:gd name="connsiteY90" fmla="*/ 865980 h 6857997"/>
              <a:gd name="connsiteX91" fmla="*/ 6553289 w 12191995"/>
              <a:gd name="connsiteY91" fmla="*/ 863930 h 6857997"/>
              <a:gd name="connsiteX92" fmla="*/ 6539706 w 12191995"/>
              <a:gd name="connsiteY92" fmla="*/ 870901 h 6857997"/>
              <a:gd name="connsiteX93" fmla="*/ 6524477 w 12191995"/>
              <a:gd name="connsiteY93" fmla="*/ 857370 h 6857997"/>
              <a:gd name="connsiteX94" fmla="*/ 6574279 w 12191995"/>
              <a:gd name="connsiteY94" fmla="*/ 857370 h 6857997"/>
              <a:gd name="connsiteX95" fmla="*/ 6539295 w 12191995"/>
              <a:gd name="connsiteY95" fmla="*/ 817186 h 6857997"/>
              <a:gd name="connsiteX96" fmla="*/ 6179156 w 12191995"/>
              <a:gd name="connsiteY96" fmla="*/ 816777 h 6857997"/>
              <a:gd name="connsiteX97" fmla="*/ 6150756 w 12191995"/>
              <a:gd name="connsiteY97" fmla="*/ 824977 h 6857997"/>
              <a:gd name="connsiteX98" fmla="*/ 6158165 w 12191995"/>
              <a:gd name="connsiteY98" fmla="*/ 839329 h 6857997"/>
              <a:gd name="connsiteX99" fmla="*/ 6178333 w 12191995"/>
              <a:gd name="connsiteY99" fmla="*/ 833178 h 6857997"/>
              <a:gd name="connsiteX100" fmla="*/ 6189445 w 12191995"/>
              <a:gd name="connsiteY100" fmla="*/ 840969 h 6857997"/>
              <a:gd name="connsiteX101" fmla="*/ 6189034 w 12191995"/>
              <a:gd name="connsiteY101" fmla="*/ 840969 h 6857997"/>
              <a:gd name="connsiteX102" fmla="*/ 6184507 w 12191995"/>
              <a:gd name="connsiteY102" fmla="*/ 845069 h 6857997"/>
              <a:gd name="connsiteX103" fmla="*/ 6171335 w 12191995"/>
              <a:gd name="connsiteY103" fmla="*/ 845069 h 6857997"/>
              <a:gd name="connsiteX104" fmla="*/ 6147052 w 12191995"/>
              <a:gd name="connsiteY104" fmla="*/ 865571 h 6857997"/>
              <a:gd name="connsiteX105" fmla="*/ 6170512 w 12191995"/>
              <a:gd name="connsiteY105" fmla="*/ 886482 h 6857997"/>
              <a:gd name="connsiteX106" fmla="*/ 6189034 w 12191995"/>
              <a:gd name="connsiteY106" fmla="*/ 878692 h 6857997"/>
              <a:gd name="connsiteX107" fmla="*/ 6189034 w 12191995"/>
              <a:gd name="connsiteY107" fmla="*/ 884842 h 6857997"/>
              <a:gd name="connsiteX108" fmla="*/ 6207967 w 12191995"/>
              <a:gd name="connsiteY108" fmla="*/ 884842 h 6857997"/>
              <a:gd name="connsiteX109" fmla="*/ 6207967 w 12191995"/>
              <a:gd name="connsiteY109" fmla="*/ 841379 h 6857997"/>
              <a:gd name="connsiteX110" fmla="*/ 6179156 w 12191995"/>
              <a:gd name="connsiteY110" fmla="*/ 816777 h 6857997"/>
              <a:gd name="connsiteX111" fmla="*/ 6412525 w 12191995"/>
              <a:gd name="connsiteY111" fmla="*/ 816776 h 6857997"/>
              <a:gd name="connsiteX112" fmla="*/ 6384126 w 12191995"/>
              <a:gd name="connsiteY112" fmla="*/ 824977 h 6857997"/>
              <a:gd name="connsiteX113" fmla="*/ 6391534 w 12191995"/>
              <a:gd name="connsiteY113" fmla="*/ 839328 h 6857997"/>
              <a:gd name="connsiteX114" fmla="*/ 6411702 w 12191995"/>
              <a:gd name="connsiteY114" fmla="*/ 833178 h 6857997"/>
              <a:gd name="connsiteX115" fmla="*/ 6422815 w 12191995"/>
              <a:gd name="connsiteY115" fmla="*/ 840969 h 6857997"/>
              <a:gd name="connsiteX116" fmla="*/ 6422403 w 12191995"/>
              <a:gd name="connsiteY116" fmla="*/ 840969 h 6857997"/>
              <a:gd name="connsiteX117" fmla="*/ 6417876 w 12191995"/>
              <a:gd name="connsiteY117" fmla="*/ 845069 h 6857997"/>
              <a:gd name="connsiteX118" fmla="*/ 6404705 w 12191995"/>
              <a:gd name="connsiteY118" fmla="*/ 845069 h 6857997"/>
              <a:gd name="connsiteX119" fmla="*/ 6380421 w 12191995"/>
              <a:gd name="connsiteY119" fmla="*/ 865570 h 6857997"/>
              <a:gd name="connsiteX120" fmla="*/ 6403882 w 12191995"/>
              <a:gd name="connsiteY120" fmla="*/ 886482 h 6857997"/>
              <a:gd name="connsiteX121" fmla="*/ 6422403 w 12191995"/>
              <a:gd name="connsiteY121" fmla="*/ 878691 h 6857997"/>
              <a:gd name="connsiteX122" fmla="*/ 6422403 w 12191995"/>
              <a:gd name="connsiteY122" fmla="*/ 884842 h 6857997"/>
              <a:gd name="connsiteX123" fmla="*/ 6441336 w 12191995"/>
              <a:gd name="connsiteY123" fmla="*/ 884842 h 6857997"/>
              <a:gd name="connsiteX124" fmla="*/ 6441336 w 12191995"/>
              <a:gd name="connsiteY124" fmla="*/ 841378 h 6857997"/>
              <a:gd name="connsiteX125" fmla="*/ 6412525 w 12191995"/>
              <a:gd name="connsiteY125" fmla="*/ 816776 h 6857997"/>
              <a:gd name="connsiteX126" fmla="*/ 5796381 w 12191995"/>
              <a:gd name="connsiteY126" fmla="*/ 794225 h 6857997"/>
              <a:gd name="connsiteX127" fmla="*/ 5796381 w 12191995"/>
              <a:gd name="connsiteY127" fmla="*/ 821288 h 6857997"/>
              <a:gd name="connsiteX128" fmla="*/ 5785269 w 12191995"/>
              <a:gd name="connsiteY128" fmla="*/ 821288 h 6857997"/>
              <a:gd name="connsiteX129" fmla="*/ 5785269 w 12191995"/>
              <a:gd name="connsiteY129" fmla="*/ 828668 h 6857997"/>
              <a:gd name="connsiteX130" fmla="*/ 5796381 w 12191995"/>
              <a:gd name="connsiteY130" fmla="*/ 828668 h 6857997"/>
              <a:gd name="connsiteX131" fmla="*/ 5796381 w 12191995"/>
              <a:gd name="connsiteY131" fmla="*/ 872132 h 6857997"/>
              <a:gd name="connsiteX132" fmla="*/ 5811199 w 12191995"/>
              <a:gd name="connsiteY132" fmla="*/ 885663 h 6857997"/>
              <a:gd name="connsiteX133" fmla="*/ 5821076 w 12191995"/>
              <a:gd name="connsiteY133" fmla="*/ 885253 h 6857997"/>
              <a:gd name="connsiteX134" fmla="*/ 5821076 w 12191995"/>
              <a:gd name="connsiteY134" fmla="*/ 877872 h 6857997"/>
              <a:gd name="connsiteX135" fmla="*/ 5814491 w 12191995"/>
              <a:gd name="connsiteY135" fmla="*/ 878282 h 6857997"/>
              <a:gd name="connsiteX136" fmla="*/ 5805437 w 12191995"/>
              <a:gd name="connsiteY136" fmla="*/ 872132 h 6857997"/>
              <a:gd name="connsiteX137" fmla="*/ 5805437 w 12191995"/>
              <a:gd name="connsiteY137" fmla="*/ 828668 h 6857997"/>
              <a:gd name="connsiteX138" fmla="*/ 5821488 w 12191995"/>
              <a:gd name="connsiteY138" fmla="*/ 828668 h 6857997"/>
              <a:gd name="connsiteX139" fmla="*/ 5821488 w 12191995"/>
              <a:gd name="connsiteY139" fmla="*/ 821288 h 6857997"/>
              <a:gd name="connsiteX140" fmla="*/ 5805437 w 12191995"/>
              <a:gd name="connsiteY140" fmla="*/ 821288 h 6857997"/>
              <a:gd name="connsiteX141" fmla="*/ 5805437 w 12191995"/>
              <a:gd name="connsiteY141" fmla="*/ 794225 h 6857997"/>
              <a:gd name="connsiteX142" fmla="*/ 6461916 w 12191995"/>
              <a:gd name="connsiteY142" fmla="*/ 793814 h 6857997"/>
              <a:gd name="connsiteX143" fmla="*/ 6461916 w 12191995"/>
              <a:gd name="connsiteY143" fmla="*/ 819236 h 6857997"/>
              <a:gd name="connsiteX144" fmla="*/ 6451626 w 12191995"/>
              <a:gd name="connsiteY144" fmla="*/ 819236 h 6857997"/>
              <a:gd name="connsiteX145" fmla="*/ 6451626 w 12191995"/>
              <a:gd name="connsiteY145" fmla="*/ 835227 h 6857997"/>
              <a:gd name="connsiteX146" fmla="*/ 6461916 w 12191995"/>
              <a:gd name="connsiteY146" fmla="*/ 835227 h 6857997"/>
              <a:gd name="connsiteX147" fmla="*/ 6461916 w 12191995"/>
              <a:gd name="connsiteY147" fmla="*/ 871720 h 6857997"/>
              <a:gd name="connsiteX148" fmla="*/ 6481261 w 12191995"/>
              <a:gd name="connsiteY148" fmla="*/ 886482 h 6857997"/>
              <a:gd name="connsiteX149" fmla="*/ 6496078 w 12191995"/>
              <a:gd name="connsiteY149" fmla="*/ 885662 h 6857997"/>
              <a:gd name="connsiteX150" fmla="*/ 6496078 w 12191995"/>
              <a:gd name="connsiteY150" fmla="*/ 869671 h 6857997"/>
              <a:gd name="connsiteX151" fmla="*/ 6487434 w 12191995"/>
              <a:gd name="connsiteY151" fmla="*/ 870080 h 6857997"/>
              <a:gd name="connsiteX152" fmla="*/ 6481261 w 12191995"/>
              <a:gd name="connsiteY152" fmla="*/ 865160 h 6857997"/>
              <a:gd name="connsiteX153" fmla="*/ 6481261 w 12191995"/>
              <a:gd name="connsiteY153" fmla="*/ 835227 h 6857997"/>
              <a:gd name="connsiteX154" fmla="*/ 6495666 w 12191995"/>
              <a:gd name="connsiteY154" fmla="*/ 835227 h 6857997"/>
              <a:gd name="connsiteX155" fmla="*/ 6495666 w 12191995"/>
              <a:gd name="connsiteY155" fmla="*/ 819236 h 6857997"/>
              <a:gd name="connsiteX156" fmla="*/ 6481261 w 12191995"/>
              <a:gd name="connsiteY156" fmla="*/ 819236 h 6857997"/>
              <a:gd name="connsiteX157" fmla="*/ 6481261 w 12191995"/>
              <a:gd name="connsiteY157" fmla="*/ 793814 h 6857997"/>
              <a:gd name="connsiteX158" fmla="*/ 5615285 w 12191995"/>
              <a:gd name="connsiteY158" fmla="*/ 791355 h 6857997"/>
              <a:gd name="connsiteX159" fmla="*/ 5634216 w 12191995"/>
              <a:gd name="connsiteY159" fmla="*/ 791355 h 6857997"/>
              <a:gd name="connsiteX160" fmla="*/ 5658912 w 12191995"/>
              <a:gd name="connsiteY160" fmla="*/ 814317 h 6857997"/>
              <a:gd name="connsiteX161" fmla="*/ 5634216 w 12191995"/>
              <a:gd name="connsiteY161" fmla="*/ 837689 h 6857997"/>
              <a:gd name="connsiteX162" fmla="*/ 5615285 w 12191995"/>
              <a:gd name="connsiteY162" fmla="*/ 837689 h 6857997"/>
              <a:gd name="connsiteX163" fmla="*/ 5615285 w 12191995"/>
              <a:gd name="connsiteY163" fmla="*/ 791765 h 6857997"/>
              <a:gd name="connsiteX164" fmla="*/ 5606229 w 12191995"/>
              <a:gd name="connsiteY164" fmla="*/ 783975 h 6857997"/>
              <a:gd name="connsiteX165" fmla="*/ 5606229 w 12191995"/>
              <a:gd name="connsiteY165" fmla="*/ 885253 h 6857997"/>
              <a:gd name="connsiteX166" fmla="*/ 5615285 w 12191995"/>
              <a:gd name="connsiteY166" fmla="*/ 885253 h 6857997"/>
              <a:gd name="connsiteX167" fmla="*/ 5615285 w 12191995"/>
              <a:gd name="connsiteY167" fmla="*/ 845890 h 6857997"/>
              <a:gd name="connsiteX168" fmla="*/ 5633393 w 12191995"/>
              <a:gd name="connsiteY168" fmla="*/ 845890 h 6857997"/>
              <a:gd name="connsiteX169" fmla="*/ 5668379 w 12191995"/>
              <a:gd name="connsiteY169" fmla="*/ 814727 h 6857997"/>
              <a:gd name="connsiteX170" fmla="*/ 5633393 w 12191995"/>
              <a:gd name="connsiteY170" fmla="*/ 783975 h 6857997"/>
              <a:gd name="connsiteX171" fmla="*/ 6117006 w 12191995"/>
              <a:gd name="connsiteY171" fmla="*/ 783974 h 6857997"/>
              <a:gd name="connsiteX172" fmla="*/ 6117006 w 12191995"/>
              <a:gd name="connsiteY172" fmla="*/ 885252 h 6857997"/>
              <a:gd name="connsiteX173" fmla="*/ 6135939 w 12191995"/>
              <a:gd name="connsiteY173" fmla="*/ 885252 h 6857997"/>
              <a:gd name="connsiteX174" fmla="*/ 6135939 w 12191995"/>
              <a:gd name="connsiteY174" fmla="*/ 783974 h 6857997"/>
              <a:gd name="connsiteX175" fmla="*/ 6287814 w 12191995"/>
              <a:gd name="connsiteY175" fmla="*/ 783564 h 6857997"/>
              <a:gd name="connsiteX176" fmla="*/ 6275879 w 12191995"/>
              <a:gd name="connsiteY176" fmla="*/ 795865 h 6857997"/>
              <a:gd name="connsiteX177" fmla="*/ 6287814 w 12191995"/>
              <a:gd name="connsiteY177" fmla="*/ 807755 h 6857997"/>
              <a:gd name="connsiteX178" fmla="*/ 6300162 w 12191995"/>
              <a:gd name="connsiteY178" fmla="*/ 795865 h 6857997"/>
              <a:gd name="connsiteX179" fmla="*/ 6287814 w 12191995"/>
              <a:gd name="connsiteY179" fmla="*/ 783564 h 6857997"/>
              <a:gd name="connsiteX180" fmla="*/ 5959782 w 12191995"/>
              <a:gd name="connsiteY180" fmla="*/ 783154 h 6857997"/>
              <a:gd name="connsiteX181" fmla="*/ 5945376 w 12191995"/>
              <a:gd name="connsiteY181" fmla="*/ 798325 h 6857997"/>
              <a:gd name="connsiteX182" fmla="*/ 5944963 w 12191995"/>
              <a:gd name="connsiteY182" fmla="*/ 820877 h 6857997"/>
              <a:gd name="connsiteX183" fmla="*/ 5933851 w 12191995"/>
              <a:gd name="connsiteY183" fmla="*/ 820877 h 6857997"/>
              <a:gd name="connsiteX184" fmla="*/ 5933851 w 12191995"/>
              <a:gd name="connsiteY184" fmla="*/ 828258 h 6857997"/>
              <a:gd name="connsiteX185" fmla="*/ 5944963 w 12191995"/>
              <a:gd name="connsiteY185" fmla="*/ 828258 h 6857997"/>
              <a:gd name="connsiteX186" fmla="*/ 5944963 w 12191995"/>
              <a:gd name="connsiteY186" fmla="*/ 884843 h 6857997"/>
              <a:gd name="connsiteX187" fmla="*/ 5954019 w 12191995"/>
              <a:gd name="connsiteY187" fmla="*/ 884843 h 6857997"/>
              <a:gd name="connsiteX188" fmla="*/ 5954019 w 12191995"/>
              <a:gd name="connsiteY188" fmla="*/ 828258 h 6857997"/>
              <a:gd name="connsiteX189" fmla="*/ 5967189 w 12191995"/>
              <a:gd name="connsiteY189" fmla="*/ 828258 h 6857997"/>
              <a:gd name="connsiteX190" fmla="*/ 5967189 w 12191995"/>
              <a:gd name="connsiteY190" fmla="*/ 820877 h 6857997"/>
              <a:gd name="connsiteX191" fmla="*/ 5954019 w 12191995"/>
              <a:gd name="connsiteY191" fmla="*/ 820877 h 6857997"/>
              <a:gd name="connsiteX192" fmla="*/ 5954019 w 12191995"/>
              <a:gd name="connsiteY192" fmla="*/ 799145 h 6857997"/>
              <a:gd name="connsiteX193" fmla="*/ 5961839 w 12191995"/>
              <a:gd name="connsiteY193" fmla="*/ 790535 h 6857997"/>
              <a:gd name="connsiteX194" fmla="*/ 5968425 w 12191995"/>
              <a:gd name="connsiteY194" fmla="*/ 791355 h 6857997"/>
              <a:gd name="connsiteX195" fmla="*/ 5968425 w 12191995"/>
              <a:gd name="connsiteY195" fmla="*/ 783564 h 6857997"/>
              <a:gd name="connsiteX196" fmla="*/ 5959782 w 12191995"/>
              <a:gd name="connsiteY196" fmla="*/ 783154 h 6857997"/>
              <a:gd name="connsiteX197" fmla="*/ 6055680 w 12191995"/>
              <a:gd name="connsiteY197" fmla="*/ 781924 h 6857997"/>
              <a:gd name="connsiteX198" fmla="*/ 6002585 w 12191995"/>
              <a:gd name="connsiteY198" fmla="*/ 834408 h 6857997"/>
              <a:gd name="connsiteX199" fmla="*/ 6055680 w 12191995"/>
              <a:gd name="connsiteY199" fmla="*/ 886892 h 6857997"/>
              <a:gd name="connsiteX200" fmla="*/ 6105482 w 12191995"/>
              <a:gd name="connsiteY200" fmla="*/ 849170 h 6857997"/>
              <a:gd name="connsiteX201" fmla="*/ 6083256 w 12191995"/>
              <a:gd name="connsiteY201" fmla="*/ 849170 h 6857997"/>
              <a:gd name="connsiteX202" fmla="*/ 6055680 w 12191995"/>
              <a:gd name="connsiteY202" fmla="*/ 868441 h 6857997"/>
              <a:gd name="connsiteX203" fmla="*/ 6023576 w 12191995"/>
              <a:gd name="connsiteY203" fmla="*/ 834408 h 6857997"/>
              <a:gd name="connsiteX204" fmla="*/ 6055680 w 12191995"/>
              <a:gd name="connsiteY204" fmla="*/ 800376 h 6857997"/>
              <a:gd name="connsiteX205" fmla="*/ 6083256 w 12191995"/>
              <a:gd name="connsiteY205" fmla="*/ 819647 h 6857997"/>
              <a:gd name="connsiteX206" fmla="*/ 6105482 w 12191995"/>
              <a:gd name="connsiteY206" fmla="*/ 819647 h 6857997"/>
              <a:gd name="connsiteX207" fmla="*/ 6055680 w 12191995"/>
              <a:gd name="connsiteY207" fmla="*/ 781924 h 6857997"/>
              <a:gd name="connsiteX208" fmla="*/ 6362311 w 12191995"/>
              <a:gd name="connsiteY208" fmla="*/ 591258 h 6857997"/>
              <a:gd name="connsiteX209" fmla="*/ 6403882 w 12191995"/>
              <a:gd name="connsiteY209" fmla="*/ 597408 h 6857997"/>
              <a:gd name="connsiteX210" fmla="*/ 6403882 w 12191995"/>
              <a:gd name="connsiteY210" fmla="*/ 610529 h 6857997"/>
              <a:gd name="connsiteX211" fmla="*/ 6356549 w 12191995"/>
              <a:gd name="connsiteY211" fmla="*/ 648662 h 6857997"/>
              <a:gd name="connsiteX212" fmla="*/ 6320741 w 12191995"/>
              <a:gd name="connsiteY212" fmla="*/ 620370 h 6857997"/>
              <a:gd name="connsiteX213" fmla="*/ 6320741 w 12191995"/>
              <a:gd name="connsiteY213" fmla="*/ 619960 h 6857997"/>
              <a:gd name="connsiteX214" fmla="*/ 6362311 w 12191995"/>
              <a:gd name="connsiteY214" fmla="*/ 591258 h 6857997"/>
              <a:gd name="connsiteX215" fmla="*/ 6060619 w 12191995"/>
              <a:gd name="connsiteY215" fmla="*/ 536314 h 6857997"/>
              <a:gd name="connsiteX216" fmla="*/ 6113713 w 12191995"/>
              <a:gd name="connsiteY216" fmla="*/ 590028 h 6857997"/>
              <a:gd name="connsiteX217" fmla="*/ 6113713 w 12191995"/>
              <a:gd name="connsiteY217" fmla="*/ 592078 h 6857997"/>
              <a:gd name="connsiteX218" fmla="*/ 6113302 w 12191995"/>
              <a:gd name="connsiteY218" fmla="*/ 594538 h 6857997"/>
              <a:gd name="connsiteX219" fmla="*/ 6061031 w 12191995"/>
              <a:gd name="connsiteY219" fmla="*/ 647022 h 6857997"/>
              <a:gd name="connsiteX220" fmla="*/ 6008347 w 12191995"/>
              <a:gd name="connsiteY220" fmla="*/ 593718 h 6857997"/>
              <a:gd name="connsiteX221" fmla="*/ 6008347 w 12191995"/>
              <a:gd name="connsiteY221" fmla="*/ 591668 h 6857997"/>
              <a:gd name="connsiteX222" fmla="*/ 6008347 w 12191995"/>
              <a:gd name="connsiteY222" fmla="*/ 591258 h 6857997"/>
              <a:gd name="connsiteX223" fmla="*/ 6060619 w 12191995"/>
              <a:gd name="connsiteY223" fmla="*/ 536314 h 6857997"/>
              <a:gd name="connsiteX224" fmla="*/ 6842633 w 12191995"/>
              <a:gd name="connsiteY224" fmla="*/ 535083 h 6857997"/>
              <a:gd name="connsiteX225" fmla="*/ 6888319 w 12191995"/>
              <a:gd name="connsiteY225" fmla="*/ 583056 h 6857997"/>
              <a:gd name="connsiteX226" fmla="*/ 6796124 w 12191995"/>
              <a:gd name="connsiteY226" fmla="*/ 583056 h 6857997"/>
              <a:gd name="connsiteX227" fmla="*/ 6842633 w 12191995"/>
              <a:gd name="connsiteY227" fmla="*/ 535083 h 6857997"/>
              <a:gd name="connsiteX228" fmla="*/ 6145816 w 12191995"/>
              <a:gd name="connsiteY228" fmla="*/ 520323 h 6857997"/>
              <a:gd name="connsiteX229" fmla="*/ 6207554 w 12191995"/>
              <a:gd name="connsiteY229" fmla="*/ 663834 h 6857997"/>
              <a:gd name="connsiteX230" fmla="*/ 6226487 w 12191995"/>
              <a:gd name="connsiteY230" fmla="*/ 663834 h 6857997"/>
              <a:gd name="connsiteX231" fmla="*/ 6288637 w 12191995"/>
              <a:gd name="connsiteY231" fmla="*/ 520323 h 6857997"/>
              <a:gd name="connsiteX232" fmla="*/ 6265588 w 12191995"/>
              <a:gd name="connsiteY232" fmla="*/ 520323 h 6857997"/>
              <a:gd name="connsiteX233" fmla="*/ 6217432 w 12191995"/>
              <a:gd name="connsiteY233" fmla="*/ 638412 h 6857997"/>
              <a:gd name="connsiteX234" fmla="*/ 6169277 w 12191995"/>
              <a:gd name="connsiteY234" fmla="*/ 520323 h 6857997"/>
              <a:gd name="connsiteX235" fmla="*/ 5601289 w 12191995"/>
              <a:gd name="connsiteY235" fmla="*/ 520323 h 6857997"/>
              <a:gd name="connsiteX236" fmla="*/ 5601289 w 12191995"/>
              <a:gd name="connsiteY236" fmla="*/ 662604 h 6857997"/>
              <a:gd name="connsiteX237" fmla="*/ 5622691 w 12191995"/>
              <a:gd name="connsiteY237" fmla="*/ 662604 h 6857997"/>
              <a:gd name="connsiteX238" fmla="*/ 5622691 w 12191995"/>
              <a:gd name="connsiteY238" fmla="*/ 520323 h 6857997"/>
              <a:gd name="connsiteX239" fmla="*/ 6621610 w 12191995"/>
              <a:gd name="connsiteY239" fmla="*/ 520322 h 6857997"/>
              <a:gd name="connsiteX240" fmla="*/ 6683348 w 12191995"/>
              <a:gd name="connsiteY240" fmla="*/ 663834 h 6857997"/>
              <a:gd name="connsiteX241" fmla="*/ 6701870 w 12191995"/>
              <a:gd name="connsiteY241" fmla="*/ 663834 h 6857997"/>
              <a:gd name="connsiteX242" fmla="*/ 6764019 w 12191995"/>
              <a:gd name="connsiteY242" fmla="*/ 520322 h 6857997"/>
              <a:gd name="connsiteX243" fmla="*/ 6741382 w 12191995"/>
              <a:gd name="connsiteY243" fmla="*/ 520322 h 6857997"/>
              <a:gd name="connsiteX244" fmla="*/ 6692815 w 12191995"/>
              <a:gd name="connsiteY244" fmla="*/ 638412 h 6857997"/>
              <a:gd name="connsiteX245" fmla="*/ 6645071 w 12191995"/>
              <a:gd name="connsiteY245" fmla="*/ 520322 h 6857997"/>
              <a:gd name="connsiteX246" fmla="*/ 6570575 w 12191995"/>
              <a:gd name="connsiteY246" fmla="*/ 520322 h 6857997"/>
              <a:gd name="connsiteX247" fmla="*/ 6570575 w 12191995"/>
              <a:gd name="connsiteY247" fmla="*/ 662604 h 6857997"/>
              <a:gd name="connsiteX248" fmla="*/ 6591977 w 12191995"/>
              <a:gd name="connsiteY248" fmla="*/ 662604 h 6857997"/>
              <a:gd name="connsiteX249" fmla="*/ 6591977 w 12191995"/>
              <a:gd name="connsiteY249" fmla="*/ 520322 h 6857997"/>
              <a:gd name="connsiteX250" fmla="*/ 6363546 w 12191995"/>
              <a:gd name="connsiteY250" fmla="*/ 518271 h 6857997"/>
              <a:gd name="connsiteX251" fmla="*/ 6311687 w 12191995"/>
              <a:gd name="connsiteY251" fmla="*/ 530573 h 6857997"/>
              <a:gd name="connsiteX252" fmla="*/ 6317860 w 12191995"/>
              <a:gd name="connsiteY252" fmla="*/ 547794 h 6857997"/>
              <a:gd name="connsiteX253" fmla="*/ 6361077 w 12191995"/>
              <a:gd name="connsiteY253" fmla="*/ 537543 h 6857997"/>
              <a:gd name="connsiteX254" fmla="*/ 6403470 w 12191995"/>
              <a:gd name="connsiteY254" fmla="*/ 576086 h 6857997"/>
              <a:gd name="connsiteX255" fmla="*/ 6403470 w 12191995"/>
              <a:gd name="connsiteY255" fmla="*/ 581006 h 6857997"/>
              <a:gd name="connsiteX256" fmla="*/ 6359842 w 12191995"/>
              <a:gd name="connsiteY256" fmla="*/ 574856 h 6857997"/>
              <a:gd name="connsiteX257" fmla="*/ 6298927 w 12191995"/>
              <a:gd name="connsiteY257" fmla="*/ 621600 h 6857997"/>
              <a:gd name="connsiteX258" fmla="*/ 6352022 w 12191995"/>
              <a:gd name="connsiteY258" fmla="*/ 665883 h 6857997"/>
              <a:gd name="connsiteX259" fmla="*/ 6403470 w 12191995"/>
              <a:gd name="connsiteY259" fmla="*/ 641691 h 6857997"/>
              <a:gd name="connsiteX260" fmla="*/ 6403470 w 12191995"/>
              <a:gd name="connsiteY260" fmla="*/ 662603 h 6857997"/>
              <a:gd name="connsiteX261" fmla="*/ 6424461 w 12191995"/>
              <a:gd name="connsiteY261" fmla="*/ 662603 h 6857997"/>
              <a:gd name="connsiteX262" fmla="*/ 6424461 w 12191995"/>
              <a:gd name="connsiteY262" fmla="*/ 575676 h 6857997"/>
              <a:gd name="connsiteX263" fmla="*/ 6409644 w 12191995"/>
              <a:gd name="connsiteY263" fmla="*/ 533853 h 6857997"/>
              <a:gd name="connsiteX264" fmla="*/ 6363546 w 12191995"/>
              <a:gd name="connsiteY264" fmla="*/ 518271 h 6857997"/>
              <a:gd name="connsiteX265" fmla="*/ 6843045 w 12191995"/>
              <a:gd name="connsiteY265" fmla="*/ 517451 h 6857997"/>
              <a:gd name="connsiteX266" fmla="*/ 6774721 w 12191995"/>
              <a:gd name="connsiteY266" fmla="*/ 591667 h 6857997"/>
              <a:gd name="connsiteX267" fmla="*/ 6845926 w 12191995"/>
              <a:gd name="connsiteY267" fmla="*/ 665883 h 6857997"/>
              <a:gd name="connsiteX268" fmla="*/ 6904783 w 12191995"/>
              <a:gd name="connsiteY268" fmla="*/ 639231 h 6857997"/>
              <a:gd name="connsiteX269" fmla="*/ 6891612 w 12191995"/>
              <a:gd name="connsiteY269" fmla="*/ 627340 h 6857997"/>
              <a:gd name="connsiteX270" fmla="*/ 6846749 w 12191995"/>
              <a:gd name="connsiteY270" fmla="*/ 647431 h 6857997"/>
              <a:gd name="connsiteX271" fmla="*/ 6796124 w 12191995"/>
              <a:gd name="connsiteY271" fmla="*/ 600278 h 6857997"/>
              <a:gd name="connsiteX272" fmla="*/ 6909310 w 12191995"/>
              <a:gd name="connsiteY272" fmla="*/ 600278 h 6857997"/>
              <a:gd name="connsiteX273" fmla="*/ 6909722 w 12191995"/>
              <a:gd name="connsiteY273" fmla="*/ 592897 h 6857997"/>
              <a:gd name="connsiteX274" fmla="*/ 6843045 w 12191995"/>
              <a:gd name="connsiteY274" fmla="*/ 517451 h 6857997"/>
              <a:gd name="connsiteX275" fmla="*/ 5737112 w 12191995"/>
              <a:gd name="connsiteY275" fmla="*/ 517042 h 6857997"/>
              <a:gd name="connsiteX276" fmla="*/ 5688133 w 12191995"/>
              <a:gd name="connsiteY276" fmla="*/ 544924 h 6857997"/>
              <a:gd name="connsiteX277" fmla="*/ 5688133 w 12191995"/>
              <a:gd name="connsiteY277" fmla="*/ 520323 h 6857997"/>
              <a:gd name="connsiteX278" fmla="*/ 5666731 w 12191995"/>
              <a:gd name="connsiteY278" fmla="*/ 520323 h 6857997"/>
              <a:gd name="connsiteX279" fmla="*/ 5666731 w 12191995"/>
              <a:gd name="connsiteY279" fmla="*/ 661784 h 6857997"/>
              <a:gd name="connsiteX280" fmla="*/ 5688133 w 12191995"/>
              <a:gd name="connsiteY280" fmla="*/ 661784 h 6857997"/>
              <a:gd name="connsiteX281" fmla="*/ 5688133 w 12191995"/>
              <a:gd name="connsiteY281" fmla="*/ 580597 h 6857997"/>
              <a:gd name="connsiteX282" fmla="*/ 5688133 w 12191995"/>
              <a:gd name="connsiteY282" fmla="*/ 577727 h 6857997"/>
              <a:gd name="connsiteX283" fmla="*/ 5730114 w 12191995"/>
              <a:gd name="connsiteY283" fmla="*/ 535904 h 6857997"/>
              <a:gd name="connsiteX284" fmla="*/ 5730938 w 12191995"/>
              <a:gd name="connsiteY284" fmla="*/ 535904 h 6857997"/>
              <a:gd name="connsiteX285" fmla="*/ 5770450 w 12191995"/>
              <a:gd name="connsiteY285" fmla="*/ 578957 h 6857997"/>
              <a:gd name="connsiteX286" fmla="*/ 5770450 w 12191995"/>
              <a:gd name="connsiteY286" fmla="*/ 662194 h 6857997"/>
              <a:gd name="connsiteX287" fmla="*/ 5791853 w 12191995"/>
              <a:gd name="connsiteY287" fmla="*/ 662194 h 6857997"/>
              <a:gd name="connsiteX288" fmla="*/ 5791853 w 12191995"/>
              <a:gd name="connsiteY288" fmla="*/ 574037 h 6857997"/>
              <a:gd name="connsiteX289" fmla="*/ 5737112 w 12191995"/>
              <a:gd name="connsiteY289" fmla="*/ 517042 h 6857997"/>
              <a:gd name="connsiteX290" fmla="*/ 5901335 w 12191995"/>
              <a:gd name="connsiteY290" fmla="*/ 517042 h 6857997"/>
              <a:gd name="connsiteX291" fmla="*/ 5852356 w 12191995"/>
              <a:gd name="connsiteY291" fmla="*/ 544924 h 6857997"/>
              <a:gd name="connsiteX292" fmla="*/ 5852356 w 12191995"/>
              <a:gd name="connsiteY292" fmla="*/ 520323 h 6857997"/>
              <a:gd name="connsiteX293" fmla="*/ 5830953 w 12191995"/>
              <a:gd name="connsiteY293" fmla="*/ 520323 h 6857997"/>
              <a:gd name="connsiteX294" fmla="*/ 5830953 w 12191995"/>
              <a:gd name="connsiteY294" fmla="*/ 661784 h 6857997"/>
              <a:gd name="connsiteX295" fmla="*/ 5852356 w 12191995"/>
              <a:gd name="connsiteY295" fmla="*/ 661784 h 6857997"/>
              <a:gd name="connsiteX296" fmla="*/ 5852356 w 12191995"/>
              <a:gd name="connsiteY296" fmla="*/ 580597 h 6857997"/>
              <a:gd name="connsiteX297" fmla="*/ 5852356 w 12191995"/>
              <a:gd name="connsiteY297" fmla="*/ 577727 h 6857997"/>
              <a:gd name="connsiteX298" fmla="*/ 5894338 w 12191995"/>
              <a:gd name="connsiteY298" fmla="*/ 535904 h 6857997"/>
              <a:gd name="connsiteX299" fmla="*/ 5895161 w 12191995"/>
              <a:gd name="connsiteY299" fmla="*/ 535904 h 6857997"/>
              <a:gd name="connsiteX300" fmla="*/ 5934673 w 12191995"/>
              <a:gd name="connsiteY300" fmla="*/ 578957 h 6857997"/>
              <a:gd name="connsiteX301" fmla="*/ 5934673 w 12191995"/>
              <a:gd name="connsiteY301" fmla="*/ 662194 h 6857997"/>
              <a:gd name="connsiteX302" fmla="*/ 5956076 w 12191995"/>
              <a:gd name="connsiteY302" fmla="*/ 662194 h 6857997"/>
              <a:gd name="connsiteX303" fmla="*/ 5956076 w 12191995"/>
              <a:gd name="connsiteY303" fmla="*/ 574037 h 6857997"/>
              <a:gd name="connsiteX304" fmla="*/ 5901335 w 12191995"/>
              <a:gd name="connsiteY304" fmla="*/ 517042 h 6857997"/>
              <a:gd name="connsiteX305" fmla="*/ 6061031 w 12191995"/>
              <a:gd name="connsiteY305" fmla="*/ 517042 h 6857997"/>
              <a:gd name="connsiteX306" fmla="*/ 5986533 w 12191995"/>
              <a:gd name="connsiteY306" fmla="*/ 591258 h 6857997"/>
              <a:gd name="connsiteX307" fmla="*/ 5986533 w 12191995"/>
              <a:gd name="connsiteY307" fmla="*/ 592078 h 6857997"/>
              <a:gd name="connsiteX308" fmla="*/ 6059796 w 12191995"/>
              <a:gd name="connsiteY308" fmla="*/ 665474 h 6857997"/>
              <a:gd name="connsiteX309" fmla="*/ 6060619 w 12191995"/>
              <a:gd name="connsiteY309" fmla="*/ 665474 h 6857997"/>
              <a:gd name="connsiteX310" fmla="*/ 6061443 w 12191995"/>
              <a:gd name="connsiteY310" fmla="*/ 665474 h 6857997"/>
              <a:gd name="connsiteX311" fmla="*/ 6135528 w 12191995"/>
              <a:gd name="connsiteY311" fmla="*/ 591668 h 6857997"/>
              <a:gd name="connsiteX312" fmla="*/ 6135528 w 12191995"/>
              <a:gd name="connsiteY312" fmla="*/ 590848 h 6857997"/>
              <a:gd name="connsiteX313" fmla="*/ 6061031 w 12191995"/>
              <a:gd name="connsiteY313" fmla="*/ 517042 h 6857997"/>
              <a:gd name="connsiteX314" fmla="*/ 5315031 w 12191995"/>
              <a:gd name="connsiteY314" fmla="*/ 485777 h 6857997"/>
              <a:gd name="connsiteX315" fmla="*/ 5284779 w 12191995"/>
              <a:gd name="connsiteY315" fmla="*/ 507612 h 6857997"/>
              <a:gd name="connsiteX316" fmla="*/ 5284779 w 12191995"/>
              <a:gd name="connsiteY316" fmla="*/ 609300 h 6857997"/>
              <a:gd name="connsiteX317" fmla="*/ 5337874 w 12191995"/>
              <a:gd name="connsiteY317" fmla="*/ 662194 h 6857997"/>
              <a:gd name="connsiteX318" fmla="*/ 5374093 w 12191995"/>
              <a:gd name="connsiteY318" fmla="*/ 662194 h 6857997"/>
              <a:gd name="connsiteX319" fmla="*/ 5344871 w 12191995"/>
              <a:gd name="connsiteY319" fmla="*/ 609300 h 6857997"/>
              <a:gd name="connsiteX320" fmla="*/ 5345283 w 12191995"/>
              <a:gd name="connsiteY320" fmla="*/ 507612 h 6857997"/>
              <a:gd name="connsiteX321" fmla="*/ 5315031 w 12191995"/>
              <a:gd name="connsiteY321" fmla="*/ 485777 h 6857997"/>
              <a:gd name="connsiteX322" fmla="*/ 5389940 w 12191995"/>
              <a:gd name="connsiteY322" fmla="*/ 485777 h 6857997"/>
              <a:gd name="connsiteX323" fmla="*/ 5359688 w 12191995"/>
              <a:gd name="connsiteY323" fmla="*/ 507612 h 6857997"/>
              <a:gd name="connsiteX324" fmla="*/ 5359688 w 12191995"/>
              <a:gd name="connsiteY324" fmla="*/ 609300 h 6857997"/>
              <a:gd name="connsiteX325" fmla="*/ 5412782 w 12191995"/>
              <a:gd name="connsiteY325" fmla="*/ 662194 h 6857997"/>
              <a:gd name="connsiteX326" fmla="*/ 5449002 w 12191995"/>
              <a:gd name="connsiteY326" fmla="*/ 662194 h 6857997"/>
              <a:gd name="connsiteX327" fmla="*/ 5419780 w 12191995"/>
              <a:gd name="connsiteY327" fmla="*/ 609300 h 6857997"/>
              <a:gd name="connsiteX328" fmla="*/ 5420191 w 12191995"/>
              <a:gd name="connsiteY328" fmla="*/ 507612 h 6857997"/>
              <a:gd name="connsiteX329" fmla="*/ 5389940 w 12191995"/>
              <a:gd name="connsiteY329" fmla="*/ 485777 h 6857997"/>
              <a:gd name="connsiteX330" fmla="*/ 5466083 w 12191995"/>
              <a:gd name="connsiteY330" fmla="*/ 485777 h 6857997"/>
              <a:gd name="connsiteX331" fmla="*/ 5435832 w 12191995"/>
              <a:gd name="connsiteY331" fmla="*/ 507612 h 6857997"/>
              <a:gd name="connsiteX332" fmla="*/ 5435832 w 12191995"/>
              <a:gd name="connsiteY332" fmla="*/ 609300 h 6857997"/>
              <a:gd name="connsiteX333" fmla="*/ 5488926 w 12191995"/>
              <a:gd name="connsiteY333" fmla="*/ 662194 h 6857997"/>
              <a:gd name="connsiteX334" fmla="*/ 5525146 w 12191995"/>
              <a:gd name="connsiteY334" fmla="*/ 662194 h 6857997"/>
              <a:gd name="connsiteX335" fmla="*/ 5495923 w 12191995"/>
              <a:gd name="connsiteY335" fmla="*/ 609300 h 6857997"/>
              <a:gd name="connsiteX336" fmla="*/ 5496335 w 12191995"/>
              <a:gd name="connsiteY336" fmla="*/ 507612 h 6857997"/>
              <a:gd name="connsiteX337" fmla="*/ 5466083 w 12191995"/>
              <a:gd name="connsiteY337" fmla="*/ 485777 h 6857997"/>
              <a:gd name="connsiteX338" fmla="*/ 6470146 w 12191995"/>
              <a:gd name="connsiteY338" fmla="*/ 477678 h 6857997"/>
              <a:gd name="connsiteX339" fmla="*/ 6470146 w 12191995"/>
              <a:gd name="connsiteY339" fmla="*/ 520322 h 6857997"/>
              <a:gd name="connsiteX340" fmla="*/ 6450390 w 12191995"/>
              <a:gd name="connsiteY340" fmla="*/ 520322 h 6857997"/>
              <a:gd name="connsiteX341" fmla="*/ 6450390 w 12191995"/>
              <a:gd name="connsiteY341" fmla="*/ 539184 h 6857997"/>
              <a:gd name="connsiteX342" fmla="*/ 6470146 w 12191995"/>
              <a:gd name="connsiteY342" fmla="*/ 539184 h 6857997"/>
              <a:gd name="connsiteX343" fmla="*/ 6470146 w 12191995"/>
              <a:gd name="connsiteY343" fmla="*/ 624880 h 6857997"/>
              <a:gd name="connsiteX344" fmla="*/ 6510482 w 12191995"/>
              <a:gd name="connsiteY344" fmla="*/ 665474 h 6857997"/>
              <a:gd name="connsiteX345" fmla="*/ 6536000 w 12191995"/>
              <a:gd name="connsiteY345" fmla="*/ 659323 h 6857997"/>
              <a:gd name="connsiteX346" fmla="*/ 6536000 w 12191995"/>
              <a:gd name="connsiteY346" fmla="*/ 641282 h 6857997"/>
              <a:gd name="connsiteX347" fmla="*/ 6515421 w 12191995"/>
              <a:gd name="connsiteY347" fmla="*/ 646202 h 6857997"/>
              <a:gd name="connsiteX348" fmla="*/ 6491549 w 12191995"/>
              <a:gd name="connsiteY348" fmla="*/ 622420 h 6857997"/>
              <a:gd name="connsiteX349" fmla="*/ 6491549 w 12191995"/>
              <a:gd name="connsiteY349" fmla="*/ 539594 h 6857997"/>
              <a:gd name="connsiteX350" fmla="*/ 6536823 w 12191995"/>
              <a:gd name="connsiteY350" fmla="*/ 539594 h 6857997"/>
              <a:gd name="connsiteX351" fmla="*/ 6536823 w 12191995"/>
              <a:gd name="connsiteY351" fmla="*/ 520732 h 6857997"/>
              <a:gd name="connsiteX352" fmla="*/ 6491549 w 12191995"/>
              <a:gd name="connsiteY352" fmla="*/ 520732 h 6857997"/>
              <a:gd name="connsiteX353" fmla="*/ 6491549 w 12191995"/>
              <a:gd name="connsiteY353" fmla="*/ 477678 h 6857997"/>
              <a:gd name="connsiteX354" fmla="*/ 5600054 w 12191995"/>
              <a:gd name="connsiteY354" fmla="*/ 466198 h 6857997"/>
              <a:gd name="connsiteX355" fmla="*/ 5600054 w 12191995"/>
              <a:gd name="connsiteY355" fmla="*/ 489570 h 6857997"/>
              <a:gd name="connsiteX356" fmla="*/ 5624337 w 12191995"/>
              <a:gd name="connsiteY356" fmla="*/ 489570 h 6857997"/>
              <a:gd name="connsiteX357" fmla="*/ 5624337 w 12191995"/>
              <a:gd name="connsiteY357" fmla="*/ 466198 h 6857997"/>
              <a:gd name="connsiteX358" fmla="*/ 6568928 w 12191995"/>
              <a:gd name="connsiteY358" fmla="*/ 466197 h 6857997"/>
              <a:gd name="connsiteX359" fmla="*/ 6568928 w 12191995"/>
              <a:gd name="connsiteY359" fmla="*/ 489569 h 6857997"/>
              <a:gd name="connsiteX360" fmla="*/ 6593211 w 12191995"/>
              <a:gd name="connsiteY360" fmla="*/ 489569 h 6857997"/>
              <a:gd name="connsiteX361" fmla="*/ 6593211 w 12191995"/>
              <a:gd name="connsiteY361" fmla="*/ 466197 h 6857997"/>
              <a:gd name="connsiteX362" fmla="*/ 5314003 w 12191995"/>
              <a:gd name="connsiteY362" fmla="*/ 428065 h 6857997"/>
              <a:gd name="connsiteX363" fmla="*/ 5284368 w 12191995"/>
              <a:gd name="connsiteY363" fmla="*/ 450617 h 6857997"/>
              <a:gd name="connsiteX364" fmla="*/ 5314003 w 12191995"/>
              <a:gd name="connsiteY364" fmla="*/ 473169 h 6857997"/>
              <a:gd name="connsiteX365" fmla="*/ 5343636 w 12191995"/>
              <a:gd name="connsiteY365" fmla="*/ 450617 h 6857997"/>
              <a:gd name="connsiteX366" fmla="*/ 5314003 w 12191995"/>
              <a:gd name="connsiteY366" fmla="*/ 428065 h 6857997"/>
              <a:gd name="connsiteX367" fmla="*/ 5388911 w 12191995"/>
              <a:gd name="connsiteY367" fmla="*/ 428065 h 6857997"/>
              <a:gd name="connsiteX368" fmla="*/ 5359277 w 12191995"/>
              <a:gd name="connsiteY368" fmla="*/ 450617 h 6857997"/>
              <a:gd name="connsiteX369" fmla="*/ 5388911 w 12191995"/>
              <a:gd name="connsiteY369" fmla="*/ 473169 h 6857997"/>
              <a:gd name="connsiteX370" fmla="*/ 5418544 w 12191995"/>
              <a:gd name="connsiteY370" fmla="*/ 450617 h 6857997"/>
              <a:gd name="connsiteX371" fmla="*/ 5388911 w 12191995"/>
              <a:gd name="connsiteY371" fmla="*/ 428065 h 6857997"/>
              <a:gd name="connsiteX372" fmla="*/ 5464642 w 12191995"/>
              <a:gd name="connsiteY372" fmla="*/ 428065 h 6857997"/>
              <a:gd name="connsiteX373" fmla="*/ 5435009 w 12191995"/>
              <a:gd name="connsiteY373" fmla="*/ 450617 h 6857997"/>
              <a:gd name="connsiteX374" fmla="*/ 5464642 w 12191995"/>
              <a:gd name="connsiteY374" fmla="*/ 473169 h 6857997"/>
              <a:gd name="connsiteX375" fmla="*/ 5494276 w 12191995"/>
              <a:gd name="connsiteY375" fmla="*/ 450617 h 6857997"/>
              <a:gd name="connsiteX376" fmla="*/ 5464642 w 12191995"/>
              <a:gd name="connsiteY376" fmla="*/ 428065 h 6857997"/>
              <a:gd name="connsiteX377" fmla="*/ 0 w 12191995"/>
              <a:gd name="connsiteY377" fmla="*/ 0 h 6857997"/>
              <a:gd name="connsiteX378" fmla="*/ 12191995 w 12191995"/>
              <a:gd name="connsiteY378" fmla="*/ 0 h 6857997"/>
              <a:gd name="connsiteX379" fmla="*/ 12191995 w 12191995"/>
              <a:gd name="connsiteY379" fmla="*/ 6857997 h 6857997"/>
              <a:gd name="connsiteX380" fmla="*/ 0 w 12191995"/>
              <a:gd name="connsiteY38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12191995" h="6857997">
                <a:moveTo>
                  <a:pt x="6189445" y="856550"/>
                </a:moveTo>
                <a:lnTo>
                  <a:pt x="6189445" y="861470"/>
                </a:lnTo>
                <a:cubicBezTo>
                  <a:pt x="6189445" y="869671"/>
                  <a:pt x="6183272" y="873361"/>
                  <a:pt x="6176686" y="873361"/>
                </a:cubicBezTo>
                <a:cubicBezTo>
                  <a:pt x="6170924" y="873361"/>
                  <a:pt x="6167220" y="870081"/>
                  <a:pt x="6167220" y="865571"/>
                </a:cubicBezTo>
                <a:cubicBezTo>
                  <a:pt x="6167220" y="860650"/>
                  <a:pt x="6170924" y="858190"/>
                  <a:pt x="6176686" y="858190"/>
                </a:cubicBezTo>
                <a:lnTo>
                  <a:pt x="6183683" y="858190"/>
                </a:lnTo>
                <a:cubicBezTo>
                  <a:pt x="6186153" y="858190"/>
                  <a:pt x="6188211" y="857780"/>
                  <a:pt x="6189445" y="856550"/>
                </a:cubicBezTo>
                <a:close/>
                <a:moveTo>
                  <a:pt x="6422815" y="856550"/>
                </a:moveTo>
                <a:lnTo>
                  <a:pt x="6422815" y="861470"/>
                </a:lnTo>
                <a:cubicBezTo>
                  <a:pt x="6422815" y="869671"/>
                  <a:pt x="6417053" y="873361"/>
                  <a:pt x="6410056" y="873361"/>
                </a:cubicBezTo>
                <a:cubicBezTo>
                  <a:pt x="6404293" y="873361"/>
                  <a:pt x="6400589" y="870081"/>
                  <a:pt x="6400589" y="865570"/>
                </a:cubicBezTo>
                <a:cubicBezTo>
                  <a:pt x="6400589" y="860650"/>
                  <a:pt x="6404293" y="858190"/>
                  <a:pt x="6410056" y="858190"/>
                </a:cubicBezTo>
                <a:lnTo>
                  <a:pt x="6417053" y="858190"/>
                </a:lnTo>
                <a:cubicBezTo>
                  <a:pt x="6419522" y="858190"/>
                  <a:pt x="6421580" y="857780"/>
                  <a:pt x="6422815" y="856550"/>
                </a:cubicBezTo>
                <a:close/>
                <a:moveTo>
                  <a:pt x="5718180" y="853270"/>
                </a:moveTo>
                <a:lnTo>
                  <a:pt x="5718180" y="862291"/>
                </a:lnTo>
                <a:cubicBezTo>
                  <a:pt x="5718180" y="874181"/>
                  <a:pt x="5708714" y="879512"/>
                  <a:pt x="5698836" y="879102"/>
                </a:cubicBezTo>
                <a:cubicBezTo>
                  <a:pt x="5688134" y="879102"/>
                  <a:pt x="5684018" y="872542"/>
                  <a:pt x="5684018" y="867211"/>
                </a:cubicBezTo>
                <a:cubicBezTo>
                  <a:pt x="5684018" y="860241"/>
                  <a:pt x="5688546" y="855730"/>
                  <a:pt x="5698012" y="855730"/>
                </a:cubicBezTo>
                <a:lnTo>
                  <a:pt x="5709948" y="855730"/>
                </a:lnTo>
                <a:cubicBezTo>
                  <a:pt x="5713241" y="855730"/>
                  <a:pt x="5716534" y="855320"/>
                  <a:pt x="5718180" y="853270"/>
                </a:cubicBezTo>
                <a:close/>
                <a:moveTo>
                  <a:pt x="6538883" y="832767"/>
                </a:moveTo>
                <a:cubicBezTo>
                  <a:pt x="6547115" y="832767"/>
                  <a:pt x="6552877" y="838508"/>
                  <a:pt x="6553700" y="845069"/>
                </a:cubicBezTo>
                <a:lnTo>
                  <a:pt x="6524066" y="845069"/>
                </a:lnTo>
                <a:cubicBezTo>
                  <a:pt x="6525712" y="837688"/>
                  <a:pt x="6531475" y="832767"/>
                  <a:pt x="6538883" y="832767"/>
                </a:cubicBezTo>
                <a:close/>
                <a:moveTo>
                  <a:pt x="5892692" y="827438"/>
                </a:moveTo>
                <a:cubicBezTo>
                  <a:pt x="5907098" y="827438"/>
                  <a:pt x="5916975" y="838509"/>
                  <a:pt x="5916975" y="853270"/>
                </a:cubicBezTo>
                <a:cubicBezTo>
                  <a:pt x="5916975" y="867621"/>
                  <a:pt x="5907098" y="879102"/>
                  <a:pt x="5892692" y="879102"/>
                </a:cubicBezTo>
                <a:cubicBezTo>
                  <a:pt x="5878286" y="879102"/>
                  <a:pt x="5868408" y="868031"/>
                  <a:pt x="5868408" y="853270"/>
                </a:cubicBezTo>
                <a:cubicBezTo>
                  <a:pt x="5868408" y="838919"/>
                  <a:pt x="5878286" y="827438"/>
                  <a:pt x="5892692" y="827438"/>
                </a:cubicBezTo>
                <a:close/>
                <a:moveTo>
                  <a:pt x="5774980" y="820057"/>
                </a:moveTo>
                <a:cubicBezTo>
                  <a:pt x="5767160" y="820057"/>
                  <a:pt x="5759339" y="823338"/>
                  <a:pt x="5755635" y="831948"/>
                </a:cubicBezTo>
                <a:lnTo>
                  <a:pt x="5755635" y="820878"/>
                </a:lnTo>
                <a:lnTo>
                  <a:pt x="5746992" y="820878"/>
                </a:lnTo>
                <a:lnTo>
                  <a:pt x="5746992" y="884842"/>
                </a:lnTo>
                <a:lnTo>
                  <a:pt x="5755635" y="884842"/>
                </a:lnTo>
                <a:lnTo>
                  <a:pt x="5755635" y="849170"/>
                </a:lnTo>
                <a:cubicBezTo>
                  <a:pt x="5755635" y="834409"/>
                  <a:pt x="5763455" y="829078"/>
                  <a:pt x="5774980" y="829078"/>
                </a:cubicBezTo>
                <a:lnTo>
                  <a:pt x="5779507" y="829078"/>
                </a:lnTo>
                <a:lnTo>
                  <a:pt x="5779918" y="820467"/>
                </a:lnTo>
                <a:cubicBezTo>
                  <a:pt x="5777861" y="820057"/>
                  <a:pt x="5776626" y="820057"/>
                  <a:pt x="5774980" y="820057"/>
                </a:cubicBezTo>
                <a:close/>
                <a:moveTo>
                  <a:pt x="5702951" y="819647"/>
                </a:moveTo>
                <a:cubicBezTo>
                  <a:pt x="5691838" y="819647"/>
                  <a:pt x="5682784" y="824568"/>
                  <a:pt x="5678256" y="827848"/>
                </a:cubicBezTo>
                <a:lnTo>
                  <a:pt x="5682372" y="834409"/>
                </a:lnTo>
                <a:cubicBezTo>
                  <a:pt x="5687723" y="830719"/>
                  <a:pt x="5694308" y="827438"/>
                  <a:pt x="5702128" y="827438"/>
                </a:cubicBezTo>
                <a:cubicBezTo>
                  <a:pt x="5710771" y="827438"/>
                  <a:pt x="5718180" y="831128"/>
                  <a:pt x="5718180" y="840969"/>
                </a:cubicBezTo>
                <a:lnTo>
                  <a:pt x="5717768" y="843019"/>
                </a:lnTo>
                <a:cubicBezTo>
                  <a:pt x="5717768" y="846300"/>
                  <a:pt x="5716122" y="848760"/>
                  <a:pt x="5711594" y="848760"/>
                </a:cubicBezTo>
                <a:lnTo>
                  <a:pt x="5696366" y="848760"/>
                </a:lnTo>
                <a:cubicBezTo>
                  <a:pt x="5683195" y="848760"/>
                  <a:pt x="5674552" y="855730"/>
                  <a:pt x="5674552" y="867621"/>
                </a:cubicBezTo>
                <a:cubicBezTo>
                  <a:pt x="5674552" y="879102"/>
                  <a:pt x="5684018" y="887302"/>
                  <a:pt x="5698012" y="887302"/>
                </a:cubicBezTo>
                <a:cubicBezTo>
                  <a:pt x="5705832" y="887302"/>
                  <a:pt x="5714475" y="884022"/>
                  <a:pt x="5718180" y="877462"/>
                </a:cubicBezTo>
                <a:lnTo>
                  <a:pt x="5718180" y="885253"/>
                </a:lnTo>
                <a:lnTo>
                  <a:pt x="5727235" y="885253"/>
                </a:lnTo>
                <a:lnTo>
                  <a:pt x="5727235" y="841379"/>
                </a:lnTo>
                <a:cubicBezTo>
                  <a:pt x="5727235" y="828258"/>
                  <a:pt x="5718180" y="819647"/>
                  <a:pt x="5702951" y="819647"/>
                </a:cubicBezTo>
                <a:close/>
                <a:moveTo>
                  <a:pt x="5892692" y="819647"/>
                </a:moveTo>
                <a:cubicBezTo>
                  <a:pt x="5874170" y="819647"/>
                  <a:pt x="5859353" y="833588"/>
                  <a:pt x="5859353" y="853270"/>
                </a:cubicBezTo>
                <a:cubicBezTo>
                  <a:pt x="5859353" y="872951"/>
                  <a:pt x="5874170" y="886893"/>
                  <a:pt x="5892692" y="886893"/>
                </a:cubicBezTo>
                <a:cubicBezTo>
                  <a:pt x="5911213" y="886893"/>
                  <a:pt x="5926030" y="872951"/>
                  <a:pt x="5926030" y="853270"/>
                </a:cubicBezTo>
                <a:cubicBezTo>
                  <a:pt x="5926030" y="833998"/>
                  <a:pt x="5911213" y="819647"/>
                  <a:pt x="5892692" y="819647"/>
                </a:cubicBezTo>
                <a:close/>
                <a:moveTo>
                  <a:pt x="6270116" y="818827"/>
                </a:moveTo>
                <a:lnTo>
                  <a:pt x="6270116" y="834818"/>
                </a:lnTo>
                <a:lnTo>
                  <a:pt x="6279171" y="834818"/>
                </a:lnTo>
                <a:lnTo>
                  <a:pt x="6279171" y="885252"/>
                </a:lnTo>
                <a:lnTo>
                  <a:pt x="6298105" y="885252"/>
                </a:lnTo>
                <a:lnTo>
                  <a:pt x="6298516" y="885252"/>
                </a:lnTo>
                <a:lnTo>
                  <a:pt x="6298516" y="818827"/>
                </a:lnTo>
                <a:close/>
                <a:moveTo>
                  <a:pt x="6307982" y="818827"/>
                </a:moveTo>
                <a:lnTo>
                  <a:pt x="6330620" y="885252"/>
                </a:lnTo>
                <a:lnTo>
                  <a:pt x="6354080" y="885252"/>
                </a:lnTo>
                <a:lnTo>
                  <a:pt x="6377952" y="818827"/>
                </a:lnTo>
                <a:lnTo>
                  <a:pt x="6358196" y="818827"/>
                </a:lnTo>
                <a:lnTo>
                  <a:pt x="6342967" y="864750"/>
                </a:lnTo>
                <a:lnTo>
                  <a:pt x="6328562" y="818827"/>
                </a:lnTo>
                <a:close/>
                <a:moveTo>
                  <a:pt x="6259827" y="817597"/>
                </a:moveTo>
                <a:cubicBezTo>
                  <a:pt x="6251595" y="817597"/>
                  <a:pt x="6245010" y="822107"/>
                  <a:pt x="6242540" y="829078"/>
                </a:cubicBezTo>
                <a:lnTo>
                  <a:pt x="6242540" y="818417"/>
                </a:lnTo>
                <a:lnTo>
                  <a:pt x="6224018" y="818417"/>
                </a:lnTo>
                <a:lnTo>
                  <a:pt x="6224018" y="884842"/>
                </a:lnTo>
                <a:lnTo>
                  <a:pt x="6242951" y="884842"/>
                </a:lnTo>
                <a:lnTo>
                  <a:pt x="6242951" y="853270"/>
                </a:lnTo>
                <a:cubicBezTo>
                  <a:pt x="6242951" y="841789"/>
                  <a:pt x="6247479" y="837278"/>
                  <a:pt x="6256945" y="837278"/>
                </a:cubicBezTo>
                <a:lnTo>
                  <a:pt x="6264766" y="837278"/>
                </a:lnTo>
                <a:lnTo>
                  <a:pt x="6265177" y="837278"/>
                </a:lnTo>
                <a:lnTo>
                  <a:pt x="6265177" y="818007"/>
                </a:lnTo>
                <a:cubicBezTo>
                  <a:pt x="6263120" y="817597"/>
                  <a:pt x="6261473" y="817597"/>
                  <a:pt x="6259827" y="817597"/>
                </a:cubicBezTo>
                <a:close/>
                <a:moveTo>
                  <a:pt x="6539295" y="817186"/>
                </a:moveTo>
                <a:cubicBezTo>
                  <a:pt x="6519538" y="817186"/>
                  <a:pt x="6504721" y="831948"/>
                  <a:pt x="6504721" y="852039"/>
                </a:cubicBezTo>
                <a:cubicBezTo>
                  <a:pt x="6504721" y="872130"/>
                  <a:pt x="6519950" y="886892"/>
                  <a:pt x="6539706" y="886892"/>
                </a:cubicBezTo>
                <a:cubicBezTo>
                  <a:pt x="6554524" y="886892"/>
                  <a:pt x="6567282" y="880331"/>
                  <a:pt x="6573045" y="865980"/>
                </a:cubicBezTo>
                <a:lnTo>
                  <a:pt x="6553289" y="863930"/>
                </a:lnTo>
                <a:cubicBezTo>
                  <a:pt x="6550408" y="868440"/>
                  <a:pt x="6545057" y="870901"/>
                  <a:pt x="6539706" y="870901"/>
                </a:cubicBezTo>
                <a:cubicBezTo>
                  <a:pt x="6531475" y="870901"/>
                  <a:pt x="6525301" y="864750"/>
                  <a:pt x="6524477" y="857370"/>
                </a:cubicBezTo>
                <a:lnTo>
                  <a:pt x="6574279" y="857370"/>
                </a:lnTo>
                <a:cubicBezTo>
                  <a:pt x="6574279" y="829077"/>
                  <a:pt x="6557816" y="817186"/>
                  <a:pt x="6539295" y="817186"/>
                </a:cubicBezTo>
                <a:close/>
                <a:moveTo>
                  <a:pt x="6179156" y="816777"/>
                </a:moveTo>
                <a:cubicBezTo>
                  <a:pt x="6163104" y="816777"/>
                  <a:pt x="6150756" y="824977"/>
                  <a:pt x="6150756" y="824977"/>
                </a:cubicBezTo>
                <a:lnTo>
                  <a:pt x="6158165" y="839329"/>
                </a:lnTo>
                <a:cubicBezTo>
                  <a:pt x="6163104" y="836459"/>
                  <a:pt x="6171747" y="833178"/>
                  <a:pt x="6178333" y="833178"/>
                </a:cubicBezTo>
                <a:cubicBezTo>
                  <a:pt x="6185741" y="833178"/>
                  <a:pt x="6189445" y="836049"/>
                  <a:pt x="6189445" y="840969"/>
                </a:cubicBezTo>
                <a:lnTo>
                  <a:pt x="6189034" y="840969"/>
                </a:lnTo>
                <a:cubicBezTo>
                  <a:pt x="6189034" y="843429"/>
                  <a:pt x="6187799" y="845069"/>
                  <a:pt x="6184507" y="845069"/>
                </a:cubicBezTo>
                <a:lnTo>
                  <a:pt x="6171335" y="845069"/>
                </a:lnTo>
                <a:cubicBezTo>
                  <a:pt x="6156518" y="845069"/>
                  <a:pt x="6147052" y="852860"/>
                  <a:pt x="6147052" y="865571"/>
                </a:cubicBezTo>
                <a:cubicBezTo>
                  <a:pt x="6147052" y="876641"/>
                  <a:pt x="6156518" y="886482"/>
                  <a:pt x="6170512" y="886482"/>
                </a:cubicBezTo>
                <a:cubicBezTo>
                  <a:pt x="6177921" y="886482"/>
                  <a:pt x="6185741" y="884022"/>
                  <a:pt x="6189034" y="878692"/>
                </a:cubicBezTo>
                <a:lnTo>
                  <a:pt x="6189034" y="884842"/>
                </a:lnTo>
                <a:lnTo>
                  <a:pt x="6207967" y="884842"/>
                </a:lnTo>
                <a:lnTo>
                  <a:pt x="6207967" y="841379"/>
                </a:lnTo>
                <a:cubicBezTo>
                  <a:pt x="6207967" y="823747"/>
                  <a:pt x="6194385" y="816777"/>
                  <a:pt x="6179156" y="816777"/>
                </a:cubicBezTo>
                <a:close/>
                <a:moveTo>
                  <a:pt x="6412525" y="816776"/>
                </a:moveTo>
                <a:cubicBezTo>
                  <a:pt x="6396473" y="816776"/>
                  <a:pt x="6384126" y="824977"/>
                  <a:pt x="6384126" y="824977"/>
                </a:cubicBezTo>
                <a:lnTo>
                  <a:pt x="6391534" y="839328"/>
                </a:lnTo>
                <a:cubicBezTo>
                  <a:pt x="6396473" y="836458"/>
                  <a:pt x="6405117" y="833178"/>
                  <a:pt x="6411702" y="833178"/>
                </a:cubicBezTo>
                <a:cubicBezTo>
                  <a:pt x="6419111" y="833178"/>
                  <a:pt x="6422815" y="836048"/>
                  <a:pt x="6422815" y="840969"/>
                </a:cubicBezTo>
                <a:lnTo>
                  <a:pt x="6422403" y="840969"/>
                </a:lnTo>
                <a:cubicBezTo>
                  <a:pt x="6422403" y="843429"/>
                  <a:pt x="6421169" y="845069"/>
                  <a:pt x="6417876" y="845069"/>
                </a:cubicBezTo>
                <a:lnTo>
                  <a:pt x="6404705" y="845069"/>
                </a:lnTo>
                <a:cubicBezTo>
                  <a:pt x="6389888" y="845069"/>
                  <a:pt x="6380421" y="852859"/>
                  <a:pt x="6380421" y="865570"/>
                </a:cubicBezTo>
                <a:cubicBezTo>
                  <a:pt x="6380421" y="876641"/>
                  <a:pt x="6389888" y="886482"/>
                  <a:pt x="6403882" y="886482"/>
                </a:cubicBezTo>
                <a:cubicBezTo>
                  <a:pt x="6411291" y="886482"/>
                  <a:pt x="6419111" y="884022"/>
                  <a:pt x="6422403" y="878691"/>
                </a:cubicBezTo>
                <a:lnTo>
                  <a:pt x="6422403" y="884842"/>
                </a:lnTo>
                <a:lnTo>
                  <a:pt x="6441336" y="884842"/>
                </a:lnTo>
                <a:lnTo>
                  <a:pt x="6441336" y="841378"/>
                </a:lnTo>
                <a:cubicBezTo>
                  <a:pt x="6441336" y="823747"/>
                  <a:pt x="6427754" y="816776"/>
                  <a:pt x="6412525" y="816776"/>
                </a:cubicBezTo>
                <a:close/>
                <a:moveTo>
                  <a:pt x="5796381" y="794225"/>
                </a:moveTo>
                <a:lnTo>
                  <a:pt x="5796381" y="821288"/>
                </a:lnTo>
                <a:lnTo>
                  <a:pt x="5785269" y="821288"/>
                </a:lnTo>
                <a:lnTo>
                  <a:pt x="5785269" y="828668"/>
                </a:lnTo>
                <a:lnTo>
                  <a:pt x="5796381" y="828668"/>
                </a:lnTo>
                <a:lnTo>
                  <a:pt x="5796381" y="872132"/>
                </a:lnTo>
                <a:cubicBezTo>
                  <a:pt x="5796381" y="884022"/>
                  <a:pt x="5804613" y="885663"/>
                  <a:pt x="5811199" y="885663"/>
                </a:cubicBezTo>
                <a:cubicBezTo>
                  <a:pt x="5816549" y="885663"/>
                  <a:pt x="5821076" y="885253"/>
                  <a:pt x="5821076" y="885253"/>
                </a:cubicBezTo>
                <a:lnTo>
                  <a:pt x="5821076" y="877872"/>
                </a:lnTo>
                <a:cubicBezTo>
                  <a:pt x="5821076" y="877872"/>
                  <a:pt x="5818607" y="878282"/>
                  <a:pt x="5814491" y="878282"/>
                </a:cubicBezTo>
                <a:cubicBezTo>
                  <a:pt x="5809552" y="878282"/>
                  <a:pt x="5805437" y="877872"/>
                  <a:pt x="5805437" y="872132"/>
                </a:cubicBezTo>
                <a:lnTo>
                  <a:pt x="5805437" y="828668"/>
                </a:lnTo>
                <a:lnTo>
                  <a:pt x="5821488" y="828668"/>
                </a:lnTo>
                <a:lnTo>
                  <a:pt x="5821488" y="821288"/>
                </a:lnTo>
                <a:lnTo>
                  <a:pt x="5805437" y="821288"/>
                </a:lnTo>
                <a:lnTo>
                  <a:pt x="5805437" y="794225"/>
                </a:lnTo>
                <a:close/>
                <a:moveTo>
                  <a:pt x="6461916" y="793814"/>
                </a:moveTo>
                <a:lnTo>
                  <a:pt x="6461916" y="819236"/>
                </a:lnTo>
                <a:lnTo>
                  <a:pt x="6451626" y="819236"/>
                </a:lnTo>
                <a:lnTo>
                  <a:pt x="6451626" y="835227"/>
                </a:lnTo>
                <a:lnTo>
                  <a:pt x="6461916" y="835227"/>
                </a:lnTo>
                <a:lnTo>
                  <a:pt x="6461916" y="871720"/>
                </a:lnTo>
                <a:cubicBezTo>
                  <a:pt x="6461916" y="884842"/>
                  <a:pt x="6471794" y="886482"/>
                  <a:pt x="6481261" y="886482"/>
                </a:cubicBezTo>
                <a:cubicBezTo>
                  <a:pt x="6487023" y="886482"/>
                  <a:pt x="6496078" y="885662"/>
                  <a:pt x="6496078" y="885662"/>
                </a:cubicBezTo>
                <a:lnTo>
                  <a:pt x="6496078" y="869671"/>
                </a:lnTo>
                <a:cubicBezTo>
                  <a:pt x="6496078" y="869671"/>
                  <a:pt x="6492373" y="870080"/>
                  <a:pt x="6487434" y="870080"/>
                </a:cubicBezTo>
                <a:cubicBezTo>
                  <a:pt x="6484553" y="870080"/>
                  <a:pt x="6481261" y="869260"/>
                  <a:pt x="6481261" y="865160"/>
                </a:cubicBezTo>
                <a:lnTo>
                  <a:pt x="6481261" y="835227"/>
                </a:lnTo>
                <a:lnTo>
                  <a:pt x="6495666" y="835227"/>
                </a:lnTo>
                <a:lnTo>
                  <a:pt x="6495666" y="819236"/>
                </a:lnTo>
                <a:lnTo>
                  <a:pt x="6481261" y="819236"/>
                </a:lnTo>
                <a:lnTo>
                  <a:pt x="6481261" y="793814"/>
                </a:lnTo>
                <a:close/>
                <a:moveTo>
                  <a:pt x="5615285" y="791355"/>
                </a:moveTo>
                <a:lnTo>
                  <a:pt x="5634216" y="791355"/>
                </a:lnTo>
                <a:cubicBezTo>
                  <a:pt x="5647388" y="791355"/>
                  <a:pt x="5658912" y="799146"/>
                  <a:pt x="5658912" y="814317"/>
                </a:cubicBezTo>
                <a:cubicBezTo>
                  <a:pt x="5658912" y="829489"/>
                  <a:pt x="5647799" y="837689"/>
                  <a:pt x="5634216" y="837689"/>
                </a:cubicBezTo>
                <a:lnTo>
                  <a:pt x="5615285" y="837689"/>
                </a:lnTo>
                <a:lnTo>
                  <a:pt x="5615285" y="791765"/>
                </a:lnTo>
                <a:close/>
                <a:moveTo>
                  <a:pt x="5606229" y="783975"/>
                </a:moveTo>
                <a:lnTo>
                  <a:pt x="5606229" y="885253"/>
                </a:lnTo>
                <a:lnTo>
                  <a:pt x="5615285" y="885253"/>
                </a:lnTo>
                <a:lnTo>
                  <a:pt x="5615285" y="845890"/>
                </a:lnTo>
                <a:lnTo>
                  <a:pt x="5633393" y="845890"/>
                </a:lnTo>
                <a:cubicBezTo>
                  <a:pt x="5656854" y="845890"/>
                  <a:pt x="5668379" y="831538"/>
                  <a:pt x="5668379" y="814727"/>
                </a:cubicBezTo>
                <a:cubicBezTo>
                  <a:pt x="5668379" y="797916"/>
                  <a:pt x="5656854" y="783975"/>
                  <a:pt x="5633393" y="783975"/>
                </a:cubicBezTo>
                <a:close/>
                <a:moveTo>
                  <a:pt x="6117006" y="783974"/>
                </a:moveTo>
                <a:lnTo>
                  <a:pt x="6117006" y="885252"/>
                </a:lnTo>
                <a:lnTo>
                  <a:pt x="6135939" y="885252"/>
                </a:lnTo>
                <a:lnTo>
                  <a:pt x="6135939" y="783974"/>
                </a:lnTo>
                <a:close/>
                <a:moveTo>
                  <a:pt x="6287814" y="783564"/>
                </a:moveTo>
                <a:cubicBezTo>
                  <a:pt x="6281229" y="783564"/>
                  <a:pt x="6275879" y="789304"/>
                  <a:pt x="6275879" y="795865"/>
                </a:cubicBezTo>
                <a:cubicBezTo>
                  <a:pt x="6275879" y="802425"/>
                  <a:pt x="6281229" y="807755"/>
                  <a:pt x="6287814" y="807755"/>
                </a:cubicBezTo>
                <a:cubicBezTo>
                  <a:pt x="6294812" y="807755"/>
                  <a:pt x="6300162" y="802835"/>
                  <a:pt x="6300162" y="795865"/>
                </a:cubicBezTo>
                <a:cubicBezTo>
                  <a:pt x="6300162" y="788894"/>
                  <a:pt x="6294812" y="783564"/>
                  <a:pt x="6287814" y="783564"/>
                </a:cubicBezTo>
                <a:close/>
                <a:moveTo>
                  <a:pt x="5959782" y="783154"/>
                </a:moveTo>
                <a:cubicBezTo>
                  <a:pt x="5953196" y="783154"/>
                  <a:pt x="5945376" y="786434"/>
                  <a:pt x="5945376" y="798325"/>
                </a:cubicBezTo>
                <a:lnTo>
                  <a:pt x="5944963" y="820877"/>
                </a:lnTo>
                <a:lnTo>
                  <a:pt x="5933851" y="820877"/>
                </a:lnTo>
                <a:lnTo>
                  <a:pt x="5933851" y="828258"/>
                </a:lnTo>
                <a:lnTo>
                  <a:pt x="5944963" y="828258"/>
                </a:lnTo>
                <a:lnTo>
                  <a:pt x="5944963" y="884843"/>
                </a:lnTo>
                <a:lnTo>
                  <a:pt x="5954019" y="884843"/>
                </a:lnTo>
                <a:lnTo>
                  <a:pt x="5954019" y="828258"/>
                </a:lnTo>
                <a:lnTo>
                  <a:pt x="5967189" y="828258"/>
                </a:lnTo>
                <a:lnTo>
                  <a:pt x="5967189" y="820877"/>
                </a:lnTo>
                <a:lnTo>
                  <a:pt x="5954019" y="820877"/>
                </a:lnTo>
                <a:lnTo>
                  <a:pt x="5954019" y="799145"/>
                </a:lnTo>
                <a:cubicBezTo>
                  <a:pt x="5954019" y="792995"/>
                  <a:pt x="5956077" y="790535"/>
                  <a:pt x="5961839" y="790535"/>
                </a:cubicBezTo>
                <a:cubicBezTo>
                  <a:pt x="5964308" y="790535"/>
                  <a:pt x="5968425" y="791355"/>
                  <a:pt x="5968425" y="791355"/>
                </a:cubicBezTo>
                <a:lnTo>
                  <a:pt x="5968425" y="783564"/>
                </a:lnTo>
                <a:cubicBezTo>
                  <a:pt x="5968425" y="783564"/>
                  <a:pt x="5964308" y="783154"/>
                  <a:pt x="5959782" y="783154"/>
                </a:cubicBezTo>
                <a:close/>
                <a:moveTo>
                  <a:pt x="6055680" y="781924"/>
                </a:moveTo>
                <a:cubicBezTo>
                  <a:pt x="6025634" y="781924"/>
                  <a:pt x="6002585" y="803656"/>
                  <a:pt x="6002585" y="834408"/>
                </a:cubicBezTo>
                <a:cubicBezTo>
                  <a:pt x="6002585" y="865161"/>
                  <a:pt x="6025634" y="886892"/>
                  <a:pt x="6055680" y="886892"/>
                </a:cubicBezTo>
                <a:cubicBezTo>
                  <a:pt x="6078730" y="886892"/>
                  <a:pt x="6099720" y="872951"/>
                  <a:pt x="6105482" y="849170"/>
                </a:cubicBezTo>
                <a:lnTo>
                  <a:pt x="6083256" y="849170"/>
                </a:lnTo>
                <a:cubicBezTo>
                  <a:pt x="6079552" y="861060"/>
                  <a:pt x="6069263" y="868441"/>
                  <a:pt x="6055680" y="868441"/>
                </a:cubicBezTo>
                <a:cubicBezTo>
                  <a:pt x="6036335" y="868441"/>
                  <a:pt x="6023576" y="854090"/>
                  <a:pt x="6023576" y="834408"/>
                </a:cubicBezTo>
                <a:cubicBezTo>
                  <a:pt x="6023576" y="814726"/>
                  <a:pt x="6036335" y="800376"/>
                  <a:pt x="6055680" y="800376"/>
                </a:cubicBezTo>
                <a:cubicBezTo>
                  <a:pt x="6069263" y="800376"/>
                  <a:pt x="6079552" y="807756"/>
                  <a:pt x="6083256" y="819647"/>
                </a:cubicBezTo>
                <a:lnTo>
                  <a:pt x="6105482" y="819647"/>
                </a:lnTo>
                <a:cubicBezTo>
                  <a:pt x="6099720" y="795865"/>
                  <a:pt x="6078730" y="781924"/>
                  <a:pt x="6055680" y="781924"/>
                </a:cubicBezTo>
                <a:close/>
                <a:moveTo>
                  <a:pt x="6362311" y="591258"/>
                </a:moveTo>
                <a:cubicBezTo>
                  <a:pt x="6376305" y="591258"/>
                  <a:pt x="6390299" y="593307"/>
                  <a:pt x="6403882" y="597408"/>
                </a:cubicBezTo>
                <a:lnTo>
                  <a:pt x="6403882" y="610529"/>
                </a:lnTo>
                <a:cubicBezTo>
                  <a:pt x="6403882" y="633081"/>
                  <a:pt x="6382479" y="648662"/>
                  <a:pt x="6356549" y="648662"/>
                </a:cubicBezTo>
                <a:cubicBezTo>
                  <a:pt x="6337205" y="648662"/>
                  <a:pt x="6320741" y="638411"/>
                  <a:pt x="6320741" y="620370"/>
                </a:cubicBezTo>
                <a:lnTo>
                  <a:pt x="6320741" y="619960"/>
                </a:lnTo>
                <a:cubicBezTo>
                  <a:pt x="6320741" y="602738"/>
                  <a:pt x="6335970" y="591258"/>
                  <a:pt x="6362311" y="591258"/>
                </a:cubicBezTo>
                <a:close/>
                <a:moveTo>
                  <a:pt x="6060619" y="536314"/>
                </a:moveTo>
                <a:cubicBezTo>
                  <a:pt x="6089842" y="536724"/>
                  <a:pt x="6113713" y="560915"/>
                  <a:pt x="6113713" y="590028"/>
                </a:cubicBezTo>
                <a:cubicBezTo>
                  <a:pt x="6113713" y="590438"/>
                  <a:pt x="6113713" y="591258"/>
                  <a:pt x="6113713" y="592078"/>
                </a:cubicBezTo>
                <a:cubicBezTo>
                  <a:pt x="6113713" y="592898"/>
                  <a:pt x="6113713" y="593718"/>
                  <a:pt x="6113302" y="594538"/>
                </a:cubicBezTo>
                <a:cubicBezTo>
                  <a:pt x="6113302" y="623241"/>
                  <a:pt x="6089842" y="647022"/>
                  <a:pt x="6061031" y="647022"/>
                </a:cubicBezTo>
                <a:cubicBezTo>
                  <a:pt x="6032219" y="646612"/>
                  <a:pt x="6008347" y="622831"/>
                  <a:pt x="6008347" y="593718"/>
                </a:cubicBezTo>
                <a:cubicBezTo>
                  <a:pt x="6008347" y="592898"/>
                  <a:pt x="6008347" y="592488"/>
                  <a:pt x="6008347" y="591668"/>
                </a:cubicBezTo>
                <a:lnTo>
                  <a:pt x="6008347" y="591258"/>
                </a:lnTo>
                <a:cubicBezTo>
                  <a:pt x="6008347" y="561325"/>
                  <a:pt x="6029751" y="536314"/>
                  <a:pt x="6060619" y="536314"/>
                </a:cubicBezTo>
                <a:close/>
                <a:moveTo>
                  <a:pt x="6842633" y="535083"/>
                </a:moveTo>
                <a:cubicBezTo>
                  <a:pt x="6871033" y="535083"/>
                  <a:pt x="6885850" y="557224"/>
                  <a:pt x="6888319" y="583056"/>
                </a:cubicBezTo>
                <a:lnTo>
                  <a:pt x="6796124" y="583056"/>
                </a:lnTo>
                <a:cubicBezTo>
                  <a:pt x="6799416" y="555584"/>
                  <a:pt x="6817938" y="535083"/>
                  <a:pt x="6842633" y="535083"/>
                </a:cubicBezTo>
                <a:close/>
                <a:moveTo>
                  <a:pt x="6145816" y="520323"/>
                </a:moveTo>
                <a:lnTo>
                  <a:pt x="6207554" y="663834"/>
                </a:lnTo>
                <a:lnTo>
                  <a:pt x="6226487" y="663834"/>
                </a:lnTo>
                <a:lnTo>
                  <a:pt x="6288637" y="520323"/>
                </a:lnTo>
                <a:lnTo>
                  <a:pt x="6265588" y="520323"/>
                </a:lnTo>
                <a:lnTo>
                  <a:pt x="6217432" y="638412"/>
                </a:lnTo>
                <a:lnTo>
                  <a:pt x="6169277" y="520323"/>
                </a:lnTo>
                <a:close/>
                <a:moveTo>
                  <a:pt x="5601289" y="520323"/>
                </a:moveTo>
                <a:lnTo>
                  <a:pt x="5601289" y="662604"/>
                </a:lnTo>
                <a:lnTo>
                  <a:pt x="5622691" y="662604"/>
                </a:lnTo>
                <a:lnTo>
                  <a:pt x="5622691" y="520323"/>
                </a:lnTo>
                <a:close/>
                <a:moveTo>
                  <a:pt x="6621610" y="520322"/>
                </a:moveTo>
                <a:lnTo>
                  <a:pt x="6683348" y="663834"/>
                </a:lnTo>
                <a:lnTo>
                  <a:pt x="6701870" y="663834"/>
                </a:lnTo>
                <a:lnTo>
                  <a:pt x="6764019" y="520322"/>
                </a:lnTo>
                <a:lnTo>
                  <a:pt x="6741382" y="520322"/>
                </a:lnTo>
                <a:lnTo>
                  <a:pt x="6692815" y="638412"/>
                </a:lnTo>
                <a:lnTo>
                  <a:pt x="6645071" y="520322"/>
                </a:lnTo>
                <a:close/>
                <a:moveTo>
                  <a:pt x="6570575" y="520322"/>
                </a:moveTo>
                <a:lnTo>
                  <a:pt x="6570575" y="662604"/>
                </a:lnTo>
                <a:lnTo>
                  <a:pt x="6591977" y="662604"/>
                </a:lnTo>
                <a:lnTo>
                  <a:pt x="6591977" y="520322"/>
                </a:lnTo>
                <a:close/>
                <a:moveTo>
                  <a:pt x="6363546" y="518271"/>
                </a:moveTo>
                <a:cubicBezTo>
                  <a:pt x="6345436" y="518681"/>
                  <a:pt x="6327738" y="522782"/>
                  <a:pt x="6311687" y="530573"/>
                </a:cubicBezTo>
                <a:lnTo>
                  <a:pt x="6317860" y="547794"/>
                </a:lnTo>
                <a:cubicBezTo>
                  <a:pt x="6331031" y="541233"/>
                  <a:pt x="6345848" y="537543"/>
                  <a:pt x="6361077" y="537543"/>
                </a:cubicBezTo>
                <a:cubicBezTo>
                  <a:pt x="6387830" y="537543"/>
                  <a:pt x="6403470" y="550664"/>
                  <a:pt x="6403470" y="576086"/>
                </a:cubicBezTo>
                <a:lnTo>
                  <a:pt x="6403470" y="581006"/>
                </a:lnTo>
                <a:cubicBezTo>
                  <a:pt x="6389476" y="576906"/>
                  <a:pt x="6374659" y="574856"/>
                  <a:pt x="6359842" y="574856"/>
                </a:cubicBezTo>
                <a:cubicBezTo>
                  <a:pt x="6323622" y="574856"/>
                  <a:pt x="6298927" y="590847"/>
                  <a:pt x="6298927" y="621600"/>
                </a:cubicBezTo>
                <a:cubicBezTo>
                  <a:pt x="6298927" y="650712"/>
                  <a:pt x="6325269" y="665883"/>
                  <a:pt x="6352022" y="665883"/>
                </a:cubicBezTo>
                <a:cubicBezTo>
                  <a:pt x="6372190" y="666293"/>
                  <a:pt x="6391122" y="657272"/>
                  <a:pt x="6403470" y="641691"/>
                </a:cubicBezTo>
                <a:lnTo>
                  <a:pt x="6403470" y="662603"/>
                </a:lnTo>
                <a:lnTo>
                  <a:pt x="6424461" y="662603"/>
                </a:lnTo>
                <a:lnTo>
                  <a:pt x="6424461" y="575676"/>
                </a:lnTo>
                <a:cubicBezTo>
                  <a:pt x="6425696" y="560095"/>
                  <a:pt x="6420345" y="545334"/>
                  <a:pt x="6409644" y="533853"/>
                </a:cubicBezTo>
                <a:cubicBezTo>
                  <a:pt x="6396885" y="522782"/>
                  <a:pt x="6380421" y="517041"/>
                  <a:pt x="6363546" y="518271"/>
                </a:cubicBezTo>
                <a:close/>
                <a:moveTo>
                  <a:pt x="6843045" y="517451"/>
                </a:moveTo>
                <a:cubicBezTo>
                  <a:pt x="6803532" y="517451"/>
                  <a:pt x="6774721" y="550253"/>
                  <a:pt x="6774721" y="591667"/>
                </a:cubicBezTo>
                <a:cubicBezTo>
                  <a:pt x="6774721" y="635950"/>
                  <a:pt x="6806825" y="665883"/>
                  <a:pt x="6845926" y="665883"/>
                </a:cubicBezTo>
                <a:cubicBezTo>
                  <a:pt x="6868563" y="666703"/>
                  <a:pt x="6890377" y="656452"/>
                  <a:pt x="6904783" y="639231"/>
                </a:cubicBezTo>
                <a:lnTo>
                  <a:pt x="6891612" y="627340"/>
                </a:lnTo>
                <a:cubicBezTo>
                  <a:pt x="6880499" y="640051"/>
                  <a:pt x="6864035" y="647431"/>
                  <a:pt x="6846749" y="647431"/>
                </a:cubicBezTo>
                <a:cubicBezTo>
                  <a:pt x="6819996" y="647841"/>
                  <a:pt x="6797770" y="626520"/>
                  <a:pt x="6796124" y="600278"/>
                </a:cubicBezTo>
                <a:lnTo>
                  <a:pt x="6909310" y="600278"/>
                </a:lnTo>
                <a:cubicBezTo>
                  <a:pt x="6909722" y="596997"/>
                  <a:pt x="6909722" y="594947"/>
                  <a:pt x="6909722" y="592897"/>
                </a:cubicBezTo>
                <a:cubicBezTo>
                  <a:pt x="6909722" y="551074"/>
                  <a:pt x="6885438" y="517451"/>
                  <a:pt x="6843045" y="517451"/>
                </a:cubicBezTo>
                <a:close/>
                <a:moveTo>
                  <a:pt x="5737112" y="517042"/>
                </a:moveTo>
                <a:cubicBezTo>
                  <a:pt x="5716945" y="516632"/>
                  <a:pt x="5698011" y="527293"/>
                  <a:pt x="5688133" y="544924"/>
                </a:cubicBezTo>
                <a:lnTo>
                  <a:pt x="5688133" y="520323"/>
                </a:lnTo>
                <a:lnTo>
                  <a:pt x="5666731" y="520323"/>
                </a:lnTo>
                <a:lnTo>
                  <a:pt x="5666731" y="661784"/>
                </a:lnTo>
                <a:lnTo>
                  <a:pt x="5688133" y="661784"/>
                </a:lnTo>
                <a:lnTo>
                  <a:pt x="5688133" y="580597"/>
                </a:lnTo>
                <a:cubicBezTo>
                  <a:pt x="5688133" y="579367"/>
                  <a:pt x="5688133" y="578547"/>
                  <a:pt x="5688133" y="577727"/>
                </a:cubicBezTo>
                <a:cubicBezTo>
                  <a:pt x="5688133" y="554765"/>
                  <a:pt x="5707066" y="535904"/>
                  <a:pt x="5730114" y="535904"/>
                </a:cubicBezTo>
                <a:cubicBezTo>
                  <a:pt x="5730527" y="535904"/>
                  <a:pt x="5730527" y="535904"/>
                  <a:pt x="5730938" y="535904"/>
                </a:cubicBezTo>
                <a:cubicBezTo>
                  <a:pt x="5756045" y="535904"/>
                  <a:pt x="5770450" y="552715"/>
                  <a:pt x="5770450" y="578957"/>
                </a:cubicBezTo>
                <a:lnTo>
                  <a:pt x="5770450" y="662194"/>
                </a:lnTo>
                <a:lnTo>
                  <a:pt x="5791853" y="662194"/>
                </a:lnTo>
                <a:lnTo>
                  <a:pt x="5791853" y="574037"/>
                </a:lnTo>
                <a:cubicBezTo>
                  <a:pt x="5791853" y="540004"/>
                  <a:pt x="5771686" y="517042"/>
                  <a:pt x="5737112" y="517042"/>
                </a:cubicBezTo>
                <a:close/>
                <a:moveTo>
                  <a:pt x="5901335" y="517042"/>
                </a:moveTo>
                <a:cubicBezTo>
                  <a:pt x="5881167" y="516632"/>
                  <a:pt x="5862234" y="527293"/>
                  <a:pt x="5852356" y="544924"/>
                </a:cubicBezTo>
                <a:lnTo>
                  <a:pt x="5852356" y="520323"/>
                </a:lnTo>
                <a:lnTo>
                  <a:pt x="5830953" y="520323"/>
                </a:lnTo>
                <a:lnTo>
                  <a:pt x="5830953" y="661784"/>
                </a:lnTo>
                <a:lnTo>
                  <a:pt x="5852356" y="661784"/>
                </a:lnTo>
                <a:lnTo>
                  <a:pt x="5852356" y="580597"/>
                </a:lnTo>
                <a:cubicBezTo>
                  <a:pt x="5852356" y="579367"/>
                  <a:pt x="5852356" y="578547"/>
                  <a:pt x="5852356" y="577727"/>
                </a:cubicBezTo>
                <a:cubicBezTo>
                  <a:pt x="5852356" y="554765"/>
                  <a:pt x="5871289" y="535904"/>
                  <a:pt x="5894338" y="535904"/>
                </a:cubicBezTo>
                <a:cubicBezTo>
                  <a:pt x="5894750" y="535904"/>
                  <a:pt x="5894750" y="535904"/>
                  <a:pt x="5895161" y="535904"/>
                </a:cubicBezTo>
                <a:cubicBezTo>
                  <a:pt x="5920267" y="535904"/>
                  <a:pt x="5934673" y="552715"/>
                  <a:pt x="5934673" y="578957"/>
                </a:cubicBezTo>
                <a:lnTo>
                  <a:pt x="5934673" y="662194"/>
                </a:lnTo>
                <a:lnTo>
                  <a:pt x="5956076" y="662194"/>
                </a:lnTo>
                <a:lnTo>
                  <a:pt x="5956076" y="574037"/>
                </a:lnTo>
                <a:cubicBezTo>
                  <a:pt x="5956076" y="540004"/>
                  <a:pt x="5935909" y="517042"/>
                  <a:pt x="5901335" y="517042"/>
                </a:cubicBezTo>
                <a:close/>
                <a:moveTo>
                  <a:pt x="6061031" y="517042"/>
                </a:moveTo>
                <a:cubicBezTo>
                  <a:pt x="6020284" y="517042"/>
                  <a:pt x="5986533" y="550664"/>
                  <a:pt x="5986533" y="591258"/>
                </a:cubicBezTo>
                <a:lnTo>
                  <a:pt x="5986533" y="592078"/>
                </a:lnTo>
                <a:cubicBezTo>
                  <a:pt x="5986533" y="632671"/>
                  <a:pt x="6019872" y="665474"/>
                  <a:pt x="6059796" y="665474"/>
                </a:cubicBezTo>
                <a:cubicBezTo>
                  <a:pt x="6060207" y="665474"/>
                  <a:pt x="6060207" y="665474"/>
                  <a:pt x="6060619" y="665474"/>
                </a:cubicBezTo>
                <a:cubicBezTo>
                  <a:pt x="6061031" y="665474"/>
                  <a:pt x="6061031" y="665474"/>
                  <a:pt x="6061443" y="665474"/>
                </a:cubicBezTo>
                <a:cubicBezTo>
                  <a:pt x="6102189" y="665474"/>
                  <a:pt x="6135528" y="632261"/>
                  <a:pt x="6135528" y="591668"/>
                </a:cubicBezTo>
                <a:lnTo>
                  <a:pt x="6135528" y="590848"/>
                </a:lnTo>
                <a:cubicBezTo>
                  <a:pt x="6135116" y="550254"/>
                  <a:pt x="6101778" y="517042"/>
                  <a:pt x="6061031" y="517042"/>
                </a:cubicBezTo>
                <a:close/>
                <a:moveTo>
                  <a:pt x="5315031" y="485777"/>
                </a:moveTo>
                <a:cubicBezTo>
                  <a:pt x="5299904" y="485777"/>
                  <a:pt x="5284779" y="493056"/>
                  <a:pt x="5284779" y="507612"/>
                </a:cubicBezTo>
                <a:lnTo>
                  <a:pt x="5284779" y="609300"/>
                </a:lnTo>
                <a:cubicBezTo>
                  <a:pt x="5284779" y="638413"/>
                  <a:pt x="5308652" y="662194"/>
                  <a:pt x="5337874" y="662194"/>
                </a:cubicBezTo>
                <a:lnTo>
                  <a:pt x="5374093" y="662194"/>
                </a:lnTo>
                <a:cubicBezTo>
                  <a:pt x="5355573" y="651124"/>
                  <a:pt x="5344459" y="631032"/>
                  <a:pt x="5344871" y="609300"/>
                </a:cubicBezTo>
                <a:lnTo>
                  <a:pt x="5345283" y="507612"/>
                </a:lnTo>
                <a:cubicBezTo>
                  <a:pt x="5345283" y="493056"/>
                  <a:pt x="5330157" y="485777"/>
                  <a:pt x="5315031" y="485777"/>
                </a:cubicBezTo>
                <a:close/>
                <a:moveTo>
                  <a:pt x="5389940" y="485777"/>
                </a:moveTo>
                <a:cubicBezTo>
                  <a:pt x="5374814" y="485777"/>
                  <a:pt x="5359688" y="493055"/>
                  <a:pt x="5359688" y="507612"/>
                </a:cubicBezTo>
                <a:lnTo>
                  <a:pt x="5359688" y="609300"/>
                </a:lnTo>
                <a:cubicBezTo>
                  <a:pt x="5359688" y="638412"/>
                  <a:pt x="5383560" y="662194"/>
                  <a:pt x="5412782" y="662194"/>
                </a:cubicBezTo>
                <a:lnTo>
                  <a:pt x="5449002" y="662194"/>
                </a:lnTo>
                <a:cubicBezTo>
                  <a:pt x="5430481" y="651123"/>
                  <a:pt x="5419368" y="631032"/>
                  <a:pt x="5419780" y="609300"/>
                </a:cubicBezTo>
                <a:lnTo>
                  <a:pt x="5420191" y="507612"/>
                </a:lnTo>
                <a:cubicBezTo>
                  <a:pt x="5420191" y="493055"/>
                  <a:pt x="5405065" y="485777"/>
                  <a:pt x="5389940" y="485777"/>
                </a:cubicBezTo>
                <a:close/>
                <a:moveTo>
                  <a:pt x="5466083" y="485777"/>
                </a:moveTo>
                <a:cubicBezTo>
                  <a:pt x="5450957" y="485777"/>
                  <a:pt x="5435832" y="493055"/>
                  <a:pt x="5435832" y="507612"/>
                </a:cubicBezTo>
                <a:lnTo>
                  <a:pt x="5435832" y="609300"/>
                </a:lnTo>
                <a:cubicBezTo>
                  <a:pt x="5435832" y="638412"/>
                  <a:pt x="5459703" y="662194"/>
                  <a:pt x="5488926" y="662194"/>
                </a:cubicBezTo>
                <a:lnTo>
                  <a:pt x="5525146" y="662194"/>
                </a:lnTo>
                <a:cubicBezTo>
                  <a:pt x="5506624" y="651123"/>
                  <a:pt x="5495512" y="631031"/>
                  <a:pt x="5495923" y="609300"/>
                </a:cubicBezTo>
                <a:lnTo>
                  <a:pt x="5496335" y="507612"/>
                </a:lnTo>
                <a:cubicBezTo>
                  <a:pt x="5496335" y="493055"/>
                  <a:pt x="5481209" y="485777"/>
                  <a:pt x="5466083" y="485777"/>
                </a:cubicBezTo>
                <a:close/>
                <a:moveTo>
                  <a:pt x="6470146" y="477678"/>
                </a:moveTo>
                <a:lnTo>
                  <a:pt x="6470146" y="520322"/>
                </a:lnTo>
                <a:lnTo>
                  <a:pt x="6450390" y="520322"/>
                </a:lnTo>
                <a:lnTo>
                  <a:pt x="6450390" y="539184"/>
                </a:lnTo>
                <a:lnTo>
                  <a:pt x="6470146" y="539184"/>
                </a:lnTo>
                <a:lnTo>
                  <a:pt x="6470146" y="624880"/>
                </a:lnTo>
                <a:cubicBezTo>
                  <a:pt x="6470146" y="653993"/>
                  <a:pt x="6487433" y="665064"/>
                  <a:pt x="6510482" y="665474"/>
                </a:cubicBezTo>
                <a:cubicBezTo>
                  <a:pt x="6519125" y="665474"/>
                  <a:pt x="6528180" y="663423"/>
                  <a:pt x="6536000" y="659323"/>
                </a:cubicBezTo>
                <a:lnTo>
                  <a:pt x="6536000" y="641282"/>
                </a:lnTo>
                <a:cubicBezTo>
                  <a:pt x="6529827" y="644562"/>
                  <a:pt x="6522418" y="646202"/>
                  <a:pt x="6515421" y="646202"/>
                </a:cubicBezTo>
                <a:cubicBezTo>
                  <a:pt x="6501016" y="646202"/>
                  <a:pt x="6491549" y="639642"/>
                  <a:pt x="6491549" y="622420"/>
                </a:cubicBezTo>
                <a:lnTo>
                  <a:pt x="6491549" y="539594"/>
                </a:lnTo>
                <a:lnTo>
                  <a:pt x="6536823" y="539594"/>
                </a:lnTo>
                <a:lnTo>
                  <a:pt x="6536823" y="520732"/>
                </a:lnTo>
                <a:lnTo>
                  <a:pt x="6491549" y="520732"/>
                </a:lnTo>
                <a:lnTo>
                  <a:pt x="6491549" y="477678"/>
                </a:lnTo>
                <a:close/>
                <a:moveTo>
                  <a:pt x="5600054" y="466198"/>
                </a:moveTo>
                <a:lnTo>
                  <a:pt x="5600054" y="489570"/>
                </a:lnTo>
                <a:lnTo>
                  <a:pt x="5624337" y="489570"/>
                </a:lnTo>
                <a:lnTo>
                  <a:pt x="5624337" y="466198"/>
                </a:lnTo>
                <a:close/>
                <a:moveTo>
                  <a:pt x="6568928" y="466197"/>
                </a:moveTo>
                <a:lnTo>
                  <a:pt x="6568928" y="489569"/>
                </a:lnTo>
                <a:lnTo>
                  <a:pt x="6593211" y="489569"/>
                </a:lnTo>
                <a:lnTo>
                  <a:pt x="6593211" y="466197"/>
                </a:lnTo>
                <a:close/>
                <a:moveTo>
                  <a:pt x="5314003" y="428065"/>
                </a:moveTo>
                <a:cubicBezTo>
                  <a:pt x="5297538" y="428065"/>
                  <a:pt x="5284368" y="438316"/>
                  <a:pt x="5284368" y="450617"/>
                </a:cubicBezTo>
                <a:cubicBezTo>
                  <a:pt x="5284368" y="462918"/>
                  <a:pt x="5297538" y="473169"/>
                  <a:pt x="5314003" y="473169"/>
                </a:cubicBezTo>
                <a:cubicBezTo>
                  <a:pt x="5330465" y="473169"/>
                  <a:pt x="5343636" y="462918"/>
                  <a:pt x="5343636" y="450617"/>
                </a:cubicBezTo>
                <a:cubicBezTo>
                  <a:pt x="5343636" y="438316"/>
                  <a:pt x="5330465" y="428065"/>
                  <a:pt x="5314003" y="428065"/>
                </a:cubicBezTo>
                <a:close/>
                <a:moveTo>
                  <a:pt x="5388911" y="428065"/>
                </a:moveTo>
                <a:cubicBezTo>
                  <a:pt x="5372448" y="428065"/>
                  <a:pt x="5359277" y="438316"/>
                  <a:pt x="5359277" y="450617"/>
                </a:cubicBezTo>
                <a:cubicBezTo>
                  <a:pt x="5359277" y="462918"/>
                  <a:pt x="5372448" y="473169"/>
                  <a:pt x="5388911" y="473169"/>
                </a:cubicBezTo>
                <a:cubicBezTo>
                  <a:pt x="5405375" y="473169"/>
                  <a:pt x="5418544" y="462918"/>
                  <a:pt x="5418544" y="450617"/>
                </a:cubicBezTo>
                <a:cubicBezTo>
                  <a:pt x="5418544" y="438316"/>
                  <a:pt x="5405375" y="428065"/>
                  <a:pt x="5388911" y="428065"/>
                </a:cubicBezTo>
                <a:close/>
                <a:moveTo>
                  <a:pt x="5464642" y="428065"/>
                </a:moveTo>
                <a:cubicBezTo>
                  <a:pt x="5448178" y="428065"/>
                  <a:pt x="5435009" y="437906"/>
                  <a:pt x="5435009" y="450617"/>
                </a:cubicBezTo>
                <a:cubicBezTo>
                  <a:pt x="5435009" y="462918"/>
                  <a:pt x="5448178" y="473169"/>
                  <a:pt x="5464642" y="473169"/>
                </a:cubicBezTo>
                <a:cubicBezTo>
                  <a:pt x="5481106" y="473169"/>
                  <a:pt x="5494276" y="462918"/>
                  <a:pt x="5494276" y="450617"/>
                </a:cubicBezTo>
                <a:cubicBezTo>
                  <a:pt x="5494276" y="438316"/>
                  <a:pt x="5481106" y="428065"/>
                  <a:pt x="5464642" y="428065"/>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r>
              <a:rPr lang="en-US"/>
              <a:t>Click icon to add picture</a:t>
            </a:r>
            <a:endParaRPr lang="en-US" dirty="0"/>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dirty="0"/>
              <a:t>Forename Surname  |  Month 00, 0000</a:t>
            </a:r>
            <a:endParaRPr lang="en-GB" dirty="0"/>
          </a:p>
        </p:txBody>
      </p:sp>
    </p:spTree>
    <p:extLst>
      <p:ext uri="{BB962C8B-B14F-4D97-AF65-F5344CB8AC3E}">
        <p14:creationId xmlns:p14="http://schemas.microsoft.com/office/powerpoint/2010/main" val="2476053089"/>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90" Type="http://schemas.openxmlformats.org/officeDocument/2006/relationships/slideLayout" Target="../slideLayouts/slideLayout90.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theme" Target="../theme/theme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17.xml"/><Relationship Id="rId21" Type="http://schemas.openxmlformats.org/officeDocument/2006/relationships/slideLayout" Target="../slideLayouts/slideLayout112.xml"/><Relationship Id="rId42" Type="http://schemas.openxmlformats.org/officeDocument/2006/relationships/slideLayout" Target="../slideLayouts/slideLayout133.xml"/><Relationship Id="rId47" Type="http://schemas.openxmlformats.org/officeDocument/2006/relationships/slideLayout" Target="../slideLayouts/slideLayout138.xml"/><Relationship Id="rId63" Type="http://schemas.openxmlformats.org/officeDocument/2006/relationships/slideLayout" Target="../slideLayouts/slideLayout154.xml"/><Relationship Id="rId68" Type="http://schemas.openxmlformats.org/officeDocument/2006/relationships/slideLayout" Target="../slideLayouts/slideLayout159.xml"/><Relationship Id="rId84" Type="http://schemas.openxmlformats.org/officeDocument/2006/relationships/slideLayout" Target="../slideLayouts/slideLayout175.xml"/><Relationship Id="rId16" Type="http://schemas.openxmlformats.org/officeDocument/2006/relationships/slideLayout" Target="../slideLayouts/slideLayout107.xml"/><Relationship Id="rId11" Type="http://schemas.openxmlformats.org/officeDocument/2006/relationships/slideLayout" Target="../slideLayouts/slideLayout102.xml"/><Relationship Id="rId32" Type="http://schemas.openxmlformats.org/officeDocument/2006/relationships/slideLayout" Target="../slideLayouts/slideLayout123.xml"/><Relationship Id="rId37" Type="http://schemas.openxmlformats.org/officeDocument/2006/relationships/slideLayout" Target="../slideLayouts/slideLayout128.xml"/><Relationship Id="rId53" Type="http://schemas.openxmlformats.org/officeDocument/2006/relationships/slideLayout" Target="../slideLayouts/slideLayout144.xml"/><Relationship Id="rId58" Type="http://schemas.openxmlformats.org/officeDocument/2006/relationships/slideLayout" Target="../slideLayouts/slideLayout149.xml"/><Relationship Id="rId74" Type="http://schemas.openxmlformats.org/officeDocument/2006/relationships/slideLayout" Target="../slideLayouts/slideLayout165.xml"/><Relationship Id="rId79" Type="http://schemas.openxmlformats.org/officeDocument/2006/relationships/slideLayout" Target="../slideLayouts/slideLayout170.xml"/><Relationship Id="rId5" Type="http://schemas.openxmlformats.org/officeDocument/2006/relationships/slideLayout" Target="../slideLayouts/slideLayout96.xml"/><Relationship Id="rId19" Type="http://schemas.openxmlformats.org/officeDocument/2006/relationships/slideLayout" Target="../slideLayouts/slideLayout11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 Id="rId43" Type="http://schemas.openxmlformats.org/officeDocument/2006/relationships/slideLayout" Target="../slideLayouts/slideLayout134.xml"/><Relationship Id="rId48" Type="http://schemas.openxmlformats.org/officeDocument/2006/relationships/slideLayout" Target="../slideLayouts/slideLayout139.xml"/><Relationship Id="rId56" Type="http://schemas.openxmlformats.org/officeDocument/2006/relationships/slideLayout" Target="../slideLayouts/slideLayout147.xml"/><Relationship Id="rId64" Type="http://schemas.openxmlformats.org/officeDocument/2006/relationships/slideLayout" Target="../slideLayouts/slideLayout155.xml"/><Relationship Id="rId69" Type="http://schemas.openxmlformats.org/officeDocument/2006/relationships/slideLayout" Target="../slideLayouts/slideLayout160.xml"/><Relationship Id="rId77" Type="http://schemas.openxmlformats.org/officeDocument/2006/relationships/slideLayout" Target="../slideLayouts/slideLayout168.xml"/><Relationship Id="rId8" Type="http://schemas.openxmlformats.org/officeDocument/2006/relationships/slideLayout" Target="../slideLayouts/slideLayout99.xml"/><Relationship Id="rId51" Type="http://schemas.openxmlformats.org/officeDocument/2006/relationships/slideLayout" Target="../slideLayouts/slideLayout142.xml"/><Relationship Id="rId72" Type="http://schemas.openxmlformats.org/officeDocument/2006/relationships/slideLayout" Target="../slideLayouts/slideLayout163.xml"/><Relationship Id="rId80" Type="http://schemas.openxmlformats.org/officeDocument/2006/relationships/slideLayout" Target="../slideLayouts/slideLayout171.xml"/><Relationship Id="rId85" Type="http://schemas.openxmlformats.org/officeDocument/2006/relationships/slideLayout" Target="../slideLayouts/slideLayout176.xml"/><Relationship Id="rId3" Type="http://schemas.openxmlformats.org/officeDocument/2006/relationships/slideLayout" Target="../slideLayouts/slideLayout94.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38" Type="http://schemas.openxmlformats.org/officeDocument/2006/relationships/slideLayout" Target="../slideLayouts/slideLayout129.xml"/><Relationship Id="rId46" Type="http://schemas.openxmlformats.org/officeDocument/2006/relationships/slideLayout" Target="../slideLayouts/slideLayout137.xml"/><Relationship Id="rId59" Type="http://schemas.openxmlformats.org/officeDocument/2006/relationships/slideLayout" Target="../slideLayouts/slideLayout150.xml"/><Relationship Id="rId67" Type="http://schemas.openxmlformats.org/officeDocument/2006/relationships/slideLayout" Target="../slideLayouts/slideLayout158.xml"/><Relationship Id="rId20" Type="http://schemas.openxmlformats.org/officeDocument/2006/relationships/slideLayout" Target="../slideLayouts/slideLayout111.xml"/><Relationship Id="rId41" Type="http://schemas.openxmlformats.org/officeDocument/2006/relationships/slideLayout" Target="../slideLayouts/slideLayout132.xml"/><Relationship Id="rId54" Type="http://schemas.openxmlformats.org/officeDocument/2006/relationships/slideLayout" Target="../slideLayouts/slideLayout145.xml"/><Relationship Id="rId62" Type="http://schemas.openxmlformats.org/officeDocument/2006/relationships/slideLayout" Target="../slideLayouts/slideLayout153.xml"/><Relationship Id="rId70" Type="http://schemas.openxmlformats.org/officeDocument/2006/relationships/slideLayout" Target="../slideLayouts/slideLayout161.xml"/><Relationship Id="rId75" Type="http://schemas.openxmlformats.org/officeDocument/2006/relationships/slideLayout" Target="../slideLayouts/slideLayout166.xml"/><Relationship Id="rId83" Type="http://schemas.openxmlformats.org/officeDocument/2006/relationships/slideLayout" Target="../slideLayouts/slideLayout174.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49" Type="http://schemas.openxmlformats.org/officeDocument/2006/relationships/slideLayout" Target="../slideLayouts/slideLayout140.xml"/><Relationship Id="rId57" Type="http://schemas.openxmlformats.org/officeDocument/2006/relationships/slideLayout" Target="../slideLayouts/slideLayout148.xml"/><Relationship Id="rId10" Type="http://schemas.openxmlformats.org/officeDocument/2006/relationships/slideLayout" Target="../slideLayouts/slideLayout101.xml"/><Relationship Id="rId31" Type="http://schemas.openxmlformats.org/officeDocument/2006/relationships/slideLayout" Target="../slideLayouts/slideLayout122.xml"/><Relationship Id="rId44" Type="http://schemas.openxmlformats.org/officeDocument/2006/relationships/slideLayout" Target="../slideLayouts/slideLayout135.xml"/><Relationship Id="rId52" Type="http://schemas.openxmlformats.org/officeDocument/2006/relationships/slideLayout" Target="../slideLayouts/slideLayout143.xml"/><Relationship Id="rId60" Type="http://schemas.openxmlformats.org/officeDocument/2006/relationships/slideLayout" Target="../slideLayouts/slideLayout151.xml"/><Relationship Id="rId65" Type="http://schemas.openxmlformats.org/officeDocument/2006/relationships/slideLayout" Target="../slideLayouts/slideLayout156.xml"/><Relationship Id="rId73" Type="http://schemas.openxmlformats.org/officeDocument/2006/relationships/slideLayout" Target="../slideLayouts/slideLayout164.xml"/><Relationship Id="rId78" Type="http://schemas.openxmlformats.org/officeDocument/2006/relationships/slideLayout" Target="../slideLayouts/slideLayout169.xml"/><Relationship Id="rId81" Type="http://schemas.openxmlformats.org/officeDocument/2006/relationships/slideLayout" Target="../slideLayouts/slideLayout172.xml"/><Relationship Id="rId86" Type="http://schemas.openxmlformats.org/officeDocument/2006/relationships/theme" Target="../theme/theme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39" Type="http://schemas.openxmlformats.org/officeDocument/2006/relationships/slideLayout" Target="../slideLayouts/slideLayout130.xml"/><Relationship Id="rId34" Type="http://schemas.openxmlformats.org/officeDocument/2006/relationships/slideLayout" Target="../slideLayouts/slideLayout125.xml"/><Relationship Id="rId50" Type="http://schemas.openxmlformats.org/officeDocument/2006/relationships/slideLayout" Target="../slideLayouts/slideLayout141.xml"/><Relationship Id="rId55" Type="http://schemas.openxmlformats.org/officeDocument/2006/relationships/slideLayout" Target="../slideLayouts/slideLayout146.xml"/><Relationship Id="rId76" Type="http://schemas.openxmlformats.org/officeDocument/2006/relationships/slideLayout" Target="../slideLayouts/slideLayout167.xml"/><Relationship Id="rId7" Type="http://schemas.openxmlformats.org/officeDocument/2006/relationships/slideLayout" Target="../slideLayouts/slideLayout98.xml"/><Relationship Id="rId71" Type="http://schemas.openxmlformats.org/officeDocument/2006/relationships/slideLayout" Target="../slideLayouts/slideLayout162.xml"/><Relationship Id="rId2" Type="http://schemas.openxmlformats.org/officeDocument/2006/relationships/slideLayout" Target="../slideLayouts/slideLayout93.xml"/><Relationship Id="rId29" Type="http://schemas.openxmlformats.org/officeDocument/2006/relationships/slideLayout" Target="../slideLayouts/slideLayout120.xml"/><Relationship Id="rId24" Type="http://schemas.openxmlformats.org/officeDocument/2006/relationships/slideLayout" Target="../slideLayouts/slideLayout115.xml"/><Relationship Id="rId40" Type="http://schemas.openxmlformats.org/officeDocument/2006/relationships/slideLayout" Target="../slideLayouts/slideLayout131.xml"/><Relationship Id="rId45" Type="http://schemas.openxmlformats.org/officeDocument/2006/relationships/slideLayout" Target="../slideLayouts/slideLayout136.xml"/><Relationship Id="rId66" Type="http://schemas.openxmlformats.org/officeDocument/2006/relationships/slideLayout" Target="../slideLayouts/slideLayout157.xml"/><Relationship Id="rId61" Type="http://schemas.openxmlformats.org/officeDocument/2006/relationships/slideLayout" Target="../slideLayouts/slideLayout152.xml"/><Relationship Id="rId82" Type="http://schemas.openxmlformats.org/officeDocument/2006/relationships/slideLayout" Target="../slideLayouts/slideLayout17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89.xml"/><Relationship Id="rId18" Type="http://schemas.openxmlformats.org/officeDocument/2006/relationships/slideLayout" Target="../slideLayouts/slideLayout194.xml"/><Relationship Id="rId26" Type="http://schemas.openxmlformats.org/officeDocument/2006/relationships/slideLayout" Target="../slideLayouts/slideLayout202.xml"/><Relationship Id="rId39" Type="http://schemas.openxmlformats.org/officeDocument/2006/relationships/slideLayout" Target="../slideLayouts/slideLayout215.xml"/><Relationship Id="rId21" Type="http://schemas.openxmlformats.org/officeDocument/2006/relationships/slideLayout" Target="../slideLayouts/slideLayout197.xml"/><Relationship Id="rId34" Type="http://schemas.openxmlformats.org/officeDocument/2006/relationships/slideLayout" Target="../slideLayouts/slideLayout210.xml"/><Relationship Id="rId42" Type="http://schemas.openxmlformats.org/officeDocument/2006/relationships/slideLayout" Target="../slideLayouts/slideLayout218.xml"/><Relationship Id="rId47" Type="http://schemas.openxmlformats.org/officeDocument/2006/relationships/image" Target="../media/image20.svg"/><Relationship Id="rId7" Type="http://schemas.openxmlformats.org/officeDocument/2006/relationships/slideLayout" Target="../slideLayouts/slideLayout183.xml"/><Relationship Id="rId2" Type="http://schemas.openxmlformats.org/officeDocument/2006/relationships/slideLayout" Target="../slideLayouts/slideLayout178.xml"/><Relationship Id="rId16" Type="http://schemas.openxmlformats.org/officeDocument/2006/relationships/slideLayout" Target="../slideLayouts/slideLayout192.xml"/><Relationship Id="rId29" Type="http://schemas.openxmlformats.org/officeDocument/2006/relationships/slideLayout" Target="../slideLayouts/slideLayout205.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24" Type="http://schemas.openxmlformats.org/officeDocument/2006/relationships/slideLayout" Target="../slideLayouts/slideLayout200.xml"/><Relationship Id="rId32" Type="http://schemas.openxmlformats.org/officeDocument/2006/relationships/slideLayout" Target="../slideLayouts/slideLayout208.xml"/><Relationship Id="rId37" Type="http://schemas.openxmlformats.org/officeDocument/2006/relationships/slideLayout" Target="../slideLayouts/slideLayout213.xml"/><Relationship Id="rId40" Type="http://schemas.openxmlformats.org/officeDocument/2006/relationships/slideLayout" Target="../slideLayouts/slideLayout216.xml"/><Relationship Id="rId45" Type="http://schemas.openxmlformats.org/officeDocument/2006/relationships/theme" Target="../theme/theme3.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23" Type="http://schemas.openxmlformats.org/officeDocument/2006/relationships/slideLayout" Target="../slideLayouts/slideLayout199.xml"/><Relationship Id="rId28" Type="http://schemas.openxmlformats.org/officeDocument/2006/relationships/slideLayout" Target="../slideLayouts/slideLayout204.xml"/><Relationship Id="rId36" Type="http://schemas.openxmlformats.org/officeDocument/2006/relationships/slideLayout" Target="../slideLayouts/slideLayout212.xml"/><Relationship Id="rId10" Type="http://schemas.openxmlformats.org/officeDocument/2006/relationships/slideLayout" Target="../slideLayouts/slideLayout186.xml"/><Relationship Id="rId19" Type="http://schemas.openxmlformats.org/officeDocument/2006/relationships/slideLayout" Target="../slideLayouts/slideLayout195.xml"/><Relationship Id="rId31" Type="http://schemas.openxmlformats.org/officeDocument/2006/relationships/slideLayout" Target="../slideLayouts/slideLayout207.xml"/><Relationship Id="rId44" Type="http://schemas.openxmlformats.org/officeDocument/2006/relationships/slideLayout" Target="../slideLayouts/slideLayout220.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 Id="rId22" Type="http://schemas.openxmlformats.org/officeDocument/2006/relationships/slideLayout" Target="../slideLayouts/slideLayout198.xml"/><Relationship Id="rId27" Type="http://schemas.openxmlformats.org/officeDocument/2006/relationships/slideLayout" Target="../slideLayouts/slideLayout203.xml"/><Relationship Id="rId30" Type="http://schemas.openxmlformats.org/officeDocument/2006/relationships/slideLayout" Target="../slideLayouts/slideLayout206.xml"/><Relationship Id="rId35" Type="http://schemas.openxmlformats.org/officeDocument/2006/relationships/slideLayout" Target="../slideLayouts/slideLayout211.xml"/><Relationship Id="rId43" Type="http://schemas.openxmlformats.org/officeDocument/2006/relationships/slideLayout" Target="../slideLayouts/slideLayout219.xml"/><Relationship Id="rId8" Type="http://schemas.openxmlformats.org/officeDocument/2006/relationships/slideLayout" Target="../slideLayouts/slideLayout184.xml"/><Relationship Id="rId3" Type="http://schemas.openxmlformats.org/officeDocument/2006/relationships/slideLayout" Target="../slideLayouts/slideLayout179.xml"/><Relationship Id="rId12" Type="http://schemas.openxmlformats.org/officeDocument/2006/relationships/slideLayout" Target="../slideLayouts/slideLayout188.xml"/><Relationship Id="rId17" Type="http://schemas.openxmlformats.org/officeDocument/2006/relationships/slideLayout" Target="../slideLayouts/slideLayout193.xml"/><Relationship Id="rId25" Type="http://schemas.openxmlformats.org/officeDocument/2006/relationships/slideLayout" Target="../slideLayouts/slideLayout201.xml"/><Relationship Id="rId33" Type="http://schemas.openxmlformats.org/officeDocument/2006/relationships/slideLayout" Target="../slideLayouts/slideLayout209.xml"/><Relationship Id="rId38" Type="http://schemas.openxmlformats.org/officeDocument/2006/relationships/slideLayout" Target="../slideLayouts/slideLayout214.xml"/><Relationship Id="rId46" Type="http://schemas.openxmlformats.org/officeDocument/2006/relationships/image" Target="../media/image19.png"/><Relationship Id="rId20" Type="http://schemas.openxmlformats.org/officeDocument/2006/relationships/slideLayout" Target="../slideLayouts/slideLayout196.xml"/><Relationship Id="rId41" Type="http://schemas.openxmlformats.org/officeDocument/2006/relationships/slideLayout" Target="../slideLayouts/slideLayout21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a:t>Header avenir demi </a:t>
            </a:r>
            <a:r>
              <a:rPr lang="he-IL"/>
              <a:t>32</a:t>
            </a:r>
            <a:r>
              <a:rPr lang="en-US" err="1"/>
              <a:t>pt</a:t>
            </a:r>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3919" r:id="rId1"/>
    <p:sldLayoutId id="2147484670" r:id="rId2"/>
    <p:sldLayoutId id="2147484624" r:id="rId3"/>
    <p:sldLayoutId id="2147484658" r:id="rId4"/>
    <p:sldLayoutId id="2147484660" r:id="rId5"/>
    <p:sldLayoutId id="2147484661" r:id="rId6"/>
    <p:sldLayoutId id="2147484630" r:id="rId7"/>
    <p:sldLayoutId id="2147484662" r:id="rId8"/>
    <p:sldLayoutId id="2147484659" r:id="rId9"/>
    <p:sldLayoutId id="2147484589" r:id="rId10"/>
    <p:sldLayoutId id="2147484498" r:id="rId11"/>
    <p:sldLayoutId id="2147484499" r:id="rId12"/>
    <p:sldLayoutId id="2147484653" r:id="rId13"/>
    <p:sldLayoutId id="2147484654" r:id="rId14"/>
    <p:sldLayoutId id="2147484655" r:id="rId15"/>
    <p:sldLayoutId id="2147484652" r:id="rId16"/>
    <p:sldLayoutId id="2147484651" r:id="rId17"/>
    <p:sldLayoutId id="2147483836" r:id="rId18"/>
    <p:sldLayoutId id="2147484627" r:id="rId19"/>
    <p:sldLayoutId id="2147484634" r:id="rId20"/>
    <p:sldLayoutId id="2147484591" r:id="rId21"/>
    <p:sldLayoutId id="2147484636" r:id="rId22"/>
    <p:sldLayoutId id="2147484666" r:id="rId23"/>
    <p:sldLayoutId id="2147484637" r:id="rId24"/>
    <p:sldLayoutId id="2147484638" r:id="rId25"/>
    <p:sldLayoutId id="2147484639" r:id="rId26"/>
    <p:sldLayoutId id="2147484667" r:id="rId27"/>
    <p:sldLayoutId id="2147484640" r:id="rId28"/>
    <p:sldLayoutId id="2147484641" r:id="rId29"/>
    <p:sldLayoutId id="2147484592" r:id="rId30"/>
    <p:sldLayoutId id="2147484663" r:id="rId31"/>
    <p:sldLayoutId id="2147484632" r:id="rId32"/>
    <p:sldLayoutId id="2147484669" r:id="rId33"/>
    <p:sldLayoutId id="2147484633" r:id="rId34"/>
    <p:sldLayoutId id="2147484635" r:id="rId35"/>
    <p:sldLayoutId id="2147484642" r:id="rId36"/>
    <p:sldLayoutId id="2147484643" r:id="rId37"/>
    <p:sldLayoutId id="2147484644" r:id="rId38"/>
    <p:sldLayoutId id="2147484645" r:id="rId39"/>
    <p:sldLayoutId id="2147484646" r:id="rId40"/>
    <p:sldLayoutId id="2147484647" r:id="rId41"/>
    <p:sldLayoutId id="2147484648" r:id="rId42"/>
    <p:sldLayoutId id="2147484664" r:id="rId43"/>
    <p:sldLayoutId id="2147484649" r:id="rId44"/>
    <p:sldLayoutId id="2147483952" r:id="rId45"/>
    <p:sldLayoutId id="2147484650" r:id="rId46"/>
    <p:sldLayoutId id="2147483922" r:id="rId47"/>
    <p:sldLayoutId id="2147483923" r:id="rId48"/>
    <p:sldLayoutId id="2147483924" r:id="rId49"/>
    <p:sldLayoutId id="2147483925" r:id="rId50"/>
    <p:sldLayoutId id="2147483926" r:id="rId51"/>
    <p:sldLayoutId id="2147483928" r:id="rId52"/>
    <p:sldLayoutId id="2147484503" r:id="rId53"/>
    <p:sldLayoutId id="2147483930" r:id="rId54"/>
    <p:sldLayoutId id="2147483931" r:id="rId55"/>
    <p:sldLayoutId id="2147483934" r:id="rId56"/>
    <p:sldLayoutId id="2147483935" r:id="rId57"/>
    <p:sldLayoutId id="2147483936" r:id="rId58"/>
    <p:sldLayoutId id="2147483937" r:id="rId59"/>
    <p:sldLayoutId id="2147483940" r:id="rId60"/>
    <p:sldLayoutId id="2147483948" r:id="rId61"/>
    <p:sldLayoutId id="2147483949" r:id="rId62"/>
    <p:sldLayoutId id="2147484614" r:id="rId63"/>
    <p:sldLayoutId id="2147484616" r:id="rId64"/>
    <p:sldLayoutId id="2147484618" r:id="rId65"/>
    <p:sldLayoutId id="2147484619" r:id="rId66"/>
    <p:sldLayoutId id="2147484622" r:id="rId67"/>
    <p:sldLayoutId id="2147484623" r:id="rId68"/>
    <p:sldLayoutId id="2147483950" r:id="rId69"/>
    <p:sldLayoutId id="2147483951" r:id="rId70"/>
    <p:sldLayoutId id="2147484576" r:id="rId71"/>
    <p:sldLayoutId id="2147484577" r:id="rId72"/>
    <p:sldLayoutId id="2147484033" r:id="rId73"/>
    <p:sldLayoutId id="2147484034" r:id="rId74"/>
    <p:sldLayoutId id="2147484035" r:id="rId75"/>
    <p:sldLayoutId id="2147484036" r:id="rId76"/>
    <p:sldLayoutId id="2147484037" r:id="rId77"/>
    <p:sldLayoutId id="2147484119" r:id="rId78"/>
    <p:sldLayoutId id="2147484665" r:id="rId79"/>
    <p:sldLayoutId id="2147484208" r:id="rId80"/>
    <p:sldLayoutId id="2147484597" r:id="rId81"/>
    <p:sldLayoutId id="2147484206" r:id="rId82"/>
    <p:sldLayoutId id="2147484207" r:id="rId83"/>
    <p:sldLayoutId id="2147484120" r:id="rId84"/>
    <p:sldLayoutId id="2147484628" r:id="rId85"/>
    <p:sldLayoutId id="2147484656" r:id="rId86"/>
    <p:sldLayoutId id="2147484657" r:id="rId87"/>
    <p:sldLayoutId id="2147484668" r:id="rId88"/>
    <p:sldLayoutId id="2147484671" r:id="rId89"/>
    <p:sldLayoutId id="2147484672" r:id="rId90"/>
    <p:sldLayoutId id="2147484674" r:id="rId91"/>
  </p:sldLayoutIdLst>
  <p:hf hdr="0" ft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365688" y="368828"/>
            <a:ext cx="11421604" cy="309766"/>
          </a:xfrm>
          <a:prstGeom prst="rect">
            <a:avLst/>
          </a:prstGeom>
        </p:spPr>
        <p:txBody>
          <a:bodyPr vert="horz" lIns="0" tIns="0" rIns="0" bIns="0" rtlCol="0" anchor="t" anchorCtr="0">
            <a:noAutofit/>
          </a:bodyPr>
          <a:lstStyle/>
          <a:p>
            <a:r>
              <a:rPr lang="en-US" dirty="0"/>
              <a:t>Header avenir demi </a:t>
            </a:r>
            <a:r>
              <a:rPr lang="he-IL" dirty="0"/>
              <a:t>32</a:t>
            </a:r>
            <a:r>
              <a:rPr lang="en-US" dirty="0" err="1"/>
              <a:t>pt</a:t>
            </a:r>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671500" y="6465692"/>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C0127835-5DDC-DAB4-DC3B-E0572991DAC3}"/>
              </a:ext>
            </a:extLst>
          </p:cNvPr>
          <p:cNvGrpSpPr/>
          <p:nvPr userDrawn="1"/>
        </p:nvGrpSpPr>
        <p:grpSpPr>
          <a:xfrm>
            <a:off x="356788" y="6308725"/>
            <a:ext cx="1373902" cy="388189"/>
            <a:chOff x="5284371" y="428067"/>
            <a:chExt cx="1625355" cy="459236"/>
          </a:xfrm>
        </p:grpSpPr>
        <p:sp>
          <p:nvSpPr>
            <p:cNvPr id="4" name="Freeform 3">
              <a:extLst>
                <a:ext uri="{FF2B5EF4-FFF2-40B4-BE49-F238E27FC236}">
                  <a16:creationId xmlns:a16="http://schemas.microsoft.com/office/drawing/2014/main" id="{54ACD79E-FB31-ADCF-FDEA-5B46891FFCC9}"/>
                </a:ext>
              </a:extLst>
            </p:cNvPr>
            <p:cNvSpPr/>
            <p:nvPr userDrawn="1"/>
          </p:nvSpPr>
          <p:spPr>
            <a:xfrm>
              <a:off x="5606232" y="783975"/>
              <a:ext cx="62149" cy="101278"/>
            </a:xfrm>
            <a:custGeom>
              <a:avLst/>
              <a:gdLst>
                <a:gd name="connsiteX0" fmla="*/ 20955 w 143827"/>
                <a:gd name="connsiteY0" fmla="*/ 234380 h 234379"/>
                <a:gd name="connsiteX1" fmla="*/ 0 w 143827"/>
                <a:gd name="connsiteY1" fmla="*/ 234380 h 234379"/>
                <a:gd name="connsiteX2" fmla="*/ 0 w 143827"/>
                <a:gd name="connsiteY2" fmla="*/ 0 h 234379"/>
                <a:gd name="connsiteX3" fmla="*/ 62865 w 143827"/>
                <a:gd name="connsiteY3" fmla="*/ 0 h 234379"/>
                <a:gd name="connsiteX4" fmla="*/ 143828 w 143827"/>
                <a:gd name="connsiteY4" fmla="*/ 71168 h 234379"/>
                <a:gd name="connsiteX5" fmla="*/ 62865 w 143827"/>
                <a:gd name="connsiteY5" fmla="*/ 143285 h 234379"/>
                <a:gd name="connsiteX6" fmla="*/ 20955 w 143827"/>
                <a:gd name="connsiteY6" fmla="*/ 143285 h 234379"/>
                <a:gd name="connsiteX7" fmla="*/ 20955 w 143827"/>
                <a:gd name="connsiteY7" fmla="*/ 234380 h 234379"/>
                <a:gd name="connsiteX8" fmla="*/ 20955 w 143827"/>
                <a:gd name="connsiteY8" fmla="*/ 234380 h 234379"/>
                <a:gd name="connsiteX9" fmla="*/ 20955 w 143827"/>
                <a:gd name="connsiteY9" fmla="*/ 18029 h 234379"/>
                <a:gd name="connsiteX10" fmla="*/ 20955 w 143827"/>
                <a:gd name="connsiteY10" fmla="*/ 124307 h 234379"/>
                <a:gd name="connsiteX11" fmla="*/ 64770 w 143827"/>
                <a:gd name="connsiteY11" fmla="*/ 124307 h 234379"/>
                <a:gd name="connsiteX12" fmla="*/ 121920 w 143827"/>
                <a:gd name="connsiteY12" fmla="*/ 70219 h 234379"/>
                <a:gd name="connsiteX13" fmla="*/ 64770 w 143827"/>
                <a:gd name="connsiteY13" fmla="*/ 17080 h 234379"/>
                <a:gd name="connsiteX14" fmla="*/ 20955 w 143827"/>
                <a:gd name="connsiteY14" fmla="*/ 17080 h 234379"/>
                <a:gd name="connsiteX15" fmla="*/ 20955 w 143827"/>
                <a:gd name="connsiteY15" fmla="*/ 18029 h 23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27" h="234379">
                  <a:moveTo>
                    <a:pt x="20955" y="234380"/>
                  </a:moveTo>
                  <a:lnTo>
                    <a:pt x="0" y="234380"/>
                  </a:lnTo>
                  <a:lnTo>
                    <a:pt x="0" y="0"/>
                  </a:lnTo>
                  <a:lnTo>
                    <a:pt x="62865" y="0"/>
                  </a:lnTo>
                  <a:cubicBezTo>
                    <a:pt x="117158" y="0"/>
                    <a:pt x="143828" y="32263"/>
                    <a:pt x="143828" y="71168"/>
                  </a:cubicBezTo>
                  <a:cubicBezTo>
                    <a:pt x="143828" y="110073"/>
                    <a:pt x="117158" y="143285"/>
                    <a:pt x="62865" y="143285"/>
                  </a:cubicBezTo>
                  <a:lnTo>
                    <a:pt x="20955" y="143285"/>
                  </a:lnTo>
                  <a:lnTo>
                    <a:pt x="20955" y="234380"/>
                  </a:lnTo>
                  <a:lnTo>
                    <a:pt x="20955" y="234380"/>
                  </a:lnTo>
                  <a:close/>
                  <a:moveTo>
                    <a:pt x="20955" y="18029"/>
                  </a:moveTo>
                  <a:lnTo>
                    <a:pt x="20955" y="124307"/>
                  </a:lnTo>
                  <a:lnTo>
                    <a:pt x="64770" y="124307"/>
                  </a:lnTo>
                  <a:cubicBezTo>
                    <a:pt x="96203" y="124307"/>
                    <a:pt x="121920" y="105329"/>
                    <a:pt x="121920" y="70219"/>
                  </a:cubicBezTo>
                  <a:cubicBezTo>
                    <a:pt x="121920" y="35109"/>
                    <a:pt x="95250" y="17080"/>
                    <a:pt x="64770" y="17080"/>
                  </a:cubicBezTo>
                  <a:lnTo>
                    <a:pt x="20955" y="17080"/>
                  </a:lnTo>
                  <a:lnTo>
                    <a:pt x="20955" y="18029"/>
                  </a:lnTo>
                  <a:close/>
                </a:path>
              </a:pathLst>
            </a:custGeom>
            <a:solidFill>
              <a:srgbClr val="000000"/>
            </a:solidFill>
            <a:ln w="9525"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D407E2F1-7F6D-D617-7CE6-631E0896CCCF}"/>
                </a:ext>
              </a:extLst>
            </p:cNvPr>
            <p:cNvSpPr/>
            <p:nvPr userDrawn="1"/>
          </p:nvSpPr>
          <p:spPr>
            <a:xfrm>
              <a:off x="5674555" y="819648"/>
              <a:ext cx="52683" cy="67655"/>
            </a:xfrm>
            <a:custGeom>
              <a:avLst/>
              <a:gdLst>
                <a:gd name="connsiteX0" fmla="*/ 100965 w 121920"/>
                <a:gd name="connsiteY0" fmla="*/ 49343 h 156569"/>
                <a:gd name="connsiteX1" fmla="*/ 63817 w 121920"/>
                <a:gd name="connsiteY1" fmla="*/ 18029 h 156569"/>
                <a:gd name="connsiteX2" fmla="*/ 18097 w 121920"/>
                <a:gd name="connsiteY2" fmla="*/ 34161 h 156569"/>
                <a:gd name="connsiteX3" fmla="*/ 8572 w 121920"/>
                <a:gd name="connsiteY3" fmla="*/ 18978 h 156569"/>
                <a:gd name="connsiteX4" fmla="*/ 65722 w 121920"/>
                <a:gd name="connsiteY4" fmla="*/ 0 h 156569"/>
                <a:gd name="connsiteX5" fmla="*/ 121920 w 121920"/>
                <a:gd name="connsiteY5" fmla="*/ 50292 h 156569"/>
                <a:gd name="connsiteX6" fmla="*/ 121920 w 121920"/>
                <a:gd name="connsiteY6" fmla="*/ 151825 h 156569"/>
                <a:gd name="connsiteX7" fmla="*/ 100965 w 121920"/>
                <a:gd name="connsiteY7" fmla="*/ 151825 h 156569"/>
                <a:gd name="connsiteX8" fmla="*/ 100965 w 121920"/>
                <a:gd name="connsiteY8" fmla="*/ 133796 h 156569"/>
                <a:gd name="connsiteX9" fmla="*/ 54292 w 121920"/>
                <a:gd name="connsiteY9" fmla="*/ 156569 h 156569"/>
                <a:gd name="connsiteX10" fmla="*/ 0 w 121920"/>
                <a:gd name="connsiteY10" fmla="*/ 111022 h 156569"/>
                <a:gd name="connsiteX11" fmla="*/ 50483 w 121920"/>
                <a:gd name="connsiteY11" fmla="*/ 67372 h 156569"/>
                <a:gd name="connsiteX12" fmla="*/ 85725 w 121920"/>
                <a:gd name="connsiteY12" fmla="*/ 67372 h 156569"/>
                <a:gd name="connsiteX13" fmla="*/ 100013 w 121920"/>
                <a:gd name="connsiteY13" fmla="*/ 54088 h 156569"/>
                <a:gd name="connsiteX14" fmla="*/ 100965 w 121920"/>
                <a:gd name="connsiteY14" fmla="*/ 49343 h 156569"/>
                <a:gd name="connsiteX15" fmla="*/ 100965 w 121920"/>
                <a:gd name="connsiteY15" fmla="*/ 49343 h 156569"/>
                <a:gd name="connsiteX16" fmla="*/ 100965 w 121920"/>
                <a:gd name="connsiteY16" fmla="*/ 98686 h 156569"/>
                <a:gd name="connsiteX17" fmla="*/ 100965 w 121920"/>
                <a:gd name="connsiteY17" fmla="*/ 77810 h 156569"/>
                <a:gd name="connsiteX18" fmla="*/ 81915 w 121920"/>
                <a:gd name="connsiteY18" fmla="*/ 83504 h 156569"/>
                <a:gd name="connsiteX19" fmla="*/ 54292 w 121920"/>
                <a:gd name="connsiteY19" fmla="*/ 83504 h 156569"/>
                <a:gd name="connsiteX20" fmla="*/ 21908 w 121920"/>
                <a:gd name="connsiteY20" fmla="*/ 110073 h 156569"/>
                <a:gd name="connsiteX21" fmla="*/ 56197 w 121920"/>
                <a:gd name="connsiteY21" fmla="*/ 137591 h 156569"/>
                <a:gd name="connsiteX22" fmla="*/ 100965 w 121920"/>
                <a:gd name="connsiteY22" fmla="*/ 98686 h 1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 h="156569">
                  <a:moveTo>
                    <a:pt x="100965" y="49343"/>
                  </a:moveTo>
                  <a:cubicBezTo>
                    <a:pt x="100965" y="26569"/>
                    <a:pt x="83820" y="18029"/>
                    <a:pt x="63817" y="18029"/>
                  </a:cubicBezTo>
                  <a:cubicBezTo>
                    <a:pt x="45720" y="18029"/>
                    <a:pt x="30480" y="25621"/>
                    <a:pt x="18097" y="34161"/>
                  </a:cubicBezTo>
                  <a:lnTo>
                    <a:pt x="8572" y="18978"/>
                  </a:lnTo>
                  <a:cubicBezTo>
                    <a:pt x="19050" y="11387"/>
                    <a:pt x="40005" y="0"/>
                    <a:pt x="65722" y="0"/>
                  </a:cubicBezTo>
                  <a:cubicBezTo>
                    <a:pt x="100965" y="0"/>
                    <a:pt x="121920" y="19927"/>
                    <a:pt x="121920" y="50292"/>
                  </a:cubicBezTo>
                  <a:lnTo>
                    <a:pt x="121920" y="151825"/>
                  </a:lnTo>
                  <a:lnTo>
                    <a:pt x="100965" y="151825"/>
                  </a:lnTo>
                  <a:lnTo>
                    <a:pt x="100965" y="133796"/>
                  </a:lnTo>
                  <a:cubicBezTo>
                    <a:pt x="92392" y="148978"/>
                    <a:pt x="72390" y="156569"/>
                    <a:pt x="54292" y="156569"/>
                  </a:cubicBezTo>
                  <a:cubicBezTo>
                    <a:pt x="21908" y="156569"/>
                    <a:pt x="0" y="137591"/>
                    <a:pt x="0" y="111022"/>
                  </a:cubicBezTo>
                  <a:cubicBezTo>
                    <a:pt x="0" y="83504"/>
                    <a:pt x="20002" y="67372"/>
                    <a:pt x="50483" y="67372"/>
                  </a:cubicBezTo>
                  <a:lnTo>
                    <a:pt x="85725" y="67372"/>
                  </a:lnTo>
                  <a:cubicBezTo>
                    <a:pt x="96202" y="67372"/>
                    <a:pt x="100013" y="61679"/>
                    <a:pt x="100013" y="54088"/>
                  </a:cubicBezTo>
                  <a:lnTo>
                    <a:pt x="100965" y="49343"/>
                  </a:lnTo>
                  <a:lnTo>
                    <a:pt x="100965" y="49343"/>
                  </a:lnTo>
                  <a:close/>
                  <a:moveTo>
                    <a:pt x="100965" y="98686"/>
                  </a:moveTo>
                  <a:lnTo>
                    <a:pt x="100965" y="77810"/>
                  </a:lnTo>
                  <a:cubicBezTo>
                    <a:pt x="97155" y="82555"/>
                    <a:pt x="89535" y="83504"/>
                    <a:pt x="81915" y="83504"/>
                  </a:cubicBezTo>
                  <a:lnTo>
                    <a:pt x="54292" y="83504"/>
                  </a:lnTo>
                  <a:cubicBezTo>
                    <a:pt x="32385" y="83504"/>
                    <a:pt x="21908" y="93942"/>
                    <a:pt x="21908" y="110073"/>
                  </a:cubicBezTo>
                  <a:cubicBezTo>
                    <a:pt x="21908" y="122409"/>
                    <a:pt x="31433" y="137591"/>
                    <a:pt x="56197" y="137591"/>
                  </a:cubicBezTo>
                  <a:cubicBezTo>
                    <a:pt x="79058" y="138540"/>
                    <a:pt x="100965" y="126204"/>
                    <a:pt x="100965" y="98686"/>
                  </a:cubicBezTo>
                  <a:close/>
                </a:path>
              </a:pathLst>
            </a:custGeom>
            <a:solidFill>
              <a:srgbClr val="000000"/>
            </a:solidFill>
            <a:ln w="9525"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357C51BB-C1BE-FD28-8C99-70131589A207}"/>
                </a:ext>
              </a:extLst>
            </p:cNvPr>
            <p:cNvSpPr/>
            <p:nvPr userDrawn="1"/>
          </p:nvSpPr>
          <p:spPr>
            <a:xfrm>
              <a:off x="5746995" y="820058"/>
              <a:ext cx="32927" cy="64785"/>
            </a:xfrm>
            <a:custGeom>
              <a:avLst/>
              <a:gdLst>
                <a:gd name="connsiteX0" fmla="*/ 75248 w 76200"/>
                <a:gd name="connsiteY0" fmla="*/ 20876 h 149927"/>
                <a:gd name="connsiteX1" fmla="*/ 64770 w 76200"/>
                <a:gd name="connsiteY1" fmla="*/ 20876 h 149927"/>
                <a:gd name="connsiteX2" fmla="*/ 20003 w 76200"/>
                <a:gd name="connsiteY2" fmla="*/ 67372 h 149927"/>
                <a:gd name="connsiteX3" fmla="*/ 20003 w 76200"/>
                <a:gd name="connsiteY3" fmla="*/ 149927 h 149927"/>
                <a:gd name="connsiteX4" fmla="*/ 0 w 76200"/>
                <a:gd name="connsiteY4" fmla="*/ 149927 h 149927"/>
                <a:gd name="connsiteX5" fmla="*/ 0 w 76200"/>
                <a:gd name="connsiteY5" fmla="*/ 1898 h 149927"/>
                <a:gd name="connsiteX6" fmla="*/ 20003 w 76200"/>
                <a:gd name="connsiteY6" fmla="*/ 1898 h 149927"/>
                <a:gd name="connsiteX7" fmla="*/ 20003 w 76200"/>
                <a:gd name="connsiteY7" fmla="*/ 27518 h 149927"/>
                <a:gd name="connsiteX8" fmla="*/ 64770 w 76200"/>
                <a:gd name="connsiteY8" fmla="*/ 0 h 149927"/>
                <a:gd name="connsiteX9" fmla="*/ 76200 w 76200"/>
                <a:gd name="connsiteY9" fmla="*/ 949 h 149927"/>
                <a:gd name="connsiteX10" fmla="*/ 75248 w 76200"/>
                <a:gd name="connsiteY10" fmla="*/ 20876 h 149927"/>
                <a:gd name="connsiteX11" fmla="*/ 75248 w 76200"/>
                <a:gd name="connsiteY11" fmla="*/ 20876 h 1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00" h="149927">
                  <a:moveTo>
                    <a:pt x="75248" y="20876"/>
                  </a:moveTo>
                  <a:lnTo>
                    <a:pt x="64770" y="20876"/>
                  </a:lnTo>
                  <a:cubicBezTo>
                    <a:pt x="38100" y="20876"/>
                    <a:pt x="20003" y="33212"/>
                    <a:pt x="20003" y="67372"/>
                  </a:cubicBezTo>
                  <a:lnTo>
                    <a:pt x="20003" y="149927"/>
                  </a:lnTo>
                  <a:lnTo>
                    <a:pt x="0" y="149927"/>
                  </a:lnTo>
                  <a:lnTo>
                    <a:pt x="0" y="1898"/>
                  </a:lnTo>
                  <a:lnTo>
                    <a:pt x="20003" y="1898"/>
                  </a:lnTo>
                  <a:lnTo>
                    <a:pt x="20003" y="27518"/>
                  </a:lnTo>
                  <a:cubicBezTo>
                    <a:pt x="28575" y="7591"/>
                    <a:pt x="46673" y="0"/>
                    <a:pt x="64770" y="0"/>
                  </a:cubicBezTo>
                  <a:cubicBezTo>
                    <a:pt x="68580" y="0"/>
                    <a:pt x="71438" y="0"/>
                    <a:pt x="76200" y="949"/>
                  </a:cubicBezTo>
                  <a:lnTo>
                    <a:pt x="75248" y="20876"/>
                  </a:lnTo>
                  <a:lnTo>
                    <a:pt x="75248" y="20876"/>
                  </a:lnTo>
                  <a:close/>
                </a:path>
              </a:pathLst>
            </a:custGeom>
            <a:solidFill>
              <a:srgbClr val="000000"/>
            </a:solidFill>
            <a:ln w="9525"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192A749-C21E-ECA2-FD8E-94B6CE649D2D}"/>
                </a:ext>
              </a:extLst>
            </p:cNvPr>
            <p:cNvSpPr/>
            <p:nvPr userDrawn="1"/>
          </p:nvSpPr>
          <p:spPr>
            <a:xfrm>
              <a:off x="5785272" y="794226"/>
              <a:ext cx="36220" cy="91437"/>
            </a:xfrm>
            <a:custGeom>
              <a:avLst/>
              <a:gdLst>
                <a:gd name="connsiteX0" fmla="*/ 46673 w 83820"/>
                <a:gd name="connsiteY0" fmla="*/ 0 h 211605"/>
                <a:gd name="connsiteX1" fmla="*/ 46673 w 83820"/>
                <a:gd name="connsiteY1" fmla="*/ 62628 h 211605"/>
                <a:gd name="connsiteX2" fmla="*/ 83820 w 83820"/>
                <a:gd name="connsiteY2" fmla="*/ 62628 h 211605"/>
                <a:gd name="connsiteX3" fmla="*/ 83820 w 83820"/>
                <a:gd name="connsiteY3" fmla="*/ 79708 h 211605"/>
                <a:gd name="connsiteX4" fmla="*/ 46673 w 83820"/>
                <a:gd name="connsiteY4" fmla="*/ 79708 h 211605"/>
                <a:gd name="connsiteX5" fmla="*/ 46673 w 83820"/>
                <a:gd name="connsiteY5" fmla="*/ 180292 h 211605"/>
                <a:gd name="connsiteX6" fmla="*/ 67628 w 83820"/>
                <a:gd name="connsiteY6" fmla="*/ 194526 h 211605"/>
                <a:gd name="connsiteX7" fmla="*/ 82867 w 83820"/>
                <a:gd name="connsiteY7" fmla="*/ 193577 h 211605"/>
                <a:gd name="connsiteX8" fmla="*/ 82867 w 83820"/>
                <a:gd name="connsiteY8" fmla="*/ 210657 h 211605"/>
                <a:gd name="connsiteX9" fmla="*/ 60008 w 83820"/>
                <a:gd name="connsiteY9" fmla="*/ 211606 h 211605"/>
                <a:gd name="connsiteX10" fmla="*/ 25717 w 83820"/>
                <a:gd name="connsiteY10" fmla="*/ 180292 h 211605"/>
                <a:gd name="connsiteX11" fmla="*/ 25717 w 83820"/>
                <a:gd name="connsiteY11" fmla="*/ 79708 h 211605"/>
                <a:gd name="connsiteX12" fmla="*/ 0 w 83820"/>
                <a:gd name="connsiteY12" fmla="*/ 79708 h 211605"/>
                <a:gd name="connsiteX13" fmla="*/ 0 w 83820"/>
                <a:gd name="connsiteY13" fmla="*/ 62628 h 211605"/>
                <a:gd name="connsiteX14" fmla="*/ 25717 w 83820"/>
                <a:gd name="connsiteY14" fmla="*/ 62628 h 211605"/>
                <a:gd name="connsiteX15" fmla="*/ 25717 w 83820"/>
                <a:gd name="connsiteY15" fmla="*/ 0 h 211605"/>
                <a:gd name="connsiteX16" fmla="*/ 46673 w 83820"/>
                <a:gd name="connsiteY16" fmla="*/ 0 h 21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 h="211605">
                  <a:moveTo>
                    <a:pt x="46673" y="0"/>
                  </a:moveTo>
                  <a:lnTo>
                    <a:pt x="46673" y="62628"/>
                  </a:lnTo>
                  <a:lnTo>
                    <a:pt x="83820" y="62628"/>
                  </a:lnTo>
                  <a:lnTo>
                    <a:pt x="83820" y="79708"/>
                  </a:lnTo>
                  <a:lnTo>
                    <a:pt x="46673" y="79708"/>
                  </a:lnTo>
                  <a:lnTo>
                    <a:pt x="46673" y="180292"/>
                  </a:lnTo>
                  <a:cubicBezTo>
                    <a:pt x="46673" y="193577"/>
                    <a:pt x="56198" y="194526"/>
                    <a:pt x="67628" y="194526"/>
                  </a:cubicBezTo>
                  <a:cubicBezTo>
                    <a:pt x="77153" y="194526"/>
                    <a:pt x="82867" y="193577"/>
                    <a:pt x="82867" y="193577"/>
                  </a:cubicBezTo>
                  <a:lnTo>
                    <a:pt x="82867" y="210657"/>
                  </a:lnTo>
                  <a:cubicBezTo>
                    <a:pt x="82867" y="210657"/>
                    <a:pt x="72390" y="211606"/>
                    <a:pt x="60008" y="211606"/>
                  </a:cubicBezTo>
                  <a:cubicBezTo>
                    <a:pt x="44767" y="211606"/>
                    <a:pt x="25717" y="207810"/>
                    <a:pt x="25717" y="180292"/>
                  </a:cubicBezTo>
                  <a:lnTo>
                    <a:pt x="25717" y="79708"/>
                  </a:lnTo>
                  <a:lnTo>
                    <a:pt x="0" y="79708"/>
                  </a:lnTo>
                  <a:lnTo>
                    <a:pt x="0" y="62628"/>
                  </a:lnTo>
                  <a:lnTo>
                    <a:pt x="25717" y="62628"/>
                  </a:lnTo>
                  <a:lnTo>
                    <a:pt x="25717" y="0"/>
                  </a:lnTo>
                  <a:lnTo>
                    <a:pt x="46673" y="0"/>
                  </a:lnTo>
                  <a:close/>
                </a:path>
              </a:pathLst>
            </a:custGeom>
            <a:solidFill>
              <a:srgbClr val="000000"/>
            </a:solidFill>
            <a:ln w="9525"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BF58CA6-69C0-BF35-CBB0-3101D4F1A6AD}"/>
                </a:ext>
              </a:extLst>
            </p:cNvPr>
            <p:cNvSpPr/>
            <p:nvPr userDrawn="1"/>
          </p:nvSpPr>
          <p:spPr>
            <a:xfrm>
              <a:off x="5859357" y="819648"/>
              <a:ext cx="66677" cy="67245"/>
            </a:xfrm>
            <a:custGeom>
              <a:avLst/>
              <a:gdLst>
                <a:gd name="connsiteX0" fmla="*/ 77153 w 154304"/>
                <a:gd name="connsiteY0" fmla="*/ 0 h 155620"/>
                <a:gd name="connsiteX1" fmla="*/ 154305 w 154304"/>
                <a:gd name="connsiteY1" fmla="*/ 77810 h 155620"/>
                <a:gd name="connsiteX2" fmla="*/ 77153 w 154304"/>
                <a:gd name="connsiteY2" fmla="*/ 155621 h 155620"/>
                <a:gd name="connsiteX3" fmla="*/ 0 w 154304"/>
                <a:gd name="connsiteY3" fmla="*/ 77810 h 155620"/>
                <a:gd name="connsiteX4" fmla="*/ 77153 w 154304"/>
                <a:gd name="connsiteY4" fmla="*/ 0 h 155620"/>
                <a:gd name="connsiteX5" fmla="*/ 77153 w 154304"/>
                <a:gd name="connsiteY5" fmla="*/ 18029 h 155620"/>
                <a:gd name="connsiteX6" fmla="*/ 20955 w 154304"/>
                <a:gd name="connsiteY6" fmla="*/ 77810 h 155620"/>
                <a:gd name="connsiteX7" fmla="*/ 77153 w 154304"/>
                <a:gd name="connsiteY7" fmla="*/ 137591 h 155620"/>
                <a:gd name="connsiteX8" fmla="*/ 133350 w 154304"/>
                <a:gd name="connsiteY8" fmla="*/ 77810 h 155620"/>
                <a:gd name="connsiteX9" fmla="*/ 77153 w 154304"/>
                <a:gd name="connsiteY9" fmla="*/ 18029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04" h="155620">
                  <a:moveTo>
                    <a:pt x="77153" y="0"/>
                  </a:moveTo>
                  <a:cubicBezTo>
                    <a:pt x="120015" y="0"/>
                    <a:pt x="154305" y="33212"/>
                    <a:pt x="154305" y="77810"/>
                  </a:cubicBezTo>
                  <a:cubicBezTo>
                    <a:pt x="154305" y="123358"/>
                    <a:pt x="120015" y="155621"/>
                    <a:pt x="77153" y="155621"/>
                  </a:cubicBezTo>
                  <a:cubicBezTo>
                    <a:pt x="34290" y="155621"/>
                    <a:pt x="0" y="123358"/>
                    <a:pt x="0" y="77810"/>
                  </a:cubicBezTo>
                  <a:cubicBezTo>
                    <a:pt x="0" y="32263"/>
                    <a:pt x="34290" y="0"/>
                    <a:pt x="77153" y="0"/>
                  </a:cubicBezTo>
                  <a:close/>
                  <a:moveTo>
                    <a:pt x="77153" y="18029"/>
                  </a:moveTo>
                  <a:cubicBezTo>
                    <a:pt x="43815" y="18029"/>
                    <a:pt x="20955" y="44599"/>
                    <a:pt x="20955" y="77810"/>
                  </a:cubicBezTo>
                  <a:cubicBezTo>
                    <a:pt x="20955" y="111971"/>
                    <a:pt x="43815" y="137591"/>
                    <a:pt x="77153" y="137591"/>
                  </a:cubicBezTo>
                  <a:cubicBezTo>
                    <a:pt x="110490" y="137591"/>
                    <a:pt x="133350" y="111022"/>
                    <a:pt x="133350" y="77810"/>
                  </a:cubicBezTo>
                  <a:cubicBezTo>
                    <a:pt x="133350" y="43650"/>
                    <a:pt x="110490" y="18029"/>
                    <a:pt x="77153" y="18029"/>
                  </a:cubicBezTo>
                  <a:close/>
                </a:path>
              </a:pathLst>
            </a:custGeom>
            <a:solidFill>
              <a:srgbClr val="000000"/>
            </a:solidFill>
            <a:ln w="9525"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C8AC181-AAE6-1AE7-9577-B312DDF97543}"/>
                </a:ext>
              </a:extLst>
            </p:cNvPr>
            <p:cNvSpPr/>
            <p:nvPr userDrawn="1"/>
          </p:nvSpPr>
          <p:spPr>
            <a:xfrm>
              <a:off x="5933855" y="783155"/>
              <a:ext cx="34573" cy="101688"/>
            </a:xfrm>
            <a:custGeom>
              <a:avLst/>
              <a:gdLst>
                <a:gd name="connsiteX0" fmla="*/ 26670 w 80009"/>
                <a:gd name="connsiteY0" fmla="*/ 35109 h 235328"/>
                <a:gd name="connsiteX1" fmla="*/ 60008 w 80009"/>
                <a:gd name="connsiteY1" fmla="*/ 0 h 235328"/>
                <a:gd name="connsiteX2" fmla="*/ 80010 w 80009"/>
                <a:gd name="connsiteY2" fmla="*/ 949 h 235328"/>
                <a:gd name="connsiteX3" fmla="*/ 80010 w 80009"/>
                <a:gd name="connsiteY3" fmla="*/ 18978 h 235328"/>
                <a:gd name="connsiteX4" fmla="*/ 64770 w 80009"/>
                <a:gd name="connsiteY4" fmla="*/ 17080 h 235328"/>
                <a:gd name="connsiteX5" fmla="*/ 46672 w 80009"/>
                <a:gd name="connsiteY5" fmla="*/ 37007 h 235328"/>
                <a:gd name="connsiteX6" fmla="*/ 46672 w 80009"/>
                <a:gd name="connsiteY6" fmla="*/ 87299 h 235328"/>
                <a:gd name="connsiteX7" fmla="*/ 77152 w 80009"/>
                <a:gd name="connsiteY7" fmla="*/ 87299 h 235328"/>
                <a:gd name="connsiteX8" fmla="*/ 77152 w 80009"/>
                <a:gd name="connsiteY8" fmla="*/ 104380 h 235328"/>
                <a:gd name="connsiteX9" fmla="*/ 46672 w 80009"/>
                <a:gd name="connsiteY9" fmla="*/ 104380 h 235328"/>
                <a:gd name="connsiteX10" fmla="*/ 46672 w 80009"/>
                <a:gd name="connsiteY10" fmla="*/ 235329 h 235328"/>
                <a:gd name="connsiteX11" fmla="*/ 25717 w 80009"/>
                <a:gd name="connsiteY11" fmla="*/ 235329 h 235328"/>
                <a:gd name="connsiteX12" fmla="*/ 25717 w 80009"/>
                <a:gd name="connsiteY12" fmla="*/ 104380 h 235328"/>
                <a:gd name="connsiteX13" fmla="*/ 0 w 80009"/>
                <a:gd name="connsiteY13" fmla="*/ 104380 h 235328"/>
                <a:gd name="connsiteX14" fmla="*/ 0 w 80009"/>
                <a:gd name="connsiteY14" fmla="*/ 87299 h 235328"/>
                <a:gd name="connsiteX15" fmla="*/ 25717 w 80009"/>
                <a:gd name="connsiteY15" fmla="*/ 87299 h 235328"/>
                <a:gd name="connsiteX16" fmla="*/ 26670 w 80009"/>
                <a:gd name="connsiteY16" fmla="*/ 35109 h 235328"/>
                <a:gd name="connsiteX17" fmla="*/ 26670 w 80009"/>
                <a:gd name="connsiteY17" fmla="*/ 35109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09" h="235328">
                  <a:moveTo>
                    <a:pt x="26670" y="35109"/>
                  </a:moveTo>
                  <a:cubicBezTo>
                    <a:pt x="26670" y="7591"/>
                    <a:pt x="44767" y="0"/>
                    <a:pt x="60008" y="0"/>
                  </a:cubicBezTo>
                  <a:cubicBezTo>
                    <a:pt x="70485" y="0"/>
                    <a:pt x="80010" y="949"/>
                    <a:pt x="80010" y="949"/>
                  </a:cubicBezTo>
                  <a:lnTo>
                    <a:pt x="80010" y="18978"/>
                  </a:lnTo>
                  <a:cubicBezTo>
                    <a:pt x="80010" y="18978"/>
                    <a:pt x="70485" y="17080"/>
                    <a:pt x="64770" y="17080"/>
                  </a:cubicBezTo>
                  <a:cubicBezTo>
                    <a:pt x="51435" y="17080"/>
                    <a:pt x="46672" y="22774"/>
                    <a:pt x="46672" y="37007"/>
                  </a:cubicBezTo>
                  <a:lnTo>
                    <a:pt x="46672" y="87299"/>
                  </a:lnTo>
                  <a:lnTo>
                    <a:pt x="77152" y="87299"/>
                  </a:lnTo>
                  <a:lnTo>
                    <a:pt x="77152" y="104380"/>
                  </a:lnTo>
                  <a:lnTo>
                    <a:pt x="46672" y="104380"/>
                  </a:lnTo>
                  <a:lnTo>
                    <a:pt x="46672" y="235329"/>
                  </a:lnTo>
                  <a:lnTo>
                    <a:pt x="25717" y="235329"/>
                  </a:lnTo>
                  <a:lnTo>
                    <a:pt x="25717" y="104380"/>
                  </a:lnTo>
                  <a:lnTo>
                    <a:pt x="0" y="104380"/>
                  </a:lnTo>
                  <a:lnTo>
                    <a:pt x="0" y="87299"/>
                  </a:lnTo>
                  <a:lnTo>
                    <a:pt x="25717" y="87299"/>
                  </a:lnTo>
                  <a:lnTo>
                    <a:pt x="26670" y="35109"/>
                  </a:lnTo>
                  <a:lnTo>
                    <a:pt x="26670" y="35109"/>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5DCB1F1-5BA3-951A-F86A-18779A899697}"/>
                </a:ext>
              </a:extLst>
            </p:cNvPr>
            <p:cNvSpPr/>
            <p:nvPr userDrawn="1"/>
          </p:nvSpPr>
          <p:spPr>
            <a:xfrm>
              <a:off x="6002590" y="781925"/>
              <a:ext cx="102897" cy="104968"/>
            </a:xfrm>
            <a:custGeom>
              <a:avLst/>
              <a:gdLst>
                <a:gd name="connsiteX0" fmla="*/ 122872 w 238125"/>
                <a:gd name="connsiteY0" fmla="*/ 200219 h 242919"/>
                <a:gd name="connsiteX1" fmla="*/ 186690 w 238125"/>
                <a:gd name="connsiteY1" fmla="*/ 155621 h 242919"/>
                <a:gd name="connsiteX2" fmla="*/ 238125 w 238125"/>
                <a:gd name="connsiteY2" fmla="*/ 155621 h 242919"/>
                <a:gd name="connsiteX3" fmla="*/ 122872 w 238125"/>
                <a:gd name="connsiteY3" fmla="*/ 242920 h 242919"/>
                <a:gd name="connsiteX4" fmla="*/ 0 w 238125"/>
                <a:gd name="connsiteY4" fmla="*/ 121460 h 242919"/>
                <a:gd name="connsiteX5" fmla="*/ 122872 w 238125"/>
                <a:gd name="connsiteY5" fmla="*/ 0 h 242919"/>
                <a:gd name="connsiteX6" fmla="*/ 238125 w 238125"/>
                <a:gd name="connsiteY6" fmla="*/ 87299 h 242919"/>
                <a:gd name="connsiteX7" fmla="*/ 186690 w 238125"/>
                <a:gd name="connsiteY7" fmla="*/ 87299 h 242919"/>
                <a:gd name="connsiteX8" fmla="*/ 122872 w 238125"/>
                <a:gd name="connsiteY8" fmla="*/ 42701 h 242919"/>
                <a:gd name="connsiteX9" fmla="*/ 48578 w 238125"/>
                <a:gd name="connsiteY9" fmla="*/ 121460 h 242919"/>
                <a:gd name="connsiteX10" fmla="*/ 122872 w 238125"/>
                <a:gd name="connsiteY10" fmla="*/ 200219 h 24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42919">
                  <a:moveTo>
                    <a:pt x="122872" y="200219"/>
                  </a:moveTo>
                  <a:cubicBezTo>
                    <a:pt x="154305" y="200219"/>
                    <a:pt x="178118" y="183139"/>
                    <a:pt x="186690" y="155621"/>
                  </a:cubicBezTo>
                  <a:lnTo>
                    <a:pt x="238125" y="155621"/>
                  </a:lnTo>
                  <a:cubicBezTo>
                    <a:pt x="224790" y="210657"/>
                    <a:pt x="176213" y="242920"/>
                    <a:pt x="122872" y="242920"/>
                  </a:cubicBezTo>
                  <a:cubicBezTo>
                    <a:pt x="53340" y="242920"/>
                    <a:pt x="0" y="192628"/>
                    <a:pt x="0" y="121460"/>
                  </a:cubicBezTo>
                  <a:cubicBezTo>
                    <a:pt x="0" y="50292"/>
                    <a:pt x="53340" y="0"/>
                    <a:pt x="122872" y="0"/>
                  </a:cubicBezTo>
                  <a:cubicBezTo>
                    <a:pt x="176213" y="0"/>
                    <a:pt x="224790" y="32263"/>
                    <a:pt x="238125" y="87299"/>
                  </a:cubicBezTo>
                  <a:lnTo>
                    <a:pt x="186690" y="87299"/>
                  </a:lnTo>
                  <a:cubicBezTo>
                    <a:pt x="178118" y="59781"/>
                    <a:pt x="154305" y="42701"/>
                    <a:pt x="122872" y="42701"/>
                  </a:cubicBezTo>
                  <a:cubicBezTo>
                    <a:pt x="78105" y="42701"/>
                    <a:pt x="48578" y="75912"/>
                    <a:pt x="48578" y="121460"/>
                  </a:cubicBezTo>
                  <a:cubicBezTo>
                    <a:pt x="48578" y="167007"/>
                    <a:pt x="78105" y="200219"/>
                    <a:pt x="122872" y="200219"/>
                  </a:cubicBez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A093206-A334-9E39-52FD-FDFA2655B15F}"/>
                </a:ext>
              </a:extLst>
            </p:cNvPr>
            <p:cNvSpPr/>
            <p:nvPr userDrawn="1"/>
          </p:nvSpPr>
          <p:spPr>
            <a:xfrm>
              <a:off x="6117011" y="783975"/>
              <a:ext cx="18933" cy="101278"/>
            </a:xfrm>
            <a:custGeom>
              <a:avLst/>
              <a:gdLst>
                <a:gd name="connsiteX0" fmla="*/ 43815 w 43815"/>
                <a:gd name="connsiteY0" fmla="*/ 234380 h 234379"/>
                <a:gd name="connsiteX1" fmla="*/ 0 w 43815"/>
                <a:gd name="connsiteY1" fmla="*/ 234380 h 234379"/>
                <a:gd name="connsiteX2" fmla="*/ 0 w 43815"/>
                <a:gd name="connsiteY2" fmla="*/ 0 h 234379"/>
                <a:gd name="connsiteX3" fmla="*/ 43815 w 43815"/>
                <a:gd name="connsiteY3" fmla="*/ 0 h 234379"/>
                <a:gd name="connsiteX4" fmla="*/ 43815 w 43815"/>
                <a:gd name="connsiteY4" fmla="*/ 234380 h 23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 h="234379">
                  <a:moveTo>
                    <a:pt x="43815" y="234380"/>
                  </a:moveTo>
                  <a:lnTo>
                    <a:pt x="0" y="234380"/>
                  </a:lnTo>
                  <a:lnTo>
                    <a:pt x="0" y="0"/>
                  </a:lnTo>
                  <a:lnTo>
                    <a:pt x="43815" y="0"/>
                  </a:lnTo>
                  <a:lnTo>
                    <a:pt x="43815" y="23438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DF90937-8D3B-2075-766F-47E22D48DEDD}"/>
                </a:ext>
              </a:extLst>
            </p:cNvPr>
            <p:cNvSpPr/>
            <p:nvPr userDrawn="1"/>
          </p:nvSpPr>
          <p:spPr>
            <a:xfrm>
              <a:off x="6147057" y="816778"/>
              <a:ext cx="60914" cy="69705"/>
            </a:xfrm>
            <a:custGeom>
              <a:avLst/>
              <a:gdLst>
                <a:gd name="connsiteX0" fmla="*/ 98107 w 140969"/>
                <a:gd name="connsiteY0" fmla="*/ 55986 h 161313"/>
                <a:gd name="connsiteX1" fmla="*/ 72390 w 140969"/>
                <a:gd name="connsiteY1" fmla="*/ 37956 h 161313"/>
                <a:gd name="connsiteX2" fmla="*/ 25717 w 140969"/>
                <a:gd name="connsiteY2" fmla="*/ 52190 h 161313"/>
                <a:gd name="connsiteX3" fmla="*/ 8572 w 140969"/>
                <a:gd name="connsiteY3" fmla="*/ 18978 h 161313"/>
                <a:gd name="connsiteX4" fmla="*/ 74295 w 140969"/>
                <a:gd name="connsiteY4" fmla="*/ 0 h 161313"/>
                <a:gd name="connsiteX5" fmla="*/ 140970 w 140969"/>
                <a:gd name="connsiteY5" fmla="*/ 56934 h 161313"/>
                <a:gd name="connsiteX6" fmla="*/ 140970 w 140969"/>
                <a:gd name="connsiteY6" fmla="*/ 157518 h 161313"/>
                <a:gd name="connsiteX7" fmla="*/ 97155 w 140969"/>
                <a:gd name="connsiteY7" fmla="*/ 157518 h 161313"/>
                <a:gd name="connsiteX8" fmla="*/ 97155 w 140969"/>
                <a:gd name="connsiteY8" fmla="*/ 143285 h 161313"/>
                <a:gd name="connsiteX9" fmla="*/ 54292 w 140969"/>
                <a:gd name="connsiteY9" fmla="*/ 161314 h 161313"/>
                <a:gd name="connsiteX10" fmla="*/ 0 w 140969"/>
                <a:gd name="connsiteY10" fmla="*/ 112920 h 161313"/>
                <a:gd name="connsiteX11" fmla="*/ 56197 w 140969"/>
                <a:gd name="connsiteY11" fmla="*/ 65475 h 161313"/>
                <a:gd name="connsiteX12" fmla="*/ 86678 w 140969"/>
                <a:gd name="connsiteY12" fmla="*/ 65475 h 161313"/>
                <a:gd name="connsiteX13" fmla="*/ 97155 w 140969"/>
                <a:gd name="connsiteY13" fmla="*/ 55986 h 161313"/>
                <a:gd name="connsiteX14" fmla="*/ 97155 w 140969"/>
                <a:gd name="connsiteY14" fmla="*/ 55986 h 161313"/>
                <a:gd name="connsiteX15" fmla="*/ 98107 w 140969"/>
                <a:gd name="connsiteY15" fmla="*/ 55986 h 161313"/>
                <a:gd name="connsiteX16" fmla="*/ 98107 w 140969"/>
                <a:gd name="connsiteY16" fmla="*/ 103431 h 161313"/>
                <a:gd name="connsiteX17" fmla="*/ 98107 w 140969"/>
                <a:gd name="connsiteY17" fmla="*/ 92044 h 161313"/>
                <a:gd name="connsiteX18" fmla="*/ 84772 w 140969"/>
                <a:gd name="connsiteY18" fmla="*/ 95840 h 161313"/>
                <a:gd name="connsiteX19" fmla="*/ 68580 w 140969"/>
                <a:gd name="connsiteY19" fmla="*/ 95840 h 161313"/>
                <a:gd name="connsiteX20" fmla="*/ 46672 w 140969"/>
                <a:gd name="connsiteY20" fmla="*/ 112920 h 161313"/>
                <a:gd name="connsiteX21" fmla="*/ 68580 w 140969"/>
                <a:gd name="connsiteY21" fmla="*/ 130949 h 161313"/>
                <a:gd name="connsiteX22" fmla="*/ 98107 w 140969"/>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69" h="161313">
                  <a:moveTo>
                    <a:pt x="98107" y="55986"/>
                  </a:moveTo>
                  <a:cubicBezTo>
                    <a:pt x="98107" y="44599"/>
                    <a:pt x="89535" y="37956"/>
                    <a:pt x="72390" y="37956"/>
                  </a:cubicBezTo>
                  <a:cubicBezTo>
                    <a:pt x="57150" y="37956"/>
                    <a:pt x="37147" y="45548"/>
                    <a:pt x="25717" y="52190"/>
                  </a:cubicBezTo>
                  <a:lnTo>
                    <a:pt x="8572" y="18978"/>
                  </a:lnTo>
                  <a:cubicBezTo>
                    <a:pt x="8572" y="18978"/>
                    <a:pt x="37147" y="0"/>
                    <a:pt x="74295" y="0"/>
                  </a:cubicBezTo>
                  <a:cubicBezTo>
                    <a:pt x="109538" y="0"/>
                    <a:pt x="140970" y="16131"/>
                    <a:pt x="140970" y="56934"/>
                  </a:cubicBezTo>
                  <a:lnTo>
                    <a:pt x="140970" y="157518"/>
                  </a:lnTo>
                  <a:lnTo>
                    <a:pt x="97155" y="157518"/>
                  </a:lnTo>
                  <a:lnTo>
                    <a:pt x="97155" y="143285"/>
                  </a:lnTo>
                  <a:cubicBezTo>
                    <a:pt x="89535" y="155621"/>
                    <a:pt x="71438" y="161314"/>
                    <a:pt x="54292" y="161314"/>
                  </a:cubicBezTo>
                  <a:cubicBezTo>
                    <a:pt x="21907" y="161314"/>
                    <a:pt x="0" y="138540"/>
                    <a:pt x="0" y="112920"/>
                  </a:cubicBezTo>
                  <a:cubicBezTo>
                    <a:pt x="0" y="83504"/>
                    <a:pt x="21907" y="65475"/>
                    <a:pt x="56197" y="65475"/>
                  </a:cubicBezTo>
                  <a:lnTo>
                    <a:pt x="86678" y="65475"/>
                  </a:lnTo>
                  <a:cubicBezTo>
                    <a:pt x="94297" y="65475"/>
                    <a:pt x="97155" y="61679"/>
                    <a:pt x="97155" y="55986"/>
                  </a:cubicBezTo>
                  <a:lnTo>
                    <a:pt x="97155" y="55986"/>
                  </a:lnTo>
                  <a:lnTo>
                    <a:pt x="98107" y="55986"/>
                  </a:lnTo>
                  <a:close/>
                  <a:moveTo>
                    <a:pt x="98107" y="103431"/>
                  </a:moveTo>
                  <a:lnTo>
                    <a:pt x="98107" y="92044"/>
                  </a:lnTo>
                  <a:cubicBezTo>
                    <a:pt x="95250" y="94891"/>
                    <a:pt x="90488" y="95840"/>
                    <a:pt x="84772" y="95840"/>
                  </a:cubicBezTo>
                  <a:lnTo>
                    <a:pt x="68580" y="95840"/>
                  </a:lnTo>
                  <a:cubicBezTo>
                    <a:pt x="55245" y="95840"/>
                    <a:pt x="46672" y="101533"/>
                    <a:pt x="46672" y="112920"/>
                  </a:cubicBezTo>
                  <a:cubicBezTo>
                    <a:pt x="46672" y="123358"/>
                    <a:pt x="55245" y="130949"/>
                    <a:pt x="68580" y="130949"/>
                  </a:cubicBezTo>
                  <a:cubicBezTo>
                    <a:pt x="83820" y="130949"/>
                    <a:pt x="98107" y="122409"/>
                    <a:pt x="98107" y="103431"/>
                  </a:cubicBez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5EA6448-7678-A436-C103-C41B9DEF7837}"/>
                </a:ext>
              </a:extLst>
            </p:cNvPr>
            <p:cNvSpPr/>
            <p:nvPr userDrawn="1"/>
          </p:nvSpPr>
          <p:spPr>
            <a:xfrm>
              <a:off x="6224023" y="817598"/>
              <a:ext cx="41159" cy="67245"/>
            </a:xfrm>
            <a:custGeom>
              <a:avLst/>
              <a:gdLst>
                <a:gd name="connsiteX0" fmla="*/ 94298 w 95250"/>
                <a:gd name="connsiteY0" fmla="*/ 45548 h 155620"/>
                <a:gd name="connsiteX1" fmla="*/ 76200 w 95250"/>
                <a:gd name="connsiteY1" fmla="*/ 45548 h 155620"/>
                <a:gd name="connsiteX2" fmla="*/ 43815 w 95250"/>
                <a:gd name="connsiteY2" fmla="*/ 82555 h 155620"/>
                <a:gd name="connsiteX3" fmla="*/ 43815 w 95250"/>
                <a:gd name="connsiteY3" fmla="*/ 155621 h 155620"/>
                <a:gd name="connsiteX4" fmla="*/ 0 w 95250"/>
                <a:gd name="connsiteY4" fmla="*/ 155621 h 155620"/>
                <a:gd name="connsiteX5" fmla="*/ 0 w 95250"/>
                <a:gd name="connsiteY5" fmla="*/ 1898 h 155620"/>
                <a:gd name="connsiteX6" fmla="*/ 42863 w 95250"/>
                <a:gd name="connsiteY6" fmla="*/ 1898 h 155620"/>
                <a:gd name="connsiteX7" fmla="*/ 42863 w 95250"/>
                <a:gd name="connsiteY7" fmla="*/ 26569 h 155620"/>
                <a:gd name="connsiteX8" fmla="*/ 82868 w 95250"/>
                <a:gd name="connsiteY8" fmla="*/ 0 h 155620"/>
                <a:gd name="connsiteX9" fmla="*/ 95250 w 95250"/>
                <a:gd name="connsiteY9" fmla="*/ 949 h 155620"/>
                <a:gd name="connsiteX10" fmla="*/ 95250 w 95250"/>
                <a:gd name="connsiteY10" fmla="*/ 45548 h 155620"/>
                <a:gd name="connsiteX11" fmla="*/ 94298 w 95250"/>
                <a:gd name="connsiteY11" fmla="*/ 45548 h 15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5620">
                  <a:moveTo>
                    <a:pt x="94298" y="45548"/>
                  </a:moveTo>
                  <a:lnTo>
                    <a:pt x="76200" y="45548"/>
                  </a:lnTo>
                  <a:cubicBezTo>
                    <a:pt x="54293" y="45548"/>
                    <a:pt x="43815" y="55986"/>
                    <a:pt x="43815" y="82555"/>
                  </a:cubicBezTo>
                  <a:lnTo>
                    <a:pt x="43815" y="155621"/>
                  </a:lnTo>
                  <a:lnTo>
                    <a:pt x="0" y="155621"/>
                  </a:lnTo>
                  <a:lnTo>
                    <a:pt x="0" y="1898"/>
                  </a:lnTo>
                  <a:lnTo>
                    <a:pt x="42863" y="1898"/>
                  </a:lnTo>
                  <a:lnTo>
                    <a:pt x="42863" y="26569"/>
                  </a:lnTo>
                  <a:cubicBezTo>
                    <a:pt x="48578" y="10438"/>
                    <a:pt x="63818" y="0"/>
                    <a:pt x="82868" y="0"/>
                  </a:cubicBezTo>
                  <a:cubicBezTo>
                    <a:pt x="86678" y="0"/>
                    <a:pt x="90488" y="0"/>
                    <a:pt x="95250" y="949"/>
                  </a:cubicBezTo>
                  <a:lnTo>
                    <a:pt x="95250" y="45548"/>
                  </a:lnTo>
                  <a:lnTo>
                    <a:pt x="94298" y="4554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3FDACF6-F309-8DF5-F1E6-08BFF9F7CE43}"/>
                </a:ext>
              </a:extLst>
            </p:cNvPr>
            <p:cNvSpPr/>
            <p:nvPr userDrawn="1"/>
          </p:nvSpPr>
          <p:spPr>
            <a:xfrm>
              <a:off x="6270121" y="783565"/>
              <a:ext cx="30046" cy="101688"/>
            </a:xfrm>
            <a:custGeom>
              <a:avLst/>
              <a:gdLst>
                <a:gd name="connsiteX0" fmla="*/ 64770 w 69532"/>
                <a:gd name="connsiteY0" fmla="*/ 235328 h 235328"/>
                <a:gd name="connsiteX1" fmla="*/ 20955 w 69532"/>
                <a:gd name="connsiteY1" fmla="*/ 235328 h 235328"/>
                <a:gd name="connsiteX2" fmla="*/ 20955 w 69532"/>
                <a:gd name="connsiteY2" fmla="*/ 118613 h 235328"/>
                <a:gd name="connsiteX3" fmla="*/ 0 w 69532"/>
                <a:gd name="connsiteY3" fmla="*/ 118613 h 235328"/>
                <a:gd name="connsiteX4" fmla="*/ 0 w 69532"/>
                <a:gd name="connsiteY4" fmla="*/ 81606 h 235328"/>
                <a:gd name="connsiteX5" fmla="*/ 65722 w 69532"/>
                <a:gd name="connsiteY5" fmla="*/ 81606 h 235328"/>
                <a:gd name="connsiteX6" fmla="*/ 65722 w 69532"/>
                <a:gd name="connsiteY6" fmla="*/ 235328 h 235328"/>
                <a:gd name="connsiteX7" fmla="*/ 64770 w 69532"/>
                <a:gd name="connsiteY7" fmla="*/ 235328 h 235328"/>
                <a:gd name="connsiteX8" fmla="*/ 40957 w 69532"/>
                <a:gd name="connsiteY8" fmla="*/ 0 h 235328"/>
                <a:gd name="connsiteX9" fmla="*/ 69532 w 69532"/>
                <a:gd name="connsiteY9" fmla="*/ 28467 h 235328"/>
                <a:gd name="connsiteX10" fmla="*/ 40957 w 69532"/>
                <a:gd name="connsiteY10" fmla="*/ 55985 h 235328"/>
                <a:gd name="connsiteX11" fmla="*/ 13335 w 69532"/>
                <a:gd name="connsiteY11" fmla="*/ 28467 h 235328"/>
                <a:gd name="connsiteX12" fmla="*/ 40957 w 69532"/>
                <a:gd name="connsiteY12" fmla="*/ 0 h 23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235328">
                  <a:moveTo>
                    <a:pt x="64770" y="235328"/>
                  </a:moveTo>
                  <a:lnTo>
                    <a:pt x="20955" y="235328"/>
                  </a:lnTo>
                  <a:lnTo>
                    <a:pt x="20955" y="118613"/>
                  </a:lnTo>
                  <a:lnTo>
                    <a:pt x="0" y="118613"/>
                  </a:lnTo>
                  <a:lnTo>
                    <a:pt x="0" y="81606"/>
                  </a:lnTo>
                  <a:lnTo>
                    <a:pt x="65722" y="81606"/>
                  </a:lnTo>
                  <a:lnTo>
                    <a:pt x="65722" y="235328"/>
                  </a:lnTo>
                  <a:lnTo>
                    <a:pt x="64770" y="235328"/>
                  </a:lnTo>
                  <a:close/>
                  <a:moveTo>
                    <a:pt x="40957" y="0"/>
                  </a:moveTo>
                  <a:cubicBezTo>
                    <a:pt x="57150" y="0"/>
                    <a:pt x="69532" y="12336"/>
                    <a:pt x="69532" y="28467"/>
                  </a:cubicBezTo>
                  <a:cubicBezTo>
                    <a:pt x="69532" y="44599"/>
                    <a:pt x="57150" y="55985"/>
                    <a:pt x="40957" y="55985"/>
                  </a:cubicBezTo>
                  <a:cubicBezTo>
                    <a:pt x="25718" y="55985"/>
                    <a:pt x="13335" y="43650"/>
                    <a:pt x="13335" y="28467"/>
                  </a:cubicBezTo>
                  <a:cubicBezTo>
                    <a:pt x="13335" y="13285"/>
                    <a:pt x="25718" y="0"/>
                    <a:pt x="40957" y="0"/>
                  </a:cubicBez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3DAEC06-44D8-063D-A8DD-D174445F5EE7}"/>
                </a:ext>
              </a:extLst>
            </p:cNvPr>
            <p:cNvSpPr/>
            <p:nvPr userDrawn="1"/>
          </p:nvSpPr>
          <p:spPr>
            <a:xfrm>
              <a:off x="6307987" y="818828"/>
              <a:ext cx="69970" cy="66425"/>
            </a:xfrm>
            <a:custGeom>
              <a:avLst/>
              <a:gdLst>
                <a:gd name="connsiteX0" fmla="*/ 80963 w 161925"/>
                <a:gd name="connsiteY0" fmla="*/ 106277 h 153722"/>
                <a:gd name="connsiteX1" fmla="*/ 116205 w 161925"/>
                <a:gd name="connsiteY1" fmla="*/ 0 h 153722"/>
                <a:gd name="connsiteX2" fmla="*/ 161925 w 161925"/>
                <a:gd name="connsiteY2" fmla="*/ 0 h 153722"/>
                <a:gd name="connsiteX3" fmla="*/ 106680 w 161925"/>
                <a:gd name="connsiteY3" fmla="*/ 153723 h 153722"/>
                <a:gd name="connsiteX4" fmla="*/ 52388 w 161925"/>
                <a:gd name="connsiteY4" fmla="*/ 153723 h 153722"/>
                <a:gd name="connsiteX5" fmla="*/ 0 w 161925"/>
                <a:gd name="connsiteY5" fmla="*/ 0 h 153722"/>
                <a:gd name="connsiteX6" fmla="*/ 47625 w 161925"/>
                <a:gd name="connsiteY6" fmla="*/ 0 h 153722"/>
                <a:gd name="connsiteX7" fmla="*/ 80963 w 161925"/>
                <a:gd name="connsiteY7" fmla="*/ 106277 h 1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53722">
                  <a:moveTo>
                    <a:pt x="80963" y="106277"/>
                  </a:moveTo>
                  <a:lnTo>
                    <a:pt x="116205" y="0"/>
                  </a:lnTo>
                  <a:lnTo>
                    <a:pt x="161925" y="0"/>
                  </a:lnTo>
                  <a:lnTo>
                    <a:pt x="106680" y="153723"/>
                  </a:lnTo>
                  <a:lnTo>
                    <a:pt x="52388" y="153723"/>
                  </a:lnTo>
                  <a:lnTo>
                    <a:pt x="0" y="0"/>
                  </a:lnTo>
                  <a:lnTo>
                    <a:pt x="47625" y="0"/>
                  </a:lnTo>
                  <a:lnTo>
                    <a:pt x="80963" y="106277"/>
                  </a:ln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64505CA-DE69-06CC-850E-E760943D7ACB}"/>
                </a:ext>
              </a:extLst>
            </p:cNvPr>
            <p:cNvSpPr/>
            <p:nvPr userDrawn="1"/>
          </p:nvSpPr>
          <p:spPr>
            <a:xfrm>
              <a:off x="6380426" y="816778"/>
              <a:ext cx="60915" cy="69705"/>
            </a:xfrm>
            <a:custGeom>
              <a:avLst/>
              <a:gdLst>
                <a:gd name="connsiteX0" fmla="*/ 98108 w 140970"/>
                <a:gd name="connsiteY0" fmla="*/ 55986 h 161313"/>
                <a:gd name="connsiteX1" fmla="*/ 72390 w 140970"/>
                <a:gd name="connsiteY1" fmla="*/ 37956 h 161313"/>
                <a:gd name="connsiteX2" fmla="*/ 25718 w 140970"/>
                <a:gd name="connsiteY2" fmla="*/ 52190 h 161313"/>
                <a:gd name="connsiteX3" fmla="*/ 8573 w 140970"/>
                <a:gd name="connsiteY3" fmla="*/ 18978 h 161313"/>
                <a:gd name="connsiteX4" fmla="*/ 74295 w 140970"/>
                <a:gd name="connsiteY4" fmla="*/ 0 h 161313"/>
                <a:gd name="connsiteX5" fmla="*/ 140970 w 140970"/>
                <a:gd name="connsiteY5" fmla="*/ 56934 h 161313"/>
                <a:gd name="connsiteX6" fmla="*/ 140970 w 140970"/>
                <a:gd name="connsiteY6" fmla="*/ 157518 h 161313"/>
                <a:gd name="connsiteX7" fmla="*/ 97155 w 140970"/>
                <a:gd name="connsiteY7" fmla="*/ 157518 h 161313"/>
                <a:gd name="connsiteX8" fmla="*/ 97155 w 140970"/>
                <a:gd name="connsiteY8" fmla="*/ 143285 h 161313"/>
                <a:gd name="connsiteX9" fmla="*/ 54293 w 140970"/>
                <a:gd name="connsiteY9" fmla="*/ 161314 h 161313"/>
                <a:gd name="connsiteX10" fmla="*/ 0 w 140970"/>
                <a:gd name="connsiteY10" fmla="*/ 112920 h 161313"/>
                <a:gd name="connsiteX11" fmla="*/ 56198 w 140970"/>
                <a:gd name="connsiteY11" fmla="*/ 65475 h 161313"/>
                <a:gd name="connsiteX12" fmla="*/ 86678 w 140970"/>
                <a:gd name="connsiteY12" fmla="*/ 65475 h 161313"/>
                <a:gd name="connsiteX13" fmla="*/ 97155 w 140970"/>
                <a:gd name="connsiteY13" fmla="*/ 55986 h 161313"/>
                <a:gd name="connsiteX14" fmla="*/ 97155 w 140970"/>
                <a:gd name="connsiteY14" fmla="*/ 55986 h 161313"/>
                <a:gd name="connsiteX15" fmla="*/ 98108 w 140970"/>
                <a:gd name="connsiteY15" fmla="*/ 55986 h 161313"/>
                <a:gd name="connsiteX16" fmla="*/ 98108 w 140970"/>
                <a:gd name="connsiteY16" fmla="*/ 103431 h 161313"/>
                <a:gd name="connsiteX17" fmla="*/ 98108 w 140970"/>
                <a:gd name="connsiteY17" fmla="*/ 92044 h 161313"/>
                <a:gd name="connsiteX18" fmla="*/ 84773 w 140970"/>
                <a:gd name="connsiteY18" fmla="*/ 95840 h 161313"/>
                <a:gd name="connsiteX19" fmla="*/ 68580 w 140970"/>
                <a:gd name="connsiteY19" fmla="*/ 95840 h 161313"/>
                <a:gd name="connsiteX20" fmla="*/ 46673 w 140970"/>
                <a:gd name="connsiteY20" fmla="*/ 112920 h 161313"/>
                <a:gd name="connsiteX21" fmla="*/ 68580 w 140970"/>
                <a:gd name="connsiteY21" fmla="*/ 130949 h 161313"/>
                <a:gd name="connsiteX22" fmla="*/ 98108 w 140970"/>
                <a:gd name="connsiteY22" fmla="*/ 103431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970" h="161313">
                  <a:moveTo>
                    <a:pt x="98108" y="55986"/>
                  </a:moveTo>
                  <a:cubicBezTo>
                    <a:pt x="98108" y="44599"/>
                    <a:pt x="89535" y="37956"/>
                    <a:pt x="72390" y="37956"/>
                  </a:cubicBezTo>
                  <a:cubicBezTo>
                    <a:pt x="57150" y="37956"/>
                    <a:pt x="37148" y="45548"/>
                    <a:pt x="25718" y="52190"/>
                  </a:cubicBezTo>
                  <a:lnTo>
                    <a:pt x="8573" y="18978"/>
                  </a:lnTo>
                  <a:cubicBezTo>
                    <a:pt x="8573" y="18978"/>
                    <a:pt x="37148" y="0"/>
                    <a:pt x="74295" y="0"/>
                  </a:cubicBezTo>
                  <a:cubicBezTo>
                    <a:pt x="109538" y="0"/>
                    <a:pt x="140970" y="16131"/>
                    <a:pt x="140970" y="56934"/>
                  </a:cubicBezTo>
                  <a:lnTo>
                    <a:pt x="140970" y="157518"/>
                  </a:lnTo>
                  <a:lnTo>
                    <a:pt x="97155" y="157518"/>
                  </a:lnTo>
                  <a:lnTo>
                    <a:pt x="97155" y="143285"/>
                  </a:lnTo>
                  <a:cubicBezTo>
                    <a:pt x="89535" y="155621"/>
                    <a:pt x="71438" y="161314"/>
                    <a:pt x="54293" y="161314"/>
                  </a:cubicBezTo>
                  <a:cubicBezTo>
                    <a:pt x="21908" y="161314"/>
                    <a:pt x="0" y="138540"/>
                    <a:pt x="0" y="112920"/>
                  </a:cubicBezTo>
                  <a:cubicBezTo>
                    <a:pt x="0" y="83504"/>
                    <a:pt x="21908" y="65475"/>
                    <a:pt x="56198" y="65475"/>
                  </a:cubicBezTo>
                  <a:lnTo>
                    <a:pt x="86678" y="65475"/>
                  </a:lnTo>
                  <a:cubicBezTo>
                    <a:pt x="94298" y="65475"/>
                    <a:pt x="97155" y="61679"/>
                    <a:pt x="97155" y="55986"/>
                  </a:cubicBezTo>
                  <a:lnTo>
                    <a:pt x="97155" y="55986"/>
                  </a:lnTo>
                  <a:lnTo>
                    <a:pt x="98108" y="55986"/>
                  </a:lnTo>
                  <a:close/>
                  <a:moveTo>
                    <a:pt x="98108" y="103431"/>
                  </a:moveTo>
                  <a:lnTo>
                    <a:pt x="98108" y="92044"/>
                  </a:lnTo>
                  <a:cubicBezTo>
                    <a:pt x="95250" y="94891"/>
                    <a:pt x="90488" y="95840"/>
                    <a:pt x="84773" y="95840"/>
                  </a:cubicBezTo>
                  <a:lnTo>
                    <a:pt x="68580" y="95840"/>
                  </a:lnTo>
                  <a:cubicBezTo>
                    <a:pt x="55245" y="95840"/>
                    <a:pt x="46673" y="101533"/>
                    <a:pt x="46673" y="112920"/>
                  </a:cubicBezTo>
                  <a:cubicBezTo>
                    <a:pt x="46673" y="123358"/>
                    <a:pt x="55245" y="130949"/>
                    <a:pt x="68580" y="130949"/>
                  </a:cubicBezTo>
                  <a:cubicBezTo>
                    <a:pt x="84773" y="130949"/>
                    <a:pt x="98108" y="122409"/>
                    <a:pt x="98108" y="103431"/>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8714D70-5C61-2BEE-3931-C0513887BD20}"/>
                </a:ext>
              </a:extLst>
            </p:cNvPr>
            <p:cNvSpPr/>
            <p:nvPr userDrawn="1"/>
          </p:nvSpPr>
          <p:spPr>
            <a:xfrm>
              <a:off x="6451631" y="793816"/>
              <a:ext cx="44451" cy="92667"/>
            </a:xfrm>
            <a:custGeom>
              <a:avLst/>
              <a:gdLst>
                <a:gd name="connsiteX0" fmla="*/ 68580 w 102869"/>
                <a:gd name="connsiteY0" fmla="*/ 0 h 214452"/>
                <a:gd name="connsiteX1" fmla="*/ 68580 w 102869"/>
                <a:gd name="connsiteY1" fmla="*/ 58832 h 214452"/>
                <a:gd name="connsiteX2" fmla="*/ 101917 w 102869"/>
                <a:gd name="connsiteY2" fmla="*/ 58832 h 214452"/>
                <a:gd name="connsiteX3" fmla="*/ 101917 w 102869"/>
                <a:gd name="connsiteY3" fmla="*/ 95839 h 214452"/>
                <a:gd name="connsiteX4" fmla="*/ 68580 w 102869"/>
                <a:gd name="connsiteY4" fmla="*/ 95839 h 214452"/>
                <a:gd name="connsiteX5" fmla="*/ 68580 w 102869"/>
                <a:gd name="connsiteY5" fmla="*/ 165110 h 214452"/>
                <a:gd name="connsiteX6" fmla="*/ 82867 w 102869"/>
                <a:gd name="connsiteY6" fmla="*/ 176496 h 214452"/>
                <a:gd name="connsiteX7" fmla="*/ 102870 w 102869"/>
                <a:gd name="connsiteY7" fmla="*/ 175548 h 214452"/>
                <a:gd name="connsiteX8" fmla="*/ 102870 w 102869"/>
                <a:gd name="connsiteY8" fmla="*/ 212555 h 214452"/>
                <a:gd name="connsiteX9" fmla="*/ 68580 w 102869"/>
                <a:gd name="connsiteY9" fmla="*/ 214453 h 214452"/>
                <a:gd name="connsiteX10" fmla="*/ 23813 w 102869"/>
                <a:gd name="connsiteY10" fmla="*/ 180292 h 214452"/>
                <a:gd name="connsiteX11" fmla="*/ 23813 w 102869"/>
                <a:gd name="connsiteY11" fmla="*/ 95839 h 214452"/>
                <a:gd name="connsiteX12" fmla="*/ 0 w 102869"/>
                <a:gd name="connsiteY12" fmla="*/ 95839 h 214452"/>
                <a:gd name="connsiteX13" fmla="*/ 0 w 102869"/>
                <a:gd name="connsiteY13" fmla="*/ 58832 h 214452"/>
                <a:gd name="connsiteX14" fmla="*/ 23813 w 102869"/>
                <a:gd name="connsiteY14" fmla="*/ 58832 h 214452"/>
                <a:gd name="connsiteX15" fmla="*/ 23813 w 102869"/>
                <a:gd name="connsiteY15" fmla="*/ 0 h 214452"/>
                <a:gd name="connsiteX16" fmla="*/ 68580 w 102869"/>
                <a:gd name="connsiteY16" fmla="*/ 0 h 214452"/>
                <a:gd name="connsiteX17" fmla="*/ 68580 w 102869"/>
                <a:gd name="connsiteY17" fmla="*/ 0 h 2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69" h="214452">
                  <a:moveTo>
                    <a:pt x="68580" y="0"/>
                  </a:moveTo>
                  <a:lnTo>
                    <a:pt x="68580" y="58832"/>
                  </a:lnTo>
                  <a:lnTo>
                    <a:pt x="101917" y="58832"/>
                  </a:lnTo>
                  <a:lnTo>
                    <a:pt x="101917" y="95839"/>
                  </a:lnTo>
                  <a:lnTo>
                    <a:pt x="68580" y="95839"/>
                  </a:lnTo>
                  <a:lnTo>
                    <a:pt x="68580" y="165110"/>
                  </a:lnTo>
                  <a:cubicBezTo>
                    <a:pt x="68580" y="174599"/>
                    <a:pt x="76200" y="176496"/>
                    <a:pt x="82867" y="176496"/>
                  </a:cubicBezTo>
                  <a:cubicBezTo>
                    <a:pt x="94297" y="176496"/>
                    <a:pt x="102870" y="175548"/>
                    <a:pt x="102870" y="175548"/>
                  </a:cubicBezTo>
                  <a:lnTo>
                    <a:pt x="102870" y="212555"/>
                  </a:lnTo>
                  <a:cubicBezTo>
                    <a:pt x="102870" y="212555"/>
                    <a:pt x="81915" y="214453"/>
                    <a:pt x="68580" y="214453"/>
                  </a:cubicBezTo>
                  <a:cubicBezTo>
                    <a:pt x="46672" y="214453"/>
                    <a:pt x="23813" y="210657"/>
                    <a:pt x="23813" y="180292"/>
                  </a:cubicBezTo>
                  <a:lnTo>
                    <a:pt x="23813" y="95839"/>
                  </a:lnTo>
                  <a:lnTo>
                    <a:pt x="0" y="95839"/>
                  </a:lnTo>
                  <a:lnTo>
                    <a:pt x="0" y="58832"/>
                  </a:lnTo>
                  <a:lnTo>
                    <a:pt x="23813" y="58832"/>
                  </a:lnTo>
                  <a:lnTo>
                    <a:pt x="23813" y="0"/>
                  </a:lnTo>
                  <a:lnTo>
                    <a:pt x="68580" y="0"/>
                  </a:lnTo>
                  <a:lnTo>
                    <a:pt x="68580"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D481BC4-E65D-0A25-9540-C3EC52E26CE3}"/>
                </a:ext>
              </a:extLst>
            </p:cNvPr>
            <p:cNvSpPr/>
            <p:nvPr userDrawn="1"/>
          </p:nvSpPr>
          <p:spPr>
            <a:xfrm>
              <a:off x="6504726" y="817188"/>
              <a:ext cx="69558" cy="69705"/>
            </a:xfrm>
            <a:custGeom>
              <a:avLst/>
              <a:gdLst>
                <a:gd name="connsiteX0" fmla="*/ 160972 w 160972"/>
                <a:gd name="connsiteY0" fmla="*/ 92993 h 161313"/>
                <a:gd name="connsiteX1" fmla="*/ 45720 w 160972"/>
                <a:gd name="connsiteY1" fmla="*/ 92993 h 161313"/>
                <a:gd name="connsiteX2" fmla="*/ 80963 w 160972"/>
                <a:gd name="connsiteY2" fmla="*/ 124307 h 161313"/>
                <a:gd name="connsiteX3" fmla="*/ 112395 w 160972"/>
                <a:gd name="connsiteY3" fmla="*/ 108175 h 161313"/>
                <a:gd name="connsiteX4" fmla="*/ 158115 w 160972"/>
                <a:gd name="connsiteY4" fmla="*/ 112920 h 161313"/>
                <a:gd name="connsiteX5" fmla="*/ 80963 w 160972"/>
                <a:gd name="connsiteY5" fmla="*/ 161314 h 161313"/>
                <a:gd name="connsiteX6" fmla="*/ 0 w 160972"/>
                <a:gd name="connsiteY6" fmla="*/ 80657 h 161313"/>
                <a:gd name="connsiteX7" fmla="*/ 80010 w 160972"/>
                <a:gd name="connsiteY7" fmla="*/ 0 h 161313"/>
                <a:gd name="connsiteX8" fmla="*/ 160972 w 160972"/>
                <a:gd name="connsiteY8" fmla="*/ 92993 h 161313"/>
                <a:gd name="connsiteX9" fmla="*/ 160972 w 160972"/>
                <a:gd name="connsiteY9" fmla="*/ 92993 h 161313"/>
                <a:gd name="connsiteX10" fmla="*/ 160972 w 160972"/>
                <a:gd name="connsiteY10" fmla="*/ 92993 h 161313"/>
                <a:gd name="connsiteX11" fmla="*/ 44768 w 160972"/>
                <a:gd name="connsiteY11" fmla="*/ 64526 h 161313"/>
                <a:gd name="connsiteX12" fmla="*/ 113347 w 160972"/>
                <a:gd name="connsiteY12" fmla="*/ 64526 h 161313"/>
                <a:gd name="connsiteX13" fmla="*/ 79057 w 160972"/>
                <a:gd name="connsiteY13" fmla="*/ 36058 h 161313"/>
                <a:gd name="connsiteX14" fmla="*/ 44768 w 160972"/>
                <a:gd name="connsiteY14" fmla="*/ 64526 h 161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972" h="161313">
                  <a:moveTo>
                    <a:pt x="160972" y="92993"/>
                  </a:moveTo>
                  <a:lnTo>
                    <a:pt x="45720" y="92993"/>
                  </a:lnTo>
                  <a:cubicBezTo>
                    <a:pt x="47625" y="110073"/>
                    <a:pt x="61913" y="124307"/>
                    <a:pt x="80963" y="124307"/>
                  </a:cubicBezTo>
                  <a:cubicBezTo>
                    <a:pt x="93345" y="124307"/>
                    <a:pt x="105728" y="118613"/>
                    <a:pt x="112395" y="108175"/>
                  </a:cubicBezTo>
                  <a:lnTo>
                    <a:pt x="158115" y="112920"/>
                  </a:lnTo>
                  <a:cubicBezTo>
                    <a:pt x="144780" y="146131"/>
                    <a:pt x="115253" y="161314"/>
                    <a:pt x="80963" y="161314"/>
                  </a:cubicBezTo>
                  <a:cubicBezTo>
                    <a:pt x="35243" y="161314"/>
                    <a:pt x="0" y="127153"/>
                    <a:pt x="0" y="80657"/>
                  </a:cubicBezTo>
                  <a:cubicBezTo>
                    <a:pt x="0" y="34161"/>
                    <a:pt x="34290" y="0"/>
                    <a:pt x="80010" y="0"/>
                  </a:cubicBezTo>
                  <a:cubicBezTo>
                    <a:pt x="122872" y="0"/>
                    <a:pt x="160972" y="27518"/>
                    <a:pt x="160972" y="92993"/>
                  </a:cubicBezTo>
                  <a:lnTo>
                    <a:pt x="160972" y="92993"/>
                  </a:lnTo>
                  <a:lnTo>
                    <a:pt x="160972" y="92993"/>
                  </a:lnTo>
                  <a:close/>
                  <a:moveTo>
                    <a:pt x="44768" y="64526"/>
                  </a:moveTo>
                  <a:lnTo>
                    <a:pt x="113347" y="64526"/>
                  </a:lnTo>
                  <a:cubicBezTo>
                    <a:pt x="111443" y="49343"/>
                    <a:pt x="98107" y="36058"/>
                    <a:pt x="79057" y="36058"/>
                  </a:cubicBezTo>
                  <a:cubicBezTo>
                    <a:pt x="61913" y="36058"/>
                    <a:pt x="48578" y="47445"/>
                    <a:pt x="44768" y="64526"/>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6B9BA53-B60B-2C1F-F2C8-40FEDEE9714F}"/>
                </a:ext>
              </a:extLst>
            </p:cNvPr>
            <p:cNvSpPr/>
            <p:nvPr userDrawn="1"/>
          </p:nvSpPr>
          <p:spPr>
            <a:xfrm>
              <a:off x="5284371" y="428067"/>
              <a:ext cx="89726" cy="234129"/>
            </a:xfrm>
            <a:custGeom>
              <a:avLst/>
              <a:gdLst>
                <a:gd name="connsiteX0" fmla="*/ 140017 w 207645"/>
                <a:gd name="connsiteY0" fmla="*/ 419416 h 541825"/>
                <a:gd name="connsiteX1" fmla="*/ 207645 w 207645"/>
                <a:gd name="connsiteY1" fmla="*/ 541825 h 541825"/>
                <a:gd name="connsiteX2" fmla="*/ 123825 w 207645"/>
                <a:gd name="connsiteY2" fmla="*/ 541825 h 541825"/>
                <a:gd name="connsiteX3" fmla="*/ 952 w 207645"/>
                <a:gd name="connsiteY3" fmla="*/ 419416 h 541825"/>
                <a:gd name="connsiteX4" fmla="*/ 952 w 207645"/>
                <a:gd name="connsiteY4" fmla="*/ 184088 h 541825"/>
                <a:gd name="connsiteX5" fmla="*/ 140970 w 207645"/>
                <a:gd name="connsiteY5" fmla="*/ 184088 h 541825"/>
                <a:gd name="connsiteX6" fmla="*/ 140017 w 207645"/>
                <a:gd name="connsiteY6" fmla="*/ 419416 h 541825"/>
                <a:gd name="connsiteX7" fmla="*/ 140017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45" h="541825">
                  <a:moveTo>
                    <a:pt x="140017" y="419416"/>
                  </a:moveTo>
                  <a:cubicBezTo>
                    <a:pt x="139065" y="469708"/>
                    <a:pt x="164783" y="516205"/>
                    <a:pt x="207645" y="541825"/>
                  </a:cubicBezTo>
                  <a:lnTo>
                    <a:pt x="123825" y="541825"/>
                  </a:lnTo>
                  <a:cubicBezTo>
                    <a:pt x="56198" y="541825"/>
                    <a:pt x="952" y="486789"/>
                    <a:pt x="952" y="419416"/>
                  </a:cubicBezTo>
                  <a:lnTo>
                    <a:pt x="952" y="184088"/>
                  </a:lnTo>
                  <a:cubicBezTo>
                    <a:pt x="952" y="116715"/>
                    <a:pt x="140970" y="116715"/>
                    <a:pt x="140970" y="184088"/>
                  </a:cubicBezTo>
                  <a:lnTo>
                    <a:pt x="140017" y="419416"/>
                  </a:lnTo>
                  <a:lnTo>
                    <a:pt x="140017"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613734-C6CF-B4BA-FDF1-EC9978E9AE38}"/>
                </a:ext>
              </a:extLst>
            </p:cNvPr>
            <p:cNvSpPr/>
            <p:nvPr userDrawn="1"/>
          </p:nvSpPr>
          <p:spPr>
            <a:xfrm>
              <a:off x="5359280" y="428067"/>
              <a:ext cx="89726" cy="234129"/>
            </a:xfrm>
            <a:custGeom>
              <a:avLst/>
              <a:gdLst>
                <a:gd name="connsiteX0" fmla="*/ 140018 w 207645"/>
                <a:gd name="connsiteY0" fmla="*/ 419416 h 541825"/>
                <a:gd name="connsiteX1" fmla="*/ 207645 w 207645"/>
                <a:gd name="connsiteY1" fmla="*/ 541825 h 541825"/>
                <a:gd name="connsiteX2" fmla="*/ 123825 w 207645"/>
                <a:gd name="connsiteY2" fmla="*/ 541825 h 541825"/>
                <a:gd name="connsiteX3" fmla="*/ 953 w 207645"/>
                <a:gd name="connsiteY3" fmla="*/ 419416 h 541825"/>
                <a:gd name="connsiteX4" fmla="*/ 953 w 207645"/>
                <a:gd name="connsiteY4" fmla="*/ 184088 h 541825"/>
                <a:gd name="connsiteX5" fmla="*/ 140970 w 207645"/>
                <a:gd name="connsiteY5" fmla="*/ 184088 h 541825"/>
                <a:gd name="connsiteX6" fmla="*/ 140018 w 207645"/>
                <a:gd name="connsiteY6" fmla="*/ 419416 h 541825"/>
                <a:gd name="connsiteX7" fmla="*/ 140018 w 207645"/>
                <a:gd name="connsiteY7" fmla="*/ 419416 h 541825"/>
                <a:gd name="connsiteX8" fmla="*/ 137160 w 207645"/>
                <a:gd name="connsiteY8" fmla="*/ 52190 h 541825"/>
                <a:gd name="connsiteX9" fmla="*/ 68580 w 207645"/>
                <a:gd name="connsiteY9" fmla="*/ 0 h 541825"/>
                <a:gd name="connsiteX10" fmla="*/ 0 w 207645"/>
                <a:gd name="connsiteY10" fmla="*/ 52190 h 541825"/>
                <a:gd name="connsiteX11" fmla="*/ 68580 w 207645"/>
                <a:gd name="connsiteY11" fmla="*/ 104380 h 541825"/>
                <a:gd name="connsiteX12" fmla="*/ 137160 w 207645"/>
                <a:gd name="connsiteY12" fmla="*/ 52190 h 541825"/>
                <a:gd name="connsiteX13" fmla="*/ 137160 w 207645"/>
                <a:gd name="connsiteY13" fmla="*/ 52190 h 541825"/>
                <a:gd name="connsiteX14" fmla="*/ 137160 w 207645"/>
                <a:gd name="connsiteY14"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 h="541825">
                  <a:moveTo>
                    <a:pt x="140018" y="419416"/>
                  </a:moveTo>
                  <a:cubicBezTo>
                    <a:pt x="139065" y="469708"/>
                    <a:pt x="164783" y="516205"/>
                    <a:pt x="207645" y="541825"/>
                  </a:cubicBezTo>
                  <a:lnTo>
                    <a:pt x="123825" y="541825"/>
                  </a:lnTo>
                  <a:cubicBezTo>
                    <a:pt x="56198" y="541825"/>
                    <a:pt x="953" y="486789"/>
                    <a:pt x="953" y="419416"/>
                  </a:cubicBezTo>
                  <a:lnTo>
                    <a:pt x="953" y="184088"/>
                  </a:lnTo>
                  <a:cubicBezTo>
                    <a:pt x="953" y="116715"/>
                    <a:pt x="140970" y="116715"/>
                    <a:pt x="140970" y="184088"/>
                  </a:cubicBezTo>
                  <a:lnTo>
                    <a:pt x="140018" y="419416"/>
                  </a:lnTo>
                  <a:lnTo>
                    <a:pt x="140018" y="419416"/>
                  </a:lnTo>
                  <a:close/>
                  <a:moveTo>
                    <a:pt x="137160" y="52190"/>
                  </a:moveTo>
                  <a:cubicBezTo>
                    <a:pt x="137160" y="23723"/>
                    <a:pt x="106680" y="0"/>
                    <a:pt x="68580" y="0"/>
                  </a:cubicBezTo>
                  <a:cubicBezTo>
                    <a:pt x="30480" y="0"/>
                    <a:pt x="0" y="23723"/>
                    <a:pt x="0" y="52190"/>
                  </a:cubicBezTo>
                  <a:cubicBezTo>
                    <a:pt x="0" y="80657"/>
                    <a:pt x="30480" y="104380"/>
                    <a:pt x="68580" y="104380"/>
                  </a:cubicBezTo>
                  <a:cubicBezTo>
                    <a:pt x="106680" y="104380"/>
                    <a:pt x="137160" y="80657"/>
                    <a:pt x="137160" y="52190"/>
                  </a:cubicBezTo>
                  <a:lnTo>
                    <a:pt x="137160" y="52190"/>
                  </a:lnTo>
                  <a:lnTo>
                    <a:pt x="137160" y="5219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5AD154B-70A2-95DA-B512-E1357B18C0E4}"/>
                </a:ext>
              </a:extLst>
            </p:cNvPr>
            <p:cNvSpPr/>
            <p:nvPr userDrawn="1"/>
          </p:nvSpPr>
          <p:spPr>
            <a:xfrm>
              <a:off x="5435012" y="428067"/>
              <a:ext cx="90137" cy="234129"/>
            </a:xfrm>
            <a:custGeom>
              <a:avLst/>
              <a:gdLst>
                <a:gd name="connsiteX0" fmla="*/ 140970 w 208597"/>
                <a:gd name="connsiteY0" fmla="*/ 419416 h 541825"/>
                <a:gd name="connsiteX1" fmla="*/ 208598 w 208597"/>
                <a:gd name="connsiteY1" fmla="*/ 541825 h 541825"/>
                <a:gd name="connsiteX2" fmla="*/ 124777 w 208597"/>
                <a:gd name="connsiteY2" fmla="*/ 541825 h 541825"/>
                <a:gd name="connsiteX3" fmla="*/ 1905 w 208597"/>
                <a:gd name="connsiteY3" fmla="*/ 419416 h 541825"/>
                <a:gd name="connsiteX4" fmla="*/ 1905 w 208597"/>
                <a:gd name="connsiteY4" fmla="*/ 184088 h 541825"/>
                <a:gd name="connsiteX5" fmla="*/ 141923 w 208597"/>
                <a:gd name="connsiteY5" fmla="*/ 184088 h 541825"/>
                <a:gd name="connsiteX6" fmla="*/ 140970 w 208597"/>
                <a:gd name="connsiteY6" fmla="*/ 419416 h 541825"/>
                <a:gd name="connsiteX7" fmla="*/ 140970 w 208597"/>
                <a:gd name="connsiteY7" fmla="*/ 419416 h 541825"/>
                <a:gd name="connsiteX8" fmla="*/ 137160 w 208597"/>
                <a:gd name="connsiteY8" fmla="*/ 52190 h 541825"/>
                <a:gd name="connsiteX9" fmla="*/ 68580 w 208597"/>
                <a:gd name="connsiteY9" fmla="*/ 0 h 541825"/>
                <a:gd name="connsiteX10" fmla="*/ 0 w 208597"/>
                <a:gd name="connsiteY10" fmla="*/ 52190 h 541825"/>
                <a:gd name="connsiteX11" fmla="*/ 68580 w 208597"/>
                <a:gd name="connsiteY11" fmla="*/ 104380 h 541825"/>
                <a:gd name="connsiteX12" fmla="*/ 137160 w 208597"/>
                <a:gd name="connsiteY12" fmla="*/ 52190 h 541825"/>
                <a:gd name="connsiteX13" fmla="*/ 137160 w 208597"/>
                <a:gd name="connsiteY13" fmla="*/ 52190 h 54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597" h="541825">
                  <a:moveTo>
                    <a:pt x="140970" y="419416"/>
                  </a:moveTo>
                  <a:cubicBezTo>
                    <a:pt x="140018" y="469708"/>
                    <a:pt x="165735" y="516205"/>
                    <a:pt x="208598" y="541825"/>
                  </a:cubicBezTo>
                  <a:lnTo>
                    <a:pt x="124777" y="541825"/>
                  </a:lnTo>
                  <a:cubicBezTo>
                    <a:pt x="57150" y="541825"/>
                    <a:pt x="1905" y="486789"/>
                    <a:pt x="1905" y="419416"/>
                  </a:cubicBezTo>
                  <a:lnTo>
                    <a:pt x="1905" y="184088"/>
                  </a:lnTo>
                  <a:cubicBezTo>
                    <a:pt x="1905" y="116715"/>
                    <a:pt x="141923" y="116715"/>
                    <a:pt x="141923" y="184088"/>
                  </a:cubicBezTo>
                  <a:lnTo>
                    <a:pt x="140970" y="419416"/>
                  </a:lnTo>
                  <a:lnTo>
                    <a:pt x="140970" y="419416"/>
                  </a:lnTo>
                  <a:close/>
                  <a:moveTo>
                    <a:pt x="137160" y="52190"/>
                  </a:moveTo>
                  <a:cubicBezTo>
                    <a:pt x="137160" y="23723"/>
                    <a:pt x="106680" y="0"/>
                    <a:pt x="68580" y="0"/>
                  </a:cubicBezTo>
                  <a:cubicBezTo>
                    <a:pt x="30480" y="0"/>
                    <a:pt x="0" y="22774"/>
                    <a:pt x="0" y="52190"/>
                  </a:cubicBezTo>
                  <a:cubicBezTo>
                    <a:pt x="0" y="80657"/>
                    <a:pt x="30480" y="104380"/>
                    <a:pt x="68580" y="104380"/>
                  </a:cubicBezTo>
                  <a:cubicBezTo>
                    <a:pt x="106680" y="104380"/>
                    <a:pt x="137160" y="80657"/>
                    <a:pt x="137160" y="52190"/>
                  </a:cubicBezTo>
                  <a:lnTo>
                    <a:pt x="137160" y="5219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D70A53-CB05-C986-59D1-4D102AC35792}"/>
                </a:ext>
              </a:extLst>
            </p:cNvPr>
            <p:cNvSpPr/>
            <p:nvPr userDrawn="1"/>
          </p:nvSpPr>
          <p:spPr>
            <a:xfrm>
              <a:off x="5600058" y="466200"/>
              <a:ext cx="24283" cy="196406"/>
            </a:xfrm>
            <a:custGeom>
              <a:avLst/>
              <a:gdLst>
                <a:gd name="connsiteX0" fmla="*/ 0 w 56197"/>
                <a:gd name="connsiteY0" fmla="*/ 0 h 454525"/>
                <a:gd name="connsiteX1" fmla="*/ 56198 w 56197"/>
                <a:gd name="connsiteY1" fmla="*/ 0 h 454525"/>
                <a:gd name="connsiteX2" fmla="*/ 56198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2858 w 56197"/>
                <a:gd name="connsiteY6" fmla="*/ 125256 h 454525"/>
                <a:gd name="connsiteX7" fmla="*/ 52388 w 56197"/>
                <a:gd name="connsiteY7" fmla="*/ 125256 h 454525"/>
                <a:gd name="connsiteX8" fmla="*/ 52388 w 56197"/>
                <a:gd name="connsiteY8" fmla="*/ 454526 h 454525"/>
                <a:gd name="connsiteX9" fmla="*/ 2858 w 56197"/>
                <a:gd name="connsiteY9" fmla="*/ 454526 h 454525"/>
                <a:gd name="connsiteX10" fmla="*/ 2858 w 56197"/>
                <a:gd name="connsiteY10" fmla="*/ 125256 h 454525"/>
                <a:gd name="connsiteX11" fmla="*/ 2858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8" y="0"/>
                  </a:lnTo>
                  <a:lnTo>
                    <a:pt x="56198" y="54088"/>
                  </a:lnTo>
                  <a:lnTo>
                    <a:pt x="0" y="54088"/>
                  </a:lnTo>
                  <a:lnTo>
                    <a:pt x="0" y="0"/>
                  </a:lnTo>
                  <a:lnTo>
                    <a:pt x="0" y="0"/>
                  </a:lnTo>
                  <a:close/>
                  <a:moveTo>
                    <a:pt x="2858" y="125256"/>
                  </a:moveTo>
                  <a:lnTo>
                    <a:pt x="52388" y="125256"/>
                  </a:lnTo>
                  <a:lnTo>
                    <a:pt x="52388" y="454526"/>
                  </a:lnTo>
                  <a:lnTo>
                    <a:pt x="2858" y="454526"/>
                  </a:lnTo>
                  <a:lnTo>
                    <a:pt x="2858" y="125256"/>
                  </a:lnTo>
                  <a:lnTo>
                    <a:pt x="2858" y="125256"/>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96688F1-CCD0-4006-BBC7-E7F5F48B7E55}"/>
                </a:ext>
              </a:extLst>
            </p:cNvPr>
            <p:cNvSpPr/>
            <p:nvPr userDrawn="1"/>
          </p:nvSpPr>
          <p:spPr>
            <a:xfrm>
              <a:off x="5666735" y="517033"/>
              <a:ext cx="125122" cy="145163"/>
            </a:xfrm>
            <a:custGeom>
              <a:avLst/>
              <a:gdLst>
                <a:gd name="connsiteX0" fmla="*/ 0 w 289560"/>
                <a:gd name="connsiteY0" fmla="*/ 7618 h 335939"/>
                <a:gd name="connsiteX1" fmla="*/ 49530 w 289560"/>
                <a:gd name="connsiteY1" fmla="*/ 7618 h 335939"/>
                <a:gd name="connsiteX2" fmla="*/ 49530 w 289560"/>
                <a:gd name="connsiteY2" fmla="*/ 64552 h 335939"/>
                <a:gd name="connsiteX3" fmla="*/ 162878 w 289560"/>
                <a:gd name="connsiteY3" fmla="*/ 26 h 335939"/>
                <a:gd name="connsiteX4" fmla="*/ 289560 w 289560"/>
                <a:gd name="connsiteY4" fmla="*/ 131924 h 335939"/>
                <a:gd name="connsiteX5" fmla="*/ 289560 w 289560"/>
                <a:gd name="connsiteY5" fmla="*/ 335939 h 335939"/>
                <a:gd name="connsiteX6" fmla="*/ 240030 w 289560"/>
                <a:gd name="connsiteY6" fmla="*/ 335939 h 335939"/>
                <a:gd name="connsiteX7" fmla="*/ 240030 w 289560"/>
                <a:gd name="connsiteY7" fmla="*/ 143311 h 335939"/>
                <a:gd name="connsiteX8" fmla="*/ 148590 w 289560"/>
                <a:gd name="connsiteY8" fmla="*/ 43676 h 335939"/>
                <a:gd name="connsiteX9" fmla="*/ 146685 w 289560"/>
                <a:gd name="connsiteY9" fmla="*/ 43676 h 335939"/>
                <a:gd name="connsiteX10" fmla="*/ 49530 w 289560"/>
                <a:gd name="connsiteY10" fmla="*/ 140464 h 335939"/>
                <a:gd name="connsiteX11" fmla="*/ 49530 w 289560"/>
                <a:gd name="connsiteY11" fmla="*/ 147107 h 335939"/>
                <a:gd name="connsiteX12" fmla="*/ 49530 w 289560"/>
                <a:gd name="connsiteY12" fmla="*/ 334990 h 335939"/>
                <a:gd name="connsiteX13" fmla="*/ 0 w 289560"/>
                <a:gd name="connsiteY13" fmla="*/ 334990 h 335939"/>
                <a:gd name="connsiteX14" fmla="*/ 0 w 289560"/>
                <a:gd name="connsiteY14" fmla="*/ 7618 h 335939"/>
                <a:gd name="connsiteX15" fmla="*/ 0 w 289560"/>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335939">
                  <a:moveTo>
                    <a:pt x="0" y="7618"/>
                  </a:moveTo>
                  <a:lnTo>
                    <a:pt x="49530" y="7618"/>
                  </a:lnTo>
                  <a:lnTo>
                    <a:pt x="49530" y="64552"/>
                  </a:lnTo>
                  <a:cubicBezTo>
                    <a:pt x="72390" y="23749"/>
                    <a:pt x="116205" y="-922"/>
                    <a:pt x="162878" y="26"/>
                  </a:cubicBezTo>
                  <a:cubicBezTo>
                    <a:pt x="242888" y="26"/>
                    <a:pt x="289560" y="53165"/>
                    <a:pt x="289560" y="131924"/>
                  </a:cubicBezTo>
                  <a:lnTo>
                    <a:pt x="289560" y="335939"/>
                  </a:lnTo>
                  <a:lnTo>
                    <a:pt x="240030" y="335939"/>
                  </a:lnTo>
                  <a:lnTo>
                    <a:pt x="240030" y="143311"/>
                  </a:lnTo>
                  <a:cubicBezTo>
                    <a:pt x="240030" y="82581"/>
                    <a:pt x="206693"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618F900-188D-993E-2252-8055210282CD}"/>
                </a:ext>
              </a:extLst>
            </p:cNvPr>
            <p:cNvSpPr/>
            <p:nvPr userDrawn="1"/>
          </p:nvSpPr>
          <p:spPr>
            <a:xfrm>
              <a:off x="5830958" y="517033"/>
              <a:ext cx="125122" cy="145163"/>
            </a:xfrm>
            <a:custGeom>
              <a:avLst/>
              <a:gdLst>
                <a:gd name="connsiteX0" fmla="*/ 0 w 289559"/>
                <a:gd name="connsiteY0" fmla="*/ 7618 h 335939"/>
                <a:gd name="connsiteX1" fmla="*/ 49530 w 289559"/>
                <a:gd name="connsiteY1" fmla="*/ 7618 h 335939"/>
                <a:gd name="connsiteX2" fmla="*/ 49530 w 289559"/>
                <a:gd name="connsiteY2" fmla="*/ 64552 h 335939"/>
                <a:gd name="connsiteX3" fmla="*/ 162877 w 289559"/>
                <a:gd name="connsiteY3" fmla="*/ 26 h 335939"/>
                <a:gd name="connsiteX4" fmla="*/ 289560 w 289559"/>
                <a:gd name="connsiteY4" fmla="*/ 131924 h 335939"/>
                <a:gd name="connsiteX5" fmla="*/ 289560 w 289559"/>
                <a:gd name="connsiteY5" fmla="*/ 335939 h 335939"/>
                <a:gd name="connsiteX6" fmla="*/ 240030 w 289559"/>
                <a:gd name="connsiteY6" fmla="*/ 335939 h 335939"/>
                <a:gd name="connsiteX7" fmla="*/ 240030 w 289559"/>
                <a:gd name="connsiteY7" fmla="*/ 143311 h 335939"/>
                <a:gd name="connsiteX8" fmla="*/ 148590 w 289559"/>
                <a:gd name="connsiteY8" fmla="*/ 43676 h 335939"/>
                <a:gd name="connsiteX9" fmla="*/ 146685 w 289559"/>
                <a:gd name="connsiteY9" fmla="*/ 43676 h 335939"/>
                <a:gd name="connsiteX10" fmla="*/ 49530 w 289559"/>
                <a:gd name="connsiteY10" fmla="*/ 140464 h 335939"/>
                <a:gd name="connsiteX11" fmla="*/ 49530 w 289559"/>
                <a:gd name="connsiteY11" fmla="*/ 147107 h 335939"/>
                <a:gd name="connsiteX12" fmla="*/ 49530 w 289559"/>
                <a:gd name="connsiteY12" fmla="*/ 334990 h 335939"/>
                <a:gd name="connsiteX13" fmla="*/ 0 w 289559"/>
                <a:gd name="connsiteY13" fmla="*/ 334990 h 335939"/>
                <a:gd name="connsiteX14" fmla="*/ 0 w 289559"/>
                <a:gd name="connsiteY14" fmla="*/ 7618 h 335939"/>
                <a:gd name="connsiteX15" fmla="*/ 0 w 289559"/>
                <a:gd name="connsiteY15" fmla="*/ 7618 h 33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59" h="335939">
                  <a:moveTo>
                    <a:pt x="0" y="7618"/>
                  </a:moveTo>
                  <a:lnTo>
                    <a:pt x="49530" y="7618"/>
                  </a:lnTo>
                  <a:lnTo>
                    <a:pt x="49530" y="64552"/>
                  </a:lnTo>
                  <a:cubicBezTo>
                    <a:pt x="72390" y="23749"/>
                    <a:pt x="116205" y="-922"/>
                    <a:pt x="162877" y="26"/>
                  </a:cubicBezTo>
                  <a:cubicBezTo>
                    <a:pt x="242888" y="26"/>
                    <a:pt x="289560" y="53165"/>
                    <a:pt x="289560" y="131924"/>
                  </a:cubicBezTo>
                  <a:lnTo>
                    <a:pt x="289560" y="335939"/>
                  </a:lnTo>
                  <a:lnTo>
                    <a:pt x="240030" y="335939"/>
                  </a:lnTo>
                  <a:lnTo>
                    <a:pt x="240030" y="143311"/>
                  </a:lnTo>
                  <a:cubicBezTo>
                    <a:pt x="240030" y="82581"/>
                    <a:pt x="206692" y="43676"/>
                    <a:pt x="148590" y="43676"/>
                  </a:cubicBezTo>
                  <a:cubicBezTo>
                    <a:pt x="147638" y="43676"/>
                    <a:pt x="147638" y="43676"/>
                    <a:pt x="146685" y="43676"/>
                  </a:cubicBezTo>
                  <a:cubicBezTo>
                    <a:pt x="93345" y="43676"/>
                    <a:pt x="49530" y="87326"/>
                    <a:pt x="49530" y="140464"/>
                  </a:cubicBezTo>
                  <a:cubicBezTo>
                    <a:pt x="49530" y="142362"/>
                    <a:pt x="49530" y="144260"/>
                    <a:pt x="49530" y="147107"/>
                  </a:cubicBezTo>
                  <a:lnTo>
                    <a:pt x="49530" y="334990"/>
                  </a:lnTo>
                  <a:lnTo>
                    <a:pt x="0" y="334990"/>
                  </a:lnTo>
                  <a:lnTo>
                    <a:pt x="0" y="7618"/>
                  </a:lnTo>
                  <a:lnTo>
                    <a:pt x="0" y="7618"/>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BC26EC1-2D66-2295-958A-2A2C6E90D6AA}"/>
                </a:ext>
              </a:extLst>
            </p:cNvPr>
            <p:cNvSpPr/>
            <p:nvPr userDrawn="1"/>
          </p:nvSpPr>
          <p:spPr>
            <a:xfrm>
              <a:off x="5986538" y="517044"/>
              <a:ext cx="148994" cy="148432"/>
            </a:xfrm>
            <a:custGeom>
              <a:avLst/>
              <a:gdLst>
                <a:gd name="connsiteX0" fmla="*/ 0 w 344804"/>
                <a:gd name="connsiteY0" fmla="*/ 173650 h 343503"/>
                <a:gd name="connsiteX1" fmla="*/ 0 w 344804"/>
                <a:gd name="connsiteY1" fmla="*/ 171752 h 343503"/>
                <a:gd name="connsiteX2" fmla="*/ 172403 w 344804"/>
                <a:gd name="connsiteY2" fmla="*/ 0 h 343503"/>
                <a:gd name="connsiteX3" fmla="*/ 344805 w 344804"/>
                <a:gd name="connsiteY3" fmla="*/ 170803 h 343503"/>
                <a:gd name="connsiteX4" fmla="*/ 344805 w 344804"/>
                <a:gd name="connsiteY4" fmla="*/ 172701 h 343503"/>
                <a:gd name="connsiteX5" fmla="*/ 173355 w 344804"/>
                <a:gd name="connsiteY5" fmla="*/ 343504 h 343503"/>
                <a:gd name="connsiteX6" fmla="*/ 171450 w 344804"/>
                <a:gd name="connsiteY6" fmla="*/ 343504 h 343503"/>
                <a:gd name="connsiteX7" fmla="*/ 169545 w 344804"/>
                <a:gd name="connsiteY7" fmla="*/ 343504 h 343503"/>
                <a:gd name="connsiteX8" fmla="*/ 0 w 344804"/>
                <a:gd name="connsiteY8" fmla="*/ 173650 h 343503"/>
                <a:gd name="connsiteX9" fmla="*/ 0 w 344804"/>
                <a:gd name="connsiteY9" fmla="*/ 173650 h 343503"/>
                <a:gd name="connsiteX10" fmla="*/ 294322 w 344804"/>
                <a:gd name="connsiteY10" fmla="*/ 173650 h 343503"/>
                <a:gd name="connsiteX11" fmla="*/ 294322 w 344804"/>
                <a:gd name="connsiteY11" fmla="*/ 173650 h 343503"/>
                <a:gd name="connsiteX12" fmla="*/ 294322 w 344804"/>
                <a:gd name="connsiteY12" fmla="*/ 168905 h 343503"/>
                <a:gd name="connsiteX13" fmla="*/ 171450 w 344804"/>
                <a:gd name="connsiteY13" fmla="*/ 44599 h 343503"/>
                <a:gd name="connsiteX14" fmla="*/ 50482 w 344804"/>
                <a:gd name="connsiteY14" fmla="*/ 171752 h 343503"/>
                <a:gd name="connsiteX15" fmla="*/ 50482 w 344804"/>
                <a:gd name="connsiteY15" fmla="*/ 172701 h 343503"/>
                <a:gd name="connsiteX16" fmla="*/ 50482 w 344804"/>
                <a:gd name="connsiteY16" fmla="*/ 177445 h 343503"/>
                <a:gd name="connsiteX17" fmla="*/ 172403 w 344804"/>
                <a:gd name="connsiteY17" fmla="*/ 300803 h 343503"/>
                <a:gd name="connsiteX18" fmla="*/ 293370 w 344804"/>
                <a:gd name="connsiteY18" fmla="*/ 179343 h 343503"/>
                <a:gd name="connsiteX19" fmla="*/ 294322 w 344804"/>
                <a:gd name="connsiteY19" fmla="*/ 173650 h 34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804" h="343503">
                  <a:moveTo>
                    <a:pt x="0" y="173650"/>
                  </a:moveTo>
                  <a:lnTo>
                    <a:pt x="0" y="171752"/>
                  </a:lnTo>
                  <a:cubicBezTo>
                    <a:pt x="0" y="77810"/>
                    <a:pt x="78105" y="0"/>
                    <a:pt x="172403" y="0"/>
                  </a:cubicBezTo>
                  <a:cubicBezTo>
                    <a:pt x="266700" y="0"/>
                    <a:pt x="343853" y="76861"/>
                    <a:pt x="344805" y="170803"/>
                  </a:cubicBezTo>
                  <a:lnTo>
                    <a:pt x="344805" y="172701"/>
                  </a:lnTo>
                  <a:cubicBezTo>
                    <a:pt x="344805" y="266642"/>
                    <a:pt x="267653" y="343504"/>
                    <a:pt x="173355" y="343504"/>
                  </a:cubicBezTo>
                  <a:cubicBezTo>
                    <a:pt x="172403" y="343504"/>
                    <a:pt x="172403" y="343504"/>
                    <a:pt x="171450" y="343504"/>
                  </a:cubicBezTo>
                  <a:cubicBezTo>
                    <a:pt x="170497" y="343504"/>
                    <a:pt x="170497" y="343504"/>
                    <a:pt x="169545" y="343504"/>
                  </a:cubicBezTo>
                  <a:cubicBezTo>
                    <a:pt x="77152" y="343504"/>
                    <a:pt x="0" y="267591"/>
                    <a:pt x="0" y="173650"/>
                  </a:cubicBezTo>
                  <a:cubicBezTo>
                    <a:pt x="0" y="175548"/>
                    <a:pt x="0" y="174599"/>
                    <a:pt x="0" y="173650"/>
                  </a:cubicBezTo>
                  <a:moveTo>
                    <a:pt x="294322" y="173650"/>
                  </a:moveTo>
                  <a:lnTo>
                    <a:pt x="294322" y="173650"/>
                  </a:lnTo>
                  <a:cubicBezTo>
                    <a:pt x="294322" y="171752"/>
                    <a:pt x="294322" y="169854"/>
                    <a:pt x="294322" y="168905"/>
                  </a:cubicBezTo>
                  <a:cubicBezTo>
                    <a:pt x="294322" y="101533"/>
                    <a:pt x="239078" y="45548"/>
                    <a:pt x="171450" y="44599"/>
                  </a:cubicBezTo>
                  <a:cubicBezTo>
                    <a:pt x="100013" y="44599"/>
                    <a:pt x="50482" y="102482"/>
                    <a:pt x="50482" y="171752"/>
                  </a:cubicBezTo>
                  <a:lnTo>
                    <a:pt x="50482" y="172701"/>
                  </a:lnTo>
                  <a:cubicBezTo>
                    <a:pt x="50482" y="174599"/>
                    <a:pt x="50482" y="175548"/>
                    <a:pt x="50482" y="177445"/>
                  </a:cubicBezTo>
                  <a:cubicBezTo>
                    <a:pt x="50482" y="244818"/>
                    <a:pt x="105727" y="299854"/>
                    <a:pt x="172403" y="300803"/>
                  </a:cubicBezTo>
                  <a:cubicBezTo>
                    <a:pt x="239078" y="300803"/>
                    <a:pt x="293370" y="245767"/>
                    <a:pt x="293370" y="179343"/>
                  </a:cubicBezTo>
                  <a:cubicBezTo>
                    <a:pt x="294322" y="177445"/>
                    <a:pt x="294322" y="175548"/>
                    <a:pt x="294322" y="173650"/>
                  </a:cubicBezTo>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8793797-07E2-5FB0-9E46-16E19777C55E}"/>
                </a:ext>
              </a:extLst>
            </p:cNvPr>
            <p:cNvSpPr/>
            <p:nvPr userDrawn="1"/>
          </p:nvSpPr>
          <p:spPr>
            <a:xfrm>
              <a:off x="6145821" y="520325"/>
              <a:ext cx="142820" cy="143511"/>
            </a:xfrm>
            <a:custGeom>
              <a:avLst/>
              <a:gdLst>
                <a:gd name="connsiteX0" fmla="*/ 0 w 330517"/>
                <a:gd name="connsiteY0" fmla="*/ 0 h 332116"/>
                <a:gd name="connsiteX1" fmla="*/ 54293 w 330517"/>
                <a:gd name="connsiteY1" fmla="*/ 0 h 332116"/>
                <a:gd name="connsiteX2" fmla="*/ 165735 w 330517"/>
                <a:gd name="connsiteY2" fmla="*/ 273285 h 332116"/>
                <a:gd name="connsiteX3" fmla="*/ 277178 w 330517"/>
                <a:gd name="connsiteY3" fmla="*/ 0 h 332116"/>
                <a:gd name="connsiteX4" fmla="*/ 330518 w 330517"/>
                <a:gd name="connsiteY4" fmla="*/ 0 h 332116"/>
                <a:gd name="connsiteX5" fmla="*/ 186690 w 330517"/>
                <a:gd name="connsiteY5" fmla="*/ 332117 h 332116"/>
                <a:gd name="connsiteX6" fmla="*/ 142875 w 330517"/>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517" h="332116">
                  <a:moveTo>
                    <a:pt x="0" y="0"/>
                  </a:moveTo>
                  <a:lnTo>
                    <a:pt x="54293" y="0"/>
                  </a:lnTo>
                  <a:lnTo>
                    <a:pt x="165735" y="273285"/>
                  </a:lnTo>
                  <a:lnTo>
                    <a:pt x="277178" y="0"/>
                  </a:lnTo>
                  <a:lnTo>
                    <a:pt x="330518" y="0"/>
                  </a:lnTo>
                  <a:lnTo>
                    <a:pt x="186690"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8CA7BF-E35D-F40E-73BD-9D69B67E40CD}"/>
                </a:ext>
              </a:extLst>
            </p:cNvPr>
            <p:cNvSpPr/>
            <p:nvPr userDrawn="1"/>
          </p:nvSpPr>
          <p:spPr>
            <a:xfrm>
              <a:off x="6298932" y="518110"/>
              <a:ext cx="125708" cy="147789"/>
            </a:xfrm>
            <a:custGeom>
              <a:avLst/>
              <a:gdLst>
                <a:gd name="connsiteX0" fmla="*/ 0 w 290916"/>
                <a:gd name="connsiteY0" fmla="*/ 239504 h 342016"/>
                <a:gd name="connsiteX1" fmla="*/ 0 w 290916"/>
                <a:gd name="connsiteY1" fmla="*/ 239504 h 342016"/>
                <a:gd name="connsiteX2" fmla="*/ 140970 w 290916"/>
                <a:gd name="connsiteY2" fmla="*/ 131328 h 342016"/>
                <a:gd name="connsiteX3" fmla="*/ 241935 w 290916"/>
                <a:gd name="connsiteY3" fmla="*/ 145562 h 342016"/>
                <a:gd name="connsiteX4" fmla="*/ 241935 w 290916"/>
                <a:gd name="connsiteY4" fmla="*/ 134175 h 342016"/>
                <a:gd name="connsiteX5" fmla="*/ 143828 w 290916"/>
                <a:gd name="connsiteY5" fmla="*/ 44978 h 342016"/>
                <a:gd name="connsiteX6" fmla="*/ 43815 w 290916"/>
                <a:gd name="connsiteY6" fmla="*/ 68701 h 342016"/>
                <a:gd name="connsiteX7" fmla="*/ 29528 w 290916"/>
                <a:gd name="connsiteY7" fmla="*/ 28847 h 342016"/>
                <a:gd name="connsiteX8" fmla="*/ 149543 w 290916"/>
                <a:gd name="connsiteY8" fmla="*/ 379 h 342016"/>
                <a:gd name="connsiteX9" fmla="*/ 256222 w 290916"/>
                <a:gd name="connsiteY9" fmla="*/ 36438 h 342016"/>
                <a:gd name="connsiteX10" fmla="*/ 290513 w 290916"/>
                <a:gd name="connsiteY10" fmla="*/ 133226 h 342016"/>
                <a:gd name="connsiteX11" fmla="*/ 290513 w 290916"/>
                <a:gd name="connsiteY11" fmla="*/ 334394 h 342016"/>
                <a:gd name="connsiteX12" fmla="*/ 241935 w 290916"/>
                <a:gd name="connsiteY12" fmla="*/ 334394 h 342016"/>
                <a:gd name="connsiteX13" fmla="*/ 241935 w 290916"/>
                <a:gd name="connsiteY13" fmla="*/ 286000 h 342016"/>
                <a:gd name="connsiteX14" fmla="*/ 122872 w 290916"/>
                <a:gd name="connsiteY14" fmla="*/ 341985 h 342016"/>
                <a:gd name="connsiteX15" fmla="*/ 0 w 290916"/>
                <a:gd name="connsiteY15" fmla="*/ 239504 h 342016"/>
                <a:gd name="connsiteX16" fmla="*/ 242888 w 290916"/>
                <a:gd name="connsiteY16" fmla="*/ 213883 h 342016"/>
                <a:gd name="connsiteX17" fmla="*/ 242888 w 290916"/>
                <a:gd name="connsiteY17" fmla="*/ 183518 h 342016"/>
                <a:gd name="connsiteX18" fmla="*/ 146685 w 290916"/>
                <a:gd name="connsiteY18" fmla="*/ 169285 h 342016"/>
                <a:gd name="connsiteX19" fmla="*/ 50482 w 290916"/>
                <a:gd name="connsiteY19" fmla="*/ 235708 h 342016"/>
                <a:gd name="connsiteX20" fmla="*/ 50482 w 290916"/>
                <a:gd name="connsiteY20" fmla="*/ 236657 h 342016"/>
                <a:gd name="connsiteX21" fmla="*/ 133350 w 290916"/>
                <a:gd name="connsiteY21" fmla="*/ 302131 h 342016"/>
                <a:gd name="connsiteX22" fmla="*/ 242888 w 290916"/>
                <a:gd name="connsiteY22" fmla="*/ 213883 h 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916" h="342016">
                  <a:moveTo>
                    <a:pt x="0" y="239504"/>
                  </a:moveTo>
                  <a:lnTo>
                    <a:pt x="0" y="239504"/>
                  </a:lnTo>
                  <a:cubicBezTo>
                    <a:pt x="0" y="168336"/>
                    <a:pt x="57150" y="131328"/>
                    <a:pt x="140970" y="131328"/>
                  </a:cubicBezTo>
                  <a:cubicBezTo>
                    <a:pt x="175260" y="131328"/>
                    <a:pt x="209550" y="136073"/>
                    <a:pt x="241935" y="145562"/>
                  </a:cubicBezTo>
                  <a:lnTo>
                    <a:pt x="241935" y="134175"/>
                  </a:lnTo>
                  <a:cubicBezTo>
                    <a:pt x="241935" y="75343"/>
                    <a:pt x="205740" y="44978"/>
                    <a:pt x="143828" y="44978"/>
                  </a:cubicBezTo>
                  <a:cubicBezTo>
                    <a:pt x="108585" y="44978"/>
                    <a:pt x="74295" y="53518"/>
                    <a:pt x="43815" y="68701"/>
                  </a:cubicBezTo>
                  <a:lnTo>
                    <a:pt x="29528" y="28847"/>
                  </a:lnTo>
                  <a:cubicBezTo>
                    <a:pt x="66675" y="10817"/>
                    <a:pt x="107632" y="1328"/>
                    <a:pt x="149543" y="379"/>
                  </a:cubicBezTo>
                  <a:cubicBezTo>
                    <a:pt x="188595" y="-2467"/>
                    <a:pt x="226695" y="10817"/>
                    <a:pt x="256222" y="36438"/>
                  </a:cubicBezTo>
                  <a:cubicBezTo>
                    <a:pt x="280988" y="63007"/>
                    <a:pt x="293370" y="97168"/>
                    <a:pt x="290513" y="133226"/>
                  </a:cubicBezTo>
                  <a:lnTo>
                    <a:pt x="290513" y="334394"/>
                  </a:lnTo>
                  <a:lnTo>
                    <a:pt x="241935" y="334394"/>
                  </a:lnTo>
                  <a:lnTo>
                    <a:pt x="241935" y="286000"/>
                  </a:lnTo>
                  <a:cubicBezTo>
                    <a:pt x="213360" y="322058"/>
                    <a:pt x="169545" y="342934"/>
                    <a:pt x="122872" y="341985"/>
                  </a:cubicBezTo>
                  <a:cubicBezTo>
                    <a:pt x="60960" y="341985"/>
                    <a:pt x="0" y="306876"/>
                    <a:pt x="0" y="239504"/>
                  </a:cubicBezTo>
                  <a:moveTo>
                    <a:pt x="242888" y="213883"/>
                  </a:moveTo>
                  <a:lnTo>
                    <a:pt x="242888" y="183518"/>
                  </a:lnTo>
                  <a:cubicBezTo>
                    <a:pt x="211455" y="174029"/>
                    <a:pt x="179070" y="169285"/>
                    <a:pt x="146685" y="169285"/>
                  </a:cubicBezTo>
                  <a:cubicBezTo>
                    <a:pt x="85725" y="169285"/>
                    <a:pt x="50482" y="195854"/>
                    <a:pt x="50482" y="235708"/>
                  </a:cubicBezTo>
                  <a:lnTo>
                    <a:pt x="50482" y="236657"/>
                  </a:lnTo>
                  <a:cubicBezTo>
                    <a:pt x="50482" y="278409"/>
                    <a:pt x="88582" y="302131"/>
                    <a:pt x="133350" y="302131"/>
                  </a:cubicBezTo>
                  <a:cubicBezTo>
                    <a:pt x="193357" y="302131"/>
                    <a:pt x="242888" y="266073"/>
                    <a:pt x="242888" y="213883"/>
                  </a:cubicBezTo>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FC1897-7B49-E3A6-B134-DACE4D151E1F}"/>
                </a:ext>
              </a:extLst>
            </p:cNvPr>
            <p:cNvSpPr/>
            <p:nvPr userDrawn="1"/>
          </p:nvSpPr>
          <p:spPr>
            <a:xfrm>
              <a:off x="6450395" y="477681"/>
              <a:ext cx="86433" cy="187795"/>
            </a:xfrm>
            <a:custGeom>
              <a:avLst/>
              <a:gdLst>
                <a:gd name="connsiteX0" fmla="*/ 45720 w 200025"/>
                <a:gd name="connsiteY0" fmla="*/ 340657 h 434598"/>
                <a:gd name="connsiteX1" fmla="*/ 45720 w 200025"/>
                <a:gd name="connsiteY1" fmla="*/ 142336 h 434598"/>
                <a:gd name="connsiteX2" fmla="*/ 0 w 200025"/>
                <a:gd name="connsiteY2" fmla="*/ 142336 h 434598"/>
                <a:gd name="connsiteX3" fmla="*/ 0 w 200025"/>
                <a:gd name="connsiteY3" fmla="*/ 98686 h 434598"/>
                <a:gd name="connsiteX4" fmla="*/ 45720 w 200025"/>
                <a:gd name="connsiteY4" fmla="*/ 98686 h 434598"/>
                <a:gd name="connsiteX5" fmla="*/ 45720 w 200025"/>
                <a:gd name="connsiteY5" fmla="*/ 0 h 434598"/>
                <a:gd name="connsiteX6" fmla="*/ 95250 w 200025"/>
                <a:gd name="connsiteY6" fmla="*/ 0 h 434598"/>
                <a:gd name="connsiteX7" fmla="*/ 95250 w 200025"/>
                <a:gd name="connsiteY7" fmla="*/ 99635 h 434598"/>
                <a:gd name="connsiteX8" fmla="*/ 200025 w 200025"/>
                <a:gd name="connsiteY8" fmla="*/ 99635 h 434598"/>
                <a:gd name="connsiteX9" fmla="*/ 200025 w 200025"/>
                <a:gd name="connsiteY9" fmla="*/ 143285 h 434598"/>
                <a:gd name="connsiteX10" fmla="*/ 95250 w 200025"/>
                <a:gd name="connsiteY10" fmla="*/ 143285 h 434598"/>
                <a:gd name="connsiteX11" fmla="*/ 95250 w 200025"/>
                <a:gd name="connsiteY11" fmla="*/ 334964 h 434598"/>
                <a:gd name="connsiteX12" fmla="*/ 150495 w 200025"/>
                <a:gd name="connsiteY12" fmla="*/ 390000 h 434598"/>
                <a:gd name="connsiteX13" fmla="*/ 198120 w 200025"/>
                <a:gd name="connsiteY13" fmla="*/ 378613 h 434598"/>
                <a:gd name="connsiteX14" fmla="*/ 198120 w 200025"/>
                <a:gd name="connsiteY14" fmla="*/ 420365 h 434598"/>
                <a:gd name="connsiteX15" fmla="*/ 139065 w 200025"/>
                <a:gd name="connsiteY15" fmla="*/ 434599 h 434598"/>
                <a:gd name="connsiteX16" fmla="*/ 45720 w 200025"/>
                <a:gd name="connsiteY16" fmla="*/ 340657 h 43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34598">
                  <a:moveTo>
                    <a:pt x="45720" y="340657"/>
                  </a:moveTo>
                  <a:lnTo>
                    <a:pt x="45720" y="142336"/>
                  </a:lnTo>
                  <a:lnTo>
                    <a:pt x="0" y="142336"/>
                  </a:lnTo>
                  <a:lnTo>
                    <a:pt x="0" y="98686"/>
                  </a:lnTo>
                  <a:lnTo>
                    <a:pt x="45720" y="98686"/>
                  </a:lnTo>
                  <a:lnTo>
                    <a:pt x="45720" y="0"/>
                  </a:lnTo>
                  <a:lnTo>
                    <a:pt x="95250" y="0"/>
                  </a:lnTo>
                  <a:lnTo>
                    <a:pt x="95250" y="99635"/>
                  </a:lnTo>
                  <a:lnTo>
                    <a:pt x="200025" y="99635"/>
                  </a:lnTo>
                  <a:lnTo>
                    <a:pt x="200025" y="143285"/>
                  </a:lnTo>
                  <a:lnTo>
                    <a:pt x="95250" y="143285"/>
                  </a:lnTo>
                  <a:lnTo>
                    <a:pt x="95250" y="334964"/>
                  </a:lnTo>
                  <a:cubicBezTo>
                    <a:pt x="95250" y="374818"/>
                    <a:pt x="117158" y="390000"/>
                    <a:pt x="150495" y="390000"/>
                  </a:cubicBezTo>
                  <a:cubicBezTo>
                    <a:pt x="166688" y="390000"/>
                    <a:pt x="183833" y="386205"/>
                    <a:pt x="198120" y="378613"/>
                  </a:cubicBezTo>
                  <a:lnTo>
                    <a:pt x="198120" y="420365"/>
                  </a:lnTo>
                  <a:cubicBezTo>
                    <a:pt x="180023" y="429854"/>
                    <a:pt x="159068" y="434599"/>
                    <a:pt x="139065" y="434599"/>
                  </a:cubicBezTo>
                  <a:cubicBezTo>
                    <a:pt x="85725" y="433650"/>
                    <a:pt x="45720" y="408029"/>
                    <a:pt x="45720" y="340657"/>
                  </a:cubicBezTo>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85E82CDA-6B2A-1B63-D351-76A5FAF88B0B}"/>
                </a:ext>
              </a:extLst>
            </p:cNvPr>
            <p:cNvSpPr/>
            <p:nvPr userDrawn="1"/>
          </p:nvSpPr>
          <p:spPr>
            <a:xfrm>
              <a:off x="6568933" y="466200"/>
              <a:ext cx="24283" cy="196406"/>
            </a:xfrm>
            <a:custGeom>
              <a:avLst/>
              <a:gdLst>
                <a:gd name="connsiteX0" fmla="*/ 0 w 56197"/>
                <a:gd name="connsiteY0" fmla="*/ 0 h 454525"/>
                <a:gd name="connsiteX1" fmla="*/ 56197 w 56197"/>
                <a:gd name="connsiteY1" fmla="*/ 0 h 454525"/>
                <a:gd name="connsiteX2" fmla="*/ 56197 w 56197"/>
                <a:gd name="connsiteY2" fmla="*/ 54088 h 454525"/>
                <a:gd name="connsiteX3" fmla="*/ 0 w 56197"/>
                <a:gd name="connsiteY3" fmla="*/ 54088 h 454525"/>
                <a:gd name="connsiteX4" fmla="*/ 0 w 56197"/>
                <a:gd name="connsiteY4" fmla="*/ 0 h 454525"/>
                <a:gd name="connsiteX5" fmla="*/ 0 w 56197"/>
                <a:gd name="connsiteY5" fmla="*/ 0 h 454525"/>
                <a:gd name="connsiteX6" fmla="*/ 3810 w 56197"/>
                <a:gd name="connsiteY6" fmla="*/ 125256 h 454525"/>
                <a:gd name="connsiteX7" fmla="*/ 53340 w 56197"/>
                <a:gd name="connsiteY7" fmla="*/ 125256 h 454525"/>
                <a:gd name="connsiteX8" fmla="*/ 53340 w 56197"/>
                <a:gd name="connsiteY8" fmla="*/ 454526 h 454525"/>
                <a:gd name="connsiteX9" fmla="*/ 3810 w 56197"/>
                <a:gd name="connsiteY9" fmla="*/ 454526 h 454525"/>
                <a:gd name="connsiteX10" fmla="*/ 3810 w 56197"/>
                <a:gd name="connsiteY10" fmla="*/ 125256 h 454525"/>
                <a:gd name="connsiteX11" fmla="*/ 3810 w 56197"/>
                <a:gd name="connsiteY11" fmla="*/ 125256 h 45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97" h="454525">
                  <a:moveTo>
                    <a:pt x="0" y="0"/>
                  </a:moveTo>
                  <a:lnTo>
                    <a:pt x="56197" y="0"/>
                  </a:lnTo>
                  <a:lnTo>
                    <a:pt x="56197" y="54088"/>
                  </a:lnTo>
                  <a:lnTo>
                    <a:pt x="0" y="54088"/>
                  </a:lnTo>
                  <a:lnTo>
                    <a:pt x="0" y="0"/>
                  </a:lnTo>
                  <a:lnTo>
                    <a:pt x="0" y="0"/>
                  </a:lnTo>
                  <a:close/>
                  <a:moveTo>
                    <a:pt x="3810" y="125256"/>
                  </a:moveTo>
                  <a:lnTo>
                    <a:pt x="53340" y="125256"/>
                  </a:lnTo>
                  <a:lnTo>
                    <a:pt x="53340" y="454526"/>
                  </a:lnTo>
                  <a:lnTo>
                    <a:pt x="3810" y="454526"/>
                  </a:lnTo>
                  <a:lnTo>
                    <a:pt x="3810" y="125256"/>
                  </a:lnTo>
                  <a:lnTo>
                    <a:pt x="3810" y="125256"/>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F3C5A20-FCCB-BF79-9DDA-EEE05D9908C4}"/>
                </a:ext>
              </a:extLst>
            </p:cNvPr>
            <p:cNvSpPr/>
            <p:nvPr userDrawn="1"/>
          </p:nvSpPr>
          <p:spPr>
            <a:xfrm>
              <a:off x="6621615" y="520325"/>
              <a:ext cx="142409" cy="143511"/>
            </a:xfrm>
            <a:custGeom>
              <a:avLst/>
              <a:gdLst>
                <a:gd name="connsiteX0" fmla="*/ 0 w 329565"/>
                <a:gd name="connsiteY0" fmla="*/ 0 h 332116"/>
                <a:gd name="connsiteX1" fmla="*/ 54293 w 329565"/>
                <a:gd name="connsiteY1" fmla="*/ 0 h 332116"/>
                <a:gd name="connsiteX2" fmla="*/ 164783 w 329565"/>
                <a:gd name="connsiteY2" fmla="*/ 273285 h 332116"/>
                <a:gd name="connsiteX3" fmla="*/ 277178 w 329565"/>
                <a:gd name="connsiteY3" fmla="*/ 0 h 332116"/>
                <a:gd name="connsiteX4" fmla="*/ 329565 w 329565"/>
                <a:gd name="connsiteY4" fmla="*/ 0 h 332116"/>
                <a:gd name="connsiteX5" fmla="*/ 185738 w 329565"/>
                <a:gd name="connsiteY5" fmla="*/ 332117 h 332116"/>
                <a:gd name="connsiteX6" fmla="*/ 142875 w 329565"/>
                <a:gd name="connsiteY6" fmla="*/ 332117 h 33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565" h="332116">
                  <a:moveTo>
                    <a:pt x="0" y="0"/>
                  </a:moveTo>
                  <a:lnTo>
                    <a:pt x="54293" y="0"/>
                  </a:lnTo>
                  <a:lnTo>
                    <a:pt x="164783" y="273285"/>
                  </a:lnTo>
                  <a:lnTo>
                    <a:pt x="277178" y="0"/>
                  </a:lnTo>
                  <a:lnTo>
                    <a:pt x="329565" y="0"/>
                  </a:lnTo>
                  <a:lnTo>
                    <a:pt x="185738" y="332117"/>
                  </a:lnTo>
                  <a:lnTo>
                    <a:pt x="142875" y="332117"/>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93A8658-3EBC-2863-CA93-08EBAE59C21F}"/>
                </a:ext>
              </a:extLst>
            </p:cNvPr>
            <p:cNvSpPr/>
            <p:nvPr userDrawn="1"/>
          </p:nvSpPr>
          <p:spPr>
            <a:xfrm>
              <a:off x="6774726" y="517454"/>
              <a:ext cx="135000" cy="148477"/>
            </a:xfrm>
            <a:custGeom>
              <a:avLst/>
              <a:gdLst>
                <a:gd name="connsiteX0" fmla="*/ 166688 w 312419"/>
                <a:gd name="connsiteY0" fmla="*/ 300803 h 343609"/>
                <a:gd name="connsiteX1" fmla="*/ 270510 w 312419"/>
                <a:gd name="connsiteY1" fmla="*/ 254307 h 343609"/>
                <a:gd name="connsiteX2" fmla="*/ 300990 w 312419"/>
                <a:gd name="connsiteY2" fmla="*/ 281825 h 343609"/>
                <a:gd name="connsiteX3" fmla="*/ 164782 w 312419"/>
                <a:gd name="connsiteY3" fmla="*/ 343504 h 343609"/>
                <a:gd name="connsiteX4" fmla="*/ 0 w 312419"/>
                <a:gd name="connsiteY4" fmla="*/ 171752 h 343609"/>
                <a:gd name="connsiteX5" fmla="*/ 158115 w 312419"/>
                <a:gd name="connsiteY5" fmla="*/ 0 h 343609"/>
                <a:gd name="connsiteX6" fmla="*/ 312420 w 312419"/>
                <a:gd name="connsiteY6" fmla="*/ 174599 h 343609"/>
                <a:gd name="connsiteX7" fmla="*/ 311467 w 312419"/>
                <a:gd name="connsiteY7" fmla="*/ 191679 h 343609"/>
                <a:gd name="connsiteX8" fmla="*/ 49530 w 312419"/>
                <a:gd name="connsiteY8" fmla="*/ 191679 h 343609"/>
                <a:gd name="connsiteX9" fmla="*/ 166688 w 312419"/>
                <a:gd name="connsiteY9" fmla="*/ 300803 h 343609"/>
                <a:gd name="connsiteX10" fmla="*/ 262890 w 312419"/>
                <a:gd name="connsiteY10" fmla="*/ 151825 h 343609"/>
                <a:gd name="connsiteX11" fmla="*/ 157163 w 312419"/>
                <a:gd name="connsiteY11" fmla="*/ 40803 h 343609"/>
                <a:gd name="connsiteX12" fmla="*/ 49530 w 312419"/>
                <a:gd name="connsiteY12" fmla="*/ 151825 h 343609"/>
                <a:gd name="connsiteX13" fmla="*/ 262890 w 312419"/>
                <a:gd name="connsiteY13" fmla="*/ 151825 h 343609"/>
                <a:gd name="connsiteX14" fmla="*/ 262890 w 312419"/>
                <a:gd name="connsiteY14" fmla="*/ 151825 h 34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419" h="343609">
                  <a:moveTo>
                    <a:pt x="166688" y="300803"/>
                  </a:moveTo>
                  <a:cubicBezTo>
                    <a:pt x="206692" y="300803"/>
                    <a:pt x="244792" y="283723"/>
                    <a:pt x="270510" y="254307"/>
                  </a:cubicBezTo>
                  <a:lnTo>
                    <a:pt x="300990" y="281825"/>
                  </a:lnTo>
                  <a:cubicBezTo>
                    <a:pt x="267653" y="321679"/>
                    <a:pt x="217170" y="345402"/>
                    <a:pt x="164782" y="343504"/>
                  </a:cubicBezTo>
                  <a:cubicBezTo>
                    <a:pt x="74295" y="343504"/>
                    <a:pt x="0" y="274234"/>
                    <a:pt x="0" y="171752"/>
                  </a:cubicBezTo>
                  <a:cubicBezTo>
                    <a:pt x="0" y="75912"/>
                    <a:pt x="66675" y="0"/>
                    <a:pt x="158115" y="0"/>
                  </a:cubicBezTo>
                  <a:cubicBezTo>
                    <a:pt x="256222" y="0"/>
                    <a:pt x="312420" y="77810"/>
                    <a:pt x="312420" y="174599"/>
                  </a:cubicBezTo>
                  <a:cubicBezTo>
                    <a:pt x="312420" y="179343"/>
                    <a:pt x="312420" y="184088"/>
                    <a:pt x="311467" y="191679"/>
                  </a:cubicBezTo>
                  <a:lnTo>
                    <a:pt x="49530" y="191679"/>
                  </a:lnTo>
                  <a:cubicBezTo>
                    <a:pt x="53340" y="252409"/>
                    <a:pt x="104775" y="301752"/>
                    <a:pt x="166688" y="300803"/>
                  </a:cubicBezTo>
                  <a:moveTo>
                    <a:pt x="262890" y="151825"/>
                  </a:moveTo>
                  <a:cubicBezTo>
                    <a:pt x="257175" y="92044"/>
                    <a:pt x="222885" y="40803"/>
                    <a:pt x="157163" y="40803"/>
                  </a:cubicBezTo>
                  <a:cubicBezTo>
                    <a:pt x="100013" y="40803"/>
                    <a:pt x="57150" y="88248"/>
                    <a:pt x="49530" y="151825"/>
                  </a:cubicBezTo>
                  <a:lnTo>
                    <a:pt x="262890" y="151825"/>
                  </a:lnTo>
                  <a:lnTo>
                    <a:pt x="262890" y="151825"/>
                  </a:lnTo>
                  <a:close/>
                </a:path>
              </a:pathLst>
            </a:custGeom>
            <a:solidFill>
              <a:srgbClr val="000000"/>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528642132"/>
      </p:ext>
    </p:extLst>
  </p:cSld>
  <p:clrMap bg1="lt1" tx1="dk1" bg2="lt2" tx2="dk2" accent1="accent1" accent2="accent2" accent3="accent3" accent4="accent4" accent5="accent5" accent6="accent6" hlink="hlink" folHlink="folHlink"/>
  <p:sldLayoutIdLst>
    <p:sldLayoutId id="2147484677" r:id="rId1"/>
    <p:sldLayoutId id="2147484678" r:id="rId2"/>
    <p:sldLayoutId id="2147484679" r:id="rId3"/>
    <p:sldLayoutId id="2147484680" r:id="rId4"/>
    <p:sldLayoutId id="2147484681" r:id="rId5"/>
    <p:sldLayoutId id="2147484682" r:id="rId6"/>
    <p:sldLayoutId id="2147484683" r:id="rId7"/>
    <p:sldLayoutId id="2147484684" r:id="rId8"/>
    <p:sldLayoutId id="2147484685" r:id="rId9"/>
    <p:sldLayoutId id="2147484686" r:id="rId10"/>
    <p:sldLayoutId id="2147484687" r:id="rId11"/>
    <p:sldLayoutId id="2147484688" r:id="rId12"/>
    <p:sldLayoutId id="2147484689" r:id="rId13"/>
    <p:sldLayoutId id="2147484690" r:id="rId14"/>
    <p:sldLayoutId id="2147484691" r:id="rId15"/>
    <p:sldLayoutId id="2147484692" r:id="rId16"/>
    <p:sldLayoutId id="2147484693" r:id="rId17"/>
    <p:sldLayoutId id="2147484694" r:id="rId18"/>
    <p:sldLayoutId id="2147484695" r:id="rId19"/>
    <p:sldLayoutId id="2147484696" r:id="rId20"/>
    <p:sldLayoutId id="2147484697" r:id="rId21"/>
    <p:sldLayoutId id="2147484698" r:id="rId22"/>
    <p:sldLayoutId id="2147484699" r:id="rId23"/>
    <p:sldLayoutId id="2147484700" r:id="rId24"/>
    <p:sldLayoutId id="2147484701" r:id="rId25"/>
    <p:sldLayoutId id="2147484702" r:id="rId26"/>
    <p:sldLayoutId id="2147484703" r:id="rId27"/>
    <p:sldLayoutId id="2147484704" r:id="rId28"/>
    <p:sldLayoutId id="2147484705" r:id="rId29"/>
    <p:sldLayoutId id="2147484706" r:id="rId30"/>
    <p:sldLayoutId id="2147484707" r:id="rId31"/>
    <p:sldLayoutId id="2147484708" r:id="rId32"/>
    <p:sldLayoutId id="2147484709" r:id="rId33"/>
    <p:sldLayoutId id="2147484710" r:id="rId34"/>
    <p:sldLayoutId id="2147484711" r:id="rId35"/>
    <p:sldLayoutId id="2147484712" r:id="rId36"/>
    <p:sldLayoutId id="2147484713" r:id="rId37"/>
    <p:sldLayoutId id="2147484714" r:id="rId38"/>
    <p:sldLayoutId id="2147484715" r:id="rId39"/>
    <p:sldLayoutId id="2147484716" r:id="rId40"/>
    <p:sldLayoutId id="2147484717" r:id="rId41"/>
    <p:sldLayoutId id="2147484718" r:id="rId42"/>
    <p:sldLayoutId id="2147484719" r:id="rId43"/>
    <p:sldLayoutId id="2147484720" r:id="rId44"/>
    <p:sldLayoutId id="2147484721" r:id="rId45"/>
    <p:sldLayoutId id="2147484722" r:id="rId46"/>
    <p:sldLayoutId id="2147484723" r:id="rId47"/>
    <p:sldLayoutId id="2147484724" r:id="rId48"/>
    <p:sldLayoutId id="2147484725" r:id="rId49"/>
    <p:sldLayoutId id="2147484726" r:id="rId50"/>
    <p:sldLayoutId id="2147484727" r:id="rId51"/>
    <p:sldLayoutId id="2147484728" r:id="rId52"/>
    <p:sldLayoutId id="2147484729" r:id="rId53"/>
    <p:sldLayoutId id="2147484730" r:id="rId54"/>
    <p:sldLayoutId id="2147484731" r:id="rId55"/>
    <p:sldLayoutId id="2147484732" r:id="rId56"/>
    <p:sldLayoutId id="2147484733" r:id="rId57"/>
    <p:sldLayoutId id="2147484734" r:id="rId58"/>
    <p:sldLayoutId id="2147484735" r:id="rId59"/>
    <p:sldLayoutId id="2147484736" r:id="rId60"/>
    <p:sldLayoutId id="2147484737" r:id="rId61"/>
    <p:sldLayoutId id="2147484738" r:id="rId62"/>
    <p:sldLayoutId id="2147484739" r:id="rId63"/>
    <p:sldLayoutId id="2147484740" r:id="rId64"/>
    <p:sldLayoutId id="2147484741" r:id="rId65"/>
    <p:sldLayoutId id="2147484742" r:id="rId66"/>
    <p:sldLayoutId id="2147484743" r:id="rId67"/>
    <p:sldLayoutId id="2147484744" r:id="rId68"/>
    <p:sldLayoutId id="2147484745" r:id="rId69"/>
    <p:sldLayoutId id="2147484746" r:id="rId70"/>
    <p:sldLayoutId id="2147484747" r:id="rId71"/>
    <p:sldLayoutId id="2147484748" r:id="rId72"/>
    <p:sldLayoutId id="2147484749" r:id="rId73"/>
    <p:sldLayoutId id="2147484750" r:id="rId74"/>
    <p:sldLayoutId id="2147484751" r:id="rId75"/>
    <p:sldLayoutId id="2147484752" r:id="rId76"/>
    <p:sldLayoutId id="2147484753" r:id="rId77"/>
    <p:sldLayoutId id="2147484754" r:id="rId78"/>
    <p:sldLayoutId id="2147484755" r:id="rId79"/>
    <p:sldLayoutId id="2147484756" r:id="rId80"/>
    <p:sldLayoutId id="2147484757" r:id="rId81"/>
    <p:sldLayoutId id="2147484758" r:id="rId82"/>
    <p:sldLayoutId id="2147484759" r:id="rId83"/>
    <p:sldLayoutId id="2147484760" r:id="rId84"/>
    <p:sldLayoutId id="2147484761" r:id="rId85"/>
  </p:sldLayoutIdLst>
  <p:hf hdr="0" dt="0"/>
  <p:txStyles>
    <p:titleStyle>
      <a:lvl1pPr algn="l" defTabSz="914400" rtl="0" eaLnBrk="1" latinLnBrk="0" hangingPunct="1">
        <a:lnSpc>
          <a:spcPct val="90000"/>
        </a:lnSpc>
        <a:spcBef>
          <a:spcPct val="0"/>
        </a:spcBef>
        <a:buNone/>
        <a:defRPr sz="3200" b="1"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dirty="0"/>
              <a:t>Header avenir demi 24pt</a:t>
            </a:r>
            <a:endParaRPr lang="en-GB" dirty="0"/>
          </a:p>
        </p:txBody>
      </p:sp>
      <p:sp>
        <p:nvSpPr>
          <p:cNvPr id="3" name="Text Placeholder 2">
            <a:extLst>
              <a:ext uri="{FF2B5EF4-FFF2-40B4-BE49-F238E27FC236}">
                <a16:creationId xmlns:a16="http://schemas.microsoft.com/office/drawing/2014/main" id="{5C1B50FF-FF35-77A6-3E05-3419EB2868DE}"/>
              </a:ext>
              <a:ext uri="{C183D7F6-B498-43B3-948B-1728B52AA6E4}">
                <adec:decorative xmlns:adec="http://schemas.microsoft.com/office/drawing/2017/decorative" val="0"/>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pic>
        <p:nvPicPr>
          <p:cNvPr id="4" name="Graphic 3">
            <a:extLst>
              <a:ext uri="{FF2B5EF4-FFF2-40B4-BE49-F238E27FC236}">
                <a16:creationId xmlns:a16="http://schemas.microsoft.com/office/drawing/2014/main" id="{21AB4EAE-82CC-6BB0-4194-18B93B5EF772}"/>
              </a:ext>
            </a:extLst>
          </p:cNvPr>
          <p:cNvPicPr>
            <a:picLocks noChangeAspect="1"/>
          </p:cNvPicPr>
          <p:nvPr userDrawn="1"/>
        </p:nvPicPr>
        <p:blipFill>
          <a:blip r:embed="rId46">
            <a:extLst>
              <a:ext uri="{96DAC541-7B7A-43D3-8B79-37D633B846F1}">
                <asvg:svgBlip xmlns:asvg="http://schemas.microsoft.com/office/drawing/2016/SVG/main" r:embed="rId47"/>
              </a:ext>
            </a:extLst>
          </a:blip>
          <a:srcRect l="9263" t="23870" r="9262" b="23680"/>
          <a:stretch/>
        </p:blipFill>
        <p:spPr>
          <a:xfrm>
            <a:off x="550863" y="6329363"/>
            <a:ext cx="1296000" cy="254793"/>
          </a:xfrm>
          <a:prstGeom prst="rect">
            <a:avLst/>
          </a:prstGeom>
        </p:spPr>
      </p:pic>
      <p:sp>
        <p:nvSpPr>
          <p:cNvPr id="5" name="Footer Placeholder 4">
            <a:extLst>
              <a:ext uri="{FF2B5EF4-FFF2-40B4-BE49-F238E27FC236}">
                <a16:creationId xmlns:a16="http://schemas.microsoft.com/office/drawing/2014/main" id="{6667196C-25D5-C3B8-0D57-612FAF9C5C56}"/>
              </a:ext>
              <a:ext uri="{C183D7F6-B498-43B3-948B-1728B52AA6E4}">
                <adec:decorative xmlns:adec="http://schemas.microsoft.com/office/drawing/2017/decorative" val="1"/>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r>
              <a:rPr lang="en-US" dirty="0"/>
              <a:t>© 2025 Clarivate. All rights reserved.</a:t>
            </a:r>
          </a:p>
        </p:txBody>
      </p:sp>
      <p:sp>
        <p:nvSpPr>
          <p:cNvPr id="6" name="Slide Number Placeholder 5">
            <a:extLst>
              <a:ext uri="{FF2B5EF4-FFF2-40B4-BE49-F238E27FC236}">
                <a16:creationId xmlns:a16="http://schemas.microsoft.com/office/drawing/2014/main" id="{06A1DE54-54E0-3EB1-4173-FB5DCE9D7614}"/>
              </a:ext>
              <a:ext uri="{C183D7F6-B498-43B3-948B-1728B52AA6E4}">
                <adec:decorative xmlns:adec="http://schemas.microsoft.com/office/drawing/2017/decorative" val="1"/>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dirty="0"/>
          </a:p>
        </p:txBody>
      </p:sp>
    </p:spTree>
    <p:extLst>
      <p:ext uri="{BB962C8B-B14F-4D97-AF65-F5344CB8AC3E}">
        <p14:creationId xmlns:p14="http://schemas.microsoft.com/office/powerpoint/2010/main" val="3725497777"/>
      </p:ext>
    </p:extLst>
  </p:cSld>
  <p:clrMap bg1="lt1" tx1="dk1" bg2="lt2" tx2="dk2" accent1="accent1" accent2="accent2" accent3="accent3" accent4="accent4" accent5="accent5" accent6="accent6" hlink="hlink" folHlink="folHlink"/>
  <p:sldLayoutIdLst>
    <p:sldLayoutId id="2147484763" r:id="rId1"/>
    <p:sldLayoutId id="2147484764" r:id="rId2"/>
    <p:sldLayoutId id="2147484765" r:id="rId3"/>
    <p:sldLayoutId id="2147484766" r:id="rId4"/>
    <p:sldLayoutId id="2147484767" r:id="rId5"/>
    <p:sldLayoutId id="2147484768" r:id="rId6"/>
    <p:sldLayoutId id="2147484769" r:id="rId7"/>
    <p:sldLayoutId id="2147484770" r:id="rId8"/>
    <p:sldLayoutId id="2147484771" r:id="rId9"/>
    <p:sldLayoutId id="2147484772" r:id="rId10"/>
    <p:sldLayoutId id="2147484773" r:id="rId11"/>
    <p:sldLayoutId id="2147484774" r:id="rId12"/>
    <p:sldLayoutId id="2147484775" r:id="rId13"/>
    <p:sldLayoutId id="2147484776" r:id="rId14"/>
    <p:sldLayoutId id="2147484777" r:id="rId15"/>
    <p:sldLayoutId id="2147484778" r:id="rId16"/>
    <p:sldLayoutId id="2147484779" r:id="rId17"/>
    <p:sldLayoutId id="2147484780" r:id="rId18"/>
    <p:sldLayoutId id="2147484781" r:id="rId19"/>
    <p:sldLayoutId id="2147484782" r:id="rId20"/>
    <p:sldLayoutId id="2147484783" r:id="rId21"/>
    <p:sldLayoutId id="2147484784" r:id="rId22"/>
    <p:sldLayoutId id="2147484785" r:id="rId23"/>
    <p:sldLayoutId id="2147484786" r:id="rId24"/>
    <p:sldLayoutId id="2147484787" r:id="rId25"/>
    <p:sldLayoutId id="2147484788" r:id="rId26"/>
    <p:sldLayoutId id="2147484789" r:id="rId27"/>
    <p:sldLayoutId id="2147484790" r:id="rId28"/>
    <p:sldLayoutId id="2147484791" r:id="rId29"/>
    <p:sldLayoutId id="2147484792" r:id="rId30"/>
    <p:sldLayoutId id="2147484793" r:id="rId31"/>
    <p:sldLayoutId id="2147484794" r:id="rId32"/>
    <p:sldLayoutId id="2147484795" r:id="rId33"/>
    <p:sldLayoutId id="2147484796" r:id="rId34"/>
    <p:sldLayoutId id="2147484797" r:id="rId35"/>
    <p:sldLayoutId id="2147484798" r:id="rId36"/>
    <p:sldLayoutId id="2147484799" r:id="rId37"/>
    <p:sldLayoutId id="2147484800" r:id="rId38"/>
    <p:sldLayoutId id="2147484801" r:id="rId39"/>
    <p:sldLayoutId id="2147484802" r:id="rId40"/>
    <p:sldLayoutId id="2147484803" r:id="rId41"/>
    <p:sldLayoutId id="2147484804" r:id="rId42"/>
    <p:sldLayoutId id="2147484805" r:id="rId43"/>
    <p:sldLayoutId id="2147484806" r:id="rId44"/>
  </p:sldLayoutIdLst>
  <p:hf hdr="0" dt="0"/>
  <p:txStyles>
    <p:title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9FCC3B"/>
          </p15:clr>
        </p15:guide>
        <p15:guide id="2" pos="3840">
          <p15:clr>
            <a:srgbClr val="9FCC3B"/>
          </p15:clr>
        </p15:guide>
        <p15:guide id="3" pos="3795">
          <p15:clr>
            <a:srgbClr val="F26B43"/>
          </p15:clr>
        </p15:guide>
        <p15:guide id="4" pos="3296">
          <p15:clr>
            <a:srgbClr val="F26B43"/>
          </p15:clr>
        </p15:guide>
        <p15:guide id="5" pos="3205">
          <p15:clr>
            <a:srgbClr val="F26B43"/>
          </p15:clr>
        </p15:guide>
        <p15:guide id="6" pos="2706">
          <p15:clr>
            <a:srgbClr val="F26B43"/>
          </p15:clr>
        </p15:guide>
        <p15:guide id="7" pos="2615">
          <p15:clr>
            <a:srgbClr val="F26B43"/>
          </p15:clr>
        </p15:guide>
        <p15:guide id="8" pos="2116">
          <p15:clr>
            <a:srgbClr val="F26B43"/>
          </p15:clr>
        </p15:guide>
        <p15:guide id="9" pos="2026">
          <p15:clr>
            <a:srgbClr val="F26B43"/>
          </p15:clr>
        </p15:guide>
        <p15:guide id="10" pos="1527">
          <p15:clr>
            <a:srgbClr val="F26B43"/>
          </p15:clr>
        </p15:guide>
        <p15:guide id="11" pos="1436">
          <p15:clr>
            <a:srgbClr val="F26B43"/>
          </p15:clr>
        </p15:guide>
        <p15:guide id="12" pos="937">
          <p15:clr>
            <a:srgbClr val="F26B43"/>
          </p15:clr>
        </p15:guide>
        <p15:guide id="13" pos="846">
          <p15:clr>
            <a:srgbClr val="F26B43"/>
          </p15:clr>
        </p15:guide>
        <p15:guide id="14" pos="347">
          <p15:clr>
            <a:srgbClr val="9FCC3B"/>
          </p15:clr>
        </p15:guide>
        <p15:guide id="15" pos="3885">
          <p15:clr>
            <a:srgbClr val="F26B43"/>
          </p15:clr>
        </p15:guide>
        <p15:guide id="16" pos="4384">
          <p15:clr>
            <a:srgbClr val="F26B43"/>
          </p15:clr>
        </p15:guide>
        <p15:guide id="17" pos="4475">
          <p15:clr>
            <a:srgbClr val="F26B43"/>
          </p15:clr>
        </p15:guide>
        <p15:guide id="18" pos="4974">
          <p15:clr>
            <a:srgbClr val="F26B43"/>
          </p15:clr>
        </p15:guide>
        <p15:guide id="19" pos="5065">
          <p15:clr>
            <a:srgbClr val="F26B43"/>
          </p15:clr>
        </p15:guide>
        <p15:guide id="20" pos="5564">
          <p15:clr>
            <a:srgbClr val="F26B43"/>
          </p15:clr>
        </p15:guide>
        <p15:guide id="21" pos="5654">
          <p15:clr>
            <a:srgbClr val="F26B43"/>
          </p15:clr>
        </p15:guide>
        <p15:guide id="22" pos="6153">
          <p15:clr>
            <a:srgbClr val="F26B43"/>
          </p15:clr>
        </p15:guide>
        <p15:guide id="23" pos="6244">
          <p15:clr>
            <a:srgbClr val="F26B43"/>
          </p15:clr>
        </p15:guide>
        <p15:guide id="24" pos="6743">
          <p15:clr>
            <a:srgbClr val="F26B43"/>
          </p15:clr>
        </p15:guide>
        <p15:guide id="25" pos="6834">
          <p15:clr>
            <a:srgbClr val="F26B43"/>
          </p15:clr>
        </p15:guide>
        <p15:guide id="26" pos="7333">
          <p15:clr>
            <a:srgbClr val="9FCC3B"/>
          </p15:clr>
        </p15:guide>
        <p15:guide id="35" orient="horz" pos="1139">
          <p15:clr>
            <a:srgbClr val="F26B43"/>
          </p15:clr>
        </p15:guide>
        <p15:guide id="41" orient="horz" pos="119">
          <p15:clr>
            <a:srgbClr val="9FCC3B"/>
          </p15:clr>
        </p15:guide>
        <p15:guide id="55" orient="horz" pos="3974">
          <p15:clr>
            <a:srgbClr val="F26B43"/>
          </p15:clr>
        </p15:guide>
        <p15:guide id="59" orient="horz" pos="4201">
          <p15:clr>
            <a:srgbClr val="9FCC3B"/>
          </p15:clr>
        </p15:guide>
        <p15:guide id="60" orient="horz" pos="459">
          <p15:clr>
            <a:srgbClr val="F26B43"/>
          </p15:clr>
        </p15:guide>
        <p15:guide id="62" orient="horz" pos="23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xml"/><Relationship Id="rId1" Type="http://schemas.openxmlformats.org/officeDocument/2006/relationships/slideLayout" Target="../slideLayouts/slideLayout176.xml"/></Relationships>
</file>

<file path=ppt/slides/_rels/slide1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80.xml"/></Relationships>
</file>

<file path=ppt/slides/_rels/slide100.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80.xml"/></Relationships>
</file>

<file path=ppt/slides/_rels/slide10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180.xml"/><Relationship Id="rId4" Type="http://schemas.openxmlformats.org/officeDocument/2006/relationships/image" Target="../media/image142.png"/></Relationships>
</file>

<file path=ppt/slides/_rels/slide10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180.xml"/><Relationship Id="rId5" Type="http://schemas.openxmlformats.org/officeDocument/2006/relationships/image" Target="../media/image146.png"/><Relationship Id="rId4" Type="http://schemas.openxmlformats.org/officeDocument/2006/relationships/image" Target="../media/image145.png"/></Relationships>
</file>

<file path=ppt/slides/_rels/slide103.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80.xml"/></Relationships>
</file>

<file path=ppt/slides/_rels/slide10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180.xml"/></Relationships>
</file>

<file path=ppt/slides/_rels/slide105.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180.xml"/></Relationships>
</file>

<file path=ppt/slides/_rels/slide106.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51.png"/><Relationship Id="rId1" Type="http://schemas.openxmlformats.org/officeDocument/2006/relationships/slideLayout" Target="../slideLayouts/slideLayout180.xml"/></Relationships>
</file>

<file path=ppt/slides/_rels/slide107.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80.xml"/></Relationships>
</file>

<file path=ppt/slides/_rels/slide108.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180.xml"/></Relationships>
</file>

<file path=ppt/slides/_rels/slide109.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80.xml"/></Relationships>
</file>

<file path=ppt/slides/_rels/slide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80.xml"/></Relationships>
</file>

<file path=ppt/slides/_rels/slide11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slideLayout" Target="../slideLayouts/slideLayout180.xml"/></Relationships>
</file>

<file path=ppt/slides/_rels/slide11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180.xml"/></Relationships>
</file>

<file path=ppt/slides/_rels/slide112.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180.xml"/></Relationships>
</file>

<file path=ppt/slides/_rels/slide113.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8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115.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180.xml"/></Relationships>
</file>

<file path=ppt/slides/_rels/slide116.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180.xml"/></Relationships>
</file>

<file path=ppt/slides/_rels/slide117.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slideLayout" Target="../slideLayouts/slideLayout180.xml"/></Relationships>
</file>

<file path=ppt/slides/_rels/slide11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image" Target="../media/image167.png"/><Relationship Id="rId1" Type="http://schemas.openxmlformats.org/officeDocument/2006/relationships/slideLayout" Target="../slideLayouts/slideLayout180.xml"/><Relationship Id="rId4" Type="http://schemas.openxmlformats.org/officeDocument/2006/relationships/image" Target="../media/image169.png"/></Relationships>
</file>

<file path=ppt/slides/_rels/slide119.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80.xml"/></Relationships>
</file>

<file path=ppt/slides/_rels/slide1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80.xml"/></Relationships>
</file>

<file path=ppt/slides/_rels/slide120.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180.xml"/></Relationships>
</file>

<file path=ppt/slides/_rels/slide1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slideLayout" Target="../slideLayouts/slideLayout180.xml"/></Relationships>
</file>

<file path=ppt/slides/_rels/slide122.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80.xml"/></Relationships>
</file>

<file path=ppt/slides/_rels/slide12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80.xml"/></Relationships>
</file>

<file path=ppt/slides/_rels/slide12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png"/><Relationship Id="rId1" Type="http://schemas.openxmlformats.org/officeDocument/2006/relationships/slideLayout" Target="../slideLayouts/slideLayout180.xml"/></Relationships>
</file>

<file path=ppt/slides/_rels/slide125.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180.xml"/></Relationships>
</file>

<file path=ppt/slides/_rels/slide126.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image" Target="../media/image178.png"/><Relationship Id="rId1" Type="http://schemas.openxmlformats.org/officeDocument/2006/relationships/slideLayout" Target="../slideLayouts/slideLayout180.xml"/></Relationships>
</file>

<file path=ppt/slides/_rels/slide127.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80.xml"/></Relationships>
</file>

<file path=ppt/slides/_rels/slide12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png"/><Relationship Id="rId1" Type="http://schemas.openxmlformats.org/officeDocument/2006/relationships/slideLayout" Target="../slideLayouts/slideLayout180.xml"/></Relationships>
</file>

<file path=ppt/slides/_rels/slide12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180.xml"/></Relationships>
</file>

<file path=ppt/slides/_rels/slide1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80.xml"/></Relationships>
</file>

<file path=ppt/slides/_rels/slide130.xml.rels><?xml version="1.0" encoding="UTF-8" standalone="yes"?>
<Relationships xmlns="http://schemas.openxmlformats.org/package/2006/relationships"><Relationship Id="rId3" Type="http://schemas.openxmlformats.org/officeDocument/2006/relationships/hyperlink" Target="https://documentation.iii.com/leap/7.8/Default.htm#LEAP1_0/Circulation/Leap_Offline.htm?Highlight=leap%20offline" TargetMode="External"/><Relationship Id="rId2" Type="http://schemas.openxmlformats.org/officeDocument/2006/relationships/hyperlink" Target="https://documentation.iii.com/leap/7.8/Default.htm#LEAP1_0/Circulation/Leap_Offline.htm" TargetMode="External"/><Relationship Id="rId1" Type="http://schemas.openxmlformats.org/officeDocument/2006/relationships/slideLayout" Target="../slideLayouts/slideLayout180.xml"/><Relationship Id="rId4" Type="http://schemas.openxmlformats.org/officeDocument/2006/relationships/image" Target="../media/image185.png"/></Relationships>
</file>

<file path=ppt/slides/_rels/slide13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1.jpeg"/><Relationship Id="rId1" Type="http://schemas.openxmlformats.org/officeDocument/2006/relationships/slideLayout" Target="../slideLayouts/slideLayout79.xml"/><Relationship Id="rId4" Type="http://schemas.openxmlformats.org/officeDocument/2006/relationships/image" Target="../media/image187.svg"/></Relationships>
</file>

<file path=ppt/slides/_rels/slide14.xml.rels><?xml version="1.0" encoding="UTF-8" standalone="yes"?>
<Relationships xmlns="http://schemas.openxmlformats.org/package/2006/relationships"><Relationship Id="rId3" Type="http://schemas.openxmlformats.org/officeDocument/2006/relationships/hyperlink" Target="https://documentation.iii.com/leap/7.8/Default.htm#LEAP1_0/Basics/User_Settings.htm?Highlight=modifying%20user%20settings" TargetMode="External"/><Relationship Id="rId2" Type="http://schemas.openxmlformats.org/officeDocument/2006/relationships/hyperlink" Target="https://documentation.iii.com/leap/7.5/Default.htm#LEAP1_0/User_Settings.htm?TocPath=Polaris%2520Leap%2520Overview%257CModifying%2520User%2520Settings%257C_____0" TargetMode="External"/><Relationship Id="rId1" Type="http://schemas.openxmlformats.org/officeDocument/2006/relationships/slideLayout" Target="../slideLayouts/slideLayout180.xml"/><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80.xml"/></Relationships>
</file>

<file path=ppt/slides/_rels/slide1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80.xml"/></Relationships>
</file>

<file path=ppt/slides/_rels/slide1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80.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https://documentation.iii.com/leap/7.5/Default.htm#LEAP1_0/User_Settings.htm?TocPath=Polaris%2520Leap%2520Overview%257CModifying%2520User%2520Settings%257C_____0" TargetMode="External"/><Relationship Id="rId1" Type="http://schemas.openxmlformats.org/officeDocument/2006/relationships/slideLayout" Target="../slideLayouts/slideLayout180.xml"/></Relationships>
</file>

<file path=ppt/slides/_rels/slide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8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2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80.xml"/></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80.xml"/></Relationships>
</file>

<file path=ppt/slides/_rels/slide22.xml.rels><?xml version="1.0" encoding="UTF-8" standalone="yes"?>
<Relationships xmlns="http://schemas.openxmlformats.org/package/2006/relationships"><Relationship Id="rId3" Type="http://schemas.openxmlformats.org/officeDocument/2006/relationships/hyperlink" Target="https://documentation.iii.com/leap/7.8/Default.htm#LEAP1_0/Do_a_Power_Search.htm" TargetMode="External"/><Relationship Id="rId2" Type="http://schemas.openxmlformats.org/officeDocument/2006/relationships/hyperlink" Target="https://documentation.iii.com/leap/7.8/Default.htm#LEAP1_0/Do_a_basic_search.htm?TocPath=Using%2520the%2520Find%2520Tool%257C_____1" TargetMode="External"/><Relationship Id="rId1" Type="http://schemas.openxmlformats.org/officeDocument/2006/relationships/slideLayout" Target="../slideLayouts/slideLayout180.xml"/><Relationship Id="rId5" Type="http://schemas.openxmlformats.org/officeDocument/2006/relationships/image" Target="../media/image48.png"/><Relationship Id="rId4" Type="http://schemas.openxmlformats.org/officeDocument/2006/relationships/hyperlink" Target="https://documentation.iii.com/leap/7.8/Default.htm#LEAP1_0/Set_up_and_save_an_SQL_s.htm" TargetMode="External"/></Relationships>
</file>

<file path=ppt/slides/_rels/slide2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80.xml"/></Relationships>
</file>

<file path=ppt/slides/_rels/slide2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80.xml"/></Relationships>
</file>

<file path=ppt/slides/_rels/slide2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80.xml"/></Relationships>
</file>

<file path=ppt/slides/_rels/slide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80.xml"/></Relationships>
</file>

<file path=ppt/slides/_rels/slide2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0.xml"/></Relationships>
</file>

<file path=ppt/slides/_rels/slide2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80.xml"/></Relationships>
</file>

<file path=ppt/slides/_rels/slide2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8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80.xml"/></Relationships>
</file>

<file path=ppt/slides/_rels/slide3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80.xml"/></Relationships>
</file>

<file path=ppt/slides/_rels/slide3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hyperlink" Target="https://documentation.iii.com/leap/7.8/Default.htm#LEAP1_0/Basics/Workforms/Bibliographic_Record.htm?Highlight=bibliographic%20record" TargetMode="External"/><Relationship Id="rId1" Type="http://schemas.openxmlformats.org/officeDocument/2006/relationships/slideLayout" Target="../slideLayouts/slideLayout180.xml"/></Relationships>
</file>

<file path=ppt/slides/_rels/slide3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80.xml"/></Relationships>
</file>

<file path=ppt/slides/_rels/slide3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80.xml"/></Relationships>
</file>

<file path=ppt/slides/_rels/slide35.xml.rels><?xml version="1.0" encoding="UTF-8" standalone="yes"?>
<Relationships xmlns="http://schemas.openxmlformats.org/package/2006/relationships"><Relationship Id="rId3" Type="http://schemas.openxmlformats.org/officeDocument/2006/relationships/hyperlink" Target="https://documentation.iii.com/leap/7.8/Default.htm#LEAP1_0/Basics/Workforms/Item_Record.htm?Highlight=item%20record" TargetMode="External"/><Relationship Id="rId2" Type="http://schemas.openxmlformats.org/officeDocument/2006/relationships/image" Target="../media/image59.png"/><Relationship Id="rId1" Type="http://schemas.openxmlformats.org/officeDocument/2006/relationships/slideLayout" Target="../slideLayouts/slideLayout180.xml"/></Relationships>
</file>

<file path=ppt/slides/_rels/slide3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80.xml"/></Relationships>
</file>

<file path=ppt/slides/_rels/slide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180.xml"/></Relationships>
</file>

<file path=ppt/slides/_rels/slide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80.xml"/></Relationships>
</file>

<file path=ppt/slides/_rels/slide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0.xml"/></Relationships>
</file>

<file path=ppt/slides/_rels/slide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80.xml"/></Relationships>
</file>

<file path=ppt/slides/_rels/slide40.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80.xml"/></Relationships>
</file>

<file path=ppt/slides/_rels/slide4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80.xml"/></Relationships>
</file>

<file path=ppt/slides/_rels/slide4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80.xml"/></Relationships>
</file>

<file path=ppt/slides/_rels/slide4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80.xml"/></Relationships>
</file>

<file path=ppt/slides/_rels/slide4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80.xml"/></Relationships>
</file>

<file path=ppt/slides/_rels/slide4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80.xml"/></Relationships>
</file>

<file path=ppt/slides/_rels/slide4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80.xml"/></Relationships>
</file>

<file path=ppt/slides/_rels/slide4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80.xml"/></Relationships>
</file>

<file path=ppt/slides/_rels/slide4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80.xml"/></Relationships>
</file>

<file path=ppt/slides/_rels/slide49.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180.xml"/></Relationships>
</file>

<file path=ppt/slides/_rels/slide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80.xml"/></Relationships>
</file>

<file path=ppt/slides/_rels/slide50.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180.xml"/></Relationships>
</file>

<file path=ppt/slides/_rels/slide5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80.xml"/></Relationships>
</file>

<file path=ppt/slides/_rels/slide52.xml.rels><?xml version="1.0" encoding="UTF-8" standalone="yes"?>
<Relationships xmlns="http://schemas.openxmlformats.org/package/2006/relationships"><Relationship Id="rId3" Type="http://schemas.openxmlformats.org/officeDocument/2006/relationships/hyperlink" Target="https://documentation.iii.com/polaris/7.8/Default.htm#PolarisStaffHelp/Patron_Services/PPregstr/Merging_Patron_Records.htm?TocPath=Patron%2520Services%2520%257CPatron%2520Registration%257CMerging%2520Patron%2520Records%257C_____0" TargetMode="External"/><Relationship Id="rId2" Type="http://schemas.openxmlformats.org/officeDocument/2006/relationships/image" Target="../media/image77.png"/><Relationship Id="rId1" Type="http://schemas.openxmlformats.org/officeDocument/2006/relationships/slideLayout" Target="../slideLayouts/slideLayout180.xml"/></Relationships>
</file>

<file path=ppt/slides/_rels/slide5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80.xml"/></Relationships>
</file>

<file path=ppt/slides/_rels/slide5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80.xml"/></Relationships>
</file>

<file path=ppt/slides/_rels/slide5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80.xml"/></Relationships>
</file>

<file path=ppt/slides/_rels/slide5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hyperlink" Target="https://documentation.iii.com/polaris/7.8/Default.htm#PolarisStaffHelp/Patron_Services_Admin/PDPreceipts/Setting_Up_eReceipts.htm?Highlight=configure%20ereceipt" TargetMode="External"/><Relationship Id="rId1" Type="http://schemas.openxmlformats.org/officeDocument/2006/relationships/slideLayout" Target="../slideLayouts/slideLayout180.xml"/><Relationship Id="rId4" Type="http://schemas.openxmlformats.org/officeDocument/2006/relationships/image" Target="../media/image82.png"/></Relationships>
</file>

<file path=ppt/slides/_rels/slide5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80.xml"/><Relationship Id="rId4" Type="http://schemas.openxmlformats.org/officeDocument/2006/relationships/image" Target="../media/image85.png"/></Relationships>
</file>

<file path=ppt/slides/_rels/slide5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80.xml"/></Relationships>
</file>

<file path=ppt/slides/_rels/slide5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80.xml"/></Relationships>
</file>

<file path=ppt/slides/_rels/slide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80.xml"/></Relationships>
</file>

<file path=ppt/slides/_rels/slide6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80.xml"/></Relationships>
</file>

<file path=ppt/slides/_rels/slide6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80.xml"/></Relationships>
</file>

<file path=ppt/slides/_rels/slide6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180.xml"/></Relationships>
</file>

<file path=ppt/slides/_rels/slide6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80.xml"/></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hyperlink" Target="https://documentation.iii.com/leap/7.8/Default.htm#LEAP1_0/Patrons/View_an_item's_notice_h.htm?Highlight=view%20an%20item's%20notification%20history" TargetMode="External"/><Relationship Id="rId1" Type="http://schemas.openxmlformats.org/officeDocument/2006/relationships/slideLayout" Target="../slideLayouts/slideLayout180.xml"/></Relationships>
</file>

<file path=ppt/slides/_rels/slide65.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80.xml"/></Relationships>
</file>

<file path=ppt/slides/_rels/slide6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80.xml"/></Relationships>
</file>

<file path=ppt/slides/_rels/slide6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80.xml"/></Relationships>
</file>

<file path=ppt/slides/_rels/slide68.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80.xml"/></Relationships>
</file>

<file path=ppt/slides/_rels/slide6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180.xml"/></Relationships>
</file>

<file path=ppt/slides/_rels/slide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80.xml"/></Relationships>
</file>

<file path=ppt/slides/_rels/slide7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180.xml"/></Relationships>
</file>

<file path=ppt/slides/_rels/slide7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180.xml"/></Relationships>
</file>

<file path=ppt/slides/_rels/slide7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80.xml"/></Relationships>
</file>

<file path=ppt/slides/_rels/slide73.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180.xml"/></Relationships>
</file>

<file path=ppt/slides/_rels/slide74.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180.xml"/></Relationships>
</file>

<file path=ppt/slides/_rels/slide7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180.xml"/></Relationships>
</file>

<file path=ppt/slides/_rels/slide76.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80.xml"/></Relationships>
</file>

<file path=ppt/slides/_rels/slide7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80.xml"/></Relationships>
</file>

<file path=ppt/slides/_rels/slide78.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80.xml"/></Relationships>
</file>

<file path=ppt/slides/_rels/slide7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80.xml"/></Relationships>
</file>

<file path=ppt/slides/_rels/slide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80.xml"/></Relationships>
</file>

<file path=ppt/slides/_rels/slide8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180.xml"/></Relationships>
</file>

<file path=ppt/slides/_rels/slide81.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80.xml"/></Relationships>
</file>

<file path=ppt/slides/_rels/slide82.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80.xml"/></Relationships>
</file>

<file path=ppt/slides/_rels/slide8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80.xml"/></Relationships>
</file>

<file path=ppt/slides/_rels/slide84.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180.xml"/></Relationships>
</file>

<file path=ppt/slides/_rels/slide8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80.xml"/></Relationships>
</file>

<file path=ppt/slides/_rels/slide8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80.xml"/></Relationships>
</file>

<file path=ppt/slides/_rels/slide8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80.xml"/></Relationships>
</file>

<file path=ppt/slides/_rels/slide8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8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80.xml"/></Relationships>
</file>

<file path=ppt/slides/_rels/slide9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80.xml"/></Relationships>
</file>

<file path=ppt/slides/_rels/slide9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180.xml"/></Relationships>
</file>

<file path=ppt/slides/_rels/slide92.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180.xml"/></Relationships>
</file>

<file path=ppt/slides/_rels/slide9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80.xml"/></Relationships>
</file>

<file path=ppt/slides/_rels/slide9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80.xml"/></Relationships>
</file>

<file path=ppt/slides/_rels/slide9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80.xml"/></Relationships>
</file>

<file path=ppt/slides/_rels/slide9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34.png"/><Relationship Id="rId1" Type="http://schemas.openxmlformats.org/officeDocument/2006/relationships/slideLayout" Target="../slideLayouts/slideLayout180.xml"/></Relationships>
</file>

<file path=ppt/slides/_rels/slide9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80.xml"/></Relationships>
</file>

<file path=ppt/slides/_rels/slide9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180.xml"/></Relationships>
</file>

<file path=ppt/slides/_rels/slide99.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1FCC1-7CC8-090E-027D-E308DB5338D6}"/>
            </a:ext>
          </a:extLst>
        </p:cNvPr>
        <p:cNvGrpSpPr/>
        <p:nvPr/>
      </p:nvGrpSpPr>
      <p:grpSpPr>
        <a:xfrm>
          <a:off x="0" y="0"/>
          <a:ext cx="0" cy="0"/>
          <a:chOff x="0" y="0"/>
          <a:chExt cx="0" cy="0"/>
        </a:xfrm>
      </p:grpSpPr>
      <p:pic>
        <p:nvPicPr>
          <p:cNvPr id="12" name="Picture Placeholder 11" descr="A picture containing mountains, rocks, nature and sky.">
            <a:extLst>
              <a:ext uri="{FF2B5EF4-FFF2-40B4-BE49-F238E27FC236}">
                <a16:creationId xmlns:a16="http://schemas.microsoft.com/office/drawing/2014/main" id="{6E4CC4FC-EA69-E14E-906B-C50F15E33EA2}"/>
              </a:ext>
              <a:ext uri="{C183D7F6-B498-43B3-948B-1728B52AA6E4}">
                <adec:decorative xmlns:adec="http://schemas.microsoft.com/office/drawing/2017/decorative" val="0"/>
              </a:ext>
            </a:extLst>
          </p:cNvPr>
          <p:cNvPicPr>
            <a:picLocks noGrp="1" noChangeAspect="1"/>
          </p:cNvPicPr>
          <p:nvPr>
            <p:ph type="pic" sz="quarter" idx="26"/>
          </p:nvPr>
        </p:nvPicPr>
        <p:blipFill>
          <a:blip r:embed="rId3">
            <a:extLst>
              <a:ext uri="{28A0092B-C50C-407E-A947-70E740481C1C}">
                <a14:useLocalDpi xmlns:a14="http://schemas.microsoft.com/office/drawing/2010/main" val="0"/>
              </a:ext>
            </a:extLst>
          </a:blip>
          <a:srcRect/>
          <a:stretch/>
        </p:blipFill>
        <p:spPr>
          <a:xfrm>
            <a:off x="0" y="0"/>
            <a:ext cx="12192000" cy="6858000"/>
          </a:xfrm>
        </p:spPr>
      </p:pic>
      <p:sp>
        <p:nvSpPr>
          <p:cNvPr id="11" name="Text Placeholder 10">
            <a:extLst>
              <a:ext uri="{FF2B5EF4-FFF2-40B4-BE49-F238E27FC236}">
                <a16:creationId xmlns:a16="http://schemas.microsoft.com/office/drawing/2014/main" id="{19A4FF03-FCB4-74A0-4F2D-0EA9929DDDA1}"/>
              </a:ext>
            </a:extLst>
          </p:cNvPr>
          <p:cNvSpPr>
            <a:spLocks noGrp="1"/>
          </p:cNvSpPr>
          <p:nvPr>
            <p:ph type="body" sz="quarter" idx="16"/>
          </p:nvPr>
        </p:nvSpPr>
        <p:spPr>
          <a:xfrm>
            <a:off x="1343025" y="2782623"/>
            <a:ext cx="9505950" cy="719138"/>
          </a:xfrm>
        </p:spPr>
        <p:txBody>
          <a:bodyPr/>
          <a:lstStyle/>
          <a:p>
            <a:r>
              <a:rPr lang="en-US" dirty="0"/>
              <a:t>Polaris Patron Services and Circulation</a:t>
            </a:r>
          </a:p>
        </p:txBody>
      </p:sp>
      <p:sp>
        <p:nvSpPr>
          <p:cNvPr id="17" name="Text Placeholder 16">
            <a:extLst>
              <a:ext uri="{FF2B5EF4-FFF2-40B4-BE49-F238E27FC236}">
                <a16:creationId xmlns:a16="http://schemas.microsoft.com/office/drawing/2014/main" id="{3AC1468E-F475-3A62-40BD-94AB84E917E9}"/>
              </a:ext>
            </a:extLst>
          </p:cNvPr>
          <p:cNvSpPr>
            <a:spLocks noGrp="1"/>
          </p:cNvSpPr>
          <p:nvPr>
            <p:ph type="body" sz="quarter" idx="15"/>
          </p:nvPr>
        </p:nvSpPr>
        <p:spPr>
          <a:xfrm>
            <a:off x="2424113" y="6312625"/>
            <a:ext cx="7343775" cy="221599"/>
          </a:xfrm>
        </p:spPr>
        <p:txBody>
          <a:bodyPr/>
          <a:lstStyle/>
          <a:p>
            <a:pPr lvl="0"/>
            <a:endParaRPr lang="en-GB" dirty="0"/>
          </a:p>
        </p:txBody>
      </p:sp>
    </p:spTree>
    <p:extLst>
      <p:ext uri="{BB962C8B-B14F-4D97-AF65-F5344CB8AC3E}">
        <p14:creationId xmlns:p14="http://schemas.microsoft.com/office/powerpoint/2010/main" val="1575880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92F5B8-17B3-C616-0F8C-3B354705E30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FCD47E5-F7D4-30FA-D969-3B2FA02DC10C}"/>
              </a:ext>
            </a:extLst>
          </p:cNvPr>
          <p:cNvSpPr>
            <a:spLocks noGrp="1"/>
          </p:cNvSpPr>
          <p:nvPr>
            <p:ph type="title"/>
          </p:nvPr>
        </p:nvSpPr>
        <p:spPr/>
        <p:txBody>
          <a:bodyPr/>
          <a:lstStyle/>
          <a:p>
            <a:r>
              <a:rPr lang="en-GB" dirty="0"/>
              <a:t>Getting Around</a:t>
            </a:r>
          </a:p>
        </p:txBody>
      </p:sp>
      <p:sp>
        <p:nvSpPr>
          <p:cNvPr id="6" name="Footer Placeholder 5">
            <a:extLst>
              <a:ext uri="{FF2B5EF4-FFF2-40B4-BE49-F238E27FC236}">
                <a16:creationId xmlns:a16="http://schemas.microsoft.com/office/drawing/2014/main" id="{F64E22F9-6664-0F9A-1520-764B0AACA51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C9BAD0D-5E25-E6B3-DD69-9C871C7A3BE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4" name="Slide Number Placeholder 1">
            <a:extLst>
              <a:ext uri="{FF2B5EF4-FFF2-40B4-BE49-F238E27FC236}">
                <a16:creationId xmlns:a16="http://schemas.microsoft.com/office/drawing/2014/main" id="{3725FDF5-9877-ECCB-9749-34C9F8DFEC0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59CD943-D024-467A-B36E-F11E1285ED75}" type="slidenum">
              <a:rPr lang="en-GB" smtClean="0"/>
              <a:pPr/>
              <a:t>10</a:t>
            </a:fld>
            <a:endParaRPr lang="en-GB" dirty="0"/>
          </a:p>
        </p:txBody>
      </p:sp>
      <p:pic>
        <p:nvPicPr>
          <p:cNvPr id="33" name="Content Placeholder 32" descr="Screenshot of Polaris Leap features">
            <a:extLst>
              <a:ext uri="{FF2B5EF4-FFF2-40B4-BE49-F238E27FC236}">
                <a16:creationId xmlns:a16="http://schemas.microsoft.com/office/drawing/2014/main" id="{957AE7E8-AEF3-785E-72E3-88589EB54964}"/>
              </a:ext>
            </a:extLst>
          </p:cNvPr>
          <p:cNvPicPr>
            <a:picLocks noChangeAspect="1"/>
          </p:cNvPicPr>
          <p:nvPr/>
        </p:nvPicPr>
        <p:blipFill>
          <a:blip r:embed="rId2"/>
          <a:stretch>
            <a:fillRect/>
          </a:stretch>
        </p:blipFill>
        <p:spPr>
          <a:xfrm>
            <a:off x="369888" y="1575979"/>
            <a:ext cx="11452225" cy="397432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8285950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E80CFA-D282-1C1D-81A6-F998751B383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99CF79F-08C6-C8A7-74DD-700965D396AB}"/>
              </a:ext>
            </a:extLst>
          </p:cNvPr>
          <p:cNvSpPr>
            <a:spLocks noGrp="1"/>
          </p:cNvSpPr>
          <p:nvPr>
            <p:ph type="title"/>
          </p:nvPr>
        </p:nvSpPr>
        <p:spPr/>
        <p:txBody>
          <a:bodyPr/>
          <a:lstStyle/>
          <a:p>
            <a:r>
              <a:rPr lang="en-GB" dirty="0"/>
              <a:t>Holds: Managing Holds</a:t>
            </a:r>
          </a:p>
        </p:txBody>
      </p:sp>
      <p:sp>
        <p:nvSpPr>
          <p:cNvPr id="6" name="Footer Placeholder 5">
            <a:extLst>
              <a:ext uri="{FF2B5EF4-FFF2-40B4-BE49-F238E27FC236}">
                <a16:creationId xmlns:a16="http://schemas.microsoft.com/office/drawing/2014/main" id="{363BD39C-427B-93BC-F85F-7A87DE89C4A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1FADF5B-AD31-4ABB-B28F-90F8511BADE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D5AD195-340C-87F5-762B-442036E37D6A}"/>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1144052"/>
            <a:ext cx="11450673" cy="4863610"/>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If the hold status is cancelled, we can </a:t>
            </a:r>
            <a:r>
              <a:rPr lang="en-US" sz="1500" i="1" dirty="0"/>
              <a:t>Reactivate</a:t>
            </a:r>
            <a:r>
              <a:rPr lang="en-US" sz="1500" dirty="0"/>
              <a:t> or </a:t>
            </a:r>
            <a:r>
              <a:rPr lang="en-US" sz="1500" i="1" dirty="0"/>
              <a:t>Delete</a:t>
            </a:r>
            <a:r>
              <a:rPr lang="en-US" sz="1500" dirty="0"/>
              <a:t>.</a:t>
            </a:r>
          </a:p>
          <a:p>
            <a:pPr marL="285750" indent="-285750">
              <a:buFont typeface="Arial" panose="020B0604020202020204" pitchFamily="34" charset="0"/>
              <a:buChar char="•"/>
            </a:pPr>
            <a:endParaRPr lang="en-US" dirty="0"/>
          </a:p>
        </p:txBody>
      </p:sp>
      <p:pic>
        <p:nvPicPr>
          <p:cNvPr id="10" name="Picture 9" descr="Screenshot of Polaris Leap Hold Reactivate and Delete options">
            <a:extLst>
              <a:ext uri="{FF2B5EF4-FFF2-40B4-BE49-F238E27FC236}">
                <a16:creationId xmlns:a16="http://schemas.microsoft.com/office/drawing/2014/main" id="{37CD2982-3FA3-5F91-B1F3-A49BB7E3E11F}"/>
              </a:ext>
            </a:extLst>
          </p:cNvPr>
          <p:cNvPicPr>
            <a:picLocks noChangeAspect="1"/>
          </p:cNvPicPr>
          <p:nvPr/>
        </p:nvPicPr>
        <p:blipFill>
          <a:blip r:embed="rId2"/>
          <a:stretch>
            <a:fillRect/>
          </a:stretch>
        </p:blipFill>
        <p:spPr>
          <a:xfrm>
            <a:off x="1640671" y="1789738"/>
            <a:ext cx="8910655" cy="438191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4505238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C64E6E-F660-BDF4-7F09-3C5546DDC13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619FC58-4376-3DFE-3898-7EE52DD26264}"/>
              </a:ext>
            </a:extLst>
          </p:cNvPr>
          <p:cNvSpPr>
            <a:spLocks noGrp="1"/>
          </p:cNvSpPr>
          <p:nvPr>
            <p:ph type="title"/>
          </p:nvPr>
        </p:nvSpPr>
        <p:spPr/>
        <p:txBody>
          <a:bodyPr/>
          <a:lstStyle/>
          <a:p>
            <a:r>
              <a:rPr lang="en-GB" dirty="0"/>
              <a:t>Holds: Managing Holds</a:t>
            </a:r>
          </a:p>
        </p:txBody>
      </p:sp>
      <p:sp>
        <p:nvSpPr>
          <p:cNvPr id="6" name="Footer Placeholder 5">
            <a:extLst>
              <a:ext uri="{FF2B5EF4-FFF2-40B4-BE49-F238E27FC236}">
                <a16:creationId xmlns:a16="http://schemas.microsoft.com/office/drawing/2014/main" id="{515BEB2D-6852-58C4-4AAF-10B0C2B0C3F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0E034F0-DFAE-1A1F-4B36-C0D7484DDC0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9" name="Rectangle 8">
            <a:extLst>
              <a:ext uri="{FF2B5EF4-FFF2-40B4-BE49-F238E27FC236}">
                <a16:creationId xmlns:a16="http://schemas.microsoft.com/office/drawing/2014/main" id="{CAD3C88E-417A-D84B-98DC-4D6100CA2636}"/>
              </a:ext>
            </a:extLst>
          </p:cNvPr>
          <p:cNvSpPr/>
          <p:nvPr/>
        </p:nvSpPr>
        <p:spPr>
          <a:xfrm>
            <a:off x="550864" y="4798569"/>
            <a:ext cx="11385799" cy="830997"/>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Hold requests must be searched for using the </a:t>
            </a:r>
            <a:r>
              <a:rPr lang="en-US" sz="1500" i="1" dirty="0"/>
              <a:t>Find Tool</a:t>
            </a:r>
            <a:r>
              <a:rPr lang="en-US" sz="1500" dirty="0"/>
              <a:t>.</a:t>
            </a:r>
          </a:p>
          <a:p>
            <a:pPr marL="285750" indent="-285750" algn="just">
              <a:buClr>
                <a:schemeClr val="bg2"/>
              </a:buClr>
              <a:buFont typeface="Wingdings" panose="05000000000000000000" pitchFamily="2" charset="2"/>
              <a:buChar char="§"/>
            </a:pPr>
            <a:r>
              <a:rPr lang="en-US" sz="1500" dirty="0"/>
              <a:t>Multiple tabs of a hold request may be seen—</a:t>
            </a:r>
            <a:r>
              <a:rPr lang="en-US" sz="1500" i="1" dirty="0"/>
              <a:t>Details, Notes, Satisfied By, History, </a:t>
            </a:r>
            <a:r>
              <a:rPr lang="en-US" sz="1500" dirty="0"/>
              <a:t>and </a:t>
            </a:r>
            <a:r>
              <a:rPr lang="en-US" sz="1500" i="1" dirty="0"/>
              <a:t>All Hold Requests.</a:t>
            </a:r>
          </a:p>
          <a:p>
            <a:pPr>
              <a:buClr>
                <a:srgbClr val="E86D1F"/>
              </a:buClr>
            </a:pPr>
            <a:endParaRPr lang="en-US" dirty="0"/>
          </a:p>
        </p:txBody>
      </p:sp>
      <p:pic>
        <p:nvPicPr>
          <p:cNvPr id="4" name="Picture 3" descr="Screenshot of Polaris Leap Hold Request">
            <a:extLst>
              <a:ext uri="{FF2B5EF4-FFF2-40B4-BE49-F238E27FC236}">
                <a16:creationId xmlns:a16="http://schemas.microsoft.com/office/drawing/2014/main" id="{1597DFC3-11A9-4BAD-6A25-90BC94A66EAA}"/>
              </a:ext>
            </a:extLst>
          </p:cNvPr>
          <p:cNvPicPr>
            <a:picLocks noChangeAspect="1"/>
          </p:cNvPicPr>
          <p:nvPr/>
        </p:nvPicPr>
        <p:blipFill>
          <a:blip r:embed="rId2"/>
          <a:stretch>
            <a:fillRect/>
          </a:stretch>
        </p:blipFill>
        <p:spPr>
          <a:xfrm>
            <a:off x="550864" y="966408"/>
            <a:ext cx="9947239" cy="2726654"/>
          </a:xfrm>
          <a:prstGeom prst="rect">
            <a:avLst/>
          </a:prstGeom>
          <a:ln>
            <a:noFill/>
          </a:ln>
          <a:effectLst>
            <a:outerShdw blurRad="292100" dist="139700" dir="2700000" algn="tl" rotWithShape="0">
              <a:srgbClr val="333333">
                <a:alpha val="65000"/>
              </a:srgbClr>
            </a:outerShdw>
          </a:effectLst>
        </p:spPr>
      </p:pic>
      <p:pic>
        <p:nvPicPr>
          <p:cNvPr id="15" name="Picture 14" descr="Screenshot of Polaris Leap Hold Request Details">
            <a:extLst>
              <a:ext uri="{FF2B5EF4-FFF2-40B4-BE49-F238E27FC236}">
                <a16:creationId xmlns:a16="http://schemas.microsoft.com/office/drawing/2014/main" id="{FD165A1C-5BC9-EFDC-BA33-2AB7A8F87D03}"/>
              </a:ext>
            </a:extLst>
          </p:cNvPr>
          <p:cNvPicPr>
            <a:picLocks noChangeAspect="1"/>
          </p:cNvPicPr>
          <p:nvPr/>
        </p:nvPicPr>
        <p:blipFill>
          <a:blip r:embed="rId3"/>
          <a:stretch>
            <a:fillRect/>
          </a:stretch>
        </p:blipFill>
        <p:spPr>
          <a:xfrm>
            <a:off x="3184989" y="1528516"/>
            <a:ext cx="8167955" cy="1244823"/>
          </a:xfrm>
          <a:prstGeom prst="rect">
            <a:avLst/>
          </a:prstGeom>
          <a:ln>
            <a:noFill/>
          </a:ln>
          <a:effectLst>
            <a:outerShdw blurRad="292100" dist="139700" dir="2700000" algn="tl" rotWithShape="0">
              <a:srgbClr val="333333">
                <a:alpha val="65000"/>
              </a:srgbClr>
            </a:outerShdw>
          </a:effectLst>
        </p:spPr>
      </p:pic>
      <p:pic>
        <p:nvPicPr>
          <p:cNvPr id="17" name="Picture 16" descr="Screenshot of Polaris Leap All Hold Requests">
            <a:extLst>
              <a:ext uri="{FF2B5EF4-FFF2-40B4-BE49-F238E27FC236}">
                <a16:creationId xmlns:a16="http://schemas.microsoft.com/office/drawing/2014/main" id="{F854D0E5-12D3-52FE-7472-1816FC3BC96B}"/>
              </a:ext>
            </a:extLst>
          </p:cNvPr>
          <p:cNvPicPr>
            <a:picLocks noChangeAspect="1"/>
          </p:cNvPicPr>
          <p:nvPr/>
        </p:nvPicPr>
        <p:blipFill>
          <a:blip r:embed="rId4"/>
          <a:stretch>
            <a:fillRect/>
          </a:stretch>
        </p:blipFill>
        <p:spPr>
          <a:xfrm>
            <a:off x="2561098" y="2907127"/>
            <a:ext cx="8887146" cy="143226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4559443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1EB8C-333F-CFBD-C3D4-AC79BBE5392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1E89EB2-76E7-29F0-BD6A-95B036D2F872}"/>
              </a:ext>
            </a:extLst>
          </p:cNvPr>
          <p:cNvSpPr>
            <a:spLocks noGrp="1"/>
          </p:cNvSpPr>
          <p:nvPr>
            <p:ph type="title"/>
          </p:nvPr>
        </p:nvSpPr>
        <p:spPr/>
        <p:txBody>
          <a:bodyPr/>
          <a:lstStyle/>
          <a:p>
            <a:r>
              <a:rPr lang="en-GB" dirty="0"/>
              <a:t>Holds: Holds Queue</a:t>
            </a:r>
          </a:p>
        </p:txBody>
      </p:sp>
      <p:sp>
        <p:nvSpPr>
          <p:cNvPr id="6" name="Footer Placeholder 5">
            <a:extLst>
              <a:ext uri="{FF2B5EF4-FFF2-40B4-BE49-F238E27FC236}">
                <a16:creationId xmlns:a16="http://schemas.microsoft.com/office/drawing/2014/main" id="{C2ED11E5-B15D-0425-CEB4-66785777050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ECCE912-8701-12BE-0585-F457BC88299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Rectangle 1">
            <a:extLst>
              <a:ext uri="{FF2B5EF4-FFF2-40B4-BE49-F238E27FC236}">
                <a16:creationId xmlns:a16="http://schemas.microsoft.com/office/drawing/2014/main" id="{CAD3C88E-417A-D84B-98DC-4D6100CA2636}"/>
              </a:ext>
            </a:extLst>
          </p:cNvPr>
          <p:cNvSpPr/>
          <p:nvPr/>
        </p:nvSpPr>
        <p:spPr>
          <a:xfrm>
            <a:off x="550864" y="4303873"/>
            <a:ext cx="3628804" cy="1477328"/>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The </a:t>
            </a:r>
            <a:r>
              <a:rPr lang="en-US" sz="1500" i="1" dirty="0"/>
              <a:t>Holds Queue</a:t>
            </a:r>
            <a:r>
              <a:rPr lang="en-US" sz="1500" dirty="0"/>
              <a:t> may be accessed multiple ways:</a:t>
            </a:r>
          </a:p>
          <a:p>
            <a:pPr marL="285750" indent="-285750" algn="just">
              <a:buClr>
                <a:schemeClr val="bg2"/>
              </a:buClr>
              <a:buFont typeface="Wingdings" panose="05000000000000000000" pitchFamily="2" charset="2"/>
              <a:buChar char="§"/>
            </a:pPr>
            <a:r>
              <a:rPr lang="en-US" sz="1500" dirty="0"/>
              <a:t>From </a:t>
            </a:r>
            <a:r>
              <a:rPr lang="en-US" sz="1500" i="1" dirty="0"/>
              <a:t>Utilities &gt; Holds Queue</a:t>
            </a:r>
            <a:r>
              <a:rPr lang="en-US" sz="1500" dirty="0"/>
              <a:t>, search for the title.</a:t>
            </a:r>
          </a:p>
          <a:p>
            <a:pPr marL="285750" indent="-285750" algn="just">
              <a:buClr>
                <a:schemeClr val="bg2"/>
              </a:buClr>
              <a:buFont typeface="Wingdings" panose="05000000000000000000" pitchFamily="2" charset="2"/>
              <a:buChar char="§"/>
            </a:pPr>
            <a:r>
              <a:rPr lang="en-US" sz="1500" dirty="0"/>
              <a:t>Use the </a:t>
            </a:r>
            <a:r>
              <a:rPr lang="en-US" sz="1500" i="1" dirty="0"/>
              <a:t>LINKS</a:t>
            </a:r>
            <a:r>
              <a:rPr lang="en-US" sz="1500" dirty="0"/>
              <a:t> button from bibs or items.</a:t>
            </a:r>
          </a:p>
        </p:txBody>
      </p:sp>
      <p:pic>
        <p:nvPicPr>
          <p:cNvPr id="12" name="Picture 3" descr="Screenshot of Polaris Leap Holds Queue">
            <a:extLst>
              <a:ext uri="{FF2B5EF4-FFF2-40B4-BE49-F238E27FC236}">
                <a16:creationId xmlns:a16="http://schemas.microsoft.com/office/drawing/2014/main" id="{79F53F70-5264-1241-B314-406BE1661C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3780" y="874897"/>
            <a:ext cx="8715512" cy="317479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sp>
        <p:nvSpPr>
          <p:cNvPr id="5" name="Slide Number Placeholder 5">
            <a:extLst>
              <a:ext uri="{FF2B5EF4-FFF2-40B4-BE49-F238E27FC236}">
                <a16:creationId xmlns:a16="http://schemas.microsoft.com/office/drawing/2014/main" id="{88954729-EDE3-6319-2620-14EAEE9EC87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descr="Screenshot of Polaris Leap Bib Record LINKS &gt; Holds Queue dropdown option">
            <a:extLst>
              <a:ext uri="{FF2B5EF4-FFF2-40B4-BE49-F238E27FC236}">
                <a16:creationId xmlns:a16="http://schemas.microsoft.com/office/drawing/2014/main" id="{4011EB3D-D94A-35A2-6F2C-40121CA1E2C0}"/>
              </a:ext>
            </a:extLst>
          </p:cNvPr>
          <p:cNvPicPr>
            <a:picLocks noChangeAspect="1"/>
          </p:cNvPicPr>
          <p:nvPr/>
        </p:nvPicPr>
        <p:blipFill>
          <a:blip r:embed="rId3"/>
          <a:stretch>
            <a:fillRect/>
          </a:stretch>
        </p:blipFill>
        <p:spPr>
          <a:xfrm>
            <a:off x="5173326" y="4218249"/>
            <a:ext cx="6505966" cy="1158727"/>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Item Record LINKS &gt; Holds Queue dropdown option">
            <a:extLst>
              <a:ext uri="{FF2B5EF4-FFF2-40B4-BE49-F238E27FC236}">
                <a16:creationId xmlns:a16="http://schemas.microsoft.com/office/drawing/2014/main" id="{5129DBFB-2B29-A3F2-4092-6EA72F6DE9ED}"/>
              </a:ext>
            </a:extLst>
          </p:cNvPr>
          <p:cNvPicPr>
            <a:picLocks noChangeAspect="1"/>
          </p:cNvPicPr>
          <p:nvPr/>
        </p:nvPicPr>
        <p:blipFill>
          <a:blip r:embed="rId4"/>
          <a:stretch>
            <a:fillRect/>
          </a:stretch>
        </p:blipFill>
        <p:spPr>
          <a:xfrm>
            <a:off x="4513598" y="4814188"/>
            <a:ext cx="5173326" cy="1462696"/>
          </a:xfrm>
          <a:prstGeom prst="rect">
            <a:avLst/>
          </a:prstGeom>
          <a:ln>
            <a:noFill/>
          </a:ln>
          <a:effectLst>
            <a:outerShdw blurRad="292100" dist="139700" dir="2700000" algn="tl" rotWithShape="0">
              <a:srgbClr val="333333">
                <a:alpha val="65000"/>
              </a:srgbClr>
            </a:outerShdw>
          </a:effectLst>
        </p:spPr>
      </p:pic>
      <p:pic>
        <p:nvPicPr>
          <p:cNvPr id="11" name="Picture 10" descr="Screenshot of Polaris Leap Utilities &gt; Holds Queue dropdown option">
            <a:extLst>
              <a:ext uri="{FF2B5EF4-FFF2-40B4-BE49-F238E27FC236}">
                <a16:creationId xmlns:a16="http://schemas.microsoft.com/office/drawing/2014/main" id="{4BC5D9EE-BC2B-7683-EE7D-38C7386EAA21}"/>
              </a:ext>
            </a:extLst>
          </p:cNvPr>
          <p:cNvPicPr>
            <a:picLocks noChangeAspect="1"/>
          </p:cNvPicPr>
          <p:nvPr/>
        </p:nvPicPr>
        <p:blipFill>
          <a:blip r:embed="rId5"/>
          <a:stretch>
            <a:fillRect/>
          </a:stretch>
        </p:blipFill>
        <p:spPr>
          <a:xfrm>
            <a:off x="365688" y="1622512"/>
            <a:ext cx="3539676" cy="115872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08988569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E7F107-76C5-83E2-029E-202DB979644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0C39A7F-4385-5ADB-3BC6-82FC9B4E5EAA}"/>
              </a:ext>
            </a:extLst>
          </p:cNvPr>
          <p:cNvSpPr>
            <a:spLocks noGrp="1"/>
          </p:cNvSpPr>
          <p:nvPr>
            <p:ph type="title"/>
          </p:nvPr>
        </p:nvSpPr>
        <p:spPr/>
        <p:txBody>
          <a:bodyPr/>
          <a:lstStyle/>
          <a:p>
            <a:r>
              <a:rPr lang="en-GB" dirty="0"/>
              <a:t>Holds: Holds Queue</a:t>
            </a:r>
          </a:p>
        </p:txBody>
      </p:sp>
      <p:sp>
        <p:nvSpPr>
          <p:cNvPr id="6" name="Footer Placeholder 5">
            <a:extLst>
              <a:ext uri="{FF2B5EF4-FFF2-40B4-BE49-F238E27FC236}">
                <a16:creationId xmlns:a16="http://schemas.microsoft.com/office/drawing/2014/main" id="{B551C407-4FC7-3FB1-9859-BED470D1779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D940D8F-CD22-F0BE-3C9F-5136138C6BEA}"/>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28D608C5-376B-9281-F5E6-82C27F07BA5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Holds Queue with option for placing new hold and reordering holds featured">
            <a:extLst>
              <a:ext uri="{FF2B5EF4-FFF2-40B4-BE49-F238E27FC236}">
                <a16:creationId xmlns:a16="http://schemas.microsoft.com/office/drawing/2014/main" id="{051A1CAB-2778-BC26-239C-31A1347CC4EF}"/>
              </a:ext>
            </a:extLst>
          </p:cNvPr>
          <p:cNvPicPr>
            <a:picLocks noChangeAspect="1"/>
          </p:cNvPicPr>
          <p:nvPr/>
        </p:nvPicPr>
        <p:blipFill>
          <a:blip r:embed="rId2"/>
          <a:stretch>
            <a:fillRect/>
          </a:stretch>
        </p:blipFill>
        <p:spPr>
          <a:xfrm>
            <a:off x="1530233" y="809560"/>
            <a:ext cx="9131534" cy="3958555"/>
          </a:xfrm>
          <a:prstGeom prst="rect">
            <a:avLst/>
          </a:prstGeom>
          <a:ln>
            <a:noFill/>
          </a:ln>
          <a:effectLst>
            <a:outerShdw blurRad="292100" dist="139700" dir="2700000" algn="tl" rotWithShape="0">
              <a:srgbClr val="333333">
                <a:alpha val="65000"/>
              </a:srgbClr>
            </a:outerShdw>
          </a:effectLst>
        </p:spPr>
      </p:pic>
      <p:sp>
        <p:nvSpPr>
          <p:cNvPr id="9" name="Rectangle 8">
            <a:extLst>
              <a:ext uri="{FF2B5EF4-FFF2-40B4-BE49-F238E27FC236}">
                <a16:creationId xmlns:a16="http://schemas.microsoft.com/office/drawing/2014/main" id="{CAD3C88E-417A-D84B-98DC-4D6100CA2636}"/>
              </a:ext>
            </a:extLst>
          </p:cNvPr>
          <p:cNvSpPr/>
          <p:nvPr/>
        </p:nvSpPr>
        <p:spPr>
          <a:xfrm>
            <a:off x="550864" y="4956962"/>
            <a:ext cx="9468992" cy="1246495"/>
          </a:xfrm>
          <a:prstGeom prst="rect">
            <a:avLst/>
          </a:prstGeom>
        </p:spPr>
        <p:txBody>
          <a:bodyPr wrap="square">
            <a:spAutoFit/>
          </a:bodyPr>
          <a:lstStyle/>
          <a:p>
            <a:pPr marL="342900" indent="-342900" algn="just">
              <a:buClr>
                <a:schemeClr val="bg2"/>
              </a:buClr>
              <a:buFont typeface="Wingdings" panose="05000000000000000000" pitchFamily="2" charset="2"/>
              <a:buChar char="§"/>
            </a:pPr>
            <a:r>
              <a:rPr lang="en-US" sz="1500" dirty="0"/>
              <a:t>The </a:t>
            </a:r>
            <a:r>
              <a:rPr lang="en-US" sz="1500" i="1" dirty="0"/>
              <a:t>Holds Queue</a:t>
            </a:r>
            <a:r>
              <a:rPr lang="en-US" sz="1500" dirty="0"/>
              <a:t> may be reordered by selecting the hold and using the </a:t>
            </a:r>
            <a:r>
              <a:rPr lang="en-US" sz="1500" i="1" dirty="0"/>
              <a:t>Up, Down, Top </a:t>
            </a:r>
            <a:r>
              <a:rPr lang="en-US" sz="1500" dirty="0"/>
              <a:t>or </a:t>
            </a:r>
            <a:r>
              <a:rPr lang="en-US" sz="1500" i="1" dirty="0"/>
              <a:t>Bottom</a:t>
            </a:r>
            <a:r>
              <a:rPr lang="en-US" sz="1500" dirty="0"/>
              <a:t> buttons.</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A new hold may also be placed here.</a:t>
            </a:r>
          </a:p>
          <a:p>
            <a:pPr>
              <a:buClr>
                <a:schemeClr val="accent6"/>
              </a:buClr>
            </a:pPr>
            <a:endParaRPr lang="en-US" sz="1500" dirty="0"/>
          </a:p>
        </p:txBody>
      </p:sp>
    </p:spTree>
    <p:extLst>
      <p:ext uri="{BB962C8B-B14F-4D97-AF65-F5344CB8AC3E}">
        <p14:creationId xmlns:p14="http://schemas.microsoft.com/office/powerpoint/2010/main" val="96493752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8945DA-6520-628E-D6CF-370B8B6D392F}"/>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F494502-3653-FEBB-21D4-64460B161AF3}"/>
              </a:ext>
            </a:extLst>
          </p:cNvPr>
          <p:cNvSpPr>
            <a:spLocks noGrp="1"/>
          </p:cNvSpPr>
          <p:nvPr>
            <p:ph type="title"/>
          </p:nvPr>
        </p:nvSpPr>
        <p:spPr/>
        <p:txBody>
          <a:bodyPr/>
          <a:lstStyle/>
          <a:p>
            <a:r>
              <a:rPr lang="en-GB" dirty="0"/>
              <a:t>Holds: Picklist Processing</a:t>
            </a:r>
          </a:p>
        </p:txBody>
      </p:sp>
      <p:sp>
        <p:nvSpPr>
          <p:cNvPr id="6" name="Footer Placeholder 5">
            <a:extLst>
              <a:ext uri="{FF2B5EF4-FFF2-40B4-BE49-F238E27FC236}">
                <a16:creationId xmlns:a16="http://schemas.microsoft.com/office/drawing/2014/main" id="{76B76BC5-6147-BFF9-B6A9-F427E73745E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E52181D-14D3-AF4A-E4ED-29060D1AE14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423C3F22-A043-451B-AA18-36B6DB5C3A8A}"/>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1" name="Picture 20" descr="Screenshot of Polaris Leap Picklist">
            <a:extLst>
              <a:ext uri="{FF2B5EF4-FFF2-40B4-BE49-F238E27FC236}">
                <a16:creationId xmlns:a16="http://schemas.microsoft.com/office/drawing/2014/main" id="{A9BCB7AA-282A-7700-07A6-B7E88A0A3C79}"/>
              </a:ext>
            </a:extLst>
          </p:cNvPr>
          <p:cNvPicPr>
            <a:picLocks noChangeAspect="1"/>
          </p:cNvPicPr>
          <p:nvPr/>
        </p:nvPicPr>
        <p:blipFill>
          <a:blip r:embed="rId2"/>
          <a:stretch>
            <a:fillRect/>
          </a:stretch>
        </p:blipFill>
        <p:spPr>
          <a:xfrm>
            <a:off x="656667" y="1215849"/>
            <a:ext cx="8125070" cy="3488756"/>
          </a:xfrm>
          <a:prstGeom prst="rect">
            <a:avLst/>
          </a:prstGeom>
          <a:ln>
            <a:noFill/>
          </a:ln>
          <a:effectLst>
            <a:outerShdw blurRad="292100" dist="139700" dir="2700000" algn="tl" rotWithShape="0">
              <a:srgbClr val="333333">
                <a:alpha val="65000"/>
              </a:srgbClr>
            </a:outerShdw>
          </a:effectLst>
        </p:spPr>
      </p:pic>
      <p:sp>
        <p:nvSpPr>
          <p:cNvPr id="2" name="Rectangle 1">
            <a:extLst>
              <a:ext uri="{FF2B5EF4-FFF2-40B4-BE49-F238E27FC236}">
                <a16:creationId xmlns:a16="http://schemas.microsoft.com/office/drawing/2014/main" id="{CAD3C88E-417A-D84B-98DC-4D6100CA2636}"/>
              </a:ext>
            </a:extLst>
          </p:cNvPr>
          <p:cNvSpPr/>
          <p:nvPr/>
        </p:nvSpPr>
        <p:spPr>
          <a:xfrm>
            <a:off x="550864" y="5134319"/>
            <a:ext cx="10125485" cy="1015663"/>
          </a:xfrm>
          <a:prstGeom prst="rect">
            <a:avLst/>
          </a:prstGeom>
        </p:spPr>
        <p:txBody>
          <a:bodyPr wrap="square" lIns="91440" tIns="45720" rIns="91440" bIns="45720" anchor="t">
            <a:spAutoFit/>
          </a:bodyPr>
          <a:lstStyle/>
          <a:p>
            <a:pPr marL="285750" indent="-285750" algn="just">
              <a:buClr>
                <a:schemeClr val="bg2"/>
              </a:buClr>
              <a:buFont typeface="Wingdings" panose="05000000000000000000" pitchFamily="2" charset="2"/>
              <a:buChar char="§"/>
            </a:pPr>
            <a:r>
              <a:rPr lang="en-US" sz="1500" dirty="0"/>
              <a:t>The </a:t>
            </a:r>
            <a:r>
              <a:rPr lang="en-US" sz="1500" i="1" dirty="0"/>
              <a:t>Picklist</a:t>
            </a:r>
            <a:r>
              <a:rPr lang="en-US" sz="1500" dirty="0"/>
              <a:t> is generated by going to </a:t>
            </a:r>
            <a:r>
              <a:rPr lang="en-US" sz="1500" i="1" dirty="0"/>
              <a:t>Utilities &gt; Picklist Processing</a:t>
            </a:r>
            <a:r>
              <a:rPr lang="en-US" sz="1500" dirty="0"/>
              <a:t>.</a:t>
            </a:r>
          </a:p>
          <a:p>
            <a:pPr marL="285750" indent="-285750" algn="just">
              <a:buClr>
                <a:schemeClr val="bg2"/>
              </a:buClr>
              <a:buFont typeface="Wingdings" panose="05000000000000000000" pitchFamily="2" charset="2"/>
              <a:buChar char="§"/>
            </a:pPr>
            <a:r>
              <a:rPr lang="en-US" sz="1500" dirty="0"/>
              <a:t>Columns may be sorted by clicking the column header.</a:t>
            </a:r>
          </a:p>
          <a:p>
            <a:pPr marL="285750" indent="-285750" algn="just">
              <a:buClr>
                <a:schemeClr val="bg2"/>
              </a:buClr>
              <a:buFont typeface="Wingdings" panose="05000000000000000000" pitchFamily="2" charset="2"/>
              <a:buChar char="§"/>
            </a:pPr>
            <a:r>
              <a:rPr lang="en-US" sz="1500" dirty="0"/>
              <a:t>To exit the </a:t>
            </a:r>
            <a:r>
              <a:rPr lang="en-US" sz="1500" i="1" dirty="0"/>
              <a:t>Picklist</a:t>
            </a:r>
            <a:r>
              <a:rPr lang="en-US" sz="1500" dirty="0"/>
              <a:t>, use the red </a:t>
            </a:r>
            <a:r>
              <a:rPr lang="en-US" sz="1500" i="1" dirty="0"/>
              <a:t>CLOSE</a:t>
            </a:r>
            <a:r>
              <a:rPr lang="en-US" sz="1500" dirty="0"/>
              <a:t> button in the upper right corner.</a:t>
            </a:r>
          </a:p>
          <a:p>
            <a:pPr>
              <a:buClr>
                <a:schemeClr val="accent6"/>
              </a:buClr>
            </a:pPr>
            <a:endParaRPr lang="en-US" sz="1500" dirty="0"/>
          </a:p>
        </p:txBody>
      </p:sp>
      <p:pic>
        <p:nvPicPr>
          <p:cNvPr id="4" name="Picture 3" descr="Screenshot of Polaris Leap Utilities &gt; Picklist Processing featured">
            <a:extLst>
              <a:ext uri="{FF2B5EF4-FFF2-40B4-BE49-F238E27FC236}">
                <a16:creationId xmlns:a16="http://schemas.microsoft.com/office/drawing/2014/main" id="{E1EB923B-54B0-2179-4A32-FA6E6A4A2DC8}"/>
              </a:ext>
            </a:extLst>
          </p:cNvPr>
          <p:cNvPicPr>
            <a:picLocks noChangeAspect="1"/>
          </p:cNvPicPr>
          <p:nvPr/>
        </p:nvPicPr>
        <p:blipFill>
          <a:blip r:embed="rId3"/>
          <a:stretch>
            <a:fillRect/>
          </a:stretch>
        </p:blipFill>
        <p:spPr>
          <a:xfrm>
            <a:off x="8378013" y="3338292"/>
            <a:ext cx="3162300" cy="145732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4449810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95C553-8179-0363-4ED4-222D4B96AB5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3BBAB10-82E7-9AE7-BAC4-4A5E62E53FF4}"/>
              </a:ext>
            </a:extLst>
          </p:cNvPr>
          <p:cNvSpPr>
            <a:spLocks noGrp="1"/>
          </p:cNvSpPr>
          <p:nvPr>
            <p:ph type="title"/>
          </p:nvPr>
        </p:nvSpPr>
        <p:spPr/>
        <p:txBody>
          <a:bodyPr/>
          <a:lstStyle/>
          <a:p>
            <a:r>
              <a:rPr lang="en-GB" dirty="0"/>
              <a:t>Holds: Picklist Processing</a:t>
            </a:r>
          </a:p>
        </p:txBody>
      </p:sp>
      <p:sp>
        <p:nvSpPr>
          <p:cNvPr id="6" name="Footer Placeholder 5">
            <a:extLst>
              <a:ext uri="{FF2B5EF4-FFF2-40B4-BE49-F238E27FC236}">
                <a16:creationId xmlns:a16="http://schemas.microsoft.com/office/drawing/2014/main" id="{4D94FEBC-2CCA-0A73-551C-F4B2E33C75B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0A9DF57-BDE9-8A56-1693-E04B8232C3B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3351FA3F-ED56-79FE-4BF2-A17ECAA3525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10" name="Picture 9" descr="Screenshot of Polaris Leap Picklist processing example">
            <a:extLst>
              <a:ext uri="{FF2B5EF4-FFF2-40B4-BE49-F238E27FC236}">
                <a16:creationId xmlns:a16="http://schemas.microsoft.com/office/drawing/2014/main" id="{2E88CF57-6EAD-F939-A82F-2FE9EF136AE7}"/>
              </a:ext>
            </a:extLst>
          </p:cNvPr>
          <p:cNvPicPr>
            <a:picLocks noChangeAspect="1"/>
          </p:cNvPicPr>
          <p:nvPr/>
        </p:nvPicPr>
        <p:blipFill>
          <a:blip r:embed="rId2"/>
          <a:stretch>
            <a:fillRect/>
          </a:stretch>
        </p:blipFill>
        <p:spPr>
          <a:xfrm>
            <a:off x="1399567" y="810867"/>
            <a:ext cx="8995167" cy="3855072"/>
          </a:xfrm>
          <a:prstGeom prst="rect">
            <a:avLst/>
          </a:prstGeom>
          <a:ln>
            <a:noFill/>
          </a:ln>
          <a:effectLst>
            <a:outerShdw blurRad="292100" dist="139700" dir="2700000" algn="tl" rotWithShape="0">
              <a:srgbClr val="333333">
                <a:alpha val="65000"/>
              </a:srgbClr>
            </a:outerShdw>
          </a:effectLst>
        </p:spPr>
      </p:pic>
      <p:sp>
        <p:nvSpPr>
          <p:cNvPr id="9" name="Rectangle 8">
            <a:extLst>
              <a:ext uri="{FF2B5EF4-FFF2-40B4-BE49-F238E27FC236}">
                <a16:creationId xmlns:a16="http://schemas.microsoft.com/office/drawing/2014/main" id="{CAD3C88E-417A-D84B-98DC-4D6100CA2636}"/>
              </a:ext>
            </a:extLst>
          </p:cNvPr>
          <p:cNvSpPr/>
          <p:nvPr/>
        </p:nvSpPr>
        <p:spPr>
          <a:xfrm>
            <a:off x="550864" y="4883898"/>
            <a:ext cx="10125485" cy="1246495"/>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A book icon next to the </a:t>
            </a:r>
            <a:r>
              <a:rPr lang="en-US" sz="1500" i="1" dirty="0"/>
              <a:t>COLLECTION</a:t>
            </a:r>
            <a:r>
              <a:rPr lang="en-US" sz="1500" dirty="0"/>
              <a:t> reflects an item-level hold.</a:t>
            </a:r>
          </a:p>
          <a:p>
            <a:pPr marL="285750" indent="-285750" algn="just">
              <a:buClr>
                <a:schemeClr val="bg2"/>
              </a:buClr>
              <a:buFont typeface="Wingdings" panose="05000000000000000000" pitchFamily="2" charset="2"/>
              <a:buChar char="§"/>
            </a:pPr>
            <a:r>
              <a:rPr lang="en-US" sz="1500" dirty="0"/>
              <a:t>The </a:t>
            </a:r>
            <a:r>
              <a:rPr lang="en-US" sz="1500" i="1" dirty="0"/>
              <a:t>Picklist</a:t>
            </a:r>
            <a:r>
              <a:rPr lang="en-US" sz="1500" dirty="0"/>
              <a:t> may also be filtered by using the </a:t>
            </a:r>
            <a:r>
              <a:rPr lang="en-US" sz="1500" i="1" dirty="0"/>
              <a:t>Filter requests</a:t>
            </a:r>
            <a:r>
              <a:rPr lang="en-US" sz="1500" dirty="0"/>
              <a:t> box—a keyword search on all columns.</a:t>
            </a:r>
          </a:p>
          <a:p>
            <a:pPr marL="285750" indent="-285750" algn="just">
              <a:buClr>
                <a:schemeClr val="bg2"/>
              </a:buClr>
              <a:buFont typeface="Wingdings" panose="05000000000000000000" pitchFamily="2" charset="2"/>
              <a:buChar char="§"/>
            </a:pPr>
            <a:r>
              <a:rPr lang="en-US" sz="1500" dirty="0"/>
              <a:t>Clicking on the item barcode will open the item record.</a:t>
            </a:r>
          </a:p>
          <a:p>
            <a:pPr marL="285750" indent="-285750" algn="just">
              <a:buClr>
                <a:schemeClr val="bg2"/>
              </a:buClr>
              <a:buFont typeface="Wingdings" panose="05000000000000000000" pitchFamily="2" charset="2"/>
              <a:buChar char="§"/>
            </a:pPr>
            <a:r>
              <a:rPr lang="en-US" sz="1500" dirty="0"/>
              <a:t>Clicking anywhere else on the line will open the </a:t>
            </a:r>
            <a:r>
              <a:rPr lang="en-US" sz="1500" i="1" dirty="0"/>
              <a:t>Hold Request</a:t>
            </a:r>
            <a:r>
              <a:rPr lang="en-US" sz="1500" dirty="0"/>
              <a:t>.</a:t>
            </a:r>
          </a:p>
          <a:p>
            <a:pPr>
              <a:buClr>
                <a:schemeClr val="accent6"/>
              </a:buClr>
            </a:pPr>
            <a:endParaRPr lang="en-US" sz="1500" dirty="0"/>
          </a:p>
        </p:txBody>
      </p:sp>
    </p:spTree>
    <p:extLst>
      <p:ext uri="{BB962C8B-B14F-4D97-AF65-F5344CB8AC3E}">
        <p14:creationId xmlns:p14="http://schemas.microsoft.com/office/powerpoint/2010/main" val="80605521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81A1EB-9CC3-EBCF-100F-BACA48B74FC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B77FD7B-F3B3-62EF-AE56-4CAB199DD314}"/>
              </a:ext>
            </a:extLst>
          </p:cNvPr>
          <p:cNvSpPr>
            <a:spLocks noGrp="1"/>
          </p:cNvSpPr>
          <p:nvPr>
            <p:ph type="title"/>
          </p:nvPr>
        </p:nvSpPr>
        <p:spPr/>
        <p:txBody>
          <a:bodyPr/>
          <a:lstStyle/>
          <a:p>
            <a:r>
              <a:rPr lang="en-GB" dirty="0"/>
              <a:t>Holds: Picklist Processing</a:t>
            </a:r>
          </a:p>
        </p:txBody>
      </p:sp>
      <p:sp>
        <p:nvSpPr>
          <p:cNvPr id="6" name="Footer Placeholder 5">
            <a:extLst>
              <a:ext uri="{FF2B5EF4-FFF2-40B4-BE49-F238E27FC236}">
                <a16:creationId xmlns:a16="http://schemas.microsoft.com/office/drawing/2014/main" id="{299A394D-ED65-01F4-4295-0DFD45845D0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0D0B72AC-75DB-6503-5646-B9814F86AA4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2B5BFA5B-9CAB-B791-4B85-7A6C086C24A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Picklist with Located button featured">
            <a:extLst>
              <a:ext uri="{FF2B5EF4-FFF2-40B4-BE49-F238E27FC236}">
                <a16:creationId xmlns:a16="http://schemas.microsoft.com/office/drawing/2014/main" id="{6933B9AF-0437-1F3F-4799-D2E22288814E}"/>
              </a:ext>
            </a:extLst>
          </p:cNvPr>
          <p:cNvPicPr>
            <a:picLocks noChangeAspect="1"/>
          </p:cNvPicPr>
          <p:nvPr/>
        </p:nvPicPr>
        <p:blipFill>
          <a:blip r:embed="rId2"/>
          <a:stretch>
            <a:fillRect/>
          </a:stretch>
        </p:blipFill>
        <p:spPr>
          <a:xfrm>
            <a:off x="864655" y="908137"/>
            <a:ext cx="6656028" cy="2924448"/>
          </a:xfrm>
          <a:prstGeom prst="rect">
            <a:avLst/>
          </a:prstGeom>
          <a:ln>
            <a:noFill/>
          </a:ln>
          <a:effectLst>
            <a:outerShdw blurRad="292100" dist="139700" dir="2700000" algn="tl" rotWithShape="0">
              <a:srgbClr val="333333">
                <a:alpha val="65000"/>
              </a:srgbClr>
            </a:outerShdw>
          </a:effectLst>
        </p:spPr>
      </p:pic>
      <p:sp>
        <p:nvSpPr>
          <p:cNvPr id="4" name="Oval 3">
            <a:extLst>
              <a:ext uri="{FF2B5EF4-FFF2-40B4-BE49-F238E27FC236}">
                <a16:creationId xmlns:a16="http://schemas.microsoft.com/office/drawing/2014/main" id="{2FFEF9A5-B91D-E3AC-6CAE-7969C0D29C35}"/>
              </a:ext>
            </a:extLst>
          </p:cNvPr>
          <p:cNvSpPr/>
          <p:nvPr/>
        </p:nvSpPr>
        <p:spPr>
          <a:xfrm>
            <a:off x="864655" y="1643865"/>
            <a:ext cx="810033" cy="431515"/>
          </a:xfrm>
          <a:prstGeom prst="ellipse">
            <a:avLst/>
          </a:prstGeom>
          <a:noFill/>
          <a:ln w="28575">
            <a:solidFill>
              <a:srgbClr val="7030A0"/>
            </a:solidFill>
          </a:ln>
        </p:spPr>
        <p:txBody>
          <a:bodyPr wrap="square" rtlCol="0" anchor="ctr">
            <a:noAutofit/>
          </a:bodyPr>
          <a:lstStyle/>
          <a:p>
            <a:pPr algn="l"/>
            <a:endParaRPr lang="en-US">
              <a:solidFill>
                <a:schemeClr val="tx1"/>
              </a:solidFill>
            </a:endParaRPr>
          </a:p>
        </p:txBody>
      </p:sp>
      <p:pic>
        <p:nvPicPr>
          <p:cNvPr id="18" name="Picture 17" descr="Screenshot of Polaris Leap Picklist with Pending and Located tabs featured">
            <a:extLst>
              <a:ext uri="{FF2B5EF4-FFF2-40B4-BE49-F238E27FC236}">
                <a16:creationId xmlns:a16="http://schemas.microsoft.com/office/drawing/2014/main" id="{A68E8D46-9C71-8040-6AF5-8502F0C93CF1}"/>
              </a:ext>
            </a:extLst>
          </p:cNvPr>
          <p:cNvPicPr>
            <a:picLocks noChangeAspect="1"/>
          </p:cNvPicPr>
          <p:nvPr/>
        </p:nvPicPr>
        <p:blipFill>
          <a:blip r:embed="rId3"/>
          <a:stretch>
            <a:fillRect/>
          </a:stretch>
        </p:blipFill>
        <p:spPr>
          <a:xfrm>
            <a:off x="3288737" y="3205450"/>
            <a:ext cx="3545104" cy="2924448"/>
          </a:xfrm>
          <a:prstGeom prst="rect">
            <a:avLst/>
          </a:prstGeom>
          <a:ln>
            <a:noFill/>
          </a:ln>
          <a:effectLst>
            <a:outerShdw blurRad="292100" dist="139700" dir="2700000" algn="tl" rotWithShape="0">
              <a:srgbClr val="333333">
                <a:alpha val="65000"/>
              </a:srgbClr>
            </a:outerShdw>
          </a:effectLst>
        </p:spPr>
      </p:pic>
      <p:sp>
        <p:nvSpPr>
          <p:cNvPr id="8" name="Rectangle 7">
            <a:extLst>
              <a:ext uri="{FF2B5EF4-FFF2-40B4-BE49-F238E27FC236}">
                <a16:creationId xmlns:a16="http://schemas.microsoft.com/office/drawing/2014/main" id="{CAD3C88E-417A-D84B-98DC-4D6100CA2636}"/>
              </a:ext>
            </a:extLst>
          </p:cNvPr>
          <p:cNvSpPr/>
          <p:nvPr/>
        </p:nvSpPr>
        <p:spPr>
          <a:xfrm>
            <a:off x="7728557" y="854847"/>
            <a:ext cx="3598788" cy="4924425"/>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When an item has been pulled from the shelf, check the box next to the hold and click the </a:t>
            </a:r>
            <a:r>
              <a:rPr lang="en-US" sz="1500" i="1" dirty="0"/>
              <a:t>Located</a:t>
            </a:r>
            <a:r>
              <a:rPr lang="en-US" sz="1500" dirty="0"/>
              <a:t> button.</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The item or items is moved from the </a:t>
            </a:r>
            <a:r>
              <a:rPr lang="en-US" sz="1500" i="1" dirty="0"/>
              <a:t>Pending</a:t>
            </a:r>
            <a:r>
              <a:rPr lang="en-US" sz="1500" dirty="0"/>
              <a:t> list to the </a:t>
            </a:r>
            <a:r>
              <a:rPr lang="en-US" sz="1500" i="1" dirty="0"/>
              <a:t>Located </a:t>
            </a:r>
            <a:r>
              <a:rPr lang="en-US" sz="1500" dirty="0"/>
              <a:t>list.</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If an item has been marked located in error, it may be returned to the </a:t>
            </a:r>
            <a:r>
              <a:rPr lang="en-US" sz="1500" i="1" dirty="0"/>
              <a:t>Pending </a:t>
            </a:r>
            <a:r>
              <a:rPr lang="en-US" sz="1500" dirty="0"/>
              <a:t>list by selecting it and clicking the </a:t>
            </a:r>
            <a:r>
              <a:rPr lang="en-US" sz="1500" i="1" dirty="0"/>
              <a:t>Return</a:t>
            </a:r>
            <a:r>
              <a:rPr lang="en-US" sz="1500" dirty="0"/>
              <a:t> button.</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Located items are then checked in through circulation to trap the hold or be transferred for hold.</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Items do not have to be marked with a status of </a:t>
            </a:r>
            <a:r>
              <a:rPr lang="en-US" sz="1500" i="1" dirty="0"/>
              <a:t>Located</a:t>
            </a:r>
            <a:r>
              <a:rPr lang="en-US" sz="1500" dirty="0"/>
              <a:t> in order to be trapped.</a:t>
            </a:r>
          </a:p>
          <a:p>
            <a:pPr marL="285750" indent="-285750">
              <a:buClr>
                <a:schemeClr val="accent6"/>
              </a:buClr>
              <a:buFont typeface="Arial" panose="020B0604020202020204" pitchFamily="34" charset="0"/>
              <a:buChar char="•"/>
            </a:pPr>
            <a:endParaRPr lang="en-US" sz="1400" dirty="0"/>
          </a:p>
          <a:p>
            <a:pPr marL="285750" indent="-285750">
              <a:buClr>
                <a:schemeClr val="accent6"/>
              </a:buClr>
              <a:buFont typeface="Arial" panose="020B0604020202020204" pitchFamily="34" charset="0"/>
              <a:buChar char="•"/>
            </a:pPr>
            <a:endParaRPr lang="en-US" sz="1500" dirty="0"/>
          </a:p>
        </p:txBody>
      </p:sp>
    </p:spTree>
    <p:extLst>
      <p:ext uri="{BB962C8B-B14F-4D97-AF65-F5344CB8AC3E}">
        <p14:creationId xmlns:p14="http://schemas.microsoft.com/office/powerpoint/2010/main" val="254839979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ED1FC-8A08-E27B-FCC2-94C031DE718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5AA064E-99AB-7B9E-528C-B2551F8B5909}"/>
              </a:ext>
            </a:extLst>
          </p:cNvPr>
          <p:cNvSpPr>
            <a:spLocks noGrp="1"/>
          </p:cNvSpPr>
          <p:nvPr>
            <p:ph type="title"/>
          </p:nvPr>
        </p:nvSpPr>
        <p:spPr/>
        <p:txBody>
          <a:bodyPr/>
          <a:lstStyle/>
          <a:p>
            <a:r>
              <a:rPr lang="en-GB" dirty="0"/>
              <a:t>Holds: Picklist Processing Pending Tab</a:t>
            </a:r>
          </a:p>
        </p:txBody>
      </p:sp>
      <p:sp>
        <p:nvSpPr>
          <p:cNvPr id="6" name="Footer Placeholder 5">
            <a:extLst>
              <a:ext uri="{FF2B5EF4-FFF2-40B4-BE49-F238E27FC236}">
                <a16:creationId xmlns:a16="http://schemas.microsoft.com/office/drawing/2014/main" id="{8C9C85DA-5115-9559-16D6-925763D32CC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F438C01-4EC6-C118-E571-DAEB28A9187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C945AC00-BBC8-EFE3-06FD-196F804B738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12" name="Picture 11" descr="Screenshot of Polaris Leap Picklist other options featured">
            <a:extLst>
              <a:ext uri="{FF2B5EF4-FFF2-40B4-BE49-F238E27FC236}">
                <a16:creationId xmlns:a16="http://schemas.microsoft.com/office/drawing/2014/main" id="{02997F6B-426B-32DE-D344-7D3F4BC0AF86}"/>
              </a:ext>
            </a:extLst>
          </p:cNvPr>
          <p:cNvPicPr>
            <a:picLocks noChangeAspect="1"/>
          </p:cNvPicPr>
          <p:nvPr/>
        </p:nvPicPr>
        <p:blipFill>
          <a:blip r:embed="rId2"/>
          <a:stretch>
            <a:fillRect/>
          </a:stretch>
        </p:blipFill>
        <p:spPr>
          <a:xfrm>
            <a:off x="1428098" y="1023041"/>
            <a:ext cx="9335803" cy="3334215"/>
          </a:xfrm>
          <a:prstGeom prst="rect">
            <a:avLst/>
          </a:prstGeom>
          <a:ln>
            <a:noFill/>
          </a:ln>
          <a:effectLst>
            <a:outerShdw blurRad="292100" dist="139700" dir="2700000" algn="tl" rotWithShape="0">
              <a:srgbClr val="333333">
                <a:alpha val="65000"/>
              </a:srgbClr>
            </a:outerShdw>
          </a:effectLst>
        </p:spPr>
      </p:pic>
      <p:sp>
        <p:nvSpPr>
          <p:cNvPr id="9" name="Rectangle 8">
            <a:extLst>
              <a:ext uri="{FF2B5EF4-FFF2-40B4-BE49-F238E27FC236}">
                <a16:creationId xmlns:a16="http://schemas.microsoft.com/office/drawing/2014/main" id="{CAD3C88E-417A-D84B-98DC-4D6100CA2636}"/>
              </a:ext>
            </a:extLst>
          </p:cNvPr>
          <p:cNvSpPr/>
          <p:nvPr/>
        </p:nvSpPr>
        <p:spPr>
          <a:xfrm>
            <a:off x="610815" y="4566462"/>
            <a:ext cx="10125485" cy="1477328"/>
          </a:xfrm>
          <a:prstGeom prst="rect">
            <a:avLst/>
          </a:prstGeom>
        </p:spPr>
        <p:txBody>
          <a:bodyPr wrap="square">
            <a:spAutoFit/>
          </a:bodyPr>
          <a:lstStyle/>
          <a:p>
            <a:pPr marL="742950" lvl="1" indent="-285750" algn="just">
              <a:buClr>
                <a:schemeClr val="bg2"/>
              </a:buClr>
              <a:buFont typeface="Wingdings" panose="05000000000000000000" pitchFamily="2" charset="2"/>
              <a:buChar char="§"/>
            </a:pPr>
            <a:r>
              <a:rPr lang="en-US" sz="1500" i="1" dirty="0"/>
              <a:t>Ask Me Later</a:t>
            </a:r>
            <a:r>
              <a:rPr lang="en-US" sz="1500" dirty="0"/>
              <a:t>—The request will move to the next library in the RTF cycle but will reappear on the branch’s </a:t>
            </a:r>
            <a:r>
              <a:rPr lang="en-US" sz="1500" i="1" dirty="0"/>
              <a:t>Pending</a:t>
            </a:r>
            <a:r>
              <a:rPr lang="en-US" sz="1500" dirty="0"/>
              <a:t> list to try again if not fulfilled.</a:t>
            </a:r>
          </a:p>
          <a:p>
            <a:pPr marL="742950" lvl="1" indent="-285750" algn="just">
              <a:buClr>
                <a:schemeClr val="bg2"/>
              </a:buClr>
              <a:buFont typeface="Wingdings" panose="05000000000000000000" pitchFamily="2" charset="2"/>
              <a:buChar char="§"/>
            </a:pPr>
            <a:r>
              <a:rPr lang="en-US" sz="1500" i="1" dirty="0"/>
              <a:t>Missing</a:t>
            </a:r>
            <a:r>
              <a:rPr lang="en-US" sz="1500" dirty="0"/>
              <a:t>—When an item is marked missing, it is immediately removed from the </a:t>
            </a:r>
            <a:r>
              <a:rPr lang="en-US" sz="1500" i="1" dirty="0"/>
              <a:t>Pending</a:t>
            </a:r>
            <a:r>
              <a:rPr lang="en-US" sz="1500" dirty="0"/>
              <a:t> list.</a:t>
            </a:r>
          </a:p>
          <a:p>
            <a:pPr marL="742950" lvl="1" indent="-285750" algn="just">
              <a:buClr>
                <a:schemeClr val="bg2"/>
              </a:buClr>
              <a:buFont typeface="Wingdings" panose="05000000000000000000" pitchFamily="2" charset="2"/>
              <a:buChar char="§"/>
            </a:pPr>
            <a:r>
              <a:rPr lang="en-US" sz="1500" i="1" dirty="0"/>
              <a:t>Deny</a:t>
            </a:r>
            <a:r>
              <a:rPr lang="en-US" sz="1500" dirty="0"/>
              <a:t>—This particular item will never be able to fill the hold (only use this option if you know the item will </a:t>
            </a:r>
            <a:r>
              <a:rPr lang="en-US" sz="1500" u="sng" dirty="0"/>
              <a:t>never</a:t>
            </a:r>
            <a:r>
              <a:rPr lang="en-US" sz="1500" dirty="0"/>
              <a:t> be available).</a:t>
            </a:r>
          </a:p>
          <a:p>
            <a:pPr marL="285750" indent="-285750">
              <a:buClr>
                <a:schemeClr val="accent6"/>
              </a:buClr>
              <a:buFont typeface="Arial" panose="020B0604020202020204" pitchFamily="34" charset="0"/>
              <a:buChar char="•"/>
            </a:pPr>
            <a:endParaRPr lang="en-US" sz="1500" dirty="0"/>
          </a:p>
        </p:txBody>
      </p:sp>
    </p:spTree>
    <p:extLst>
      <p:ext uri="{BB962C8B-B14F-4D97-AF65-F5344CB8AC3E}">
        <p14:creationId xmlns:p14="http://schemas.microsoft.com/office/powerpoint/2010/main" val="285213310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573A79-8AF6-9FAE-EB51-F4BC9C58D7B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0C100C6-5F10-FA67-DFF2-1ED395582155}"/>
              </a:ext>
            </a:extLst>
          </p:cNvPr>
          <p:cNvSpPr>
            <a:spLocks noGrp="1"/>
          </p:cNvSpPr>
          <p:nvPr>
            <p:ph type="title"/>
          </p:nvPr>
        </p:nvSpPr>
        <p:spPr/>
        <p:txBody>
          <a:bodyPr/>
          <a:lstStyle/>
          <a:p>
            <a:r>
              <a:rPr lang="en-GB" dirty="0"/>
              <a:t>Holds: Picklist Processing Unclaimed Tab</a:t>
            </a:r>
          </a:p>
        </p:txBody>
      </p:sp>
      <p:sp>
        <p:nvSpPr>
          <p:cNvPr id="6" name="Footer Placeholder 5">
            <a:extLst>
              <a:ext uri="{FF2B5EF4-FFF2-40B4-BE49-F238E27FC236}">
                <a16:creationId xmlns:a16="http://schemas.microsoft.com/office/drawing/2014/main" id="{DBDBAC9B-3A09-2AB2-C185-FCD4C7FC0C1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CDD0A5D-C661-1DB9-416C-AFE5A011CD8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4F21BD39-480C-F55C-E241-B138262908B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14" name="Picture 13" descr="Screenshot of Polaris Leap Picklist with Unclaimed featured">
            <a:extLst>
              <a:ext uri="{FF2B5EF4-FFF2-40B4-BE49-F238E27FC236}">
                <a16:creationId xmlns:a16="http://schemas.microsoft.com/office/drawing/2014/main" id="{AAC5BA3C-7463-0D0C-6B4E-52203D2A5922}"/>
              </a:ext>
            </a:extLst>
          </p:cNvPr>
          <p:cNvPicPr>
            <a:picLocks noChangeAspect="1"/>
          </p:cNvPicPr>
          <p:nvPr/>
        </p:nvPicPr>
        <p:blipFill>
          <a:blip r:embed="rId2"/>
          <a:stretch>
            <a:fillRect/>
          </a:stretch>
        </p:blipFill>
        <p:spPr>
          <a:xfrm>
            <a:off x="2700590" y="1471754"/>
            <a:ext cx="5826032" cy="2181663"/>
          </a:xfrm>
          <a:prstGeom prst="rect">
            <a:avLst/>
          </a:prstGeom>
          <a:ln>
            <a:noFill/>
          </a:ln>
          <a:effectLst>
            <a:outerShdw blurRad="292100" dist="139700" dir="2700000" algn="tl" rotWithShape="0">
              <a:srgbClr val="333333">
                <a:alpha val="65000"/>
              </a:srgbClr>
            </a:outerShdw>
          </a:effectLst>
        </p:spPr>
      </p:pic>
      <p:sp>
        <p:nvSpPr>
          <p:cNvPr id="2" name="Rectangle 1">
            <a:extLst>
              <a:ext uri="{FF2B5EF4-FFF2-40B4-BE49-F238E27FC236}">
                <a16:creationId xmlns:a16="http://schemas.microsoft.com/office/drawing/2014/main" id="{CAD3C88E-417A-D84B-98DC-4D6100CA2636}"/>
              </a:ext>
            </a:extLst>
          </p:cNvPr>
          <p:cNvSpPr/>
          <p:nvPr/>
        </p:nvSpPr>
        <p:spPr>
          <a:xfrm>
            <a:off x="550864" y="4504459"/>
            <a:ext cx="10125485" cy="1246495"/>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The </a:t>
            </a:r>
            <a:r>
              <a:rPr lang="en-US" sz="1500" i="1" dirty="0"/>
              <a:t>Unclaimed</a:t>
            </a:r>
            <a:r>
              <a:rPr lang="en-US" sz="1500" dirty="0"/>
              <a:t> list displays holds that have not been picked up by the time the </a:t>
            </a:r>
            <a:r>
              <a:rPr lang="en-US" sz="1500" i="1" dirty="0"/>
              <a:t>held until</a:t>
            </a:r>
            <a:r>
              <a:rPr lang="en-US" sz="1500" dirty="0"/>
              <a:t> date has passed.</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From the </a:t>
            </a:r>
            <a:r>
              <a:rPr lang="en-US" sz="1500" i="1" dirty="0"/>
              <a:t>Unclaimed</a:t>
            </a:r>
            <a:r>
              <a:rPr lang="en-US" sz="1500" dirty="0"/>
              <a:t> list, you can click the patron’s name to go to the patron record or the item barcode to open the item.</a:t>
            </a:r>
          </a:p>
          <a:p>
            <a:pPr marL="285750" indent="-285750">
              <a:buClr>
                <a:schemeClr val="accent6"/>
              </a:buClr>
              <a:buFont typeface="Arial" panose="020B0604020202020204" pitchFamily="34" charset="0"/>
              <a:buChar char="•"/>
            </a:pPr>
            <a:endParaRPr lang="en-US" sz="1500" dirty="0"/>
          </a:p>
        </p:txBody>
      </p:sp>
    </p:spTree>
    <p:extLst>
      <p:ext uri="{BB962C8B-B14F-4D97-AF65-F5344CB8AC3E}">
        <p14:creationId xmlns:p14="http://schemas.microsoft.com/office/powerpoint/2010/main" val="255683392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067F34-3D79-F437-3F27-AF67362E95C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02ECEA8-E234-BADE-9E69-E8BA1CB66364}"/>
              </a:ext>
            </a:extLst>
          </p:cNvPr>
          <p:cNvSpPr>
            <a:spLocks noGrp="1"/>
          </p:cNvSpPr>
          <p:nvPr>
            <p:ph type="title"/>
          </p:nvPr>
        </p:nvSpPr>
        <p:spPr/>
        <p:txBody>
          <a:bodyPr/>
          <a:lstStyle/>
          <a:p>
            <a:r>
              <a:rPr lang="en-GB" dirty="0"/>
              <a:t>Holds: Picklist Processing Holds to Transfer Tab</a:t>
            </a:r>
          </a:p>
        </p:txBody>
      </p:sp>
      <p:sp>
        <p:nvSpPr>
          <p:cNvPr id="6" name="Footer Placeholder 5">
            <a:extLst>
              <a:ext uri="{FF2B5EF4-FFF2-40B4-BE49-F238E27FC236}">
                <a16:creationId xmlns:a16="http://schemas.microsoft.com/office/drawing/2014/main" id="{EF31CB5B-53BA-CA9B-7C60-36F55BD8B8E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2D322BC-F6FA-7A91-110D-8E7E2760955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B378A3F4-7D6F-02A0-AE11-77A8C22ED55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12" name="Picture 11" descr="Screenshot of Polaris Leap Picklist with Holds to Transfer featured">
            <a:extLst>
              <a:ext uri="{FF2B5EF4-FFF2-40B4-BE49-F238E27FC236}">
                <a16:creationId xmlns:a16="http://schemas.microsoft.com/office/drawing/2014/main" id="{88DF6B67-8244-3F3B-44A3-2E8578329B5D}"/>
              </a:ext>
            </a:extLst>
          </p:cNvPr>
          <p:cNvPicPr>
            <a:picLocks noChangeAspect="1"/>
          </p:cNvPicPr>
          <p:nvPr/>
        </p:nvPicPr>
        <p:blipFill>
          <a:blip r:embed="rId2"/>
          <a:stretch>
            <a:fillRect/>
          </a:stretch>
        </p:blipFill>
        <p:spPr>
          <a:xfrm>
            <a:off x="1704362" y="1529216"/>
            <a:ext cx="8783276" cy="2305372"/>
          </a:xfrm>
          <a:prstGeom prst="rect">
            <a:avLst/>
          </a:prstGeom>
          <a:ln>
            <a:noFill/>
          </a:ln>
          <a:effectLst>
            <a:outerShdw blurRad="292100" dist="139700" dir="2700000" algn="tl" rotWithShape="0">
              <a:srgbClr val="333333">
                <a:alpha val="65000"/>
              </a:srgbClr>
            </a:outerShdw>
          </a:effectLst>
        </p:spPr>
      </p:pic>
      <p:sp>
        <p:nvSpPr>
          <p:cNvPr id="9" name="Rectangle 8">
            <a:extLst>
              <a:ext uri="{FF2B5EF4-FFF2-40B4-BE49-F238E27FC236}">
                <a16:creationId xmlns:a16="http://schemas.microsoft.com/office/drawing/2014/main" id="{CAD3C88E-417A-D84B-98DC-4D6100CA2636}"/>
              </a:ext>
            </a:extLst>
          </p:cNvPr>
          <p:cNvSpPr/>
          <p:nvPr/>
        </p:nvSpPr>
        <p:spPr>
          <a:xfrm>
            <a:off x="550864" y="4515091"/>
            <a:ext cx="10125485" cy="1477328"/>
          </a:xfrm>
          <a:prstGeom prst="rect">
            <a:avLst/>
          </a:prstGeom>
        </p:spPr>
        <p:txBody>
          <a:bodyPr wrap="square">
            <a:spAutoFit/>
          </a:bodyPr>
          <a:lstStyle/>
          <a:p>
            <a:pPr marL="285750" indent="-285750" algn="just">
              <a:buClr>
                <a:schemeClr val="bg2"/>
              </a:buClr>
              <a:buFont typeface="Wingdings" panose="05000000000000000000" pitchFamily="2" charset="2"/>
              <a:buChar char="§"/>
            </a:pPr>
            <a:r>
              <a:rPr lang="en-US" sz="1500" dirty="0"/>
              <a:t>The </a:t>
            </a:r>
            <a:r>
              <a:rPr lang="en-US" sz="1500" i="1" dirty="0"/>
              <a:t>Holds to Transfer</a:t>
            </a:r>
            <a:r>
              <a:rPr lang="en-US" sz="1500" dirty="0"/>
              <a:t> list displays holds that need to be transferred to a new branch because the pickup location has changed.</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From the </a:t>
            </a:r>
            <a:r>
              <a:rPr lang="en-US" sz="1500" i="1" dirty="0"/>
              <a:t>Holds to Transfer</a:t>
            </a:r>
            <a:r>
              <a:rPr lang="en-US" sz="1500" dirty="0"/>
              <a:t> list, you can click the patron’s name to go to the patron record or the item barcode to open the item.</a:t>
            </a:r>
          </a:p>
          <a:p>
            <a:pPr marL="285750" indent="-285750">
              <a:buClr>
                <a:schemeClr val="accent6"/>
              </a:buClr>
              <a:buFont typeface="Arial" panose="020B0604020202020204" pitchFamily="34" charset="0"/>
              <a:buChar char="•"/>
            </a:pPr>
            <a:endParaRPr lang="en-US" sz="1500" dirty="0"/>
          </a:p>
        </p:txBody>
      </p:sp>
    </p:spTree>
    <p:extLst>
      <p:ext uri="{BB962C8B-B14F-4D97-AF65-F5344CB8AC3E}">
        <p14:creationId xmlns:p14="http://schemas.microsoft.com/office/powerpoint/2010/main" val="20132831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F28D6-0778-4959-5C29-03FE5D14DDD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7B8B2F6-3661-18FF-DA43-E18CC3BBAFC2}"/>
              </a:ext>
            </a:extLst>
          </p:cNvPr>
          <p:cNvSpPr>
            <a:spLocks noGrp="1"/>
          </p:cNvSpPr>
          <p:nvPr>
            <p:ph type="title"/>
          </p:nvPr>
        </p:nvSpPr>
        <p:spPr/>
        <p:txBody>
          <a:bodyPr/>
          <a:lstStyle/>
          <a:p>
            <a:r>
              <a:rPr lang="en-GB" dirty="0"/>
              <a:t>Getting Around</a:t>
            </a:r>
          </a:p>
        </p:txBody>
      </p:sp>
      <p:sp>
        <p:nvSpPr>
          <p:cNvPr id="6" name="Footer Placeholder 5">
            <a:extLst>
              <a:ext uri="{FF2B5EF4-FFF2-40B4-BE49-F238E27FC236}">
                <a16:creationId xmlns:a16="http://schemas.microsoft.com/office/drawing/2014/main" id="{8BE74685-BEBA-C956-D14A-5573081F1FA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AB77028-862A-AB20-C5C6-E42FE49186A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4" name="Slide Number Placeholder 1">
            <a:extLst>
              <a:ext uri="{FF2B5EF4-FFF2-40B4-BE49-F238E27FC236}">
                <a16:creationId xmlns:a16="http://schemas.microsoft.com/office/drawing/2014/main" id="{476B967A-D777-E2AF-4C8A-1EFE513F919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59CD943-D024-467A-B36E-F11E1285ED75}" type="slidenum">
              <a:rPr lang="en-GB" smtClean="0"/>
              <a:pPr/>
              <a:t>11</a:t>
            </a:fld>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180338"/>
            <a:ext cx="11931388"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i="1" dirty="0">
                <a:latin typeface="Avenir Next LT Pro" panose="020B0504020202020204" pitchFamily="34" charset="0"/>
              </a:rPr>
              <a:t>New</a:t>
            </a:r>
            <a:r>
              <a:rPr lang="en-US" sz="1500" dirty="0">
                <a:latin typeface="Avenir Next LT Pro" panose="020B0504020202020204" pitchFamily="34" charset="0"/>
              </a:rPr>
              <a:t> button allows for creating new </a:t>
            </a:r>
            <a:r>
              <a:rPr lang="en-US" sz="1500" i="1" dirty="0">
                <a:latin typeface="Avenir Next LT Pro" panose="020B0504020202020204" pitchFamily="34" charset="0"/>
              </a:rPr>
              <a:t>Authority Records, Bibliographic Records, Record Sets</a:t>
            </a:r>
            <a:r>
              <a:rPr lang="en-US" sz="1500" dirty="0">
                <a:latin typeface="Avenir Next LT Pro" panose="020B0504020202020204" pitchFamily="34" charset="0"/>
              </a:rPr>
              <a:t>, etc.</a:t>
            </a: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2" name="Picture 1" descr="Screenshot of Polaris Leap New dropdown">
            <a:extLst>
              <a:ext uri="{FF2B5EF4-FFF2-40B4-BE49-F238E27FC236}">
                <a16:creationId xmlns:a16="http://schemas.microsoft.com/office/drawing/2014/main" id="{5A95045D-C98D-5CB8-58A5-55B3C66769A5}"/>
              </a:ext>
            </a:extLst>
          </p:cNvPr>
          <p:cNvPicPr>
            <a:picLocks noChangeAspect="1"/>
          </p:cNvPicPr>
          <p:nvPr/>
        </p:nvPicPr>
        <p:blipFill>
          <a:blip r:embed="rId2"/>
          <a:stretch>
            <a:fillRect/>
          </a:stretch>
        </p:blipFill>
        <p:spPr>
          <a:xfrm>
            <a:off x="656985" y="1665274"/>
            <a:ext cx="10878029" cy="4012388"/>
          </a:xfrm>
          <a:prstGeom prst="rect">
            <a:avLst/>
          </a:prstGeom>
        </p:spPr>
      </p:pic>
    </p:spTree>
    <p:extLst>
      <p:ext uri="{BB962C8B-B14F-4D97-AF65-F5344CB8AC3E}">
        <p14:creationId xmlns:p14="http://schemas.microsoft.com/office/powerpoint/2010/main" val="13527459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06958B-7A0E-9097-B7B2-F5924E19E55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738D09A-0B8E-32EC-D587-C3179A8D4FA1}"/>
              </a:ext>
            </a:extLst>
          </p:cNvPr>
          <p:cNvSpPr>
            <a:spLocks noGrp="1"/>
          </p:cNvSpPr>
          <p:nvPr>
            <p:ph type="title"/>
          </p:nvPr>
        </p:nvSpPr>
        <p:spPr/>
        <p:txBody>
          <a:bodyPr/>
          <a:lstStyle/>
          <a:p>
            <a:r>
              <a:rPr lang="en-GB" dirty="0"/>
              <a:t>Holds: Request Manager</a:t>
            </a:r>
          </a:p>
        </p:txBody>
      </p:sp>
      <p:sp>
        <p:nvSpPr>
          <p:cNvPr id="6" name="Footer Placeholder 5">
            <a:extLst>
              <a:ext uri="{FF2B5EF4-FFF2-40B4-BE49-F238E27FC236}">
                <a16:creationId xmlns:a16="http://schemas.microsoft.com/office/drawing/2014/main" id="{5AD049E4-0C59-EA58-3966-14EA17DBB07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46C9AA1-E7B1-1780-4D6B-405CBF41CD6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D9A4466C-BB6F-BAE0-B1C5-F977B90BB54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descr="Screenshot of Polaris Leap Request Manager">
            <a:extLst>
              <a:ext uri="{FF2B5EF4-FFF2-40B4-BE49-F238E27FC236}">
                <a16:creationId xmlns:a16="http://schemas.microsoft.com/office/drawing/2014/main" id="{9EED4D45-466C-F543-9934-D743273031CF}"/>
              </a:ext>
            </a:extLst>
          </p:cNvPr>
          <p:cNvPicPr>
            <a:picLocks noChangeAspect="1"/>
          </p:cNvPicPr>
          <p:nvPr/>
        </p:nvPicPr>
        <p:blipFill>
          <a:blip r:embed="rId2"/>
          <a:stretch>
            <a:fillRect/>
          </a:stretch>
        </p:blipFill>
        <p:spPr>
          <a:xfrm>
            <a:off x="780050" y="1362622"/>
            <a:ext cx="7842487" cy="2702909"/>
          </a:xfrm>
          <a:prstGeom prst="rect">
            <a:avLst/>
          </a:prstGeom>
          <a:ln>
            <a:noFill/>
          </a:ln>
          <a:effectLst>
            <a:outerShdw blurRad="292100" dist="139700" dir="2700000" algn="tl" rotWithShape="0">
              <a:srgbClr val="333333">
                <a:alpha val="65000"/>
              </a:srgbClr>
            </a:outerShdw>
          </a:effectLst>
        </p:spPr>
      </p:pic>
      <p:pic>
        <p:nvPicPr>
          <p:cNvPr id="3" name="Picture 2" descr="Screenshot of Polaris Leap Utilities &gt; Hold Manager dropdown option">
            <a:extLst>
              <a:ext uri="{FF2B5EF4-FFF2-40B4-BE49-F238E27FC236}">
                <a16:creationId xmlns:a16="http://schemas.microsoft.com/office/drawing/2014/main" id="{2518D696-F948-E8BE-7647-88A52D21A04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219936" y="816475"/>
            <a:ext cx="2192014" cy="3795203"/>
          </a:xfrm>
          <a:prstGeom prst="rect">
            <a:avLst/>
          </a:prstGeom>
          <a:ln>
            <a:noFill/>
          </a:ln>
          <a:effectLst>
            <a:outerShdw blurRad="292100" dist="139700" dir="2700000" algn="tl" rotWithShape="0">
              <a:srgbClr val="333333">
                <a:alpha val="65000"/>
              </a:srgbClr>
            </a:outerShdw>
          </a:effectLst>
        </p:spPr>
      </p:pic>
      <p:sp>
        <p:nvSpPr>
          <p:cNvPr id="2" name="Rectangle 1">
            <a:extLst>
              <a:ext uri="{FF2B5EF4-FFF2-40B4-BE49-F238E27FC236}">
                <a16:creationId xmlns:a16="http://schemas.microsoft.com/office/drawing/2014/main" id="{CAD3C88E-417A-D84B-98DC-4D6100CA2636}"/>
              </a:ext>
            </a:extLst>
          </p:cNvPr>
          <p:cNvSpPr/>
          <p:nvPr/>
        </p:nvSpPr>
        <p:spPr>
          <a:xfrm>
            <a:off x="550864" y="4630091"/>
            <a:ext cx="10125485" cy="1492716"/>
          </a:xfrm>
          <a:prstGeom prst="rect">
            <a:avLst/>
          </a:prstGeom>
        </p:spPr>
        <p:txBody>
          <a:bodyPr wrap="square">
            <a:spAutoFit/>
          </a:bodyPr>
          <a:lstStyle/>
          <a:p>
            <a:pPr marL="342900" indent="-342900" algn="just">
              <a:buClr>
                <a:schemeClr val="bg2"/>
              </a:buClr>
              <a:buFont typeface="Wingdings" panose="05000000000000000000" pitchFamily="2" charset="2"/>
              <a:buChar char="§"/>
            </a:pPr>
            <a:r>
              <a:rPr lang="en-US" sz="1500" dirty="0"/>
              <a:t>Access the </a:t>
            </a:r>
            <a:r>
              <a:rPr lang="en-US" sz="1500" i="1" dirty="0"/>
              <a:t>Request Manger</a:t>
            </a:r>
            <a:r>
              <a:rPr lang="en-US" sz="1500" dirty="0"/>
              <a:t> under </a:t>
            </a:r>
            <a:r>
              <a:rPr lang="en-US" sz="1500" i="1" dirty="0"/>
              <a:t>Utilities &gt; Hold Manager</a:t>
            </a:r>
            <a:r>
              <a:rPr lang="en-US" sz="1500" dirty="0"/>
              <a:t>.</a:t>
            </a:r>
          </a:p>
          <a:p>
            <a:pPr marL="342900" indent="-342900" algn="just">
              <a:buClr>
                <a:schemeClr val="bg2"/>
              </a:buClr>
              <a:buFont typeface="Wingdings" panose="05000000000000000000" pitchFamily="2" charset="2"/>
              <a:buChar char="§"/>
            </a:pPr>
            <a:r>
              <a:rPr lang="en-US" sz="1500" dirty="0"/>
              <a:t>The </a:t>
            </a:r>
            <a:r>
              <a:rPr lang="en-US" sz="1500" i="1" dirty="0"/>
              <a:t>Request Manager </a:t>
            </a:r>
            <a:r>
              <a:rPr lang="en-US" sz="1500" dirty="0"/>
              <a:t>allows you manage all hold requests by status.</a:t>
            </a:r>
          </a:p>
          <a:p>
            <a:pPr marL="342900" indent="-342900" algn="just">
              <a:buClr>
                <a:schemeClr val="bg2"/>
              </a:buClr>
              <a:buFont typeface="Wingdings" panose="05000000000000000000" pitchFamily="2" charset="2"/>
              <a:buChar char="§"/>
            </a:pPr>
            <a:r>
              <a:rPr lang="en-US" sz="1500" dirty="0"/>
              <a:t>First, choose a branch; then, choose a status to see all holds.</a:t>
            </a:r>
          </a:p>
          <a:p>
            <a:pPr marL="342900" indent="-342900" algn="just">
              <a:buClr>
                <a:schemeClr val="bg2"/>
              </a:buClr>
              <a:buFont typeface="Wingdings" panose="05000000000000000000" pitchFamily="2" charset="2"/>
              <a:buChar char="§"/>
            </a:pPr>
            <a:r>
              <a:rPr lang="en-US" sz="1500" dirty="0"/>
              <a:t>Click anywhere on the line to open the </a:t>
            </a:r>
            <a:r>
              <a:rPr lang="en-US" sz="1500" i="1" dirty="0"/>
              <a:t>Hold Request</a:t>
            </a:r>
            <a:r>
              <a:rPr lang="en-US" sz="1500" dirty="0"/>
              <a:t>.</a:t>
            </a:r>
          </a:p>
          <a:p>
            <a:pPr>
              <a:buClr>
                <a:schemeClr val="accent6"/>
              </a:buClr>
            </a:pPr>
            <a:endParaRPr lang="en-US" sz="1600" dirty="0"/>
          </a:p>
          <a:p>
            <a:pPr marL="285750" indent="-285750">
              <a:buClr>
                <a:schemeClr val="accent6"/>
              </a:buClr>
              <a:buFont typeface="Arial" panose="020B0604020202020204" pitchFamily="34" charset="0"/>
              <a:buChar char="•"/>
            </a:pPr>
            <a:endParaRPr lang="en-US" sz="1500" dirty="0"/>
          </a:p>
        </p:txBody>
      </p:sp>
    </p:spTree>
    <p:extLst>
      <p:ext uri="{BB962C8B-B14F-4D97-AF65-F5344CB8AC3E}">
        <p14:creationId xmlns:p14="http://schemas.microsoft.com/office/powerpoint/2010/main" val="20494504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9E0E72-A1B4-9400-FE29-E7E9AA3BDCD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1BDF4CB-C5F2-4D37-5689-FDF527F35F4A}"/>
              </a:ext>
            </a:extLst>
          </p:cNvPr>
          <p:cNvSpPr>
            <a:spLocks noGrp="1"/>
          </p:cNvSpPr>
          <p:nvPr>
            <p:ph type="title"/>
          </p:nvPr>
        </p:nvSpPr>
        <p:spPr/>
        <p:txBody>
          <a:bodyPr/>
          <a:lstStyle/>
          <a:p>
            <a:r>
              <a:rPr lang="en-GB" dirty="0"/>
              <a:t>Print </a:t>
            </a:r>
            <a:r>
              <a:rPr lang="en-GB" dirty="0" err="1"/>
              <a:t>Overdues</a:t>
            </a:r>
            <a:r>
              <a:rPr lang="en-GB" dirty="0"/>
              <a:t> and Notices</a:t>
            </a:r>
          </a:p>
        </p:txBody>
      </p:sp>
      <p:sp>
        <p:nvSpPr>
          <p:cNvPr id="6" name="Footer Placeholder 5">
            <a:extLst>
              <a:ext uri="{FF2B5EF4-FFF2-40B4-BE49-F238E27FC236}">
                <a16:creationId xmlns:a16="http://schemas.microsoft.com/office/drawing/2014/main" id="{2F4F5637-2E25-E2D5-D8AC-04EAC7999AC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5CC0414-7380-32E2-FD0A-126E6797ED0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C96F6C5A-C7F5-418D-AA27-B9180F127FC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Rectangle 8">
            <a:extLst>
              <a:ext uri="{FF2B5EF4-FFF2-40B4-BE49-F238E27FC236}">
                <a16:creationId xmlns:a16="http://schemas.microsoft.com/office/drawing/2014/main" id="{CAD3C88E-417A-D84B-98DC-4D6100CA2636}"/>
              </a:ext>
            </a:extLst>
          </p:cNvPr>
          <p:cNvSpPr/>
          <p:nvPr/>
        </p:nvSpPr>
        <p:spPr>
          <a:xfrm>
            <a:off x="389722" y="898818"/>
            <a:ext cx="6070158" cy="784830"/>
          </a:xfrm>
          <a:prstGeom prst="rect">
            <a:avLst/>
          </a:prstGeom>
        </p:spPr>
        <p:txBody>
          <a:bodyPr wrap="square">
            <a:spAutoFit/>
          </a:bodyPr>
          <a:lstStyle/>
          <a:p>
            <a:pPr marL="342900" indent="-342900" algn="just">
              <a:buClr>
                <a:schemeClr val="bg2"/>
              </a:buClr>
              <a:buFont typeface="Wingdings" panose="05000000000000000000" pitchFamily="2" charset="2"/>
              <a:buChar char="§"/>
            </a:pPr>
            <a:r>
              <a:rPr lang="en-US" sz="1500" i="1" dirty="0"/>
              <a:t>Utilities &gt; Print Notices</a:t>
            </a:r>
          </a:p>
          <a:p>
            <a:pPr marL="342900" indent="-342900" algn="just">
              <a:buClr>
                <a:schemeClr val="bg2"/>
              </a:buClr>
              <a:buFont typeface="Wingdings" panose="05000000000000000000" pitchFamily="2" charset="2"/>
              <a:buChar char="§"/>
            </a:pPr>
            <a:r>
              <a:rPr lang="en-US" sz="1500" dirty="0"/>
              <a:t>Choose which notices to print and then select a notice format.</a:t>
            </a:r>
          </a:p>
          <a:p>
            <a:pPr marL="285750" indent="-285750">
              <a:buClr>
                <a:schemeClr val="accent6"/>
              </a:buClr>
              <a:buFont typeface="Arial" panose="020B0604020202020204" pitchFamily="34" charset="0"/>
              <a:buChar char="•"/>
            </a:pPr>
            <a:endParaRPr lang="en-US" sz="1500" dirty="0"/>
          </a:p>
        </p:txBody>
      </p:sp>
      <p:pic>
        <p:nvPicPr>
          <p:cNvPr id="4" name="Picture 3" descr="Screenshot of Polaris Leap Notices example">
            <a:extLst>
              <a:ext uri="{FF2B5EF4-FFF2-40B4-BE49-F238E27FC236}">
                <a16:creationId xmlns:a16="http://schemas.microsoft.com/office/drawing/2014/main" id="{5D997621-5956-284E-BA25-00FDB68FF64B}"/>
              </a:ext>
            </a:extLst>
          </p:cNvPr>
          <p:cNvPicPr>
            <a:picLocks noChangeAspect="1"/>
          </p:cNvPicPr>
          <p:nvPr/>
        </p:nvPicPr>
        <p:blipFill>
          <a:blip r:embed="rId2"/>
          <a:stretch>
            <a:fillRect/>
          </a:stretch>
        </p:blipFill>
        <p:spPr>
          <a:xfrm>
            <a:off x="2322788" y="1809288"/>
            <a:ext cx="9484014" cy="4316365"/>
          </a:xfrm>
          <a:prstGeom prst="rect">
            <a:avLst/>
          </a:prstGeom>
          <a:ln>
            <a:noFill/>
          </a:ln>
          <a:effectLst>
            <a:outerShdw blurRad="292100" dist="139700" dir="2700000" algn="tl" rotWithShape="0">
              <a:srgbClr val="333333">
                <a:alpha val="65000"/>
              </a:srgbClr>
            </a:outerShdw>
          </a:effectLst>
        </p:spPr>
      </p:pic>
      <p:pic>
        <p:nvPicPr>
          <p:cNvPr id="11" name="Picture 10" descr="Screenshot of Polaris Leap Utilities &gt; Print Notices dropdown">
            <a:extLst>
              <a:ext uri="{FF2B5EF4-FFF2-40B4-BE49-F238E27FC236}">
                <a16:creationId xmlns:a16="http://schemas.microsoft.com/office/drawing/2014/main" id="{74B1E80B-9E36-5B19-C3F1-61C7118EBF96}"/>
              </a:ext>
            </a:extLst>
          </p:cNvPr>
          <p:cNvPicPr>
            <a:picLocks noChangeAspect="1"/>
          </p:cNvPicPr>
          <p:nvPr/>
        </p:nvPicPr>
        <p:blipFill>
          <a:blip r:embed="rId3"/>
          <a:stretch>
            <a:fillRect/>
          </a:stretch>
        </p:blipFill>
        <p:spPr>
          <a:xfrm>
            <a:off x="7626985" y="1234843"/>
            <a:ext cx="3012712" cy="471763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2227606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D4C119-89C8-718B-86F8-CA1C9279779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866A38E-1D8C-9823-F93E-D4C77972A0ED}"/>
              </a:ext>
            </a:extLst>
          </p:cNvPr>
          <p:cNvSpPr>
            <a:spLocks noGrp="1"/>
          </p:cNvSpPr>
          <p:nvPr>
            <p:ph type="title"/>
          </p:nvPr>
        </p:nvSpPr>
        <p:spPr/>
        <p:txBody>
          <a:bodyPr/>
          <a:lstStyle/>
          <a:p>
            <a:r>
              <a:rPr lang="en-GB" dirty="0"/>
              <a:t>Print </a:t>
            </a:r>
            <a:r>
              <a:rPr lang="en-GB" dirty="0" err="1"/>
              <a:t>Overdues</a:t>
            </a:r>
            <a:r>
              <a:rPr lang="en-GB" dirty="0"/>
              <a:t> and Notices</a:t>
            </a:r>
          </a:p>
        </p:txBody>
      </p:sp>
      <p:sp>
        <p:nvSpPr>
          <p:cNvPr id="6" name="Footer Placeholder 5">
            <a:extLst>
              <a:ext uri="{FF2B5EF4-FFF2-40B4-BE49-F238E27FC236}">
                <a16:creationId xmlns:a16="http://schemas.microsoft.com/office/drawing/2014/main" id="{DC31CC91-166E-096C-6A95-FEF59C06698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086623A-A588-5486-4FFF-4035D02F9EF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ACC0381E-12FE-6B24-A7D3-68C3EF57089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Rectangle 1">
            <a:extLst>
              <a:ext uri="{FF2B5EF4-FFF2-40B4-BE49-F238E27FC236}">
                <a16:creationId xmlns:a16="http://schemas.microsoft.com/office/drawing/2014/main" id="{CAD3C88E-417A-D84B-98DC-4D6100CA2636}"/>
              </a:ext>
            </a:extLst>
          </p:cNvPr>
          <p:cNvSpPr/>
          <p:nvPr/>
        </p:nvSpPr>
        <p:spPr>
          <a:xfrm>
            <a:off x="404708" y="1951672"/>
            <a:ext cx="3309405" cy="1477328"/>
          </a:xfrm>
          <a:prstGeom prst="rect">
            <a:avLst/>
          </a:prstGeom>
        </p:spPr>
        <p:txBody>
          <a:bodyPr wrap="square">
            <a:spAutoFit/>
          </a:bodyPr>
          <a:lstStyle/>
          <a:p>
            <a:pPr marL="342900" indent="-342900" algn="just">
              <a:buClr>
                <a:schemeClr val="bg2"/>
              </a:buClr>
              <a:buFont typeface="Wingdings" panose="05000000000000000000" pitchFamily="2" charset="2"/>
              <a:buChar char="§"/>
            </a:pPr>
            <a:r>
              <a:rPr lang="en-US" sz="1500" dirty="0"/>
              <a:t>The </a:t>
            </a:r>
            <a:r>
              <a:rPr lang="en-US" sz="1500" i="1" dirty="0"/>
              <a:t>Report Wizard</a:t>
            </a:r>
            <a:r>
              <a:rPr lang="en-US" sz="1500" dirty="0"/>
              <a:t> appears, and you can choose which branch(es) to run.</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Click </a:t>
            </a:r>
            <a:r>
              <a:rPr lang="en-US" sz="1500" i="1" dirty="0"/>
              <a:t>SUBMIT REPORT</a:t>
            </a:r>
            <a:r>
              <a:rPr lang="en-US" sz="1500" dirty="0"/>
              <a:t>.</a:t>
            </a:r>
          </a:p>
          <a:p>
            <a:pPr marL="285750" indent="-285750">
              <a:buClr>
                <a:schemeClr val="accent6"/>
              </a:buClr>
              <a:buFont typeface="Arial" panose="020B0604020202020204" pitchFamily="34" charset="0"/>
              <a:buChar char="•"/>
            </a:pPr>
            <a:endParaRPr lang="en-US" sz="1500" dirty="0"/>
          </a:p>
        </p:txBody>
      </p:sp>
      <p:pic>
        <p:nvPicPr>
          <p:cNvPr id="3" name="Picture 2" descr="Screenshot of Polaris Leap Report Wizard example">
            <a:extLst>
              <a:ext uri="{FF2B5EF4-FFF2-40B4-BE49-F238E27FC236}">
                <a16:creationId xmlns:a16="http://schemas.microsoft.com/office/drawing/2014/main" id="{145E009E-007E-C041-A34D-1956886E2C09}"/>
              </a:ext>
            </a:extLst>
          </p:cNvPr>
          <p:cNvPicPr>
            <a:picLocks noChangeAspect="1"/>
          </p:cNvPicPr>
          <p:nvPr/>
        </p:nvPicPr>
        <p:blipFill>
          <a:blip r:embed="rId2"/>
          <a:stretch>
            <a:fillRect/>
          </a:stretch>
        </p:blipFill>
        <p:spPr>
          <a:xfrm>
            <a:off x="4327457" y="899778"/>
            <a:ext cx="7459835" cy="505844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8636759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530EBC-F8D8-553C-150D-D8D3E657556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2572F52-3772-B104-5782-9B97E03D9B69}"/>
              </a:ext>
            </a:extLst>
          </p:cNvPr>
          <p:cNvSpPr>
            <a:spLocks noGrp="1"/>
          </p:cNvSpPr>
          <p:nvPr>
            <p:ph type="title"/>
          </p:nvPr>
        </p:nvSpPr>
        <p:spPr/>
        <p:txBody>
          <a:bodyPr/>
          <a:lstStyle/>
          <a:p>
            <a:r>
              <a:rPr lang="en-GB" dirty="0"/>
              <a:t>Print </a:t>
            </a:r>
            <a:r>
              <a:rPr lang="en-GB" dirty="0" err="1"/>
              <a:t>Overdues</a:t>
            </a:r>
            <a:r>
              <a:rPr lang="en-GB" dirty="0"/>
              <a:t> and Notices</a:t>
            </a:r>
          </a:p>
        </p:txBody>
      </p:sp>
      <p:sp>
        <p:nvSpPr>
          <p:cNvPr id="6" name="Footer Placeholder 5">
            <a:extLst>
              <a:ext uri="{FF2B5EF4-FFF2-40B4-BE49-F238E27FC236}">
                <a16:creationId xmlns:a16="http://schemas.microsoft.com/office/drawing/2014/main" id="{B3E70B90-74AE-49EA-D615-3BDD7970FF4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5E89031-6906-E21A-51EF-6D1E356D328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96774930-A43D-8AA0-0874-1547D2E3F697}"/>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Rectangle 8">
            <a:extLst>
              <a:ext uri="{FF2B5EF4-FFF2-40B4-BE49-F238E27FC236}">
                <a16:creationId xmlns:a16="http://schemas.microsoft.com/office/drawing/2014/main" id="{CAD3C88E-417A-D84B-98DC-4D6100CA2636}"/>
              </a:ext>
            </a:extLst>
          </p:cNvPr>
          <p:cNvSpPr/>
          <p:nvPr/>
        </p:nvSpPr>
        <p:spPr>
          <a:xfrm>
            <a:off x="404708" y="1613118"/>
            <a:ext cx="3727709" cy="3631763"/>
          </a:xfrm>
          <a:prstGeom prst="rect">
            <a:avLst/>
          </a:prstGeom>
        </p:spPr>
        <p:txBody>
          <a:bodyPr wrap="square">
            <a:spAutoFit/>
          </a:bodyPr>
          <a:lstStyle/>
          <a:p>
            <a:pPr marL="342900" indent="-342900" algn="just">
              <a:buClr>
                <a:schemeClr val="bg2"/>
              </a:buClr>
              <a:buFont typeface="Wingdings" panose="05000000000000000000" pitchFamily="2" charset="2"/>
              <a:buChar char="§"/>
            </a:pPr>
            <a:r>
              <a:rPr lang="en-US" sz="1500" dirty="0"/>
              <a:t>Then choose your sorting options.</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Click </a:t>
            </a:r>
            <a:r>
              <a:rPr lang="en-US" sz="1500" i="1" dirty="0"/>
              <a:t>SUBMIT REPORT</a:t>
            </a:r>
            <a:r>
              <a:rPr lang="en-US" sz="1500" dirty="0"/>
              <a:t>.</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Leap generates notices and displays them in a preview window.</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A </a:t>
            </a:r>
            <a:r>
              <a:rPr lang="en-US" sz="1500" i="1" dirty="0"/>
              <a:t>Post Notice</a:t>
            </a:r>
            <a:r>
              <a:rPr lang="en-US" sz="1500" dirty="0"/>
              <a:t> message also appears; review the notices, then select the printer icon.</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Select </a:t>
            </a:r>
            <a:r>
              <a:rPr lang="en-US" sz="1500" i="1" dirty="0"/>
              <a:t>YES</a:t>
            </a:r>
            <a:r>
              <a:rPr lang="en-US" sz="1500" dirty="0"/>
              <a:t> to post to the database after printing.</a:t>
            </a:r>
          </a:p>
          <a:p>
            <a:pPr marL="285750" indent="-285750" algn="just">
              <a:buFont typeface="Arial" panose="020B0604020202020204" pitchFamily="34" charset="0"/>
              <a:buChar char="•"/>
            </a:pPr>
            <a:endParaRPr lang="en-US" sz="2000" dirty="0"/>
          </a:p>
          <a:p>
            <a:pPr marL="285750" indent="-285750">
              <a:buClr>
                <a:schemeClr val="accent6"/>
              </a:buClr>
              <a:buFont typeface="Arial" panose="020B0604020202020204" pitchFamily="34" charset="0"/>
              <a:buChar char="•"/>
            </a:pPr>
            <a:endParaRPr lang="en-US" sz="1500" dirty="0"/>
          </a:p>
        </p:txBody>
      </p:sp>
      <p:pic>
        <p:nvPicPr>
          <p:cNvPr id="4" name="Picture 3" descr="Screenshot of Polaris Leap Report Wizard example">
            <a:extLst>
              <a:ext uri="{FF2B5EF4-FFF2-40B4-BE49-F238E27FC236}">
                <a16:creationId xmlns:a16="http://schemas.microsoft.com/office/drawing/2014/main" id="{AE63982C-D1AD-6F44-B56D-1081136CC956}"/>
              </a:ext>
            </a:extLst>
          </p:cNvPr>
          <p:cNvPicPr>
            <a:picLocks noChangeAspect="1"/>
          </p:cNvPicPr>
          <p:nvPr/>
        </p:nvPicPr>
        <p:blipFill>
          <a:blip r:embed="rId2"/>
          <a:stretch>
            <a:fillRect/>
          </a:stretch>
        </p:blipFill>
        <p:spPr>
          <a:xfrm>
            <a:off x="4491461" y="955383"/>
            <a:ext cx="7295831" cy="49472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30006369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F44347-55BE-D15D-93F9-C7FEE4F5FAC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EFE3EFD-B9EC-03C8-F035-39C9AE1C7800}"/>
              </a:ext>
            </a:extLst>
          </p:cNvPr>
          <p:cNvSpPr>
            <a:spLocks noGrp="1"/>
          </p:cNvSpPr>
          <p:nvPr>
            <p:ph type="title"/>
          </p:nvPr>
        </p:nvSpPr>
        <p:spPr>
          <a:xfrm>
            <a:off x="550864" y="406928"/>
            <a:ext cx="10692574" cy="251885"/>
          </a:xfrm>
        </p:spPr>
        <p:txBody>
          <a:bodyPr/>
          <a:lstStyle/>
          <a:p>
            <a:r>
              <a:rPr lang="en-GB" dirty="0"/>
              <a:t>Record Sets</a:t>
            </a:r>
          </a:p>
        </p:txBody>
      </p:sp>
      <p:sp>
        <p:nvSpPr>
          <p:cNvPr id="6" name="Footer Placeholder 5">
            <a:extLst>
              <a:ext uri="{FF2B5EF4-FFF2-40B4-BE49-F238E27FC236}">
                <a16:creationId xmlns:a16="http://schemas.microsoft.com/office/drawing/2014/main" id="{0EE11E38-A022-CA36-ECF0-E522283EB2E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A229D67-B33D-2F9C-F478-943F1894CD3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DEA9CF14-C8D4-52C8-C2F7-2ED5E14BFF7B}"/>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Box 1">
            <a:extLst>
              <a:ext uri="{FF2B5EF4-FFF2-40B4-BE49-F238E27FC236}">
                <a16:creationId xmlns:a16="http://schemas.microsoft.com/office/drawing/2014/main" id="{21061C1D-86CB-7D62-19FF-8FA1F4681D08}"/>
              </a:ext>
            </a:extLst>
          </p:cNvPr>
          <p:cNvSpPr txBox="1"/>
          <p:nvPr/>
        </p:nvSpPr>
        <p:spPr>
          <a:xfrm>
            <a:off x="365687" y="880121"/>
            <a:ext cx="11421605" cy="1938992"/>
          </a:xfrm>
          <a:prstGeom prst="rect">
            <a:avLst/>
          </a:prstGeom>
          <a:solidFill>
            <a:schemeClr val="bg1"/>
          </a:solidFill>
          <a:ln>
            <a:noFill/>
          </a:ln>
        </p:spPr>
        <p:txBody>
          <a:bodyPr wrap="square">
            <a:spAutoFit/>
          </a:bodyPr>
          <a:lstStyle/>
          <a:p>
            <a:pPr marL="342900" indent="-342900" algn="just">
              <a:buClr>
                <a:schemeClr val="bg2"/>
              </a:buClr>
              <a:buSzPct val="100000"/>
              <a:buFont typeface="Wingdings" panose="05000000000000000000" pitchFamily="2" charset="2"/>
              <a:buChar char="§"/>
            </a:pPr>
            <a:r>
              <a:rPr lang="en-US" sz="1500" dirty="0"/>
              <a:t>A </a:t>
            </a:r>
            <a:r>
              <a:rPr lang="en-US" sz="1500" i="1" dirty="0"/>
              <a:t>Record Set</a:t>
            </a:r>
            <a:r>
              <a:rPr lang="en-US" sz="1500" dirty="0"/>
              <a:t> is a subset of records in the database grouped for a particular purpose (e.g., to make the group easier to find or make bulk changes).</a:t>
            </a:r>
          </a:p>
          <a:p>
            <a:pPr marL="342900" indent="-342900" algn="just">
              <a:buClr>
                <a:schemeClr val="bg2"/>
              </a:buClr>
              <a:buSzPct val="100000"/>
              <a:buFont typeface="Wingdings" panose="05000000000000000000" pitchFamily="2" charset="2"/>
              <a:buChar char="§"/>
            </a:pPr>
            <a:endParaRPr lang="en-US" sz="1500" dirty="0"/>
          </a:p>
          <a:p>
            <a:pPr marL="342900" lvl="1" indent="-342900" algn="just">
              <a:buClr>
                <a:schemeClr val="bg2"/>
              </a:buClr>
              <a:buSzPct val="100000"/>
              <a:buFont typeface="Wingdings" panose="05000000000000000000" pitchFamily="2" charset="2"/>
              <a:buChar char="§"/>
            </a:pPr>
            <a:r>
              <a:rPr lang="en-US" sz="1500" dirty="0"/>
              <a:t>Record sets may be created for bib, item, authority, and patron records (along with weeding sets; more to follow on these).</a:t>
            </a:r>
          </a:p>
          <a:p>
            <a:pPr marL="342900" lvl="1" indent="-342900" algn="just">
              <a:buClr>
                <a:schemeClr val="bg2"/>
              </a:buClr>
              <a:buSzPct val="100000"/>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A record may belong to any number of record sets.</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Staff may delete record sets on demand or the sets can remain in the database indefinitely.</a:t>
            </a:r>
          </a:p>
        </p:txBody>
      </p:sp>
    </p:spTree>
    <p:extLst>
      <p:ext uri="{BB962C8B-B14F-4D97-AF65-F5344CB8AC3E}">
        <p14:creationId xmlns:p14="http://schemas.microsoft.com/office/powerpoint/2010/main" val="325720045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A85127-424B-9467-ADA3-DFEED443938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7F297A6-63CA-352D-A296-AC8343B37443}"/>
              </a:ext>
            </a:extLst>
          </p:cNvPr>
          <p:cNvSpPr>
            <a:spLocks noGrp="1"/>
          </p:cNvSpPr>
          <p:nvPr>
            <p:ph type="title"/>
          </p:nvPr>
        </p:nvSpPr>
        <p:spPr/>
        <p:txBody>
          <a:bodyPr/>
          <a:lstStyle/>
          <a:p>
            <a:r>
              <a:rPr lang="en-GB" dirty="0"/>
              <a:t>Creating a Record Set</a:t>
            </a:r>
          </a:p>
        </p:txBody>
      </p:sp>
      <p:sp>
        <p:nvSpPr>
          <p:cNvPr id="6" name="Footer Placeholder 5">
            <a:extLst>
              <a:ext uri="{FF2B5EF4-FFF2-40B4-BE49-F238E27FC236}">
                <a16:creationId xmlns:a16="http://schemas.microsoft.com/office/drawing/2014/main" id="{AF2588F1-AA8E-C3E5-0736-28BE5CF9966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EA781EE-3DC2-C7D5-FB85-9FE98CE2FC2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D0E8DA57-E32E-1A11-5852-CF58C0B1D598}"/>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4" name="TextBox 3">
            <a:extLst>
              <a:ext uri="{FF2B5EF4-FFF2-40B4-BE49-F238E27FC236}">
                <a16:creationId xmlns:a16="http://schemas.microsoft.com/office/drawing/2014/main" id="{21061C1D-86CB-7D62-19FF-8FA1F4681D08}"/>
              </a:ext>
            </a:extLst>
          </p:cNvPr>
          <p:cNvSpPr txBox="1"/>
          <p:nvPr/>
        </p:nvSpPr>
        <p:spPr>
          <a:xfrm>
            <a:off x="404708" y="1097335"/>
            <a:ext cx="11562609" cy="2546338"/>
          </a:xfrm>
          <a:prstGeom prst="rect">
            <a:avLst/>
          </a:prstGeom>
          <a:solidFill>
            <a:schemeClr val="bg1"/>
          </a:solidFill>
          <a:ln>
            <a:noFill/>
          </a:ln>
        </p:spPr>
        <p:txBody>
          <a:bodyPr wrap="square">
            <a:spAutoFit/>
          </a:bodyPr>
          <a:lstStyle/>
          <a:p>
            <a:pPr marL="457189" marR="0" lvl="0" indent="-457189"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lang="en-US" sz="1500" dirty="0">
                <a:solidFill>
                  <a:prstClr val="black"/>
                </a:solidFill>
                <a:latin typeface="Avenir Next LT Pro"/>
              </a:rPr>
              <a:t>Select </a:t>
            </a: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New &gt; Record Set</a:t>
            </a:r>
            <a:r>
              <a:rPr kumimoji="0" lang="en-US" sz="1500" b="0" i="0" u="none" strike="noStrike" kern="1200" cap="none" spc="0" normalizeH="0" baseline="0" noProof="0" dirty="0">
                <a:ln>
                  <a:noFill/>
                </a:ln>
                <a:solidFill>
                  <a:prstClr val="black"/>
                </a:solidFill>
                <a:effectLst/>
                <a:uLnTx/>
                <a:uFillTx/>
                <a:latin typeface="Avenir Next LT Pro"/>
                <a:ea typeface="+mn-ea"/>
                <a:cs typeface="+mn-cs"/>
              </a:rPr>
              <a:t>.</a:t>
            </a:r>
          </a:p>
          <a:p>
            <a:pPr marL="457189" marR="0" lvl="0" indent="-457189"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0" u="none" strike="noStrike" kern="1200" cap="none" spc="0" normalizeH="0" baseline="0" noProof="0" dirty="0">
                <a:ln>
                  <a:noFill/>
                </a:ln>
                <a:solidFill>
                  <a:prstClr val="black"/>
                </a:solidFill>
                <a:effectLst/>
                <a:uLnTx/>
                <a:uFillTx/>
                <a:latin typeface="Avenir Next LT Pro"/>
                <a:ea typeface="+mn-ea"/>
                <a:cs typeface="+mn-cs"/>
              </a:rPr>
              <a:t>A pop-up will open so you can pick the type of record to create:</a:t>
            </a:r>
          </a:p>
          <a:p>
            <a:pPr marL="800088" marR="0" lvl="1" indent="-342900"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Authority</a:t>
            </a:r>
          </a:p>
          <a:p>
            <a:pPr marL="800088" marR="0" lvl="1" indent="-342900"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Bibliographic</a:t>
            </a:r>
          </a:p>
          <a:p>
            <a:pPr marL="800088" marR="0" lvl="1" indent="-342900"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Item</a:t>
            </a:r>
          </a:p>
          <a:p>
            <a:pPr marL="800088" marR="0" lvl="1" indent="-342900"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Patron</a:t>
            </a:r>
          </a:p>
          <a:p>
            <a:pPr marL="800088" marR="0" lvl="1" indent="-342900" algn="just" defTabSz="914400" rtl="0" eaLnBrk="1" fontAlgn="auto" latinLnBrk="0" hangingPunct="1">
              <a:lnSpc>
                <a:spcPct val="110000"/>
              </a:lnSpc>
              <a:spcBef>
                <a:spcPts val="900"/>
              </a:spcBef>
              <a:spcAft>
                <a:spcPts val="0"/>
              </a:spcAft>
              <a:buClr>
                <a:schemeClr val="bg2"/>
              </a:buClr>
              <a:buSzPct val="100000"/>
              <a:buFont typeface="Wingdings" panose="05000000000000000000" pitchFamily="2" charset="2"/>
              <a:buChar char="§"/>
              <a:tabLst/>
              <a:defRPr/>
            </a:pPr>
            <a:r>
              <a:rPr kumimoji="0" lang="en-US" sz="1500" b="0" i="1" u="none" strike="noStrike" kern="1200" cap="none" spc="0" normalizeH="0" baseline="0" noProof="0" dirty="0">
                <a:ln>
                  <a:noFill/>
                </a:ln>
                <a:solidFill>
                  <a:prstClr val="black"/>
                </a:solidFill>
                <a:effectLst/>
                <a:uLnTx/>
                <a:uFillTx/>
                <a:latin typeface="Avenir Next LT Pro"/>
                <a:ea typeface="+mn-ea"/>
                <a:cs typeface="+mn-cs"/>
              </a:rPr>
              <a:t>Weeding</a:t>
            </a:r>
          </a:p>
        </p:txBody>
      </p:sp>
      <p:pic>
        <p:nvPicPr>
          <p:cNvPr id="3" name="Picture 2" descr="Screenshot of Polaris Leap New &gt; Record Set menu dropdown">
            <a:extLst>
              <a:ext uri="{FF2B5EF4-FFF2-40B4-BE49-F238E27FC236}">
                <a16:creationId xmlns:a16="http://schemas.microsoft.com/office/drawing/2014/main" id="{A4119BA9-9141-FDCF-C9BE-A693339539B7}"/>
              </a:ext>
            </a:extLst>
          </p:cNvPr>
          <p:cNvPicPr>
            <a:picLocks noChangeAspect="1"/>
          </p:cNvPicPr>
          <p:nvPr/>
        </p:nvPicPr>
        <p:blipFill>
          <a:blip r:embed="rId2"/>
          <a:stretch>
            <a:fillRect/>
          </a:stretch>
        </p:blipFill>
        <p:spPr>
          <a:xfrm>
            <a:off x="2598418" y="2973428"/>
            <a:ext cx="1743318" cy="3019846"/>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New Record Set Record Type dropdown">
            <a:extLst>
              <a:ext uri="{FF2B5EF4-FFF2-40B4-BE49-F238E27FC236}">
                <a16:creationId xmlns:a16="http://schemas.microsoft.com/office/drawing/2014/main" id="{F6FC9CFC-29CC-DB56-0374-5799D8F40276}"/>
              </a:ext>
            </a:extLst>
          </p:cNvPr>
          <p:cNvPicPr>
            <a:picLocks noChangeAspect="1"/>
          </p:cNvPicPr>
          <p:nvPr/>
        </p:nvPicPr>
        <p:blipFill>
          <a:blip r:embed="rId3"/>
          <a:stretch>
            <a:fillRect/>
          </a:stretch>
        </p:blipFill>
        <p:spPr>
          <a:xfrm>
            <a:off x="4425493" y="2245583"/>
            <a:ext cx="7361799" cy="223776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93234499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404936-C859-6BFB-1CB0-9A71A02D85A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0E17470-CEB3-40A8-85BF-AF1F165C6636}"/>
              </a:ext>
            </a:extLst>
          </p:cNvPr>
          <p:cNvSpPr>
            <a:spLocks noGrp="1"/>
          </p:cNvSpPr>
          <p:nvPr>
            <p:ph type="title"/>
          </p:nvPr>
        </p:nvSpPr>
        <p:spPr/>
        <p:txBody>
          <a:bodyPr/>
          <a:lstStyle/>
          <a:p>
            <a:r>
              <a:rPr lang="en-GB" dirty="0"/>
              <a:t>Creating a Record Set</a:t>
            </a:r>
          </a:p>
        </p:txBody>
      </p:sp>
      <p:sp>
        <p:nvSpPr>
          <p:cNvPr id="6" name="Footer Placeholder 5">
            <a:extLst>
              <a:ext uri="{FF2B5EF4-FFF2-40B4-BE49-F238E27FC236}">
                <a16:creationId xmlns:a16="http://schemas.microsoft.com/office/drawing/2014/main" id="{81C56D50-32FE-244D-63DE-D8F9BD9235D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2F09EB0-D464-164F-5C83-3C0C1187B85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295D8626-7563-8B3A-690D-A945118A034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6D511F6-E663-16CD-BFEC-E642FF4DBF8D}"/>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Text Placeholder 5"/>
          <p:cNvSpPr txBox="1">
            <a:spLocks/>
          </p:cNvSpPr>
          <p:nvPr/>
        </p:nvSpPr>
        <p:spPr>
          <a:xfrm>
            <a:off x="550864" y="5286073"/>
            <a:ext cx="8991600" cy="663117"/>
          </a:xfr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10000"/>
              </a:lnSpc>
              <a:buClr>
                <a:schemeClr val="bg2"/>
              </a:buClr>
              <a:buSzPct val="100000"/>
              <a:buFont typeface="Wingdings" panose="05000000000000000000" pitchFamily="2" charset="2"/>
              <a:buChar char="§"/>
            </a:pPr>
            <a:r>
              <a:rPr lang="en-US" dirty="0"/>
              <a:t>Name the record set and </a:t>
            </a:r>
            <a:r>
              <a:rPr lang="en-US" i="1" dirty="0"/>
              <a:t>SAVE</a:t>
            </a:r>
            <a:r>
              <a:rPr lang="en-US" dirty="0"/>
              <a:t> before adding any records. </a:t>
            </a:r>
          </a:p>
        </p:txBody>
      </p:sp>
      <p:sp>
        <p:nvSpPr>
          <p:cNvPr id="9" name="TextBox 8"/>
          <p:cNvSpPr txBox="1"/>
          <p:nvPr/>
        </p:nvSpPr>
        <p:spPr>
          <a:xfrm>
            <a:off x="8876688" y="2515037"/>
            <a:ext cx="2456473" cy="1938992"/>
          </a:xfrm>
          <a:prstGeom prst="rect">
            <a:avLst/>
          </a:prstGeom>
          <a:noFill/>
        </p:spPr>
        <p:txBody>
          <a:bodyPr wrap="square" rtlCol="0">
            <a:spAutoFit/>
          </a:bodyPr>
          <a:lstStyle/>
          <a:p>
            <a:pPr algn="just"/>
            <a:r>
              <a:rPr lang="en-US" sz="1500" b="1" dirty="0">
                <a:solidFill>
                  <a:schemeClr val="bg2"/>
                </a:solidFill>
              </a:rPr>
              <a:t>NOTE</a:t>
            </a:r>
          </a:p>
          <a:p>
            <a:pPr algn="just"/>
            <a:r>
              <a:rPr lang="en-US" sz="1500" dirty="0"/>
              <a:t>If you need to share a record set with others in your organization, you will need to change the Owner from </a:t>
            </a:r>
            <a:r>
              <a:rPr lang="en-US" sz="1500" i="1" dirty="0"/>
              <a:t>your username</a:t>
            </a:r>
            <a:r>
              <a:rPr lang="en-US" sz="1500" dirty="0"/>
              <a:t>, to the </a:t>
            </a:r>
            <a:r>
              <a:rPr lang="en-US" sz="1500" i="1" dirty="0"/>
              <a:t>library or branch level</a:t>
            </a:r>
            <a:r>
              <a:rPr lang="en-US" sz="1500" dirty="0"/>
              <a:t>.</a:t>
            </a:r>
          </a:p>
        </p:txBody>
      </p:sp>
      <p:pic>
        <p:nvPicPr>
          <p:cNvPr id="10" name="Picture 9">
            <a:extLst>
              <a:ext uri="{FF2B5EF4-FFF2-40B4-BE49-F238E27FC236}">
                <a16:creationId xmlns:a16="http://schemas.microsoft.com/office/drawing/2014/main" id="{D55DA156-29D4-D42E-55CB-128D2CA739DE}"/>
              </a:ext>
            </a:extLst>
          </p:cNvPr>
          <p:cNvPicPr>
            <a:picLocks noChangeAspect="1"/>
          </p:cNvPicPr>
          <p:nvPr/>
        </p:nvPicPr>
        <p:blipFill>
          <a:blip r:embed="rId2"/>
          <a:stretch>
            <a:fillRect/>
          </a:stretch>
        </p:blipFill>
        <p:spPr>
          <a:xfrm>
            <a:off x="550864" y="1350841"/>
            <a:ext cx="7927469" cy="35360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101234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B9DD1B-7113-DE70-D736-90559D98EB5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A93333E-CB0C-848B-A9A2-8D4AB96608F5}"/>
              </a:ext>
            </a:extLst>
          </p:cNvPr>
          <p:cNvSpPr>
            <a:spLocks noGrp="1"/>
          </p:cNvSpPr>
          <p:nvPr>
            <p:ph type="title"/>
          </p:nvPr>
        </p:nvSpPr>
        <p:spPr/>
        <p:txBody>
          <a:bodyPr/>
          <a:lstStyle/>
          <a:p>
            <a:r>
              <a:rPr lang="en-GB" dirty="0"/>
              <a:t>Add Records to a Record Set</a:t>
            </a:r>
          </a:p>
        </p:txBody>
      </p:sp>
      <p:sp>
        <p:nvSpPr>
          <p:cNvPr id="6" name="Footer Placeholder 5">
            <a:extLst>
              <a:ext uri="{FF2B5EF4-FFF2-40B4-BE49-F238E27FC236}">
                <a16:creationId xmlns:a16="http://schemas.microsoft.com/office/drawing/2014/main" id="{6ED278BC-4767-FDF1-2A4A-1C77F40619A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4421D46-B548-F1F2-F124-D2644BF4B30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B101D033-A0B7-39D9-CF51-EBF3073F6EDF}"/>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EB1FDF0B-B1A8-A264-8CC9-9BFD67B0D0D2}"/>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Text Placeholder 5"/>
          <p:cNvSpPr txBox="1">
            <a:spLocks/>
          </p:cNvSpPr>
          <p:nvPr/>
        </p:nvSpPr>
        <p:spPr>
          <a:xfrm>
            <a:off x="550864" y="3707156"/>
            <a:ext cx="6369264" cy="2209800"/>
          </a:xfr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10000"/>
              </a:lnSpc>
              <a:buClr>
                <a:schemeClr val="bg2"/>
              </a:buClr>
              <a:buSzPct val="100000"/>
              <a:buFont typeface="Wingdings" panose="05000000000000000000" pitchFamily="2" charset="2"/>
              <a:buChar char="§"/>
            </a:pPr>
            <a:r>
              <a:rPr lang="en-US" dirty="0"/>
              <a:t>To add records to a new record set:</a:t>
            </a:r>
          </a:p>
          <a:p>
            <a:pPr lvl="1" algn="just">
              <a:lnSpc>
                <a:spcPct val="110000"/>
              </a:lnSpc>
              <a:buClr>
                <a:schemeClr val="bg2"/>
              </a:buClr>
              <a:buSzPct val="100000"/>
              <a:buFont typeface="Wingdings" panose="05000000000000000000" pitchFamily="2" charset="2"/>
              <a:buChar char="§"/>
            </a:pPr>
            <a:r>
              <a:rPr lang="en-US" i="1" dirty="0"/>
              <a:t>Scan in </a:t>
            </a:r>
            <a:r>
              <a:rPr lang="en-US" dirty="0"/>
              <a:t>barcodes (</a:t>
            </a:r>
            <a:r>
              <a:rPr lang="en-US" i="1" dirty="0"/>
              <a:t>Patron</a:t>
            </a:r>
            <a:r>
              <a:rPr lang="en-US" dirty="0"/>
              <a:t> or </a:t>
            </a:r>
            <a:r>
              <a:rPr lang="en-US" i="1" dirty="0"/>
              <a:t>Item</a:t>
            </a:r>
            <a:r>
              <a:rPr lang="en-US" dirty="0"/>
              <a:t>).</a:t>
            </a:r>
          </a:p>
          <a:p>
            <a:pPr lvl="1" algn="just">
              <a:lnSpc>
                <a:spcPct val="110000"/>
              </a:lnSpc>
              <a:buClr>
                <a:schemeClr val="bg2"/>
              </a:buClr>
              <a:buSzPct val="100000"/>
              <a:buFont typeface="Wingdings" panose="05000000000000000000" pitchFamily="2" charset="2"/>
              <a:buChar char="§"/>
            </a:pPr>
            <a:r>
              <a:rPr lang="en-US" dirty="0"/>
              <a:t>Use the </a:t>
            </a:r>
            <a:r>
              <a:rPr lang="en-US" i="1" dirty="0"/>
              <a:t>Find Tool.</a:t>
            </a:r>
          </a:p>
          <a:p>
            <a:pPr lvl="1">
              <a:lnSpc>
                <a:spcPct val="110000"/>
              </a:lnSpc>
              <a:buSzPct val="100000"/>
            </a:pPr>
            <a:endParaRPr lang="en-US" dirty="0"/>
          </a:p>
        </p:txBody>
      </p:sp>
      <p:pic>
        <p:nvPicPr>
          <p:cNvPr id="4" name="Picture 3" descr="Screenshot of Polaris Leap Item Record Set with barcode box and Find Tool featured">
            <a:extLst>
              <a:ext uri="{FF2B5EF4-FFF2-40B4-BE49-F238E27FC236}">
                <a16:creationId xmlns:a16="http://schemas.microsoft.com/office/drawing/2014/main" id="{13C20C22-BD29-23DF-8F5E-B32459699881}"/>
              </a:ext>
            </a:extLst>
          </p:cNvPr>
          <p:cNvPicPr>
            <a:picLocks noChangeAspect="1"/>
          </p:cNvPicPr>
          <p:nvPr/>
        </p:nvPicPr>
        <p:blipFill>
          <a:blip r:embed="rId2"/>
          <a:stretch>
            <a:fillRect/>
          </a:stretch>
        </p:blipFill>
        <p:spPr>
          <a:xfrm>
            <a:off x="609600" y="1016980"/>
            <a:ext cx="6658709" cy="2293909"/>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Find Tool selection examples"/>
          <p:cNvPicPr>
            <a:picLocks noChangeAspect="1"/>
          </p:cNvPicPr>
          <p:nvPr/>
        </p:nvPicPr>
        <p:blipFill>
          <a:blip r:embed="rId3"/>
          <a:stretch>
            <a:fillRect/>
          </a:stretch>
        </p:blipFill>
        <p:spPr>
          <a:xfrm>
            <a:off x="6512386" y="2412020"/>
            <a:ext cx="5244675" cy="3429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3356066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3CFA50-8299-6EB8-2A17-CFBE9ADBE69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B57CA7C-761F-C745-CEE3-AD7B226B3524}"/>
              </a:ext>
            </a:extLst>
          </p:cNvPr>
          <p:cNvSpPr>
            <a:spLocks noGrp="1"/>
          </p:cNvSpPr>
          <p:nvPr>
            <p:ph type="title"/>
          </p:nvPr>
        </p:nvSpPr>
        <p:spPr/>
        <p:txBody>
          <a:bodyPr/>
          <a:lstStyle/>
          <a:p>
            <a:r>
              <a:rPr lang="en-GB" dirty="0"/>
              <a:t>Creating Record Sets from the Find Tool</a:t>
            </a:r>
          </a:p>
        </p:txBody>
      </p:sp>
      <p:sp>
        <p:nvSpPr>
          <p:cNvPr id="6" name="Footer Placeholder 5">
            <a:extLst>
              <a:ext uri="{FF2B5EF4-FFF2-40B4-BE49-F238E27FC236}">
                <a16:creationId xmlns:a16="http://schemas.microsoft.com/office/drawing/2014/main" id="{0511805B-33D0-E3D8-CF1D-2DBB89186FE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087E54EA-8AFF-F27C-D643-1204E646DBD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F5F44DBB-C282-02B0-F4E8-4AF3BAD30173}"/>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2F6ACE6A-0163-076C-CD96-DC6C9F7C29B4}"/>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pic>
        <p:nvPicPr>
          <p:cNvPr id="12" name="Picture 11" descr="Screenshot of Polaris Leap Find Tool with Record Set icon featured">
            <a:extLst>
              <a:ext uri="{FF2B5EF4-FFF2-40B4-BE49-F238E27FC236}">
                <a16:creationId xmlns:a16="http://schemas.microsoft.com/office/drawing/2014/main" id="{DC202838-4F43-2647-76A4-EB9658741F74}"/>
              </a:ext>
            </a:extLst>
          </p:cNvPr>
          <p:cNvPicPr>
            <a:picLocks noChangeAspect="1"/>
          </p:cNvPicPr>
          <p:nvPr/>
        </p:nvPicPr>
        <p:blipFill>
          <a:blip r:embed="rId2"/>
          <a:stretch>
            <a:fillRect/>
          </a:stretch>
        </p:blipFill>
        <p:spPr>
          <a:xfrm>
            <a:off x="609600" y="804356"/>
            <a:ext cx="7773485" cy="2372056"/>
          </a:xfrm>
          <a:prstGeom prst="rect">
            <a:avLst/>
          </a:prstGeom>
          <a:ln>
            <a:noFill/>
          </a:ln>
          <a:effectLst>
            <a:outerShdw blurRad="292100" dist="139700" dir="2700000" algn="tl" rotWithShape="0">
              <a:srgbClr val="333333">
                <a:alpha val="65000"/>
              </a:srgbClr>
            </a:outerShdw>
          </a:effectLst>
        </p:spPr>
      </p:pic>
      <p:pic>
        <p:nvPicPr>
          <p:cNvPr id="2" name="Picture 1" descr="Screenshot of Polaris Leap Find Tool Record Set Options"/>
          <p:cNvPicPr>
            <a:picLocks noChangeAspect="1"/>
          </p:cNvPicPr>
          <p:nvPr/>
        </p:nvPicPr>
        <p:blipFill>
          <a:blip r:embed="rId3"/>
          <a:stretch>
            <a:fillRect/>
          </a:stretch>
        </p:blipFill>
        <p:spPr>
          <a:xfrm>
            <a:off x="2435076" y="2080163"/>
            <a:ext cx="4122531" cy="2697673"/>
          </a:xfrm>
          <a:prstGeom prst="rect">
            <a:avLst/>
          </a:prstGeom>
          <a:ln>
            <a:noFill/>
          </a:ln>
          <a:effectLst>
            <a:outerShdw blurRad="292100" dist="139700" dir="2700000" algn="tl" rotWithShape="0">
              <a:srgbClr val="333333">
                <a:alpha val="65000"/>
              </a:srgbClr>
            </a:outerShdw>
          </a:effectLst>
        </p:spPr>
      </p:pic>
      <p:pic>
        <p:nvPicPr>
          <p:cNvPr id="14" name="Picture 13" descr="Screenshot of Polaris Leap Record Set confirmation popup">
            <a:extLst>
              <a:ext uri="{FF2B5EF4-FFF2-40B4-BE49-F238E27FC236}">
                <a16:creationId xmlns:a16="http://schemas.microsoft.com/office/drawing/2014/main" id="{12EFF712-F5D4-F3FC-0601-23EAA74073C7}"/>
              </a:ext>
            </a:extLst>
          </p:cNvPr>
          <p:cNvPicPr>
            <a:picLocks noChangeAspect="1"/>
          </p:cNvPicPr>
          <p:nvPr/>
        </p:nvPicPr>
        <p:blipFill rotWithShape="1">
          <a:blip r:embed="rId4"/>
          <a:srcRect l="2179"/>
          <a:stretch/>
        </p:blipFill>
        <p:spPr>
          <a:xfrm>
            <a:off x="7129931" y="2714537"/>
            <a:ext cx="4331787" cy="1786854"/>
          </a:xfrm>
          <a:prstGeom prst="rect">
            <a:avLst/>
          </a:prstGeom>
          <a:ln>
            <a:noFill/>
          </a:ln>
          <a:effectLst>
            <a:outerShdw blurRad="292100" dist="139700" dir="2700000" algn="tl" rotWithShape="0">
              <a:srgbClr val="333333">
                <a:alpha val="65000"/>
              </a:srgbClr>
            </a:outerShdw>
          </a:effectLst>
        </p:spPr>
      </p:pic>
      <p:sp>
        <p:nvSpPr>
          <p:cNvPr id="9" name="Content Placeholder 2"/>
          <p:cNvSpPr txBox="1">
            <a:spLocks/>
          </p:cNvSpPr>
          <p:nvPr/>
        </p:nvSpPr>
        <p:spPr>
          <a:xfrm>
            <a:off x="550864" y="5086593"/>
            <a:ext cx="11988800" cy="1704676"/>
          </a:xfrm>
        </p:spPr>
        <p:txBody>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You can also create a search (including filters) and send the results to a record set.</a:t>
            </a:r>
          </a:p>
          <a:p>
            <a:pPr algn="just">
              <a:buClr>
                <a:schemeClr val="bg2"/>
              </a:buClr>
              <a:buFont typeface="Wingdings" panose="05000000000000000000" pitchFamily="2" charset="2"/>
              <a:buChar char="§"/>
            </a:pPr>
            <a:r>
              <a:rPr lang="en-US" dirty="0"/>
              <a:t>After applying, you must run the search again.</a:t>
            </a:r>
          </a:p>
          <a:p>
            <a:pPr algn="just">
              <a:buClr>
                <a:schemeClr val="bg2"/>
              </a:buClr>
              <a:buFont typeface="Wingdings" panose="05000000000000000000" pitchFamily="2" charset="2"/>
              <a:buChar char="§"/>
            </a:pPr>
            <a:r>
              <a:rPr lang="en-US" dirty="0"/>
              <a:t>Use the </a:t>
            </a:r>
            <a:r>
              <a:rPr lang="en-US" i="1" dirty="0"/>
              <a:t>Find Tool &gt; Record Sets</a:t>
            </a:r>
            <a:r>
              <a:rPr lang="en-US" dirty="0"/>
              <a:t> search later to search for sets.</a:t>
            </a:r>
          </a:p>
        </p:txBody>
      </p:sp>
    </p:spTree>
    <p:extLst>
      <p:ext uri="{BB962C8B-B14F-4D97-AF65-F5344CB8AC3E}">
        <p14:creationId xmlns:p14="http://schemas.microsoft.com/office/powerpoint/2010/main" val="301386555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03685-992E-4B21-D9D6-BEEC6D639B8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F96C749-76E0-7B0C-34CB-AC970DA13D92}"/>
              </a:ext>
            </a:extLst>
          </p:cNvPr>
          <p:cNvSpPr>
            <a:spLocks noGrp="1"/>
          </p:cNvSpPr>
          <p:nvPr>
            <p:ph type="title"/>
          </p:nvPr>
        </p:nvSpPr>
        <p:spPr/>
        <p:txBody>
          <a:bodyPr/>
          <a:lstStyle/>
          <a:p>
            <a:r>
              <a:rPr lang="en-GB" dirty="0"/>
              <a:t>Creating Record Sets from Find Tool Results</a:t>
            </a:r>
          </a:p>
        </p:txBody>
      </p:sp>
      <p:sp>
        <p:nvSpPr>
          <p:cNvPr id="6" name="Footer Placeholder 5">
            <a:extLst>
              <a:ext uri="{FF2B5EF4-FFF2-40B4-BE49-F238E27FC236}">
                <a16:creationId xmlns:a16="http://schemas.microsoft.com/office/drawing/2014/main" id="{2424610B-11F0-6757-1BF1-0B993863BB7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03BE8F3-956C-5BCD-0926-18864D13855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04186360-4715-BE60-D990-DFAD960E52D8}"/>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E9E3C885-609C-2A89-96A3-B21748942161}"/>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p:cNvSpPr txBox="1">
            <a:spLocks/>
          </p:cNvSpPr>
          <p:nvPr/>
        </p:nvSpPr>
        <p:spPr>
          <a:xfrm>
            <a:off x="7410237" y="2979922"/>
            <a:ext cx="4095963" cy="1704676"/>
          </a:xfrm>
        </p:spPr>
        <p:txBody>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Select one or multiple results (shift + click check box), then choose ADD TO RECORD SET (new or existing).</a:t>
            </a:r>
          </a:p>
        </p:txBody>
      </p:sp>
      <p:pic>
        <p:nvPicPr>
          <p:cNvPr id="4" name="Picture 3" descr="Screenshot of Polaris Leap Find Tool with ADD TO RECORD SET option pulled down">
            <a:extLst>
              <a:ext uri="{FF2B5EF4-FFF2-40B4-BE49-F238E27FC236}">
                <a16:creationId xmlns:a16="http://schemas.microsoft.com/office/drawing/2014/main" id="{C1B0B86D-629F-8067-93A0-4DC60408BD1A}"/>
              </a:ext>
            </a:extLst>
          </p:cNvPr>
          <p:cNvPicPr>
            <a:picLocks noChangeAspect="1"/>
          </p:cNvPicPr>
          <p:nvPr/>
        </p:nvPicPr>
        <p:blipFill>
          <a:blip r:embed="rId2"/>
          <a:stretch>
            <a:fillRect/>
          </a:stretch>
        </p:blipFill>
        <p:spPr>
          <a:xfrm>
            <a:off x="554408" y="1023805"/>
            <a:ext cx="6633848" cy="481039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574595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BC2532-311C-4E61-7821-556F377ED74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8A4F199-B1EF-DD50-92D1-76C540D7852C}"/>
              </a:ext>
            </a:extLst>
          </p:cNvPr>
          <p:cNvSpPr>
            <a:spLocks noGrp="1"/>
          </p:cNvSpPr>
          <p:nvPr>
            <p:ph type="title"/>
          </p:nvPr>
        </p:nvSpPr>
        <p:spPr/>
        <p:txBody>
          <a:bodyPr/>
          <a:lstStyle/>
          <a:p>
            <a:r>
              <a:rPr lang="en-GB" dirty="0"/>
              <a:t>Getting Around</a:t>
            </a:r>
          </a:p>
        </p:txBody>
      </p:sp>
      <p:sp>
        <p:nvSpPr>
          <p:cNvPr id="6" name="Footer Placeholder 5">
            <a:extLst>
              <a:ext uri="{FF2B5EF4-FFF2-40B4-BE49-F238E27FC236}">
                <a16:creationId xmlns:a16="http://schemas.microsoft.com/office/drawing/2014/main" id="{48F450F9-788B-86DB-281B-B335D741B59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181E1FA-9021-295E-DABD-07B32D57F7E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1131352"/>
            <a:ext cx="11450673" cy="447077"/>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fontAlgn="base">
              <a:buClr>
                <a:schemeClr val="bg2"/>
              </a:buClr>
              <a:buFont typeface="Wingdings" panose="05000000000000000000" pitchFamily="2" charset="2"/>
              <a:buChar char="§"/>
            </a:pPr>
            <a:r>
              <a:rPr lang="en-US" sz="1500" i="1" dirty="0">
                <a:latin typeface="Avenir Next LT Pro" panose="020B0504020202020204" pitchFamily="34" charset="0"/>
              </a:rPr>
              <a:t>Utilities</a:t>
            </a:r>
            <a:r>
              <a:rPr lang="en-US" sz="1500" dirty="0">
                <a:latin typeface="Avenir Next LT Pro" panose="020B0504020202020204" pitchFamily="34" charset="0"/>
              </a:rPr>
              <a:t> provides access to the </a:t>
            </a:r>
            <a:r>
              <a:rPr lang="en-US" sz="1500" i="1" dirty="0">
                <a:latin typeface="Avenir Next LT Pro" panose="020B0504020202020204" pitchFamily="34" charset="0"/>
              </a:rPr>
              <a:t>Holds Queue, Outreach Services, Picklist Processing, </a:t>
            </a:r>
            <a:r>
              <a:rPr lang="en-US" sz="1500" dirty="0">
                <a:latin typeface="Avenir Next LT Pro" panose="020B0504020202020204" pitchFamily="34" charset="0"/>
              </a:rPr>
              <a:t>and</a:t>
            </a:r>
            <a:r>
              <a:rPr lang="en-US" sz="1500" i="1" dirty="0">
                <a:latin typeface="Avenir Next LT Pro" panose="020B0504020202020204" pitchFamily="34" charset="0"/>
              </a:rPr>
              <a:t> Request Manager.</a:t>
            </a:r>
          </a:p>
          <a:p>
            <a:pPr algn="just" fontAlgn="base">
              <a:buFont typeface="Arial" panose="020B0604020202020204" pitchFamily="34" charset="0"/>
              <a:buChar char="•"/>
            </a:pPr>
            <a:endParaRPr lang="en-US" i="1" dirty="0">
              <a:latin typeface="Avenir Next LT Pro" panose="020B0504020202020204" pitchFamily="34" charset="0"/>
            </a:endParaRPr>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5" name="Picture 4" descr="Screenshot of Polaris Leap Utilities dropdown">
            <a:extLst>
              <a:ext uri="{FF2B5EF4-FFF2-40B4-BE49-F238E27FC236}">
                <a16:creationId xmlns:a16="http://schemas.microsoft.com/office/drawing/2014/main" id="{F3211721-2A9B-99CE-6C52-5C5BC9C0F2C0}"/>
              </a:ext>
            </a:extLst>
          </p:cNvPr>
          <p:cNvPicPr>
            <a:picLocks noChangeAspect="1"/>
          </p:cNvPicPr>
          <p:nvPr/>
        </p:nvPicPr>
        <p:blipFill>
          <a:blip r:embed="rId2"/>
          <a:stretch>
            <a:fillRect/>
          </a:stretch>
        </p:blipFill>
        <p:spPr>
          <a:xfrm>
            <a:off x="1449308" y="1803926"/>
            <a:ext cx="9225293" cy="4510144"/>
          </a:xfrm>
          <a:prstGeom prst="rect">
            <a:avLst/>
          </a:prstGeom>
        </p:spPr>
      </p:pic>
    </p:spTree>
    <p:extLst>
      <p:ext uri="{BB962C8B-B14F-4D97-AF65-F5344CB8AC3E}">
        <p14:creationId xmlns:p14="http://schemas.microsoft.com/office/powerpoint/2010/main" val="120955791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68B0E2-70C0-2ACC-F771-DD6A55A4421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5F37A0A-08A3-D681-2F95-95356DB8D66A}"/>
              </a:ext>
            </a:extLst>
          </p:cNvPr>
          <p:cNvSpPr>
            <a:spLocks noGrp="1"/>
          </p:cNvSpPr>
          <p:nvPr>
            <p:ph type="title"/>
          </p:nvPr>
        </p:nvSpPr>
        <p:spPr/>
        <p:txBody>
          <a:bodyPr/>
          <a:lstStyle/>
          <a:p>
            <a:r>
              <a:rPr lang="en-GB" dirty="0"/>
              <a:t>Creating Record Sets from New or Existing Record Sets</a:t>
            </a:r>
          </a:p>
        </p:txBody>
      </p:sp>
      <p:sp>
        <p:nvSpPr>
          <p:cNvPr id="6" name="Footer Placeholder 5">
            <a:extLst>
              <a:ext uri="{FF2B5EF4-FFF2-40B4-BE49-F238E27FC236}">
                <a16:creationId xmlns:a16="http://schemas.microsoft.com/office/drawing/2014/main" id="{865AAE9C-8FDD-C4B7-7C85-4B29602E4DE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BECDE543-74C8-CC17-6112-3B988C95248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A43B1B59-D1D7-866D-4C0A-3A26F72DC3F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6EF2BF1C-C3C6-F5A7-B386-B0AE44E6CFDE}"/>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p:cNvSpPr txBox="1">
            <a:spLocks/>
          </p:cNvSpPr>
          <p:nvPr/>
        </p:nvSpPr>
        <p:spPr>
          <a:xfrm>
            <a:off x="480813" y="1316167"/>
            <a:ext cx="10620054" cy="899108"/>
          </a:xfrm>
        </p:spPr>
        <p:txBody>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Use </a:t>
            </a:r>
            <a:r>
              <a:rPr lang="en-US" i="1" dirty="0"/>
              <a:t>ACTIONS &gt; Create Item Record Set</a:t>
            </a:r>
            <a:r>
              <a:rPr lang="en-US" dirty="0"/>
              <a:t> or </a:t>
            </a:r>
            <a:r>
              <a:rPr lang="en-US" i="1" dirty="0"/>
              <a:t>Create Authority Record Set</a:t>
            </a:r>
            <a:r>
              <a:rPr lang="en-US" dirty="0"/>
              <a:t> to create additional record sets from new or existing record sets.</a:t>
            </a:r>
          </a:p>
        </p:txBody>
      </p:sp>
      <p:pic>
        <p:nvPicPr>
          <p:cNvPr id="8" name="Picture 7" descr="Screenshot of Polaris Leap Bib Record Set with ACTIONS menu pulled down">
            <a:extLst>
              <a:ext uri="{FF2B5EF4-FFF2-40B4-BE49-F238E27FC236}">
                <a16:creationId xmlns:a16="http://schemas.microsoft.com/office/drawing/2014/main" id="{46C18248-DE14-97B2-089D-762911EED1B5}"/>
              </a:ext>
            </a:extLst>
          </p:cNvPr>
          <p:cNvPicPr>
            <a:picLocks noChangeAspect="1"/>
          </p:cNvPicPr>
          <p:nvPr/>
        </p:nvPicPr>
        <p:blipFill>
          <a:blip r:embed="rId2"/>
          <a:stretch>
            <a:fillRect/>
          </a:stretch>
        </p:blipFill>
        <p:spPr>
          <a:xfrm>
            <a:off x="693435" y="2507108"/>
            <a:ext cx="10407432" cy="265030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8499972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AE3B82-507D-0AF4-3798-3371E7792C2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1083BED-7DD5-12A6-6895-1544B1ADD670}"/>
              </a:ext>
            </a:extLst>
          </p:cNvPr>
          <p:cNvSpPr>
            <a:spLocks noGrp="1"/>
          </p:cNvSpPr>
          <p:nvPr>
            <p:ph type="title"/>
          </p:nvPr>
        </p:nvSpPr>
        <p:spPr/>
        <p:txBody>
          <a:bodyPr/>
          <a:lstStyle/>
          <a:p>
            <a:r>
              <a:rPr lang="en-GB" dirty="0"/>
              <a:t>Deleting Record Sets</a:t>
            </a:r>
          </a:p>
        </p:txBody>
      </p:sp>
      <p:sp>
        <p:nvSpPr>
          <p:cNvPr id="6" name="Footer Placeholder 5">
            <a:extLst>
              <a:ext uri="{FF2B5EF4-FFF2-40B4-BE49-F238E27FC236}">
                <a16:creationId xmlns:a16="http://schemas.microsoft.com/office/drawing/2014/main" id="{621F756C-77D2-8FB2-750D-41ED43F5D05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03C2FF3-D4F5-C9A8-1B9C-7984DBF0090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4462940A-F517-8385-9519-EFC41A3AFD17}"/>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0335083F-640B-2D47-06E8-624D8554BC76}"/>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a:extLst>
              <a:ext uri="{FF2B5EF4-FFF2-40B4-BE49-F238E27FC236}">
                <a16:creationId xmlns:a16="http://schemas.microsoft.com/office/drawing/2014/main" id="{ABD41903-9ADA-054B-805B-05122528247E}"/>
              </a:ext>
            </a:extLst>
          </p:cNvPr>
          <p:cNvSpPr txBox="1">
            <a:spLocks/>
          </p:cNvSpPr>
          <p:nvPr/>
        </p:nvSpPr>
        <p:spPr>
          <a:xfrm>
            <a:off x="441324" y="1077434"/>
            <a:ext cx="9245600" cy="1704676"/>
          </a:xfr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From within the record set, select </a:t>
            </a:r>
            <a:r>
              <a:rPr lang="en-US" i="1" dirty="0"/>
              <a:t>ACTIONS &gt; Delete</a:t>
            </a:r>
            <a:r>
              <a:rPr lang="en-US" dirty="0"/>
              <a:t>. It is possible to </a:t>
            </a:r>
            <a:r>
              <a:rPr lang="en-US" i="1" dirty="0"/>
              <a:t>undelete</a:t>
            </a:r>
            <a:r>
              <a:rPr lang="en-US" dirty="0"/>
              <a:t> record sets, as well (you must search by status or record set ID, however).</a:t>
            </a:r>
          </a:p>
        </p:txBody>
      </p:sp>
      <p:pic>
        <p:nvPicPr>
          <p:cNvPr id="4" name="Picture 3" descr="Screenshot of Polaris Leap ACTIONS &gt; Delete featured">
            <a:extLst>
              <a:ext uri="{FF2B5EF4-FFF2-40B4-BE49-F238E27FC236}">
                <a16:creationId xmlns:a16="http://schemas.microsoft.com/office/drawing/2014/main" id="{5E191AC9-1B76-0B58-05A2-0E671E5BEAFC}"/>
              </a:ext>
            </a:extLst>
          </p:cNvPr>
          <p:cNvPicPr>
            <a:picLocks noChangeAspect="1"/>
          </p:cNvPicPr>
          <p:nvPr/>
        </p:nvPicPr>
        <p:blipFill>
          <a:blip r:embed="rId2"/>
          <a:stretch>
            <a:fillRect/>
          </a:stretch>
        </p:blipFill>
        <p:spPr>
          <a:xfrm>
            <a:off x="2014431" y="2661132"/>
            <a:ext cx="2793875" cy="2898645"/>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Delete Record Set popup">
            <a:extLst>
              <a:ext uri="{FF2B5EF4-FFF2-40B4-BE49-F238E27FC236}">
                <a16:creationId xmlns:a16="http://schemas.microsoft.com/office/drawing/2014/main" id="{1520A82A-5B7E-7BBD-767E-A3228F722C5B}"/>
              </a:ext>
            </a:extLst>
          </p:cNvPr>
          <p:cNvPicPr>
            <a:picLocks noChangeAspect="1"/>
          </p:cNvPicPr>
          <p:nvPr/>
        </p:nvPicPr>
        <p:blipFill>
          <a:blip r:embed="rId3"/>
          <a:stretch>
            <a:fillRect/>
          </a:stretch>
        </p:blipFill>
        <p:spPr>
          <a:xfrm>
            <a:off x="5408005" y="2949981"/>
            <a:ext cx="4447195" cy="216800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313736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290C76-D245-8578-119A-8769D21092F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DB6E401-C1FE-BF73-6830-007EAD2BB66C}"/>
              </a:ext>
            </a:extLst>
          </p:cNvPr>
          <p:cNvSpPr>
            <a:spLocks noGrp="1"/>
          </p:cNvSpPr>
          <p:nvPr>
            <p:ph type="title"/>
          </p:nvPr>
        </p:nvSpPr>
        <p:spPr/>
        <p:txBody>
          <a:bodyPr/>
          <a:lstStyle/>
          <a:p>
            <a:r>
              <a:rPr lang="en-GB" dirty="0"/>
              <a:t>Item or Patron Bulk Change</a:t>
            </a:r>
          </a:p>
        </p:txBody>
      </p:sp>
      <p:sp>
        <p:nvSpPr>
          <p:cNvPr id="6" name="Footer Placeholder 5">
            <a:extLst>
              <a:ext uri="{FF2B5EF4-FFF2-40B4-BE49-F238E27FC236}">
                <a16:creationId xmlns:a16="http://schemas.microsoft.com/office/drawing/2014/main" id="{DD891589-80D9-DC86-0A95-13F07571BD3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AA880F4-2C91-E66A-6D26-0039ED7B4A1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7E087EC2-551F-E3D6-9E17-0F199E048A9A}"/>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5B5EE5CD-0164-6D11-9928-0A4F0524621B}"/>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p:cNvSpPr txBox="1">
            <a:spLocks/>
          </p:cNvSpPr>
          <p:nvPr/>
        </p:nvSpPr>
        <p:spPr>
          <a:xfrm>
            <a:off x="406644" y="898870"/>
            <a:ext cx="9245600" cy="417297"/>
          </a:xfrm>
        </p:spPr>
        <p:txBody>
          <a:bodyPr lIns="91440" tIns="45720" rIns="91440" bIns="45720" anchor="t">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Open an item or patron record set, then select </a:t>
            </a:r>
            <a:r>
              <a:rPr lang="en-US" i="1" dirty="0"/>
              <a:t>ACTIONS &gt; Bulk Change:</a:t>
            </a:r>
          </a:p>
        </p:txBody>
      </p:sp>
      <p:pic>
        <p:nvPicPr>
          <p:cNvPr id="8" name="Picture 7" descr="Screenshot of Polaris Leap Item Record Set with ACTIONS &gt; Bulk Change featured">
            <a:extLst>
              <a:ext uri="{FF2B5EF4-FFF2-40B4-BE49-F238E27FC236}">
                <a16:creationId xmlns:a16="http://schemas.microsoft.com/office/drawing/2014/main" id="{AFE55BDB-1754-284B-9B69-64CC6D9787EA}"/>
              </a:ext>
            </a:extLst>
          </p:cNvPr>
          <p:cNvPicPr>
            <a:picLocks noChangeAspect="1"/>
          </p:cNvPicPr>
          <p:nvPr/>
        </p:nvPicPr>
        <p:blipFill>
          <a:blip r:embed="rId2"/>
          <a:stretch>
            <a:fillRect/>
          </a:stretch>
        </p:blipFill>
        <p:spPr>
          <a:xfrm>
            <a:off x="1438504" y="1716634"/>
            <a:ext cx="9314992" cy="423125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11056090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C16C2C-2C9B-6A32-2B84-B0B8A5F598A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193EEAA-5CDC-A588-9C8C-9A1138AE91AC}"/>
              </a:ext>
            </a:extLst>
          </p:cNvPr>
          <p:cNvSpPr>
            <a:spLocks noGrp="1"/>
          </p:cNvSpPr>
          <p:nvPr>
            <p:ph type="title"/>
          </p:nvPr>
        </p:nvSpPr>
        <p:spPr/>
        <p:txBody>
          <a:bodyPr/>
          <a:lstStyle/>
          <a:p>
            <a:r>
              <a:rPr lang="en-GB" dirty="0"/>
              <a:t>Item Bulk Change</a:t>
            </a:r>
          </a:p>
        </p:txBody>
      </p:sp>
      <p:sp>
        <p:nvSpPr>
          <p:cNvPr id="6" name="Footer Placeholder 5">
            <a:extLst>
              <a:ext uri="{FF2B5EF4-FFF2-40B4-BE49-F238E27FC236}">
                <a16:creationId xmlns:a16="http://schemas.microsoft.com/office/drawing/2014/main" id="{277A00F4-D79C-2288-ADD9-7192354CBBA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AFE7973-B5BD-4F4C-C257-9CDB17E13BE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3092E3C2-B77B-D577-B69A-34951BDEA92B}"/>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93A58BA6-ADA3-D2B0-B518-3AEFEA29A102}"/>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a:extLst>
              <a:ext uri="{FF2B5EF4-FFF2-40B4-BE49-F238E27FC236}">
                <a16:creationId xmlns:a16="http://schemas.microsoft.com/office/drawing/2014/main" id="{F2D2A976-9659-E661-9DD9-5AF34D8854D6}"/>
              </a:ext>
            </a:extLst>
          </p:cNvPr>
          <p:cNvSpPr txBox="1">
            <a:spLocks/>
          </p:cNvSpPr>
          <p:nvPr/>
        </p:nvSpPr>
        <p:spPr>
          <a:xfrm>
            <a:off x="441324" y="927519"/>
            <a:ext cx="9245600" cy="1704676"/>
          </a:xfrm>
        </p:spPr>
        <p:txBody>
          <a:bodyPr lIns="91440" tIns="45720" rIns="91440" bIns="45720" anchor="t">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Open an item or patron record set, then select </a:t>
            </a:r>
            <a:r>
              <a:rPr lang="en-US" i="1" dirty="0"/>
              <a:t>ACTIONS &gt; Bulk Change</a:t>
            </a:r>
            <a:r>
              <a:rPr lang="en-US" dirty="0"/>
              <a:t>:</a:t>
            </a:r>
          </a:p>
        </p:txBody>
      </p:sp>
      <p:pic>
        <p:nvPicPr>
          <p:cNvPr id="8" name="Picture 7" descr="Screenshot of Polaris Leap Item Record Set with ACTIONS &gt; Bulk Change featured">
            <a:extLst>
              <a:ext uri="{FF2B5EF4-FFF2-40B4-BE49-F238E27FC236}">
                <a16:creationId xmlns:a16="http://schemas.microsoft.com/office/drawing/2014/main" id="{C2C24531-1416-070E-42C9-A8322E097DE3}"/>
              </a:ext>
            </a:extLst>
          </p:cNvPr>
          <p:cNvPicPr>
            <a:picLocks noChangeAspect="1"/>
          </p:cNvPicPr>
          <p:nvPr/>
        </p:nvPicPr>
        <p:blipFill>
          <a:blip r:embed="rId2"/>
          <a:stretch>
            <a:fillRect/>
          </a:stretch>
        </p:blipFill>
        <p:spPr>
          <a:xfrm>
            <a:off x="1438504" y="1716634"/>
            <a:ext cx="9314992" cy="423125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89439927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3FD1CD-2AE3-EB33-6B82-E933FF3EA00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D5706AE-802D-A023-3763-CE6422FE48F2}"/>
              </a:ext>
            </a:extLst>
          </p:cNvPr>
          <p:cNvSpPr>
            <a:spLocks noGrp="1"/>
          </p:cNvSpPr>
          <p:nvPr>
            <p:ph type="title"/>
          </p:nvPr>
        </p:nvSpPr>
        <p:spPr/>
        <p:txBody>
          <a:bodyPr/>
          <a:lstStyle/>
          <a:p>
            <a:r>
              <a:rPr lang="en-GB" dirty="0"/>
              <a:t>Item Bulk Change</a:t>
            </a:r>
          </a:p>
        </p:txBody>
      </p:sp>
      <p:sp>
        <p:nvSpPr>
          <p:cNvPr id="6" name="Footer Placeholder 5">
            <a:extLst>
              <a:ext uri="{FF2B5EF4-FFF2-40B4-BE49-F238E27FC236}">
                <a16:creationId xmlns:a16="http://schemas.microsoft.com/office/drawing/2014/main" id="{8527B55B-AF08-FF52-F7F4-6C39A427909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2756A29-72CF-9185-2FF7-50E8027F0DE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6FB49331-FB12-AFCE-76E5-F35115234F4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EBD41079-770F-92ED-92DF-4EFBAC081377}"/>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p:cNvSpPr txBox="1">
            <a:spLocks/>
          </p:cNvSpPr>
          <p:nvPr/>
        </p:nvSpPr>
        <p:spPr>
          <a:xfrm>
            <a:off x="7002999" y="2256252"/>
            <a:ext cx="4784293" cy="909382"/>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Several different tabs allow for adding, deleting, or changing various components of the record.</a:t>
            </a:r>
          </a:p>
          <a:p>
            <a:pPr algn="just">
              <a:buClr>
                <a:schemeClr val="bg2"/>
              </a:buClr>
              <a:buFont typeface="Wingdings" panose="05000000000000000000" pitchFamily="2" charset="2"/>
              <a:buChar char="§"/>
            </a:pPr>
            <a:r>
              <a:rPr lang="en-US" dirty="0"/>
              <a:t>A template may be created if the change is performed often.</a:t>
            </a:r>
          </a:p>
          <a:p>
            <a:pPr algn="just">
              <a:buClr>
                <a:schemeClr val="bg2"/>
              </a:buClr>
              <a:buFont typeface="Wingdings" panose="05000000000000000000" pitchFamily="2" charset="2"/>
              <a:buChar char="§"/>
            </a:pPr>
            <a:r>
              <a:rPr lang="en-US" dirty="0"/>
              <a:t>Click </a:t>
            </a:r>
            <a:r>
              <a:rPr lang="en-US" i="1" dirty="0"/>
              <a:t>UPDATE ITEMS</a:t>
            </a:r>
            <a:r>
              <a:rPr lang="en-US" dirty="0"/>
              <a:t> after changes are made.</a:t>
            </a:r>
          </a:p>
          <a:p>
            <a:pPr algn="just">
              <a:buClr>
                <a:schemeClr val="bg2"/>
              </a:buClr>
              <a:buFont typeface="Wingdings" panose="05000000000000000000" pitchFamily="2" charset="2"/>
              <a:buChar char="§"/>
            </a:pPr>
            <a:r>
              <a:rPr lang="en-US" dirty="0"/>
              <a:t>A </a:t>
            </a:r>
            <a:r>
              <a:rPr lang="en-US" i="1" dirty="0"/>
              <a:t>Summary of Changes</a:t>
            </a:r>
            <a:r>
              <a:rPr lang="en-US" dirty="0"/>
              <a:t> will display with one more C</a:t>
            </a:r>
            <a:r>
              <a:rPr lang="en-US" i="1" dirty="0"/>
              <a:t>ONTINUE</a:t>
            </a:r>
            <a:r>
              <a:rPr lang="en-US" dirty="0"/>
              <a:t> to confirm, as this </a:t>
            </a:r>
            <a:r>
              <a:rPr lang="en-US" i="1" dirty="0"/>
              <a:t>cannot</a:t>
            </a:r>
            <a:r>
              <a:rPr lang="en-US" dirty="0"/>
              <a:t> be undone.</a:t>
            </a:r>
          </a:p>
          <a:p>
            <a:pPr algn="just">
              <a:buClr>
                <a:schemeClr val="bg2"/>
              </a:buClr>
              <a:buFont typeface="Wingdings" panose="05000000000000000000" pitchFamily="2" charset="2"/>
              <a:buChar char="§"/>
            </a:pPr>
            <a:r>
              <a:rPr lang="en-US" dirty="0"/>
              <a:t>A report will download to the desktop.</a:t>
            </a:r>
          </a:p>
        </p:txBody>
      </p:sp>
      <p:pic>
        <p:nvPicPr>
          <p:cNvPr id="4" name="Picture 3" descr="Screenshot of Polaris Leap Summary of Changes">
            <a:extLst>
              <a:ext uri="{FF2B5EF4-FFF2-40B4-BE49-F238E27FC236}">
                <a16:creationId xmlns:a16="http://schemas.microsoft.com/office/drawing/2014/main" id="{8207DCB3-46E9-8433-D343-696B46926C5F}"/>
              </a:ext>
            </a:extLst>
          </p:cNvPr>
          <p:cNvPicPr>
            <a:picLocks noChangeAspect="1"/>
          </p:cNvPicPr>
          <p:nvPr/>
        </p:nvPicPr>
        <p:blipFill>
          <a:blip r:embed="rId2"/>
          <a:stretch>
            <a:fillRect/>
          </a:stretch>
        </p:blipFill>
        <p:spPr>
          <a:xfrm>
            <a:off x="838334" y="3997368"/>
            <a:ext cx="5115021" cy="2172923"/>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Item Record Bulk Change">
            <a:extLst>
              <a:ext uri="{FF2B5EF4-FFF2-40B4-BE49-F238E27FC236}">
                <a16:creationId xmlns:a16="http://schemas.microsoft.com/office/drawing/2014/main" id="{6926040E-45ED-B0C8-6154-F3E24698DE5D}"/>
              </a:ext>
            </a:extLst>
          </p:cNvPr>
          <p:cNvPicPr>
            <a:picLocks noChangeAspect="1"/>
          </p:cNvPicPr>
          <p:nvPr/>
        </p:nvPicPr>
        <p:blipFill>
          <a:blip r:embed="rId3"/>
          <a:stretch>
            <a:fillRect/>
          </a:stretch>
        </p:blipFill>
        <p:spPr>
          <a:xfrm>
            <a:off x="217272" y="1309958"/>
            <a:ext cx="6736804" cy="238772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1467281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4F4825-4C38-4579-2246-D13F2D2E148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98A65E4-CC2E-6F7B-9436-AD2DC1F2FF7F}"/>
              </a:ext>
            </a:extLst>
          </p:cNvPr>
          <p:cNvSpPr>
            <a:spLocks noGrp="1"/>
          </p:cNvSpPr>
          <p:nvPr>
            <p:ph type="title"/>
          </p:nvPr>
        </p:nvSpPr>
        <p:spPr/>
        <p:txBody>
          <a:bodyPr/>
          <a:lstStyle/>
          <a:p>
            <a:r>
              <a:rPr lang="en-GB" dirty="0"/>
              <a:t>Bulk Waive Process</a:t>
            </a:r>
          </a:p>
        </p:txBody>
      </p:sp>
      <p:sp>
        <p:nvSpPr>
          <p:cNvPr id="6" name="Footer Placeholder 5">
            <a:extLst>
              <a:ext uri="{FF2B5EF4-FFF2-40B4-BE49-F238E27FC236}">
                <a16:creationId xmlns:a16="http://schemas.microsoft.com/office/drawing/2014/main" id="{F1B592EE-A844-A82F-DA16-7A8AE341532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623B240-EC5C-D9E0-DC0F-9E1F9C170EE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10F658DD-B03F-E581-2D18-85841F9679D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453761FD-1182-7498-B0A6-977324F46B00}"/>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p:cNvSpPr txBox="1">
            <a:spLocks/>
          </p:cNvSpPr>
          <p:nvPr/>
        </p:nvSpPr>
        <p:spPr>
          <a:xfrm>
            <a:off x="550864" y="4967318"/>
            <a:ext cx="7100711" cy="1211494"/>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i="1" dirty="0"/>
              <a:t>Utilities &gt; Background Processing</a:t>
            </a:r>
          </a:p>
          <a:p>
            <a:pPr algn="just">
              <a:buClr>
                <a:schemeClr val="bg2"/>
              </a:buClr>
              <a:buFont typeface="Wingdings" panose="05000000000000000000" pitchFamily="2" charset="2"/>
              <a:buChar char="§"/>
            </a:pPr>
            <a:r>
              <a:rPr lang="en-US" dirty="0"/>
              <a:t>Select the </a:t>
            </a:r>
            <a:r>
              <a:rPr lang="en-US" i="1" dirty="0"/>
              <a:t>Bulk Waive Fines </a:t>
            </a:r>
            <a:r>
              <a:rPr lang="en-US" dirty="0"/>
              <a:t>tab.</a:t>
            </a:r>
            <a:endParaRPr lang="en-US" i="1" dirty="0"/>
          </a:p>
          <a:p>
            <a:pPr algn="just">
              <a:buClr>
                <a:schemeClr val="bg2"/>
              </a:buClr>
              <a:buFont typeface="Wingdings" panose="05000000000000000000" pitchFamily="2" charset="2"/>
              <a:buChar char="§"/>
            </a:pPr>
            <a:r>
              <a:rPr lang="en-US" dirty="0"/>
              <a:t>Click </a:t>
            </a:r>
            <a:r>
              <a:rPr lang="en-US" i="1" dirty="0"/>
              <a:t>+NEW.</a:t>
            </a:r>
          </a:p>
        </p:txBody>
      </p:sp>
      <p:pic>
        <p:nvPicPr>
          <p:cNvPr id="8" name="Picture 7" descr="Screenshot of Polaris Leap Background Processing Bulk Waive Fines">
            <a:extLst>
              <a:ext uri="{FF2B5EF4-FFF2-40B4-BE49-F238E27FC236}">
                <a16:creationId xmlns:a16="http://schemas.microsoft.com/office/drawing/2014/main" id="{8A6BA487-2310-118B-2459-A115C11B27E9}"/>
              </a:ext>
            </a:extLst>
          </p:cNvPr>
          <p:cNvPicPr>
            <a:picLocks noChangeAspect="1"/>
          </p:cNvPicPr>
          <p:nvPr/>
        </p:nvPicPr>
        <p:blipFill>
          <a:blip r:embed="rId2"/>
          <a:stretch>
            <a:fillRect/>
          </a:stretch>
        </p:blipFill>
        <p:spPr>
          <a:xfrm>
            <a:off x="519837" y="967539"/>
            <a:ext cx="10754628" cy="380480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06357314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756FB4-D045-C982-94CE-98454D7B566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1A96B9E-3EC6-2F8B-FAFF-1932251A4517}"/>
              </a:ext>
            </a:extLst>
          </p:cNvPr>
          <p:cNvSpPr>
            <a:spLocks noGrp="1"/>
          </p:cNvSpPr>
          <p:nvPr>
            <p:ph type="title"/>
          </p:nvPr>
        </p:nvSpPr>
        <p:spPr/>
        <p:txBody>
          <a:bodyPr/>
          <a:lstStyle/>
          <a:p>
            <a:r>
              <a:rPr lang="en-GB" dirty="0"/>
              <a:t>Bulk Waive Process</a:t>
            </a:r>
          </a:p>
        </p:txBody>
      </p:sp>
      <p:sp>
        <p:nvSpPr>
          <p:cNvPr id="6" name="Footer Placeholder 5">
            <a:extLst>
              <a:ext uri="{FF2B5EF4-FFF2-40B4-BE49-F238E27FC236}">
                <a16:creationId xmlns:a16="http://schemas.microsoft.com/office/drawing/2014/main" id="{58D5AA0C-70C5-7C6B-9895-D8B8EB193C2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B9CF0DA9-D0F5-8C07-11E8-5C0AF1B8CEA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89F4AB6E-0D10-066E-8537-B0E55DCCE55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ACCA78F6-6E35-66D0-18C8-A43EF2363F4D}"/>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p:cNvSpPr txBox="1">
            <a:spLocks/>
          </p:cNvSpPr>
          <p:nvPr/>
        </p:nvSpPr>
        <p:spPr>
          <a:xfrm>
            <a:off x="472080" y="902567"/>
            <a:ext cx="10972799" cy="909382"/>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Choose your criteria for the bulk waive, and once you click </a:t>
            </a:r>
            <a:r>
              <a:rPr lang="en-US" i="1" dirty="0"/>
              <a:t>SAVE</a:t>
            </a:r>
            <a:r>
              <a:rPr lang="en-US" dirty="0"/>
              <a:t>, a preview will indicate how many patrons and items will be affected.</a:t>
            </a:r>
          </a:p>
        </p:txBody>
      </p:sp>
      <p:pic>
        <p:nvPicPr>
          <p:cNvPr id="4" name="Picture 3" descr="Screenshot of Polaris Leap Bulk Waive Criteria ">
            <a:extLst>
              <a:ext uri="{FF2B5EF4-FFF2-40B4-BE49-F238E27FC236}">
                <a16:creationId xmlns:a16="http://schemas.microsoft.com/office/drawing/2014/main" id="{57E7EBFB-2D64-0763-5C4D-C967E35CF584}"/>
              </a:ext>
            </a:extLst>
          </p:cNvPr>
          <p:cNvPicPr>
            <a:picLocks noChangeAspect="1"/>
          </p:cNvPicPr>
          <p:nvPr/>
        </p:nvPicPr>
        <p:blipFill>
          <a:blip r:embed="rId2"/>
          <a:stretch>
            <a:fillRect/>
          </a:stretch>
        </p:blipFill>
        <p:spPr>
          <a:xfrm>
            <a:off x="609600" y="1811949"/>
            <a:ext cx="7589625" cy="3630055"/>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Bulk Waive Criteria Preview">
            <a:extLst>
              <a:ext uri="{FF2B5EF4-FFF2-40B4-BE49-F238E27FC236}">
                <a16:creationId xmlns:a16="http://schemas.microsoft.com/office/drawing/2014/main" id="{0022D978-D040-1988-E9D9-F283F240E4C2}"/>
              </a:ext>
            </a:extLst>
          </p:cNvPr>
          <p:cNvPicPr>
            <a:picLocks noChangeAspect="1"/>
          </p:cNvPicPr>
          <p:nvPr/>
        </p:nvPicPr>
        <p:blipFill>
          <a:blip r:embed="rId3"/>
          <a:stretch>
            <a:fillRect/>
          </a:stretch>
        </p:blipFill>
        <p:spPr>
          <a:xfrm>
            <a:off x="7200900" y="3626976"/>
            <a:ext cx="4381500" cy="2667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1114000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CC0A33-4D05-7FB1-02D6-7D3897E7EAE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D04E984-7BA6-1EC8-C784-48A35DE17715}"/>
              </a:ext>
            </a:extLst>
          </p:cNvPr>
          <p:cNvSpPr>
            <a:spLocks noGrp="1"/>
          </p:cNvSpPr>
          <p:nvPr>
            <p:ph type="title"/>
          </p:nvPr>
        </p:nvSpPr>
        <p:spPr/>
        <p:txBody>
          <a:bodyPr/>
          <a:lstStyle/>
          <a:p>
            <a:r>
              <a:rPr lang="en-GB" dirty="0"/>
              <a:t>Bulk Waive Process</a:t>
            </a:r>
          </a:p>
        </p:txBody>
      </p:sp>
      <p:sp>
        <p:nvSpPr>
          <p:cNvPr id="6" name="Footer Placeholder 5">
            <a:extLst>
              <a:ext uri="{FF2B5EF4-FFF2-40B4-BE49-F238E27FC236}">
                <a16:creationId xmlns:a16="http://schemas.microsoft.com/office/drawing/2014/main" id="{5025AB5F-97BE-1F73-8562-0F8D2A4CBEA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DD5497A-40D6-6475-7230-4F21437B0D7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2F1C4440-9A38-DE52-4074-369CD6A6683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D1256A7D-9BAE-92B8-F4C4-EE34D590D966}"/>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p:cNvSpPr txBox="1">
            <a:spLocks/>
          </p:cNvSpPr>
          <p:nvPr/>
        </p:nvSpPr>
        <p:spPr>
          <a:xfrm>
            <a:off x="550864" y="5654871"/>
            <a:ext cx="4784293" cy="909382"/>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Then you can schedule it to run.</a:t>
            </a:r>
          </a:p>
        </p:txBody>
      </p:sp>
      <p:pic>
        <p:nvPicPr>
          <p:cNvPr id="8" name="Picture 7" descr="Screenshot of Polaris Leap Bulk Waive Criteria editing">
            <a:extLst>
              <a:ext uri="{FF2B5EF4-FFF2-40B4-BE49-F238E27FC236}">
                <a16:creationId xmlns:a16="http://schemas.microsoft.com/office/drawing/2014/main" id="{0E3A6D62-91B4-A44D-1671-FE009732C718}"/>
              </a:ext>
            </a:extLst>
          </p:cNvPr>
          <p:cNvPicPr>
            <a:picLocks noChangeAspect="1"/>
          </p:cNvPicPr>
          <p:nvPr/>
        </p:nvPicPr>
        <p:blipFill>
          <a:blip r:embed="rId2"/>
          <a:stretch>
            <a:fillRect/>
          </a:stretch>
        </p:blipFill>
        <p:spPr>
          <a:xfrm>
            <a:off x="793670" y="989182"/>
            <a:ext cx="10103555" cy="43171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1258610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6A00E3-C9A5-E10F-A5E2-194AB550BC0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AC3C6F4-80ED-EA1A-0298-F26B11147A29}"/>
              </a:ext>
            </a:extLst>
          </p:cNvPr>
          <p:cNvSpPr>
            <a:spLocks noGrp="1"/>
          </p:cNvSpPr>
          <p:nvPr>
            <p:ph type="title"/>
          </p:nvPr>
        </p:nvSpPr>
        <p:spPr/>
        <p:txBody>
          <a:bodyPr/>
          <a:lstStyle/>
          <a:p>
            <a:r>
              <a:rPr lang="en-GB" dirty="0"/>
              <a:t>Bulk Waive Process</a:t>
            </a:r>
          </a:p>
        </p:txBody>
      </p:sp>
      <p:sp>
        <p:nvSpPr>
          <p:cNvPr id="6" name="Footer Placeholder 5">
            <a:extLst>
              <a:ext uri="{FF2B5EF4-FFF2-40B4-BE49-F238E27FC236}">
                <a16:creationId xmlns:a16="http://schemas.microsoft.com/office/drawing/2014/main" id="{637316FF-CB22-00B2-A382-48706FB83ED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D2E1917-DB1B-6EC4-447B-A020CAD9999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39A6CF34-A0FE-536E-48B8-18001AF7636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6958B43E-05BB-29E4-44A5-0AD815524528}"/>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p:cNvSpPr txBox="1">
            <a:spLocks/>
          </p:cNvSpPr>
          <p:nvPr/>
        </p:nvSpPr>
        <p:spPr>
          <a:xfrm>
            <a:off x="550864" y="5721067"/>
            <a:ext cx="8918222" cy="667399"/>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After it runs, you can come back and get the report. </a:t>
            </a:r>
          </a:p>
        </p:txBody>
      </p:sp>
      <p:pic>
        <p:nvPicPr>
          <p:cNvPr id="4" name="Picture 3" descr="Screenshot of Polaris Leap Background Processing Bulk Waive Fines Report button featured">
            <a:extLst>
              <a:ext uri="{FF2B5EF4-FFF2-40B4-BE49-F238E27FC236}">
                <a16:creationId xmlns:a16="http://schemas.microsoft.com/office/drawing/2014/main" id="{5ECC18A1-18D5-97EC-F1BF-86071D5DD5BA}"/>
              </a:ext>
            </a:extLst>
          </p:cNvPr>
          <p:cNvPicPr>
            <a:picLocks noChangeAspect="1"/>
          </p:cNvPicPr>
          <p:nvPr/>
        </p:nvPicPr>
        <p:blipFill>
          <a:blip r:embed="rId2"/>
          <a:stretch>
            <a:fillRect/>
          </a:stretch>
        </p:blipFill>
        <p:spPr>
          <a:xfrm>
            <a:off x="609600" y="1046622"/>
            <a:ext cx="7772400" cy="2208550"/>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Bulk Waive Processing Report example">
            <a:extLst>
              <a:ext uri="{FF2B5EF4-FFF2-40B4-BE49-F238E27FC236}">
                <a16:creationId xmlns:a16="http://schemas.microsoft.com/office/drawing/2014/main" id="{45D00342-1706-6ABC-3023-5ADDC369E343}"/>
              </a:ext>
            </a:extLst>
          </p:cNvPr>
          <p:cNvPicPr>
            <a:picLocks noChangeAspect="1"/>
          </p:cNvPicPr>
          <p:nvPr/>
        </p:nvPicPr>
        <p:blipFill>
          <a:blip r:embed="rId3"/>
          <a:stretch>
            <a:fillRect/>
          </a:stretch>
        </p:blipFill>
        <p:spPr>
          <a:xfrm>
            <a:off x="3784341" y="2096061"/>
            <a:ext cx="7772400" cy="339634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4714575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46B33D-EB6E-6E82-DC9C-C6C82BE871F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00F2CC0-D9E8-C5A8-02D0-C99835217955}"/>
              </a:ext>
            </a:extLst>
          </p:cNvPr>
          <p:cNvSpPr>
            <a:spLocks noGrp="1"/>
          </p:cNvSpPr>
          <p:nvPr>
            <p:ph type="title"/>
          </p:nvPr>
        </p:nvSpPr>
        <p:spPr/>
        <p:txBody>
          <a:bodyPr/>
          <a:lstStyle/>
          <a:p>
            <a:r>
              <a:rPr lang="en-GB" dirty="0"/>
              <a:t>Bulk Waive Process</a:t>
            </a:r>
          </a:p>
        </p:txBody>
      </p:sp>
      <p:sp>
        <p:nvSpPr>
          <p:cNvPr id="6" name="Footer Placeholder 5">
            <a:extLst>
              <a:ext uri="{FF2B5EF4-FFF2-40B4-BE49-F238E27FC236}">
                <a16:creationId xmlns:a16="http://schemas.microsoft.com/office/drawing/2014/main" id="{7E9377CE-E396-05A2-9134-D9982B1771D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90EDE0F-45AD-E61C-09C4-C1D4BF4223A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BF926B4A-2263-0DAE-6E6E-A072C803923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F6F344EB-9BD2-B369-4223-3A6425560E8B}"/>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2" name="Content Placeholder 2"/>
          <p:cNvSpPr txBox="1">
            <a:spLocks/>
          </p:cNvSpPr>
          <p:nvPr/>
        </p:nvSpPr>
        <p:spPr>
          <a:xfrm>
            <a:off x="550864" y="2987270"/>
            <a:ext cx="10837333" cy="624231"/>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You can also edit the criteria and/or preview and click on the name to schedule it to run again.</a:t>
            </a:r>
          </a:p>
        </p:txBody>
      </p:sp>
      <p:pic>
        <p:nvPicPr>
          <p:cNvPr id="8" name="Picture 7" descr="Screenshot of Polaris Leap Background Processing Bulk Waive Fines ">
            <a:extLst>
              <a:ext uri="{FF2B5EF4-FFF2-40B4-BE49-F238E27FC236}">
                <a16:creationId xmlns:a16="http://schemas.microsoft.com/office/drawing/2014/main" id="{30CCC541-EC13-FCE6-33FB-4A34C43F353F}"/>
              </a:ext>
            </a:extLst>
          </p:cNvPr>
          <p:cNvPicPr>
            <a:picLocks noChangeAspect="1"/>
          </p:cNvPicPr>
          <p:nvPr/>
        </p:nvPicPr>
        <p:blipFill>
          <a:blip r:embed="rId2"/>
          <a:stretch>
            <a:fillRect/>
          </a:stretch>
        </p:blipFill>
        <p:spPr>
          <a:xfrm>
            <a:off x="2372614" y="870390"/>
            <a:ext cx="6797947" cy="1896121"/>
          </a:xfrm>
          <a:prstGeom prst="rect">
            <a:avLst/>
          </a:prstGeom>
          <a:ln>
            <a:noFill/>
          </a:ln>
          <a:effectLst>
            <a:outerShdw blurRad="292100" dist="139700" dir="2700000" algn="tl" rotWithShape="0">
              <a:srgbClr val="333333">
                <a:alpha val="65000"/>
              </a:srgbClr>
            </a:outerShdw>
          </a:effectLst>
        </p:spPr>
      </p:pic>
      <p:pic>
        <p:nvPicPr>
          <p:cNvPr id="10" name="Picture 9" descr="Screenshot of Polaris Leap Bulk Waive Criteria editing">
            <a:extLst>
              <a:ext uri="{FF2B5EF4-FFF2-40B4-BE49-F238E27FC236}">
                <a16:creationId xmlns:a16="http://schemas.microsoft.com/office/drawing/2014/main" id="{20371892-7967-5604-9A21-54926115A2F5}"/>
              </a:ext>
            </a:extLst>
          </p:cNvPr>
          <p:cNvPicPr>
            <a:picLocks noChangeAspect="1"/>
          </p:cNvPicPr>
          <p:nvPr/>
        </p:nvPicPr>
        <p:blipFill>
          <a:blip r:embed="rId3"/>
          <a:stretch>
            <a:fillRect/>
          </a:stretch>
        </p:blipFill>
        <p:spPr>
          <a:xfrm>
            <a:off x="2307622" y="3429000"/>
            <a:ext cx="6862939" cy="286788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5231168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02683D-7BFF-97DD-0DAB-5E80ECC1B49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F436725-75F9-00A1-C740-CEAF331D58A6}"/>
              </a:ext>
            </a:extLst>
          </p:cNvPr>
          <p:cNvSpPr>
            <a:spLocks noGrp="1"/>
          </p:cNvSpPr>
          <p:nvPr>
            <p:ph type="title"/>
          </p:nvPr>
        </p:nvSpPr>
        <p:spPr/>
        <p:txBody>
          <a:bodyPr/>
          <a:lstStyle/>
          <a:p>
            <a:r>
              <a:rPr lang="en-GB" dirty="0"/>
              <a:t>Help</a:t>
            </a:r>
          </a:p>
        </p:txBody>
      </p:sp>
      <p:sp>
        <p:nvSpPr>
          <p:cNvPr id="6" name="Footer Placeholder 5">
            <a:extLst>
              <a:ext uri="{FF2B5EF4-FFF2-40B4-BE49-F238E27FC236}">
                <a16:creationId xmlns:a16="http://schemas.microsoft.com/office/drawing/2014/main" id="{7679C5B8-CF70-DFED-28FD-F5D6DB5AB43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1E2A7D9-7350-7550-F4A7-27C33C91D0A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2154609"/>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i="1" dirty="0">
                <a:latin typeface="Avenir Next LT Pro" panose="020B0504020202020204" pitchFamily="34" charset="0"/>
              </a:rPr>
              <a:t>Help</a:t>
            </a:r>
            <a:r>
              <a:rPr lang="en-US" sz="1500" dirty="0">
                <a:latin typeface="Avenir Next LT Pro" panose="020B0504020202020204" pitchFamily="34" charset="0"/>
              </a:rPr>
              <a:t> features links to:</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Leap Topics</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Library Documentation – Client</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Keyboard shortcuts </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About Leap app (version, etc.) </a:t>
            </a:r>
            <a:endParaRPr lang="en-US" i="1" dirty="0">
              <a:latin typeface="Arial" panose="020B0604020202020204" pitchFamily="34" charset="0"/>
            </a:endParaRPr>
          </a:p>
        </p:txBody>
      </p:sp>
      <p:pic>
        <p:nvPicPr>
          <p:cNvPr id="2" name="Picture 1" descr="Screenshot of Polaris Leap Help dropdown">
            <a:extLst>
              <a:ext uri="{FF2B5EF4-FFF2-40B4-BE49-F238E27FC236}">
                <a16:creationId xmlns:a16="http://schemas.microsoft.com/office/drawing/2014/main" id="{9B01D906-9A1D-F97C-D5FD-21A5DD2FFF77}"/>
              </a:ext>
            </a:extLst>
          </p:cNvPr>
          <p:cNvPicPr>
            <a:picLocks noChangeAspect="1"/>
          </p:cNvPicPr>
          <p:nvPr/>
        </p:nvPicPr>
        <p:blipFill>
          <a:blip r:embed="rId2"/>
          <a:stretch>
            <a:fillRect/>
          </a:stretch>
        </p:blipFill>
        <p:spPr>
          <a:xfrm>
            <a:off x="5556678" y="512658"/>
            <a:ext cx="5621606" cy="5621606"/>
          </a:xfrm>
          <a:prstGeom prst="rect">
            <a:avLst/>
          </a:prstGeom>
        </p:spPr>
      </p:pic>
    </p:spTree>
    <p:extLst>
      <p:ext uri="{BB962C8B-B14F-4D97-AF65-F5344CB8AC3E}">
        <p14:creationId xmlns:p14="http://schemas.microsoft.com/office/powerpoint/2010/main" val="112760988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D8CDE8-6655-7E9E-1A56-EE67544C2AA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FC6FF7D-DC85-EEA8-E233-0E73FE969865}"/>
              </a:ext>
            </a:extLst>
          </p:cNvPr>
          <p:cNvSpPr>
            <a:spLocks noGrp="1"/>
          </p:cNvSpPr>
          <p:nvPr>
            <p:ph type="title"/>
          </p:nvPr>
        </p:nvSpPr>
        <p:spPr/>
        <p:txBody>
          <a:bodyPr/>
          <a:lstStyle/>
          <a:p>
            <a:r>
              <a:rPr lang="en-GB" dirty="0"/>
              <a:t>Offline Circulation</a:t>
            </a:r>
          </a:p>
        </p:txBody>
      </p:sp>
      <p:sp>
        <p:nvSpPr>
          <p:cNvPr id="6" name="Footer Placeholder 5">
            <a:extLst>
              <a:ext uri="{FF2B5EF4-FFF2-40B4-BE49-F238E27FC236}">
                <a16:creationId xmlns:a16="http://schemas.microsoft.com/office/drawing/2014/main" id="{B60E8B40-9EEC-9EC7-2B66-96CD0CD78CB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5698E2C-ACD3-7F8F-318C-082131C973C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5">
            <a:extLst>
              <a:ext uri="{FF2B5EF4-FFF2-40B4-BE49-F238E27FC236}">
                <a16:creationId xmlns:a16="http://schemas.microsoft.com/office/drawing/2014/main" id="{B4AECDF1-DEED-9F0D-4353-11227A56D73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F7989BD0-5477-0CDC-2B1D-E1AE285321E9}"/>
              </a:ext>
            </a:extLst>
          </p:cNvPr>
          <p:cNvSpPr txBox="1">
            <a:spLocks/>
          </p:cNvSpPr>
          <p:nvPr/>
        </p:nvSpPr>
        <p:spPr>
          <a:xfrm>
            <a:off x="5543404" y="3832260"/>
            <a:ext cx="4557817" cy="940085"/>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fontAlgn="base">
              <a:buFont typeface="Arial" panose="020B0604020202020204" pitchFamily="34" charset="0"/>
              <a:buChar char="•"/>
            </a:pPr>
            <a:endParaRPr lang="en-US" sz="2200">
              <a:solidFill>
                <a:srgbClr val="53575A"/>
              </a:solidFill>
              <a:latin typeface="Arial" panose="020B0604020202020204" pitchFamily="34" charset="0"/>
            </a:endParaRPr>
          </a:p>
          <a:p>
            <a:pPr algn="just" fontAlgn="base">
              <a:buFont typeface="Arial" panose="020B0604020202020204" pitchFamily="34" charset="0"/>
              <a:buChar char="•"/>
            </a:pPr>
            <a:endParaRPr lang="en-US">
              <a:solidFill>
                <a:srgbClr val="53575A"/>
              </a:solidFill>
              <a:latin typeface="Avenir Next LT Pro" panose="020B0504020202020204" pitchFamily="34" charset="0"/>
            </a:endParaRPr>
          </a:p>
        </p:txBody>
      </p:sp>
      <p:sp>
        <p:nvSpPr>
          <p:cNvPr id="3" name="Content Placeholder 2">
            <a:extLst>
              <a:ext uri="{FF2B5EF4-FFF2-40B4-BE49-F238E27FC236}">
                <a16:creationId xmlns:a16="http://schemas.microsoft.com/office/drawing/2014/main" id="{9BA6CA98-553B-E06E-D581-FDB547742964}"/>
              </a:ext>
            </a:extLst>
          </p:cNvPr>
          <p:cNvSpPr txBox="1">
            <a:spLocks/>
          </p:cNvSpPr>
          <p:nvPr/>
        </p:nvSpPr>
        <p:spPr>
          <a:xfrm>
            <a:off x="391373" y="1562032"/>
            <a:ext cx="8475225" cy="909382"/>
          </a:xfrm>
        </p:spPr>
        <p:txBody>
          <a:bodyPr>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Clr>
                <a:schemeClr val="bg2"/>
              </a:buClr>
              <a:buFont typeface="Wingdings" panose="05000000000000000000" pitchFamily="2" charset="2"/>
              <a:buChar char="§"/>
            </a:pPr>
            <a:r>
              <a:rPr lang="en-US" dirty="0"/>
              <a:t>The </a:t>
            </a:r>
            <a:r>
              <a:rPr lang="en-US" i="1" dirty="0"/>
              <a:t>Setup offline &gt; Allow </a:t>
            </a:r>
            <a:r>
              <a:rPr lang="en-US" dirty="0"/>
              <a:t>permission must first be enabled in the Staff Client (</a:t>
            </a:r>
            <a:r>
              <a:rPr lang="en-US" dirty="0">
                <a:solidFill>
                  <a:schemeClr val="bg2"/>
                </a:solidFill>
                <a:hlinkClick r:id="rId2">
                  <a:extLst>
                    <a:ext uri="{A12FA001-AC4F-418D-AE19-62706E023703}">
                      <ahyp:hlinkClr xmlns:ahyp="http://schemas.microsoft.com/office/drawing/2018/hyperlinkcolor" val="tx"/>
                    </a:ext>
                  </a:extLst>
                </a:hlinkClick>
              </a:rPr>
              <a:t>Configuring the Setup Permission</a:t>
            </a:r>
            <a:r>
              <a:rPr lang="en-US" dirty="0"/>
              <a:t>).</a:t>
            </a:r>
          </a:p>
          <a:p>
            <a:pPr algn="just">
              <a:buClr>
                <a:schemeClr val="bg2"/>
              </a:buClr>
              <a:buFont typeface="Wingdings" panose="05000000000000000000" pitchFamily="2" charset="2"/>
              <a:buChar char="§"/>
            </a:pPr>
            <a:r>
              <a:rPr lang="en-US" dirty="0"/>
              <a:t>Each Windows user would need to have a unique installation of Leap Offline for every browser they use.</a:t>
            </a:r>
          </a:p>
          <a:p>
            <a:pPr algn="just">
              <a:buClr>
                <a:schemeClr val="bg2"/>
              </a:buClr>
              <a:buFont typeface="Wingdings" panose="05000000000000000000" pitchFamily="2" charset="2"/>
              <a:buChar char="§"/>
            </a:pPr>
            <a:r>
              <a:rPr lang="en-US" dirty="0">
                <a:solidFill>
                  <a:srgbClr val="000000"/>
                </a:solidFill>
              </a:rPr>
              <a:t>Leap</a:t>
            </a:r>
            <a:r>
              <a:rPr lang="en-US" dirty="0">
                <a:solidFill>
                  <a:srgbClr val="303030"/>
                </a:solidFill>
              </a:rPr>
              <a:t> </a:t>
            </a:r>
            <a:r>
              <a:rPr lang="en-US" dirty="0">
                <a:solidFill>
                  <a:srgbClr val="000000"/>
                </a:solidFill>
              </a:rPr>
              <a:t>Offline</a:t>
            </a:r>
            <a:r>
              <a:rPr lang="en-US" dirty="0">
                <a:solidFill>
                  <a:srgbClr val="303030"/>
                </a:solidFill>
              </a:rPr>
              <a:t> stores transactions in your browser's local storage until you choose to send them to the server for processing (or delete them).</a:t>
            </a:r>
          </a:p>
          <a:p>
            <a:pPr algn="just">
              <a:buClr>
                <a:schemeClr val="bg2"/>
              </a:buClr>
              <a:buFont typeface="Wingdings" panose="05000000000000000000" pitchFamily="2" charset="2"/>
              <a:buChar char="§"/>
            </a:pPr>
            <a:r>
              <a:rPr lang="en-US" dirty="0">
                <a:solidFill>
                  <a:srgbClr val="000000"/>
                </a:solidFill>
              </a:rPr>
              <a:t>Leap</a:t>
            </a:r>
            <a:r>
              <a:rPr lang="en-US" dirty="0">
                <a:solidFill>
                  <a:srgbClr val="303030"/>
                </a:solidFill>
              </a:rPr>
              <a:t> </a:t>
            </a:r>
            <a:r>
              <a:rPr lang="en-US" dirty="0">
                <a:solidFill>
                  <a:srgbClr val="000000"/>
                </a:solidFill>
              </a:rPr>
              <a:t>Offline</a:t>
            </a:r>
            <a:r>
              <a:rPr lang="en-US" dirty="0">
                <a:solidFill>
                  <a:srgbClr val="303030"/>
                </a:solidFill>
              </a:rPr>
              <a:t> files will be lost if the browser's cache is cleared before </a:t>
            </a:r>
            <a:r>
              <a:rPr lang="en-US" dirty="0">
                <a:solidFill>
                  <a:srgbClr val="000000"/>
                </a:solidFill>
              </a:rPr>
              <a:t>offline</a:t>
            </a:r>
            <a:r>
              <a:rPr lang="en-US" dirty="0">
                <a:solidFill>
                  <a:srgbClr val="303030"/>
                </a:solidFill>
              </a:rPr>
              <a:t> files are sent to the server. (A warning to this effect will appear when </a:t>
            </a:r>
            <a:r>
              <a:rPr lang="en-US" dirty="0">
                <a:solidFill>
                  <a:srgbClr val="000000"/>
                </a:solidFill>
              </a:rPr>
              <a:t>Leap</a:t>
            </a:r>
            <a:r>
              <a:rPr lang="en-US" dirty="0">
                <a:solidFill>
                  <a:srgbClr val="303030"/>
                </a:solidFill>
              </a:rPr>
              <a:t> </a:t>
            </a:r>
            <a:r>
              <a:rPr lang="en-US" dirty="0">
                <a:solidFill>
                  <a:srgbClr val="000000"/>
                </a:solidFill>
              </a:rPr>
              <a:t>Offline is opened)</a:t>
            </a:r>
            <a:r>
              <a:rPr lang="en-US" dirty="0">
                <a:solidFill>
                  <a:srgbClr val="303030"/>
                </a:solidFill>
              </a:rPr>
              <a:t>. When working in </a:t>
            </a:r>
            <a:r>
              <a:rPr lang="en-US" dirty="0">
                <a:solidFill>
                  <a:srgbClr val="000000"/>
                </a:solidFill>
              </a:rPr>
              <a:t>Leap</a:t>
            </a:r>
            <a:r>
              <a:rPr lang="en-US" dirty="0">
                <a:solidFill>
                  <a:srgbClr val="303030"/>
                </a:solidFill>
              </a:rPr>
              <a:t> </a:t>
            </a:r>
            <a:r>
              <a:rPr lang="en-US" dirty="0">
                <a:solidFill>
                  <a:srgbClr val="000000"/>
                </a:solidFill>
              </a:rPr>
              <a:t>Offline</a:t>
            </a:r>
            <a:r>
              <a:rPr lang="en-US" dirty="0">
                <a:solidFill>
                  <a:srgbClr val="303030"/>
                </a:solidFill>
              </a:rPr>
              <a:t>, it is crucial to send files to the server before the </a:t>
            </a:r>
            <a:r>
              <a:rPr lang="en-US" dirty="0">
                <a:solidFill>
                  <a:srgbClr val="000000"/>
                </a:solidFill>
              </a:rPr>
              <a:t>offline</a:t>
            </a:r>
            <a:r>
              <a:rPr lang="en-US" dirty="0">
                <a:solidFill>
                  <a:srgbClr val="303030"/>
                </a:solidFill>
              </a:rPr>
              <a:t> session is ended.</a:t>
            </a:r>
          </a:p>
          <a:p>
            <a:pPr algn="just">
              <a:buClr>
                <a:schemeClr val="bg2"/>
              </a:buClr>
              <a:buFont typeface="Wingdings" panose="05000000000000000000" pitchFamily="2" charset="2"/>
              <a:buChar char="§"/>
            </a:pPr>
            <a:r>
              <a:rPr lang="en-US" dirty="0">
                <a:solidFill>
                  <a:srgbClr val="303030"/>
                </a:solidFill>
              </a:rPr>
              <a:t>Transaction count in Leap Offline will increment with each checkout. The </a:t>
            </a:r>
            <a:r>
              <a:rPr lang="en-US" i="1" dirty="0">
                <a:solidFill>
                  <a:srgbClr val="303030"/>
                </a:solidFill>
              </a:rPr>
              <a:t>Transactions</a:t>
            </a:r>
            <a:r>
              <a:rPr lang="en-US" dirty="0">
                <a:solidFill>
                  <a:srgbClr val="303030"/>
                </a:solidFill>
              </a:rPr>
              <a:t> badge informs users of progress.</a:t>
            </a:r>
          </a:p>
          <a:p>
            <a:pPr algn="just">
              <a:buClr>
                <a:schemeClr val="bg2"/>
              </a:buClr>
              <a:buFont typeface="Wingdings" panose="05000000000000000000" pitchFamily="2" charset="2"/>
              <a:buChar char="§"/>
            </a:pPr>
            <a:r>
              <a:rPr lang="en-US" dirty="0"/>
              <a:t>For complete details on implementation and uploading transactions, please refer to </a:t>
            </a:r>
            <a:r>
              <a:rPr lang="en-US" dirty="0">
                <a:solidFill>
                  <a:schemeClr val="bg2"/>
                </a:solidFill>
                <a:hlinkClick r:id="rId3">
                  <a:extLst>
                    <a:ext uri="{A12FA001-AC4F-418D-AE19-62706E023703}">
                      <ahyp:hlinkClr xmlns:ahyp="http://schemas.microsoft.com/office/drawing/2018/hyperlinkcolor" val="tx"/>
                    </a:ext>
                  </a:extLst>
                </a:hlinkClick>
              </a:rPr>
              <a:t>Leap Offline (iii.com)</a:t>
            </a:r>
            <a:endParaRPr lang="en-US" dirty="0">
              <a:solidFill>
                <a:schemeClr val="bg2"/>
              </a:solidFill>
            </a:endParaRPr>
          </a:p>
        </p:txBody>
      </p:sp>
      <p:pic>
        <p:nvPicPr>
          <p:cNvPr id="9" name="Picture 8" descr="Screenshot of Polaris Leap Install Offline option">
            <a:extLst>
              <a:ext uri="{FF2B5EF4-FFF2-40B4-BE49-F238E27FC236}">
                <a16:creationId xmlns:a16="http://schemas.microsoft.com/office/drawing/2014/main" id="{9BD5C2EF-9F9D-4630-0BB2-6B2476E2DA2F}"/>
              </a:ext>
            </a:extLst>
          </p:cNvPr>
          <p:cNvPicPr>
            <a:picLocks noChangeAspect="1"/>
          </p:cNvPicPr>
          <p:nvPr/>
        </p:nvPicPr>
        <p:blipFill>
          <a:blip r:embed="rId4"/>
          <a:stretch>
            <a:fillRect/>
          </a:stretch>
        </p:blipFill>
        <p:spPr>
          <a:xfrm>
            <a:off x="9167551" y="2016723"/>
            <a:ext cx="2619741" cy="258163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5906984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1CC29C-77EE-4DD6-F209-E699874EEE01}"/>
              </a:ext>
              <a:ext uri="{C183D7F6-B498-43B3-948B-1728B52AA6E4}">
                <adec:decorative xmlns:adec="http://schemas.microsoft.com/office/drawing/2017/decorative" val="1"/>
              </a:ext>
            </a:extLst>
          </p:cNvPr>
          <p:cNvPicPr>
            <a:picLocks noChangeAspect="1"/>
          </p:cNvPicPr>
          <p:nvPr/>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4" name="**COMPOUND SHAPE CUT OUT**">
            <a:extLst>
              <a:ext uri="{FF2B5EF4-FFF2-40B4-BE49-F238E27FC236}">
                <a16:creationId xmlns:a16="http://schemas.microsoft.com/office/drawing/2014/main" id="{D335494C-6F03-D4C8-0509-C5019708D09C}"/>
              </a:ext>
            </a:extLst>
          </p:cNvPr>
          <p:cNvSpPr/>
          <p:nvPr/>
        </p:nvSpPr>
        <p:spPr>
          <a:xfrm>
            <a:off x="5342592" y="438620"/>
            <a:ext cx="1506816" cy="271318"/>
          </a:xfrm>
          <a:custGeom>
            <a:avLst/>
            <a:gdLst>
              <a:gd name="connsiteX0" fmla="*/ 1025010 w 1290758"/>
              <a:gd name="connsiteY0" fmla="*/ 157165 h 232414"/>
              <a:gd name="connsiteX1" fmla="*/ 1014533 w 1290758"/>
              <a:gd name="connsiteY1" fmla="*/ 160023 h 232414"/>
              <a:gd name="connsiteX2" fmla="*/ 1001198 w 1290758"/>
              <a:gd name="connsiteY2" fmla="*/ 160023 h 232414"/>
              <a:gd name="connsiteX3" fmla="*/ 984053 w 1290758"/>
              <a:gd name="connsiteY3" fmla="*/ 173358 h 232414"/>
              <a:gd name="connsiteX4" fmla="*/ 1001198 w 1290758"/>
              <a:gd name="connsiteY4" fmla="*/ 187646 h 232414"/>
              <a:gd name="connsiteX5" fmla="*/ 1025010 w 1290758"/>
              <a:gd name="connsiteY5" fmla="*/ 165738 h 232414"/>
              <a:gd name="connsiteX6" fmla="*/ 607816 w 1290758"/>
              <a:gd name="connsiteY6" fmla="*/ 157165 h 232414"/>
              <a:gd name="connsiteX7" fmla="*/ 597339 w 1290758"/>
              <a:gd name="connsiteY7" fmla="*/ 160023 h 232414"/>
              <a:gd name="connsiteX8" fmla="*/ 584004 w 1290758"/>
              <a:gd name="connsiteY8" fmla="*/ 160023 h 232414"/>
              <a:gd name="connsiteX9" fmla="*/ 566859 w 1290758"/>
              <a:gd name="connsiteY9" fmla="*/ 173358 h 232414"/>
              <a:gd name="connsiteX10" fmla="*/ 584004 w 1290758"/>
              <a:gd name="connsiteY10" fmla="*/ 187646 h 232414"/>
              <a:gd name="connsiteX11" fmla="*/ 607816 w 1290758"/>
              <a:gd name="connsiteY11" fmla="*/ 165738 h 232414"/>
              <a:gd name="connsiteX12" fmla="*/ 182050 w 1290758"/>
              <a:gd name="connsiteY12" fmla="*/ 116207 h 232414"/>
              <a:gd name="connsiteX13" fmla="*/ 210625 w 1290758"/>
              <a:gd name="connsiteY13" fmla="*/ 163833 h 232414"/>
              <a:gd name="connsiteX14" fmla="*/ 91563 w 1290758"/>
              <a:gd name="connsiteY14" fmla="*/ 232414 h 232414"/>
              <a:gd name="connsiteX15" fmla="*/ 78228 w 1290758"/>
              <a:gd name="connsiteY15" fmla="*/ 213364 h 232414"/>
              <a:gd name="connsiteX16" fmla="*/ 64893 w 1290758"/>
              <a:gd name="connsiteY16" fmla="*/ 183836 h 232414"/>
              <a:gd name="connsiteX17" fmla="*/ 182050 w 1290758"/>
              <a:gd name="connsiteY17" fmla="*/ 116207 h 232414"/>
              <a:gd name="connsiteX18" fmla="*/ 1226941 w 1290758"/>
              <a:gd name="connsiteY18" fmla="*/ 113349 h 232414"/>
              <a:gd name="connsiteX19" fmla="*/ 1199318 w 1290758"/>
              <a:gd name="connsiteY19" fmla="*/ 135257 h 232414"/>
              <a:gd name="connsiteX20" fmla="*/ 1253611 w 1290758"/>
              <a:gd name="connsiteY20" fmla="*/ 135257 h 232414"/>
              <a:gd name="connsiteX21" fmla="*/ 1226941 w 1290758"/>
              <a:gd name="connsiteY21" fmla="*/ 113349 h 232414"/>
              <a:gd name="connsiteX22" fmla="*/ 754501 w 1290758"/>
              <a:gd name="connsiteY22" fmla="*/ 87632 h 232414"/>
              <a:gd name="connsiteX23" fmla="*/ 805936 w 1290758"/>
              <a:gd name="connsiteY23" fmla="*/ 87632 h 232414"/>
              <a:gd name="connsiteX24" fmla="*/ 805936 w 1290758"/>
              <a:gd name="connsiteY24" fmla="*/ 209553 h 232414"/>
              <a:gd name="connsiteX25" fmla="*/ 771646 w 1290758"/>
              <a:gd name="connsiteY25" fmla="*/ 209553 h 232414"/>
              <a:gd name="connsiteX26" fmla="*/ 771646 w 1290758"/>
              <a:gd name="connsiteY26" fmla="*/ 117159 h 232414"/>
              <a:gd name="connsiteX27" fmla="*/ 754501 w 1290758"/>
              <a:gd name="connsiteY27" fmla="*/ 117159 h 232414"/>
              <a:gd name="connsiteX28" fmla="*/ 818319 w 1290758"/>
              <a:gd name="connsiteY28" fmla="*/ 87631 h 232414"/>
              <a:gd name="connsiteX29" fmla="*/ 855466 w 1290758"/>
              <a:gd name="connsiteY29" fmla="*/ 87631 h 232414"/>
              <a:gd name="connsiteX30" fmla="*/ 883089 w 1290758"/>
              <a:gd name="connsiteY30" fmla="*/ 172405 h 232414"/>
              <a:gd name="connsiteX31" fmla="*/ 910711 w 1290758"/>
              <a:gd name="connsiteY31" fmla="*/ 87631 h 232414"/>
              <a:gd name="connsiteX32" fmla="*/ 946906 w 1290758"/>
              <a:gd name="connsiteY32" fmla="*/ 87631 h 232414"/>
              <a:gd name="connsiteX33" fmla="*/ 903091 w 1290758"/>
              <a:gd name="connsiteY33" fmla="*/ 209553 h 232414"/>
              <a:gd name="connsiteX34" fmla="*/ 860229 w 1290758"/>
              <a:gd name="connsiteY34" fmla="*/ 209553 h 232414"/>
              <a:gd name="connsiteX35" fmla="*/ 1226941 w 1290758"/>
              <a:gd name="connsiteY35" fmla="*/ 85726 h 232414"/>
              <a:gd name="connsiteX36" fmla="*/ 1290758 w 1290758"/>
              <a:gd name="connsiteY36" fmla="*/ 158117 h 232414"/>
              <a:gd name="connsiteX37" fmla="*/ 1290758 w 1290758"/>
              <a:gd name="connsiteY37" fmla="*/ 159070 h 232414"/>
              <a:gd name="connsiteX38" fmla="*/ 1200271 w 1290758"/>
              <a:gd name="connsiteY38" fmla="*/ 159070 h 232414"/>
              <a:gd name="connsiteX39" fmla="*/ 1227893 w 1290758"/>
              <a:gd name="connsiteY39" fmla="*/ 183835 h 232414"/>
              <a:gd name="connsiteX40" fmla="*/ 1252658 w 1290758"/>
              <a:gd name="connsiteY40" fmla="*/ 171452 h 232414"/>
              <a:gd name="connsiteX41" fmla="*/ 1288853 w 1290758"/>
              <a:gd name="connsiteY41" fmla="*/ 175262 h 232414"/>
              <a:gd name="connsiteX42" fmla="*/ 1227893 w 1290758"/>
              <a:gd name="connsiteY42" fmla="*/ 213363 h 232414"/>
              <a:gd name="connsiteX43" fmla="*/ 1164076 w 1290758"/>
              <a:gd name="connsiteY43" fmla="*/ 149545 h 232414"/>
              <a:gd name="connsiteX44" fmla="*/ 1226941 w 1290758"/>
              <a:gd name="connsiteY44" fmla="*/ 85726 h 232414"/>
              <a:gd name="connsiteX45" fmla="*/ 727831 w 1290758"/>
              <a:gd name="connsiteY45" fmla="*/ 85726 h 232414"/>
              <a:gd name="connsiteX46" fmla="*/ 737356 w 1290758"/>
              <a:gd name="connsiteY46" fmla="*/ 86679 h 232414"/>
              <a:gd name="connsiteX47" fmla="*/ 737356 w 1290758"/>
              <a:gd name="connsiteY47" fmla="*/ 121922 h 232414"/>
              <a:gd name="connsiteX48" fmla="*/ 723068 w 1290758"/>
              <a:gd name="connsiteY48" fmla="*/ 121922 h 232414"/>
              <a:gd name="connsiteX49" fmla="*/ 697351 w 1290758"/>
              <a:gd name="connsiteY49" fmla="*/ 151450 h 232414"/>
              <a:gd name="connsiteX50" fmla="*/ 697351 w 1290758"/>
              <a:gd name="connsiteY50" fmla="*/ 209553 h 232414"/>
              <a:gd name="connsiteX51" fmla="*/ 663061 w 1290758"/>
              <a:gd name="connsiteY51" fmla="*/ 209553 h 232414"/>
              <a:gd name="connsiteX52" fmla="*/ 663061 w 1290758"/>
              <a:gd name="connsiteY52" fmla="*/ 87631 h 232414"/>
              <a:gd name="connsiteX53" fmla="*/ 696398 w 1290758"/>
              <a:gd name="connsiteY53" fmla="*/ 87631 h 232414"/>
              <a:gd name="connsiteX54" fmla="*/ 696398 w 1290758"/>
              <a:gd name="connsiteY54" fmla="*/ 106681 h 232414"/>
              <a:gd name="connsiteX55" fmla="*/ 727831 w 1290758"/>
              <a:gd name="connsiteY55" fmla="*/ 85726 h 232414"/>
              <a:gd name="connsiteX56" fmla="*/ 1007865 w 1290758"/>
              <a:gd name="connsiteY56" fmla="*/ 84774 h 232414"/>
              <a:gd name="connsiteX57" fmla="*/ 1061205 w 1290758"/>
              <a:gd name="connsiteY57" fmla="*/ 129542 h 232414"/>
              <a:gd name="connsiteX58" fmla="*/ 1061205 w 1290758"/>
              <a:gd name="connsiteY58" fmla="*/ 209553 h 232414"/>
              <a:gd name="connsiteX59" fmla="*/ 1026915 w 1290758"/>
              <a:gd name="connsiteY59" fmla="*/ 209553 h 232414"/>
              <a:gd name="connsiteX60" fmla="*/ 1026915 w 1290758"/>
              <a:gd name="connsiteY60" fmla="*/ 198123 h 232414"/>
              <a:gd name="connsiteX61" fmla="*/ 992625 w 1290758"/>
              <a:gd name="connsiteY61" fmla="*/ 212411 h 232414"/>
              <a:gd name="connsiteX62" fmla="*/ 949763 w 1290758"/>
              <a:gd name="connsiteY62" fmla="*/ 174310 h 232414"/>
              <a:gd name="connsiteX63" fmla="*/ 993578 w 1290758"/>
              <a:gd name="connsiteY63" fmla="*/ 137162 h 232414"/>
              <a:gd name="connsiteX64" fmla="*/ 1017390 w 1290758"/>
              <a:gd name="connsiteY64" fmla="*/ 137162 h 232414"/>
              <a:gd name="connsiteX65" fmla="*/ 1025963 w 1290758"/>
              <a:gd name="connsiteY65" fmla="*/ 129542 h 232414"/>
              <a:gd name="connsiteX66" fmla="*/ 1025010 w 1290758"/>
              <a:gd name="connsiteY66" fmla="*/ 128590 h 232414"/>
              <a:gd name="connsiteX67" fmla="*/ 1005008 w 1290758"/>
              <a:gd name="connsiteY67" fmla="*/ 114302 h 232414"/>
              <a:gd name="connsiteX68" fmla="*/ 968813 w 1290758"/>
              <a:gd name="connsiteY68" fmla="*/ 125732 h 232414"/>
              <a:gd name="connsiteX69" fmla="*/ 955478 w 1290758"/>
              <a:gd name="connsiteY69" fmla="*/ 100014 h 232414"/>
              <a:gd name="connsiteX70" fmla="*/ 1007865 w 1290758"/>
              <a:gd name="connsiteY70" fmla="*/ 84774 h 232414"/>
              <a:gd name="connsiteX71" fmla="*/ 590671 w 1290758"/>
              <a:gd name="connsiteY71" fmla="*/ 84774 h 232414"/>
              <a:gd name="connsiteX72" fmla="*/ 644011 w 1290758"/>
              <a:gd name="connsiteY72" fmla="*/ 129542 h 232414"/>
              <a:gd name="connsiteX73" fmla="*/ 644011 w 1290758"/>
              <a:gd name="connsiteY73" fmla="*/ 209553 h 232414"/>
              <a:gd name="connsiteX74" fmla="*/ 609721 w 1290758"/>
              <a:gd name="connsiteY74" fmla="*/ 209553 h 232414"/>
              <a:gd name="connsiteX75" fmla="*/ 609721 w 1290758"/>
              <a:gd name="connsiteY75" fmla="*/ 198123 h 232414"/>
              <a:gd name="connsiteX76" fmla="*/ 575431 w 1290758"/>
              <a:gd name="connsiteY76" fmla="*/ 212411 h 232414"/>
              <a:gd name="connsiteX77" fmla="*/ 532569 w 1290758"/>
              <a:gd name="connsiteY77" fmla="*/ 174310 h 232414"/>
              <a:gd name="connsiteX78" fmla="*/ 576384 w 1290758"/>
              <a:gd name="connsiteY78" fmla="*/ 137162 h 232414"/>
              <a:gd name="connsiteX79" fmla="*/ 600196 w 1290758"/>
              <a:gd name="connsiteY79" fmla="*/ 137162 h 232414"/>
              <a:gd name="connsiteX80" fmla="*/ 608769 w 1290758"/>
              <a:gd name="connsiteY80" fmla="*/ 129542 h 232414"/>
              <a:gd name="connsiteX81" fmla="*/ 607816 w 1290758"/>
              <a:gd name="connsiteY81" fmla="*/ 128590 h 232414"/>
              <a:gd name="connsiteX82" fmla="*/ 587814 w 1290758"/>
              <a:gd name="connsiteY82" fmla="*/ 114302 h 232414"/>
              <a:gd name="connsiteX83" fmla="*/ 551619 w 1290758"/>
              <a:gd name="connsiteY83" fmla="*/ 125732 h 232414"/>
              <a:gd name="connsiteX84" fmla="*/ 538284 w 1290758"/>
              <a:gd name="connsiteY84" fmla="*/ 100014 h 232414"/>
              <a:gd name="connsiteX85" fmla="*/ 590671 w 1290758"/>
              <a:gd name="connsiteY85" fmla="*/ 84774 h 232414"/>
              <a:gd name="connsiteX86" fmla="*/ 32507 w 1290758"/>
              <a:gd name="connsiteY86" fmla="*/ 46673 h 232414"/>
              <a:gd name="connsiteX87" fmla="*/ 64892 w 1290758"/>
              <a:gd name="connsiteY87" fmla="*/ 49531 h 232414"/>
              <a:gd name="connsiteX88" fmla="*/ 59177 w 1290758"/>
              <a:gd name="connsiteY88" fmla="*/ 66676 h 232414"/>
              <a:gd name="connsiteX89" fmla="*/ 64892 w 1290758"/>
              <a:gd name="connsiteY89" fmla="*/ 183835 h 232414"/>
              <a:gd name="connsiteX90" fmla="*/ 32507 w 1290758"/>
              <a:gd name="connsiteY90" fmla="*/ 186693 h 232414"/>
              <a:gd name="connsiteX91" fmla="*/ 9647 w 1290758"/>
              <a:gd name="connsiteY91" fmla="*/ 184788 h 232414"/>
              <a:gd name="connsiteX92" fmla="*/ 9647 w 1290758"/>
              <a:gd name="connsiteY92" fmla="*/ 47626 h 232414"/>
              <a:gd name="connsiteX93" fmla="*/ 32507 w 1290758"/>
              <a:gd name="connsiteY93" fmla="*/ 46673 h 232414"/>
              <a:gd name="connsiteX94" fmla="*/ 1092638 w 1290758"/>
              <a:gd name="connsiteY94" fmla="*/ 41911 h 232414"/>
              <a:gd name="connsiteX95" fmla="*/ 1126928 w 1290758"/>
              <a:gd name="connsiteY95" fmla="*/ 41911 h 232414"/>
              <a:gd name="connsiteX96" fmla="*/ 1126928 w 1290758"/>
              <a:gd name="connsiteY96" fmla="*/ 87631 h 232414"/>
              <a:gd name="connsiteX97" fmla="*/ 1153598 w 1290758"/>
              <a:gd name="connsiteY97" fmla="*/ 87631 h 232414"/>
              <a:gd name="connsiteX98" fmla="*/ 1153598 w 1290758"/>
              <a:gd name="connsiteY98" fmla="*/ 117159 h 232414"/>
              <a:gd name="connsiteX99" fmla="*/ 1126928 w 1290758"/>
              <a:gd name="connsiteY99" fmla="*/ 117159 h 232414"/>
              <a:gd name="connsiteX100" fmla="*/ 1126928 w 1290758"/>
              <a:gd name="connsiteY100" fmla="*/ 172405 h 232414"/>
              <a:gd name="connsiteX101" fmla="*/ 1138358 w 1290758"/>
              <a:gd name="connsiteY101" fmla="*/ 180978 h 232414"/>
              <a:gd name="connsiteX102" fmla="*/ 1154550 w 1290758"/>
              <a:gd name="connsiteY102" fmla="*/ 180978 h 232414"/>
              <a:gd name="connsiteX103" fmla="*/ 1154550 w 1290758"/>
              <a:gd name="connsiteY103" fmla="*/ 210506 h 232414"/>
              <a:gd name="connsiteX104" fmla="*/ 1127880 w 1290758"/>
              <a:gd name="connsiteY104" fmla="*/ 212411 h 232414"/>
              <a:gd name="connsiteX105" fmla="*/ 1092638 w 1290758"/>
              <a:gd name="connsiteY105" fmla="*/ 184788 h 232414"/>
              <a:gd name="connsiteX106" fmla="*/ 1092638 w 1290758"/>
              <a:gd name="connsiteY106" fmla="*/ 118112 h 232414"/>
              <a:gd name="connsiteX107" fmla="*/ 1073588 w 1290758"/>
              <a:gd name="connsiteY107" fmla="*/ 118112 h 232414"/>
              <a:gd name="connsiteX108" fmla="*/ 1073588 w 1290758"/>
              <a:gd name="connsiteY108" fmla="*/ 88584 h 232414"/>
              <a:gd name="connsiteX109" fmla="*/ 1092638 w 1290758"/>
              <a:gd name="connsiteY109" fmla="*/ 88584 h 232414"/>
              <a:gd name="connsiteX110" fmla="*/ 786886 w 1290758"/>
              <a:gd name="connsiteY110" fmla="*/ 23813 h 232414"/>
              <a:gd name="connsiteX111" fmla="*/ 808793 w 1290758"/>
              <a:gd name="connsiteY111" fmla="*/ 45721 h 232414"/>
              <a:gd name="connsiteX112" fmla="*/ 786886 w 1290758"/>
              <a:gd name="connsiteY112" fmla="*/ 67629 h 232414"/>
              <a:gd name="connsiteX113" fmla="*/ 764978 w 1290758"/>
              <a:gd name="connsiteY113" fmla="*/ 45721 h 232414"/>
              <a:gd name="connsiteX114" fmla="*/ 786886 w 1290758"/>
              <a:gd name="connsiteY114" fmla="*/ 23813 h 232414"/>
              <a:gd name="connsiteX115" fmla="*/ 478277 w 1290758"/>
              <a:gd name="connsiteY115" fmla="*/ 23813 h 232414"/>
              <a:gd name="connsiteX116" fmla="*/ 512567 w 1290758"/>
              <a:gd name="connsiteY116" fmla="*/ 23813 h 232414"/>
              <a:gd name="connsiteX117" fmla="*/ 512567 w 1290758"/>
              <a:gd name="connsiteY117" fmla="*/ 209553 h 232414"/>
              <a:gd name="connsiteX118" fmla="*/ 478277 w 1290758"/>
              <a:gd name="connsiteY118" fmla="*/ 209553 h 232414"/>
              <a:gd name="connsiteX119" fmla="*/ 367787 w 1290758"/>
              <a:gd name="connsiteY119" fmla="*/ 20003 h 232414"/>
              <a:gd name="connsiteX120" fmla="*/ 459227 w 1290758"/>
              <a:gd name="connsiteY120" fmla="*/ 89537 h 232414"/>
              <a:gd name="connsiteX121" fmla="*/ 418269 w 1290758"/>
              <a:gd name="connsiteY121" fmla="*/ 89537 h 232414"/>
              <a:gd name="connsiteX122" fmla="*/ 368739 w 1290758"/>
              <a:gd name="connsiteY122" fmla="*/ 54294 h 232414"/>
              <a:gd name="connsiteX123" fmla="*/ 310637 w 1290758"/>
              <a:gd name="connsiteY123" fmla="*/ 116207 h 232414"/>
              <a:gd name="connsiteX124" fmla="*/ 368739 w 1290758"/>
              <a:gd name="connsiteY124" fmla="*/ 178121 h 232414"/>
              <a:gd name="connsiteX125" fmla="*/ 419222 w 1290758"/>
              <a:gd name="connsiteY125" fmla="*/ 142877 h 232414"/>
              <a:gd name="connsiteX126" fmla="*/ 459227 w 1290758"/>
              <a:gd name="connsiteY126" fmla="*/ 142877 h 232414"/>
              <a:gd name="connsiteX127" fmla="*/ 367787 w 1290758"/>
              <a:gd name="connsiteY127" fmla="*/ 212411 h 232414"/>
              <a:gd name="connsiteX128" fmla="*/ 270632 w 1290758"/>
              <a:gd name="connsiteY128" fmla="*/ 116207 h 232414"/>
              <a:gd name="connsiteX129" fmla="*/ 367787 w 1290758"/>
              <a:gd name="connsiteY129" fmla="*/ 20003 h 232414"/>
              <a:gd name="connsiteX130" fmla="*/ 91563 w 1290758"/>
              <a:gd name="connsiteY130" fmla="*/ 0 h 232414"/>
              <a:gd name="connsiteX131" fmla="*/ 209673 w 1290758"/>
              <a:gd name="connsiteY131" fmla="*/ 68581 h 232414"/>
              <a:gd name="connsiteX132" fmla="*/ 181098 w 1290758"/>
              <a:gd name="connsiteY132" fmla="*/ 116207 h 232414"/>
              <a:gd name="connsiteX133" fmla="*/ 64893 w 1290758"/>
              <a:gd name="connsiteY133" fmla="*/ 48578 h 232414"/>
              <a:gd name="connsiteX134" fmla="*/ 91563 w 1290758"/>
              <a:gd name="connsiteY134" fmla="*/ 0 h 23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90758" h="232414">
                <a:moveTo>
                  <a:pt x="1025010" y="157165"/>
                </a:moveTo>
                <a:cubicBezTo>
                  <a:pt x="1023105" y="159070"/>
                  <a:pt x="1019295" y="160023"/>
                  <a:pt x="1014533" y="160023"/>
                </a:cubicBezTo>
                <a:lnTo>
                  <a:pt x="1001198" y="160023"/>
                </a:lnTo>
                <a:cubicBezTo>
                  <a:pt x="990720" y="160023"/>
                  <a:pt x="984053" y="164785"/>
                  <a:pt x="984053" y="173358"/>
                </a:cubicBezTo>
                <a:cubicBezTo>
                  <a:pt x="984053" y="181931"/>
                  <a:pt x="990720" y="187646"/>
                  <a:pt x="1001198" y="187646"/>
                </a:cubicBezTo>
                <a:cubicBezTo>
                  <a:pt x="1011675" y="187646"/>
                  <a:pt x="1025010" y="180978"/>
                  <a:pt x="1025010" y="165738"/>
                </a:cubicBezTo>
                <a:close/>
                <a:moveTo>
                  <a:pt x="607816" y="157165"/>
                </a:moveTo>
                <a:cubicBezTo>
                  <a:pt x="605911" y="159070"/>
                  <a:pt x="602101" y="160023"/>
                  <a:pt x="597339" y="160023"/>
                </a:cubicBezTo>
                <a:lnTo>
                  <a:pt x="584004" y="160023"/>
                </a:lnTo>
                <a:cubicBezTo>
                  <a:pt x="573526" y="160023"/>
                  <a:pt x="566859" y="164785"/>
                  <a:pt x="566859" y="173358"/>
                </a:cubicBezTo>
                <a:cubicBezTo>
                  <a:pt x="566859" y="181931"/>
                  <a:pt x="573526" y="187646"/>
                  <a:pt x="584004" y="187646"/>
                </a:cubicBezTo>
                <a:cubicBezTo>
                  <a:pt x="594481" y="187646"/>
                  <a:pt x="607816" y="180978"/>
                  <a:pt x="607816" y="165738"/>
                </a:cubicBezTo>
                <a:close/>
                <a:moveTo>
                  <a:pt x="182050" y="116207"/>
                </a:moveTo>
                <a:cubicBezTo>
                  <a:pt x="193480" y="130495"/>
                  <a:pt x="203005" y="146687"/>
                  <a:pt x="210625" y="163833"/>
                </a:cubicBezTo>
                <a:cubicBezTo>
                  <a:pt x="178240" y="197171"/>
                  <a:pt x="137283" y="220984"/>
                  <a:pt x="91563" y="232414"/>
                </a:cubicBezTo>
                <a:cubicBezTo>
                  <a:pt x="86800" y="226699"/>
                  <a:pt x="82038" y="220031"/>
                  <a:pt x="78228" y="213364"/>
                </a:cubicBezTo>
                <a:cubicBezTo>
                  <a:pt x="73465" y="203838"/>
                  <a:pt x="68703" y="193361"/>
                  <a:pt x="64893" y="183836"/>
                </a:cubicBezTo>
                <a:cubicBezTo>
                  <a:pt x="111565" y="176215"/>
                  <a:pt x="152523" y="151450"/>
                  <a:pt x="182050" y="116207"/>
                </a:cubicBezTo>
                <a:close/>
                <a:moveTo>
                  <a:pt x="1226941" y="113349"/>
                </a:moveTo>
                <a:cubicBezTo>
                  <a:pt x="1212653" y="113349"/>
                  <a:pt x="1202176" y="121922"/>
                  <a:pt x="1199318" y="135257"/>
                </a:cubicBezTo>
                <a:lnTo>
                  <a:pt x="1253611" y="135257"/>
                </a:lnTo>
                <a:cubicBezTo>
                  <a:pt x="1251706" y="122874"/>
                  <a:pt x="1241228" y="113349"/>
                  <a:pt x="1226941" y="113349"/>
                </a:cubicBezTo>
                <a:close/>
                <a:moveTo>
                  <a:pt x="754501" y="87632"/>
                </a:moveTo>
                <a:lnTo>
                  <a:pt x="805936" y="87632"/>
                </a:lnTo>
                <a:lnTo>
                  <a:pt x="805936" y="209553"/>
                </a:lnTo>
                <a:lnTo>
                  <a:pt x="771646" y="209553"/>
                </a:lnTo>
                <a:lnTo>
                  <a:pt x="771646" y="117159"/>
                </a:lnTo>
                <a:lnTo>
                  <a:pt x="754501" y="117159"/>
                </a:lnTo>
                <a:close/>
                <a:moveTo>
                  <a:pt x="818319" y="87631"/>
                </a:moveTo>
                <a:lnTo>
                  <a:pt x="855466" y="87631"/>
                </a:lnTo>
                <a:lnTo>
                  <a:pt x="883089" y="172405"/>
                </a:lnTo>
                <a:lnTo>
                  <a:pt x="910711" y="87631"/>
                </a:lnTo>
                <a:lnTo>
                  <a:pt x="946906" y="87631"/>
                </a:lnTo>
                <a:lnTo>
                  <a:pt x="903091" y="209553"/>
                </a:lnTo>
                <a:lnTo>
                  <a:pt x="860229" y="209553"/>
                </a:lnTo>
                <a:close/>
                <a:moveTo>
                  <a:pt x="1226941" y="85726"/>
                </a:moveTo>
                <a:cubicBezTo>
                  <a:pt x="1263136" y="85726"/>
                  <a:pt x="1290758" y="107634"/>
                  <a:pt x="1290758" y="158117"/>
                </a:cubicBezTo>
                <a:lnTo>
                  <a:pt x="1290758" y="159070"/>
                </a:lnTo>
                <a:lnTo>
                  <a:pt x="1200271" y="159070"/>
                </a:lnTo>
                <a:cubicBezTo>
                  <a:pt x="1202176" y="172405"/>
                  <a:pt x="1212653" y="183835"/>
                  <a:pt x="1227893" y="183835"/>
                </a:cubicBezTo>
                <a:cubicBezTo>
                  <a:pt x="1243133" y="183835"/>
                  <a:pt x="1247896" y="179072"/>
                  <a:pt x="1252658" y="171452"/>
                </a:cubicBezTo>
                <a:lnTo>
                  <a:pt x="1288853" y="175262"/>
                </a:lnTo>
                <a:cubicBezTo>
                  <a:pt x="1278376" y="200980"/>
                  <a:pt x="1255516" y="213363"/>
                  <a:pt x="1227893" y="213363"/>
                </a:cubicBezTo>
                <a:cubicBezTo>
                  <a:pt x="1200271" y="213363"/>
                  <a:pt x="1164076" y="186693"/>
                  <a:pt x="1164076" y="149545"/>
                </a:cubicBezTo>
                <a:cubicBezTo>
                  <a:pt x="1164076" y="112396"/>
                  <a:pt x="1190746" y="85726"/>
                  <a:pt x="1226941" y="85726"/>
                </a:cubicBezTo>
                <a:close/>
                <a:moveTo>
                  <a:pt x="727831" y="85726"/>
                </a:moveTo>
                <a:cubicBezTo>
                  <a:pt x="743071" y="85726"/>
                  <a:pt x="734498" y="85726"/>
                  <a:pt x="737356" y="86679"/>
                </a:cubicBezTo>
                <a:cubicBezTo>
                  <a:pt x="737356" y="86679"/>
                  <a:pt x="737356" y="121922"/>
                  <a:pt x="737356" y="121922"/>
                </a:cubicBezTo>
                <a:lnTo>
                  <a:pt x="723068" y="121922"/>
                </a:lnTo>
                <a:cubicBezTo>
                  <a:pt x="705923" y="121922"/>
                  <a:pt x="697351" y="130494"/>
                  <a:pt x="697351" y="151450"/>
                </a:cubicBezTo>
                <a:lnTo>
                  <a:pt x="697351" y="209553"/>
                </a:lnTo>
                <a:lnTo>
                  <a:pt x="663061" y="209553"/>
                </a:lnTo>
                <a:lnTo>
                  <a:pt x="663061" y="87631"/>
                </a:lnTo>
                <a:lnTo>
                  <a:pt x="696398" y="87631"/>
                </a:lnTo>
                <a:lnTo>
                  <a:pt x="696398" y="106681"/>
                </a:lnTo>
                <a:cubicBezTo>
                  <a:pt x="701161" y="93346"/>
                  <a:pt x="712591" y="85726"/>
                  <a:pt x="727831" y="85726"/>
                </a:cubicBezTo>
                <a:close/>
                <a:moveTo>
                  <a:pt x="1007865" y="84774"/>
                </a:moveTo>
                <a:cubicBezTo>
                  <a:pt x="1037393" y="84774"/>
                  <a:pt x="1061205" y="97157"/>
                  <a:pt x="1061205" y="129542"/>
                </a:cubicBezTo>
                <a:lnTo>
                  <a:pt x="1061205" y="209553"/>
                </a:lnTo>
                <a:lnTo>
                  <a:pt x="1026915" y="209553"/>
                </a:lnTo>
                <a:lnTo>
                  <a:pt x="1026915" y="198123"/>
                </a:lnTo>
                <a:cubicBezTo>
                  <a:pt x="1020248" y="207648"/>
                  <a:pt x="1006913" y="212411"/>
                  <a:pt x="992625" y="212411"/>
                </a:cubicBezTo>
                <a:cubicBezTo>
                  <a:pt x="966908" y="212411"/>
                  <a:pt x="949763" y="194313"/>
                  <a:pt x="949763" y="174310"/>
                </a:cubicBezTo>
                <a:cubicBezTo>
                  <a:pt x="949763" y="154308"/>
                  <a:pt x="966908" y="137162"/>
                  <a:pt x="993578" y="137162"/>
                </a:cubicBezTo>
                <a:lnTo>
                  <a:pt x="1017390" y="137162"/>
                </a:lnTo>
                <a:cubicBezTo>
                  <a:pt x="1023105" y="137162"/>
                  <a:pt x="1025963" y="134305"/>
                  <a:pt x="1025963" y="129542"/>
                </a:cubicBezTo>
                <a:lnTo>
                  <a:pt x="1025010" y="128590"/>
                </a:lnTo>
                <a:cubicBezTo>
                  <a:pt x="1025010" y="120017"/>
                  <a:pt x="1018343" y="114302"/>
                  <a:pt x="1005008" y="114302"/>
                </a:cubicBezTo>
                <a:cubicBezTo>
                  <a:pt x="991673" y="114302"/>
                  <a:pt x="977385" y="120017"/>
                  <a:pt x="968813" y="125732"/>
                </a:cubicBezTo>
                <a:lnTo>
                  <a:pt x="955478" y="100014"/>
                </a:lnTo>
                <a:cubicBezTo>
                  <a:pt x="955478" y="100014"/>
                  <a:pt x="978338" y="84774"/>
                  <a:pt x="1007865" y="84774"/>
                </a:cubicBezTo>
                <a:close/>
                <a:moveTo>
                  <a:pt x="590671" y="84774"/>
                </a:moveTo>
                <a:cubicBezTo>
                  <a:pt x="620199" y="84774"/>
                  <a:pt x="644011" y="97157"/>
                  <a:pt x="644011" y="129542"/>
                </a:cubicBezTo>
                <a:lnTo>
                  <a:pt x="644011" y="209553"/>
                </a:lnTo>
                <a:lnTo>
                  <a:pt x="609721" y="209553"/>
                </a:lnTo>
                <a:lnTo>
                  <a:pt x="609721" y="198123"/>
                </a:lnTo>
                <a:cubicBezTo>
                  <a:pt x="603054" y="207648"/>
                  <a:pt x="589719" y="212411"/>
                  <a:pt x="575431" y="212411"/>
                </a:cubicBezTo>
                <a:cubicBezTo>
                  <a:pt x="549714" y="212411"/>
                  <a:pt x="532569" y="194313"/>
                  <a:pt x="532569" y="174310"/>
                </a:cubicBezTo>
                <a:cubicBezTo>
                  <a:pt x="532569" y="154308"/>
                  <a:pt x="549714" y="137162"/>
                  <a:pt x="576384" y="137162"/>
                </a:cubicBezTo>
                <a:lnTo>
                  <a:pt x="600196" y="137162"/>
                </a:lnTo>
                <a:cubicBezTo>
                  <a:pt x="605911" y="137162"/>
                  <a:pt x="608769" y="134305"/>
                  <a:pt x="608769" y="129542"/>
                </a:cubicBezTo>
                <a:lnTo>
                  <a:pt x="607816" y="128590"/>
                </a:lnTo>
                <a:cubicBezTo>
                  <a:pt x="607816" y="120017"/>
                  <a:pt x="601149" y="114302"/>
                  <a:pt x="587814" y="114302"/>
                </a:cubicBezTo>
                <a:cubicBezTo>
                  <a:pt x="574479" y="114302"/>
                  <a:pt x="560191" y="120017"/>
                  <a:pt x="551619" y="125732"/>
                </a:cubicBezTo>
                <a:lnTo>
                  <a:pt x="538284" y="100014"/>
                </a:lnTo>
                <a:cubicBezTo>
                  <a:pt x="538284" y="100014"/>
                  <a:pt x="561144" y="84774"/>
                  <a:pt x="590671" y="84774"/>
                </a:cubicBezTo>
                <a:close/>
                <a:moveTo>
                  <a:pt x="32507" y="46673"/>
                </a:moveTo>
                <a:cubicBezTo>
                  <a:pt x="43937" y="46673"/>
                  <a:pt x="54415" y="47626"/>
                  <a:pt x="64892" y="49531"/>
                </a:cubicBezTo>
                <a:cubicBezTo>
                  <a:pt x="62987" y="55246"/>
                  <a:pt x="61082" y="60961"/>
                  <a:pt x="59177" y="66676"/>
                </a:cubicBezTo>
                <a:cubicBezTo>
                  <a:pt x="48700" y="105729"/>
                  <a:pt x="50605" y="146687"/>
                  <a:pt x="64892" y="183835"/>
                </a:cubicBezTo>
                <a:cubicBezTo>
                  <a:pt x="54415" y="185740"/>
                  <a:pt x="43937" y="186693"/>
                  <a:pt x="32507" y="186693"/>
                </a:cubicBezTo>
                <a:cubicBezTo>
                  <a:pt x="24887" y="186693"/>
                  <a:pt x="17267" y="184788"/>
                  <a:pt x="9647" y="184788"/>
                </a:cubicBezTo>
                <a:cubicBezTo>
                  <a:pt x="-3688" y="139067"/>
                  <a:pt x="-2735" y="91441"/>
                  <a:pt x="9647" y="47626"/>
                </a:cubicBezTo>
                <a:cubicBezTo>
                  <a:pt x="17267" y="46673"/>
                  <a:pt x="21077" y="46673"/>
                  <a:pt x="32507" y="46673"/>
                </a:cubicBezTo>
                <a:close/>
                <a:moveTo>
                  <a:pt x="1092638" y="41911"/>
                </a:moveTo>
                <a:lnTo>
                  <a:pt x="1126928" y="41911"/>
                </a:lnTo>
                <a:lnTo>
                  <a:pt x="1126928" y="87631"/>
                </a:lnTo>
                <a:lnTo>
                  <a:pt x="1153598" y="87631"/>
                </a:lnTo>
                <a:lnTo>
                  <a:pt x="1153598" y="117159"/>
                </a:lnTo>
                <a:lnTo>
                  <a:pt x="1126928" y="117159"/>
                </a:lnTo>
                <a:lnTo>
                  <a:pt x="1126928" y="172405"/>
                </a:lnTo>
                <a:cubicBezTo>
                  <a:pt x="1126928" y="180025"/>
                  <a:pt x="1132643" y="180978"/>
                  <a:pt x="1138358" y="180978"/>
                </a:cubicBezTo>
                <a:cubicBezTo>
                  <a:pt x="1146930" y="180978"/>
                  <a:pt x="1154550" y="180978"/>
                  <a:pt x="1154550" y="180978"/>
                </a:cubicBezTo>
                <a:lnTo>
                  <a:pt x="1154550" y="210506"/>
                </a:lnTo>
                <a:cubicBezTo>
                  <a:pt x="1154550" y="210506"/>
                  <a:pt x="1137405" y="212411"/>
                  <a:pt x="1127880" y="212411"/>
                </a:cubicBezTo>
                <a:cubicBezTo>
                  <a:pt x="1110735" y="212411"/>
                  <a:pt x="1092638" y="209553"/>
                  <a:pt x="1092638" y="184788"/>
                </a:cubicBezTo>
                <a:lnTo>
                  <a:pt x="1092638" y="118112"/>
                </a:lnTo>
                <a:lnTo>
                  <a:pt x="1073588" y="118112"/>
                </a:lnTo>
                <a:lnTo>
                  <a:pt x="1073588" y="88584"/>
                </a:lnTo>
                <a:lnTo>
                  <a:pt x="1092638" y="88584"/>
                </a:lnTo>
                <a:close/>
                <a:moveTo>
                  <a:pt x="786886" y="23813"/>
                </a:moveTo>
                <a:cubicBezTo>
                  <a:pt x="799268" y="23813"/>
                  <a:pt x="808793" y="34291"/>
                  <a:pt x="808793" y="45721"/>
                </a:cubicBezTo>
                <a:cubicBezTo>
                  <a:pt x="808793" y="57151"/>
                  <a:pt x="799268" y="67629"/>
                  <a:pt x="786886" y="67629"/>
                </a:cubicBezTo>
                <a:cubicBezTo>
                  <a:pt x="774503" y="67629"/>
                  <a:pt x="764978" y="58104"/>
                  <a:pt x="764978" y="45721"/>
                </a:cubicBezTo>
                <a:cubicBezTo>
                  <a:pt x="764978" y="33338"/>
                  <a:pt x="774503" y="23813"/>
                  <a:pt x="786886" y="23813"/>
                </a:cubicBezTo>
                <a:close/>
                <a:moveTo>
                  <a:pt x="478277" y="23813"/>
                </a:moveTo>
                <a:lnTo>
                  <a:pt x="512567" y="23813"/>
                </a:lnTo>
                <a:lnTo>
                  <a:pt x="512567" y="209553"/>
                </a:lnTo>
                <a:lnTo>
                  <a:pt x="478277" y="209553"/>
                </a:lnTo>
                <a:close/>
                <a:moveTo>
                  <a:pt x="367787" y="20003"/>
                </a:moveTo>
                <a:cubicBezTo>
                  <a:pt x="423032" y="20003"/>
                  <a:pt x="447797" y="45721"/>
                  <a:pt x="459227" y="89537"/>
                </a:cubicBezTo>
                <a:lnTo>
                  <a:pt x="418269" y="89537"/>
                </a:lnTo>
                <a:cubicBezTo>
                  <a:pt x="411602" y="67629"/>
                  <a:pt x="392552" y="54294"/>
                  <a:pt x="368739" y="54294"/>
                </a:cubicBezTo>
                <a:cubicBezTo>
                  <a:pt x="333497" y="54294"/>
                  <a:pt x="310637" y="80964"/>
                  <a:pt x="310637" y="116207"/>
                </a:cubicBezTo>
                <a:cubicBezTo>
                  <a:pt x="310637" y="151450"/>
                  <a:pt x="333497" y="178121"/>
                  <a:pt x="368739" y="178121"/>
                </a:cubicBezTo>
                <a:cubicBezTo>
                  <a:pt x="393504" y="178121"/>
                  <a:pt x="412554" y="164785"/>
                  <a:pt x="419222" y="142877"/>
                </a:cubicBezTo>
                <a:lnTo>
                  <a:pt x="459227" y="142877"/>
                </a:lnTo>
                <a:cubicBezTo>
                  <a:pt x="448749" y="186693"/>
                  <a:pt x="409697" y="212411"/>
                  <a:pt x="367787" y="212411"/>
                </a:cubicBezTo>
                <a:cubicBezTo>
                  <a:pt x="325877" y="212411"/>
                  <a:pt x="270632" y="172405"/>
                  <a:pt x="270632" y="116207"/>
                </a:cubicBezTo>
                <a:cubicBezTo>
                  <a:pt x="270632" y="60009"/>
                  <a:pt x="312542" y="20003"/>
                  <a:pt x="367787" y="20003"/>
                </a:cubicBezTo>
                <a:close/>
                <a:moveTo>
                  <a:pt x="91563" y="0"/>
                </a:moveTo>
                <a:cubicBezTo>
                  <a:pt x="137283" y="11430"/>
                  <a:pt x="178240" y="36196"/>
                  <a:pt x="209673" y="68581"/>
                </a:cubicBezTo>
                <a:cubicBezTo>
                  <a:pt x="203005" y="85726"/>
                  <a:pt x="192528" y="101919"/>
                  <a:pt x="181098" y="116207"/>
                </a:cubicBezTo>
                <a:cubicBezTo>
                  <a:pt x="152523" y="80964"/>
                  <a:pt x="111565" y="56198"/>
                  <a:pt x="64893" y="48578"/>
                </a:cubicBezTo>
                <a:cubicBezTo>
                  <a:pt x="71560" y="31433"/>
                  <a:pt x="80133" y="15240"/>
                  <a:pt x="91563" y="0"/>
                </a:cubicBezTo>
                <a:close/>
              </a:path>
            </a:pathLst>
          </a:custGeom>
          <a:solidFill>
            <a:schemeClr val="bg1"/>
          </a:solidFill>
          <a:ln w="7757" cap="flat">
            <a:noFill/>
            <a:prstDash val="solid"/>
            <a:miter/>
          </a:ln>
        </p:spPr>
        <p:txBody>
          <a:bodyPr rtlCol="0" anchor="ctr"/>
          <a:lstStyle/>
          <a:p>
            <a:endParaRPr lang="en-GB" dirty="0"/>
          </a:p>
        </p:txBody>
      </p:sp>
      <p:pic>
        <p:nvPicPr>
          <p:cNvPr id="5" name="Graphic 4" descr="Think forward">
            <a:extLst>
              <a:ext uri="{FF2B5EF4-FFF2-40B4-BE49-F238E27FC236}">
                <a16:creationId xmlns:a16="http://schemas.microsoft.com/office/drawing/2014/main" id="{1C7EF521-DDD0-0CA2-6070-587198D3EF0D}"/>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r="5188"/>
          <a:stretch/>
        </p:blipFill>
        <p:spPr>
          <a:xfrm>
            <a:off x="3935413" y="3163140"/>
            <a:ext cx="4321175" cy="531720"/>
          </a:xfrm>
          <a:prstGeom prst="rect">
            <a:avLst/>
          </a:prstGeom>
        </p:spPr>
      </p:pic>
      <p:sp>
        <p:nvSpPr>
          <p:cNvPr id="6" name="TextBox 5">
            <a:extLst>
              <a:ext uri="{FF2B5EF4-FFF2-40B4-BE49-F238E27FC236}">
                <a16:creationId xmlns:a16="http://schemas.microsoft.com/office/drawing/2014/main" id="{702528CA-5C58-CBBE-BE94-9AB638BBFEF5}"/>
              </a:ext>
            </a:extLst>
          </p:cNvPr>
          <p:cNvSpPr txBox="1"/>
          <p:nvPr/>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dirty="0">
                <a:solidFill>
                  <a:schemeClr val="bg1"/>
                </a:solidFill>
                <a:latin typeface="+mj-lt"/>
                <a:ea typeface="+mn-ea"/>
                <a:cs typeface="+mn-cs"/>
              </a:rPr>
              <a:t>© 2025 Clarivate. All rights reserved</a:t>
            </a:r>
          </a:p>
          <a:p>
            <a:r>
              <a:rPr lang="en-GB" sz="900" dirty="0">
                <a:solidFill>
                  <a:schemeClr val="bg1"/>
                </a:solidFill>
              </a:rPr>
              <a:t>Clarivate and </a:t>
            </a:r>
            <a:r>
              <a:rPr lang="en-US" sz="900" noProof="0" dirty="0">
                <a:solidFill>
                  <a:schemeClr val="bg1"/>
                </a:solidFill>
              </a:rPr>
              <a:t>its</a:t>
            </a:r>
            <a:r>
              <a:rPr lang="en-GB" sz="900" dirty="0">
                <a:solidFill>
                  <a:schemeClr val="bg1"/>
                </a:solidFill>
              </a:rPr>
              <a:t> logo, as well as all other trademarks used herein are trademarks of their respective owners and used under license.</a:t>
            </a:r>
          </a:p>
        </p:txBody>
      </p:sp>
      <p:sp>
        <p:nvSpPr>
          <p:cNvPr id="7" name="TextBox 6">
            <a:extLst>
              <a:ext uri="{FF2B5EF4-FFF2-40B4-BE49-F238E27FC236}">
                <a16:creationId xmlns:a16="http://schemas.microsoft.com/office/drawing/2014/main" id="{EEFD054B-B905-252D-B47E-8F863E74F910}"/>
              </a:ext>
            </a:extLst>
          </p:cNvPr>
          <p:cNvSpPr txBox="1"/>
          <p:nvPr/>
        </p:nvSpPr>
        <p:spPr>
          <a:xfrm>
            <a:off x="481401" y="6065125"/>
            <a:ext cx="5473700" cy="684803"/>
          </a:xfrm>
          <a:prstGeom prst="rect">
            <a:avLst/>
          </a:prstGeom>
          <a:noFill/>
        </p:spPr>
        <p:txBody>
          <a:bodyPr wrap="square" rtlCol="0">
            <a:spAutoFit/>
          </a:bodyPr>
          <a:lstStyle/>
          <a:p>
            <a:pPr>
              <a:spcAft>
                <a:spcPts val="300"/>
              </a:spcAft>
            </a:pPr>
            <a:r>
              <a:rPr lang="en-US" sz="900" dirty="0">
                <a:solidFill>
                  <a:schemeClr val="bg1"/>
                </a:solidFill>
                <a:latin typeface="+mj-lt"/>
              </a:rPr>
              <a:t>About Clarivate</a:t>
            </a:r>
          </a:p>
          <a:p>
            <a:r>
              <a:rPr lang="en-GB" sz="900" b="0" i="0" u="none" strike="noStrike" dirty="0">
                <a:solidFill>
                  <a:schemeClr val="bg1"/>
                </a:solidFill>
                <a:effectLst/>
              </a:rPr>
              <a:t>Clarivate is a leading global provider of transformative intelligence. We offer enriched data, </a:t>
            </a:r>
            <a:br>
              <a:rPr lang="en-GB" sz="900" b="0" i="0" u="none" strike="noStrike" dirty="0">
                <a:solidFill>
                  <a:schemeClr val="bg1"/>
                </a:solidFill>
                <a:effectLst/>
              </a:rPr>
            </a:br>
            <a:r>
              <a:rPr lang="en-GB" sz="900" b="0" i="0" u="none" strike="noStrike" dirty="0">
                <a:solidFill>
                  <a:schemeClr val="bg1"/>
                </a:solidFill>
                <a:effectLst/>
              </a:rPr>
              <a:t>insights &amp; analytics, workflow solutions and expert services in the areas of Academia &amp; Government, Intellectual Property and Life Sciences &amp; Healthcare. For more information, please visit clarivate.com.</a:t>
            </a:r>
            <a:endParaRPr lang="en-US" sz="900" dirty="0">
              <a:solidFill>
                <a:schemeClr val="bg1"/>
              </a:solidFill>
            </a:endParaRPr>
          </a:p>
        </p:txBody>
      </p:sp>
      <p:sp>
        <p:nvSpPr>
          <p:cNvPr id="8" name="Text Placeholder 9">
            <a:extLst>
              <a:ext uri="{FF2B5EF4-FFF2-40B4-BE49-F238E27FC236}">
                <a16:creationId xmlns:a16="http://schemas.microsoft.com/office/drawing/2014/main" id="{0F0DA966-B641-FA46-87A4-39949D7B1981}"/>
              </a:ext>
            </a:extLst>
          </p:cNvPr>
          <p:cNvSpPr txBox="1">
            <a:spLocks/>
          </p:cNvSpPr>
          <p:nvPr/>
        </p:nvSpPr>
        <p:spPr>
          <a:xfrm>
            <a:off x="3359151" y="4274031"/>
            <a:ext cx="5473700"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Forename Surname</a:t>
            </a:r>
            <a:endParaRPr lang="en-GB" dirty="0"/>
          </a:p>
        </p:txBody>
      </p:sp>
      <p:sp>
        <p:nvSpPr>
          <p:cNvPr id="10" name="Text Placeholder 9">
            <a:extLst>
              <a:ext uri="{FF2B5EF4-FFF2-40B4-BE49-F238E27FC236}">
                <a16:creationId xmlns:a16="http://schemas.microsoft.com/office/drawing/2014/main" id="{3778F5DB-EB29-2EE8-988A-F6212AC73B65}"/>
              </a:ext>
            </a:extLst>
          </p:cNvPr>
          <p:cNvSpPr txBox="1">
            <a:spLocks/>
          </p:cNvSpPr>
          <p:nvPr/>
        </p:nvSpPr>
        <p:spPr>
          <a:xfrm>
            <a:off x="3359150" y="4540162"/>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8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forename.surname@clarivate.com</a:t>
            </a:r>
            <a:endParaRPr lang="en-GB" dirty="0"/>
          </a:p>
        </p:txBody>
      </p:sp>
      <p:sp>
        <p:nvSpPr>
          <p:cNvPr id="11" name="Text Placeholder 9">
            <a:extLst>
              <a:ext uri="{FF2B5EF4-FFF2-40B4-BE49-F238E27FC236}">
                <a16:creationId xmlns:a16="http://schemas.microsoft.com/office/drawing/2014/main" id="{59BF67F9-A5CC-459C-E286-85B587B7F23C}"/>
              </a:ext>
            </a:extLst>
          </p:cNvPr>
          <p:cNvSpPr txBox="1">
            <a:spLocks/>
          </p:cNvSpPr>
          <p:nvPr/>
        </p:nvSpPr>
        <p:spPr>
          <a:xfrm>
            <a:off x="3359151" y="4834830"/>
            <a:ext cx="5473699" cy="252000"/>
          </a:xfrm>
          <a:prstGeom prst="rect">
            <a:avLst/>
          </a:prstGeom>
        </p:spPr>
        <p:txBody>
          <a:bodyPr lIns="0" tIns="0" rIns="0" bIns="0">
            <a:noAutofit/>
          </a:bodyPr>
          <a:lstStyle>
            <a:lvl1pPr marL="0" indent="0" algn="ctr" defTabSz="914400" rtl="0" eaLnBrk="1" latinLnBrk="0" hangingPunct="1">
              <a:lnSpc>
                <a:spcPct val="90000"/>
              </a:lnSpc>
              <a:spcBef>
                <a:spcPts val="900"/>
              </a:spcBef>
              <a:buFont typeface="Arial" panose="020B0604020202020204" pitchFamily="34" charset="0"/>
              <a:buNone/>
              <a:defRPr sz="17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+000 000-0000</a:t>
            </a:r>
            <a:endParaRPr lang="en-GB" dirty="0"/>
          </a:p>
        </p:txBody>
      </p:sp>
    </p:spTree>
    <p:extLst>
      <p:ext uri="{BB962C8B-B14F-4D97-AF65-F5344CB8AC3E}">
        <p14:creationId xmlns:p14="http://schemas.microsoft.com/office/powerpoint/2010/main" val="36879240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34226C-2654-CD14-206D-9C511F8C4720}"/>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B5CDA3C-20DA-6EF5-7F41-23089E2E130D}"/>
              </a:ext>
            </a:extLst>
          </p:cNvPr>
          <p:cNvSpPr>
            <a:spLocks noGrp="1"/>
          </p:cNvSpPr>
          <p:nvPr>
            <p:ph type="title"/>
          </p:nvPr>
        </p:nvSpPr>
        <p:spPr/>
        <p:txBody>
          <a:bodyPr/>
          <a:lstStyle/>
          <a:p>
            <a:r>
              <a:rPr lang="en-GB" dirty="0"/>
              <a:t>Settings</a:t>
            </a:r>
          </a:p>
        </p:txBody>
      </p:sp>
      <p:sp>
        <p:nvSpPr>
          <p:cNvPr id="6" name="Footer Placeholder 5">
            <a:extLst>
              <a:ext uri="{FF2B5EF4-FFF2-40B4-BE49-F238E27FC236}">
                <a16:creationId xmlns:a16="http://schemas.microsoft.com/office/drawing/2014/main" id="{53B5FB6F-36EF-17C8-258C-100213FD7B6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84C46F4-9814-38A5-CC6B-715539FD826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8061864-8937-8551-83E6-B5808D92C99B}"/>
              </a:ext>
            </a:extLst>
          </p:cNvPr>
          <p:cNvSpPr txBox="1">
            <a:spLocks/>
          </p:cNvSpPr>
          <p:nvPr/>
        </p:nvSpPr>
        <p:spPr>
          <a:xfrm>
            <a:off x="550864" y="1625562"/>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For Settings:</a:t>
            </a:r>
            <a:endParaRPr lang="en-US" sz="1500" dirty="0">
              <a:latin typeface="Arial" panose="020B0604020202020204" pitchFamily="34" charset="0"/>
            </a:endParaRP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Click username in upper right corner</a:t>
            </a: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Select </a:t>
            </a:r>
            <a:r>
              <a:rPr lang="en-US" i="1" dirty="0">
                <a:latin typeface="Avenir Next LT Pro" panose="020B0504020202020204" pitchFamily="34" charset="0"/>
              </a:rPr>
              <a:t>Settings</a:t>
            </a:r>
            <a:endParaRPr lang="en-US" i="1" dirty="0">
              <a:solidFill>
                <a:schemeClr val="bg2"/>
              </a:solidFill>
              <a:hlinkClick r:id="rId2">
                <a:extLst>
                  <a:ext uri="{A12FA001-AC4F-418D-AE19-62706E023703}">
                    <ahyp:hlinkClr xmlns:ahyp="http://schemas.microsoft.com/office/drawing/2018/hyperlinkcolor" val="tx"/>
                  </a:ext>
                </a:extLst>
              </a:hlinkClick>
            </a:endParaRPr>
          </a:p>
          <a:p>
            <a:pPr lvl="1" algn="just" fontAlgn="base">
              <a:buClr>
                <a:schemeClr val="bg2"/>
              </a:buClr>
              <a:buFont typeface="Wingdings" panose="05000000000000000000" pitchFamily="2" charset="2"/>
              <a:buChar char="§"/>
            </a:pPr>
            <a:endParaRPr lang="en-US" dirty="0">
              <a:solidFill>
                <a:srgbClr val="53575A"/>
              </a:solidFill>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Options include:</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Print</a:t>
            </a:r>
            <a:r>
              <a:rPr lang="en-US" dirty="0">
                <a:latin typeface="Avenir Next LT Pro" panose="020B0504020202020204" pitchFamily="34" charset="0"/>
              </a:rPr>
              <a:t> (select receipts you wish to print)\</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Direct to Printer</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Special Loan </a:t>
            </a:r>
          </a:p>
          <a:p>
            <a:pPr lvl="1" algn="just" fontAlgn="base">
              <a:buClr>
                <a:schemeClr val="bg2"/>
              </a:buClr>
              <a:buFont typeface="Wingdings" panose="05000000000000000000" pitchFamily="2" charset="2"/>
              <a:buChar char="§"/>
            </a:pPr>
            <a:r>
              <a:rPr lang="en-US" i="1" dirty="0" err="1">
                <a:latin typeface="Avenir Next LT Pro" panose="020B0504020202020204" pitchFamily="34" charset="0"/>
              </a:rPr>
              <a:t>Workform</a:t>
            </a:r>
            <a:r>
              <a:rPr lang="en-US" i="1" dirty="0">
                <a:latin typeface="Avenir Next LT Pro" panose="020B0504020202020204" pitchFamily="34" charset="0"/>
              </a:rPr>
              <a:t> User Defaults</a:t>
            </a:r>
          </a:p>
          <a:p>
            <a:pPr lvl="1" algn="just" fontAlgn="base">
              <a:buClr>
                <a:schemeClr val="bg2"/>
              </a:buClr>
              <a:buFont typeface="Wingdings" panose="05000000000000000000" pitchFamily="2" charset="2"/>
              <a:buChar char="§"/>
            </a:pPr>
            <a:endParaRPr lang="en-US" dirty="0">
              <a:latin typeface="Avenir Next LT Pro" panose="020B0504020202020204" pitchFamily="34" charset="0"/>
              <a:hlinkClick r:id="rId3">
                <a:extLst>
                  <a:ext uri="{A12FA001-AC4F-418D-AE19-62706E023703}">
                    <ahyp:hlinkClr xmlns:ahyp="http://schemas.microsoft.com/office/drawing/2018/hyperlinkcolor" val="tx"/>
                  </a:ext>
                </a:extLst>
              </a:hlinkClick>
            </a:endParaRPr>
          </a:p>
          <a:p>
            <a:pPr lvl="1" algn="just" fontAlgn="base">
              <a:buClr>
                <a:schemeClr val="bg2"/>
              </a:buClr>
              <a:buFont typeface="Wingdings" panose="05000000000000000000" pitchFamily="2" charset="2"/>
              <a:buChar char="§"/>
            </a:pPr>
            <a:r>
              <a:rPr lang="en-US" dirty="0">
                <a:solidFill>
                  <a:schemeClr val="bg2"/>
                </a:solidFill>
                <a:hlinkClick r:id="rId3">
                  <a:extLst>
                    <a:ext uri="{A12FA001-AC4F-418D-AE19-62706E023703}">
                      <ahyp:hlinkClr xmlns:ahyp="http://schemas.microsoft.com/office/drawing/2018/hyperlinkcolor" val="tx"/>
                    </a:ext>
                  </a:extLst>
                </a:hlinkClick>
              </a:rPr>
              <a:t>Leap Help - Modifying User Settings</a:t>
            </a:r>
            <a:endParaRPr lang="en-US" dirty="0">
              <a:solidFill>
                <a:schemeClr val="bg2"/>
              </a:solidFill>
              <a:latin typeface="Avenir Next LT Pro" panose="020B0504020202020204" pitchFamily="34" charset="0"/>
            </a:endParaRPr>
          </a:p>
          <a:p>
            <a:pPr marL="180000" lvl="1" indent="0" algn="just" fontAlgn="base">
              <a:buFont typeface="Arial" panose="020B0604020202020204" pitchFamily="34" charset="0"/>
              <a:buNone/>
            </a:pPr>
            <a:endParaRPr lang="en-US" sz="2200" dirty="0">
              <a:latin typeface="Avenir Next LT Pro" panose="020B0504020202020204" pitchFamily="34" charset="0"/>
            </a:endParaRPr>
          </a:p>
        </p:txBody>
      </p:sp>
      <p:pic>
        <p:nvPicPr>
          <p:cNvPr id="18" name="Picture 17" descr="Screenshot of Polaris Leap Settings dropdown">
            <a:extLst>
              <a:ext uri="{FF2B5EF4-FFF2-40B4-BE49-F238E27FC236}">
                <a16:creationId xmlns:a16="http://schemas.microsoft.com/office/drawing/2014/main" id="{9779C995-39C9-4189-F4C9-1CBB97FFEB49}"/>
              </a:ext>
            </a:extLst>
          </p:cNvPr>
          <p:cNvPicPr>
            <a:picLocks noChangeAspect="1"/>
          </p:cNvPicPr>
          <p:nvPr/>
        </p:nvPicPr>
        <p:blipFill>
          <a:blip r:embed="rId4"/>
          <a:stretch>
            <a:fillRect/>
          </a:stretch>
        </p:blipFill>
        <p:spPr>
          <a:xfrm>
            <a:off x="6809236" y="1155702"/>
            <a:ext cx="4696964" cy="4818248"/>
          </a:xfrm>
          <a:prstGeom prst="rect">
            <a:avLst/>
          </a:prstGeom>
        </p:spPr>
      </p:pic>
    </p:spTree>
    <p:extLst>
      <p:ext uri="{BB962C8B-B14F-4D97-AF65-F5344CB8AC3E}">
        <p14:creationId xmlns:p14="http://schemas.microsoft.com/office/powerpoint/2010/main" val="31182520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2D3DF0-7713-D0CA-E59D-70BE2D52953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31EB22D-F961-326D-A48D-22E6A2B17F88}"/>
              </a:ext>
            </a:extLst>
          </p:cNvPr>
          <p:cNvSpPr>
            <a:spLocks noGrp="1"/>
          </p:cNvSpPr>
          <p:nvPr>
            <p:ph type="title"/>
          </p:nvPr>
        </p:nvSpPr>
        <p:spPr/>
        <p:txBody>
          <a:bodyPr/>
          <a:lstStyle/>
          <a:p>
            <a:r>
              <a:rPr lang="en-GB" dirty="0"/>
              <a:t>Settings: Print Options</a:t>
            </a:r>
          </a:p>
        </p:txBody>
      </p:sp>
      <p:sp>
        <p:nvSpPr>
          <p:cNvPr id="6" name="Footer Placeholder 5">
            <a:extLst>
              <a:ext uri="{FF2B5EF4-FFF2-40B4-BE49-F238E27FC236}">
                <a16:creationId xmlns:a16="http://schemas.microsoft.com/office/drawing/2014/main" id="{8D2C5469-693A-EA77-716D-6445B5F1EFC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8C51F9D6-C146-1841-0B68-F468BA45FAB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4" name="Picture 3" descr="Screenshot of Polaris Leap Settings &gt; Print Options">
            <a:extLst>
              <a:ext uri="{FF2B5EF4-FFF2-40B4-BE49-F238E27FC236}">
                <a16:creationId xmlns:a16="http://schemas.microsoft.com/office/drawing/2014/main" id="{13F1D487-A847-49C7-00F0-59106149FE5D}"/>
              </a:ext>
            </a:extLst>
          </p:cNvPr>
          <p:cNvPicPr>
            <a:picLocks noChangeAspect="1"/>
          </p:cNvPicPr>
          <p:nvPr/>
        </p:nvPicPr>
        <p:blipFill>
          <a:blip r:embed="rId2"/>
          <a:stretch>
            <a:fillRect/>
          </a:stretch>
        </p:blipFill>
        <p:spPr>
          <a:xfrm>
            <a:off x="951668" y="1237784"/>
            <a:ext cx="10288663" cy="40089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052575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0291EA-54F5-CA33-F8C0-3D304744347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6BCA107-BC6B-5DE4-B829-3B9AB613167B}"/>
              </a:ext>
            </a:extLst>
          </p:cNvPr>
          <p:cNvSpPr>
            <a:spLocks noGrp="1"/>
          </p:cNvSpPr>
          <p:nvPr>
            <p:ph type="title"/>
          </p:nvPr>
        </p:nvSpPr>
        <p:spPr/>
        <p:txBody>
          <a:bodyPr/>
          <a:lstStyle/>
          <a:p>
            <a:r>
              <a:rPr lang="en-GB" dirty="0"/>
              <a:t>Settings: Special Loan</a:t>
            </a:r>
          </a:p>
        </p:txBody>
      </p:sp>
      <p:sp>
        <p:nvSpPr>
          <p:cNvPr id="6" name="Footer Placeholder 5">
            <a:extLst>
              <a:ext uri="{FF2B5EF4-FFF2-40B4-BE49-F238E27FC236}">
                <a16:creationId xmlns:a16="http://schemas.microsoft.com/office/drawing/2014/main" id="{0770EDA4-FFFF-E462-10CF-00309120BF7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738E5137-C07C-F95A-9FAD-5BB6E87AC86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5" name="Picture 4" descr="Screenshot of Polaris Leap Settings &gt; Special Loan">
            <a:extLst>
              <a:ext uri="{FF2B5EF4-FFF2-40B4-BE49-F238E27FC236}">
                <a16:creationId xmlns:a16="http://schemas.microsoft.com/office/drawing/2014/main" id="{07FC1B3E-E1F8-9EB9-2072-701400B998C5}"/>
              </a:ext>
            </a:extLst>
          </p:cNvPr>
          <p:cNvPicPr>
            <a:picLocks noChangeAspect="1"/>
          </p:cNvPicPr>
          <p:nvPr/>
        </p:nvPicPr>
        <p:blipFill>
          <a:blip r:embed="rId2"/>
          <a:stretch>
            <a:fillRect/>
          </a:stretch>
        </p:blipFill>
        <p:spPr>
          <a:xfrm>
            <a:off x="365688" y="1056237"/>
            <a:ext cx="11571292" cy="3209275"/>
          </a:xfrm>
          <a:prstGeom prst="rect">
            <a:avLst/>
          </a:prstGeom>
          <a:ln>
            <a:noFill/>
          </a:ln>
          <a:effectLst>
            <a:outerShdw blurRad="292100" dist="139700" dir="2700000" algn="tl" rotWithShape="0">
              <a:srgbClr val="333333">
                <a:alpha val="65000"/>
              </a:srgbClr>
            </a:outerShdw>
          </a:effectLst>
        </p:spPr>
      </p:pic>
      <p:sp>
        <p:nvSpPr>
          <p:cNvPr id="8" name="Text Placeholder 4">
            <a:extLst>
              <a:ext uri="{FF2B5EF4-FFF2-40B4-BE49-F238E27FC236}">
                <a16:creationId xmlns:a16="http://schemas.microsoft.com/office/drawing/2014/main" id="{7A31735E-24EE-B2C8-C67B-4CB607CC4DBD}"/>
              </a:ext>
            </a:extLst>
          </p:cNvPr>
          <p:cNvSpPr txBox="1">
            <a:spLocks/>
          </p:cNvSpPr>
          <p:nvPr/>
        </p:nvSpPr>
        <p:spPr>
          <a:xfrm>
            <a:off x="447781" y="4654208"/>
            <a:ext cx="10515599" cy="1483374"/>
          </a:xfr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spcAft>
                <a:spcPts val="225"/>
              </a:spcAft>
              <a:buClr>
                <a:schemeClr val="bg2"/>
              </a:buClr>
              <a:buFont typeface="Wingdings" panose="05000000000000000000" pitchFamily="2" charset="2"/>
              <a:buChar char="§"/>
            </a:pPr>
            <a:r>
              <a:rPr lang="en-US" sz="1500" dirty="0"/>
              <a:t>Select </a:t>
            </a:r>
            <a:r>
              <a:rPr lang="en-US" sz="1500" i="1" dirty="0"/>
              <a:t>Special Loan </a:t>
            </a:r>
            <a:r>
              <a:rPr lang="en-US" sz="1500" dirty="0"/>
              <a:t>to apply a special loan period to </a:t>
            </a:r>
            <a:r>
              <a:rPr lang="en-US" sz="1500" u="sng" dirty="0"/>
              <a:t>all</a:t>
            </a:r>
            <a:r>
              <a:rPr lang="en-US" sz="1500" dirty="0"/>
              <a:t> subsequent check outs until the user logs out or settings are cleared.</a:t>
            </a:r>
          </a:p>
          <a:p>
            <a:pPr algn="just">
              <a:lnSpc>
                <a:spcPct val="120000"/>
              </a:lnSpc>
              <a:spcAft>
                <a:spcPts val="225"/>
              </a:spcAft>
              <a:buClr>
                <a:schemeClr val="bg2"/>
              </a:buClr>
              <a:buFont typeface="Wingdings" panose="05000000000000000000" pitchFamily="2" charset="2"/>
              <a:buChar char="§"/>
            </a:pPr>
            <a:r>
              <a:rPr lang="en-US" sz="1500" b="1" dirty="0">
                <a:solidFill>
                  <a:schemeClr val="bg2"/>
                </a:solidFill>
              </a:rPr>
              <a:t>NOTE</a:t>
            </a:r>
            <a:r>
              <a:rPr lang="en-US" sz="1500" dirty="0"/>
              <a:t> You may still set a special loan period on a case-by-case basis when checking out to a patron.</a:t>
            </a:r>
          </a:p>
          <a:p>
            <a:pPr algn="just">
              <a:lnSpc>
                <a:spcPct val="120000"/>
              </a:lnSpc>
              <a:spcAft>
                <a:spcPts val="225"/>
              </a:spcAft>
              <a:buClr>
                <a:schemeClr val="bg2"/>
              </a:buClr>
              <a:buFont typeface="Wingdings" panose="05000000000000000000" pitchFamily="2" charset="2"/>
              <a:buChar char="§"/>
            </a:pPr>
            <a:r>
              <a:rPr lang="en-US" sz="1500" dirty="0"/>
              <a:t>Example: Default loan period of 7 days is automatically set.</a:t>
            </a:r>
          </a:p>
        </p:txBody>
      </p:sp>
    </p:spTree>
    <p:extLst>
      <p:ext uri="{BB962C8B-B14F-4D97-AF65-F5344CB8AC3E}">
        <p14:creationId xmlns:p14="http://schemas.microsoft.com/office/powerpoint/2010/main" val="28090160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F51506-5A7A-7002-BF30-AD8C6720DCC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E9B49549-35D4-F82B-C23A-2F62F975CD8F}"/>
              </a:ext>
            </a:extLst>
          </p:cNvPr>
          <p:cNvSpPr>
            <a:spLocks noGrp="1"/>
          </p:cNvSpPr>
          <p:nvPr>
            <p:ph type="title"/>
          </p:nvPr>
        </p:nvSpPr>
        <p:spPr/>
        <p:txBody>
          <a:bodyPr/>
          <a:lstStyle/>
          <a:p>
            <a:r>
              <a:rPr lang="en-GB" dirty="0"/>
              <a:t>Settings: </a:t>
            </a:r>
            <a:r>
              <a:rPr lang="en-GB" dirty="0" err="1"/>
              <a:t>Workform</a:t>
            </a:r>
            <a:r>
              <a:rPr lang="en-GB" dirty="0"/>
              <a:t> User Defaults</a:t>
            </a:r>
          </a:p>
        </p:txBody>
      </p:sp>
      <p:sp>
        <p:nvSpPr>
          <p:cNvPr id="6" name="Footer Placeholder 5">
            <a:extLst>
              <a:ext uri="{FF2B5EF4-FFF2-40B4-BE49-F238E27FC236}">
                <a16:creationId xmlns:a16="http://schemas.microsoft.com/office/drawing/2014/main" id="{9B445406-1045-40F1-8457-F12862A5FD2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268FDA9A-65ED-21E9-6C5D-BA644B41967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2" name="Picture 1" descr="Screenshot of Polaris Leap Settings &gt; Workform User Defaults">
            <a:extLst>
              <a:ext uri="{FF2B5EF4-FFF2-40B4-BE49-F238E27FC236}">
                <a16:creationId xmlns:a16="http://schemas.microsoft.com/office/drawing/2014/main" id="{D1A84C14-A1BE-2022-AC34-3455B1AFE2B1}"/>
              </a:ext>
            </a:extLst>
          </p:cNvPr>
          <p:cNvPicPr>
            <a:picLocks noChangeAspect="1"/>
          </p:cNvPicPr>
          <p:nvPr/>
        </p:nvPicPr>
        <p:blipFill>
          <a:blip r:embed="rId2"/>
          <a:stretch>
            <a:fillRect/>
          </a:stretch>
        </p:blipFill>
        <p:spPr>
          <a:xfrm>
            <a:off x="1784552" y="909889"/>
            <a:ext cx="8622895" cy="3789216"/>
          </a:xfrm>
          <a:prstGeom prst="rect">
            <a:avLst/>
          </a:prstGeom>
          <a:ln>
            <a:noFill/>
          </a:ln>
          <a:effectLst>
            <a:outerShdw blurRad="292100" dist="139700" dir="2700000" algn="tl" rotWithShape="0">
              <a:srgbClr val="333333">
                <a:alpha val="65000"/>
              </a:srgbClr>
            </a:outerShdw>
          </a:effectLst>
        </p:spPr>
      </p:pic>
      <p:sp>
        <p:nvSpPr>
          <p:cNvPr id="11" name="Text Placeholder 4">
            <a:extLst>
              <a:ext uri="{FF2B5EF4-FFF2-40B4-BE49-F238E27FC236}">
                <a16:creationId xmlns:a16="http://schemas.microsoft.com/office/drawing/2014/main" id="{3637F1E1-08F2-6A5A-6BF4-B50E310FF01D}"/>
              </a:ext>
            </a:extLst>
          </p:cNvPr>
          <p:cNvSpPr txBox="1">
            <a:spLocks/>
          </p:cNvSpPr>
          <p:nvPr/>
        </p:nvSpPr>
        <p:spPr>
          <a:xfrm>
            <a:off x="550864" y="4909383"/>
            <a:ext cx="11421604" cy="1228692"/>
          </a:xfrm>
          <a:solidFill>
            <a:schemeClr val="accent3">
              <a:lumMod val="20000"/>
              <a:lumOff val="80000"/>
            </a:schemeClr>
          </a:solidFill>
          <a:ln>
            <a:solidFill>
              <a:srgbClr val="7030A0"/>
            </a:solidFill>
          </a:ln>
        </p:spPr>
        <p:txBody>
          <a:bodyPr numCol="2">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6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4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spcAft>
                <a:spcPts val="225"/>
              </a:spcAft>
              <a:buClr>
                <a:schemeClr val="bg2"/>
              </a:buClr>
              <a:buFont typeface="Wingdings" panose="05000000000000000000" pitchFamily="2" charset="2"/>
              <a:buChar char="§"/>
            </a:pPr>
            <a:r>
              <a:rPr lang="en-US" sz="1500" dirty="0"/>
              <a:t> </a:t>
            </a:r>
            <a:r>
              <a:rPr lang="en-US" sz="1500" dirty="0" err="1"/>
              <a:t>Workform</a:t>
            </a:r>
            <a:r>
              <a:rPr lang="en-US" sz="1500" dirty="0"/>
              <a:t> User Defaults</a:t>
            </a:r>
          </a:p>
          <a:p>
            <a:pPr marL="571500" lvl="2" indent="-285750" algn="just">
              <a:lnSpc>
                <a:spcPct val="120000"/>
              </a:lnSpc>
              <a:spcAft>
                <a:spcPts val="225"/>
              </a:spcAft>
              <a:buClr>
                <a:schemeClr val="bg2"/>
              </a:buClr>
            </a:pPr>
            <a:r>
              <a:rPr lang="en-US" sz="1500" dirty="0"/>
              <a:t>Default Check in view</a:t>
            </a:r>
          </a:p>
          <a:p>
            <a:pPr marL="571500" lvl="2" indent="-285750" algn="just">
              <a:lnSpc>
                <a:spcPct val="120000"/>
              </a:lnSpc>
              <a:spcAft>
                <a:spcPts val="225"/>
              </a:spcAft>
              <a:buClr>
                <a:schemeClr val="bg2"/>
              </a:buClr>
            </a:pPr>
            <a:r>
              <a:rPr lang="en-US" sz="1500" dirty="0"/>
              <a:t>Request manager default status preference</a:t>
            </a:r>
          </a:p>
          <a:p>
            <a:pPr marL="571500" lvl="2" indent="-285750" algn="just">
              <a:lnSpc>
                <a:spcPct val="120000"/>
              </a:lnSpc>
              <a:spcAft>
                <a:spcPts val="225"/>
              </a:spcAft>
              <a:buClr>
                <a:schemeClr val="bg2"/>
              </a:buClr>
            </a:pPr>
            <a:endParaRPr lang="en-US" sz="1500" dirty="0"/>
          </a:p>
          <a:p>
            <a:pPr marL="571500" lvl="2" indent="-285750" algn="just">
              <a:lnSpc>
                <a:spcPct val="120000"/>
              </a:lnSpc>
              <a:spcAft>
                <a:spcPts val="225"/>
              </a:spcAft>
              <a:buClr>
                <a:schemeClr val="bg2"/>
              </a:buClr>
            </a:pPr>
            <a:endParaRPr lang="en-US" sz="1500" dirty="0"/>
          </a:p>
          <a:p>
            <a:pPr marL="571500" lvl="2" indent="-285750" algn="just">
              <a:lnSpc>
                <a:spcPct val="120000"/>
              </a:lnSpc>
              <a:spcAft>
                <a:spcPts val="225"/>
              </a:spcAft>
              <a:buClr>
                <a:schemeClr val="bg2"/>
              </a:buClr>
            </a:pPr>
            <a:r>
              <a:rPr lang="en-US" sz="1500" dirty="0"/>
              <a:t>Recent records tracker</a:t>
            </a:r>
          </a:p>
          <a:p>
            <a:pPr marL="571500" lvl="2" indent="-285750" algn="just">
              <a:lnSpc>
                <a:spcPct val="120000"/>
              </a:lnSpc>
              <a:spcAft>
                <a:spcPts val="225"/>
              </a:spcAft>
              <a:buClr>
                <a:schemeClr val="bg2"/>
              </a:buClr>
            </a:pPr>
            <a:r>
              <a:rPr lang="en-US" sz="1500" dirty="0"/>
              <a:t>Item and Bulk change template defaults</a:t>
            </a:r>
          </a:p>
        </p:txBody>
      </p:sp>
    </p:spTree>
    <p:extLst>
      <p:ext uri="{BB962C8B-B14F-4D97-AF65-F5344CB8AC3E}">
        <p14:creationId xmlns:p14="http://schemas.microsoft.com/office/powerpoint/2010/main" val="223720976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A0CB47-818C-1F7A-1304-4CDCA5109610}"/>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209747D-7B43-B2E2-988A-ED64EFDE3215}"/>
              </a:ext>
            </a:extLst>
          </p:cNvPr>
          <p:cNvSpPr>
            <a:spLocks noGrp="1"/>
          </p:cNvSpPr>
          <p:nvPr>
            <p:ph type="title"/>
          </p:nvPr>
        </p:nvSpPr>
        <p:spPr/>
        <p:txBody>
          <a:bodyPr/>
          <a:lstStyle/>
          <a:p>
            <a:r>
              <a:rPr lang="en-GB" dirty="0"/>
              <a:t>Settings</a:t>
            </a:r>
          </a:p>
        </p:txBody>
      </p:sp>
      <p:sp>
        <p:nvSpPr>
          <p:cNvPr id="6" name="Footer Placeholder 5">
            <a:extLst>
              <a:ext uri="{FF2B5EF4-FFF2-40B4-BE49-F238E27FC236}">
                <a16:creationId xmlns:a16="http://schemas.microsoft.com/office/drawing/2014/main" id="{AC8EDAF7-F9D3-0EC3-E1FC-40F31FFD78F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4A7EEAC-F54B-5AF3-B248-7049238176D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1108261"/>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Cache is cleared automatically each time a user logs in but may be cleared manually here</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Permission changes may also be refreshed here.</a:t>
            </a:r>
            <a:endParaRPr lang="en-US" sz="1500" dirty="0">
              <a:latin typeface="Avenir Next LT Pro" panose="020B0504020202020204" pitchFamily="34" charset="0"/>
              <a:hlinkClick r:id="rId2">
                <a:extLst>
                  <a:ext uri="{A12FA001-AC4F-418D-AE19-62706E023703}">
                    <ahyp:hlinkClr xmlns:ahyp="http://schemas.microsoft.com/office/drawing/2018/hyperlinkcolor" val="tx"/>
                  </a:ext>
                </a:extLst>
              </a:hlinkClick>
            </a:endParaRPr>
          </a:p>
          <a:p>
            <a:pPr marL="180000" lvl="1" indent="0" algn="just" fontAlgn="base">
              <a:buFont typeface="Arial" panose="020B0604020202020204" pitchFamily="34" charset="0"/>
              <a:buNone/>
            </a:pPr>
            <a:endParaRPr lang="en-US" sz="2200" dirty="0">
              <a:latin typeface="Avenir Next LT Pro" panose="020B0504020202020204" pitchFamily="34" charset="0"/>
            </a:endParaRPr>
          </a:p>
        </p:txBody>
      </p:sp>
      <p:pic>
        <p:nvPicPr>
          <p:cNvPr id="5" name="Picture 4" descr="Screenshot of Polaris Leap Clear Cache option">
            <a:extLst>
              <a:ext uri="{FF2B5EF4-FFF2-40B4-BE49-F238E27FC236}">
                <a16:creationId xmlns:a16="http://schemas.microsoft.com/office/drawing/2014/main" id="{9AC2DC41-0BA1-1A86-02A0-2D34C53FB1FD}"/>
              </a:ext>
            </a:extLst>
          </p:cNvPr>
          <p:cNvPicPr>
            <a:picLocks noChangeAspect="1"/>
          </p:cNvPicPr>
          <p:nvPr/>
        </p:nvPicPr>
        <p:blipFill>
          <a:blip r:embed="rId3"/>
          <a:stretch>
            <a:fillRect/>
          </a:stretch>
        </p:blipFill>
        <p:spPr>
          <a:xfrm>
            <a:off x="4965458" y="3133618"/>
            <a:ext cx="5670975" cy="27271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379908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C4C183-C3FE-2A16-CE7F-2A24B71E8E1F}"/>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E3AA3A4-85EF-4E40-759A-934447AB037B}"/>
              </a:ext>
            </a:extLst>
          </p:cNvPr>
          <p:cNvSpPr>
            <a:spLocks noGrp="1"/>
          </p:cNvSpPr>
          <p:nvPr>
            <p:ph type="title"/>
          </p:nvPr>
        </p:nvSpPr>
        <p:spPr/>
        <p:txBody>
          <a:bodyPr/>
          <a:lstStyle/>
          <a:p>
            <a:r>
              <a:rPr lang="en-GB" dirty="0"/>
              <a:t>Quick Search vs. Find</a:t>
            </a:r>
          </a:p>
        </p:txBody>
      </p:sp>
      <p:sp>
        <p:nvSpPr>
          <p:cNvPr id="6" name="Footer Placeholder 5">
            <a:extLst>
              <a:ext uri="{FF2B5EF4-FFF2-40B4-BE49-F238E27FC236}">
                <a16:creationId xmlns:a16="http://schemas.microsoft.com/office/drawing/2014/main" id="{83C2BB0D-A78E-51A7-F6A8-73DE8EF61CF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03366A5-259D-6F92-D514-F14B35596F6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076924"/>
            <a:ext cx="11450673" cy="12199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i="1" dirty="0">
                <a:latin typeface="Avenir Next LT Pro" panose="020B0504020202020204" pitchFamily="34" charset="0"/>
              </a:rPr>
              <a:t>Quick Search </a:t>
            </a:r>
            <a:r>
              <a:rPr lang="en-US" sz="1500" dirty="0">
                <a:latin typeface="Avenir Next LT Pro" panose="020B0504020202020204" pitchFamily="34" charset="0"/>
              </a:rPr>
              <a:t>is available from landing page​</a:t>
            </a:r>
            <a:endParaRPr lang="en-US" sz="1500" dirty="0">
              <a:latin typeface="Arial" panose="020B06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Can scan item or enter search term in box; will open results in </a:t>
            </a:r>
            <a:r>
              <a:rPr lang="en-US" sz="1500" i="1" dirty="0">
                <a:latin typeface="Avenir Next LT Pro" panose="020B0504020202020204" pitchFamily="34" charset="0"/>
              </a:rPr>
              <a:t>Find </a:t>
            </a:r>
            <a:r>
              <a:rPr lang="en-US" sz="1500" dirty="0">
                <a:latin typeface="Avenir Next LT Pro" panose="020B0504020202020204" pitchFamily="34" charset="0"/>
              </a:rPr>
              <a:t>(advanced search)​</a:t>
            </a:r>
            <a:endParaRPr lang="en-US" sz="1500" dirty="0">
              <a:latin typeface="Arial" panose="020B06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Can also click </a:t>
            </a:r>
            <a:r>
              <a:rPr lang="en-US" sz="1500" i="1" dirty="0">
                <a:latin typeface="Avenir Next LT Pro" panose="020B0504020202020204" pitchFamily="34" charset="0"/>
              </a:rPr>
              <a:t>FIND</a:t>
            </a:r>
            <a:r>
              <a:rPr lang="en-US" sz="1500" dirty="0">
                <a:latin typeface="Avenir Next LT Pro" panose="020B0504020202020204" pitchFamily="34" charset="0"/>
              </a:rPr>
              <a:t> to go directly to advanced search</a:t>
            </a: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2" name="Picture 1" descr="Screenshot of Polaris Leap Quick Search and FIND button">
            <a:extLst>
              <a:ext uri="{FF2B5EF4-FFF2-40B4-BE49-F238E27FC236}">
                <a16:creationId xmlns:a16="http://schemas.microsoft.com/office/drawing/2014/main" id="{B16BE82C-0AFB-7049-E5D4-DABB7F5C57E5}"/>
              </a:ext>
            </a:extLst>
          </p:cNvPr>
          <p:cNvPicPr>
            <a:picLocks noChangeAspect="1"/>
          </p:cNvPicPr>
          <p:nvPr/>
        </p:nvPicPr>
        <p:blipFill>
          <a:blip r:embed="rId2"/>
          <a:stretch>
            <a:fillRect/>
          </a:stretch>
        </p:blipFill>
        <p:spPr>
          <a:xfrm>
            <a:off x="309186" y="2635322"/>
            <a:ext cx="11573627" cy="1587355"/>
          </a:xfrm>
          <a:prstGeom prst="rect">
            <a:avLst/>
          </a:prstGeom>
        </p:spPr>
      </p:pic>
    </p:spTree>
    <p:extLst>
      <p:ext uri="{BB962C8B-B14F-4D97-AF65-F5344CB8AC3E}">
        <p14:creationId xmlns:p14="http://schemas.microsoft.com/office/powerpoint/2010/main" val="9016349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DE0808B-2B5A-5F52-A884-61618600AA54}"/>
              </a:ext>
            </a:extLst>
          </p:cNvPr>
          <p:cNvSpPr>
            <a:spLocks noGrp="1"/>
          </p:cNvSpPr>
          <p:nvPr>
            <p:ph type="title"/>
          </p:nvPr>
        </p:nvSpPr>
        <p:spPr/>
        <p:txBody>
          <a:bodyPr/>
          <a:lstStyle/>
          <a:p>
            <a:r>
              <a:rPr lang="en-GB" dirty="0"/>
              <a:t>What is Leap?</a:t>
            </a:r>
          </a:p>
        </p:txBody>
      </p:sp>
      <p:sp>
        <p:nvSpPr>
          <p:cNvPr id="6" name="Footer Placeholder 5">
            <a:extLst>
              <a:ext uri="{FF2B5EF4-FFF2-40B4-BE49-F238E27FC236}">
                <a16:creationId xmlns:a16="http://schemas.microsoft.com/office/drawing/2014/main" id="{6B1895A1-490A-9D32-E7AC-E530E3C8645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2C6ED91-6DEA-9CF7-8A38-A49BE2F7272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9" name="Content Placeholder 10">
            <a:extLst>
              <a:ext uri="{FF2B5EF4-FFF2-40B4-BE49-F238E27FC236}">
                <a16:creationId xmlns:a16="http://schemas.microsoft.com/office/drawing/2014/main" id="{969974EE-CFD4-84F9-CCCE-448D7A611939}"/>
              </a:ext>
            </a:extLst>
          </p:cNvPr>
          <p:cNvSpPr>
            <a:spLocks noGrp="1"/>
          </p:cNvSpPr>
          <p:nvPr>
            <p:ph type="body" sz="quarter" idx="14"/>
          </p:nvPr>
        </p:nvSpPr>
        <p:spPr>
          <a:xfrm>
            <a:off x="550863" y="1808163"/>
            <a:ext cx="11171337" cy="4321175"/>
          </a:xfrm>
        </p:spPr>
        <p:txBody>
          <a:bodyPr/>
          <a:lstStyle/>
          <a:p>
            <a:pPr algn="just">
              <a:buClr>
                <a:schemeClr val="bg2"/>
              </a:buClr>
              <a:buFont typeface="Wingdings" panose="05000000000000000000" pitchFamily="2" charset="2"/>
              <a:buChar char="§"/>
            </a:pPr>
            <a:r>
              <a:rPr lang="en-US" sz="1600" dirty="0"/>
              <a:t>Leap is a responsive web client designed to perform circulation and patron services work, cataloging, acquisitions, etc.</a:t>
            </a:r>
          </a:p>
          <a:p>
            <a:pPr algn="just">
              <a:buClr>
                <a:schemeClr val="bg2"/>
              </a:buClr>
              <a:buFont typeface="Wingdings" panose="05000000000000000000" pitchFamily="2" charset="2"/>
              <a:buChar char="§"/>
            </a:pPr>
            <a:endParaRPr lang="en-US" sz="1600" dirty="0"/>
          </a:p>
          <a:p>
            <a:pPr algn="just">
              <a:buClr>
                <a:schemeClr val="bg2"/>
              </a:buClr>
              <a:buFont typeface="Wingdings" panose="05000000000000000000" pitchFamily="2" charset="2"/>
              <a:buChar char="§"/>
            </a:pPr>
            <a:r>
              <a:rPr lang="en-US" sz="1600" dirty="0"/>
              <a:t>It allows staff to work from a mobile device or PC, anywhere they have access to a browser.</a:t>
            </a:r>
          </a:p>
          <a:p>
            <a:pPr algn="just">
              <a:buClr>
                <a:schemeClr val="bg2"/>
              </a:buClr>
              <a:buFont typeface="Wingdings" panose="05000000000000000000" pitchFamily="2" charset="2"/>
              <a:buChar char="§"/>
            </a:pPr>
            <a:endParaRPr lang="en-US" sz="1600" dirty="0"/>
          </a:p>
          <a:p>
            <a:pPr algn="just">
              <a:buClr>
                <a:schemeClr val="bg2"/>
              </a:buClr>
              <a:buFont typeface="Wingdings" panose="05000000000000000000" pitchFamily="2" charset="2"/>
              <a:buChar char="§"/>
            </a:pPr>
            <a:r>
              <a:rPr lang="en-US" sz="1600" dirty="0"/>
              <a:t>No Polaris Client software needs to be installed—it is browser-based and accessed via URL.</a:t>
            </a:r>
          </a:p>
          <a:p>
            <a:pPr algn="just">
              <a:buClr>
                <a:schemeClr val="bg2"/>
              </a:buClr>
              <a:buFont typeface="Wingdings" panose="05000000000000000000" pitchFamily="2" charset="2"/>
              <a:buChar char="§"/>
            </a:pPr>
            <a:endParaRPr lang="en-US" sz="1600" dirty="0"/>
          </a:p>
          <a:p>
            <a:pPr algn="just">
              <a:buClr>
                <a:schemeClr val="bg2"/>
              </a:buClr>
              <a:buFont typeface="Wingdings" panose="05000000000000000000" pitchFamily="2" charset="2"/>
              <a:buChar char="§"/>
            </a:pPr>
            <a:r>
              <a:rPr lang="en-US" sz="1600" dirty="0"/>
              <a:t>Leap works on top of the established Polaris database.</a:t>
            </a:r>
          </a:p>
          <a:p>
            <a:endParaRPr lang="en-NL" dirty="0"/>
          </a:p>
        </p:txBody>
      </p:sp>
    </p:spTree>
    <p:extLst>
      <p:ext uri="{BB962C8B-B14F-4D97-AF65-F5344CB8AC3E}">
        <p14:creationId xmlns:p14="http://schemas.microsoft.com/office/powerpoint/2010/main" val="42585397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2A9AD-94F5-6FA0-1800-E4480412085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6661782-8610-0D37-F3DC-53B398E09586}"/>
              </a:ext>
            </a:extLst>
          </p:cNvPr>
          <p:cNvSpPr>
            <a:spLocks noGrp="1"/>
          </p:cNvSpPr>
          <p:nvPr>
            <p:ph type="title"/>
          </p:nvPr>
        </p:nvSpPr>
        <p:spPr/>
        <p:txBody>
          <a:bodyPr/>
          <a:lstStyle/>
          <a:p>
            <a:r>
              <a:rPr lang="en-GB" dirty="0"/>
              <a:t>Quick Search Box</a:t>
            </a:r>
          </a:p>
        </p:txBody>
      </p:sp>
      <p:sp>
        <p:nvSpPr>
          <p:cNvPr id="6" name="Footer Placeholder 5">
            <a:extLst>
              <a:ext uri="{FF2B5EF4-FFF2-40B4-BE49-F238E27FC236}">
                <a16:creationId xmlns:a16="http://schemas.microsoft.com/office/drawing/2014/main" id="{D170184B-46C9-A55D-0EE5-898B6979A32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97F8F28-2FC9-B24F-A0CB-E97930C1F86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3" name="Content Placeholder 10">
            <a:extLst>
              <a:ext uri="{FF2B5EF4-FFF2-40B4-BE49-F238E27FC236}">
                <a16:creationId xmlns:a16="http://schemas.microsoft.com/office/drawing/2014/main" id="{1ACE3884-5DD3-4F86-13C6-FF34F1D35C8C}"/>
              </a:ext>
            </a:extLst>
          </p:cNvPr>
          <p:cNvSpPr txBox="1">
            <a:spLocks/>
          </p:cNvSpPr>
          <p:nvPr/>
        </p:nvSpPr>
        <p:spPr>
          <a:xfrm>
            <a:off x="550864" y="1994390"/>
            <a:ext cx="5873681"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Retrieves patron and bibliographic records</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Uses “Scan or search” box</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Results automatically separate into patron and bibliographic records.</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Items may only be searched by barcode in the </a:t>
            </a:r>
            <a:r>
              <a:rPr lang="en-US" sz="1500" i="1" dirty="0">
                <a:latin typeface="Avenir Next LT Pro" panose="020B0504020202020204" pitchFamily="34" charset="0"/>
              </a:rPr>
              <a:t>Quick Search </a:t>
            </a:r>
            <a:r>
              <a:rPr lang="en-US" sz="1500" dirty="0">
                <a:latin typeface="Avenir Next LT Pro" panose="020B0504020202020204" pitchFamily="34" charset="0"/>
              </a:rPr>
              <a:t>box.</a:t>
            </a: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buFont typeface="Arial" panose="020B0604020202020204" pitchFamily="34" charset="0"/>
              <a:buChar char="•"/>
            </a:pPr>
            <a:endParaRPr lang="en-US" sz="22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5" name="Picture 4" descr="Screenshot of Polaris Leap Quick Search box">
            <a:extLst>
              <a:ext uri="{FF2B5EF4-FFF2-40B4-BE49-F238E27FC236}">
                <a16:creationId xmlns:a16="http://schemas.microsoft.com/office/drawing/2014/main" id="{53219D35-8A26-E125-2339-B19E788AFA34}"/>
              </a:ext>
            </a:extLst>
          </p:cNvPr>
          <p:cNvPicPr>
            <a:picLocks noChangeAspect="1"/>
          </p:cNvPicPr>
          <p:nvPr/>
        </p:nvPicPr>
        <p:blipFill rotWithShape="1">
          <a:blip r:embed="rId2"/>
          <a:srcRect l="3728" t="643" r="5223" b="1942"/>
          <a:stretch/>
        </p:blipFill>
        <p:spPr>
          <a:xfrm>
            <a:off x="7320270" y="1025695"/>
            <a:ext cx="3486149" cy="49176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9618339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E25068-A687-D318-4CA2-A2D49A5F9C3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86AA252-EB3B-CC12-1C83-AC6A9B901EE0}"/>
              </a:ext>
            </a:extLst>
          </p:cNvPr>
          <p:cNvSpPr>
            <a:spLocks noGrp="1"/>
          </p:cNvSpPr>
          <p:nvPr>
            <p:ph type="title"/>
          </p:nvPr>
        </p:nvSpPr>
        <p:spPr/>
        <p:txBody>
          <a:bodyPr/>
          <a:lstStyle/>
          <a:p>
            <a:r>
              <a:rPr lang="en-GB" dirty="0"/>
              <a:t>Quick Search Box</a:t>
            </a:r>
          </a:p>
        </p:txBody>
      </p:sp>
      <p:sp>
        <p:nvSpPr>
          <p:cNvPr id="6" name="Footer Placeholder 5">
            <a:extLst>
              <a:ext uri="{FF2B5EF4-FFF2-40B4-BE49-F238E27FC236}">
                <a16:creationId xmlns:a16="http://schemas.microsoft.com/office/drawing/2014/main" id="{2D81B5EB-0B28-536F-C867-4A4CD9D1803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BB48A547-A72B-0798-AD22-2355DF2E05D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2144064"/>
            <a:ext cx="5873681" cy="220491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An * may be used as a wildcard.</a:t>
            </a:r>
          </a:p>
          <a:p>
            <a:pPr marL="285750" indent="-285750" algn="just">
              <a:buClr>
                <a:schemeClr val="bg2"/>
              </a:buClr>
              <a:buFont typeface="Wingdings" panose="05000000000000000000" pitchFamily="2" charset="2"/>
              <a:buChar char="§"/>
            </a:pPr>
            <a:r>
              <a:rPr lang="en-US" sz="1500" dirty="0"/>
              <a:t>When initially searching, individual bib records and patrons are seen, and one may be opened by clicking on it.</a:t>
            </a:r>
          </a:p>
          <a:p>
            <a:pPr marL="285750" indent="-285750" algn="just">
              <a:buClr>
                <a:schemeClr val="bg2"/>
              </a:buClr>
              <a:buFont typeface="Wingdings" panose="05000000000000000000" pitchFamily="2" charset="2"/>
              <a:buChar char="§"/>
            </a:pPr>
            <a:r>
              <a:rPr lang="en-US" sz="1500" dirty="0"/>
              <a:t>If you use the </a:t>
            </a:r>
            <a:r>
              <a:rPr lang="en-US" sz="1500" i="1" dirty="0"/>
              <a:t>Enter</a:t>
            </a:r>
            <a:r>
              <a:rPr lang="en-US" sz="1500" dirty="0"/>
              <a:t> key at the end of the search string, the lists are collapsed.</a:t>
            </a:r>
          </a:p>
          <a:p>
            <a:pPr marL="285750" indent="-285750" algn="just">
              <a:buClr>
                <a:schemeClr val="bg2"/>
              </a:buClr>
              <a:buFont typeface="Wingdings" panose="05000000000000000000" pitchFamily="2" charset="2"/>
              <a:buChar char="§"/>
            </a:pPr>
            <a:r>
              <a:rPr lang="en-US" sz="1500" dirty="0"/>
              <a:t>Click the blue link to retrieve bibs or items.</a:t>
            </a: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buFont typeface="Arial" panose="020B0604020202020204" pitchFamily="34" charset="0"/>
              <a:buChar char="•"/>
            </a:pPr>
            <a:endParaRPr lang="en-US" sz="22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4" name="Picture 3" descr="Screenshot of Polaris Leap Quick Search suggestions">
            <a:extLst>
              <a:ext uri="{FF2B5EF4-FFF2-40B4-BE49-F238E27FC236}">
                <a16:creationId xmlns:a16="http://schemas.microsoft.com/office/drawing/2014/main" id="{53219D35-8A26-E125-2339-B19E788AFA34}"/>
              </a:ext>
            </a:extLst>
          </p:cNvPr>
          <p:cNvPicPr>
            <a:picLocks noChangeAspect="1"/>
          </p:cNvPicPr>
          <p:nvPr/>
        </p:nvPicPr>
        <p:blipFill rotWithShape="1">
          <a:blip r:embed="rId2"/>
          <a:srcRect l="3728" t="643" r="5223" b="1942"/>
          <a:stretch/>
        </p:blipFill>
        <p:spPr>
          <a:xfrm>
            <a:off x="6829425" y="1077286"/>
            <a:ext cx="3486149" cy="4917676"/>
          </a:xfrm>
          <a:prstGeom prst="rect">
            <a:avLst/>
          </a:prstGeom>
          <a:ln>
            <a:noFill/>
          </a:ln>
          <a:effectLst>
            <a:outerShdw blurRad="292100" dist="139700" dir="2700000" algn="tl" rotWithShape="0">
              <a:srgbClr val="333333">
                <a:alpha val="65000"/>
              </a:srgbClr>
            </a:outerShdw>
          </a:effectLst>
        </p:spPr>
      </p:pic>
      <p:pic>
        <p:nvPicPr>
          <p:cNvPr id="2" name="Picture 1" descr="Screenshot of Polaris Leap bib or patron search option">
            <a:extLst>
              <a:ext uri="{FF2B5EF4-FFF2-40B4-BE49-F238E27FC236}">
                <a16:creationId xmlns:a16="http://schemas.microsoft.com/office/drawing/2014/main" id="{41A26911-326B-A730-A3AB-EB0702E27B17}"/>
              </a:ext>
            </a:extLst>
          </p:cNvPr>
          <p:cNvPicPr>
            <a:picLocks noChangeAspect="1"/>
          </p:cNvPicPr>
          <p:nvPr/>
        </p:nvPicPr>
        <p:blipFill>
          <a:blip r:embed="rId3"/>
          <a:stretch>
            <a:fillRect/>
          </a:stretch>
        </p:blipFill>
        <p:spPr>
          <a:xfrm>
            <a:off x="2814072" y="5188010"/>
            <a:ext cx="3720325" cy="126829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334012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AA0224-2293-7414-5A00-92F3AC18271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F131AF4-DD04-4DA4-AAE8-BE74DA19C58A}"/>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666B2B37-76D1-4F56-F0EB-9FBA8AB23A5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venir Next LT Pro"/>
                <a:ea typeface="+mn-ea"/>
                <a:cs typeface="+mn-cs"/>
              </a:rPr>
              <a:t>© 2025 Clarivate. All rights reserved.</a:t>
            </a:r>
            <a:endParaRPr kumimoji="0" lang="en-US"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7" name="Slide Number Placeholder 6">
            <a:extLst>
              <a:ext uri="{FF2B5EF4-FFF2-40B4-BE49-F238E27FC236}">
                <a16:creationId xmlns:a16="http://schemas.microsoft.com/office/drawing/2014/main" id="{F8797406-3801-430E-3DCF-50CC2DC9CA7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87308317-7B43-8BF1-ED8D-5B874BEB4A26}"/>
              </a:ext>
            </a:extLst>
          </p:cNvPr>
          <p:cNvSpPr txBox="1">
            <a:spLocks/>
          </p:cNvSpPr>
          <p:nvPr/>
        </p:nvSpPr>
        <p:spPr>
          <a:xfrm>
            <a:off x="550864" y="1685404"/>
            <a:ext cx="4295456" cy="4406639"/>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All-in-one </a:t>
            </a:r>
            <a:r>
              <a:rPr lang="en-US" sz="1500" i="1" dirty="0">
                <a:latin typeface="Avenir Next LT Pro" panose="020B0504020202020204" pitchFamily="34" charset="0"/>
              </a:rPr>
              <a:t>Find Tool</a:t>
            </a:r>
            <a:r>
              <a:rPr lang="en-US" sz="1500" dirty="0">
                <a:latin typeface="Avenir Next LT Pro" panose="020B0504020202020204" pitchFamily="34" charset="0"/>
              </a:rPr>
              <a:t> allows searching of many types of records in Polaris (authority record, bibliographic record, item record, record set, etc.; can also use to search patron records)</a:t>
            </a:r>
          </a:p>
          <a:p>
            <a:pPr algn="just" fontAlgn="base">
              <a:buClr>
                <a:schemeClr val="bg2"/>
              </a:buClr>
            </a:pPr>
            <a:endParaRPr lang="en-US" sz="1500" dirty="0">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Can perform:</a:t>
            </a: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Basic Search </a:t>
            </a:r>
            <a:r>
              <a:rPr lang="en-US" dirty="0">
                <a:solidFill>
                  <a:srgbClr val="53575A"/>
                </a:solidFill>
                <a:latin typeface="Avenir Next LT Pro" panose="020B0504020202020204" pitchFamily="34" charset="0"/>
              </a:rPr>
              <a:t>(</a:t>
            </a:r>
            <a:r>
              <a:rPr lang="en-US" u="sng" dirty="0">
                <a:solidFill>
                  <a:schemeClr val="bg2"/>
                </a:solidFill>
                <a:latin typeface="Avenir Next LT Pro" panose="020B0504020202020204" pitchFamily="34" charset="0"/>
                <a:hlinkClick r:id="rId2">
                  <a:extLst>
                    <a:ext uri="{A12FA001-AC4F-418D-AE19-62706E023703}">
                      <ahyp:hlinkClr xmlns:ahyp="http://schemas.microsoft.com/office/drawing/2018/hyperlinkcolor" val="tx"/>
                    </a:ext>
                  </a:extLst>
                </a:hlinkClick>
              </a:rPr>
              <a:t>Leap Help - Do a Basic Search for Records or Record Sets</a:t>
            </a:r>
            <a:r>
              <a:rPr lang="en-US" dirty="0">
                <a:solidFill>
                  <a:srgbClr val="53575A"/>
                </a:solidFill>
                <a:latin typeface="Avenir Next LT Pro" panose="020B0504020202020204" pitchFamily="34" charset="0"/>
              </a:rPr>
              <a:t>)</a:t>
            </a:r>
            <a:endParaRPr lang="en-US" dirty="0">
              <a:solidFill>
                <a:schemeClr val="bg2"/>
              </a:solidFill>
              <a:latin typeface="Avenir Next LT Pro" panose="020B0504020202020204" pitchFamily="34" charset="0"/>
            </a:endParaRP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Power Search </a:t>
            </a:r>
            <a:r>
              <a:rPr lang="en-US" dirty="0">
                <a:solidFill>
                  <a:srgbClr val="53575A"/>
                </a:solidFill>
                <a:latin typeface="Avenir Next LT Pro" panose="020B0504020202020204" pitchFamily="34" charset="0"/>
              </a:rPr>
              <a:t>(</a:t>
            </a:r>
            <a:r>
              <a:rPr lang="en-US" u="sng" dirty="0">
                <a:solidFill>
                  <a:schemeClr val="bg2"/>
                </a:solidFill>
                <a:latin typeface="Avenir Next LT Pro" panose="020B0504020202020204" pitchFamily="34" charset="0"/>
                <a:hlinkClick r:id="rId3">
                  <a:extLst>
                    <a:ext uri="{A12FA001-AC4F-418D-AE19-62706E023703}">
                      <ahyp:hlinkClr xmlns:ahyp="http://schemas.microsoft.com/office/drawing/2018/hyperlinkcolor" val="tx"/>
                    </a:ext>
                  </a:extLst>
                </a:hlinkClick>
              </a:rPr>
              <a:t>Leap Help - Do a Power Search</a:t>
            </a:r>
            <a:r>
              <a:rPr lang="en-US" dirty="0">
                <a:solidFill>
                  <a:srgbClr val="53575A"/>
                </a:solidFill>
                <a:latin typeface="Avenir Next LT Pro" panose="020B0504020202020204" pitchFamily="34" charset="0"/>
              </a:rPr>
              <a:t>)</a:t>
            </a:r>
            <a:endParaRPr lang="en-US" dirty="0">
              <a:solidFill>
                <a:schemeClr val="bg2"/>
              </a:solidFill>
              <a:latin typeface="Avenir Next LT Pro" panose="020B0504020202020204" pitchFamily="34" charset="0"/>
            </a:endParaRP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SQL Search </a:t>
            </a:r>
            <a:r>
              <a:rPr lang="en-US" dirty="0">
                <a:solidFill>
                  <a:srgbClr val="53575A"/>
                </a:solidFill>
                <a:latin typeface="Avenir Next LT Pro" panose="020B0504020202020204" pitchFamily="34" charset="0"/>
              </a:rPr>
              <a:t>(</a:t>
            </a:r>
            <a:r>
              <a:rPr lang="en-US" u="sng" dirty="0">
                <a:solidFill>
                  <a:schemeClr val="bg2"/>
                </a:solidFill>
                <a:latin typeface="Avenir Next LT Pro" panose="020B0504020202020204" pitchFamily="34" charset="0"/>
                <a:hlinkClick r:id="rId4">
                  <a:extLst>
                    <a:ext uri="{A12FA001-AC4F-418D-AE19-62706E023703}">
                      <ahyp:hlinkClr xmlns:ahyp="http://schemas.microsoft.com/office/drawing/2018/hyperlinkcolor" val="tx"/>
                    </a:ext>
                  </a:extLst>
                </a:hlinkClick>
              </a:rPr>
              <a:t>Leap Help - Set Up and Save an SQL Search</a:t>
            </a:r>
            <a:r>
              <a:rPr lang="en-US" dirty="0">
                <a:solidFill>
                  <a:srgbClr val="53575A"/>
                </a:solidFill>
                <a:latin typeface="Avenir Next LT Pro" panose="020B0504020202020204" pitchFamily="34" charset="0"/>
              </a:rPr>
              <a:t>)</a:t>
            </a:r>
          </a:p>
        </p:txBody>
      </p:sp>
      <p:pic>
        <p:nvPicPr>
          <p:cNvPr id="4098" name="Picture 2" descr="Screenshot of Polaris Leap Find Tool">
            <a:extLst>
              <a:ext uri="{FF2B5EF4-FFF2-40B4-BE49-F238E27FC236}">
                <a16:creationId xmlns:a16="http://schemas.microsoft.com/office/drawing/2014/main" id="{7A04935C-32FF-4BC0-02AA-4108AB30B01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6445" y="1075326"/>
            <a:ext cx="7345555" cy="48184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79214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AE6C9A-8DB5-5FC0-D287-0647B3A1970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D3E6484-A271-289B-5444-95971FA44AA0}"/>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B2FBE94A-E72F-B8AC-C0B1-B5B9AB03778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12F808E-B718-F6FC-7C08-BAF4F7A6650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3178734"/>
            <a:ext cx="4529295" cy="50053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fontAlgn="base">
              <a:buClr>
                <a:schemeClr val="bg2"/>
              </a:buClr>
              <a:buFont typeface="Wingdings" panose="05000000000000000000" pitchFamily="2" charset="2"/>
              <a:buChar char="§"/>
            </a:pPr>
            <a:r>
              <a:rPr lang="en-US" sz="1500" dirty="0">
                <a:latin typeface="Avenir Next LT Pro" panose="020B0504020202020204" pitchFamily="34" charset="0"/>
              </a:rPr>
              <a:t>Set preferred database to search by double-clicking the star beside your choice.</a:t>
            </a: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4" name="Picture 3" descr="Screenshot of Polaris Leap Find Tool starred preferred record search type">
            <a:extLst>
              <a:ext uri="{FF2B5EF4-FFF2-40B4-BE49-F238E27FC236}">
                <a16:creationId xmlns:a16="http://schemas.microsoft.com/office/drawing/2014/main" id="{369807F5-BCF0-1E04-A051-152904CE9C85}"/>
              </a:ext>
            </a:extLst>
          </p:cNvPr>
          <p:cNvPicPr>
            <a:picLocks noChangeAspect="1"/>
          </p:cNvPicPr>
          <p:nvPr/>
        </p:nvPicPr>
        <p:blipFill>
          <a:blip r:embed="rId2"/>
          <a:stretch>
            <a:fillRect/>
          </a:stretch>
        </p:blipFill>
        <p:spPr>
          <a:xfrm>
            <a:off x="5819554" y="1381618"/>
            <a:ext cx="5423884" cy="409476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02082404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68C68-7BB4-DD70-F53D-2A8817894D9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08B7E89-9746-00FC-491C-0E6579E04021}"/>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AE36E94A-D93B-CAC7-5AAB-16A6378E49D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63D62B2-B9EC-91C1-390D-37E15A4E0F7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997194"/>
            <a:ext cx="7205897"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Options change based on the area being searched.</a:t>
            </a:r>
          </a:p>
          <a:p>
            <a:pPr marL="285750" indent="-285750" algn="just" fontAlgn="base">
              <a:buClr>
                <a:schemeClr val="bg2"/>
              </a:buClr>
              <a:buFont typeface="Wingdings" panose="05000000000000000000" pitchFamily="2" charset="2"/>
              <a:buChar char="§"/>
            </a:pPr>
            <a:endParaRPr lang="en-US" sz="1500" dirty="0">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endParaRPr lang="en-US" sz="1500" dirty="0">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endParaRPr lang="en-US" sz="1500" dirty="0">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Types of searches are:</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Exact​</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Exact (*)​</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Browse</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Keyword (All)​</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Keyword (Any)​</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Phrase</a:t>
            </a:r>
          </a:p>
          <a:p>
            <a:pPr lvl="1" algn="just" fontAlgn="base">
              <a:buClr>
                <a:schemeClr val="bg2"/>
              </a:buClr>
              <a:buFont typeface="Wingdings" panose="05000000000000000000" pitchFamily="2" charset="2"/>
              <a:buChar char="§"/>
            </a:pPr>
            <a:endParaRPr lang="en-US" dirty="0">
              <a:latin typeface="Avenir Next LT Pro" panose="020B0504020202020204" pitchFamily="34" charset="0"/>
            </a:endParaRPr>
          </a:p>
          <a:p>
            <a:pPr marL="180000" lvl="1" indent="0" algn="just" fontAlgn="base">
              <a:buClr>
                <a:schemeClr val="bg2"/>
              </a:buClr>
              <a:buNone/>
            </a:pPr>
            <a:endParaRPr lang="en-US" dirty="0">
              <a:latin typeface="Avenir Next LT Pro" panose="020B0504020202020204" pitchFamily="34" charset="0"/>
            </a:endParaRPr>
          </a:p>
          <a:p>
            <a:pPr lvl="1" algn="just" fontAlgn="base">
              <a:buClr>
                <a:schemeClr val="bg2"/>
              </a:buClr>
              <a:buFont typeface="Wingdings" panose="05000000000000000000" pitchFamily="2" charset="2"/>
              <a:buChar char="§"/>
            </a:pPr>
            <a:endParaRPr lang="en-US" dirty="0">
              <a:latin typeface="Avenir Next LT Pro" panose="020B05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Auto-suggest is offered for keyword and phrase searching.</a:t>
            </a: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5122" name="Picture 2" descr="Screenshot of Polaris Leap Find Tool Exact (*) search">
            <a:extLst>
              <a:ext uri="{FF2B5EF4-FFF2-40B4-BE49-F238E27FC236}">
                <a16:creationId xmlns:a16="http://schemas.microsoft.com/office/drawing/2014/main" id="{341DEC97-5EF9-E802-B6F3-DC2C5B94CA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77500" y="1478756"/>
            <a:ext cx="8738300" cy="39004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776545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A076DF-A7B4-77ED-FD1B-F9B28E3FC86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30590DC-D200-4C95-8CB7-C0C93AF8E8F6}"/>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5C68E7A2-D824-A305-14E1-6C14BE45935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CE292D8-CEEC-1ABF-B9FE-999C1EADB31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7449015" y="1994390"/>
            <a:ext cx="4273185"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lgn="just" fontAlgn="base">
              <a:buClr>
                <a:schemeClr val="bg2"/>
              </a:buClr>
              <a:buFont typeface="Wingdings" panose="05000000000000000000" pitchFamily="2" charset="2"/>
              <a:buChar char="§"/>
            </a:pPr>
            <a:r>
              <a:rPr lang="en-US" i="1" dirty="0">
                <a:latin typeface="Avenir Next LT Pro" panose="020B0504020202020204" pitchFamily="34" charset="0"/>
              </a:rPr>
              <a:t>Explicit</a:t>
            </a:r>
            <a:r>
              <a:rPr lang="en-US" dirty="0">
                <a:latin typeface="Avenir Next LT Pro" panose="020B0504020202020204" pitchFamily="34" charset="0"/>
              </a:rPr>
              <a:t> and </a:t>
            </a:r>
            <a:r>
              <a:rPr lang="en-US" i="1" dirty="0">
                <a:latin typeface="Avenir Next LT Pro" panose="020B0504020202020204" pitchFamily="34" charset="0"/>
              </a:rPr>
              <a:t>Implicit Truncation</a:t>
            </a:r>
            <a:r>
              <a:rPr lang="en-US" dirty="0">
                <a:latin typeface="Avenir Next LT Pro" panose="020B0504020202020204" pitchFamily="34" charset="0"/>
              </a:rPr>
              <a:t> are supported; using the term “cats” in an Authority Record search for example:</a:t>
            </a:r>
            <a:endParaRPr lang="en-US" sz="1500" dirty="0">
              <a:latin typeface="Arial" panose="020B0604020202020204" pitchFamily="34" charset="0"/>
            </a:endParaRPr>
          </a:p>
          <a:p>
            <a:pPr lvl="2" algn="just" fontAlgn="base">
              <a:buClr>
                <a:schemeClr val="bg2"/>
              </a:buClr>
            </a:pPr>
            <a:r>
              <a:rPr lang="en-US" dirty="0">
                <a:latin typeface="Avenir Next LT Pro" panose="020B0504020202020204" pitchFamily="34" charset="0"/>
              </a:rPr>
              <a:t>If using </a:t>
            </a:r>
            <a:r>
              <a:rPr lang="en-US" i="1" dirty="0">
                <a:latin typeface="Avenir Next LT Pro" panose="020B0504020202020204" pitchFamily="34" charset="0"/>
              </a:rPr>
              <a:t>Exact</a:t>
            </a:r>
            <a:r>
              <a:rPr lang="en-US" dirty="0">
                <a:latin typeface="Avenir Next LT Pro" panose="020B0504020202020204" pitchFamily="34" charset="0"/>
              </a:rPr>
              <a:t>, we get </a:t>
            </a:r>
            <a:r>
              <a:rPr lang="en-US" i="1" u="sng" dirty="0">
                <a:latin typeface="Avenir Next LT Pro" panose="020B0504020202020204" pitchFamily="34" charset="0"/>
              </a:rPr>
              <a:t>just</a:t>
            </a:r>
            <a:r>
              <a:rPr lang="en-US" dirty="0">
                <a:latin typeface="Avenir Next LT Pro" panose="020B0504020202020204" pitchFamily="34" charset="0"/>
              </a:rPr>
              <a:t> results </a:t>
            </a:r>
            <a:r>
              <a:rPr lang="en-US" i="1" u="sng" dirty="0">
                <a:latin typeface="Avenir Next LT Pro" panose="020B0504020202020204" pitchFamily="34" charset="0"/>
              </a:rPr>
              <a:t>only</a:t>
            </a:r>
            <a:r>
              <a:rPr lang="en-US" i="1" dirty="0">
                <a:latin typeface="Avenir Next LT Pro" panose="020B0504020202020204" pitchFamily="34" charset="0"/>
              </a:rPr>
              <a:t> </a:t>
            </a:r>
            <a:r>
              <a:rPr lang="en-US" dirty="0">
                <a:latin typeface="Avenir Next LT Pro" panose="020B0504020202020204" pitchFamily="34" charset="0"/>
              </a:rPr>
              <a:t>titled "cats." (This is explicit truncation.)​</a:t>
            </a:r>
            <a:endParaRPr lang="en-US" dirty="0">
              <a:latin typeface="Arial" panose="020B0604020202020204" pitchFamily="34" charset="0"/>
            </a:endParaRPr>
          </a:p>
          <a:p>
            <a:pPr lvl="2" algn="just" fontAlgn="base">
              <a:buClr>
                <a:schemeClr val="bg2"/>
              </a:buClr>
            </a:pPr>
            <a:r>
              <a:rPr lang="en-US" dirty="0">
                <a:latin typeface="Avenir Next LT Pro" panose="020B0504020202020204" pitchFamily="34" charset="0"/>
              </a:rPr>
              <a:t>If using </a:t>
            </a:r>
            <a:r>
              <a:rPr lang="en-US" i="1" dirty="0">
                <a:latin typeface="Avenir Next LT Pro" panose="020B0504020202020204" pitchFamily="34" charset="0"/>
              </a:rPr>
              <a:t>Exact (*)</a:t>
            </a:r>
            <a:r>
              <a:rPr lang="en-US" dirty="0">
                <a:latin typeface="Avenir Next LT Pro" panose="020B0504020202020204" pitchFamily="34" charset="0"/>
              </a:rPr>
              <a:t>, the asterisk indicates </a:t>
            </a:r>
            <a:r>
              <a:rPr lang="en-US" i="1" dirty="0">
                <a:latin typeface="Avenir Next LT Pro" panose="020B0504020202020204" pitchFamily="34" charset="0"/>
              </a:rPr>
              <a:t>implicit </a:t>
            </a:r>
            <a:r>
              <a:rPr lang="en-US" dirty="0">
                <a:latin typeface="Avenir Next LT Pro" panose="020B0504020202020204" pitchFamily="34" charset="0"/>
              </a:rPr>
              <a:t>truncation, so a search of "cats" shows all options </a:t>
            </a:r>
            <a:r>
              <a:rPr lang="en-US" i="1" u="sng" dirty="0">
                <a:latin typeface="Avenir Next LT Pro" panose="020B0504020202020204" pitchFamily="34" charset="0"/>
              </a:rPr>
              <a:t>beginning </a:t>
            </a:r>
            <a:r>
              <a:rPr lang="en-US" u="sng" dirty="0">
                <a:latin typeface="Avenir Next LT Pro" panose="020B0504020202020204" pitchFamily="34" charset="0"/>
              </a:rPr>
              <a:t>with</a:t>
            </a:r>
            <a:r>
              <a:rPr lang="en-US" dirty="0">
                <a:latin typeface="Avenir Next LT Pro" panose="020B0504020202020204" pitchFamily="34" charset="0"/>
              </a:rPr>
              <a:t> "cats."</a:t>
            </a:r>
            <a:endParaRPr lang="en-US" dirty="0">
              <a:latin typeface="Arial" panose="020B0604020202020204" pitchFamily="34" charset="0"/>
            </a:endParaRPr>
          </a:p>
          <a:p>
            <a:pPr algn="just" fontAlgn="base">
              <a:buFont typeface="Arial" panose="020B0604020202020204" pitchFamily="34" charset="0"/>
              <a:buChar char="•"/>
            </a:pPr>
            <a:endParaRPr lang="en-US" sz="2200" dirty="0">
              <a:solidFill>
                <a:srgbClr val="53575A"/>
              </a:solidFill>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3" name="Picture 2" descr="Screenshot of Polaris Leap Find Tool example search">
            <a:extLst>
              <a:ext uri="{FF2B5EF4-FFF2-40B4-BE49-F238E27FC236}">
                <a16:creationId xmlns:a16="http://schemas.microsoft.com/office/drawing/2014/main" id="{E69749A3-CA21-7535-D31D-478A956E2DD2}"/>
              </a:ext>
            </a:extLst>
          </p:cNvPr>
          <p:cNvPicPr>
            <a:picLocks noChangeAspect="1"/>
          </p:cNvPicPr>
          <p:nvPr/>
        </p:nvPicPr>
        <p:blipFill rotWithShape="1">
          <a:blip r:embed="rId2"/>
          <a:srcRect t="1517"/>
          <a:stretch/>
        </p:blipFill>
        <p:spPr>
          <a:xfrm>
            <a:off x="550864" y="1157265"/>
            <a:ext cx="6723031" cy="45434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44495039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EC08D-801E-50D0-AAA2-A1B34245104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CE18A04-DA9F-6E29-2F44-BED5D4B4B191}"/>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25634800-6C78-1765-EEA2-8EDBFEABB37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BEA95DC-428E-FA18-7310-1AE38383156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1994390"/>
            <a:ext cx="5873681"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Additional options are available: </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Save preferred search settings/user defaults (star)​</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Filter searches​</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Enter record set options​ (bag)</a:t>
            </a:r>
            <a:endParaRPr lang="en-US" i="1" dirty="0">
              <a:latin typeface="Arial" panose="020B0604020202020204" pitchFamily="34" charset="0"/>
            </a:endParaRP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Sorting columns</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Choosing columns to display</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Count Only searches</a:t>
            </a:r>
            <a:endParaRPr lang="en-US" i="1"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venir Next LT Pro" panose="020B0504020202020204" pitchFamily="34" charset="0"/>
            </a:endParaRPr>
          </a:p>
        </p:txBody>
      </p:sp>
      <p:pic>
        <p:nvPicPr>
          <p:cNvPr id="4" name="Picture 3" descr="Screenshot of Polaris Leap Find Tool options">
            <a:extLst>
              <a:ext uri="{FF2B5EF4-FFF2-40B4-BE49-F238E27FC236}">
                <a16:creationId xmlns:a16="http://schemas.microsoft.com/office/drawing/2014/main" id="{951836BC-0896-0DCA-5E47-017E6E9A4DEB}"/>
              </a:ext>
            </a:extLst>
          </p:cNvPr>
          <p:cNvPicPr>
            <a:picLocks noChangeAspect="1"/>
          </p:cNvPicPr>
          <p:nvPr/>
        </p:nvPicPr>
        <p:blipFill rotWithShape="1">
          <a:blip r:embed="rId2"/>
          <a:srcRect l="5120" r="10098"/>
          <a:stretch/>
        </p:blipFill>
        <p:spPr>
          <a:xfrm>
            <a:off x="4727933" y="2046933"/>
            <a:ext cx="7139543" cy="4172240"/>
          </a:xfrm>
          <a:prstGeom prst="rect">
            <a:avLst/>
          </a:prstGeom>
        </p:spPr>
      </p:pic>
    </p:spTree>
    <p:extLst>
      <p:ext uri="{BB962C8B-B14F-4D97-AF65-F5344CB8AC3E}">
        <p14:creationId xmlns:p14="http://schemas.microsoft.com/office/powerpoint/2010/main" val="28434547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4BAD47-C22B-1948-A400-73C2796CAC7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440EB0B-AF6D-B59B-E00C-A47B45B8A093}"/>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12014665-98E5-0E2C-B509-96B4F8F1473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480DEEB-0C40-EFF3-8D84-D98C5ECCE82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pic>
        <p:nvPicPr>
          <p:cNvPr id="3" name="Picture 2" descr="Screenshot of Polaris Leap Find Tool filter">
            <a:extLst>
              <a:ext uri="{FF2B5EF4-FFF2-40B4-BE49-F238E27FC236}">
                <a16:creationId xmlns:a16="http://schemas.microsoft.com/office/drawing/2014/main" id="{879534FF-1B91-6F52-3DC9-FDD75A22590B}"/>
              </a:ext>
            </a:extLst>
          </p:cNvPr>
          <p:cNvPicPr>
            <a:picLocks noChangeAspect="1"/>
          </p:cNvPicPr>
          <p:nvPr/>
        </p:nvPicPr>
        <p:blipFill>
          <a:blip r:embed="rId2"/>
          <a:stretch>
            <a:fillRect/>
          </a:stretch>
        </p:blipFill>
        <p:spPr>
          <a:xfrm>
            <a:off x="2472710" y="2033104"/>
            <a:ext cx="6848882" cy="4138553"/>
          </a:xfrm>
          <a:prstGeom prst="rect">
            <a:avLst/>
          </a:prstGeom>
          <a:ln>
            <a:noFill/>
          </a:ln>
          <a:effectLst>
            <a:outerShdw blurRad="292100" dist="139700" dir="2700000" algn="tl" rotWithShape="0">
              <a:srgbClr val="333333">
                <a:alpha val="65000"/>
              </a:srgbClr>
            </a:outerShdw>
          </a:effectLst>
        </p:spPr>
      </p:pic>
      <p:sp>
        <p:nvSpPr>
          <p:cNvPr id="5" name="Slide Number Placeholder 1">
            <a:extLst>
              <a:ext uri="{FF2B5EF4-FFF2-40B4-BE49-F238E27FC236}">
                <a16:creationId xmlns:a16="http://schemas.microsoft.com/office/drawing/2014/main" id="{8417B5ED-FE14-7533-5D4E-5D529780AA4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336619" y="1131352"/>
            <a:ext cx="1218757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To filter, add conditions as needed and select </a:t>
            </a:r>
            <a:r>
              <a:rPr lang="en-US" sz="1500" i="1" dirty="0">
                <a:latin typeface="Avenir Next LT Pro" panose="020B0504020202020204" pitchFamily="34" charset="0"/>
              </a:rPr>
              <a:t>APPLY</a:t>
            </a:r>
            <a:r>
              <a:rPr lang="en-US" sz="1500" dirty="0">
                <a:latin typeface="Avenir Next LT Pro" panose="020B0504020202020204" pitchFamily="34" charset="0"/>
              </a:rPr>
              <a:t>.</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Filters remain until removed or until </a:t>
            </a:r>
            <a:r>
              <a:rPr lang="en-US" sz="1500" i="1" dirty="0">
                <a:latin typeface="Avenir Next LT Pro" panose="020B0504020202020204" pitchFamily="34" charset="0"/>
              </a:rPr>
              <a:t>Find Tool </a:t>
            </a:r>
            <a:r>
              <a:rPr lang="en-US" sz="1500" dirty="0">
                <a:latin typeface="Avenir Next LT Pro" panose="020B0504020202020204" pitchFamily="34" charset="0"/>
              </a:rPr>
              <a:t>is closed.</a:t>
            </a:r>
            <a:endParaRPr lang="en-US" sz="1500" dirty="0">
              <a:latin typeface="Arial" panose="020B0604020202020204" pitchFamily="34" charset="0"/>
            </a:endParaRPr>
          </a:p>
        </p:txBody>
      </p:sp>
    </p:spTree>
    <p:extLst>
      <p:ext uri="{BB962C8B-B14F-4D97-AF65-F5344CB8AC3E}">
        <p14:creationId xmlns:p14="http://schemas.microsoft.com/office/powerpoint/2010/main" val="92955019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A036D9-3291-8EB3-2B56-B2EC02EA599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0D64CFC-0A2F-2DE0-316A-664EF194118E}"/>
              </a:ext>
            </a:extLst>
          </p:cNvPr>
          <p:cNvSpPr>
            <a:spLocks noGrp="1"/>
          </p:cNvSpPr>
          <p:nvPr>
            <p:ph type="title"/>
          </p:nvPr>
        </p:nvSpPr>
        <p:spPr/>
        <p:txBody>
          <a:bodyPr/>
          <a:lstStyle/>
          <a:p>
            <a:r>
              <a:rPr lang="en-GB" dirty="0"/>
              <a:t>Find Tool</a:t>
            </a:r>
          </a:p>
        </p:txBody>
      </p:sp>
      <p:sp>
        <p:nvSpPr>
          <p:cNvPr id="6" name="Footer Placeholder 5">
            <a:extLst>
              <a:ext uri="{FF2B5EF4-FFF2-40B4-BE49-F238E27FC236}">
                <a16:creationId xmlns:a16="http://schemas.microsoft.com/office/drawing/2014/main" id="{C6E1D571-414B-4E5E-9BDC-19CC8F4568C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EF720F7-34BF-59B8-21DE-49807C570AC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F9650EF-FD11-F96B-033B-0C7C621FEFA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Find Tool - Power Search">
            <a:extLst>
              <a:ext uri="{FF2B5EF4-FFF2-40B4-BE49-F238E27FC236}">
                <a16:creationId xmlns:a16="http://schemas.microsoft.com/office/drawing/2014/main" id="{AB6E0FAC-5D0C-8265-F470-1BDC2CC8117B}"/>
              </a:ext>
            </a:extLst>
          </p:cNvPr>
          <p:cNvPicPr>
            <a:picLocks noChangeAspect="1"/>
          </p:cNvPicPr>
          <p:nvPr/>
        </p:nvPicPr>
        <p:blipFill>
          <a:blip r:embed="rId2"/>
          <a:stretch>
            <a:fillRect/>
          </a:stretch>
        </p:blipFill>
        <p:spPr>
          <a:xfrm>
            <a:off x="1733400" y="2737509"/>
            <a:ext cx="8725199" cy="3067763"/>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1052728"/>
            <a:ext cx="1218757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Searches may be saved as </a:t>
            </a:r>
            <a:r>
              <a:rPr lang="en-US" sz="1500" i="1" dirty="0"/>
              <a:t>Power Searches</a:t>
            </a:r>
            <a:r>
              <a:rPr lang="en-US" sz="1500" dirty="0"/>
              <a:t> and are also user ID specific.</a:t>
            </a:r>
          </a:p>
          <a:p>
            <a:pPr marL="285750" indent="-285750" algn="just">
              <a:buClr>
                <a:schemeClr val="bg2"/>
              </a:buClr>
              <a:buFont typeface="Wingdings" panose="05000000000000000000" pitchFamily="2" charset="2"/>
              <a:buChar char="§"/>
            </a:pPr>
            <a:r>
              <a:rPr lang="en-US" sz="1500" dirty="0"/>
              <a:t>After creating the search, change the search mode to </a:t>
            </a:r>
            <a:r>
              <a:rPr lang="en-US" sz="1500" i="1" dirty="0"/>
              <a:t>Power Search</a:t>
            </a:r>
            <a:r>
              <a:rPr lang="en-US" sz="1500" dirty="0"/>
              <a:t>.</a:t>
            </a:r>
          </a:p>
          <a:p>
            <a:pPr marL="285750" indent="-285750" algn="just">
              <a:buClr>
                <a:schemeClr val="bg2"/>
              </a:buClr>
              <a:buFont typeface="Wingdings" panose="05000000000000000000" pitchFamily="2" charset="2"/>
              <a:buChar char="§"/>
            </a:pPr>
            <a:r>
              <a:rPr lang="en-US" sz="1500" dirty="0"/>
              <a:t>Click the </a:t>
            </a:r>
            <a:r>
              <a:rPr lang="en-US" sz="1500" i="1" dirty="0"/>
              <a:t>Save</a:t>
            </a:r>
            <a:r>
              <a:rPr lang="en-US" sz="1500" dirty="0"/>
              <a:t> icon to retain the search string for later use.</a:t>
            </a:r>
          </a:p>
          <a:p>
            <a:pPr marL="285750" indent="-285750" algn="just">
              <a:buClr>
                <a:schemeClr val="bg2"/>
              </a:buClr>
              <a:buFont typeface="Wingdings" panose="05000000000000000000" pitchFamily="2" charset="2"/>
              <a:buChar char="§"/>
            </a:pPr>
            <a:r>
              <a:rPr lang="en-US" sz="1500" dirty="0"/>
              <a:t>After naming the search, click the green </a:t>
            </a:r>
            <a:r>
              <a:rPr lang="en-US" sz="1500" i="1" dirty="0"/>
              <a:t>SAVE</a:t>
            </a:r>
            <a:r>
              <a:rPr lang="en-US" sz="1500" dirty="0"/>
              <a:t> button.</a:t>
            </a:r>
          </a:p>
        </p:txBody>
      </p:sp>
    </p:spTree>
    <p:extLst>
      <p:ext uri="{BB962C8B-B14F-4D97-AF65-F5344CB8AC3E}">
        <p14:creationId xmlns:p14="http://schemas.microsoft.com/office/powerpoint/2010/main" val="2782091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54EEF-CF7D-0BA6-E601-1A1B2F70DF4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F58A6F1-6405-724A-B9B0-14EF343A392A}"/>
              </a:ext>
            </a:extLst>
          </p:cNvPr>
          <p:cNvSpPr>
            <a:spLocks noGrp="1"/>
          </p:cNvSpPr>
          <p:nvPr>
            <p:ph type="title"/>
          </p:nvPr>
        </p:nvSpPr>
        <p:spPr/>
        <p:txBody>
          <a:bodyPr/>
          <a:lstStyle/>
          <a:p>
            <a:r>
              <a:rPr lang="en-GB" dirty="0"/>
              <a:t>Patron Records</a:t>
            </a:r>
          </a:p>
        </p:txBody>
      </p:sp>
      <p:sp>
        <p:nvSpPr>
          <p:cNvPr id="6" name="Footer Placeholder 5">
            <a:extLst>
              <a:ext uri="{FF2B5EF4-FFF2-40B4-BE49-F238E27FC236}">
                <a16:creationId xmlns:a16="http://schemas.microsoft.com/office/drawing/2014/main" id="{C51790FA-B844-95E1-128E-759F6CEFDA6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311C0B1-6CC2-2B94-8433-FBB04215EFB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CAD919AA-23D7-BA08-896C-1C4BF7A0C73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cord">
            <a:extLst>
              <a:ext uri="{FF2B5EF4-FFF2-40B4-BE49-F238E27FC236}">
                <a16:creationId xmlns:a16="http://schemas.microsoft.com/office/drawing/2014/main" id="{674A6673-45CA-9D9D-CA13-195DFC2F26C6}"/>
              </a:ext>
            </a:extLst>
          </p:cNvPr>
          <p:cNvPicPr>
            <a:picLocks noChangeAspect="1"/>
          </p:cNvPicPr>
          <p:nvPr/>
        </p:nvPicPr>
        <p:blipFill>
          <a:blip r:embed="rId2"/>
          <a:stretch>
            <a:fillRect/>
          </a:stretch>
        </p:blipFill>
        <p:spPr>
          <a:xfrm>
            <a:off x="783427" y="2155570"/>
            <a:ext cx="10787865" cy="4016088"/>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997195"/>
            <a:ext cx="1218757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Use the </a:t>
            </a:r>
            <a:r>
              <a:rPr lang="en-US" sz="1500" i="1" dirty="0">
                <a:latin typeface="Avenir Next LT Pro" panose="020B0504020202020204" pitchFamily="34" charset="0"/>
              </a:rPr>
              <a:t>Quick Search</a:t>
            </a:r>
            <a:r>
              <a:rPr lang="en-US" sz="1500" dirty="0">
                <a:latin typeface="Avenir Next LT Pro" panose="020B0504020202020204" pitchFamily="34" charset="0"/>
              </a:rPr>
              <a:t> or </a:t>
            </a:r>
            <a:r>
              <a:rPr lang="en-US" sz="1500" i="1" dirty="0">
                <a:latin typeface="Avenir Next LT Pro" panose="020B0504020202020204" pitchFamily="34" charset="0"/>
              </a:rPr>
              <a:t>Find Tool </a:t>
            </a:r>
            <a:r>
              <a:rPr lang="en-US" sz="1500" dirty="0">
                <a:latin typeface="Avenir Next LT Pro" panose="020B0504020202020204" pitchFamily="34" charset="0"/>
              </a:rPr>
              <a:t>to retrieve patron records.</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Multiple functions may be performed from this screen.</a:t>
            </a: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buFont typeface="Arial" panose="020B0604020202020204" pitchFamily="34" charset="0"/>
              <a:buChar char="•"/>
            </a:pPr>
            <a:endParaRPr lang="en-US" sz="2200" dirty="0">
              <a:latin typeface="Arial" panose="020B0604020202020204" pitchFamily="34" charset="0"/>
            </a:endParaRPr>
          </a:p>
        </p:txBody>
      </p:sp>
    </p:spTree>
    <p:extLst>
      <p:ext uri="{BB962C8B-B14F-4D97-AF65-F5344CB8AC3E}">
        <p14:creationId xmlns:p14="http://schemas.microsoft.com/office/powerpoint/2010/main" val="29563814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001C53-3BCC-6CC0-8EEA-A8BD6C9DEFD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145FE9E-DC5C-9952-155A-2159C93AC277}"/>
              </a:ext>
            </a:extLst>
          </p:cNvPr>
          <p:cNvSpPr>
            <a:spLocks noGrp="1"/>
          </p:cNvSpPr>
          <p:nvPr>
            <p:ph type="title"/>
          </p:nvPr>
        </p:nvSpPr>
        <p:spPr/>
        <p:txBody>
          <a:bodyPr/>
          <a:lstStyle/>
          <a:p>
            <a:r>
              <a:rPr lang="en-GB" dirty="0"/>
              <a:t>Do We Still Need the Client?</a:t>
            </a:r>
          </a:p>
        </p:txBody>
      </p:sp>
      <p:sp>
        <p:nvSpPr>
          <p:cNvPr id="6" name="Footer Placeholder 5">
            <a:extLst>
              <a:ext uri="{FF2B5EF4-FFF2-40B4-BE49-F238E27FC236}">
                <a16:creationId xmlns:a16="http://schemas.microsoft.com/office/drawing/2014/main" id="{8CC8DCF7-BEDD-3B4E-1979-BC413CFEF40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1F331A7-423B-7254-DD32-8DA2515E3DF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9" name="Content Placeholder 10">
            <a:extLst>
              <a:ext uri="{FF2B5EF4-FFF2-40B4-BE49-F238E27FC236}">
                <a16:creationId xmlns:a16="http://schemas.microsoft.com/office/drawing/2014/main" id="{308079E0-B55A-93F8-C8FA-4476A286BDF2}"/>
              </a:ext>
            </a:extLst>
          </p:cNvPr>
          <p:cNvSpPr>
            <a:spLocks noGrp="1"/>
          </p:cNvSpPr>
          <p:nvPr>
            <p:ph type="body" sz="quarter" idx="14"/>
          </p:nvPr>
        </p:nvSpPr>
        <p:spPr>
          <a:xfrm>
            <a:off x="550863" y="1808163"/>
            <a:ext cx="11171337" cy="4321175"/>
          </a:xfrm>
        </p:spPr>
        <p:txBody>
          <a:bodyPr/>
          <a:lstStyle/>
          <a:p>
            <a:pPr algn="just">
              <a:buClr>
                <a:schemeClr val="bg2"/>
              </a:buClr>
              <a:buFont typeface="Wingdings" panose="05000000000000000000" pitchFamily="2" charset="2"/>
              <a:buChar char="§"/>
            </a:pPr>
            <a:r>
              <a:rPr lang="en-US" dirty="0"/>
              <a:t>Yes, some system setup still takes place in the Staff Client. However, much of this has moved to a web-based System Administration platform, as well.</a:t>
            </a:r>
          </a:p>
          <a:p>
            <a:pPr algn="just">
              <a:buClr>
                <a:schemeClr val="bg2"/>
              </a:buClr>
              <a:buFont typeface="Wingdings" panose="05000000000000000000" pitchFamily="2" charset="2"/>
              <a:buChar char="§"/>
            </a:pPr>
            <a:endParaRPr lang="en-US" dirty="0"/>
          </a:p>
          <a:p>
            <a:pPr algn="just">
              <a:buClr>
                <a:schemeClr val="bg2"/>
              </a:buClr>
              <a:buFont typeface="Wingdings" panose="05000000000000000000" pitchFamily="2" charset="2"/>
              <a:buChar char="§"/>
            </a:pPr>
            <a:r>
              <a:rPr lang="en-US" dirty="0">
                <a:cs typeface="Helvetica"/>
              </a:rPr>
              <a:t>System Administration—There is setup that affects only Leap and not the Client (refer to SA training).</a:t>
            </a:r>
          </a:p>
          <a:p>
            <a:pPr algn="just">
              <a:buClr>
                <a:schemeClr val="bg2"/>
              </a:buClr>
              <a:buFont typeface="Wingdings" panose="05000000000000000000" pitchFamily="2" charset="2"/>
              <a:buChar char="§"/>
            </a:pPr>
            <a:endParaRPr lang="en-US" dirty="0">
              <a:cs typeface="Helvetica"/>
            </a:endParaRPr>
          </a:p>
          <a:p>
            <a:pPr algn="just">
              <a:buClr>
                <a:schemeClr val="bg2"/>
              </a:buClr>
              <a:buFont typeface="Wingdings" panose="05000000000000000000" pitchFamily="2" charset="2"/>
              <a:buChar char="§"/>
            </a:pPr>
            <a:r>
              <a:rPr lang="en-US" dirty="0">
                <a:cs typeface="Helvetica"/>
              </a:rPr>
              <a:t>There are still a few functions the Staff Client can do that Leap cannot regarding Patron Services and Circulation:</a:t>
            </a:r>
          </a:p>
          <a:p>
            <a:pPr marL="734400" lvl="2" indent="-342900" algn="just">
              <a:buClr>
                <a:schemeClr val="bg2"/>
              </a:buClr>
            </a:pPr>
            <a:r>
              <a:rPr lang="en-US" dirty="0"/>
              <a:t>Receipt printer custom message</a:t>
            </a:r>
          </a:p>
          <a:p>
            <a:pPr marL="734400" lvl="2" indent="-342900" algn="just">
              <a:buClr>
                <a:schemeClr val="bg2"/>
              </a:buClr>
            </a:pPr>
            <a:r>
              <a:rPr lang="en-US" dirty="0">
                <a:cs typeface="Helvetica"/>
              </a:rPr>
              <a:t>Notices and reports</a:t>
            </a:r>
          </a:p>
          <a:p>
            <a:pPr marL="0" indent="0">
              <a:buNone/>
            </a:pPr>
            <a:endParaRPr lang="en-NL" dirty="0"/>
          </a:p>
        </p:txBody>
      </p:sp>
    </p:spTree>
    <p:extLst>
      <p:ext uri="{BB962C8B-B14F-4D97-AF65-F5344CB8AC3E}">
        <p14:creationId xmlns:p14="http://schemas.microsoft.com/office/powerpoint/2010/main" val="30053053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D5D642-B423-6ADD-A4DC-90FE8579592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72027E9-7A9C-900D-0083-A994DD576B79}"/>
              </a:ext>
            </a:extLst>
          </p:cNvPr>
          <p:cNvSpPr>
            <a:spLocks noGrp="1"/>
          </p:cNvSpPr>
          <p:nvPr>
            <p:ph type="title"/>
          </p:nvPr>
        </p:nvSpPr>
        <p:spPr/>
        <p:txBody>
          <a:bodyPr/>
          <a:lstStyle/>
          <a:p>
            <a:r>
              <a:rPr lang="en-GB" dirty="0"/>
              <a:t>Patron Records</a:t>
            </a:r>
          </a:p>
        </p:txBody>
      </p:sp>
      <p:sp>
        <p:nvSpPr>
          <p:cNvPr id="6" name="Footer Placeholder 5">
            <a:extLst>
              <a:ext uri="{FF2B5EF4-FFF2-40B4-BE49-F238E27FC236}">
                <a16:creationId xmlns:a16="http://schemas.microsoft.com/office/drawing/2014/main" id="{05D97F9A-DF83-922D-08D9-D7F933EFDC6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2F39A1B-43CB-072F-6919-AFAA24BDD3D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33150AC-5C9F-3E47-0D5C-DCA02547A95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Patron Record &gt; REGISTRATION ">
            <a:extLst>
              <a:ext uri="{FF2B5EF4-FFF2-40B4-BE49-F238E27FC236}">
                <a16:creationId xmlns:a16="http://schemas.microsoft.com/office/drawing/2014/main" id="{8B2211FB-7946-78D1-057A-3A8460DE65CE}"/>
              </a:ext>
            </a:extLst>
          </p:cNvPr>
          <p:cNvPicPr>
            <a:picLocks noChangeAspect="1"/>
          </p:cNvPicPr>
          <p:nvPr/>
        </p:nvPicPr>
        <p:blipFill>
          <a:blip r:embed="rId2"/>
          <a:stretch>
            <a:fillRect/>
          </a:stretch>
        </p:blipFill>
        <p:spPr>
          <a:xfrm>
            <a:off x="719591" y="1442213"/>
            <a:ext cx="10355120" cy="4363059"/>
          </a:xfrm>
          <a:prstGeom prst="rect">
            <a:avLst/>
          </a:prstGeom>
        </p:spPr>
      </p:pic>
      <p:sp>
        <p:nvSpPr>
          <p:cNvPr id="4" name="Content Placeholder 10">
            <a:extLst>
              <a:ext uri="{FF2B5EF4-FFF2-40B4-BE49-F238E27FC236}">
                <a16:creationId xmlns:a16="http://schemas.microsoft.com/office/drawing/2014/main" id="{1ACE3884-5DD3-4F86-13C6-FF34F1D35C8C}"/>
              </a:ext>
            </a:extLst>
          </p:cNvPr>
          <p:cNvSpPr txBox="1">
            <a:spLocks/>
          </p:cNvSpPr>
          <p:nvPr/>
        </p:nvSpPr>
        <p:spPr>
          <a:xfrm>
            <a:off x="550864" y="1052728"/>
            <a:ext cx="1218757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Clicking </a:t>
            </a:r>
            <a:r>
              <a:rPr lang="en-US" sz="1500" i="1" dirty="0">
                <a:latin typeface="Avenir Next LT Pro" panose="020B0504020202020204" pitchFamily="34" charset="0"/>
              </a:rPr>
              <a:t>REGISTRATION</a:t>
            </a:r>
            <a:r>
              <a:rPr lang="en-US" sz="1500" dirty="0">
                <a:latin typeface="Avenir Next LT Pro" panose="020B0504020202020204" pitchFamily="34" charset="0"/>
              </a:rPr>
              <a:t> pulls up the patron registration record.</a:t>
            </a: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buFont typeface="Arial" panose="020B0604020202020204" pitchFamily="34" charset="0"/>
              <a:buChar char="•"/>
            </a:pPr>
            <a:endParaRPr lang="en-US" sz="2200" dirty="0">
              <a:latin typeface="Arial" panose="020B0604020202020204" pitchFamily="34" charset="0"/>
            </a:endParaRPr>
          </a:p>
        </p:txBody>
      </p:sp>
    </p:spTree>
    <p:extLst>
      <p:ext uri="{BB962C8B-B14F-4D97-AF65-F5344CB8AC3E}">
        <p14:creationId xmlns:p14="http://schemas.microsoft.com/office/powerpoint/2010/main" val="8425212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B3D460-12C7-4B81-5953-B08E7B72A00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7000F62-DBE1-AA43-5708-703F01D2B212}"/>
              </a:ext>
            </a:extLst>
          </p:cNvPr>
          <p:cNvSpPr>
            <a:spLocks noGrp="1"/>
          </p:cNvSpPr>
          <p:nvPr>
            <p:ph type="title"/>
          </p:nvPr>
        </p:nvSpPr>
        <p:spPr/>
        <p:txBody>
          <a:bodyPr/>
          <a:lstStyle/>
          <a:p>
            <a:r>
              <a:rPr lang="en-GB" dirty="0"/>
              <a:t>Bibliographic Records</a:t>
            </a:r>
          </a:p>
        </p:txBody>
      </p:sp>
      <p:sp>
        <p:nvSpPr>
          <p:cNvPr id="6" name="Footer Placeholder 5">
            <a:extLst>
              <a:ext uri="{FF2B5EF4-FFF2-40B4-BE49-F238E27FC236}">
                <a16:creationId xmlns:a16="http://schemas.microsoft.com/office/drawing/2014/main" id="{FD91372A-240E-07F1-B063-326755DEC15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0509E23-B40D-D63C-BFB8-D14A22D5ECB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459C13E-EEBA-698E-AE8B-3A1431BEA89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Bib Record workform">
            <a:extLst>
              <a:ext uri="{FF2B5EF4-FFF2-40B4-BE49-F238E27FC236}">
                <a16:creationId xmlns:a16="http://schemas.microsoft.com/office/drawing/2014/main" id="{64C2669F-4957-3FE3-E479-FE113E568B03}"/>
              </a:ext>
            </a:extLst>
          </p:cNvPr>
          <p:cNvPicPr>
            <a:picLocks noChangeAspect="1"/>
          </p:cNvPicPr>
          <p:nvPr/>
        </p:nvPicPr>
        <p:blipFill>
          <a:blip r:embed="rId2"/>
          <a:stretch>
            <a:fillRect/>
          </a:stretch>
        </p:blipFill>
        <p:spPr>
          <a:xfrm>
            <a:off x="979469" y="2188728"/>
            <a:ext cx="10233061" cy="3982929"/>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142238"/>
            <a:ext cx="12187579"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Use the </a:t>
            </a:r>
            <a:r>
              <a:rPr lang="en-US" sz="1500" i="1" dirty="0">
                <a:latin typeface="Avenir Next LT Pro" panose="020B0504020202020204" pitchFamily="34" charset="0"/>
              </a:rPr>
              <a:t>Quick Search</a:t>
            </a:r>
            <a:r>
              <a:rPr lang="en-US" sz="1500" dirty="0">
                <a:latin typeface="Avenir Next LT Pro" panose="020B0504020202020204" pitchFamily="34" charset="0"/>
              </a:rPr>
              <a:t> or </a:t>
            </a:r>
            <a:r>
              <a:rPr lang="en-US" sz="1500" i="1" dirty="0">
                <a:latin typeface="Avenir Next LT Pro" panose="020B0504020202020204" pitchFamily="34" charset="0"/>
              </a:rPr>
              <a:t>Find Tool</a:t>
            </a:r>
            <a:r>
              <a:rPr lang="en-US" sz="1500" dirty="0">
                <a:latin typeface="Avenir Next LT Pro" panose="020B0504020202020204" pitchFamily="34" charset="0"/>
              </a:rPr>
              <a:t> to retrieve bib records. </a:t>
            </a: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A bib record </a:t>
            </a:r>
            <a:r>
              <a:rPr lang="en-US" sz="1500" dirty="0" err="1">
                <a:latin typeface="Avenir Next LT Pro" panose="020B0504020202020204" pitchFamily="34" charset="0"/>
              </a:rPr>
              <a:t>workform</a:t>
            </a:r>
            <a:r>
              <a:rPr lang="en-US" sz="1500" dirty="0">
                <a:latin typeface="Avenir Next LT Pro" panose="020B0504020202020204" pitchFamily="34" charset="0"/>
              </a:rPr>
              <a:t> will appear:</a:t>
            </a: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buFont typeface="Arial" panose="020B0604020202020204" pitchFamily="34" charset="0"/>
              <a:buChar char="•"/>
            </a:pPr>
            <a:endParaRPr lang="en-US" sz="2200" dirty="0">
              <a:latin typeface="Arial" panose="020B0604020202020204" pitchFamily="34" charset="0"/>
            </a:endParaRPr>
          </a:p>
        </p:txBody>
      </p:sp>
    </p:spTree>
    <p:extLst>
      <p:ext uri="{BB962C8B-B14F-4D97-AF65-F5344CB8AC3E}">
        <p14:creationId xmlns:p14="http://schemas.microsoft.com/office/powerpoint/2010/main" val="38401243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CCBE80-D267-F65C-344E-12D392B64AC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0F10E5A-A24F-0C9E-07A0-695EFAA0BFED}"/>
              </a:ext>
            </a:extLst>
          </p:cNvPr>
          <p:cNvSpPr>
            <a:spLocks noGrp="1"/>
          </p:cNvSpPr>
          <p:nvPr>
            <p:ph type="title"/>
          </p:nvPr>
        </p:nvSpPr>
        <p:spPr/>
        <p:txBody>
          <a:bodyPr/>
          <a:lstStyle/>
          <a:p>
            <a:r>
              <a:rPr lang="en-GB" dirty="0"/>
              <a:t>Bibliographic Records</a:t>
            </a:r>
          </a:p>
        </p:txBody>
      </p:sp>
      <p:sp>
        <p:nvSpPr>
          <p:cNvPr id="6" name="Footer Placeholder 5">
            <a:extLst>
              <a:ext uri="{FF2B5EF4-FFF2-40B4-BE49-F238E27FC236}">
                <a16:creationId xmlns:a16="http://schemas.microsoft.com/office/drawing/2014/main" id="{A3D81801-3F31-5B73-6B68-682D8974D8C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F9778C8-46DC-8F31-62F1-205602DBE994}"/>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6FC7602-FBEA-3B0C-A401-863B60DB346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07141" y="1251095"/>
            <a:ext cx="10780019" cy="162212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i="1" dirty="0">
                <a:latin typeface="Avenir Next LT Pro" panose="020B0504020202020204" pitchFamily="34" charset="0"/>
              </a:rPr>
              <a:t>Bibliographic Record </a:t>
            </a:r>
            <a:r>
              <a:rPr lang="en-US" sz="1500" dirty="0" err="1">
                <a:latin typeface="Avenir Next LT Pro" panose="020B0504020202020204" pitchFamily="34" charset="0"/>
              </a:rPr>
              <a:t>workform</a:t>
            </a:r>
            <a:r>
              <a:rPr lang="en-US" sz="1500" dirty="0">
                <a:latin typeface="Avenir Next LT Pro" panose="020B0504020202020204" pitchFamily="34" charset="0"/>
              </a:rPr>
              <a:t> contains details, options on the top right, and tabs displaying </a:t>
            </a:r>
            <a:r>
              <a:rPr lang="en-US" sz="1500" i="1" dirty="0">
                <a:latin typeface="Avenir Next LT Pro" panose="020B0504020202020204" pitchFamily="34" charset="0"/>
              </a:rPr>
              <a:t>Preview, Items view, MARC record, Headings (authority information), Statistics, Record Sets, Resources, </a:t>
            </a:r>
            <a:r>
              <a:rPr lang="en-US" sz="1500" dirty="0">
                <a:latin typeface="Avenir Next LT Pro" panose="020B0504020202020204" pitchFamily="34" charset="0"/>
              </a:rPr>
              <a:t>and</a:t>
            </a:r>
            <a:r>
              <a:rPr lang="en-US" sz="1500" i="1" dirty="0">
                <a:latin typeface="Avenir Next LT Pro" panose="020B0504020202020204" pitchFamily="34" charset="0"/>
              </a:rPr>
              <a:t> Outreach Patrons</a:t>
            </a:r>
            <a:r>
              <a:rPr lang="en-US" sz="1500" dirty="0">
                <a:latin typeface="Avenir Next LT Pro" panose="020B0504020202020204" pitchFamily="34" charset="0"/>
              </a:rPr>
              <a:t> (</a:t>
            </a:r>
            <a:r>
              <a:rPr lang="en-US" sz="1500" dirty="0">
                <a:solidFill>
                  <a:schemeClr val="bg2"/>
                </a:solidFill>
                <a:hlinkClick r:id="rId2">
                  <a:extLst>
                    <a:ext uri="{A12FA001-AC4F-418D-AE19-62706E023703}">
                      <ahyp:hlinkClr xmlns:ahyp="http://schemas.microsoft.com/office/drawing/2018/hyperlinkcolor" val="tx"/>
                    </a:ext>
                  </a:extLst>
                </a:hlinkClick>
              </a:rPr>
              <a:t>Leap Help - Bibliographic Record</a:t>
            </a:r>
            <a:r>
              <a:rPr lang="en-US" sz="1500" dirty="0">
                <a:solidFill>
                  <a:schemeClr val="bg2"/>
                </a:solidFill>
              </a:rPr>
              <a:t>).</a:t>
            </a:r>
            <a:endParaRPr lang="en-US" sz="1500" dirty="0">
              <a:solidFill>
                <a:schemeClr val="bg2"/>
              </a:solidFill>
              <a:latin typeface="Avenir Next LT Pro" panose="020B0504020202020204" pitchFamily="34" charset="0"/>
            </a:endParaRPr>
          </a:p>
          <a:p>
            <a:pPr algn="just" fontAlgn="base">
              <a:buFont typeface="Arial" panose="020B0604020202020204" pitchFamily="34" charset="0"/>
              <a:buChar char="•"/>
            </a:pPr>
            <a:endParaRPr lang="en-US" sz="2200" dirty="0">
              <a:latin typeface="Avenir Next LT Pro" panose="020B0504020202020204" pitchFamily="34" charset="0"/>
            </a:endParaRPr>
          </a:p>
          <a:p>
            <a:pPr algn="just" fontAlgn="base"/>
            <a:endParaRPr lang="en-US" sz="2200" dirty="0">
              <a:latin typeface="Arial" panose="020B0604020202020204" pitchFamily="34" charset="0"/>
            </a:endParaRPr>
          </a:p>
        </p:txBody>
      </p:sp>
      <p:pic>
        <p:nvPicPr>
          <p:cNvPr id="4" name="Picture 3" descr="Screenshot of Polaris Leap Bib Record workform">
            <a:extLst>
              <a:ext uri="{FF2B5EF4-FFF2-40B4-BE49-F238E27FC236}">
                <a16:creationId xmlns:a16="http://schemas.microsoft.com/office/drawing/2014/main" id="{CCD1DA8B-2112-E560-8BE1-AE1A2CB94C83}"/>
              </a:ext>
            </a:extLst>
          </p:cNvPr>
          <p:cNvPicPr>
            <a:picLocks noChangeAspect="1"/>
          </p:cNvPicPr>
          <p:nvPr/>
        </p:nvPicPr>
        <p:blipFill>
          <a:blip r:embed="rId3"/>
          <a:stretch>
            <a:fillRect/>
          </a:stretch>
        </p:blipFill>
        <p:spPr>
          <a:xfrm>
            <a:off x="1595919" y="2628442"/>
            <a:ext cx="9000162" cy="350305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1211107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929F20-C525-C8D2-654B-1E7B4FC48EF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1A79AB1-8B68-825E-A604-A7F9270536FC}"/>
              </a:ext>
            </a:extLst>
          </p:cNvPr>
          <p:cNvSpPr>
            <a:spLocks noGrp="1"/>
          </p:cNvSpPr>
          <p:nvPr>
            <p:ph type="title"/>
          </p:nvPr>
        </p:nvSpPr>
        <p:spPr/>
        <p:txBody>
          <a:bodyPr/>
          <a:lstStyle/>
          <a:p>
            <a:r>
              <a:rPr lang="en-GB" dirty="0"/>
              <a:t>Bibliographic Records</a:t>
            </a:r>
          </a:p>
        </p:txBody>
      </p:sp>
      <p:sp>
        <p:nvSpPr>
          <p:cNvPr id="6" name="Footer Placeholder 5">
            <a:extLst>
              <a:ext uri="{FF2B5EF4-FFF2-40B4-BE49-F238E27FC236}">
                <a16:creationId xmlns:a16="http://schemas.microsoft.com/office/drawing/2014/main" id="{1E74F1B2-16D6-D4D2-8E1F-EC347423AB9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43A2995-CD83-C14F-FE2F-643F6A5FCA2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54AFD79-8E1A-0666-6D48-E9A0722EFF53}"/>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173882"/>
            <a:ext cx="11560854" cy="215637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Click </a:t>
            </a:r>
            <a:r>
              <a:rPr lang="en-US" sz="1500" i="1" dirty="0"/>
              <a:t>RESULTS</a:t>
            </a:r>
            <a:r>
              <a:rPr lang="en-US" sz="1500" dirty="0"/>
              <a:t> to return to the </a:t>
            </a:r>
            <a:r>
              <a:rPr lang="en-US" sz="1500" i="1" dirty="0"/>
              <a:t>Find Tool </a:t>
            </a:r>
            <a:r>
              <a:rPr lang="en-US" sz="1500" dirty="0"/>
              <a:t>results list.</a:t>
            </a:r>
          </a:p>
          <a:p>
            <a:pPr marL="285750" indent="-285750" algn="just">
              <a:buClr>
                <a:schemeClr val="bg2"/>
              </a:buClr>
              <a:buFont typeface="Wingdings" panose="05000000000000000000" pitchFamily="2" charset="2"/>
              <a:buChar char="§"/>
            </a:pPr>
            <a:r>
              <a:rPr lang="en-US" sz="1500" dirty="0"/>
              <a:t>Click </a:t>
            </a:r>
            <a:r>
              <a:rPr lang="en-US" sz="1500" i="1" dirty="0"/>
              <a:t>LINKS</a:t>
            </a:r>
            <a:r>
              <a:rPr lang="en-US" sz="1500" dirty="0"/>
              <a:t> to access the </a:t>
            </a:r>
            <a:r>
              <a:rPr lang="en-US" sz="1500" i="1" dirty="0"/>
              <a:t>Holds Queue</a:t>
            </a:r>
            <a:r>
              <a:rPr lang="en-US" sz="1500" dirty="0"/>
              <a:t> and launch PAC on the browser.</a:t>
            </a:r>
          </a:p>
          <a:p>
            <a:pPr marL="285750" indent="-285750" algn="just">
              <a:buClr>
                <a:schemeClr val="bg2"/>
              </a:buClr>
              <a:buFont typeface="Wingdings" panose="05000000000000000000" pitchFamily="2" charset="2"/>
              <a:buChar char="§"/>
            </a:pPr>
            <a:r>
              <a:rPr lang="en-US" sz="1500" dirty="0"/>
              <a:t>Click </a:t>
            </a:r>
            <a:r>
              <a:rPr lang="en-US" sz="1500" i="1" dirty="0"/>
              <a:t>ACTIONS</a:t>
            </a:r>
            <a:r>
              <a:rPr lang="en-US" sz="1500" dirty="0"/>
              <a:t> to place a hold, create an item, delete the bib record, or add the bib to a records set.</a:t>
            </a:r>
          </a:p>
          <a:p>
            <a:pPr algn="just" fontAlgn="base">
              <a:buFont typeface="Arial" panose="020B0604020202020204" pitchFamily="34" charset="0"/>
              <a:buChar char="•"/>
            </a:pPr>
            <a:endParaRPr lang="en-US" sz="2200" dirty="0">
              <a:latin typeface="Arial" panose="020B0604020202020204" pitchFamily="34" charset="0"/>
            </a:endParaRPr>
          </a:p>
        </p:txBody>
      </p:sp>
      <p:pic>
        <p:nvPicPr>
          <p:cNvPr id="3" name="Picture 2" descr="Screenshot of Polaris Leap Bib Record options">
            <a:extLst>
              <a:ext uri="{FF2B5EF4-FFF2-40B4-BE49-F238E27FC236}">
                <a16:creationId xmlns:a16="http://schemas.microsoft.com/office/drawing/2014/main" id="{7508A140-D35D-0EB4-106F-DEB9F48ADD99}"/>
              </a:ext>
            </a:extLst>
          </p:cNvPr>
          <p:cNvPicPr>
            <a:picLocks noChangeAspect="1"/>
          </p:cNvPicPr>
          <p:nvPr/>
        </p:nvPicPr>
        <p:blipFill>
          <a:blip r:embed="rId2"/>
          <a:stretch>
            <a:fillRect/>
          </a:stretch>
        </p:blipFill>
        <p:spPr>
          <a:xfrm>
            <a:off x="1108966" y="2743104"/>
            <a:ext cx="9974067" cy="137179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3648779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78AF15-C77C-08A0-880C-C8948915818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B708E3F-79E3-CF03-251C-356CA2A6C253}"/>
              </a:ext>
            </a:extLst>
          </p:cNvPr>
          <p:cNvSpPr>
            <a:spLocks noGrp="1"/>
          </p:cNvSpPr>
          <p:nvPr>
            <p:ph type="title"/>
          </p:nvPr>
        </p:nvSpPr>
        <p:spPr/>
        <p:txBody>
          <a:bodyPr/>
          <a:lstStyle/>
          <a:p>
            <a:r>
              <a:rPr lang="en-GB" dirty="0"/>
              <a:t>Item Records</a:t>
            </a:r>
          </a:p>
        </p:txBody>
      </p:sp>
      <p:sp>
        <p:nvSpPr>
          <p:cNvPr id="6" name="Footer Placeholder 5">
            <a:extLst>
              <a:ext uri="{FF2B5EF4-FFF2-40B4-BE49-F238E27FC236}">
                <a16:creationId xmlns:a16="http://schemas.microsoft.com/office/drawing/2014/main" id="{0BA95BB1-F454-4810-7628-31C62121948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41E7F65-45D0-D142-4A1D-2B368DE6C49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F4E32749-BE1A-6D59-9B36-1D6909F5C38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Item Record workform">
            <a:extLst>
              <a:ext uri="{FF2B5EF4-FFF2-40B4-BE49-F238E27FC236}">
                <a16:creationId xmlns:a16="http://schemas.microsoft.com/office/drawing/2014/main" id="{C4A4C489-7A49-12AC-5D9C-1FAF64649344}"/>
              </a:ext>
            </a:extLst>
          </p:cNvPr>
          <p:cNvPicPr>
            <a:picLocks noChangeAspect="1"/>
          </p:cNvPicPr>
          <p:nvPr/>
        </p:nvPicPr>
        <p:blipFill>
          <a:blip r:embed="rId2"/>
          <a:stretch>
            <a:fillRect/>
          </a:stretch>
        </p:blipFill>
        <p:spPr>
          <a:xfrm>
            <a:off x="1123950" y="2112097"/>
            <a:ext cx="9944100" cy="3856423"/>
          </a:xfrm>
          <a:prstGeom prst="rect">
            <a:avLst/>
          </a:prstGeom>
          <a:ln>
            <a:noFill/>
          </a:ln>
          <a:effectLst>
            <a:outerShdw blurRad="292100" dist="139700" dir="2700000" algn="tl" rotWithShape="0">
              <a:srgbClr val="333333">
                <a:alpha val="65000"/>
              </a:srgbClr>
            </a:outerShdw>
          </a:effectLst>
        </p:spPr>
      </p:pic>
      <p:sp>
        <p:nvSpPr>
          <p:cNvPr id="4" name="Content Placeholder 10">
            <a:extLst>
              <a:ext uri="{FF2B5EF4-FFF2-40B4-BE49-F238E27FC236}">
                <a16:creationId xmlns:a16="http://schemas.microsoft.com/office/drawing/2014/main" id="{1ACE3884-5DD3-4F86-13C6-FF34F1D35C8C}"/>
              </a:ext>
            </a:extLst>
          </p:cNvPr>
          <p:cNvSpPr txBox="1">
            <a:spLocks/>
          </p:cNvSpPr>
          <p:nvPr/>
        </p:nvSpPr>
        <p:spPr>
          <a:xfrm>
            <a:off x="550864" y="889480"/>
            <a:ext cx="11560854" cy="215637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Items can be created, copied, modified, and deleted in Leap.</a:t>
            </a:r>
          </a:p>
          <a:p>
            <a:pPr marL="285750" indent="-285750" algn="just">
              <a:buClr>
                <a:schemeClr val="bg2"/>
              </a:buClr>
              <a:buFont typeface="Wingdings" panose="05000000000000000000" pitchFamily="2" charset="2"/>
              <a:buChar char="§"/>
            </a:pPr>
            <a:r>
              <a:rPr lang="en-US" sz="1500" dirty="0"/>
              <a:t>Click </a:t>
            </a:r>
            <a:r>
              <a:rPr lang="en-US" sz="1500" i="1" dirty="0"/>
              <a:t>RESULTS</a:t>
            </a:r>
            <a:r>
              <a:rPr lang="en-US" sz="1500" dirty="0"/>
              <a:t> to return to the </a:t>
            </a:r>
            <a:r>
              <a:rPr lang="en-US" sz="1500" i="1" dirty="0"/>
              <a:t>Find Tool </a:t>
            </a:r>
            <a:r>
              <a:rPr lang="en-US" sz="1500" dirty="0"/>
              <a:t>results list.</a:t>
            </a:r>
          </a:p>
          <a:p>
            <a:pPr marL="285750" indent="-285750" algn="just">
              <a:buClr>
                <a:schemeClr val="bg2"/>
              </a:buClr>
              <a:buFont typeface="Wingdings" panose="05000000000000000000" pitchFamily="2" charset="2"/>
              <a:buChar char="§"/>
            </a:pPr>
            <a:r>
              <a:rPr lang="en-US" sz="1500" dirty="0"/>
              <a:t>The </a:t>
            </a:r>
            <a:r>
              <a:rPr lang="en-US" sz="1500" i="1" dirty="0"/>
              <a:t>Blocks and Notes</a:t>
            </a:r>
            <a:r>
              <a:rPr lang="en-US" sz="1500" dirty="0"/>
              <a:t> tab will turn red if there are blocks or notes on the item.</a:t>
            </a:r>
          </a:p>
          <a:p>
            <a:pPr algn="just" fontAlgn="base">
              <a:buFont typeface="Arial" panose="020B0604020202020204" pitchFamily="34" charset="0"/>
              <a:buChar char="•"/>
            </a:pPr>
            <a:endParaRPr lang="en-US" sz="2200" dirty="0"/>
          </a:p>
        </p:txBody>
      </p:sp>
    </p:spTree>
    <p:extLst>
      <p:ext uri="{BB962C8B-B14F-4D97-AF65-F5344CB8AC3E}">
        <p14:creationId xmlns:p14="http://schemas.microsoft.com/office/powerpoint/2010/main" val="25698218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5EDBBE-6CE6-9971-6037-CD41EA5EDB5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A58C8F7-FC81-7954-B8EB-25D578C1648B}"/>
              </a:ext>
            </a:extLst>
          </p:cNvPr>
          <p:cNvSpPr>
            <a:spLocks noGrp="1"/>
          </p:cNvSpPr>
          <p:nvPr>
            <p:ph type="title"/>
          </p:nvPr>
        </p:nvSpPr>
        <p:spPr/>
        <p:txBody>
          <a:bodyPr/>
          <a:lstStyle/>
          <a:p>
            <a:r>
              <a:rPr lang="en-GB" dirty="0"/>
              <a:t>Item Record Structure</a:t>
            </a:r>
          </a:p>
        </p:txBody>
      </p:sp>
      <p:sp>
        <p:nvSpPr>
          <p:cNvPr id="6" name="Footer Placeholder 5">
            <a:extLst>
              <a:ext uri="{FF2B5EF4-FFF2-40B4-BE49-F238E27FC236}">
                <a16:creationId xmlns:a16="http://schemas.microsoft.com/office/drawing/2014/main" id="{15B7C13C-AE46-B1A0-2D52-4B02B5C5B76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D2F1DFE-B3FA-5373-3818-671A69BCA2F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161815D-D8CB-E3A1-944B-26AFC7D3197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8" name="Picture 7" descr="Screenshot of Polaris Leap Item Record workform">
            <a:extLst>
              <a:ext uri="{FF2B5EF4-FFF2-40B4-BE49-F238E27FC236}">
                <a16:creationId xmlns:a16="http://schemas.microsoft.com/office/drawing/2014/main" id="{4E3B7B6F-596D-705C-783D-0CBD0DCB3B19}"/>
              </a:ext>
            </a:extLst>
          </p:cNvPr>
          <p:cNvPicPr>
            <a:picLocks noChangeAspect="1"/>
          </p:cNvPicPr>
          <p:nvPr/>
        </p:nvPicPr>
        <p:blipFill>
          <a:blip r:embed="rId2"/>
          <a:stretch>
            <a:fillRect/>
          </a:stretch>
        </p:blipFill>
        <p:spPr>
          <a:xfrm>
            <a:off x="1123949" y="2129729"/>
            <a:ext cx="9944100" cy="3856423"/>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041756"/>
            <a:ext cx="11450673" cy="1087973"/>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Similar </a:t>
            </a:r>
            <a:r>
              <a:rPr lang="en-US" sz="1500" dirty="0" err="1">
                <a:latin typeface="Avenir Next LT Pro" panose="020B0504020202020204" pitchFamily="34" charset="0"/>
              </a:rPr>
              <a:t>workform</a:t>
            </a:r>
            <a:r>
              <a:rPr lang="en-US" sz="1500" dirty="0">
                <a:latin typeface="Avenir Next LT Pro" panose="020B0504020202020204" pitchFamily="34" charset="0"/>
              </a:rPr>
              <a:t> setup as Bibliographic Record; features tabs for </a:t>
            </a:r>
            <a:r>
              <a:rPr lang="en-US" sz="1500" i="1" dirty="0">
                <a:latin typeface="Avenir Next LT Pro" panose="020B0504020202020204" pitchFamily="34" charset="0"/>
              </a:rPr>
              <a:t>Details, Circulation, Blocks and Notes, History, Statistics, Record Sets, Notices, </a:t>
            </a:r>
            <a:r>
              <a:rPr lang="en-US" sz="1500" dirty="0">
                <a:latin typeface="Avenir Next LT Pro" panose="020B0504020202020204" pitchFamily="34" charset="0"/>
              </a:rPr>
              <a:t>and</a:t>
            </a:r>
            <a:r>
              <a:rPr lang="en-US" sz="1500" i="1" dirty="0">
                <a:latin typeface="Avenir Next LT Pro" panose="020B0504020202020204" pitchFamily="34" charset="0"/>
              </a:rPr>
              <a:t> Source and Donor</a:t>
            </a:r>
            <a:r>
              <a:rPr lang="en-US" sz="1500" dirty="0">
                <a:solidFill>
                  <a:schemeClr val="bg2"/>
                </a:solidFill>
                <a:latin typeface="Avenir Next LT Pro" panose="020B0504020202020204" pitchFamily="34" charset="0"/>
              </a:rPr>
              <a:t> (</a:t>
            </a:r>
            <a:r>
              <a:rPr lang="en-US" sz="1500" dirty="0">
                <a:solidFill>
                  <a:schemeClr val="bg2"/>
                </a:solidFill>
                <a:hlinkClick r:id="rId3">
                  <a:extLst>
                    <a:ext uri="{A12FA001-AC4F-418D-AE19-62706E023703}">
                      <ahyp:hlinkClr xmlns:ahyp="http://schemas.microsoft.com/office/drawing/2018/hyperlinkcolor" val="tx"/>
                    </a:ext>
                  </a:extLst>
                </a:hlinkClick>
              </a:rPr>
              <a:t>Leap Help - Item Record </a:t>
            </a:r>
            <a:r>
              <a:rPr lang="en-US" sz="1500" dirty="0" err="1">
                <a:solidFill>
                  <a:schemeClr val="bg2"/>
                </a:solidFill>
                <a:hlinkClick r:id="rId3">
                  <a:extLst>
                    <a:ext uri="{A12FA001-AC4F-418D-AE19-62706E023703}">
                      <ahyp:hlinkClr xmlns:ahyp="http://schemas.microsoft.com/office/drawing/2018/hyperlinkcolor" val="tx"/>
                    </a:ext>
                  </a:extLst>
                </a:hlinkClick>
              </a:rPr>
              <a:t>Workform</a:t>
            </a:r>
            <a:r>
              <a:rPr lang="en-US" sz="1500" dirty="0">
                <a:solidFill>
                  <a:schemeClr val="bg2"/>
                </a:solidFill>
              </a:rPr>
              <a:t>).</a:t>
            </a:r>
            <a:endParaRPr lang="en-US" sz="1500" dirty="0">
              <a:solidFill>
                <a:schemeClr val="bg2"/>
              </a:solidFill>
              <a:latin typeface="Avenir Next LT Pro" panose="020B0504020202020204" pitchFamily="34" charset="0"/>
            </a:endParaRPr>
          </a:p>
        </p:txBody>
      </p:sp>
    </p:spTree>
    <p:extLst>
      <p:ext uri="{BB962C8B-B14F-4D97-AF65-F5344CB8AC3E}">
        <p14:creationId xmlns:p14="http://schemas.microsoft.com/office/powerpoint/2010/main" val="36342933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EAB5AE-3824-44C5-4A80-93240BBDF01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1A02F41-F4F6-2723-6582-F2030E25A49B}"/>
              </a:ext>
            </a:extLst>
          </p:cNvPr>
          <p:cNvSpPr>
            <a:spLocks noGrp="1"/>
          </p:cNvSpPr>
          <p:nvPr>
            <p:ph type="title"/>
          </p:nvPr>
        </p:nvSpPr>
        <p:spPr/>
        <p:txBody>
          <a:bodyPr/>
          <a:lstStyle/>
          <a:p>
            <a:r>
              <a:rPr lang="en-GB" dirty="0"/>
              <a:t>Item Records</a:t>
            </a:r>
          </a:p>
        </p:txBody>
      </p:sp>
      <p:sp>
        <p:nvSpPr>
          <p:cNvPr id="6" name="Footer Placeholder 5">
            <a:extLst>
              <a:ext uri="{FF2B5EF4-FFF2-40B4-BE49-F238E27FC236}">
                <a16:creationId xmlns:a16="http://schemas.microsoft.com/office/drawing/2014/main" id="{9C4B3918-A710-4936-EE39-943C97F9D42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1C8AC14-955A-B295-7C6D-B01AF69CC77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4AA91F3-7ECA-D9AB-BA53-F0C93B08AE3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Item Record Circulation tab">
            <a:extLst>
              <a:ext uri="{FF2B5EF4-FFF2-40B4-BE49-F238E27FC236}">
                <a16:creationId xmlns:a16="http://schemas.microsoft.com/office/drawing/2014/main" id="{A07780F4-C6D2-89B8-EF08-DF4DDC2291A6}"/>
              </a:ext>
            </a:extLst>
          </p:cNvPr>
          <p:cNvPicPr>
            <a:picLocks noChangeAspect="1"/>
          </p:cNvPicPr>
          <p:nvPr/>
        </p:nvPicPr>
        <p:blipFill>
          <a:blip r:embed="rId2"/>
          <a:stretch>
            <a:fillRect/>
          </a:stretch>
        </p:blipFill>
        <p:spPr>
          <a:xfrm>
            <a:off x="1040798" y="832618"/>
            <a:ext cx="10150867" cy="3464377"/>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4778687"/>
            <a:ext cx="11126119" cy="1087973"/>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i="1" dirty="0"/>
              <a:t>Circulation</a:t>
            </a:r>
            <a:r>
              <a:rPr lang="en-US" sz="1500" dirty="0"/>
              <a:t> tab includes information such as date due, current borrower, and last borrower.</a:t>
            </a:r>
          </a:p>
          <a:p>
            <a:pPr marL="285750" indent="-285750" algn="just">
              <a:buClr>
                <a:schemeClr val="bg2"/>
              </a:buClr>
              <a:buFont typeface="Wingdings" panose="05000000000000000000" pitchFamily="2" charset="2"/>
              <a:buChar char="§"/>
            </a:pPr>
            <a:r>
              <a:rPr lang="en-US" sz="1500" dirty="0"/>
              <a:t>Link to a current or last borrower or who an item is held for by clicking the barcode link in top of </a:t>
            </a:r>
            <a:r>
              <a:rPr lang="en-US" sz="1500" dirty="0" err="1"/>
              <a:t>workform</a:t>
            </a:r>
            <a:r>
              <a:rPr lang="en-US" sz="1500" dirty="0"/>
              <a:t>.</a:t>
            </a:r>
          </a:p>
          <a:p>
            <a:pPr marL="285750" indent="-285750" algn="just">
              <a:buClr>
                <a:schemeClr val="bg2"/>
              </a:buClr>
              <a:buFont typeface="Wingdings" panose="05000000000000000000" pitchFamily="2" charset="2"/>
              <a:buChar char="§"/>
            </a:pPr>
            <a:r>
              <a:rPr lang="en-US" sz="1500" i="1" dirty="0"/>
              <a:t>Details</a:t>
            </a:r>
            <a:r>
              <a:rPr lang="en-US" sz="1500" dirty="0"/>
              <a:t> tab includes cataloging information such as loan period, fine code, and whether the item is holdable.</a:t>
            </a:r>
          </a:p>
        </p:txBody>
      </p:sp>
    </p:spTree>
    <p:extLst>
      <p:ext uri="{BB962C8B-B14F-4D97-AF65-F5344CB8AC3E}">
        <p14:creationId xmlns:p14="http://schemas.microsoft.com/office/powerpoint/2010/main" val="22160716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FAE817-7464-FD84-E2DE-45072C1EB1F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4856F5B-CEF1-0886-BFEB-B4A7D0D56887}"/>
              </a:ext>
            </a:extLst>
          </p:cNvPr>
          <p:cNvSpPr>
            <a:spLocks noGrp="1"/>
          </p:cNvSpPr>
          <p:nvPr>
            <p:ph type="title"/>
          </p:nvPr>
        </p:nvSpPr>
        <p:spPr/>
        <p:txBody>
          <a:bodyPr/>
          <a:lstStyle/>
          <a:p>
            <a:r>
              <a:rPr lang="en-GB" dirty="0"/>
              <a:t>Item Records</a:t>
            </a:r>
          </a:p>
        </p:txBody>
      </p:sp>
      <p:sp>
        <p:nvSpPr>
          <p:cNvPr id="6" name="Footer Placeholder 5">
            <a:extLst>
              <a:ext uri="{FF2B5EF4-FFF2-40B4-BE49-F238E27FC236}">
                <a16:creationId xmlns:a16="http://schemas.microsoft.com/office/drawing/2014/main" id="{04CF2923-CDE4-2F22-4184-AA13BAFA161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D1BAD1E-BE60-794C-30BC-21E3FE704C3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0A1CE70-AF91-9E9E-D9BE-E936D4FC8E7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Item Blocks and Notes tab">
            <a:extLst>
              <a:ext uri="{FF2B5EF4-FFF2-40B4-BE49-F238E27FC236}">
                <a16:creationId xmlns:a16="http://schemas.microsoft.com/office/drawing/2014/main" id="{FFC3972A-ADFF-0A0B-0584-BB10BC6813D8}"/>
              </a:ext>
            </a:extLst>
          </p:cNvPr>
          <p:cNvPicPr>
            <a:picLocks noChangeAspect="1"/>
          </p:cNvPicPr>
          <p:nvPr/>
        </p:nvPicPr>
        <p:blipFill>
          <a:blip r:embed="rId2"/>
          <a:stretch>
            <a:fillRect/>
          </a:stretch>
        </p:blipFill>
        <p:spPr>
          <a:xfrm>
            <a:off x="550864" y="1095153"/>
            <a:ext cx="6898725" cy="3205469"/>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Item History tab">
            <a:extLst>
              <a:ext uri="{FF2B5EF4-FFF2-40B4-BE49-F238E27FC236}">
                <a16:creationId xmlns:a16="http://schemas.microsoft.com/office/drawing/2014/main" id="{B9A9FD32-A65E-105D-B516-31064BAB70DA}"/>
              </a:ext>
            </a:extLst>
          </p:cNvPr>
          <p:cNvPicPr>
            <a:picLocks noChangeAspect="1"/>
          </p:cNvPicPr>
          <p:nvPr/>
        </p:nvPicPr>
        <p:blipFill>
          <a:blip r:embed="rId3"/>
          <a:stretch>
            <a:fillRect/>
          </a:stretch>
        </p:blipFill>
        <p:spPr>
          <a:xfrm>
            <a:off x="387236" y="4775062"/>
            <a:ext cx="7243106" cy="915471"/>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5D509726-CC52-D4D7-69C7-EABCC105FBEB}"/>
              </a:ext>
            </a:extLst>
          </p:cNvPr>
          <p:cNvSpPr txBox="1">
            <a:spLocks/>
          </p:cNvSpPr>
          <p:nvPr/>
        </p:nvSpPr>
        <p:spPr>
          <a:xfrm>
            <a:off x="8188132" y="1458075"/>
            <a:ext cx="3534068" cy="436397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i="1" dirty="0"/>
              <a:t>Blocks and Notes</a:t>
            </a:r>
            <a:r>
              <a:rPr lang="en-US" sz="1500" dirty="0"/>
              <a:t> provides option to set library-assigned blocks, public notes, and internal notes.</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Every time an item is touched, the action is logged in the </a:t>
            </a:r>
            <a:r>
              <a:rPr lang="en-US" sz="1500" i="1" dirty="0"/>
              <a:t>History</a:t>
            </a:r>
            <a:r>
              <a:rPr lang="en-US" sz="1500" dirty="0"/>
              <a:t> tab.</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If enabled, you may link to a borrower on the item’s </a:t>
            </a:r>
            <a:r>
              <a:rPr lang="en-US" sz="1500" i="1" dirty="0"/>
              <a:t>History</a:t>
            </a:r>
            <a:r>
              <a:rPr lang="en-US" sz="1500" dirty="0"/>
              <a:t> view by clicking the patron’s ID if it displays.</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Information on past holds may also be checked by clicking the patron’s ID.</a:t>
            </a:r>
          </a:p>
        </p:txBody>
      </p:sp>
    </p:spTree>
    <p:extLst>
      <p:ext uri="{BB962C8B-B14F-4D97-AF65-F5344CB8AC3E}">
        <p14:creationId xmlns:p14="http://schemas.microsoft.com/office/powerpoint/2010/main" val="330100354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DF9AEF-379C-6719-18F1-3A74E99AAF7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F99DC7E-33F2-2EE3-BD1E-633D0CFC40B4}"/>
              </a:ext>
            </a:extLst>
          </p:cNvPr>
          <p:cNvSpPr>
            <a:spLocks noGrp="1"/>
          </p:cNvSpPr>
          <p:nvPr>
            <p:ph type="title"/>
          </p:nvPr>
        </p:nvSpPr>
        <p:spPr/>
        <p:txBody>
          <a:bodyPr/>
          <a:lstStyle/>
          <a:p>
            <a:r>
              <a:rPr lang="en-GB" dirty="0"/>
              <a:t>Item Records</a:t>
            </a:r>
          </a:p>
        </p:txBody>
      </p:sp>
      <p:sp>
        <p:nvSpPr>
          <p:cNvPr id="6" name="Footer Placeholder 5">
            <a:extLst>
              <a:ext uri="{FF2B5EF4-FFF2-40B4-BE49-F238E27FC236}">
                <a16:creationId xmlns:a16="http://schemas.microsoft.com/office/drawing/2014/main" id="{26AC70F8-E1E6-4E61-4D95-7458E87D6DA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F2C6ECB-B0C6-82D2-95C3-1EAAF12080E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58C35BB-EB2E-2707-FA27-7E3A85C3FA5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Item Statistics tab">
            <a:extLst>
              <a:ext uri="{FF2B5EF4-FFF2-40B4-BE49-F238E27FC236}">
                <a16:creationId xmlns:a16="http://schemas.microsoft.com/office/drawing/2014/main" id="{9A8D1E62-23BB-9A9C-05FE-B2C509F10883}"/>
              </a:ext>
            </a:extLst>
          </p:cNvPr>
          <p:cNvPicPr>
            <a:picLocks noChangeAspect="1"/>
          </p:cNvPicPr>
          <p:nvPr/>
        </p:nvPicPr>
        <p:blipFill>
          <a:blip r:embed="rId2"/>
          <a:stretch>
            <a:fillRect/>
          </a:stretch>
        </p:blipFill>
        <p:spPr>
          <a:xfrm>
            <a:off x="384231" y="1990298"/>
            <a:ext cx="7121090" cy="1438702"/>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E7EDF4F6-14EE-D9D1-0BE0-3C893E303560}"/>
              </a:ext>
            </a:extLst>
          </p:cNvPr>
          <p:cNvSpPr txBox="1">
            <a:spLocks/>
          </p:cNvSpPr>
          <p:nvPr/>
        </p:nvSpPr>
        <p:spPr>
          <a:xfrm>
            <a:off x="8040688" y="1722347"/>
            <a:ext cx="3534068" cy="436397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The </a:t>
            </a:r>
            <a:r>
              <a:rPr lang="en-US" sz="1500" i="1" dirty="0"/>
              <a:t>Statistics</a:t>
            </a:r>
            <a:r>
              <a:rPr lang="en-US" sz="1500" dirty="0"/>
              <a:t> tab shows circulating stats.</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i="1" dirty="0"/>
              <a:t>Record Sets</a:t>
            </a:r>
            <a:r>
              <a:rPr lang="en-US" sz="1500" dirty="0"/>
              <a:t> shows any sets the item belongs to.</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i="1" dirty="0"/>
              <a:t>Notices</a:t>
            </a:r>
            <a:r>
              <a:rPr lang="en-US" sz="1500" dirty="0"/>
              <a:t> contains the item’s notice history.</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i="1" dirty="0"/>
              <a:t>Source and Donor</a:t>
            </a:r>
            <a:r>
              <a:rPr lang="en-US" sz="1500" dirty="0"/>
              <a:t> contains information on the price, funding source, etc. of the item.</a:t>
            </a:r>
          </a:p>
        </p:txBody>
      </p:sp>
    </p:spTree>
    <p:extLst>
      <p:ext uri="{BB962C8B-B14F-4D97-AF65-F5344CB8AC3E}">
        <p14:creationId xmlns:p14="http://schemas.microsoft.com/office/powerpoint/2010/main" val="30598907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22B16F-8008-A09B-FBE9-2890230F7EA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2E45807-F306-8414-8786-5005D19281DE}"/>
              </a:ext>
            </a:extLst>
          </p:cNvPr>
          <p:cNvSpPr>
            <a:spLocks noGrp="1"/>
          </p:cNvSpPr>
          <p:nvPr>
            <p:ph type="title"/>
          </p:nvPr>
        </p:nvSpPr>
        <p:spPr/>
        <p:txBody>
          <a:bodyPr/>
          <a:lstStyle/>
          <a:p>
            <a:r>
              <a:rPr lang="en-GB" dirty="0"/>
              <a:t>Hold Requests</a:t>
            </a:r>
          </a:p>
        </p:txBody>
      </p:sp>
      <p:sp>
        <p:nvSpPr>
          <p:cNvPr id="6" name="Footer Placeholder 5">
            <a:extLst>
              <a:ext uri="{FF2B5EF4-FFF2-40B4-BE49-F238E27FC236}">
                <a16:creationId xmlns:a16="http://schemas.microsoft.com/office/drawing/2014/main" id="{D8A290D4-0812-9FB1-1139-2A93CC370F6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FE8EE8E-D335-B2DC-9879-7D3AD4E9DE1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35A5880-DB96-9B80-B498-1822330416AF}"/>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Hold Request with Filter Holds featured">
            <a:extLst>
              <a:ext uri="{FF2B5EF4-FFF2-40B4-BE49-F238E27FC236}">
                <a16:creationId xmlns:a16="http://schemas.microsoft.com/office/drawing/2014/main" id="{130F8F64-913B-3F9B-8C44-4A29EA885C3B}"/>
              </a:ext>
            </a:extLst>
          </p:cNvPr>
          <p:cNvPicPr>
            <a:picLocks noChangeAspect="1"/>
          </p:cNvPicPr>
          <p:nvPr/>
        </p:nvPicPr>
        <p:blipFill>
          <a:blip r:embed="rId2"/>
          <a:stretch>
            <a:fillRect/>
          </a:stretch>
        </p:blipFill>
        <p:spPr>
          <a:xfrm>
            <a:off x="1012397" y="2396276"/>
            <a:ext cx="8335538" cy="3381847"/>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6AB90317-5124-EC35-BD98-7D2429EFDFB2}"/>
              </a:ext>
            </a:extLst>
          </p:cNvPr>
          <p:cNvSpPr txBox="1">
            <a:spLocks/>
          </p:cNvSpPr>
          <p:nvPr/>
        </p:nvSpPr>
        <p:spPr>
          <a:xfrm>
            <a:off x="532886" y="1302546"/>
            <a:ext cx="11189314" cy="4363974"/>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Must be searched for using the </a:t>
            </a:r>
            <a:r>
              <a:rPr lang="en-US" sz="1500" i="1" dirty="0"/>
              <a:t>Find Tool.</a:t>
            </a:r>
          </a:p>
          <a:p>
            <a:pPr marL="285750" indent="-285750" algn="just">
              <a:buClr>
                <a:schemeClr val="bg2"/>
              </a:buClr>
              <a:buFont typeface="Wingdings" panose="05000000000000000000" pitchFamily="2" charset="2"/>
              <a:buChar char="§"/>
            </a:pPr>
            <a:r>
              <a:rPr lang="en-US" sz="1500" dirty="0"/>
              <a:t>Tabs contain information on </a:t>
            </a:r>
            <a:r>
              <a:rPr lang="en-US" sz="1500" i="1" dirty="0"/>
              <a:t>Hold Details, Notes, Satisfied By </a:t>
            </a:r>
            <a:r>
              <a:rPr lang="en-US" sz="1500" dirty="0"/>
              <a:t>information</a:t>
            </a:r>
            <a:r>
              <a:rPr lang="en-US" sz="1500" i="1" dirty="0"/>
              <a:t>, History, </a:t>
            </a:r>
            <a:r>
              <a:rPr lang="en-US" sz="1500" dirty="0"/>
              <a:t>and</a:t>
            </a:r>
            <a:r>
              <a:rPr lang="en-US" sz="1500" i="1" dirty="0"/>
              <a:t> All Hold Requests</a:t>
            </a:r>
            <a:r>
              <a:rPr lang="en-US" sz="1500" dirty="0"/>
              <a:t>.</a:t>
            </a:r>
          </a:p>
        </p:txBody>
      </p:sp>
      <p:sp>
        <p:nvSpPr>
          <p:cNvPr id="8" name="TextBox 7">
            <a:extLst>
              <a:ext uri="{FF2B5EF4-FFF2-40B4-BE49-F238E27FC236}">
                <a16:creationId xmlns:a16="http://schemas.microsoft.com/office/drawing/2014/main" id="{AA6C5216-3494-8FC3-0E4D-DFB1690A72EB}"/>
              </a:ext>
            </a:extLst>
          </p:cNvPr>
          <p:cNvSpPr txBox="1"/>
          <p:nvPr/>
        </p:nvSpPr>
        <p:spPr>
          <a:xfrm>
            <a:off x="9542922" y="4541178"/>
            <a:ext cx="1859622" cy="1348548"/>
          </a:xfrm>
          <a:prstGeom prst="rect">
            <a:avLst/>
          </a:prstGeom>
          <a:noFill/>
          <a:ln>
            <a:noFill/>
          </a:ln>
        </p:spPr>
        <p:txBody>
          <a:bodyPr wrap="square" rtlCol="0">
            <a:noAutofit/>
          </a:bodyPr>
          <a:lstStyle/>
          <a:p>
            <a:pPr algn="just"/>
            <a:r>
              <a:rPr lang="en-US" sz="1500" dirty="0"/>
              <a:t>Filter holds by patron name, branch, or pickup location.</a:t>
            </a:r>
          </a:p>
        </p:txBody>
      </p:sp>
    </p:spTree>
    <p:extLst>
      <p:ext uri="{BB962C8B-B14F-4D97-AF65-F5344CB8AC3E}">
        <p14:creationId xmlns:p14="http://schemas.microsoft.com/office/powerpoint/2010/main" val="6788130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7111C7-D40A-DCC3-A901-3AB2A032FEBF}"/>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3B69905-2625-2155-8914-9312F4BD7471}"/>
              </a:ext>
            </a:extLst>
          </p:cNvPr>
          <p:cNvSpPr>
            <a:spLocks noGrp="1"/>
          </p:cNvSpPr>
          <p:nvPr>
            <p:ph type="title"/>
          </p:nvPr>
        </p:nvSpPr>
        <p:spPr/>
        <p:txBody>
          <a:bodyPr/>
          <a:lstStyle/>
          <a:p>
            <a:r>
              <a:rPr lang="en-GB" dirty="0"/>
              <a:t>What Needs to be Set Up in System Administration?</a:t>
            </a:r>
          </a:p>
        </p:txBody>
      </p:sp>
      <p:sp>
        <p:nvSpPr>
          <p:cNvPr id="6" name="Footer Placeholder 5">
            <a:extLst>
              <a:ext uri="{FF2B5EF4-FFF2-40B4-BE49-F238E27FC236}">
                <a16:creationId xmlns:a16="http://schemas.microsoft.com/office/drawing/2014/main" id="{A04124CD-2FFD-2A3C-91D9-3E5F559CC93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1725039-FFC4-D51E-3BBC-D007B21CF02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153124"/>
            <a:ext cx="9461706"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i="1" dirty="0"/>
              <a:t>Very little </a:t>
            </a:r>
            <a:r>
              <a:rPr lang="en-US" sz="1500" dirty="0"/>
              <a:t>if you have previously used Polaris (Leap will simply use your existing System Administration settings).</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System-level Leap permissions:</a:t>
            </a:r>
          </a:p>
          <a:p>
            <a:pPr marL="734400" lvl="2" indent="-342900" algn="just">
              <a:buClr>
                <a:schemeClr val="bg2"/>
              </a:buClr>
            </a:pPr>
            <a:r>
              <a:rPr lang="en-US" i="1" dirty="0"/>
              <a:t>Access Leap: Allow</a:t>
            </a:r>
          </a:p>
          <a:p>
            <a:pPr marL="734400" lvl="2" indent="-342900" algn="just">
              <a:buClr>
                <a:schemeClr val="bg2"/>
              </a:buClr>
            </a:pPr>
            <a:r>
              <a:rPr lang="en-US" i="1" dirty="0"/>
              <a:t>Access Leap remotely: Allow</a:t>
            </a:r>
          </a:p>
          <a:p>
            <a:pPr marL="734400" lvl="2" indent="-342900" algn="just">
              <a:buClr>
                <a:schemeClr val="bg2"/>
              </a:buClr>
            </a:pPr>
            <a:r>
              <a:rPr lang="en-US" i="1" dirty="0"/>
              <a:t>Setup offline: Allow</a:t>
            </a:r>
          </a:p>
          <a:p>
            <a:endParaRPr lang="en-NL" dirty="0"/>
          </a:p>
        </p:txBody>
      </p:sp>
      <p:pic>
        <p:nvPicPr>
          <p:cNvPr id="3" name="Picture 2" descr="Screenshot of Polaris Staff Client Leap options">
            <a:extLst>
              <a:ext uri="{FF2B5EF4-FFF2-40B4-BE49-F238E27FC236}">
                <a16:creationId xmlns:a16="http://schemas.microsoft.com/office/drawing/2014/main" id="{085F049B-2438-CDDE-1AB7-B992CB98096A}"/>
              </a:ext>
            </a:extLst>
          </p:cNvPr>
          <p:cNvPicPr>
            <a:picLocks noChangeAspect="1"/>
          </p:cNvPicPr>
          <p:nvPr/>
        </p:nvPicPr>
        <p:blipFill>
          <a:blip r:embed="rId2"/>
          <a:stretch>
            <a:fillRect/>
          </a:stretch>
        </p:blipFill>
        <p:spPr>
          <a:xfrm>
            <a:off x="4619257" y="1692247"/>
            <a:ext cx="6152239" cy="43244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8545120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79EBB6-5C99-BDEA-0C12-6BD4430988F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0663305-7418-CEE5-4724-896D4F09A092}"/>
              </a:ext>
            </a:extLst>
          </p:cNvPr>
          <p:cNvSpPr>
            <a:spLocks noGrp="1"/>
          </p:cNvSpPr>
          <p:nvPr>
            <p:ph type="title"/>
          </p:nvPr>
        </p:nvSpPr>
        <p:spPr/>
        <p:txBody>
          <a:bodyPr/>
          <a:lstStyle/>
          <a:p>
            <a:r>
              <a:rPr lang="en-GB" dirty="0"/>
              <a:t>Working with Multiple Records</a:t>
            </a:r>
          </a:p>
        </p:txBody>
      </p:sp>
      <p:sp>
        <p:nvSpPr>
          <p:cNvPr id="6" name="Footer Placeholder 5">
            <a:extLst>
              <a:ext uri="{FF2B5EF4-FFF2-40B4-BE49-F238E27FC236}">
                <a16:creationId xmlns:a16="http://schemas.microsoft.com/office/drawing/2014/main" id="{7428F8AE-1071-06F0-A128-A0B1796EB3B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DD06591-BFAF-DDE8-69E9-243EF07EC08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3A72051-A406-0CD2-B9B7-EB20BE4A501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336619" y="1131352"/>
            <a:ext cx="11450673"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fontAlgn="base">
              <a:buClr>
                <a:schemeClr val="bg2"/>
              </a:buClr>
              <a:buFont typeface="Wingdings" panose="05000000000000000000" pitchFamily="2" charset="2"/>
              <a:buChar char="§"/>
            </a:pPr>
            <a:r>
              <a:rPr lang="en-US" sz="1500" dirty="0">
                <a:latin typeface="Avenir Next LT Pro" panose="020B0504020202020204" pitchFamily="34" charset="0"/>
              </a:rPr>
              <a:t>“Hamburger Menu” in top left corner will display currently open or recently closed windows</a:t>
            </a:r>
          </a:p>
          <a:p>
            <a:pPr marL="342900" indent="-342900" algn="just" fontAlgn="base">
              <a:buClr>
                <a:schemeClr val="bg2"/>
              </a:buClr>
              <a:buFont typeface="Wingdings" panose="05000000000000000000" pitchFamily="2" charset="2"/>
              <a:buChar char="§"/>
            </a:pPr>
            <a:r>
              <a:rPr lang="en-US" sz="1500" dirty="0">
                <a:latin typeface="Avenir Next LT Pro" panose="020B0504020202020204" pitchFamily="34" charset="0"/>
              </a:rPr>
              <a:t>May be pinned to display</a:t>
            </a:r>
          </a:p>
          <a:p>
            <a:pPr marL="342900" indent="-342900" algn="just" fontAlgn="base">
              <a:buClr>
                <a:schemeClr val="bg2"/>
              </a:buClr>
              <a:buFont typeface="Wingdings" panose="05000000000000000000" pitchFamily="2" charset="2"/>
              <a:buChar char="§"/>
            </a:pPr>
            <a:r>
              <a:rPr lang="en-US" sz="1500" dirty="0">
                <a:latin typeface="Avenir Next LT Pro" panose="020B0504020202020204" pitchFamily="34" charset="0"/>
              </a:rPr>
              <a:t>Makes it more convenient to work with multiple records</a:t>
            </a:r>
          </a:p>
          <a:p>
            <a:pPr marL="342900" indent="-342900" algn="just">
              <a:buClr>
                <a:schemeClr val="bg2"/>
              </a:buClr>
              <a:buFont typeface="Wingdings" panose="05000000000000000000" pitchFamily="2" charset="2"/>
              <a:buChar char="§"/>
            </a:pPr>
            <a:r>
              <a:rPr lang="en-US" sz="1500" dirty="0"/>
              <a:t>Records stay open until closed.</a:t>
            </a:r>
          </a:p>
          <a:p>
            <a:pPr marL="342900" indent="-342900" algn="just">
              <a:buClr>
                <a:schemeClr val="bg2"/>
              </a:buClr>
              <a:buFont typeface="Wingdings" panose="05000000000000000000" pitchFamily="2" charset="2"/>
              <a:buChar char="§"/>
            </a:pPr>
            <a:r>
              <a:rPr lang="en-US" sz="1500" dirty="0"/>
              <a:t>All records may be closed by clicking the </a:t>
            </a:r>
            <a:r>
              <a:rPr lang="en-US" sz="1500" i="1" dirty="0"/>
              <a:t>CLOSE ALL</a:t>
            </a:r>
            <a:r>
              <a:rPr lang="en-US" sz="1500" dirty="0"/>
              <a:t> button.</a:t>
            </a:r>
          </a:p>
          <a:p>
            <a:pPr marL="285750" indent="-285750" algn="just" fontAlgn="base">
              <a:buClr>
                <a:schemeClr val="bg2"/>
              </a:buClr>
              <a:buFont typeface="Wingdings" panose="05000000000000000000" pitchFamily="2" charset="2"/>
              <a:buChar char="§"/>
            </a:pP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3" name="Picture 2" descr="Screenshot of Polaris Leap &quot;hamburger menu&quot;">
            <a:extLst>
              <a:ext uri="{FF2B5EF4-FFF2-40B4-BE49-F238E27FC236}">
                <a16:creationId xmlns:a16="http://schemas.microsoft.com/office/drawing/2014/main" id="{FA7DF46D-7AB3-D261-92D7-3B6055963722}"/>
              </a:ext>
            </a:extLst>
          </p:cNvPr>
          <p:cNvPicPr>
            <a:picLocks noChangeAspect="1"/>
          </p:cNvPicPr>
          <p:nvPr/>
        </p:nvPicPr>
        <p:blipFill>
          <a:blip r:embed="rId2"/>
          <a:stretch>
            <a:fillRect/>
          </a:stretch>
        </p:blipFill>
        <p:spPr>
          <a:xfrm>
            <a:off x="2821418" y="3256471"/>
            <a:ext cx="6481073" cy="3601529"/>
          </a:xfrm>
          <a:prstGeom prst="rect">
            <a:avLst/>
          </a:prstGeom>
        </p:spPr>
      </p:pic>
    </p:spTree>
    <p:extLst>
      <p:ext uri="{BB962C8B-B14F-4D97-AF65-F5344CB8AC3E}">
        <p14:creationId xmlns:p14="http://schemas.microsoft.com/office/powerpoint/2010/main" val="115984806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BCE395-4FDB-C245-F08E-B4431A0CE5B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48A4356-5E88-28B4-0396-57D85A20E2BB}"/>
              </a:ext>
            </a:extLst>
          </p:cNvPr>
          <p:cNvSpPr>
            <a:spLocks noGrp="1"/>
          </p:cNvSpPr>
          <p:nvPr>
            <p:ph type="title"/>
          </p:nvPr>
        </p:nvSpPr>
        <p:spPr/>
        <p:txBody>
          <a:bodyPr/>
          <a:lstStyle/>
          <a:p>
            <a:r>
              <a:rPr lang="en-GB" dirty="0"/>
              <a:t>Registering a New Patron</a:t>
            </a:r>
          </a:p>
        </p:txBody>
      </p:sp>
      <p:sp>
        <p:nvSpPr>
          <p:cNvPr id="6" name="Footer Placeholder 5">
            <a:extLst>
              <a:ext uri="{FF2B5EF4-FFF2-40B4-BE49-F238E27FC236}">
                <a16:creationId xmlns:a16="http://schemas.microsoft.com/office/drawing/2014/main" id="{08E7F83D-04EE-8475-EDF0-13551512753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0CF414E-5D2A-1AC8-5767-CCFF80DE412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C5775FA5-E246-797E-8BDC-9E1AF53C79F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19AF707B-5489-A10C-0EB9-0D35AC70F0D6}"/>
              </a:ext>
            </a:extLst>
          </p:cNvPr>
          <p:cNvSpPr txBox="1">
            <a:spLocks/>
          </p:cNvSpPr>
          <p:nvPr/>
        </p:nvSpPr>
        <p:spPr>
          <a:xfrm>
            <a:off x="550864" y="1078189"/>
            <a:ext cx="11450673"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fontAlgn="base">
              <a:buClr>
                <a:schemeClr val="bg2"/>
              </a:buClr>
              <a:buFont typeface="Wingdings" panose="05000000000000000000" pitchFamily="2" charset="2"/>
              <a:buChar char="§"/>
            </a:pPr>
            <a:r>
              <a:rPr lang="en-US" sz="1500" i="1" dirty="0">
                <a:latin typeface="Avenir Next LT Pro" panose="020B0504020202020204" pitchFamily="34" charset="0"/>
              </a:rPr>
              <a:t>New &gt; Patron Record</a:t>
            </a:r>
          </a:p>
          <a:p>
            <a:pPr marL="342900" indent="-342900" algn="just" fontAlgn="base">
              <a:buClr>
                <a:schemeClr val="bg2"/>
              </a:buClr>
              <a:buFont typeface="Wingdings" panose="05000000000000000000" pitchFamily="2" charset="2"/>
              <a:buChar char="§"/>
            </a:pPr>
            <a:r>
              <a:rPr lang="en-US" sz="1500" dirty="0">
                <a:latin typeface="Avenir Next LT Pro" panose="020B0504020202020204" pitchFamily="34" charset="0"/>
              </a:rPr>
              <a:t>System administrators may suppress specific fields and views in patron registration records.</a:t>
            </a:r>
            <a:endParaRPr lang="en-US" sz="1500" dirty="0"/>
          </a:p>
          <a:p>
            <a:pPr algn="just" fontAlgn="base">
              <a:buFont typeface="Arial" panose="020B0604020202020204" pitchFamily="34" charset="0"/>
              <a:buChar char="•"/>
            </a:pP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4" name="Picture 3" descr="Screenshot of Polaris Leap Patron Registration">
            <a:extLst>
              <a:ext uri="{FF2B5EF4-FFF2-40B4-BE49-F238E27FC236}">
                <a16:creationId xmlns:a16="http://schemas.microsoft.com/office/drawing/2014/main" id="{B2B2578D-3B41-CF57-E56C-0C5E625DDC3B}"/>
              </a:ext>
            </a:extLst>
          </p:cNvPr>
          <p:cNvPicPr>
            <a:picLocks noChangeAspect="1"/>
          </p:cNvPicPr>
          <p:nvPr/>
        </p:nvPicPr>
        <p:blipFill>
          <a:blip r:embed="rId2"/>
          <a:stretch>
            <a:fillRect/>
          </a:stretch>
        </p:blipFill>
        <p:spPr>
          <a:xfrm>
            <a:off x="1792388" y="2121553"/>
            <a:ext cx="8607223" cy="392240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2212404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7B358D-6E34-BF10-358F-FCAF811353B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39DFE05-E2DD-659C-201B-7E5AEAACF957}"/>
              </a:ext>
            </a:extLst>
          </p:cNvPr>
          <p:cNvSpPr>
            <a:spLocks noGrp="1"/>
          </p:cNvSpPr>
          <p:nvPr>
            <p:ph type="title"/>
          </p:nvPr>
        </p:nvSpPr>
        <p:spPr/>
        <p:txBody>
          <a:bodyPr/>
          <a:lstStyle/>
          <a:p>
            <a:r>
              <a:rPr lang="en-GB" dirty="0"/>
              <a:t>Profile</a:t>
            </a:r>
          </a:p>
        </p:txBody>
      </p:sp>
      <p:sp>
        <p:nvSpPr>
          <p:cNvPr id="6" name="Footer Placeholder 5">
            <a:extLst>
              <a:ext uri="{FF2B5EF4-FFF2-40B4-BE49-F238E27FC236}">
                <a16:creationId xmlns:a16="http://schemas.microsoft.com/office/drawing/2014/main" id="{A9CB725D-8B52-4154-E993-01F7D2A2114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D30A0F3-F4B5-5A63-48B1-985FD094AC6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0289EE3-21C6-1DC9-A524-13095006C6A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gistration Profile">
            <a:extLst>
              <a:ext uri="{FF2B5EF4-FFF2-40B4-BE49-F238E27FC236}">
                <a16:creationId xmlns:a16="http://schemas.microsoft.com/office/drawing/2014/main" id="{A158E4D9-A714-DA82-400F-C747D466DDC5}"/>
              </a:ext>
            </a:extLst>
          </p:cNvPr>
          <p:cNvPicPr>
            <a:picLocks noChangeAspect="1"/>
          </p:cNvPicPr>
          <p:nvPr/>
        </p:nvPicPr>
        <p:blipFill>
          <a:blip r:embed="rId2"/>
          <a:stretch>
            <a:fillRect/>
          </a:stretch>
        </p:blipFill>
        <p:spPr>
          <a:xfrm>
            <a:off x="4368112" y="583849"/>
            <a:ext cx="6451945" cy="5690301"/>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A0260999-20C9-8FA7-AF93-0805B59A2B21}"/>
              </a:ext>
            </a:extLst>
          </p:cNvPr>
          <p:cNvSpPr txBox="1">
            <a:spLocks/>
          </p:cNvSpPr>
          <p:nvPr/>
        </p:nvSpPr>
        <p:spPr>
          <a:xfrm>
            <a:off x="550864" y="1184515"/>
            <a:ext cx="3365696"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Contains:</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Barcode (current and former)</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Registered branch</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Patron Code</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Name (title, suffix, name on ID)</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Dates (registration, expiration, birth date</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Statistical class</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Gender </a:t>
            </a:r>
          </a:p>
          <a:p>
            <a:pPr lvl="1" algn="just" fontAlgn="base">
              <a:buClr>
                <a:schemeClr val="bg2"/>
              </a:buClr>
              <a:buFont typeface="Wingdings" panose="05000000000000000000" pitchFamily="2" charset="2"/>
              <a:buChar char="§"/>
            </a:pPr>
            <a:r>
              <a:rPr lang="en-US" i="1" dirty="0">
                <a:latin typeface="Avenir Next LT Pro" panose="020B0504020202020204" pitchFamily="34" charset="0"/>
              </a:rPr>
              <a:t>Username</a:t>
            </a:r>
          </a:p>
          <a:p>
            <a:pPr lvl="1" algn="just" fontAlgn="base">
              <a:buFont typeface="Arial" panose="020B0604020202020204" pitchFamily="34" charset="0"/>
              <a:buChar char="•"/>
            </a:pPr>
            <a:endParaRPr lang="en-US" sz="1800" dirty="0"/>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17497841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3305AF-2557-026C-0443-690BE3411DD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36CC6C9-105D-2D1F-8DF6-760E0107CC37}"/>
              </a:ext>
            </a:extLst>
          </p:cNvPr>
          <p:cNvSpPr>
            <a:spLocks noGrp="1"/>
          </p:cNvSpPr>
          <p:nvPr>
            <p:ph type="title"/>
          </p:nvPr>
        </p:nvSpPr>
        <p:spPr/>
        <p:txBody>
          <a:bodyPr/>
          <a:lstStyle/>
          <a:p>
            <a:r>
              <a:rPr lang="en-GB" dirty="0"/>
              <a:t>Attributes</a:t>
            </a:r>
          </a:p>
        </p:txBody>
      </p:sp>
      <p:sp>
        <p:nvSpPr>
          <p:cNvPr id="6" name="Footer Placeholder 5">
            <a:extLst>
              <a:ext uri="{FF2B5EF4-FFF2-40B4-BE49-F238E27FC236}">
                <a16:creationId xmlns:a16="http://schemas.microsoft.com/office/drawing/2014/main" id="{8FF7F8C7-8ECB-4475-82C1-A5850CA75E30}"/>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0EAD9A4-E085-9233-0AB4-666722FC287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E7AF537C-48FE-7656-ADEF-24CE966043F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DF556126-0371-3756-6CE9-405451067741}"/>
              </a:ext>
            </a:extLst>
          </p:cNvPr>
          <p:cNvSpPr txBox="1">
            <a:spLocks/>
          </p:cNvSpPr>
          <p:nvPr/>
        </p:nvSpPr>
        <p:spPr>
          <a:xfrm>
            <a:off x="550864" y="2271759"/>
            <a:ext cx="3175147"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Attributes are called </a:t>
            </a:r>
            <a:r>
              <a:rPr lang="en-US" sz="1500" i="1" dirty="0"/>
              <a:t>User Defined Fields (UDF) </a:t>
            </a:r>
            <a:r>
              <a:rPr lang="en-US" sz="1500" dirty="0"/>
              <a:t>in the Client.</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If your library also uses </a:t>
            </a:r>
            <a:r>
              <a:rPr lang="en-US" sz="1500" i="1" dirty="0"/>
              <a:t>Custom Data Fields</a:t>
            </a:r>
            <a:r>
              <a:rPr lang="en-US" sz="1500" dirty="0"/>
              <a:t>, these fields and UDFs are combined in the attributes area.</a:t>
            </a:r>
          </a:p>
          <a:p>
            <a:pPr lvl="1" algn="just" fontAlgn="base">
              <a:buFont typeface="Arial" panose="020B0604020202020204" pitchFamily="34" charset="0"/>
              <a:buChar char="•"/>
            </a:pPr>
            <a:endParaRPr lang="en-US" sz="1800" dirty="0"/>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4" name="Picture 3" descr="Screenshot of Polaris Leap Patron Registration Attributes">
            <a:extLst>
              <a:ext uri="{FF2B5EF4-FFF2-40B4-BE49-F238E27FC236}">
                <a16:creationId xmlns:a16="http://schemas.microsoft.com/office/drawing/2014/main" id="{1F581F5D-CF68-B9F5-EBA6-EF40A097548A}"/>
              </a:ext>
            </a:extLst>
          </p:cNvPr>
          <p:cNvPicPr>
            <a:picLocks noChangeAspect="1"/>
          </p:cNvPicPr>
          <p:nvPr/>
        </p:nvPicPr>
        <p:blipFill>
          <a:blip r:embed="rId2"/>
          <a:stretch>
            <a:fillRect/>
          </a:stretch>
        </p:blipFill>
        <p:spPr>
          <a:xfrm>
            <a:off x="4122274" y="1865675"/>
            <a:ext cx="7491926" cy="275818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143438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0AC8D3-611F-8E42-7E45-A2D6BA6176D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A140402-154F-1EF4-4F0A-055961E28655}"/>
              </a:ext>
            </a:extLst>
          </p:cNvPr>
          <p:cNvSpPr>
            <a:spLocks noGrp="1"/>
          </p:cNvSpPr>
          <p:nvPr>
            <p:ph type="title"/>
          </p:nvPr>
        </p:nvSpPr>
        <p:spPr/>
        <p:txBody>
          <a:bodyPr/>
          <a:lstStyle/>
          <a:p>
            <a:r>
              <a:rPr lang="en-GB" dirty="0"/>
              <a:t>Email and Addresses</a:t>
            </a:r>
          </a:p>
        </p:txBody>
      </p:sp>
      <p:sp>
        <p:nvSpPr>
          <p:cNvPr id="6" name="Footer Placeholder 5">
            <a:extLst>
              <a:ext uri="{FF2B5EF4-FFF2-40B4-BE49-F238E27FC236}">
                <a16:creationId xmlns:a16="http://schemas.microsoft.com/office/drawing/2014/main" id="{1C506677-81C7-583E-7CDE-43EF6DEE204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51C9AA1-F5C3-8E12-2F37-EB229ACFCA8A}"/>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40F6C702-F080-5FE7-AFAA-5EC468CFD2C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gistration Email and Addresses ">
            <a:extLst>
              <a:ext uri="{FF2B5EF4-FFF2-40B4-BE49-F238E27FC236}">
                <a16:creationId xmlns:a16="http://schemas.microsoft.com/office/drawing/2014/main" id="{A41144D1-6917-C8B1-D23E-82163FD07A3D}"/>
              </a:ext>
            </a:extLst>
          </p:cNvPr>
          <p:cNvPicPr>
            <a:picLocks noChangeAspect="1"/>
          </p:cNvPicPr>
          <p:nvPr/>
        </p:nvPicPr>
        <p:blipFill>
          <a:blip r:embed="rId2"/>
          <a:stretch>
            <a:fillRect/>
          </a:stretch>
        </p:blipFill>
        <p:spPr>
          <a:xfrm>
            <a:off x="3952436" y="1573376"/>
            <a:ext cx="7834856" cy="3711248"/>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75B62B7B-5EEB-4CB3-F08A-1D8F46049948}"/>
              </a:ext>
            </a:extLst>
          </p:cNvPr>
          <p:cNvSpPr txBox="1">
            <a:spLocks/>
          </p:cNvSpPr>
          <p:nvPr/>
        </p:nvSpPr>
        <p:spPr>
          <a:xfrm>
            <a:off x="550864" y="1359023"/>
            <a:ext cx="3175147"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Email addresses are in their own section.</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Click the </a:t>
            </a:r>
            <a:r>
              <a:rPr lang="en-US" sz="1500" i="1" dirty="0"/>
              <a:t>ADDRESS</a:t>
            </a:r>
            <a:r>
              <a:rPr lang="en-US" sz="1500" dirty="0"/>
              <a:t> button in the Addresses section to add an address.</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Click the button again if additional addresses are needed.</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Addresses may be edited or deleted.</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The </a:t>
            </a:r>
            <a:r>
              <a:rPr lang="en-US" sz="1500" i="1" dirty="0"/>
              <a:t>Address Check Date</a:t>
            </a:r>
            <a:r>
              <a:rPr lang="en-US" sz="1500" dirty="0"/>
              <a:t> is also set here.</a:t>
            </a:r>
          </a:p>
          <a:p>
            <a:pPr lvl="1" algn="just" fontAlgn="base">
              <a:buFont typeface="Arial" panose="020B0604020202020204" pitchFamily="34" charset="0"/>
              <a:buChar char="•"/>
            </a:pPr>
            <a:endParaRPr lang="en-US" sz="1800" dirty="0"/>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7071545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DE6C3-5B6C-91B7-C17E-33F3E15F11F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F13AA95-D6D7-0452-2ADA-56DAF3581EB9}"/>
              </a:ext>
            </a:extLst>
          </p:cNvPr>
          <p:cNvSpPr>
            <a:spLocks noGrp="1"/>
          </p:cNvSpPr>
          <p:nvPr>
            <p:ph type="title"/>
          </p:nvPr>
        </p:nvSpPr>
        <p:spPr/>
        <p:txBody>
          <a:bodyPr/>
          <a:lstStyle/>
          <a:p>
            <a:r>
              <a:rPr lang="en-GB" dirty="0"/>
              <a:t>Phone, Fax, and Notification Settings</a:t>
            </a:r>
          </a:p>
        </p:txBody>
      </p:sp>
      <p:sp>
        <p:nvSpPr>
          <p:cNvPr id="6" name="Footer Placeholder 5">
            <a:extLst>
              <a:ext uri="{FF2B5EF4-FFF2-40B4-BE49-F238E27FC236}">
                <a16:creationId xmlns:a16="http://schemas.microsoft.com/office/drawing/2014/main" id="{13F1839B-EEAD-3189-E58B-340C9622E9C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4ADF9D6-6242-FCC8-64CB-C9B0920507E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A70C43A-B168-76E3-0E79-558A68C4E85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Patron Registration Phone/Fax and Notification Settings">
            <a:extLst>
              <a:ext uri="{FF2B5EF4-FFF2-40B4-BE49-F238E27FC236}">
                <a16:creationId xmlns:a16="http://schemas.microsoft.com/office/drawing/2014/main" id="{6BE0711E-7C44-F101-4D74-966AFECA06EA}"/>
              </a:ext>
            </a:extLst>
          </p:cNvPr>
          <p:cNvPicPr>
            <a:picLocks noChangeAspect="1"/>
          </p:cNvPicPr>
          <p:nvPr/>
        </p:nvPicPr>
        <p:blipFill>
          <a:blip r:embed="rId2"/>
          <a:stretch>
            <a:fillRect/>
          </a:stretch>
        </p:blipFill>
        <p:spPr>
          <a:xfrm>
            <a:off x="3989290" y="795363"/>
            <a:ext cx="7798002" cy="5267273"/>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91E05188-8FA8-4F5D-62D8-A35C8C404609}"/>
              </a:ext>
            </a:extLst>
          </p:cNvPr>
          <p:cNvSpPr txBox="1">
            <a:spLocks/>
          </p:cNvSpPr>
          <p:nvPr/>
        </p:nvSpPr>
        <p:spPr>
          <a:xfrm>
            <a:off x="550864" y="1894280"/>
            <a:ext cx="3175147"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Enter up to three phone numbers and a fax number.</a:t>
            </a:r>
          </a:p>
          <a:p>
            <a:pPr marL="285750" indent="-285750" algn="just">
              <a:buClr>
                <a:schemeClr val="bg2"/>
              </a:buClr>
              <a:buFont typeface="Wingdings" panose="05000000000000000000" pitchFamily="2" charset="2"/>
              <a:buChar char="§"/>
            </a:pPr>
            <a:endParaRPr lang="en-US" sz="1500" dirty="0"/>
          </a:p>
          <a:p>
            <a:pPr marL="285750" indent="-285750" algn="just">
              <a:spcBef>
                <a:spcPts val="225"/>
              </a:spcBef>
              <a:spcAft>
                <a:spcPts val="225"/>
              </a:spcAft>
              <a:buClr>
                <a:schemeClr val="bg2"/>
              </a:buClr>
              <a:buFont typeface="Wingdings" panose="05000000000000000000" pitchFamily="2" charset="2"/>
              <a:buChar char="§"/>
            </a:pPr>
            <a:r>
              <a:rPr lang="en-US" sz="1500" dirty="0"/>
              <a:t>Check </a:t>
            </a:r>
            <a:r>
              <a:rPr lang="en-US" sz="1500" i="1" dirty="0"/>
              <a:t>Additional TXT Notice</a:t>
            </a:r>
            <a:r>
              <a:rPr lang="en-US" sz="1500" dirty="0"/>
              <a:t> to send a text in addition to the selected notification option.</a:t>
            </a:r>
          </a:p>
          <a:p>
            <a:pPr marL="285750" indent="-285750" algn="just">
              <a:spcBef>
                <a:spcPts val="225"/>
              </a:spcBef>
              <a:spcAft>
                <a:spcPts val="225"/>
              </a:spcAft>
              <a:buClr>
                <a:schemeClr val="bg2"/>
              </a:buClr>
              <a:buFont typeface="Wingdings" panose="05000000000000000000" pitchFamily="2" charset="2"/>
              <a:buChar char="§"/>
            </a:pPr>
            <a:endParaRPr lang="en-US" sz="1500" dirty="0"/>
          </a:p>
          <a:p>
            <a:pPr marL="285750" indent="-285750" algn="just">
              <a:spcBef>
                <a:spcPts val="225"/>
              </a:spcBef>
              <a:spcAft>
                <a:spcPts val="225"/>
              </a:spcAft>
              <a:buClr>
                <a:schemeClr val="bg2"/>
              </a:buClr>
              <a:buFont typeface="Wingdings" panose="05000000000000000000" pitchFamily="2" charset="2"/>
              <a:buChar char="§"/>
            </a:pPr>
            <a:r>
              <a:rPr lang="en-US" sz="1500" dirty="0"/>
              <a:t>Select desired phone and carrier for text messaging.</a:t>
            </a:r>
          </a:p>
          <a:p>
            <a:pPr marL="285750" indent="-285750" algn="just">
              <a:spcBef>
                <a:spcPts val="225"/>
              </a:spcBef>
              <a:spcAft>
                <a:spcPts val="225"/>
              </a:spcAft>
              <a:buClr>
                <a:schemeClr val="bg2"/>
              </a:buClr>
              <a:buFont typeface="Wingdings" panose="05000000000000000000" pitchFamily="2" charset="2"/>
              <a:buChar char="§"/>
            </a:pPr>
            <a:endParaRPr lang="en-US" sz="1500" dirty="0"/>
          </a:p>
          <a:p>
            <a:pPr marL="285750" indent="-285750" algn="just">
              <a:spcBef>
                <a:spcPts val="225"/>
              </a:spcBef>
              <a:spcAft>
                <a:spcPts val="225"/>
              </a:spcAft>
              <a:buClr>
                <a:schemeClr val="bg2"/>
              </a:buClr>
              <a:buFont typeface="Wingdings" panose="05000000000000000000" pitchFamily="2" charset="2"/>
              <a:buChar char="§"/>
            </a:pPr>
            <a:r>
              <a:rPr lang="en-US" sz="1500" i="1" dirty="0" err="1"/>
              <a:t>eReceipt</a:t>
            </a:r>
            <a:r>
              <a:rPr lang="en-US" sz="1500" i="1" dirty="0"/>
              <a:t> Options</a:t>
            </a:r>
            <a:r>
              <a:rPr lang="en-US" sz="1500" dirty="0"/>
              <a:t> are also set here.</a:t>
            </a:r>
          </a:p>
          <a:p>
            <a:pPr lvl="1" algn="just" fontAlgn="base">
              <a:buFont typeface="Arial" panose="020B0604020202020204" pitchFamily="34" charset="0"/>
              <a:buChar char="•"/>
            </a:pPr>
            <a:endParaRPr lang="en-US" sz="1800" dirty="0"/>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10348183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F08D14-4611-EE27-8962-ECA46A65DE0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37A7BF0-B633-E125-020C-8C8948676649}"/>
              </a:ext>
            </a:extLst>
          </p:cNvPr>
          <p:cNvSpPr>
            <a:spLocks noGrp="1"/>
          </p:cNvSpPr>
          <p:nvPr>
            <p:ph type="title"/>
          </p:nvPr>
        </p:nvSpPr>
        <p:spPr/>
        <p:txBody>
          <a:bodyPr/>
          <a:lstStyle/>
          <a:p>
            <a:r>
              <a:rPr lang="en-GB" dirty="0"/>
              <a:t>Preferences and Password</a:t>
            </a:r>
          </a:p>
        </p:txBody>
      </p:sp>
      <p:sp>
        <p:nvSpPr>
          <p:cNvPr id="6" name="Footer Placeholder 5">
            <a:extLst>
              <a:ext uri="{FF2B5EF4-FFF2-40B4-BE49-F238E27FC236}">
                <a16:creationId xmlns:a16="http://schemas.microsoft.com/office/drawing/2014/main" id="{2B4F4FE7-F4C1-06BA-47E4-7503CD398C3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FD5F2EB-8E91-8DDC-9D5A-F5754853302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CAA4D28-4EEC-58AF-B8B8-1EB8CEFB4F5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gistration Preferences">
            <a:extLst>
              <a:ext uri="{FF2B5EF4-FFF2-40B4-BE49-F238E27FC236}">
                <a16:creationId xmlns:a16="http://schemas.microsoft.com/office/drawing/2014/main" id="{388E6482-9846-286C-1104-71D7C56425C4}"/>
              </a:ext>
            </a:extLst>
          </p:cNvPr>
          <p:cNvPicPr>
            <a:picLocks noChangeAspect="1"/>
          </p:cNvPicPr>
          <p:nvPr/>
        </p:nvPicPr>
        <p:blipFill rotWithShape="1">
          <a:blip r:embed="rId2"/>
          <a:srcRect l="2281" t="3049" r="3118" b="3635"/>
          <a:stretch/>
        </p:blipFill>
        <p:spPr>
          <a:xfrm>
            <a:off x="3832261" y="1273996"/>
            <a:ext cx="7739032" cy="4448710"/>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0D64D179-E4F9-208E-FCF6-C7BA0EE665EC}"/>
              </a:ext>
            </a:extLst>
          </p:cNvPr>
          <p:cNvSpPr txBox="1">
            <a:spLocks/>
          </p:cNvSpPr>
          <p:nvPr/>
        </p:nvSpPr>
        <p:spPr>
          <a:xfrm>
            <a:off x="550864" y="2756426"/>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Check desired preferences.</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Enter a password and retype to confirm.</a:t>
            </a:r>
          </a:p>
          <a:p>
            <a:pPr algn="just" fontAlgn="base">
              <a:buFont typeface="Arial" panose="020B0604020202020204" pitchFamily="34" charset="0"/>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366629534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89B893-865C-CDF3-F70F-EE6500AAF35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A0244EA-36D0-7D32-5BA5-D482EBB26C59}"/>
              </a:ext>
            </a:extLst>
          </p:cNvPr>
          <p:cNvSpPr>
            <a:spLocks noGrp="1"/>
          </p:cNvSpPr>
          <p:nvPr>
            <p:ph type="title"/>
          </p:nvPr>
        </p:nvSpPr>
        <p:spPr/>
        <p:txBody>
          <a:bodyPr/>
          <a:lstStyle/>
          <a:p>
            <a:r>
              <a:rPr lang="en-GB" dirty="0"/>
              <a:t>Image</a:t>
            </a:r>
          </a:p>
        </p:txBody>
      </p:sp>
      <p:sp>
        <p:nvSpPr>
          <p:cNvPr id="6" name="Footer Placeholder 5">
            <a:extLst>
              <a:ext uri="{FF2B5EF4-FFF2-40B4-BE49-F238E27FC236}">
                <a16:creationId xmlns:a16="http://schemas.microsoft.com/office/drawing/2014/main" id="{4DCAC317-2BDA-1C61-B389-1FF2004F33E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B8D26C0-CCA4-0B97-F06C-2EC6C43F984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F1A32311-A950-6FAA-130A-D8A132EC38A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Patron Registration Patron Image">
            <a:extLst>
              <a:ext uri="{FF2B5EF4-FFF2-40B4-BE49-F238E27FC236}">
                <a16:creationId xmlns:a16="http://schemas.microsoft.com/office/drawing/2014/main" id="{526D3599-C79D-7BB6-49EF-C1ACDF06F9BE}"/>
              </a:ext>
            </a:extLst>
          </p:cNvPr>
          <p:cNvPicPr>
            <a:picLocks noChangeAspect="1"/>
          </p:cNvPicPr>
          <p:nvPr/>
        </p:nvPicPr>
        <p:blipFill>
          <a:blip r:embed="rId2"/>
          <a:stretch>
            <a:fillRect/>
          </a:stretch>
        </p:blipFill>
        <p:spPr>
          <a:xfrm>
            <a:off x="4140863" y="2286000"/>
            <a:ext cx="7365337" cy="2096972"/>
          </a:xfrm>
          <a:prstGeom prst="rect">
            <a:avLst/>
          </a:prstGeom>
          <a:ln>
            <a:noFill/>
          </a:ln>
          <a:effectLst>
            <a:outerShdw blurRad="292100" dist="139700" dir="2700000" algn="tl" rotWithShape="0">
              <a:srgbClr val="333333">
                <a:alpha val="65000"/>
              </a:srgbClr>
            </a:outerShdw>
          </a:effectLst>
        </p:spPr>
      </p:pic>
      <p:sp>
        <p:nvSpPr>
          <p:cNvPr id="11" name="Content Placeholder 10">
            <a:extLst>
              <a:ext uri="{FF2B5EF4-FFF2-40B4-BE49-F238E27FC236}">
                <a16:creationId xmlns:a16="http://schemas.microsoft.com/office/drawing/2014/main" id="{C2BD825C-D7D9-D585-1C7A-1819EAC7DCD9}"/>
              </a:ext>
            </a:extLst>
          </p:cNvPr>
          <p:cNvSpPr txBox="1">
            <a:spLocks/>
          </p:cNvSpPr>
          <p:nvPr/>
        </p:nvSpPr>
        <p:spPr>
          <a:xfrm>
            <a:off x="550864" y="1896107"/>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Click </a:t>
            </a:r>
            <a:r>
              <a:rPr lang="en-US" sz="1500" i="1" dirty="0"/>
              <a:t>UPDATE IMAGE</a:t>
            </a:r>
            <a:r>
              <a:rPr lang="en-US" sz="1500" dirty="0"/>
              <a:t> to capture an image or browse to a picture.</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Click the green </a:t>
            </a:r>
            <a:r>
              <a:rPr lang="en-US" sz="1500" i="1" dirty="0"/>
              <a:t>SAVE</a:t>
            </a:r>
            <a:r>
              <a:rPr lang="en-US" sz="1500" dirty="0"/>
              <a:t> button to finish saving the image.</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When the new patron is complete, click the green </a:t>
            </a:r>
            <a:r>
              <a:rPr lang="en-US" sz="1500" i="1" dirty="0"/>
              <a:t>SAVE</a:t>
            </a:r>
            <a:r>
              <a:rPr lang="en-US" sz="1500" dirty="0"/>
              <a:t> button.</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Staff will be prompted if required information is missing.</a:t>
            </a:r>
          </a:p>
          <a:p>
            <a:pPr marL="285750" indent="-285750" algn="just" fontAlgn="base">
              <a:buClr>
                <a:schemeClr val="bg2"/>
              </a:buClr>
              <a:buFont typeface="Wingdings" panose="05000000000000000000" pitchFamily="2" charset="2"/>
              <a:buChar char="§"/>
            </a:pP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342201969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68E6DE-7372-0E33-C0FC-8A64691907C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29CFB48-FA97-AC14-B2B8-DA373C00C2F6}"/>
              </a:ext>
            </a:extLst>
          </p:cNvPr>
          <p:cNvSpPr>
            <a:spLocks noGrp="1"/>
          </p:cNvSpPr>
          <p:nvPr>
            <p:ph type="title"/>
          </p:nvPr>
        </p:nvSpPr>
        <p:spPr/>
        <p:txBody>
          <a:bodyPr/>
          <a:lstStyle/>
          <a:p>
            <a:r>
              <a:rPr lang="en-GB" dirty="0"/>
              <a:t>Miscellaneous Information</a:t>
            </a:r>
          </a:p>
        </p:txBody>
      </p:sp>
      <p:sp>
        <p:nvSpPr>
          <p:cNvPr id="6" name="Footer Placeholder 5">
            <a:extLst>
              <a:ext uri="{FF2B5EF4-FFF2-40B4-BE49-F238E27FC236}">
                <a16:creationId xmlns:a16="http://schemas.microsoft.com/office/drawing/2014/main" id="{1C8B0AC1-B738-2F9C-879A-AD93B69884D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A807C53-AED4-6C0C-E42D-14FDE7BC448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F9DC0B53-2D40-8FE8-430B-86476275A7D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gistration Misc. Information ">
            <a:extLst>
              <a:ext uri="{FF2B5EF4-FFF2-40B4-BE49-F238E27FC236}">
                <a16:creationId xmlns:a16="http://schemas.microsoft.com/office/drawing/2014/main" id="{FF98E78F-0395-07E2-BBAA-202DD6D2018F}"/>
              </a:ext>
            </a:extLst>
          </p:cNvPr>
          <p:cNvPicPr>
            <a:picLocks noChangeAspect="1"/>
          </p:cNvPicPr>
          <p:nvPr/>
        </p:nvPicPr>
        <p:blipFill>
          <a:blip r:embed="rId2"/>
          <a:stretch>
            <a:fillRect/>
          </a:stretch>
        </p:blipFill>
        <p:spPr>
          <a:xfrm>
            <a:off x="3811196" y="941118"/>
            <a:ext cx="8093054" cy="5086829"/>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B51A7AFB-C95E-F622-7F18-903839F9FB84}"/>
              </a:ext>
            </a:extLst>
          </p:cNvPr>
          <p:cNvSpPr txBox="1">
            <a:spLocks/>
          </p:cNvSpPr>
          <p:nvPr/>
        </p:nvSpPr>
        <p:spPr>
          <a:xfrm>
            <a:off x="550864" y="2378541"/>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After saving the new patron record, a </a:t>
            </a:r>
            <a:r>
              <a:rPr lang="en-US" sz="1500" i="1" dirty="0"/>
              <a:t>Misc. Information</a:t>
            </a:r>
            <a:r>
              <a:rPr lang="en-US" sz="1500" dirty="0"/>
              <a:t> box appears at the bottom of the Profile. </a:t>
            </a:r>
          </a:p>
          <a:p>
            <a:pPr algn="just">
              <a:buClr>
                <a:schemeClr val="bg2"/>
              </a:buClr>
            </a:pPr>
            <a:endParaRPr lang="en-US" sz="1500" dirty="0"/>
          </a:p>
          <a:p>
            <a:pPr marL="285750" indent="-285750" algn="just">
              <a:buClr>
                <a:schemeClr val="bg2"/>
              </a:buClr>
              <a:buFont typeface="Wingdings" panose="05000000000000000000" pitchFamily="2" charset="2"/>
              <a:buChar char="§"/>
            </a:pPr>
            <a:r>
              <a:rPr lang="en-US" sz="1500" dirty="0"/>
              <a:t>This contains </a:t>
            </a:r>
            <a:r>
              <a:rPr lang="en-US" sz="1500" i="1" dirty="0"/>
              <a:t>Registration Date, Last Activity, Circulation Counts, Lifetime You Saved Amount,</a:t>
            </a:r>
            <a:r>
              <a:rPr lang="en-US" sz="1500" dirty="0"/>
              <a:t> etc.</a:t>
            </a:r>
          </a:p>
          <a:p>
            <a:pPr marL="285750" indent="-285750" algn="just" fontAlgn="base">
              <a:buClr>
                <a:schemeClr val="bg2"/>
              </a:buClr>
              <a:buFont typeface="Wingdings" panose="05000000000000000000" pitchFamily="2" charset="2"/>
              <a:buChar char="§"/>
            </a:pP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29912189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6EA6F9-D071-34B5-C1D6-3F2D56888E20}"/>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5204275-68EB-2E38-26D9-2667F2569B53}"/>
              </a:ext>
            </a:extLst>
          </p:cNvPr>
          <p:cNvSpPr>
            <a:spLocks noGrp="1"/>
          </p:cNvSpPr>
          <p:nvPr>
            <p:ph type="title"/>
          </p:nvPr>
        </p:nvSpPr>
        <p:spPr/>
        <p:txBody>
          <a:bodyPr/>
          <a:lstStyle/>
          <a:p>
            <a:r>
              <a:rPr lang="en-GB" dirty="0"/>
              <a:t>Editing a Patron Record</a:t>
            </a:r>
          </a:p>
        </p:txBody>
      </p:sp>
      <p:sp>
        <p:nvSpPr>
          <p:cNvPr id="6" name="Footer Placeholder 5">
            <a:extLst>
              <a:ext uri="{FF2B5EF4-FFF2-40B4-BE49-F238E27FC236}">
                <a16:creationId xmlns:a16="http://schemas.microsoft.com/office/drawing/2014/main" id="{51E7DF8B-CDD2-695C-6122-6C22CBDC757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A48D235-742E-DB8E-C4E9-D58EB93C8B6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FCBE83E-375D-4B4D-ACE3-5105294C7178}"/>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10">
            <a:extLst>
              <a:ext uri="{FF2B5EF4-FFF2-40B4-BE49-F238E27FC236}">
                <a16:creationId xmlns:a16="http://schemas.microsoft.com/office/drawing/2014/main" id="{DB9C47E2-0EF7-DD35-C928-AC6D4B1B4CEA}"/>
              </a:ext>
            </a:extLst>
          </p:cNvPr>
          <p:cNvSpPr txBox="1">
            <a:spLocks/>
          </p:cNvSpPr>
          <p:nvPr/>
        </p:nvSpPr>
        <p:spPr>
          <a:xfrm>
            <a:off x="8481416" y="1582047"/>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Search for the desired patron using the </a:t>
            </a:r>
            <a:r>
              <a:rPr lang="en-US" sz="1500" i="1" dirty="0"/>
              <a:t>Find Tool</a:t>
            </a:r>
            <a:r>
              <a:rPr lang="en-US" sz="1500" dirty="0"/>
              <a:t> and click </a:t>
            </a:r>
            <a:r>
              <a:rPr lang="en-US" sz="1500" i="1" dirty="0"/>
              <a:t>OPEN</a:t>
            </a:r>
            <a:r>
              <a:rPr lang="en-US" sz="1500" dirty="0"/>
              <a:t>.</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Once in the patron record, click </a:t>
            </a:r>
            <a:r>
              <a:rPr lang="en-US" sz="1500" i="1" dirty="0"/>
              <a:t>REGISTRATION</a:t>
            </a:r>
            <a:r>
              <a:rPr lang="en-US" sz="1500" dirty="0"/>
              <a:t>, make your changes and click the green </a:t>
            </a:r>
            <a:r>
              <a:rPr lang="en-US" sz="1500" i="1" dirty="0"/>
              <a:t>SAVE</a:t>
            </a:r>
            <a:r>
              <a:rPr lang="en-US" sz="1500" dirty="0"/>
              <a:t> button.</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A patron’s expiration date and address check day may both be updated by clicking </a:t>
            </a:r>
            <a:r>
              <a:rPr lang="en-US" sz="1500" i="1" dirty="0"/>
              <a:t>RENEW</a:t>
            </a:r>
            <a:r>
              <a:rPr lang="en-US" sz="1500" dirty="0"/>
              <a:t>.</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If the patron forgets their password, it can be reset here.</a:t>
            </a:r>
          </a:p>
          <a:p>
            <a:pPr marL="342900" indent="-342900" algn="just" fontAlgn="base">
              <a:buClr>
                <a:schemeClr val="bg2"/>
              </a:buClr>
              <a:buFont typeface="Wingdings" panose="05000000000000000000" pitchFamily="2" charset="2"/>
              <a:buChar char="§"/>
            </a:pPr>
            <a:endParaRPr lang="en-US"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4" name="Picture 3" descr="Screenshot of Polaris Leap Patron Registration editing with SAVE and RENEW featured">
            <a:extLst>
              <a:ext uri="{FF2B5EF4-FFF2-40B4-BE49-F238E27FC236}">
                <a16:creationId xmlns:a16="http://schemas.microsoft.com/office/drawing/2014/main" id="{04A9A318-882D-5F84-D5C5-1C8344CE3847}"/>
              </a:ext>
            </a:extLst>
          </p:cNvPr>
          <p:cNvPicPr>
            <a:picLocks noChangeAspect="1"/>
          </p:cNvPicPr>
          <p:nvPr/>
        </p:nvPicPr>
        <p:blipFill>
          <a:blip r:embed="rId2"/>
          <a:stretch>
            <a:fillRect/>
          </a:stretch>
        </p:blipFill>
        <p:spPr>
          <a:xfrm>
            <a:off x="550864" y="942628"/>
            <a:ext cx="7697274" cy="4972744"/>
          </a:xfrm>
          <a:prstGeom prst="rect">
            <a:avLst/>
          </a:prstGeom>
        </p:spPr>
      </p:pic>
    </p:spTree>
    <p:extLst>
      <p:ext uri="{BB962C8B-B14F-4D97-AF65-F5344CB8AC3E}">
        <p14:creationId xmlns:p14="http://schemas.microsoft.com/office/powerpoint/2010/main" val="33566796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71291B-A78F-ABA1-4E7F-DDC8A6B22E5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EFCFBAF-9EFB-B42B-72B4-E0984578D684}"/>
              </a:ext>
            </a:extLst>
          </p:cNvPr>
          <p:cNvSpPr>
            <a:spLocks noGrp="1"/>
          </p:cNvSpPr>
          <p:nvPr>
            <p:ph type="title"/>
          </p:nvPr>
        </p:nvSpPr>
        <p:spPr/>
        <p:txBody>
          <a:bodyPr/>
          <a:lstStyle/>
          <a:p>
            <a:r>
              <a:rPr lang="en-GB" dirty="0"/>
              <a:t>What Needs to be Set Up in System Administration?</a:t>
            </a:r>
          </a:p>
        </p:txBody>
      </p:sp>
      <p:sp>
        <p:nvSpPr>
          <p:cNvPr id="6" name="Footer Placeholder 5">
            <a:extLst>
              <a:ext uri="{FF2B5EF4-FFF2-40B4-BE49-F238E27FC236}">
                <a16:creationId xmlns:a16="http://schemas.microsoft.com/office/drawing/2014/main" id="{43F03542-BE62-15BC-C476-577249401DA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C3662481-93B6-3A3E-4C2C-422D5FF1962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2372324"/>
            <a:ext cx="3502692" cy="4857143"/>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defRPr/>
            </a:pPr>
            <a:r>
              <a:rPr lang="en-US" sz="1500" dirty="0">
                <a:solidFill>
                  <a:prstClr val="black"/>
                </a:solidFill>
              </a:rPr>
              <a:t>Enabling workstations for Leap:</a:t>
            </a:r>
          </a:p>
          <a:p>
            <a:pPr lvl="1" algn="just">
              <a:buClr>
                <a:schemeClr val="bg2"/>
              </a:buClr>
              <a:buFont typeface="Wingdings" panose="05000000000000000000" pitchFamily="2" charset="2"/>
              <a:buChar char="§"/>
              <a:defRPr/>
            </a:pPr>
            <a:r>
              <a:rPr lang="en-US" dirty="0">
                <a:solidFill>
                  <a:prstClr val="black"/>
                </a:solidFill>
                <a:ea typeface="Segoe UI Historic" panose="020B0502040204020203" pitchFamily="34" charset="0"/>
                <a:cs typeface="Segoe UI" panose="020B0502040204020203" pitchFamily="34" charset="0"/>
              </a:rPr>
              <a:t>A check box on the </a:t>
            </a:r>
            <a:r>
              <a:rPr lang="en-US" i="1" dirty="0">
                <a:solidFill>
                  <a:prstClr val="black"/>
                </a:solidFill>
                <a:ea typeface="Segoe UI Historic" panose="020B0502040204020203" pitchFamily="34" charset="0"/>
                <a:cs typeface="Segoe UI" panose="020B0502040204020203" pitchFamily="34" charset="0"/>
              </a:rPr>
              <a:t>Workstation</a:t>
            </a:r>
            <a:r>
              <a:rPr lang="en-US" dirty="0">
                <a:solidFill>
                  <a:prstClr val="black"/>
                </a:solidFill>
                <a:ea typeface="Segoe UI Historic" panose="020B0502040204020203" pitchFamily="34" charset="0"/>
                <a:cs typeface="Segoe UI" panose="020B0502040204020203" pitchFamily="34" charset="0"/>
              </a:rPr>
              <a:t> work form in System Administration enables access to Leap from that workstation.</a:t>
            </a:r>
          </a:p>
          <a:p>
            <a:pPr lvl="1" algn="just">
              <a:buClr>
                <a:schemeClr val="bg2"/>
              </a:buClr>
              <a:buFont typeface="Wingdings" panose="05000000000000000000" pitchFamily="2" charset="2"/>
              <a:buChar char="§"/>
              <a:defRPr/>
            </a:pPr>
            <a:r>
              <a:rPr lang="en-US" dirty="0">
                <a:solidFill>
                  <a:prstClr val="black"/>
                </a:solidFill>
                <a:ea typeface="Segoe UI Historic" panose="020B0502040204020203" pitchFamily="34" charset="0"/>
                <a:cs typeface="Segoe UI" panose="020B0502040204020203" pitchFamily="34" charset="0"/>
              </a:rPr>
              <a:t>If using a Terminal Server, enabling it will allow staff to select a workstation from a list.</a:t>
            </a:r>
          </a:p>
          <a:p>
            <a:endParaRPr lang="en-NL" dirty="0"/>
          </a:p>
        </p:txBody>
      </p:sp>
      <p:pic>
        <p:nvPicPr>
          <p:cNvPr id="8" name="Picture 7" descr="Screenshot of Polaris Staff Client workstation options featured">
            <a:extLst>
              <a:ext uri="{FF2B5EF4-FFF2-40B4-BE49-F238E27FC236}">
                <a16:creationId xmlns:a16="http://schemas.microsoft.com/office/drawing/2014/main" id="{0B898889-B81C-102F-3EE0-D4E6D6E0BC23}"/>
              </a:ext>
            </a:extLst>
          </p:cNvPr>
          <p:cNvPicPr>
            <a:picLocks noChangeAspect="1"/>
          </p:cNvPicPr>
          <p:nvPr/>
        </p:nvPicPr>
        <p:blipFill>
          <a:blip r:embed="rId2"/>
          <a:stretch>
            <a:fillRect/>
          </a:stretch>
        </p:blipFill>
        <p:spPr>
          <a:xfrm>
            <a:off x="5008071" y="1556331"/>
            <a:ext cx="6498129" cy="431208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4958888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1E52C6-2AF5-D28A-7894-001257E92B8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6484D8F-2F39-8163-BB45-2B4858FCA156}"/>
              </a:ext>
            </a:extLst>
          </p:cNvPr>
          <p:cNvSpPr>
            <a:spLocks noGrp="1"/>
          </p:cNvSpPr>
          <p:nvPr>
            <p:ph type="title"/>
          </p:nvPr>
        </p:nvSpPr>
        <p:spPr/>
        <p:txBody>
          <a:bodyPr/>
          <a:lstStyle/>
          <a:p>
            <a:r>
              <a:rPr lang="en-GB" dirty="0"/>
              <a:t>Copying and Deleting Patron Records</a:t>
            </a:r>
          </a:p>
        </p:txBody>
      </p:sp>
      <p:sp>
        <p:nvSpPr>
          <p:cNvPr id="6" name="Footer Placeholder 5">
            <a:extLst>
              <a:ext uri="{FF2B5EF4-FFF2-40B4-BE49-F238E27FC236}">
                <a16:creationId xmlns:a16="http://schemas.microsoft.com/office/drawing/2014/main" id="{500B8280-22E4-EC64-F8E5-11B5B2F72EF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9999506-9303-ED19-9492-5EFB4F2D7A8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BB590A3-8B49-9CE6-2460-8B4B62B14A5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Record with COPY/MERGE/DELETE featured">
            <a:extLst>
              <a:ext uri="{FF2B5EF4-FFF2-40B4-BE49-F238E27FC236}">
                <a16:creationId xmlns:a16="http://schemas.microsoft.com/office/drawing/2014/main" id="{BDC92397-E5BF-CF02-96A8-D34849D4C5E0}"/>
              </a:ext>
            </a:extLst>
          </p:cNvPr>
          <p:cNvPicPr>
            <a:picLocks noChangeAspect="1"/>
          </p:cNvPicPr>
          <p:nvPr/>
        </p:nvPicPr>
        <p:blipFill>
          <a:blip r:embed="rId2"/>
          <a:stretch>
            <a:fillRect/>
          </a:stretch>
        </p:blipFill>
        <p:spPr>
          <a:xfrm>
            <a:off x="365688" y="1529950"/>
            <a:ext cx="8451535" cy="3798100"/>
          </a:xfrm>
          <a:prstGeom prst="rect">
            <a:avLst/>
          </a:prstGeom>
          <a:ln>
            <a:noFill/>
          </a:ln>
          <a:effectLst>
            <a:outerShdw blurRad="292100" dist="139700" dir="2700000" algn="tl" rotWithShape="0">
              <a:srgbClr val="333333">
                <a:alpha val="65000"/>
              </a:srgbClr>
            </a:outerShdw>
          </a:effectLst>
        </p:spPr>
      </p:pic>
      <p:sp>
        <p:nvSpPr>
          <p:cNvPr id="2" name="Content Placeholder 10">
            <a:extLst>
              <a:ext uri="{FF2B5EF4-FFF2-40B4-BE49-F238E27FC236}">
                <a16:creationId xmlns:a16="http://schemas.microsoft.com/office/drawing/2014/main" id="{3D8434DC-07E3-4AA6-05AD-DA0B1B15CA38}"/>
              </a:ext>
            </a:extLst>
          </p:cNvPr>
          <p:cNvSpPr txBox="1">
            <a:spLocks/>
          </p:cNvSpPr>
          <p:nvPr/>
        </p:nvSpPr>
        <p:spPr>
          <a:xfrm>
            <a:off x="9024378" y="2659416"/>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copy a patron record, select </a:t>
            </a:r>
            <a:r>
              <a:rPr lang="en-US" sz="1500" i="1" dirty="0"/>
              <a:t>COPY</a:t>
            </a:r>
            <a:r>
              <a:rPr lang="en-US" sz="1500" dirty="0"/>
              <a:t>.</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To delete a patron record, select </a:t>
            </a:r>
            <a:r>
              <a:rPr lang="en-US" sz="1500" i="1" dirty="0"/>
              <a:t>DELETE</a:t>
            </a:r>
            <a:r>
              <a:rPr lang="en-US" sz="1500" dirty="0"/>
              <a:t>.</a:t>
            </a:r>
          </a:p>
          <a:p>
            <a:pPr marL="342900" indent="-342900" algn="just" fontAlgn="base">
              <a:buClr>
                <a:schemeClr val="bg2"/>
              </a:buClr>
              <a:buFont typeface="Wingdings" panose="05000000000000000000" pitchFamily="2" charset="2"/>
              <a:buChar char="§"/>
            </a:pP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190558366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9E5E4D-B198-5BDE-2730-C8CA6D3A16C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85B7781-1848-3D7B-5C39-7CCD0F4BED87}"/>
              </a:ext>
            </a:extLst>
          </p:cNvPr>
          <p:cNvSpPr>
            <a:spLocks noGrp="1"/>
          </p:cNvSpPr>
          <p:nvPr>
            <p:ph type="title"/>
          </p:nvPr>
        </p:nvSpPr>
        <p:spPr/>
        <p:txBody>
          <a:bodyPr/>
          <a:lstStyle/>
          <a:p>
            <a:r>
              <a:rPr lang="en-GB" dirty="0"/>
              <a:t>Merging Patron Records</a:t>
            </a:r>
          </a:p>
        </p:txBody>
      </p:sp>
      <p:sp>
        <p:nvSpPr>
          <p:cNvPr id="6" name="Footer Placeholder 5">
            <a:extLst>
              <a:ext uri="{FF2B5EF4-FFF2-40B4-BE49-F238E27FC236}">
                <a16:creationId xmlns:a16="http://schemas.microsoft.com/office/drawing/2014/main" id="{8FAC2FE7-D97E-ACF4-47D6-1AF685AC854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3795166-3382-0AED-DEE3-AD92AC48FFCD}"/>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971CF55-0E46-F4D2-FAA8-1410E16BF65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Merge Patron Records">
            <a:extLst>
              <a:ext uri="{FF2B5EF4-FFF2-40B4-BE49-F238E27FC236}">
                <a16:creationId xmlns:a16="http://schemas.microsoft.com/office/drawing/2014/main" id="{B5716D65-689C-36D7-7BD5-DC4A164EB780}"/>
              </a:ext>
            </a:extLst>
          </p:cNvPr>
          <p:cNvPicPr>
            <a:picLocks noChangeAspect="1"/>
          </p:cNvPicPr>
          <p:nvPr/>
        </p:nvPicPr>
        <p:blipFill>
          <a:blip r:embed="rId2"/>
          <a:stretch>
            <a:fillRect/>
          </a:stretch>
        </p:blipFill>
        <p:spPr>
          <a:xfrm>
            <a:off x="365688" y="1104575"/>
            <a:ext cx="8316486" cy="4648849"/>
          </a:xfrm>
          <a:prstGeom prst="rect">
            <a:avLst/>
          </a:prstGeom>
        </p:spPr>
      </p:pic>
      <p:sp>
        <p:nvSpPr>
          <p:cNvPr id="11" name="Content Placeholder 10">
            <a:extLst>
              <a:ext uri="{FF2B5EF4-FFF2-40B4-BE49-F238E27FC236}">
                <a16:creationId xmlns:a16="http://schemas.microsoft.com/office/drawing/2014/main" id="{C8346F69-E377-C2E5-67FC-7D03662BDEDC}"/>
              </a:ext>
            </a:extLst>
          </p:cNvPr>
          <p:cNvSpPr txBox="1">
            <a:spLocks/>
          </p:cNvSpPr>
          <p:nvPr/>
        </p:nvSpPr>
        <p:spPr>
          <a:xfrm>
            <a:off x="8801528" y="2416836"/>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Search for and retrieve the patron registration record you would like to keep.</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Select </a:t>
            </a:r>
            <a:r>
              <a:rPr lang="en-US" sz="1500" i="1" dirty="0"/>
              <a:t>MERGE</a:t>
            </a:r>
            <a:r>
              <a:rPr lang="en-US" sz="1500" dirty="0"/>
              <a:t> and search for the patron to merge by using the </a:t>
            </a:r>
            <a:r>
              <a:rPr lang="en-US" sz="1500" i="1" dirty="0"/>
              <a:t>Select record to delete</a:t>
            </a:r>
            <a:r>
              <a:rPr lang="en-US" sz="1500" dirty="0"/>
              <a:t> button.</a:t>
            </a: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spTree>
    <p:extLst>
      <p:ext uri="{BB962C8B-B14F-4D97-AF65-F5344CB8AC3E}">
        <p14:creationId xmlns:p14="http://schemas.microsoft.com/office/powerpoint/2010/main" val="390660403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D54468-7894-3613-5B01-E4EE5940991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463362B-8C5D-DE75-328A-37D2A0CE1B5C}"/>
              </a:ext>
            </a:extLst>
          </p:cNvPr>
          <p:cNvSpPr>
            <a:spLocks noGrp="1"/>
          </p:cNvSpPr>
          <p:nvPr>
            <p:ph type="title"/>
          </p:nvPr>
        </p:nvSpPr>
        <p:spPr/>
        <p:txBody>
          <a:bodyPr/>
          <a:lstStyle/>
          <a:p>
            <a:r>
              <a:rPr lang="en-GB" dirty="0"/>
              <a:t>Merging Patron Records</a:t>
            </a:r>
          </a:p>
        </p:txBody>
      </p:sp>
      <p:sp>
        <p:nvSpPr>
          <p:cNvPr id="6" name="Footer Placeholder 5">
            <a:extLst>
              <a:ext uri="{FF2B5EF4-FFF2-40B4-BE49-F238E27FC236}">
                <a16:creationId xmlns:a16="http://schemas.microsoft.com/office/drawing/2014/main" id="{40735522-EA09-DED3-B15C-B3F8576DA3C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6FCD95A-60A2-41D5-036E-47ACED3C448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299A5AC7-212C-DA9B-E010-97A02290086B}"/>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Merge Patron Records">
            <a:extLst>
              <a:ext uri="{FF2B5EF4-FFF2-40B4-BE49-F238E27FC236}">
                <a16:creationId xmlns:a16="http://schemas.microsoft.com/office/drawing/2014/main" id="{150BE283-5253-FD70-62D1-43D1E3B59C97}"/>
              </a:ext>
            </a:extLst>
          </p:cNvPr>
          <p:cNvPicPr>
            <a:picLocks noChangeAspect="1"/>
          </p:cNvPicPr>
          <p:nvPr/>
        </p:nvPicPr>
        <p:blipFill>
          <a:blip r:embed="rId2"/>
          <a:stretch>
            <a:fillRect/>
          </a:stretch>
        </p:blipFill>
        <p:spPr>
          <a:xfrm>
            <a:off x="550864" y="1248840"/>
            <a:ext cx="7408411" cy="4360320"/>
          </a:xfrm>
          <a:prstGeom prst="rect">
            <a:avLst/>
          </a:prstGeom>
          <a:ln>
            <a:noFill/>
          </a:ln>
          <a:effectLst>
            <a:outerShdw blurRad="292100" dist="139700" dir="2700000" algn="tl" rotWithShape="0">
              <a:srgbClr val="333333">
                <a:alpha val="65000"/>
              </a:srgbClr>
            </a:outerShdw>
          </a:effectLst>
        </p:spPr>
      </p:pic>
      <p:sp>
        <p:nvSpPr>
          <p:cNvPr id="3" name="Content Placeholder 10">
            <a:extLst>
              <a:ext uri="{FF2B5EF4-FFF2-40B4-BE49-F238E27FC236}">
                <a16:creationId xmlns:a16="http://schemas.microsoft.com/office/drawing/2014/main" id="{00208A29-6C73-D43D-B1A0-C031909C2616}"/>
              </a:ext>
            </a:extLst>
          </p:cNvPr>
          <p:cNvSpPr txBox="1">
            <a:spLocks/>
          </p:cNvSpPr>
          <p:nvPr/>
        </p:nvSpPr>
        <p:spPr>
          <a:xfrm>
            <a:off x="8654508" y="2811959"/>
            <a:ext cx="3024784"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Select </a:t>
            </a:r>
            <a:r>
              <a:rPr lang="en-US" sz="1500" i="1" dirty="0"/>
              <a:t>MERGE</a:t>
            </a:r>
            <a:r>
              <a:rPr lang="en-US" sz="1500" dirty="0"/>
              <a:t>.</a:t>
            </a:r>
          </a:p>
          <a:p>
            <a:pPr algn="just">
              <a:buClr>
                <a:schemeClr val="bg2"/>
              </a:buClr>
            </a:pPr>
            <a:endParaRPr lang="en-US" sz="1500" dirty="0"/>
          </a:p>
          <a:p>
            <a:pPr marL="342900" indent="-342900" algn="just">
              <a:buClr>
                <a:schemeClr val="bg2"/>
              </a:buClr>
              <a:buFont typeface="Wingdings" panose="05000000000000000000" pitchFamily="2" charset="2"/>
              <a:buChar char="§"/>
            </a:pPr>
            <a:r>
              <a:rPr lang="en-US" sz="1500" dirty="0"/>
              <a:t>For information on the effects on patron record information, please see </a:t>
            </a:r>
            <a:r>
              <a:rPr lang="en-US" sz="1500" dirty="0">
                <a:solidFill>
                  <a:schemeClr val="bg2"/>
                </a:solidFill>
                <a:hlinkClick r:id="rId3">
                  <a:extLst>
                    <a:ext uri="{A12FA001-AC4F-418D-AE19-62706E023703}">
                      <ahyp:hlinkClr xmlns:ahyp="http://schemas.microsoft.com/office/drawing/2018/hyperlinkcolor" val="tx"/>
                    </a:ext>
                  </a:extLst>
                </a:hlinkClick>
              </a:rPr>
              <a:t>Polaris Staff Client Help - Merging Patron Records</a:t>
            </a:r>
            <a:endParaRPr lang="en-US" sz="1500" dirty="0">
              <a:solidFill>
                <a:schemeClr val="bg2"/>
              </a:solidFill>
            </a:endParaRPr>
          </a:p>
        </p:txBody>
      </p:sp>
    </p:spTree>
    <p:extLst>
      <p:ext uri="{BB962C8B-B14F-4D97-AF65-F5344CB8AC3E}">
        <p14:creationId xmlns:p14="http://schemas.microsoft.com/office/powerpoint/2010/main" val="145712027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AC6C57-EEA1-FF59-3DCE-4952BD0922C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3AEECEA-30FF-3FC5-67F5-33F1932BB8ED}"/>
              </a:ext>
            </a:extLst>
          </p:cNvPr>
          <p:cNvSpPr>
            <a:spLocks noGrp="1"/>
          </p:cNvSpPr>
          <p:nvPr>
            <p:ph type="title"/>
          </p:nvPr>
        </p:nvSpPr>
        <p:spPr/>
        <p:txBody>
          <a:bodyPr/>
          <a:lstStyle/>
          <a:p>
            <a:r>
              <a:rPr lang="en-GB" dirty="0"/>
              <a:t>Securing Patron Records</a:t>
            </a:r>
          </a:p>
        </p:txBody>
      </p:sp>
      <p:sp>
        <p:nvSpPr>
          <p:cNvPr id="6" name="Footer Placeholder 5">
            <a:extLst>
              <a:ext uri="{FF2B5EF4-FFF2-40B4-BE49-F238E27FC236}">
                <a16:creationId xmlns:a16="http://schemas.microsoft.com/office/drawing/2014/main" id="{7FEE4E6D-43F4-D119-FC88-4F40AE3547B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7C8F6C9-7A48-B2D3-1199-D0391E00135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A23969C-9F9A-9CCC-5985-CF2668D47E5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Content Placeholder 3">
            <a:extLst>
              <a:ext uri="{FF2B5EF4-FFF2-40B4-BE49-F238E27FC236}">
                <a16:creationId xmlns:a16="http://schemas.microsoft.com/office/drawing/2014/main" id="{8370D0BA-8D4C-182C-3724-99F75A93150E}"/>
              </a:ext>
            </a:extLst>
          </p:cNvPr>
          <p:cNvSpPr txBox="1">
            <a:spLocks/>
          </p:cNvSpPr>
          <p:nvPr/>
        </p:nvSpPr>
        <p:spPr>
          <a:xfrm>
            <a:off x="550864" y="1644329"/>
            <a:ext cx="7643178" cy="30596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cs typeface="Helvetica" panose="020B0604020202020204" pitchFamily="34" charset="0"/>
              </a:rPr>
              <a:t>Secure a patron record functionality is used to prevent patrons from using library services when their accounts are in collections.</a:t>
            </a:r>
          </a:p>
          <a:p>
            <a:pPr algn="just">
              <a:buClr>
                <a:schemeClr val="bg2"/>
              </a:buClr>
            </a:pPr>
            <a:endParaRPr lang="en-US" sz="1500" dirty="0">
              <a:cs typeface="Helvetica" panose="020B0604020202020204" pitchFamily="34" charset="0"/>
            </a:endParaRPr>
          </a:p>
          <a:p>
            <a:pPr marL="285750" indent="-285750" algn="just">
              <a:buClr>
                <a:schemeClr val="bg2"/>
              </a:buClr>
              <a:buFont typeface="Wingdings" panose="05000000000000000000" pitchFamily="2" charset="2"/>
              <a:buChar char="§"/>
            </a:pPr>
            <a:r>
              <a:rPr lang="en-US" sz="1500" dirty="0">
                <a:cs typeface="Helvetica" panose="020B0604020202020204" pitchFamily="34" charset="0"/>
              </a:rPr>
              <a:t>Click </a:t>
            </a:r>
            <a:r>
              <a:rPr lang="en-US" sz="1500" i="1" dirty="0">
                <a:cs typeface="Helvetica" panose="020B0604020202020204" pitchFamily="34" charset="0"/>
              </a:rPr>
              <a:t>SECURE</a:t>
            </a:r>
            <a:r>
              <a:rPr lang="en-US" sz="1500" dirty="0">
                <a:cs typeface="Helvetica" panose="020B0604020202020204" pitchFamily="34" charset="0"/>
              </a:rPr>
              <a:t> once to secure the record; click once more to release the record.</a:t>
            </a:r>
          </a:p>
          <a:p>
            <a:pPr algn="just">
              <a:buClr>
                <a:schemeClr val="bg2"/>
              </a:buClr>
            </a:pPr>
            <a:endParaRPr lang="en-US" sz="1500" dirty="0">
              <a:cs typeface="Helvetica" panose="020B0604020202020204" pitchFamily="34" charset="0"/>
            </a:endParaRPr>
          </a:p>
          <a:p>
            <a:pPr marL="285750" indent="-285750" algn="just">
              <a:buClr>
                <a:schemeClr val="bg2"/>
              </a:buClr>
              <a:buFont typeface="Wingdings" panose="05000000000000000000" pitchFamily="2" charset="2"/>
              <a:buChar char="§"/>
            </a:pPr>
            <a:r>
              <a:rPr lang="en-US" sz="1500" dirty="0">
                <a:cs typeface="Helvetica" panose="020B0604020202020204" pitchFamily="34" charset="0"/>
              </a:rPr>
              <a:t>Patrons whose records are secured can search the Polaris PACs. They can also log in and view their library accounts in the </a:t>
            </a:r>
            <a:r>
              <a:rPr lang="en-US" sz="1500" dirty="0" err="1">
                <a:cs typeface="Helvetica" panose="020B0604020202020204" pitchFamily="34" charset="0"/>
              </a:rPr>
              <a:t>PowerPAC</a:t>
            </a:r>
            <a:r>
              <a:rPr lang="en-US" sz="1500" dirty="0">
                <a:cs typeface="Helvetica" panose="020B0604020202020204" pitchFamily="34" charset="0"/>
              </a:rPr>
              <a:t> and Mobile PAC, but they cannot place holds, check out eContent, make payments, or change the address or phone 1 field in their patron accounts.</a:t>
            </a:r>
          </a:p>
          <a:p>
            <a:pPr algn="just">
              <a:buClr>
                <a:schemeClr val="bg2"/>
              </a:buClr>
            </a:pPr>
            <a:endParaRPr lang="en-US" sz="1500" dirty="0">
              <a:cs typeface="Helvetica" panose="020B0604020202020204" pitchFamily="34" charset="0"/>
            </a:endParaRPr>
          </a:p>
          <a:p>
            <a:pPr marL="285750" indent="-285750" algn="just">
              <a:buClr>
                <a:schemeClr val="bg2"/>
              </a:buClr>
              <a:buFont typeface="Wingdings" panose="05000000000000000000" pitchFamily="2" charset="2"/>
              <a:buChar char="§"/>
            </a:pPr>
            <a:r>
              <a:rPr lang="en-US" sz="1500" dirty="0">
                <a:cs typeface="Helvetica" panose="020B0604020202020204" pitchFamily="34" charset="0"/>
              </a:rPr>
              <a:t>A patron record cannot be secured if any items are associated with the patron (out, lost, claimed) or if hold requests (held, shipped, located, inactive, active, or pending) or ILL requests (active, inactive, or received) are on the patron account. The patron record also cannot be secured if the patron is on the "Patrons to include" list in the Collection Agency Setup dialog for the patron's registered branch.</a:t>
            </a:r>
          </a:p>
          <a:p>
            <a:endParaRPr lang="en-US" dirty="0"/>
          </a:p>
        </p:txBody>
      </p:sp>
      <p:pic>
        <p:nvPicPr>
          <p:cNvPr id="8" name="Picture 7" descr="Screenshot of Polaris Leap Patron Record SECURE option">
            <a:extLst>
              <a:ext uri="{FF2B5EF4-FFF2-40B4-BE49-F238E27FC236}">
                <a16:creationId xmlns:a16="http://schemas.microsoft.com/office/drawing/2014/main" id="{4974FAB9-A7F2-52B7-9E86-E14C3699EB52}"/>
              </a:ext>
            </a:extLst>
          </p:cNvPr>
          <p:cNvPicPr>
            <a:picLocks noChangeAspect="1"/>
          </p:cNvPicPr>
          <p:nvPr/>
        </p:nvPicPr>
        <p:blipFill>
          <a:blip r:embed="rId2"/>
          <a:stretch>
            <a:fillRect/>
          </a:stretch>
        </p:blipFill>
        <p:spPr>
          <a:xfrm>
            <a:off x="8426724" y="1078257"/>
            <a:ext cx="2836343" cy="470148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37568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EE4E05-6739-FA73-31B5-7059A1C5A4F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66B9574-1794-8706-3DBF-D5F33D598C3B}"/>
              </a:ext>
            </a:extLst>
          </p:cNvPr>
          <p:cNvSpPr>
            <a:spLocks noGrp="1"/>
          </p:cNvSpPr>
          <p:nvPr>
            <p:ph type="title"/>
          </p:nvPr>
        </p:nvSpPr>
        <p:spPr/>
        <p:txBody>
          <a:bodyPr/>
          <a:lstStyle/>
          <a:p>
            <a:r>
              <a:rPr lang="en-GB" dirty="0"/>
              <a:t>Check Out Functions</a:t>
            </a:r>
          </a:p>
        </p:txBody>
      </p:sp>
      <p:sp>
        <p:nvSpPr>
          <p:cNvPr id="6" name="Footer Placeholder 5">
            <a:extLst>
              <a:ext uri="{FF2B5EF4-FFF2-40B4-BE49-F238E27FC236}">
                <a16:creationId xmlns:a16="http://schemas.microsoft.com/office/drawing/2014/main" id="{4D5ADE68-4F4B-8A2F-7BE4-9A63A80CC02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7C9EED6-EAB8-3455-B634-346F735A0BF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D4E2C11-AFFE-4835-EF22-02579D6F332A}"/>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Patron Record Check Out tab">
            <a:extLst>
              <a:ext uri="{FF2B5EF4-FFF2-40B4-BE49-F238E27FC236}">
                <a16:creationId xmlns:a16="http://schemas.microsoft.com/office/drawing/2014/main" id="{2965BAEE-717B-A2C8-19DA-32C398D38D30}"/>
              </a:ext>
            </a:extLst>
          </p:cNvPr>
          <p:cNvPicPr>
            <a:picLocks noChangeAspect="1"/>
          </p:cNvPicPr>
          <p:nvPr/>
        </p:nvPicPr>
        <p:blipFill>
          <a:blip r:embed="rId2"/>
          <a:stretch>
            <a:fillRect/>
          </a:stretch>
        </p:blipFill>
        <p:spPr>
          <a:xfrm>
            <a:off x="365688" y="996594"/>
            <a:ext cx="11180274" cy="1734363"/>
          </a:xfrm>
          <a:prstGeom prst="rect">
            <a:avLst/>
          </a:prstGeom>
          <a:ln>
            <a:noFill/>
          </a:ln>
          <a:effectLst>
            <a:outerShdw blurRad="292100" dist="139700" dir="2700000" algn="tl" rotWithShape="0">
              <a:srgbClr val="333333">
                <a:alpha val="65000"/>
              </a:srgbClr>
            </a:outerShdw>
          </a:effectLst>
        </p:spPr>
      </p:pic>
      <p:sp>
        <p:nvSpPr>
          <p:cNvPr id="3" name="Content Placeholder 2">
            <a:extLst>
              <a:ext uri="{FF2B5EF4-FFF2-40B4-BE49-F238E27FC236}">
                <a16:creationId xmlns:a16="http://schemas.microsoft.com/office/drawing/2014/main" id="{826FAC70-00DE-9E29-998B-2D6FE1C756B2}"/>
              </a:ext>
            </a:extLst>
          </p:cNvPr>
          <p:cNvSpPr txBox="1">
            <a:spLocks/>
          </p:cNvSpPr>
          <p:nvPr/>
        </p:nvSpPr>
        <p:spPr>
          <a:xfrm>
            <a:off x="550864" y="3429000"/>
            <a:ext cx="11450673" cy="267472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500" dirty="0"/>
              <a:t>Functions available on the </a:t>
            </a:r>
            <a:r>
              <a:rPr lang="en-US" sz="1500" i="1" dirty="0"/>
              <a:t>Check Out</a:t>
            </a:r>
            <a:r>
              <a:rPr lang="en-US" sz="1500" dirty="0"/>
              <a:t> tab:</a:t>
            </a:r>
          </a:p>
          <a:p>
            <a:pPr marL="734400" lvl="2" indent="-342900">
              <a:buClr>
                <a:schemeClr val="bg2"/>
              </a:buClr>
            </a:pPr>
            <a:r>
              <a:rPr lang="en-US" i="1" dirty="0"/>
              <a:t>Check Out</a:t>
            </a:r>
          </a:p>
          <a:p>
            <a:pPr marL="734400" lvl="2" indent="-342900">
              <a:buClr>
                <a:schemeClr val="bg2"/>
              </a:buClr>
            </a:pPr>
            <a:r>
              <a:rPr lang="en-US" i="1" dirty="0"/>
              <a:t>Find Tool</a:t>
            </a:r>
          </a:p>
          <a:p>
            <a:pPr marL="734400" lvl="2" indent="-342900">
              <a:buClr>
                <a:schemeClr val="bg2"/>
              </a:buClr>
            </a:pPr>
            <a:r>
              <a:rPr lang="en-US" i="1" dirty="0"/>
              <a:t>Reset Due Date</a:t>
            </a:r>
            <a:r>
              <a:rPr lang="en-US" dirty="0"/>
              <a:t> (reset after check out)</a:t>
            </a:r>
          </a:p>
          <a:p>
            <a:pPr marL="734400" lvl="2" indent="-342900">
              <a:buClr>
                <a:schemeClr val="bg2"/>
              </a:buClr>
            </a:pPr>
            <a:r>
              <a:rPr lang="en-US" i="1" dirty="0"/>
              <a:t>Special Loan </a:t>
            </a:r>
            <a:r>
              <a:rPr lang="en-US" dirty="0"/>
              <a:t>(set prior to check out)</a:t>
            </a:r>
          </a:p>
          <a:p>
            <a:endParaRPr lang="en-US" dirty="0"/>
          </a:p>
        </p:txBody>
      </p:sp>
    </p:spTree>
    <p:extLst>
      <p:ext uri="{BB962C8B-B14F-4D97-AF65-F5344CB8AC3E}">
        <p14:creationId xmlns:p14="http://schemas.microsoft.com/office/powerpoint/2010/main" val="320973088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1E128-3784-E2F1-6AD1-DE9E8056F14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032D3D8-73AA-5A73-D650-9906BF6BB147}"/>
              </a:ext>
            </a:extLst>
          </p:cNvPr>
          <p:cNvSpPr>
            <a:spLocks noGrp="1"/>
          </p:cNvSpPr>
          <p:nvPr>
            <p:ph type="title"/>
          </p:nvPr>
        </p:nvSpPr>
        <p:spPr/>
        <p:txBody>
          <a:bodyPr/>
          <a:lstStyle/>
          <a:p>
            <a:r>
              <a:rPr lang="en-GB" dirty="0"/>
              <a:t>Completing a Check Out</a:t>
            </a:r>
          </a:p>
        </p:txBody>
      </p:sp>
      <p:sp>
        <p:nvSpPr>
          <p:cNvPr id="6" name="Footer Placeholder 5">
            <a:extLst>
              <a:ext uri="{FF2B5EF4-FFF2-40B4-BE49-F238E27FC236}">
                <a16:creationId xmlns:a16="http://schemas.microsoft.com/office/drawing/2014/main" id="{59D9D328-C783-BFD3-96CB-BFC402895F7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7CCE53C-D28D-CD79-9105-A87D0196921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AD17E00-B0FA-9FD8-DB47-C8FD6ADAC02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Patron Record Check Out tab with example check out">
            <a:extLst>
              <a:ext uri="{FF2B5EF4-FFF2-40B4-BE49-F238E27FC236}">
                <a16:creationId xmlns:a16="http://schemas.microsoft.com/office/drawing/2014/main" id="{4E78A77B-CCC3-A080-3BC0-64AB7355D7AA}"/>
              </a:ext>
            </a:extLst>
          </p:cNvPr>
          <p:cNvPicPr>
            <a:picLocks noChangeAspect="1"/>
          </p:cNvPicPr>
          <p:nvPr/>
        </p:nvPicPr>
        <p:blipFill>
          <a:blip r:embed="rId2"/>
          <a:stretch>
            <a:fillRect/>
          </a:stretch>
        </p:blipFill>
        <p:spPr>
          <a:xfrm>
            <a:off x="589780" y="1209695"/>
            <a:ext cx="11012437" cy="1933845"/>
          </a:xfrm>
          <a:prstGeom prst="rect">
            <a:avLst/>
          </a:prstGeom>
          <a:ln>
            <a:noFill/>
          </a:ln>
          <a:effectLst>
            <a:outerShdw blurRad="292100" dist="139700" dir="2700000" algn="tl" rotWithShape="0">
              <a:srgbClr val="333333">
                <a:alpha val="65000"/>
              </a:srgbClr>
            </a:outerShdw>
          </a:effectLst>
        </p:spPr>
      </p:pic>
      <p:sp>
        <p:nvSpPr>
          <p:cNvPr id="8" name="Content Placeholder 2">
            <a:extLst>
              <a:ext uri="{FF2B5EF4-FFF2-40B4-BE49-F238E27FC236}">
                <a16:creationId xmlns:a16="http://schemas.microsoft.com/office/drawing/2014/main" id="{D0BB219C-2CBB-1BF1-EDBA-82491A7281C3}"/>
              </a:ext>
            </a:extLst>
          </p:cNvPr>
          <p:cNvSpPr txBox="1">
            <a:spLocks/>
          </p:cNvSpPr>
          <p:nvPr/>
        </p:nvSpPr>
        <p:spPr>
          <a:xfrm>
            <a:off x="550864" y="3568700"/>
            <a:ext cx="11450673" cy="267472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500" dirty="0"/>
              <a:t>You must begin with the </a:t>
            </a:r>
            <a:r>
              <a:rPr lang="en-US" sz="1500" i="1" u="sng" dirty="0"/>
              <a:t>Patron Record</a:t>
            </a:r>
            <a:r>
              <a:rPr lang="en-US" sz="1500" i="1" dirty="0"/>
              <a:t> </a:t>
            </a:r>
            <a:r>
              <a:rPr lang="en-US" sz="1500" dirty="0"/>
              <a:t>to check out items.</a:t>
            </a:r>
          </a:p>
          <a:p>
            <a:pPr marL="342900" indent="-342900">
              <a:buClr>
                <a:schemeClr val="bg2"/>
              </a:buClr>
              <a:buFont typeface="Wingdings" panose="05000000000000000000" pitchFamily="2" charset="2"/>
              <a:buChar char="§"/>
            </a:pPr>
            <a:r>
              <a:rPr lang="en-US" sz="1500" dirty="0"/>
              <a:t>Search for and retrieve the desired patron.</a:t>
            </a:r>
          </a:p>
          <a:p>
            <a:pPr marL="342900" indent="-342900">
              <a:buClr>
                <a:schemeClr val="bg2"/>
              </a:buClr>
              <a:buFont typeface="Wingdings" panose="05000000000000000000" pitchFamily="2" charset="2"/>
              <a:buChar char="§"/>
            </a:pPr>
            <a:r>
              <a:rPr lang="en-US" sz="1500" dirty="0"/>
              <a:t>On the </a:t>
            </a:r>
            <a:r>
              <a:rPr lang="en-US" sz="1500" i="1" dirty="0"/>
              <a:t>Check Out</a:t>
            </a:r>
            <a:r>
              <a:rPr lang="en-US" sz="1500" dirty="0"/>
              <a:t> page, scan or type in barcodes.</a:t>
            </a:r>
          </a:p>
          <a:p>
            <a:pPr marL="342900" indent="-342900">
              <a:buClr>
                <a:schemeClr val="bg2"/>
              </a:buClr>
              <a:buFont typeface="Wingdings" panose="05000000000000000000" pitchFamily="2" charset="2"/>
              <a:buChar char="§"/>
            </a:pPr>
            <a:r>
              <a:rPr lang="en-US" sz="1500" dirty="0"/>
              <a:t>You may also search for the item using the </a:t>
            </a:r>
            <a:r>
              <a:rPr lang="en-US" sz="1500" i="1" dirty="0"/>
              <a:t>Find Tool</a:t>
            </a:r>
            <a:r>
              <a:rPr lang="en-US" sz="1500" dirty="0"/>
              <a:t> button next to the barcode box.</a:t>
            </a:r>
          </a:p>
          <a:p>
            <a:pPr marL="342900" indent="-342900">
              <a:buClr>
                <a:schemeClr val="bg2"/>
              </a:buClr>
              <a:buFont typeface="Wingdings" panose="05000000000000000000" pitchFamily="2" charset="2"/>
              <a:buChar char="§"/>
            </a:pPr>
            <a:r>
              <a:rPr lang="en-US" sz="1500" dirty="0"/>
              <a:t>To finish the check out transaction and print the receipt, click </a:t>
            </a:r>
            <a:r>
              <a:rPr lang="en-US" sz="1500" i="1" dirty="0"/>
              <a:t>COMPLETE</a:t>
            </a:r>
            <a:r>
              <a:rPr lang="en-US" sz="1500" dirty="0"/>
              <a:t>.</a:t>
            </a:r>
          </a:p>
          <a:p>
            <a:endParaRPr lang="en-US" dirty="0"/>
          </a:p>
        </p:txBody>
      </p:sp>
    </p:spTree>
    <p:extLst>
      <p:ext uri="{BB962C8B-B14F-4D97-AF65-F5344CB8AC3E}">
        <p14:creationId xmlns:p14="http://schemas.microsoft.com/office/powerpoint/2010/main" val="221546668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3DADF0-71F9-5171-EFB1-FEC3464AFE3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E1E4A1E-012A-C38C-DBE7-C60374016BA9}"/>
              </a:ext>
            </a:extLst>
          </p:cNvPr>
          <p:cNvSpPr>
            <a:spLocks noGrp="1"/>
          </p:cNvSpPr>
          <p:nvPr>
            <p:ph type="title"/>
          </p:nvPr>
        </p:nvSpPr>
        <p:spPr/>
        <p:txBody>
          <a:bodyPr/>
          <a:lstStyle/>
          <a:p>
            <a:r>
              <a:rPr lang="en-GB" dirty="0"/>
              <a:t>Configuring </a:t>
            </a:r>
            <a:r>
              <a:rPr lang="en-GB" dirty="0" err="1"/>
              <a:t>eReceipts</a:t>
            </a:r>
            <a:endParaRPr lang="en-GB" dirty="0"/>
          </a:p>
        </p:txBody>
      </p:sp>
      <p:sp>
        <p:nvSpPr>
          <p:cNvPr id="6" name="Footer Placeholder 5">
            <a:extLst>
              <a:ext uri="{FF2B5EF4-FFF2-40B4-BE49-F238E27FC236}">
                <a16:creationId xmlns:a16="http://schemas.microsoft.com/office/drawing/2014/main" id="{B853B9A7-5C75-500B-0C66-12D038EACDC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E92E5A1-66B1-B532-4202-413EB59D3E3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71CF3AD-EBE1-FCFA-8573-32FA2496D02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2D968E4A-00A5-1E95-5314-B7503F969793}"/>
              </a:ext>
            </a:extLst>
          </p:cNvPr>
          <p:cNvSpPr txBox="1">
            <a:spLocks/>
          </p:cNvSpPr>
          <p:nvPr/>
        </p:nvSpPr>
        <p:spPr>
          <a:xfrm>
            <a:off x="550865" y="3320235"/>
            <a:ext cx="11171336" cy="267472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A setting in System Administration will allow a prompt to appear when checking out items to a patron whose </a:t>
            </a:r>
            <a:r>
              <a:rPr lang="en-US" sz="1500" dirty="0" err="1"/>
              <a:t>eReceipt</a:t>
            </a:r>
            <a:r>
              <a:rPr lang="en-US" sz="1500" dirty="0"/>
              <a:t> option is set to </a:t>
            </a:r>
            <a:r>
              <a:rPr lang="en-US" sz="1500" i="1" dirty="0"/>
              <a:t>None</a:t>
            </a:r>
            <a:r>
              <a:rPr lang="en-US" sz="1500" dirty="0"/>
              <a:t>. For more, please see </a:t>
            </a:r>
            <a:r>
              <a:rPr lang="en-US" sz="1500" dirty="0">
                <a:solidFill>
                  <a:schemeClr val="bg2"/>
                </a:solidFill>
                <a:hlinkClick r:id="rId2">
                  <a:extLst>
                    <a:ext uri="{A12FA001-AC4F-418D-AE19-62706E023703}">
                      <ahyp:hlinkClr xmlns:ahyp="http://schemas.microsoft.com/office/drawing/2018/hyperlinkcolor" val="tx"/>
                    </a:ext>
                  </a:extLst>
                </a:hlinkClick>
              </a:rPr>
              <a:t>Polaris Staff Client Help - Setting Up </a:t>
            </a:r>
            <a:r>
              <a:rPr lang="en-US" sz="1500" dirty="0" err="1">
                <a:solidFill>
                  <a:schemeClr val="bg2"/>
                </a:solidFill>
                <a:hlinkClick r:id="rId2">
                  <a:extLst>
                    <a:ext uri="{A12FA001-AC4F-418D-AE19-62706E023703}">
                      <ahyp:hlinkClr xmlns:ahyp="http://schemas.microsoft.com/office/drawing/2018/hyperlinkcolor" val="tx"/>
                    </a:ext>
                  </a:extLst>
                </a:hlinkClick>
              </a:rPr>
              <a:t>eReceipts</a:t>
            </a:r>
            <a:r>
              <a:rPr lang="en-US" sz="1500" dirty="0"/>
              <a:t>.</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The prompt will appear when the </a:t>
            </a:r>
            <a:r>
              <a:rPr lang="en-US" sz="1500" i="1" dirty="0"/>
              <a:t>COMPLETE</a:t>
            </a:r>
            <a:r>
              <a:rPr lang="en-US" sz="1500" dirty="0"/>
              <a:t> button is clicked; click </a:t>
            </a:r>
            <a:r>
              <a:rPr lang="en-US" sz="1500" i="1" dirty="0"/>
              <a:t>CONTINUE</a:t>
            </a:r>
            <a:r>
              <a:rPr lang="en-US" sz="1500" dirty="0"/>
              <a:t> to set up </a:t>
            </a:r>
            <a:r>
              <a:rPr lang="en-US" sz="1500" dirty="0" err="1"/>
              <a:t>eReceipts</a:t>
            </a:r>
            <a:r>
              <a:rPr lang="en-US" sz="1500" dirty="0"/>
              <a:t>.</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If a patron is set up to receive only </a:t>
            </a:r>
            <a:r>
              <a:rPr lang="en-US" sz="1500" dirty="0" err="1"/>
              <a:t>eReceipts</a:t>
            </a:r>
            <a:r>
              <a:rPr lang="en-US" sz="1500" dirty="0"/>
              <a:t> and the workstation is set to print receipts only if no </a:t>
            </a:r>
            <a:r>
              <a:rPr lang="en-US" sz="1500" dirty="0" err="1"/>
              <a:t>eReceipt</a:t>
            </a:r>
            <a:r>
              <a:rPr lang="en-US" sz="1500" dirty="0"/>
              <a:t> is sent, staff will receive an alert letting them know they do not have to wait for a receipt to print.</a:t>
            </a:r>
          </a:p>
          <a:p>
            <a:endParaRPr lang="en-US" dirty="0"/>
          </a:p>
        </p:txBody>
      </p:sp>
      <p:pic>
        <p:nvPicPr>
          <p:cNvPr id="2" name="Picture 2" descr="Screenshot of Polaris Leap Configure patron for eReceipts box">
            <a:extLst>
              <a:ext uri="{FF2B5EF4-FFF2-40B4-BE49-F238E27FC236}">
                <a16:creationId xmlns:a16="http://schemas.microsoft.com/office/drawing/2014/main" id="{52BBEA33-FC66-D66B-FBC2-8CA0A2ADBA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8846" y="1103219"/>
            <a:ext cx="5511130" cy="173451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pic>
        <p:nvPicPr>
          <p:cNvPr id="9" name="Picture 3" descr="Screenshot of Polaris Leap Configure eReceipts popup">
            <a:extLst>
              <a:ext uri="{FF2B5EF4-FFF2-40B4-BE49-F238E27FC236}">
                <a16:creationId xmlns:a16="http://schemas.microsoft.com/office/drawing/2014/main" id="{67FB9893-550F-2CA0-4A13-4CB8A10F86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97958" y="409591"/>
            <a:ext cx="4735203" cy="27339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1935462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201683-9F6A-2223-D6CE-A1B77965E276}"/>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13163CE-933D-7A9D-D03D-3458F050427B}"/>
              </a:ext>
            </a:extLst>
          </p:cNvPr>
          <p:cNvSpPr>
            <a:spLocks noGrp="1"/>
          </p:cNvSpPr>
          <p:nvPr>
            <p:ph type="title"/>
          </p:nvPr>
        </p:nvSpPr>
        <p:spPr/>
        <p:txBody>
          <a:bodyPr/>
          <a:lstStyle/>
          <a:p>
            <a:r>
              <a:rPr lang="en-GB" dirty="0"/>
              <a:t>Check Out: Brief Item Entry (</a:t>
            </a:r>
            <a:r>
              <a:rPr lang="en-GB" dirty="0" err="1"/>
              <a:t>Circ</a:t>
            </a:r>
            <a:r>
              <a:rPr lang="en-GB" dirty="0"/>
              <a:t> On-the-Fly)</a:t>
            </a:r>
          </a:p>
        </p:txBody>
      </p:sp>
      <p:sp>
        <p:nvSpPr>
          <p:cNvPr id="6" name="Footer Placeholder 5">
            <a:extLst>
              <a:ext uri="{FF2B5EF4-FFF2-40B4-BE49-F238E27FC236}">
                <a16:creationId xmlns:a16="http://schemas.microsoft.com/office/drawing/2014/main" id="{D62378A9-CBF8-9A6C-F4F2-70A4FD9579D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0A1662AD-D607-1D95-AF89-A609E924A64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7AF8BC2-0125-2572-0FFF-49915DF876F1}"/>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Item not found message">
            <a:extLst>
              <a:ext uri="{FF2B5EF4-FFF2-40B4-BE49-F238E27FC236}">
                <a16:creationId xmlns:a16="http://schemas.microsoft.com/office/drawing/2014/main" id="{8B94250E-A4CA-054C-2AAA-BFC21EE1CB20}"/>
              </a:ext>
            </a:extLst>
          </p:cNvPr>
          <p:cNvPicPr>
            <a:picLocks noChangeAspect="1"/>
          </p:cNvPicPr>
          <p:nvPr/>
        </p:nvPicPr>
        <p:blipFill>
          <a:blip r:embed="rId2"/>
          <a:stretch>
            <a:fillRect/>
          </a:stretch>
        </p:blipFill>
        <p:spPr>
          <a:xfrm>
            <a:off x="4187366" y="1044741"/>
            <a:ext cx="5863770" cy="1536875"/>
          </a:xfrm>
          <a:prstGeom prst="rect">
            <a:avLst/>
          </a:prstGeom>
          <a:ln>
            <a:noFill/>
          </a:ln>
          <a:effectLst>
            <a:outerShdw blurRad="292100" dist="139700" dir="2700000" algn="tl" rotWithShape="0">
              <a:srgbClr val="333333">
                <a:alpha val="65000"/>
              </a:srgbClr>
            </a:outerShdw>
          </a:effectLst>
        </p:spPr>
      </p:pic>
      <p:sp>
        <p:nvSpPr>
          <p:cNvPr id="8" name="Content Placeholder 2">
            <a:extLst>
              <a:ext uri="{FF2B5EF4-FFF2-40B4-BE49-F238E27FC236}">
                <a16:creationId xmlns:a16="http://schemas.microsoft.com/office/drawing/2014/main" id="{E8F3E759-E736-A6C8-7437-447FDB483213}"/>
              </a:ext>
            </a:extLst>
          </p:cNvPr>
          <p:cNvSpPr txBox="1">
            <a:spLocks/>
          </p:cNvSpPr>
          <p:nvPr/>
        </p:nvSpPr>
        <p:spPr>
          <a:xfrm>
            <a:off x="550864" y="1924369"/>
            <a:ext cx="3281397" cy="2674726"/>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If an unrecognizable barcode is scanned, you will be asked if you would like to create a record on-the-fly. Select </a:t>
            </a:r>
            <a:r>
              <a:rPr lang="en-US" sz="1500" i="1" dirty="0"/>
              <a:t>CONTINUE</a:t>
            </a:r>
            <a:r>
              <a:rPr lang="en-US" sz="1500" dirty="0"/>
              <a:t>.</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Fill in the </a:t>
            </a:r>
            <a:r>
              <a:rPr lang="en-US" sz="1500" i="1" dirty="0"/>
              <a:t>Brief Item Entry</a:t>
            </a:r>
            <a:r>
              <a:rPr lang="en-US" sz="1500" dirty="0"/>
              <a:t> dialog box.</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i="1" dirty="0"/>
              <a:t>Material Type, Loan Period </a:t>
            </a:r>
            <a:r>
              <a:rPr lang="en-US" sz="1500" dirty="0"/>
              <a:t>and </a:t>
            </a:r>
            <a:r>
              <a:rPr lang="en-US" sz="1500" i="1" dirty="0"/>
              <a:t>Fine Code </a:t>
            </a:r>
            <a:r>
              <a:rPr lang="en-US" sz="1500" dirty="0"/>
              <a:t>may be edited to match the item in hand.</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Click </a:t>
            </a:r>
            <a:r>
              <a:rPr lang="en-US" sz="1500" i="1" dirty="0"/>
              <a:t>CONTINUE</a:t>
            </a:r>
            <a:r>
              <a:rPr lang="en-US" sz="1500" dirty="0"/>
              <a:t>.</a:t>
            </a:r>
          </a:p>
          <a:p>
            <a:endParaRPr lang="en-US" dirty="0"/>
          </a:p>
        </p:txBody>
      </p:sp>
      <p:pic>
        <p:nvPicPr>
          <p:cNvPr id="10" name="Picture 9" descr="Screenshot of Polaris Leap Brief Item Entry box">
            <a:extLst>
              <a:ext uri="{FF2B5EF4-FFF2-40B4-BE49-F238E27FC236}">
                <a16:creationId xmlns:a16="http://schemas.microsoft.com/office/drawing/2014/main" id="{F7CB5549-1C3F-8461-8990-822C9CFFC8D8}"/>
              </a:ext>
            </a:extLst>
          </p:cNvPr>
          <p:cNvPicPr>
            <a:picLocks noChangeAspect="1"/>
          </p:cNvPicPr>
          <p:nvPr/>
        </p:nvPicPr>
        <p:blipFill>
          <a:blip r:embed="rId3"/>
          <a:stretch>
            <a:fillRect/>
          </a:stretch>
        </p:blipFill>
        <p:spPr>
          <a:xfrm>
            <a:off x="4835142" y="2581616"/>
            <a:ext cx="4794250" cy="3340100"/>
          </a:xfrm>
          <a:prstGeom prst="rect">
            <a:avLst/>
          </a:prstGeom>
          <a:ln>
            <a:noFill/>
          </a:ln>
          <a:effectLst>
            <a:outerShdw blurRad="292100" dist="139700" dir="2700000" algn="tl" rotWithShape="0">
              <a:srgbClr val="333333">
                <a:alpha val="65000"/>
              </a:srgbClr>
            </a:outerShdw>
          </a:effectLst>
        </p:spPr>
      </p:pic>
      <p:pic>
        <p:nvPicPr>
          <p:cNvPr id="11" name="Picture 5" descr="Screenshot of Polaris Leap Cataloging required box (on-the-fly)">
            <a:extLst>
              <a:ext uri="{FF2B5EF4-FFF2-40B4-BE49-F238E27FC236}">
                <a16:creationId xmlns:a16="http://schemas.microsoft.com/office/drawing/2014/main" id="{46CD10F8-DAF1-F1CE-C80D-B45B7D95F7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81151" y="3628016"/>
            <a:ext cx="5090141" cy="124730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406978227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61ABCD-25FD-9671-D1CE-12EBC647290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4A463DE-8C17-CC87-12D9-1FCF26602745}"/>
              </a:ext>
            </a:extLst>
          </p:cNvPr>
          <p:cNvSpPr>
            <a:spLocks noGrp="1"/>
          </p:cNvSpPr>
          <p:nvPr>
            <p:ph type="title"/>
          </p:nvPr>
        </p:nvSpPr>
        <p:spPr/>
        <p:txBody>
          <a:bodyPr/>
          <a:lstStyle/>
          <a:p>
            <a:r>
              <a:rPr lang="en-GB" dirty="0"/>
              <a:t>Out/Overdue</a:t>
            </a:r>
          </a:p>
        </p:txBody>
      </p:sp>
      <p:sp>
        <p:nvSpPr>
          <p:cNvPr id="6" name="Footer Placeholder 5">
            <a:extLst>
              <a:ext uri="{FF2B5EF4-FFF2-40B4-BE49-F238E27FC236}">
                <a16:creationId xmlns:a16="http://schemas.microsoft.com/office/drawing/2014/main" id="{21071A34-4883-F028-AE4D-BD4324B2BAF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90B431F-C4BD-34F7-AC74-5F2D4809017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E971437-94DF-B0A8-D2C1-3647DC34895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CD8CEFA1-5768-F1E2-A3D9-30E8E6B63E05}"/>
              </a:ext>
            </a:extLst>
          </p:cNvPr>
          <p:cNvSpPr txBox="1">
            <a:spLocks/>
          </p:cNvSpPr>
          <p:nvPr/>
        </p:nvSpPr>
        <p:spPr>
          <a:xfrm>
            <a:off x="175454" y="3599334"/>
            <a:ext cx="11611838" cy="2076565"/>
          </a:xfrm>
          <a:prstGeom prst="rect">
            <a:avLst/>
          </a:prstGeom>
        </p:spPr>
        <p:txBody>
          <a:bodyPr vert="horz" lIns="0" tIns="0" rIns="0" bIns="0" numCol="2"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Functions available on the </a:t>
            </a:r>
            <a:r>
              <a:rPr lang="en-US" sz="1500" i="1" dirty="0"/>
              <a:t>Out/Overdue</a:t>
            </a:r>
            <a:r>
              <a:rPr lang="en-US" sz="1500" dirty="0"/>
              <a:t> tab:</a:t>
            </a:r>
          </a:p>
          <a:p>
            <a:pPr marL="677250" lvl="2" indent="-285750" algn="just">
              <a:buClr>
                <a:schemeClr val="bg2"/>
              </a:buClr>
            </a:pPr>
            <a:r>
              <a:rPr lang="en-US" i="1" dirty="0"/>
              <a:t>Renew</a:t>
            </a:r>
          </a:p>
          <a:p>
            <a:pPr marL="677250" lvl="2" indent="-285750" algn="just">
              <a:buClr>
                <a:schemeClr val="bg2"/>
              </a:buClr>
            </a:pPr>
            <a:r>
              <a:rPr lang="en-US" i="1" dirty="0"/>
              <a:t>Special Renew </a:t>
            </a:r>
          </a:p>
          <a:p>
            <a:pPr marL="677250" lvl="2" indent="-285750" algn="just">
              <a:buClr>
                <a:schemeClr val="bg2"/>
              </a:buClr>
            </a:pPr>
            <a:r>
              <a:rPr lang="en-US" i="1" dirty="0"/>
              <a:t>Reset Due Date</a:t>
            </a:r>
          </a:p>
          <a:p>
            <a:pPr marL="677250" lvl="2" indent="-285750" algn="just">
              <a:buClr>
                <a:schemeClr val="bg2"/>
              </a:buClr>
            </a:pPr>
            <a:r>
              <a:rPr lang="en-US" i="1" dirty="0"/>
              <a:t>Estimate Fines</a:t>
            </a:r>
          </a:p>
          <a:p>
            <a:pPr marL="677250" lvl="2" indent="-285750" algn="just">
              <a:buClr>
                <a:schemeClr val="bg2"/>
              </a:buClr>
            </a:pPr>
            <a:r>
              <a:rPr lang="en-US" i="1" dirty="0"/>
              <a:t>Make a Claim</a:t>
            </a:r>
          </a:p>
          <a:p>
            <a:pPr marL="677250" lvl="2" indent="-285750" algn="just">
              <a:buClr>
                <a:schemeClr val="bg2"/>
              </a:buClr>
            </a:pPr>
            <a:r>
              <a:rPr lang="en-US" i="1" dirty="0"/>
              <a:t>Declare Lost</a:t>
            </a:r>
          </a:p>
          <a:p>
            <a:pPr marL="677250" lvl="2" indent="-285750" algn="just">
              <a:buClr>
                <a:schemeClr val="bg2"/>
              </a:buClr>
            </a:pPr>
            <a:endParaRPr lang="en-US" i="1" dirty="0"/>
          </a:p>
          <a:p>
            <a:pPr marL="677250" lvl="2" indent="-285750" algn="just">
              <a:buClr>
                <a:schemeClr val="bg2"/>
              </a:buClr>
            </a:pPr>
            <a:endParaRPr lang="en-US" i="1" dirty="0"/>
          </a:p>
          <a:p>
            <a:pPr marL="677250" lvl="2" indent="-285750" algn="just">
              <a:buClr>
                <a:schemeClr val="bg2"/>
              </a:buClr>
            </a:pPr>
            <a:r>
              <a:rPr lang="en-US" i="1" dirty="0"/>
              <a:t>Declare Damaged</a:t>
            </a:r>
          </a:p>
          <a:p>
            <a:pPr marL="677250" lvl="2" indent="-285750" algn="just">
              <a:buClr>
                <a:schemeClr val="bg2"/>
              </a:buClr>
            </a:pPr>
            <a:r>
              <a:rPr lang="en-US" i="1" dirty="0"/>
              <a:t>Print List</a:t>
            </a:r>
          </a:p>
          <a:p>
            <a:pPr marL="677250" lvl="2" indent="-285750" algn="just">
              <a:buClr>
                <a:schemeClr val="bg2"/>
              </a:buClr>
            </a:pPr>
            <a:r>
              <a:rPr lang="en-US" i="1" dirty="0"/>
              <a:t>Notification History</a:t>
            </a:r>
          </a:p>
          <a:p>
            <a:pPr marL="677250" lvl="2" indent="-285750" algn="just">
              <a:buClr>
                <a:schemeClr val="bg2"/>
              </a:buClr>
            </a:pPr>
            <a:r>
              <a:rPr lang="en-US" i="1" dirty="0"/>
              <a:t>Check In</a:t>
            </a:r>
          </a:p>
          <a:p>
            <a:pPr marL="677250" lvl="2" indent="-285750" algn="just">
              <a:buClr>
                <a:schemeClr val="bg2"/>
              </a:buClr>
            </a:pPr>
            <a:r>
              <a:rPr lang="en-US" dirty="0"/>
              <a:t>(</a:t>
            </a:r>
            <a:r>
              <a:rPr lang="en-US" b="1" dirty="0">
                <a:solidFill>
                  <a:schemeClr val="bg2"/>
                </a:solidFill>
              </a:rPr>
              <a:t>NOTE</a:t>
            </a:r>
            <a:r>
              <a:rPr lang="en-US" dirty="0"/>
              <a:t> Some options may be under the </a:t>
            </a:r>
            <a:r>
              <a:rPr lang="en-US" i="1" dirty="0"/>
              <a:t>More</a:t>
            </a:r>
            <a:r>
              <a:rPr lang="en-US" dirty="0"/>
              <a:t> dropdown)</a:t>
            </a:r>
          </a:p>
          <a:p>
            <a:endParaRPr lang="en-US" dirty="0"/>
          </a:p>
        </p:txBody>
      </p:sp>
      <p:pic>
        <p:nvPicPr>
          <p:cNvPr id="2" name="Picture 1" descr="Screenshot of Polaris Leap Out/Overdue tab">
            <a:extLst>
              <a:ext uri="{FF2B5EF4-FFF2-40B4-BE49-F238E27FC236}">
                <a16:creationId xmlns:a16="http://schemas.microsoft.com/office/drawing/2014/main" id="{51D6CA0B-F399-69B2-797E-269E94EFC396}"/>
              </a:ext>
            </a:extLst>
          </p:cNvPr>
          <p:cNvPicPr>
            <a:picLocks noChangeAspect="1"/>
          </p:cNvPicPr>
          <p:nvPr/>
        </p:nvPicPr>
        <p:blipFill>
          <a:blip r:embed="rId2"/>
          <a:stretch>
            <a:fillRect/>
          </a:stretch>
        </p:blipFill>
        <p:spPr>
          <a:xfrm>
            <a:off x="183288" y="1030173"/>
            <a:ext cx="11825423" cy="215970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6421283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08C1F0-4CC1-2283-C82A-82089455CF6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C03939A-94F6-49BB-EAD5-5C1F8E0E9E45}"/>
              </a:ext>
            </a:extLst>
          </p:cNvPr>
          <p:cNvSpPr>
            <a:spLocks noGrp="1"/>
          </p:cNvSpPr>
          <p:nvPr>
            <p:ph type="title"/>
          </p:nvPr>
        </p:nvSpPr>
        <p:spPr/>
        <p:txBody>
          <a:bodyPr/>
          <a:lstStyle/>
          <a:p>
            <a:r>
              <a:rPr lang="en-GB" dirty="0"/>
              <a:t>Out/Overdue: Renewing</a:t>
            </a:r>
          </a:p>
        </p:txBody>
      </p:sp>
      <p:sp>
        <p:nvSpPr>
          <p:cNvPr id="6" name="Footer Placeholder 5">
            <a:extLst>
              <a:ext uri="{FF2B5EF4-FFF2-40B4-BE49-F238E27FC236}">
                <a16:creationId xmlns:a16="http://schemas.microsoft.com/office/drawing/2014/main" id="{88B3C278-F271-11AB-E662-22058354245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85F3F49-E8F1-B11A-A032-74D52A24CE6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9EE03A0D-6E53-09BC-FBA5-2A6EA20E7BC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Content Placeholder 2">
            <a:extLst>
              <a:ext uri="{FF2B5EF4-FFF2-40B4-BE49-F238E27FC236}">
                <a16:creationId xmlns:a16="http://schemas.microsoft.com/office/drawing/2014/main" id="{05447DBE-AF8F-D26E-5B19-5B33A98F1570}"/>
              </a:ext>
            </a:extLst>
          </p:cNvPr>
          <p:cNvSpPr txBox="1">
            <a:spLocks/>
          </p:cNvSpPr>
          <p:nvPr/>
        </p:nvSpPr>
        <p:spPr>
          <a:xfrm>
            <a:off x="503960" y="3705959"/>
            <a:ext cx="11611838" cy="2076565"/>
          </a:xfrm>
          <a:prstGeom prst="rect">
            <a:avLst/>
          </a:prstGeom>
        </p:spPr>
        <p:txBody>
          <a:bodyPr vert="horz" lIns="91440" tIns="45720" rIns="91440" bIns="45720" numCol="2" rtlCol="0" anchor="t">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You must pull up the patron to renew items.</a:t>
            </a:r>
          </a:p>
          <a:p>
            <a:pPr marL="285750" indent="-285750" algn="just">
              <a:buClr>
                <a:schemeClr val="bg2"/>
              </a:buClr>
              <a:buFont typeface="Wingdings" panose="05000000000000000000" pitchFamily="2" charset="2"/>
              <a:buChar char="§"/>
            </a:pPr>
            <a:r>
              <a:rPr lang="en-US" sz="1500" dirty="0"/>
              <a:t>Under </a:t>
            </a:r>
            <a:r>
              <a:rPr lang="en-US" sz="1500" i="1" dirty="0"/>
              <a:t>Out/Overdue</a:t>
            </a:r>
            <a:r>
              <a:rPr lang="en-US" sz="1500" dirty="0"/>
              <a:t>, select the items you wish to renew and click the blue </a:t>
            </a:r>
            <a:r>
              <a:rPr lang="en-US" sz="1500" i="1" dirty="0"/>
              <a:t>Renew</a:t>
            </a:r>
            <a:r>
              <a:rPr lang="en-US" sz="1500" dirty="0"/>
              <a:t> button.</a:t>
            </a:r>
          </a:p>
          <a:p>
            <a:pPr marL="285750" indent="-285750" algn="just">
              <a:buClr>
                <a:schemeClr val="bg2"/>
              </a:buClr>
              <a:buFont typeface="Wingdings" panose="05000000000000000000" pitchFamily="2" charset="2"/>
              <a:buChar char="§"/>
            </a:pPr>
            <a:r>
              <a:rPr lang="en-US" sz="1500" dirty="0"/>
              <a:t>You can select all items by clicking the check box next to </a:t>
            </a:r>
            <a:r>
              <a:rPr lang="en-US" sz="1500" i="1" dirty="0"/>
              <a:t>TYPE</a:t>
            </a:r>
            <a:r>
              <a:rPr lang="en-US" sz="1500" dirty="0"/>
              <a:t> at the column head.</a:t>
            </a:r>
          </a:p>
          <a:p>
            <a:pPr marL="285750" indent="-285750" algn="just">
              <a:buClr>
                <a:schemeClr val="bg2"/>
              </a:buClr>
              <a:buFont typeface="Wingdings" panose="05000000000000000000" pitchFamily="2" charset="2"/>
              <a:buChar char="§"/>
            </a:pPr>
            <a:r>
              <a:rPr lang="en-US" sz="1500" dirty="0"/>
              <a:t>Selecting an item enables the </a:t>
            </a:r>
            <a:r>
              <a:rPr lang="en-US" sz="1500" i="1" dirty="0"/>
              <a:t>Special Renew</a:t>
            </a:r>
            <a:r>
              <a:rPr lang="en-US" sz="1500" dirty="0"/>
              <a:t> and </a:t>
            </a:r>
            <a:r>
              <a:rPr lang="en-US" sz="1500" i="1" dirty="0"/>
              <a:t>Reset Due Date</a:t>
            </a:r>
            <a:r>
              <a:rPr lang="en-US" sz="1500" dirty="0"/>
              <a:t> buttons.</a:t>
            </a:r>
          </a:p>
          <a:p>
            <a:pPr marL="285750" indent="-285750" algn="just">
              <a:buClr>
                <a:schemeClr val="bg2"/>
              </a:buClr>
              <a:buFont typeface="Wingdings" panose="05000000000000000000" pitchFamily="2" charset="2"/>
              <a:buChar char="§"/>
            </a:pPr>
            <a:r>
              <a:rPr lang="en-US" sz="1500" dirty="0"/>
              <a:t>Items may also be renewed by checking them out to the patron again.</a:t>
            </a:r>
          </a:p>
          <a:p>
            <a:pPr marL="179705" indent="-179705"/>
            <a:endParaRPr lang="en-US" dirty="0"/>
          </a:p>
        </p:txBody>
      </p:sp>
      <p:pic>
        <p:nvPicPr>
          <p:cNvPr id="8" name="Picture 7" descr="Screenshot of Polaris Leap Out/Overdue tab with Renew featured">
            <a:extLst>
              <a:ext uri="{FF2B5EF4-FFF2-40B4-BE49-F238E27FC236}">
                <a16:creationId xmlns:a16="http://schemas.microsoft.com/office/drawing/2014/main" id="{2B51E272-A7AE-139D-93E4-047703E54906}"/>
              </a:ext>
            </a:extLst>
          </p:cNvPr>
          <p:cNvPicPr>
            <a:picLocks noChangeAspect="1"/>
          </p:cNvPicPr>
          <p:nvPr/>
        </p:nvPicPr>
        <p:blipFill>
          <a:blip r:embed="rId2"/>
          <a:stretch>
            <a:fillRect/>
          </a:stretch>
        </p:blipFill>
        <p:spPr>
          <a:xfrm>
            <a:off x="503960" y="1186542"/>
            <a:ext cx="11175332" cy="207656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806717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A59A30-BE33-125A-FCC5-B98BF1ABB6C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9C5158D-944E-97E0-64CA-06E909C0B4C4}"/>
              </a:ext>
            </a:extLst>
          </p:cNvPr>
          <p:cNvSpPr>
            <a:spLocks noGrp="1"/>
          </p:cNvSpPr>
          <p:nvPr>
            <p:ph type="title"/>
          </p:nvPr>
        </p:nvSpPr>
        <p:spPr/>
        <p:txBody>
          <a:bodyPr/>
          <a:lstStyle/>
          <a:p>
            <a:r>
              <a:rPr lang="en-GB" dirty="0"/>
              <a:t>What Needs to be Set Up in System Administration?</a:t>
            </a:r>
          </a:p>
        </p:txBody>
      </p:sp>
      <p:sp>
        <p:nvSpPr>
          <p:cNvPr id="6" name="Footer Placeholder 5">
            <a:extLst>
              <a:ext uri="{FF2B5EF4-FFF2-40B4-BE49-F238E27FC236}">
                <a16:creationId xmlns:a16="http://schemas.microsoft.com/office/drawing/2014/main" id="{F6ECF2DE-ED70-3C26-5DF9-AFFB78AF4DC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22FE651-ACEE-B08C-DDC8-A6426017006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1060369"/>
            <a:ext cx="11128428" cy="429323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Set up patron registration for in the web-based System Administration.</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Use </a:t>
            </a:r>
            <a:r>
              <a:rPr lang="en-US" sz="1500" i="1" dirty="0"/>
              <a:t>Settings and Tables &gt; Settings </a:t>
            </a:r>
            <a:r>
              <a:rPr lang="en-US" sz="1500" dirty="0"/>
              <a:t>and search </a:t>
            </a:r>
            <a:r>
              <a:rPr lang="en-US" sz="1500" i="1" dirty="0"/>
              <a:t>Web App. </a:t>
            </a:r>
            <a:r>
              <a:rPr lang="en-US" sz="1500" dirty="0"/>
              <a:t>(Be sure to select </a:t>
            </a:r>
            <a:r>
              <a:rPr lang="en-US" sz="1500" i="1" dirty="0"/>
              <a:t>System, Library, </a:t>
            </a:r>
            <a:r>
              <a:rPr lang="en-US" sz="1500" dirty="0"/>
              <a:t>or </a:t>
            </a:r>
            <a:r>
              <a:rPr lang="en-US" sz="1500" i="1" dirty="0"/>
              <a:t>Branch </a:t>
            </a:r>
            <a:r>
              <a:rPr lang="en-US" sz="1500" dirty="0"/>
              <a:t>level as appropriate.)</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These settings allow you to suppress fields from Leap Patron Registration.</a:t>
            </a:r>
          </a:p>
          <a:p>
            <a:endParaRPr lang="en-NL" dirty="0"/>
          </a:p>
        </p:txBody>
      </p:sp>
      <p:pic>
        <p:nvPicPr>
          <p:cNvPr id="4" name="Picture 3" descr="Screenshot of Polaris System Administration Web App Settings options">
            <a:extLst>
              <a:ext uri="{FF2B5EF4-FFF2-40B4-BE49-F238E27FC236}">
                <a16:creationId xmlns:a16="http://schemas.microsoft.com/office/drawing/2014/main" id="{8415F3A2-15B8-246C-98E9-9A2BE5403276}"/>
              </a:ext>
            </a:extLst>
          </p:cNvPr>
          <p:cNvPicPr>
            <a:picLocks noChangeAspect="1"/>
          </p:cNvPicPr>
          <p:nvPr/>
        </p:nvPicPr>
        <p:blipFill>
          <a:blip r:embed="rId2"/>
          <a:stretch>
            <a:fillRect/>
          </a:stretch>
        </p:blipFill>
        <p:spPr>
          <a:xfrm>
            <a:off x="2075656" y="2789263"/>
            <a:ext cx="8040688" cy="324931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1554232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7B1FFB-562B-DAE4-FDE6-8BD7BA92440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D738444-13D2-2F48-4B4D-433549B682F4}"/>
              </a:ext>
            </a:extLst>
          </p:cNvPr>
          <p:cNvSpPr>
            <a:spLocks noGrp="1"/>
          </p:cNvSpPr>
          <p:nvPr>
            <p:ph type="title"/>
          </p:nvPr>
        </p:nvSpPr>
        <p:spPr/>
        <p:txBody>
          <a:bodyPr/>
          <a:lstStyle/>
          <a:p>
            <a:r>
              <a:rPr lang="en-GB" dirty="0"/>
              <a:t>Out/Overdue: Estimating Fines</a:t>
            </a:r>
          </a:p>
        </p:txBody>
      </p:sp>
      <p:sp>
        <p:nvSpPr>
          <p:cNvPr id="6" name="Footer Placeholder 5">
            <a:extLst>
              <a:ext uri="{FF2B5EF4-FFF2-40B4-BE49-F238E27FC236}">
                <a16:creationId xmlns:a16="http://schemas.microsoft.com/office/drawing/2014/main" id="{F9C7EAC3-E4D1-9F75-852B-95ADC87FF48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848D5B2-B692-1E6E-2D74-F69A4F107D35}"/>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FB9C33E-E8EF-512B-7182-0F9DBE8EB277}"/>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126EE7D9-0A33-204E-0698-6E7E97FB08D4}"/>
              </a:ext>
            </a:extLst>
          </p:cNvPr>
          <p:cNvSpPr txBox="1">
            <a:spLocks/>
          </p:cNvSpPr>
          <p:nvPr/>
        </p:nvSpPr>
        <p:spPr>
          <a:xfrm>
            <a:off x="7356687" y="2657378"/>
            <a:ext cx="4561727" cy="2076565"/>
          </a:xfrm>
          <a:prstGeom prst="rect">
            <a:avLst/>
          </a:prstGeom>
        </p:spPr>
        <p:txBody>
          <a:bodyPr vert="horz" lIns="91440" tIns="45720" rIns="91440" bIns="45720" numCol="1" rtlCol="0" anchor="t">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Check the titles you want to include.</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Click the </a:t>
            </a:r>
            <a:r>
              <a:rPr lang="en-US" sz="1500" i="1" dirty="0"/>
              <a:t>Estimate Fines</a:t>
            </a:r>
            <a:r>
              <a:rPr lang="en-US" sz="1500" dirty="0"/>
              <a:t> and choose a date.</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A total will be given based on fines and dates of items.</a:t>
            </a:r>
          </a:p>
          <a:p>
            <a:pPr marL="179705" indent="-179705" algn="just"/>
            <a:endParaRPr lang="en-US" dirty="0"/>
          </a:p>
        </p:txBody>
      </p:sp>
      <p:pic>
        <p:nvPicPr>
          <p:cNvPr id="2" name="Picture 1" descr="Screenshot of Polaris Leap Out/Overdue tab with Estimate Fines featured">
            <a:extLst>
              <a:ext uri="{FF2B5EF4-FFF2-40B4-BE49-F238E27FC236}">
                <a16:creationId xmlns:a16="http://schemas.microsoft.com/office/drawing/2014/main" id="{10B6A2CB-EEA3-5473-6181-1F1D05D4229C}"/>
              </a:ext>
            </a:extLst>
          </p:cNvPr>
          <p:cNvPicPr>
            <a:picLocks noChangeAspect="1"/>
          </p:cNvPicPr>
          <p:nvPr/>
        </p:nvPicPr>
        <p:blipFill rotWithShape="1">
          <a:blip r:embed="rId2"/>
          <a:srcRect r="1592" b="239"/>
          <a:stretch/>
        </p:blipFill>
        <p:spPr>
          <a:xfrm>
            <a:off x="273586" y="1052181"/>
            <a:ext cx="7144747" cy="4753638"/>
          </a:xfrm>
          <a:prstGeom prst="rect">
            <a:avLst/>
          </a:prstGeom>
        </p:spPr>
      </p:pic>
    </p:spTree>
    <p:extLst>
      <p:ext uri="{BB962C8B-B14F-4D97-AF65-F5344CB8AC3E}">
        <p14:creationId xmlns:p14="http://schemas.microsoft.com/office/powerpoint/2010/main" val="230288717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ABA1C6-313E-0D7C-F3A9-86A3B4604E0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8DC617D-99FB-1FE2-B559-87CDF2D75211}"/>
              </a:ext>
            </a:extLst>
          </p:cNvPr>
          <p:cNvSpPr>
            <a:spLocks noGrp="1"/>
          </p:cNvSpPr>
          <p:nvPr>
            <p:ph type="title"/>
          </p:nvPr>
        </p:nvSpPr>
        <p:spPr/>
        <p:txBody>
          <a:bodyPr/>
          <a:lstStyle/>
          <a:p>
            <a:r>
              <a:rPr lang="en-GB" dirty="0"/>
              <a:t>Out/Overdue: Claiming or Declaring Lost</a:t>
            </a:r>
          </a:p>
        </p:txBody>
      </p:sp>
      <p:sp>
        <p:nvSpPr>
          <p:cNvPr id="6" name="Footer Placeholder 5">
            <a:extLst>
              <a:ext uri="{FF2B5EF4-FFF2-40B4-BE49-F238E27FC236}">
                <a16:creationId xmlns:a16="http://schemas.microsoft.com/office/drawing/2014/main" id="{94DE5188-6830-3557-1D12-BE3E2EB2631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92A91B6-8D09-EBE6-9CB5-C04BB701A04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8132418-1316-8091-6A6C-C05045819AD3}"/>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9" name="Content Placeholder 2">
            <a:extLst>
              <a:ext uri="{FF2B5EF4-FFF2-40B4-BE49-F238E27FC236}">
                <a16:creationId xmlns:a16="http://schemas.microsoft.com/office/drawing/2014/main" id="{0CF1E44B-B32A-89E5-ED82-856E60F381FF}"/>
              </a:ext>
            </a:extLst>
          </p:cNvPr>
          <p:cNvSpPr txBox="1">
            <a:spLocks/>
          </p:cNvSpPr>
          <p:nvPr/>
        </p:nvSpPr>
        <p:spPr>
          <a:xfrm>
            <a:off x="7225565" y="2808764"/>
            <a:ext cx="4561727" cy="2076565"/>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On the </a:t>
            </a:r>
            <a:r>
              <a:rPr lang="en-US" sz="1500" i="1" dirty="0"/>
              <a:t>Out/Overdue</a:t>
            </a:r>
            <a:r>
              <a:rPr lang="en-US" sz="1500" dirty="0"/>
              <a:t> tab, select the item you wish to claim or declare lost.</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Click the </a:t>
            </a:r>
            <a:r>
              <a:rPr lang="en-US" sz="1500" i="1" dirty="0"/>
              <a:t>Make A Claim</a:t>
            </a:r>
            <a:r>
              <a:rPr lang="en-US" sz="1500" dirty="0"/>
              <a:t> or </a:t>
            </a:r>
            <a:r>
              <a:rPr lang="en-US" sz="1500" i="1" dirty="0"/>
              <a:t>Declare Lost</a:t>
            </a:r>
            <a:r>
              <a:rPr lang="en-US" sz="1500" dirty="0"/>
              <a:t> button.</a:t>
            </a:r>
          </a:p>
          <a:p>
            <a:pPr marL="285750" indent="-285750">
              <a:buFont typeface="Arial" panose="020B0604020202020204" pitchFamily="34" charset="0"/>
              <a:buChar char="•"/>
            </a:pPr>
            <a:endParaRPr lang="en-US" dirty="0"/>
          </a:p>
          <a:p>
            <a:pPr algn="just"/>
            <a:endParaRPr lang="en-US" dirty="0"/>
          </a:p>
        </p:txBody>
      </p:sp>
      <p:pic>
        <p:nvPicPr>
          <p:cNvPr id="10" name="Picture 9" descr="Screenshot of Polaris Leap Out/Overdue tab with Make A Claim and Declare Lost featured">
            <a:extLst>
              <a:ext uri="{FF2B5EF4-FFF2-40B4-BE49-F238E27FC236}">
                <a16:creationId xmlns:a16="http://schemas.microsoft.com/office/drawing/2014/main" id="{ED7692B5-B264-3507-7591-CD903A345BF0}"/>
              </a:ext>
            </a:extLst>
          </p:cNvPr>
          <p:cNvPicPr>
            <a:picLocks noChangeAspect="1"/>
          </p:cNvPicPr>
          <p:nvPr/>
        </p:nvPicPr>
        <p:blipFill>
          <a:blip r:embed="rId2"/>
          <a:stretch>
            <a:fillRect/>
          </a:stretch>
        </p:blipFill>
        <p:spPr>
          <a:xfrm>
            <a:off x="550864" y="2507681"/>
            <a:ext cx="6325483" cy="200052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257534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69AF0E-B282-396E-1881-92C10937403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E1F4D60A-A23F-C0D1-7D4A-6A5E7DCB1356}"/>
              </a:ext>
            </a:extLst>
          </p:cNvPr>
          <p:cNvSpPr>
            <a:spLocks noGrp="1"/>
          </p:cNvSpPr>
          <p:nvPr>
            <p:ph type="title"/>
          </p:nvPr>
        </p:nvSpPr>
        <p:spPr/>
        <p:txBody>
          <a:bodyPr/>
          <a:lstStyle/>
          <a:p>
            <a:r>
              <a:rPr lang="en-GB" dirty="0"/>
              <a:t>Out/Overdue: Claiming, Then Declaring Lost</a:t>
            </a:r>
          </a:p>
        </p:txBody>
      </p:sp>
      <p:sp>
        <p:nvSpPr>
          <p:cNvPr id="6" name="Footer Placeholder 5">
            <a:extLst>
              <a:ext uri="{FF2B5EF4-FFF2-40B4-BE49-F238E27FC236}">
                <a16:creationId xmlns:a16="http://schemas.microsoft.com/office/drawing/2014/main" id="{880C61C9-09E1-22FB-3D12-D7B75FCC224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CBBC695-46DD-71F6-2346-ADDD11C9588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58B22E5-0A53-9FDE-704F-A923C72100A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1BE43172-8D4A-40D8-EDF3-A4B8B1F890DE}"/>
              </a:ext>
            </a:extLst>
          </p:cNvPr>
          <p:cNvSpPr txBox="1">
            <a:spLocks/>
          </p:cNvSpPr>
          <p:nvPr/>
        </p:nvSpPr>
        <p:spPr>
          <a:xfrm>
            <a:off x="7522563" y="1644379"/>
            <a:ext cx="4264730" cy="2076565"/>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Choose a claim status (</a:t>
            </a:r>
            <a:r>
              <a:rPr lang="en-US" sz="1500" i="1" dirty="0"/>
              <a:t>Claim Returned</a:t>
            </a:r>
            <a:r>
              <a:rPr lang="en-US" sz="1500" dirty="0"/>
              <a:t> or </a:t>
            </a:r>
            <a:r>
              <a:rPr lang="en-US" sz="1500" i="1" dirty="0"/>
              <a:t>Claim Never Had</a:t>
            </a:r>
            <a:r>
              <a:rPr lang="en-US" sz="1500" dirty="0"/>
              <a:t>).</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Click the green </a:t>
            </a:r>
            <a:r>
              <a:rPr lang="en-US" sz="1500" i="1" dirty="0"/>
              <a:t>CLAIM</a:t>
            </a:r>
            <a:r>
              <a:rPr lang="en-US" sz="1500" dirty="0"/>
              <a:t> button to complete the claim.</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The title now displays on the </a:t>
            </a:r>
            <a:r>
              <a:rPr lang="en-US" sz="1500" i="1" dirty="0"/>
              <a:t>Claims/Lost</a:t>
            </a:r>
            <a:r>
              <a:rPr lang="en-US" sz="1500" dirty="0"/>
              <a:t> page.</a:t>
            </a:r>
          </a:p>
          <a:p>
            <a:pPr marL="342900" indent="-342900" algn="just">
              <a:buClr>
                <a:schemeClr val="bg2"/>
              </a:buClr>
              <a:buFont typeface="Wingdings" panose="05000000000000000000" pitchFamily="2" charset="2"/>
              <a:buChar char="§"/>
            </a:pPr>
            <a:endParaRPr lang="en-US" sz="1500" dirty="0"/>
          </a:p>
          <a:p>
            <a:pPr marL="342900" indent="-342900" algn="just">
              <a:buClr>
                <a:schemeClr val="bg2"/>
              </a:buClr>
              <a:buFont typeface="Wingdings" panose="05000000000000000000" pitchFamily="2" charset="2"/>
              <a:buChar char="§"/>
            </a:pPr>
            <a:r>
              <a:rPr lang="en-US" sz="1500" dirty="0"/>
              <a:t>Claimed items may be declared lost from the </a:t>
            </a:r>
            <a:r>
              <a:rPr lang="en-US" sz="1500" i="1" dirty="0"/>
              <a:t>Claims/Lost</a:t>
            </a:r>
            <a:r>
              <a:rPr lang="en-US" sz="1500" dirty="0"/>
              <a:t> page.</a:t>
            </a:r>
          </a:p>
          <a:p>
            <a:pPr marL="342900" indent="-342900" algn="just">
              <a:buClr>
                <a:schemeClr val="bg2"/>
              </a:buClr>
              <a:buFont typeface="Wingdings" panose="05000000000000000000" pitchFamily="2" charset="2"/>
              <a:buChar char="§"/>
            </a:pPr>
            <a:endParaRPr lang="en-US" sz="1500" dirty="0"/>
          </a:p>
          <a:p>
            <a:pPr algn="just"/>
            <a:endParaRPr lang="en-US" dirty="0"/>
          </a:p>
        </p:txBody>
      </p:sp>
      <p:pic>
        <p:nvPicPr>
          <p:cNvPr id="2" name="Picture 1" descr="Screenshot of Polaris Leap Choose a claim status option ">
            <a:extLst>
              <a:ext uri="{FF2B5EF4-FFF2-40B4-BE49-F238E27FC236}">
                <a16:creationId xmlns:a16="http://schemas.microsoft.com/office/drawing/2014/main" id="{E86D7D43-D858-0EBC-8B1D-8799D930AC6C}"/>
              </a:ext>
            </a:extLst>
          </p:cNvPr>
          <p:cNvPicPr>
            <a:picLocks noChangeAspect="1"/>
          </p:cNvPicPr>
          <p:nvPr/>
        </p:nvPicPr>
        <p:blipFill>
          <a:blip r:embed="rId2"/>
          <a:stretch>
            <a:fillRect/>
          </a:stretch>
        </p:blipFill>
        <p:spPr>
          <a:xfrm>
            <a:off x="1963198" y="3720944"/>
            <a:ext cx="4639322" cy="1257475"/>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Out/Overdue tab with Make A Claim and Declare Lost featured">
            <a:extLst>
              <a:ext uri="{FF2B5EF4-FFF2-40B4-BE49-F238E27FC236}">
                <a16:creationId xmlns:a16="http://schemas.microsoft.com/office/drawing/2014/main" id="{31593B3C-4D22-E408-A8F7-B8CD041219D6}"/>
              </a:ext>
            </a:extLst>
          </p:cNvPr>
          <p:cNvPicPr>
            <a:picLocks noChangeAspect="1"/>
          </p:cNvPicPr>
          <p:nvPr/>
        </p:nvPicPr>
        <p:blipFill>
          <a:blip r:embed="rId3"/>
          <a:stretch>
            <a:fillRect/>
          </a:stretch>
        </p:blipFill>
        <p:spPr>
          <a:xfrm>
            <a:off x="919523" y="1193978"/>
            <a:ext cx="6325483" cy="200052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8660854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2C4740-7E43-CF17-2697-B7D2A77E572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AFEDD99-B8F7-6FA4-90AE-2A39DAC519E3}"/>
              </a:ext>
            </a:extLst>
          </p:cNvPr>
          <p:cNvSpPr>
            <a:spLocks noGrp="1"/>
          </p:cNvSpPr>
          <p:nvPr>
            <p:ph type="title"/>
          </p:nvPr>
        </p:nvSpPr>
        <p:spPr/>
        <p:txBody>
          <a:bodyPr/>
          <a:lstStyle/>
          <a:p>
            <a:r>
              <a:rPr lang="en-GB" dirty="0"/>
              <a:t>Out/Overdue: Declaring Lost</a:t>
            </a:r>
          </a:p>
        </p:txBody>
      </p:sp>
      <p:sp>
        <p:nvSpPr>
          <p:cNvPr id="6" name="Footer Placeholder 5">
            <a:extLst>
              <a:ext uri="{FF2B5EF4-FFF2-40B4-BE49-F238E27FC236}">
                <a16:creationId xmlns:a16="http://schemas.microsoft.com/office/drawing/2014/main" id="{535AF1B8-F486-5F85-2C36-D9748F85E55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F17E498-26B8-DA54-175B-E4D0A72E1CA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96888883-3F07-D765-144E-A2B5E222BBC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Content Placeholder 2">
            <a:extLst>
              <a:ext uri="{FF2B5EF4-FFF2-40B4-BE49-F238E27FC236}">
                <a16:creationId xmlns:a16="http://schemas.microsoft.com/office/drawing/2014/main" id="{FA401CF3-F462-0F88-87E5-81B77C90DF3F}"/>
              </a:ext>
            </a:extLst>
          </p:cNvPr>
          <p:cNvSpPr txBox="1">
            <a:spLocks/>
          </p:cNvSpPr>
          <p:nvPr/>
        </p:nvSpPr>
        <p:spPr>
          <a:xfrm>
            <a:off x="7515922" y="2390716"/>
            <a:ext cx="4310390" cy="2076565"/>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When declaring items lost, select the appropriate actions in the dialog box and payment method.</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Click the blue </a:t>
            </a:r>
            <a:r>
              <a:rPr lang="en-US" sz="1500" i="1" dirty="0"/>
              <a:t>OK</a:t>
            </a:r>
            <a:r>
              <a:rPr lang="en-US" sz="1500" dirty="0"/>
              <a:t> button.</a:t>
            </a:r>
          </a:p>
          <a:p>
            <a:pPr marL="285750" indent="-285750" algn="just">
              <a:buClr>
                <a:schemeClr val="bg2"/>
              </a:buClr>
              <a:buFont typeface="Wingdings" panose="05000000000000000000" pitchFamily="2" charset="2"/>
              <a:buChar char="§"/>
            </a:pPr>
            <a:endParaRPr lang="en-US" sz="1500" dirty="0"/>
          </a:p>
          <a:p>
            <a:pPr marL="285750" indent="-285750" algn="just">
              <a:buClr>
                <a:schemeClr val="bg2"/>
              </a:buClr>
              <a:buFont typeface="Wingdings" panose="05000000000000000000" pitchFamily="2" charset="2"/>
              <a:buChar char="§"/>
            </a:pPr>
            <a:r>
              <a:rPr lang="en-US" sz="1500" dirty="0"/>
              <a:t>The lost item is also moved to the </a:t>
            </a:r>
            <a:r>
              <a:rPr lang="en-US" sz="1500" i="1" dirty="0"/>
              <a:t>Claims/Lost</a:t>
            </a:r>
            <a:r>
              <a:rPr lang="en-US" sz="1500" dirty="0"/>
              <a:t> tab if it has not been paid.</a:t>
            </a:r>
          </a:p>
          <a:p>
            <a:pPr algn="just"/>
            <a:endParaRPr lang="en-US" dirty="0"/>
          </a:p>
        </p:txBody>
      </p:sp>
      <p:pic>
        <p:nvPicPr>
          <p:cNvPr id="9" name="Picture 8" descr="Screenshot of Polaris Leap Declare lost item popup ">
            <a:extLst>
              <a:ext uri="{FF2B5EF4-FFF2-40B4-BE49-F238E27FC236}">
                <a16:creationId xmlns:a16="http://schemas.microsoft.com/office/drawing/2014/main" id="{36662706-E681-58CA-AF55-9C29CC3A1208}"/>
              </a:ext>
            </a:extLst>
          </p:cNvPr>
          <p:cNvPicPr>
            <a:picLocks noChangeAspect="1"/>
          </p:cNvPicPr>
          <p:nvPr/>
        </p:nvPicPr>
        <p:blipFill>
          <a:blip r:embed="rId2"/>
          <a:stretch>
            <a:fillRect/>
          </a:stretch>
        </p:blipFill>
        <p:spPr>
          <a:xfrm>
            <a:off x="550864" y="972795"/>
            <a:ext cx="6624303" cy="491240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39310310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CE18A7-4A7F-FF92-AF8F-625D6393260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EABF62A-CC5F-B775-4DF6-DA0825105D2B}"/>
              </a:ext>
            </a:extLst>
          </p:cNvPr>
          <p:cNvSpPr>
            <a:spLocks noGrp="1"/>
          </p:cNvSpPr>
          <p:nvPr>
            <p:ph type="title"/>
          </p:nvPr>
        </p:nvSpPr>
        <p:spPr/>
        <p:txBody>
          <a:bodyPr/>
          <a:lstStyle/>
          <a:p>
            <a:r>
              <a:rPr lang="en-GB" dirty="0"/>
              <a:t>Out/Overdue: Notification History and Print List</a:t>
            </a:r>
          </a:p>
        </p:txBody>
      </p:sp>
      <p:sp>
        <p:nvSpPr>
          <p:cNvPr id="6" name="Footer Placeholder 5">
            <a:extLst>
              <a:ext uri="{FF2B5EF4-FFF2-40B4-BE49-F238E27FC236}">
                <a16:creationId xmlns:a16="http://schemas.microsoft.com/office/drawing/2014/main" id="{984E07E4-7F84-88AE-CE07-A1F5940790D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1C749DA-535E-BB92-142F-E81B8E26651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F875D44F-EA46-8B24-D8D0-A1178D70502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890388AE-6A38-E7C2-2B1C-D70C401598D2}"/>
              </a:ext>
            </a:extLst>
          </p:cNvPr>
          <p:cNvSpPr txBox="1">
            <a:spLocks/>
          </p:cNvSpPr>
          <p:nvPr/>
        </p:nvSpPr>
        <p:spPr>
          <a:xfrm>
            <a:off x="550864" y="4032733"/>
            <a:ext cx="8828334" cy="133564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500" dirty="0"/>
              <a:t>Both available under </a:t>
            </a:r>
            <a:r>
              <a:rPr lang="en-US" sz="1500" i="1" dirty="0"/>
              <a:t>Out/Overdue</a:t>
            </a:r>
            <a:r>
              <a:rPr lang="en-US" sz="1500" dirty="0"/>
              <a:t> tab</a:t>
            </a:r>
          </a:p>
          <a:p>
            <a:pPr marL="342900" indent="-342900">
              <a:buClr>
                <a:schemeClr val="bg2"/>
              </a:buClr>
              <a:buFont typeface="Wingdings" panose="05000000000000000000" pitchFamily="2" charset="2"/>
              <a:buChar char="§"/>
            </a:pPr>
            <a:r>
              <a:rPr lang="en-US" sz="1500" dirty="0">
                <a:solidFill>
                  <a:schemeClr val="bg2"/>
                </a:solidFill>
                <a:hlinkClick r:id="rId2">
                  <a:extLst>
                    <a:ext uri="{A12FA001-AC4F-418D-AE19-62706E023703}">
                      <ahyp:hlinkClr xmlns:ahyp="http://schemas.microsoft.com/office/drawing/2018/hyperlinkcolor" val="tx"/>
                    </a:ext>
                  </a:extLst>
                </a:hlinkClick>
              </a:rPr>
              <a:t>View an Item’s Notification History</a:t>
            </a:r>
            <a:endParaRPr lang="en-US" sz="1500" dirty="0">
              <a:solidFill>
                <a:schemeClr val="bg2"/>
              </a:solidFill>
            </a:endParaRPr>
          </a:p>
          <a:p>
            <a:pPr marL="285750" indent="-285750">
              <a:buFont typeface="Arial" panose="020B0604020202020204" pitchFamily="34" charset="0"/>
              <a:buChar char="•"/>
            </a:pPr>
            <a:endParaRPr lang="en-US" dirty="0">
              <a:solidFill>
                <a:schemeClr val="bg2"/>
              </a:solidFill>
            </a:endParaRPr>
          </a:p>
        </p:txBody>
      </p:sp>
      <p:pic>
        <p:nvPicPr>
          <p:cNvPr id="2" name="Picture 1" descr="Screenshot of Polaris Leap Out/Overdue tab with Print List and Notification History featured">
            <a:extLst>
              <a:ext uri="{FF2B5EF4-FFF2-40B4-BE49-F238E27FC236}">
                <a16:creationId xmlns:a16="http://schemas.microsoft.com/office/drawing/2014/main" id="{F4CAE363-155F-CC5A-2FC2-A3AB9F754558}"/>
              </a:ext>
            </a:extLst>
          </p:cNvPr>
          <p:cNvPicPr>
            <a:picLocks noChangeAspect="1"/>
          </p:cNvPicPr>
          <p:nvPr/>
        </p:nvPicPr>
        <p:blipFill>
          <a:blip r:embed="rId3"/>
          <a:stretch>
            <a:fillRect/>
          </a:stretch>
        </p:blipFill>
        <p:spPr>
          <a:xfrm>
            <a:off x="365688" y="1325710"/>
            <a:ext cx="11278513" cy="210329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1238731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6A9881-D817-873C-8620-9DE01CF86D9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239144A-B331-9EF8-CC8C-D8EF7CFED8DE}"/>
              </a:ext>
            </a:extLst>
          </p:cNvPr>
          <p:cNvSpPr>
            <a:spLocks noGrp="1"/>
          </p:cNvSpPr>
          <p:nvPr>
            <p:ph type="title"/>
          </p:nvPr>
        </p:nvSpPr>
        <p:spPr/>
        <p:txBody>
          <a:bodyPr/>
          <a:lstStyle/>
          <a:p>
            <a:r>
              <a:rPr lang="en-GB" dirty="0"/>
              <a:t>Check In</a:t>
            </a:r>
          </a:p>
        </p:txBody>
      </p:sp>
      <p:sp>
        <p:nvSpPr>
          <p:cNvPr id="6" name="Footer Placeholder 5">
            <a:extLst>
              <a:ext uri="{FF2B5EF4-FFF2-40B4-BE49-F238E27FC236}">
                <a16:creationId xmlns:a16="http://schemas.microsoft.com/office/drawing/2014/main" id="{5EB27340-3697-C59B-3992-6AB7EB0C5AA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B919BCD-C1B0-DEDE-F24E-FA4B720AA80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5F13A00-C238-B3A8-FE97-4462F394490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Content Placeholder 2">
            <a:extLst>
              <a:ext uri="{FF2B5EF4-FFF2-40B4-BE49-F238E27FC236}">
                <a16:creationId xmlns:a16="http://schemas.microsoft.com/office/drawing/2014/main" id="{11C01984-7CCB-9472-245D-B60336656F76}"/>
              </a:ext>
            </a:extLst>
          </p:cNvPr>
          <p:cNvSpPr txBox="1">
            <a:spLocks/>
          </p:cNvSpPr>
          <p:nvPr/>
        </p:nvSpPr>
        <p:spPr>
          <a:xfrm>
            <a:off x="550864" y="3585825"/>
            <a:ext cx="11691991" cy="2556856"/>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Use </a:t>
            </a:r>
            <a:r>
              <a:rPr lang="en-US" sz="1500" i="1" dirty="0"/>
              <a:t>CHECK IN</a:t>
            </a:r>
            <a:r>
              <a:rPr lang="en-US" sz="1500" dirty="0"/>
              <a:t> button on upper left.</a:t>
            </a:r>
          </a:p>
          <a:p>
            <a:pPr marL="342900" indent="-342900" algn="just">
              <a:buClr>
                <a:schemeClr val="bg2"/>
              </a:buClr>
              <a:buFont typeface="Wingdings" panose="05000000000000000000" pitchFamily="2" charset="2"/>
              <a:buChar char="§"/>
            </a:pPr>
            <a:r>
              <a:rPr lang="en-US" sz="1500" dirty="0"/>
              <a:t>Items may be checked in using </a:t>
            </a:r>
            <a:r>
              <a:rPr lang="en-US" sz="1500" i="1" dirty="0"/>
              <a:t>Normal, Bulk, In House, Inventory, Missing Part, Damaged,</a:t>
            </a:r>
            <a:r>
              <a:rPr lang="en-US" sz="1500" dirty="0"/>
              <a:t> or </a:t>
            </a:r>
            <a:r>
              <a:rPr lang="en-US" sz="1500" i="1" dirty="0"/>
              <a:t>Shelf-Ready </a:t>
            </a:r>
            <a:r>
              <a:rPr lang="en-US" sz="1500" dirty="0"/>
              <a:t>modes.</a:t>
            </a:r>
          </a:p>
          <a:p>
            <a:pPr marL="342900" indent="-342900" algn="just">
              <a:buClr>
                <a:schemeClr val="bg2"/>
              </a:buClr>
              <a:buFont typeface="Wingdings" panose="05000000000000000000" pitchFamily="2" charset="2"/>
              <a:buChar char="§"/>
            </a:pPr>
            <a:r>
              <a:rPr lang="en-US" sz="1500" dirty="0"/>
              <a:t>A check in default may be set for your user ID by clicking on your </a:t>
            </a:r>
            <a:r>
              <a:rPr lang="en-US" sz="1500" i="1" dirty="0"/>
              <a:t>User ID &gt; Settings &gt; </a:t>
            </a:r>
            <a:r>
              <a:rPr lang="en-US" sz="1500" i="1" dirty="0" err="1"/>
              <a:t>Workform</a:t>
            </a:r>
            <a:r>
              <a:rPr lang="en-US" sz="1500" i="1" dirty="0"/>
              <a:t> User Defaults</a:t>
            </a:r>
            <a:r>
              <a:rPr lang="en-US" sz="1500" dirty="0"/>
              <a:t>.</a:t>
            </a:r>
          </a:p>
          <a:p>
            <a:pPr marL="342900" indent="-342900" algn="just">
              <a:buClr>
                <a:schemeClr val="bg2"/>
              </a:buClr>
              <a:buFont typeface="Wingdings" panose="05000000000000000000" pitchFamily="2" charset="2"/>
              <a:buChar char="§"/>
            </a:pPr>
            <a:r>
              <a:rPr lang="en-US" sz="1500" dirty="0"/>
              <a:t>Barcodes may be scanned or items searched for with the </a:t>
            </a:r>
            <a:r>
              <a:rPr lang="en-US" sz="1500" i="1" dirty="0"/>
              <a:t>Find Tool.</a:t>
            </a:r>
          </a:p>
          <a:p>
            <a:pPr marL="342900" indent="-342900" algn="just">
              <a:buClr>
                <a:schemeClr val="bg2"/>
              </a:buClr>
              <a:buFont typeface="Wingdings" panose="05000000000000000000" pitchFamily="2" charset="2"/>
              <a:buChar char="§"/>
            </a:pPr>
            <a:r>
              <a:rPr lang="en-US" sz="1500" dirty="0"/>
              <a:t>Free days may be set by entering the number of days or choosing a date from calendar.</a:t>
            </a:r>
          </a:p>
          <a:p>
            <a:pPr marL="285750" indent="-285750">
              <a:buFont typeface="Arial" panose="020B0604020202020204" pitchFamily="34" charset="0"/>
              <a:buChar char="•"/>
            </a:pPr>
            <a:endParaRPr lang="en-US" dirty="0"/>
          </a:p>
          <a:p>
            <a:pPr algn="just"/>
            <a:endParaRPr lang="en-US" dirty="0"/>
          </a:p>
        </p:txBody>
      </p:sp>
      <p:pic>
        <p:nvPicPr>
          <p:cNvPr id="8" name="Picture 7" descr="Screenshot of Polaris Leap Check In options">
            <a:extLst>
              <a:ext uri="{FF2B5EF4-FFF2-40B4-BE49-F238E27FC236}">
                <a16:creationId xmlns:a16="http://schemas.microsoft.com/office/drawing/2014/main" id="{7B483D60-DFED-5054-D5C0-75F9FE6B9957}"/>
              </a:ext>
            </a:extLst>
          </p:cNvPr>
          <p:cNvPicPr>
            <a:picLocks noChangeAspect="1"/>
          </p:cNvPicPr>
          <p:nvPr/>
        </p:nvPicPr>
        <p:blipFill>
          <a:blip r:embed="rId2"/>
          <a:stretch>
            <a:fillRect/>
          </a:stretch>
        </p:blipFill>
        <p:spPr>
          <a:xfrm>
            <a:off x="1890240" y="802483"/>
            <a:ext cx="8948996" cy="255685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3520463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D2FFAE-DD73-7C6C-4655-7BA58D871EA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7ECF5E3-7FA7-D90A-0122-31AEF53BC63F}"/>
              </a:ext>
            </a:extLst>
          </p:cNvPr>
          <p:cNvSpPr>
            <a:spLocks noGrp="1"/>
          </p:cNvSpPr>
          <p:nvPr>
            <p:ph type="title"/>
          </p:nvPr>
        </p:nvSpPr>
        <p:spPr/>
        <p:txBody>
          <a:bodyPr/>
          <a:lstStyle/>
          <a:p>
            <a:r>
              <a:rPr lang="en-GB" dirty="0"/>
              <a:t>Check In: Normal</a:t>
            </a:r>
          </a:p>
        </p:txBody>
      </p:sp>
      <p:sp>
        <p:nvSpPr>
          <p:cNvPr id="6" name="Footer Placeholder 5">
            <a:extLst>
              <a:ext uri="{FF2B5EF4-FFF2-40B4-BE49-F238E27FC236}">
                <a16:creationId xmlns:a16="http://schemas.microsoft.com/office/drawing/2014/main" id="{8E040E5B-A7D2-5A2F-ECC3-AAF456580A0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90380C4-0CA3-EEBE-97D6-0F77A022740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388391C0-C0A4-5154-F1B9-41818791174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F6F4BFC8-9E82-8501-5DA8-7B7203695134}"/>
              </a:ext>
            </a:extLst>
          </p:cNvPr>
          <p:cNvSpPr txBox="1">
            <a:spLocks/>
          </p:cNvSpPr>
          <p:nvPr/>
        </p:nvSpPr>
        <p:spPr>
          <a:xfrm>
            <a:off x="550864" y="4857936"/>
            <a:ext cx="11691991" cy="86467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bg2"/>
              </a:buClr>
              <a:buFont typeface="Wingdings" panose="05000000000000000000" pitchFamily="2" charset="2"/>
              <a:buChar char="§"/>
            </a:pPr>
            <a:r>
              <a:rPr lang="en-US" sz="1500" dirty="0"/>
              <a:t>Normal check in allows you to deal with fines immediately.</a:t>
            </a:r>
          </a:p>
          <a:p>
            <a:pPr marL="285750" indent="-285750">
              <a:buClr>
                <a:schemeClr val="bg2"/>
              </a:buClr>
              <a:buFont typeface="Wingdings" panose="05000000000000000000" pitchFamily="2" charset="2"/>
              <a:buChar char="§"/>
            </a:pPr>
            <a:r>
              <a:rPr lang="en-US" sz="1500" dirty="0"/>
              <a:t>As each fine appears, choose to </a:t>
            </a:r>
            <a:r>
              <a:rPr lang="en-US" sz="1500" i="1" dirty="0"/>
              <a:t>CONTINUE </a:t>
            </a:r>
            <a:r>
              <a:rPr lang="en-US" sz="1500" dirty="0"/>
              <a:t>(the check in), </a:t>
            </a:r>
            <a:r>
              <a:rPr lang="en-US" sz="1500" i="1" dirty="0"/>
              <a:t>WAIVE, CHARGE ACCOUNT,</a:t>
            </a:r>
            <a:r>
              <a:rPr lang="en-US" sz="1500" dirty="0"/>
              <a:t> or </a:t>
            </a:r>
            <a:r>
              <a:rPr lang="en-US" sz="1500" i="1" dirty="0"/>
              <a:t>CANCEL</a:t>
            </a:r>
            <a:r>
              <a:rPr lang="en-US" sz="1500" dirty="0"/>
              <a:t> the transaction.</a:t>
            </a:r>
          </a:p>
          <a:p>
            <a:pPr algn="just"/>
            <a:endParaRPr lang="en-US" dirty="0"/>
          </a:p>
        </p:txBody>
      </p:sp>
      <p:pic>
        <p:nvPicPr>
          <p:cNvPr id="2" name="Picture 1" descr="Screenshot of Polaris Leap Check In with Normal and Overdue Fine options featured">
            <a:extLst>
              <a:ext uri="{FF2B5EF4-FFF2-40B4-BE49-F238E27FC236}">
                <a16:creationId xmlns:a16="http://schemas.microsoft.com/office/drawing/2014/main" id="{FFC35A7A-8C13-C1D8-CED7-8840FFBC04A7}"/>
              </a:ext>
            </a:extLst>
          </p:cNvPr>
          <p:cNvPicPr>
            <a:picLocks noChangeAspect="1"/>
          </p:cNvPicPr>
          <p:nvPr/>
        </p:nvPicPr>
        <p:blipFill rotWithShape="1">
          <a:blip r:embed="rId2"/>
          <a:srcRect r="1014" b="344"/>
          <a:stretch/>
        </p:blipFill>
        <p:spPr>
          <a:xfrm>
            <a:off x="703639" y="1022784"/>
            <a:ext cx="10745700" cy="3515216"/>
          </a:xfrm>
          <a:prstGeom prst="rect">
            <a:avLst/>
          </a:prstGeom>
        </p:spPr>
      </p:pic>
    </p:spTree>
    <p:extLst>
      <p:ext uri="{BB962C8B-B14F-4D97-AF65-F5344CB8AC3E}">
        <p14:creationId xmlns:p14="http://schemas.microsoft.com/office/powerpoint/2010/main" val="5607898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BABAE4-88E4-725F-3EE0-6CB6B9FC608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B6B8B13F-0221-695C-ABDE-DF77DF1B4902}"/>
              </a:ext>
            </a:extLst>
          </p:cNvPr>
          <p:cNvSpPr>
            <a:spLocks noGrp="1"/>
          </p:cNvSpPr>
          <p:nvPr>
            <p:ph type="title"/>
          </p:nvPr>
        </p:nvSpPr>
        <p:spPr/>
        <p:txBody>
          <a:bodyPr/>
          <a:lstStyle/>
          <a:p>
            <a:r>
              <a:rPr lang="en-GB" dirty="0"/>
              <a:t>Check In: Normal</a:t>
            </a:r>
          </a:p>
        </p:txBody>
      </p:sp>
      <p:sp>
        <p:nvSpPr>
          <p:cNvPr id="6" name="Footer Placeholder 5">
            <a:extLst>
              <a:ext uri="{FF2B5EF4-FFF2-40B4-BE49-F238E27FC236}">
                <a16:creationId xmlns:a16="http://schemas.microsoft.com/office/drawing/2014/main" id="{E799C7F5-C00C-4610-19B5-CBFD1AA58EB3}"/>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30B2E76-4D83-0425-4797-9D23B2E452D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6612DA1-D992-91FD-B4E5-3ED29BC920CB}"/>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Content Placeholder 2">
            <a:extLst>
              <a:ext uri="{FF2B5EF4-FFF2-40B4-BE49-F238E27FC236}">
                <a16:creationId xmlns:a16="http://schemas.microsoft.com/office/drawing/2014/main" id="{6FDE2306-9900-FD2F-5888-1AA119AB859B}"/>
              </a:ext>
            </a:extLst>
          </p:cNvPr>
          <p:cNvSpPr txBox="1">
            <a:spLocks/>
          </p:cNvSpPr>
          <p:nvPr/>
        </p:nvSpPr>
        <p:spPr>
          <a:xfrm>
            <a:off x="550864" y="4822374"/>
            <a:ext cx="11691991" cy="839699"/>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bg2"/>
              </a:buClr>
              <a:buFont typeface="Wingdings" panose="05000000000000000000" pitchFamily="2" charset="2"/>
              <a:buChar char="§"/>
            </a:pPr>
            <a:r>
              <a:rPr lang="en-US" sz="1500" dirty="0"/>
              <a:t>Click the </a:t>
            </a:r>
            <a:r>
              <a:rPr lang="en-US" sz="1500" i="1" dirty="0"/>
              <a:t>RESOLVE CHARGES</a:t>
            </a:r>
            <a:r>
              <a:rPr lang="en-US" sz="1500" dirty="0"/>
              <a:t> button and choose to </a:t>
            </a:r>
            <a:r>
              <a:rPr lang="en-US" sz="1500" i="1" dirty="0"/>
              <a:t>MANAGE ALL FINES, CHARGE NEW, WAIVE NEW,</a:t>
            </a:r>
            <a:r>
              <a:rPr lang="en-US" sz="1500" dirty="0"/>
              <a:t> or </a:t>
            </a:r>
            <a:r>
              <a:rPr lang="en-US" sz="1500" i="1" dirty="0"/>
              <a:t>PAY NEW </a:t>
            </a:r>
            <a:r>
              <a:rPr lang="en-US" sz="1500" dirty="0"/>
              <a:t>when check in for that patron is complete.</a:t>
            </a:r>
          </a:p>
          <a:p>
            <a:pPr marL="285750" indent="-285750">
              <a:buFont typeface="Arial" panose="020B0604020202020204" pitchFamily="34" charset="0"/>
              <a:buChar char="•"/>
            </a:pPr>
            <a:endParaRPr lang="en-US" dirty="0"/>
          </a:p>
          <a:p>
            <a:pPr algn="just"/>
            <a:endParaRPr lang="en-US" dirty="0"/>
          </a:p>
        </p:txBody>
      </p:sp>
      <p:pic>
        <p:nvPicPr>
          <p:cNvPr id="8" name="Picture 7" descr="Screenshot of Polaris Leap Check In with RESOLVE CHARGES options featured">
            <a:extLst>
              <a:ext uri="{FF2B5EF4-FFF2-40B4-BE49-F238E27FC236}">
                <a16:creationId xmlns:a16="http://schemas.microsoft.com/office/drawing/2014/main" id="{BB18265E-BFE5-663F-41A7-F406EFA85060}"/>
              </a:ext>
            </a:extLst>
          </p:cNvPr>
          <p:cNvPicPr>
            <a:picLocks noChangeAspect="1"/>
          </p:cNvPicPr>
          <p:nvPr/>
        </p:nvPicPr>
        <p:blipFill>
          <a:blip r:embed="rId2"/>
          <a:stretch>
            <a:fillRect/>
          </a:stretch>
        </p:blipFill>
        <p:spPr>
          <a:xfrm>
            <a:off x="636746" y="965390"/>
            <a:ext cx="10507541" cy="3734321"/>
          </a:xfrm>
          <a:prstGeom prst="rect">
            <a:avLst/>
          </a:prstGeom>
        </p:spPr>
      </p:pic>
    </p:spTree>
    <p:extLst>
      <p:ext uri="{BB962C8B-B14F-4D97-AF65-F5344CB8AC3E}">
        <p14:creationId xmlns:p14="http://schemas.microsoft.com/office/powerpoint/2010/main" val="275392874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118004-3E3A-7482-C511-447E368B35B6}"/>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5D0374A-AE68-37DE-3511-B0DD05CFFEC4}"/>
              </a:ext>
            </a:extLst>
          </p:cNvPr>
          <p:cNvSpPr>
            <a:spLocks noGrp="1"/>
          </p:cNvSpPr>
          <p:nvPr>
            <p:ph type="title"/>
          </p:nvPr>
        </p:nvSpPr>
        <p:spPr/>
        <p:txBody>
          <a:bodyPr/>
          <a:lstStyle/>
          <a:p>
            <a:r>
              <a:rPr lang="en-GB" dirty="0"/>
              <a:t>Check In: Bulk</a:t>
            </a:r>
          </a:p>
        </p:txBody>
      </p:sp>
      <p:sp>
        <p:nvSpPr>
          <p:cNvPr id="6" name="Footer Placeholder 5">
            <a:extLst>
              <a:ext uri="{FF2B5EF4-FFF2-40B4-BE49-F238E27FC236}">
                <a16:creationId xmlns:a16="http://schemas.microsoft.com/office/drawing/2014/main" id="{77241F10-1669-CE51-1F58-AADFB68FB9F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93B85F2-F6BF-1CF3-7721-7CC4FD69130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A23A599A-4D73-29FD-A376-436CAF5F10B3}"/>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Check in with ACTIONS &gt; Clear List featured">
            <a:extLst>
              <a:ext uri="{FF2B5EF4-FFF2-40B4-BE49-F238E27FC236}">
                <a16:creationId xmlns:a16="http://schemas.microsoft.com/office/drawing/2014/main" id="{2C4C4DC6-D563-B08E-1A1B-6239808BE1A5}"/>
              </a:ext>
            </a:extLst>
          </p:cNvPr>
          <p:cNvPicPr>
            <a:picLocks noChangeAspect="1"/>
          </p:cNvPicPr>
          <p:nvPr/>
        </p:nvPicPr>
        <p:blipFill>
          <a:blip r:embed="rId2"/>
          <a:stretch>
            <a:fillRect/>
          </a:stretch>
        </p:blipFill>
        <p:spPr>
          <a:xfrm>
            <a:off x="912788" y="1107923"/>
            <a:ext cx="11183911" cy="4210638"/>
          </a:xfrm>
          <a:prstGeom prst="rect">
            <a:avLst/>
          </a:prstGeom>
        </p:spPr>
      </p:pic>
      <p:sp>
        <p:nvSpPr>
          <p:cNvPr id="3" name="Content Placeholder 2">
            <a:extLst>
              <a:ext uri="{FF2B5EF4-FFF2-40B4-BE49-F238E27FC236}">
                <a16:creationId xmlns:a16="http://schemas.microsoft.com/office/drawing/2014/main" id="{56FCAB56-0D42-6C4C-356B-7F267A7505EE}"/>
              </a:ext>
            </a:extLst>
          </p:cNvPr>
          <p:cNvSpPr txBox="1">
            <a:spLocks/>
          </p:cNvSpPr>
          <p:nvPr/>
        </p:nvSpPr>
        <p:spPr>
          <a:xfrm>
            <a:off x="550864" y="4495311"/>
            <a:ext cx="11691991" cy="164650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When using </a:t>
            </a:r>
            <a:r>
              <a:rPr lang="en-US" sz="1500" i="1" dirty="0"/>
              <a:t>Bulk Check In</a:t>
            </a:r>
            <a:r>
              <a:rPr lang="en-US" sz="1500" dirty="0"/>
              <a:t>, fines are immediately applied to the patron’s account.</a:t>
            </a:r>
          </a:p>
          <a:p>
            <a:pPr marL="285750" indent="-285750" algn="just">
              <a:buClr>
                <a:schemeClr val="bg2"/>
              </a:buClr>
              <a:buFont typeface="Wingdings" panose="05000000000000000000" pitchFamily="2" charset="2"/>
              <a:buChar char="§"/>
            </a:pPr>
            <a:r>
              <a:rPr lang="en-US" sz="1500" dirty="0"/>
              <a:t>To clear check in windows, click the </a:t>
            </a:r>
            <a:r>
              <a:rPr lang="en-US" sz="1500" i="1" dirty="0"/>
              <a:t>CLOSE</a:t>
            </a:r>
            <a:r>
              <a:rPr lang="en-US" sz="1500" dirty="0"/>
              <a:t> button or go to </a:t>
            </a:r>
            <a:r>
              <a:rPr lang="en-US" sz="1500" i="1" dirty="0"/>
              <a:t>ACTIONS &gt; Clear List</a:t>
            </a:r>
            <a:r>
              <a:rPr lang="en-US" sz="1500" dirty="0"/>
              <a:t>.</a:t>
            </a:r>
          </a:p>
          <a:p>
            <a:pPr marL="285750" indent="-285750" algn="just">
              <a:buClr>
                <a:schemeClr val="bg2"/>
              </a:buClr>
              <a:buFont typeface="Wingdings" panose="05000000000000000000" pitchFamily="2" charset="2"/>
              <a:buChar char="§"/>
            </a:pPr>
            <a:r>
              <a:rPr lang="en-US" sz="1500" dirty="0"/>
              <a:t>Check in receipts may be printed by going to </a:t>
            </a:r>
            <a:r>
              <a:rPr lang="en-US" sz="1500" i="1" dirty="0"/>
              <a:t>ACTIONS &gt; Print List</a:t>
            </a:r>
            <a:r>
              <a:rPr lang="en-US" sz="1500" dirty="0"/>
              <a:t> in both </a:t>
            </a:r>
            <a:r>
              <a:rPr lang="en-US" sz="1500" i="1" dirty="0"/>
              <a:t>Normal</a:t>
            </a:r>
            <a:r>
              <a:rPr lang="en-US" sz="1500" dirty="0"/>
              <a:t> and </a:t>
            </a:r>
            <a:r>
              <a:rPr lang="en-US" sz="1500" i="1" dirty="0"/>
              <a:t>Bulk Check In</a:t>
            </a:r>
            <a:r>
              <a:rPr lang="en-US" sz="1500" dirty="0"/>
              <a:t>.</a:t>
            </a:r>
          </a:p>
          <a:p>
            <a:pPr marL="285750" indent="-285750" algn="just">
              <a:buClr>
                <a:schemeClr val="bg2"/>
              </a:buClr>
              <a:buFont typeface="Wingdings" panose="05000000000000000000" pitchFamily="2" charset="2"/>
              <a:buChar char="§"/>
            </a:pPr>
            <a:endParaRPr lang="en-US" sz="1500" dirty="0"/>
          </a:p>
          <a:p>
            <a:pPr algn="just"/>
            <a:endParaRPr lang="en-US" dirty="0"/>
          </a:p>
        </p:txBody>
      </p:sp>
    </p:spTree>
    <p:extLst>
      <p:ext uri="{BB962C8B-B14F-4D97-AF65-F5344CB8AC3E}">
        <p14:creationId xmlns:p14="http://schemas.microsoft.com/office/powerpoint/2010/main" val="404052142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156D99-8A8F-44B3-D0C1-C0F67B5CFEB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FB15DC5-B3EB-B6AA-5E6E-4C452BD5F020}"/>
              </a:ext>
            </a:extLst>
          </p:cNvPr>
          <p:cNvSpPr>
            <a:spLocks noGrp="1"/>
          </p:cNvSpPr>
          <p:nvPr>
            <p:ph type="title"/>
          </p:nvPr>
        </p:nvSpPr>
        <p:spPr/>
        <p:txBody>
          <a:bodyPr/>
          <a:lstStyle/>
          <a:p>
            <a:r>
              <a:rPr lang="en-GB" dirty="0"/>
              <a:t>Check In: In House</a:t>
            </a:r>
          </a:p>
        </p:txBody>
      </p:sp>
      <p:sp>
        <p:nvSpPr>
          <p:cNvPr id="6" name="Footer Placeholder 5">
            <a:extLst>
              <a:ext uri="{FF2B5EF4-FFF2-40B4-BE49-F238E27FC236}">
                <a16:creationId xmlns:a16="http://schemas.microsoft.com/office/drawing/2014/main" id="{4D74299A-C1BA-143F-1A60-B1944A4FA50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C439D4ED-A053-E93A-A19C-F07994D5C8F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B1E66B8-5084-81E3-CD03-ADF3CDB8FFA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4" name="Content Placeholder 2">
            <a:extLst>
              <a:ext uri="{FF2B5EF4-FFF2-40B4-BE49-F238E27FC236}">
                <a16:creationId xmlns:a16="http://schemas.microsoft.com/office/drawing/2014/main" id="{ED617785-8212-0DF2-716F-7528B47B8EDD}"/>
              </a:ext>
            </a:extLst>
          </p:cNvPr>
          <p:cNvSpPr txBox="1">
            <a:spLocks/>
          </p:cNvSpPr>
          <p:nvPr/>
        </p:nvSpPr>
        <p:spPr>
          <a:xfrm>
            <a:off x="550864" y="4656511"/>
            <a:ext cx="11691991" cy="164650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i="1" dirty="0"/>
              <a:t>Scan in</a:t>
            </a:r>
            <a:r>
              <a:rPr lang="en-US" sz="1500" dirty="0"/>
              <a:t> barcodes of items that were used in the library.</a:t>
            </a:r>
          </a:p>
          <a:p>
            <a:pPr marL="285750" indent="-285750" algn="just">
              <a:buClr>
                <a:schemeClr val="bg2"/>
              </a:buClr>
              <a:buFont typeface="Wingdings" panose="05000000000000000000" pitchFamily="2" charset="2"/>
              <a:buChar char="§"/>
            </a:pPr>
            <a:r>
              <a:rPr lang="en-US" sz="1500" i="1" dirty="0"/>
              <a:t>In House</a:t>
            </a:r>
            <a:r>
              <a:rPr lang="en-US" sz="1500" dirty="0"/>
              <a:t> circulation counts can be seen from the item record’s </a:t>
            </a:r>
            <a:r>
              <a:rPr lang="en-US" sz="1500" i="1" dirty="0"/>
              <a:t>Statistics</a:t>
            </a:r>
            <a:r>
              <a:rPr lang="en-US" sz="1500" dirty="0"/>
              <a:t> tab.</a:t>
            </a:r>
          </a:p>
          <a:p>
            <a:pPr algn="just"/>
            <a:endParaRPr lang="en-US" sz="1500" dirty="0"/>
          </a:p>
          <a:p>
            <a:pPr algn="just"/>
            <a:endParaRPr lang="en-US" dirty="0"/>
          </a:p>
        </p:txBody>
      </p:sp>
      <p:pic>
        <p:nvPicPr>
          <p:cNvPr id="8" name="Picture 7" descr="Screenshot of Polaris Leap Check In with In House tab featured">
            <a:extLst>
              <a:ext uri="{FF2B5EF4-FFF2-40B4-BE49-F238E27FC236}">
                <a16:creationId xmlns:a16="http://schemas.microsoft.com/office/drawing/2014/main" id="{271A858C-E76B-8E5E-590F-E7FAFFB171BB}"/>
              </a:ext>
            </a:extLst>
          </p:cNvPr>
          <p:cNvPicPr>
            <a:picLocks noChangeAspect="1"/>
          </p:cNvPicPr>
          <p:nvPr/>
        </p:nvPicPr>
        <p:blipFill>
          <a:blip r:embed="rId2"/>
          <a:stretch>
            <a:fillRect/>
          </a:stretch>
        </p:blipFill>
        <p:spPr>
          <a:xfrm>
            <a:off x="365688" y="1201134"/>
            <a:ext cx="11044719" cy="2942795"/>
          </a:xfrm>
          <a:prstGeom prst="rect">
            <a:avLst/>
          </a:prstGeom>
          <a:ln>
            <a:noFill/>
          </a:ln>
          <a:effectLst>
            <a:outerShdw blurRad="292100" dist="139700" dir="2700000" algn="tl" rotWithShape="0">
              <a:srgbClr val="333333">
                <a:alpha val="65000"/>
              </a:srgbClr>
            </a:outerShdw>
          </a:effectLst>
        </p:spPr>
      </p:pic>
      <p:pic>
        <p:nvPicPr>
          <p:cNvPr id="14" name="Picture 13" descr="Screenshot of Polaris Leap Statistics tab showing in-house use">
            <a:extLst>
              <a:ext uri="{FF2B5EF4-FFF2-40B4-BE49-F238E27FC236}">
                <a16:creationId xmlns:a16="http://schemas.microsoft.com/office/drawing/2014/main" id="{A35046B7-6E8A-A6D6-91CC-C51C324BB30B}"/>
              </a:ext>
            </a:extLst>
          </p:cNvPr>
          <p:cNvPicPr>
            <a:picLocks noChangeAspect="1"/>
          </p:cNvPicPr>
          <p:nvPr/>
        </p:nvPicPr>
        <p:blipFill>
          <a:blip r:embed="rId3"/>
          <a:stretch>
            <a:fillRect/>
          </a:stretch>
        </p:blipFill>
        <p:spPr>
          <a:xfrm>
            <a:off x="4528479" y="554989"/>
            <a:ext cx="7150813" cy="144423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253983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FDEFBF-CB96-E9E8-36A7-03C095E9E6C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03670E2-9B2D-B150-4154-AA57677D7B95}"/>
              </a:ext>
            </a:extLst>
          </p:cNvPr>
          <p:cNvSpPr>
            <a:spLocks noGrp="1"/>
          </p:cNvSpPr>
          <p:nvPr>
            <p:ph type="title"/>
          </p:nvPr>
        </p:nvSpPr>
        <p:spPr/>
        <p:txBody>
          <a:bodyPr/>
          <a:lstStyle/>
          <a:p>
            <a:r>
              <a:rPr lang="en-GB" dirty="0"/>
              <a:t>Logging in to Leap</a:t>
            </a:r>
          </a:p>
        </p:txBody>
      </p:sp>
      <p:sp>
        <p:nvSpPr>
          <p:cNvPr id="6" name="Footer Placeholder 5">
            <a:extLst>
              <a:ext uri="{FF2B5EF4-FFF2-40B4-BE49-F238E27FC236}">
                <a16:creationId xmlns:a16="http://schemas.microsoft.com/office/drawing/2014/main" id="{0E07DE9B-A3D2-8477-4F8E-9379DF027D8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411784C0-7AA0-A3A9-F035-0596AF735C5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2677123"/>
            <a:ext cx="11450673"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Logging in and out is handled via a web browser.</a:t>
            </a:r>
          </a:p>
          <a:p>
            <a:pPr algn="just" fontAlgn="base">
              <a:buClr>
                <a:schemeClr val="bg2"/>
              </a:buClr>
            </a:pPr>
            <a:r>
              <a:rPr lang="en-US" sz="1500" dirty="0">
                <a:latin typeface="Avenir Next LT Pro" panose="020B0504020202020204" pitchFamily="34" charset="0"/>
              </a:rPr>
              <a:t>​</a:t>
            </a:r>
            <a:endParaRPr lang="en-US" sz="1500" dirty="0">
              <a:latin typeface="Arial" panose="020B06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For logging in: </a:t>
            </a: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Enter your </a:t>
            </a:r>
            <a:r>
              <a:rPr lang="en-US" i="1" dirty="0">
                <a:latin typeface="Avenir Next LT Pro" panose="020B0504020202020204" pitchFamily="34" charset="0"/>
              </a:rPr>
              <a:t>Username</a:t>
            </a:r>
            <a:r>
              <a:rPr lang="en-US" dirty="0">
                <a:latin typeface="Avenir Next LT Pro" panose="020B0504020202020204" pitchFamily="34" charset="0"/>
              </a:rPr>
              <a:t> and </a:t>
            </a:r>
            <a:r>
              <a:rPr lang="en-US" i="1" dirty="0">
                <a:latin typeface="Avenir Next LT Pro" panose="020B0504020202020204" pitchFamily="34" charset="0"/>
              </a:rPr>
              <a:t>Password.</a:t>
            </a: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Select your </a:t>
            </a:r>
            <a:r>
              <a:rPr lang="en-US" i="1" dirty="0">
                <a:latin typeface="Avenir Next LT Pro" panose="020B0504020202020204" pitchFamily="34" charset="0"/>
              </a:rPr>
              <a:t>Branch</a:t>
            </a:r>
            <a:r>
              <a:rPr lang="en-US" dirty="0">
                <a:latin typeface="Avenir Next LT Pro" panose="020B0504020202020204" pitchFamily="34" charset="0"/>
              </a:rPr>
              <a:t> and </a:t>
            </a:r>
            <a:r>
              <a:rPr lang="en-US" i="1" dirty="0">
                <a:latin typeface="Avenir Next LT Pro" panose="020B0504020202020204" pitchFamily="34" charset="0"/>
              </a:rPr>
              <a:t>Workstation.</a:t>
            </a:r>
          </a:p>
        </p:txBody>
      </p:sp>
      <p:pic>
        <p:nvPicPr>
          <p:cNvPr id="1026" name="Picture 2" descr="Screenshot of Polaris Leap login box">
            <a:extLst>
              <a:ext uri="{FF2B5EF4-FFF2-40B4-BE49-F238E27FC236}">
                <a16:creationId xmlns:a16="http://schemas.microsoft.com/office/drawing/2014/main" id="{31986EE2-BC43-9F46-55EE-3E5838D870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63342" y="1281718"/>
            <a:ext cx="4686300" cy="4924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749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622087-BEEC-AAE0-655C-48C961CE8F3F}"/>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A2164340-9A97-3124-24B9-F359C0CAB2A5}"/>
              </a:ext>
            </a:extLst>
          </p:cNvPr>
          <p:cNvSpPr>
            <a:spLocks noGrp="1"/>
          </p:cNvSpPr>
          <p:nvPr>
            <p:ph type="title"/>
          </p:nvPr>
        </p:nvSpPr>
        <p:spPr/>
        <p:txBody>
          <a:bodyPr/>
          <a:lstStyle/>
          <a:p>
            <a:r>
              <a:rPr lang="en-GB" dirty="0"/>
              <a:t>Check In: Inventory</a:t>
            </a:r>
          </a:p>
        </p:txBody>
      </p:sp>
      <p:sp>
        <p:nvSpPr>
          <p:cNvPr id="6" name="Footer Placeholder 5">
            <a:extLst>
              <a:ext uri="{FF2B5EF4-FFF2-40B4-BE49-F238E27FC236}">
                <a16:creationId xmlns:a16="http://schemas.microsoft.com/office/drawing/2014/main" id="{0B184E85-A12B-6ADC-B3B8-1682538C715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C3B1B994-B868-DE14-D88F-2492EBFBEF2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734ADE8-3207-7088-2723-7FCEE357ED0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5954086D-0EA5-1B81-1CBB-9722A0E8503A}"/>
              </a:ext>
            </a:extLst>
          </p:cNvPr>
          <p:cNvSpPr txBox="1">
            <a:spLocks/>
          </p:cNvSpPr>
          <p:nvPr/>
        </p:nvSpPr>
        <p:spPr>
          <a:xfrm>
            <a:off x="230494" y="4677523"/>
            <a:ext cx="8077165" cy="164650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Scan each barcode of a shelf or collection.</a:t>
            </a:r>
          </a:p>
          <a:p>
            <a:pPr marL="285750" indent="-285750" algn="just">
              <a:buClr>
                <a:schemeClr val="bg2"/>
              </a:buClr>
              <a:buFont typeface="Wingdings" panose="05000000000000000000" pitchFamily="2" charset="2"/>
              <a:buChar char="§"/>
            </a:pPr>
            <a:r>
              <a:rPr lang="en-US" sz="1500" dirty="0"/>
              <a:t>The inventory date can be seen from the item record’s </a:t>
            </a:r>
            <a:r>
              <a:rPr lang="en-US" sz="1500" i="1" dirty="0"/>
              <a:t>Statistics</a:t>
            </a:r>
            <a:r>
              <a:rPr lang="en-US" sz="1500" dirty="0"/>
              <a:t> tab.</a:t>
            </a:r>
          </a:p>
          <a:p>
            <a:pPr algn="just"/>
            <a:endParaRPr lang="en-US" dirty="0"/>
          </a:p>
          <a:p>
            <a:pPr algn="just"/>
            <a:endParaRPr lang="en-US" dirty="0"/>
          </a:p>
        </p:txBody>
      </p:sp>
      <p:pic>
        <p:nvPicPr>
          <p:cNvPr id="2" name="Picture 1" descr="Screenshot of Polaris Leap Check In Inventory tab">
            <a:extLst>
              <a:ext uri="{FF2B5EF4-FFF2-40B4-BE49-F238E27FC236}">
                <a16:creationId xmlns:a16="http://schemas.microsoft.com/office/drawing/2014/main" id="{0F21FAC1-3EFB-4E45-3261-8C40D0F43BAF}"/>
              </a:ext>
            </a:extLst>
          </p:cNvPr>
          <p:cNvPicPr>
            <a:picLocks noChangeAspect="1"/>
          </p:cNvPicPr>
          <p:nvPr/>
        </p:nvPicPr>
        <p:blipFill>
          <a:blip r:embed="rId2"/>
          <a:stretch>
            <a:fillRect/>
          </a:stretch>
        </p:blipFill>
        <p:spPr>
          <a:xfrm>
            <a:off x="487348" y="1117281"/>
            <a:ext cx="9642087" cy="2311719"/>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Statistics with Inventory date featured">
            <a:extLst>
              <a:ext uri="{FF2B5EF4-FFF2-40B4-BE49-F238E27FC236}">
                <a16:creationId xmlns:a16="http://schemas.microsoft.com/office/drawing/2014/main" id="{E4C3A9AD-34F7-ABC1-CE68-8D6055727845}"/>
              </a:ext>
            </a:extLst>
          </p:cNvPr>
          <p:cNvPicPr>
            <a:picLocks noChangeAspect="1"/>
          </p:cNvPicPr>
          <p:nvPr/>
        </p:nvPicPr>
        <p:blipFill>
          <a:blip r:embed="rId3"/>
          <a:stretch>
            <a:fillRect/>
          </a:stretch>
        </p:blipFill>
        <p:spPr>
          <a:xfrm>
            <a:off x="2436621" y="2459317"/>
            <a:ext cx="8592749" cy="141942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270568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59F5EC-E946-5C90-4AE2-D8DC9667943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0710261-2DE7-3B72-9895-2CE0945931BE}"/>
              </a:ext>
            </a:extLst>
          </p:cNvPr>
          <p:cNvSpPr>
            <a:spLocks noGrp="1"/>
          </p:cNvSpPr>
          <p:nvPr>
            <p:ph type="title"/>
          </p:nvPr>
        </p:nvSpPr>
        <p:spPr/>
        <p:txBody>
          <a:bodyPr/>
          <a:lstStyle/>
          <a:p>
            <a:r>
              <a:rPr lang="en-GB" dirty="0"/>
              <a:t>Check In: Missing Part</a:t>
            </a:r>
          </a:p>
        </p:txBody>
      </p:sp>
      <p:sp>
        <p:nvSpPr>
          <p:cNvPr id="6" name="Footer Placeholder 5">
            <a:extLst>
              <a:ext uri="{FF2B5EF4-FFF2-40B4-BE49-F238E27FC236}">
                <a16:creationId xmlns:a16="http://schemas.microsoft.com/office/drawing/2014/main" id="{9BEE8BF2-65B6-B69E-45B9-4802E106CFB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B55CA307-A258-66F2-68A0-261C4C4FE1D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8BB7833-A28B-540A-4A4D-7D53E7F5846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11" name="Content Placeholder 2">
            <a:extLst>
              <a:ext uri="{FF2B5EF4-FFF2-40B4-BE49-F238E27FC236}">
                <a16:creationId xmlns:a16="http://schemas.microsoft.com/office/drawing/2014/main" id="{B6934DAC-CE2D-7429-1782-AB6E844ED158}"/>
              </a:ext>
            </a:extLst>
          </p:cNvPr>
          <p:cNvSpPr txBox="1">
            <a:spLocks/>
          </p:cNvSpPr>
          <p:nvPr/>
        </p:nvSpPr>
        <p:spPr>
          <a:xfrm>
            <a:off x="550864" y="1903752"/>
            <a:ext cx="4238763" cy="1646500"/>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Even if the item has been checked in, navigate to the </a:t>
            </a:r>
            <a:r>
              <a:rPr lang="en-US" sz="1500" i="1" dirty="0"/>
              <a:t>Missing Part</a:t>
            </a:r>
            <a:r>
              <a:rPr lang="en-US" sz="1500" dirty="0"/>
              <a:t> tab and scan again.</a:t>
            </a:r>
          </a:p>
          <a:p>
            <a:pPr marL="285750" indent="-285750" algn="just">
              <a:buClr>
                <a:schemeClr val="bg2"/>
              </a:buClr>
              <a:buFont typeface="Wingdings" panose="05000000000000000000" pitchFamily="2" charset="2"/>
              <a:buChar char="§"/>
            </a:pPr>
            <a:r>
              <a:rPr lang="en-US" sz="1500" i="1" dirty="0"/>
              <a:t>Manage Missing Parts</a:t>
            </a:r>
            <a:r>
              <a:rPr lang="en-US" sz="1500" dirty="0"/>
              <a:t> uses the last patron and allows a note to be added. This will send a notification (with the note) to the patron, as well as changing the item status to </a:t>
            </a:r>
            <a:r>
              <a:rPr lang="en-US" sz="1500" i="1" dirty="0"/>
              <a:t>Claimed Missing parts</a:t>
            </a:r>
            <a:r>
              <a:rPr lang="en-US" sz="1500" dirty="0"/>
              <a:t>.</a:t>
            </a:r>
          </a:p>
          <a:p>
            <a:pPr marL="285750" indent="-285750" algn="just">
              <a:buClr>
                <a:schemeClr val="bg2"/>
              </a:buClr>
              <a:buFont typeface="Wingdings" panose="05000000000000000000" pitchFamily="2" charset="2"/>
              <a:buChar char="§"/>
            </a:pPr>
            <a:r>
              <a:rPr lang="en-US" sz="1500" dirty="0"/>
              <a:t>If an item is found with missing parts in the library, choose </a:t>
            </a:r>
            <a:r>
              <a:rPr lang="en-US" sz="1500" i="1" dirty="0"/>
              <a:t>Make item unavailable</a:t>
            </a:r>
            <a:r>
              <a:rPr lang="en-US" sz="1500" dirty="0"/>
              <a:t> so the last patron is not blocked or notified. The item’s status will change to </a:t>
            </a:r>
            <a:r>
              <a:rPr lang="en-US" sz="1500" i="1" dirty="0"/>
              <a:t>Unavailable</a:t>
            </a:r>
            <a:r>
              <a:rPr lang="en-US" sz="1500" dirty="0"/>
              <a:t>.</a:t>
            </a:r>
          </a:p>
          <a:p>
            <a:pPr algn="just"/>
            <a:endParaRPr lang="en-US" dirty="0"/>
          </a:p>
          <a:p>
            <a:pPr algn="just"/>
            <a:endParaRPr lang="en-US" dirty="0"/>
          </a:p>
        </p:txBody>
      </p:sp>
      <p:pic>
        <p:nvPicPr>
          <p:cNvPr id="12" name="Picture 11" descr="Screenshot of Polaris Leap Manage Missing Parts popup box">
            <a:extLst>
              <a:ext uri="{FF2B5EF4-FFF2-40B4-BE49-F238E27FC236}">
                <a16:creationId xmlns:a16="http://schemas.microsoft.com/office/drawing/2014/main" id="{40C098AC-BA25-C344-0BB6-B74A52892174}"/>
              </a:ext>
            </a:extLst>
          </p:cNvPr>
          <p:cNvPicPr>
            <a:picLocks noChangeAspect="1"/>
          </p:cNvPicPr>
          <p:nvPr/>
        </p:nvPicPr>
        <p:blipFill>
          <a:blip r:embed="rId2"/>
          <a:stretch>
            <a:fillRect/>
          </a:stretch>
        </p:blipFill>
        <p:spPr>
          <a:xfrm>
            <a:off x="5030252" y="2727002"/>
            <a:ext cx="6760061" cy="3468304"/>
          </a:xfrm>
          <a:prstGeom prst="rect">
            <a:avLst/>
          </a:prstGeom>
          <a:ln>
            <a:noFill/>
          </a:ln>
          <a:effectLst>
            <a:outerShdw blurRad="292100" dist="139700" dir="2700000" algn="tl" rotWithShape="0">
              <a:srgbClr val="333333">
                <a:alpha val="65000"/>
              </a:srgbClr>
            </a:outerShdw>
          </a:effectLst>
        </p:spPr>
      </p:pic>
      <p:pic>
        <p:nvPicPr>
          <p:cNvPr id="14" name="Picture 13" descr="Screenshot of Polaris Leap Check In Missing Part tab">
            <a:extLst>
              <a:ext uri="{FF2B5EF4-FFF2-40B4-BE49-F238E27FC236}">
                <a16:creationId xmlns:a16="http://schemas.microsoft.com/office/drawing/2014/main" id="{B8BDBCE9-153B-A69F-7BCA-8AFADD138B17}"/>
              </a:ext>
            </a:extLst>
          </p:cNvPr>
          <p:cNvPicPr>
            <a:picLocks noChangeAspect="1"/>
          </p:cNvPicPr>
          <p:nvPr/>
        </p:nvPicPr>
        <p:blipFill>
          <a:blip r:embed="rId3"/>
          <a:stretch>
            <a:fillRect/>
          </a:stretch>
        </p:blipFill>
        <p:spPr>
          <a:xfrm>
            <a:off x="5027231" y="905941"/>
            <a:ext cx="6766104" cy="16234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14052112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E54399-0611-D46D-3BF3-E89CC6D5E01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7FACD2D1-B8BF-546B-B4B1-FC8CAFCD9CAB}"/>
              </a:ext>
            </a:extLst>
          </p:cNvPr>
          <p:cNvSpPr>
            <a:spLocks noGrp="1"/>
          </p:cNvSpPr>
          <p:nvPr>
            <p:ph type="title"/>
          </p:nvPr>
        </p:nvSpPr>
        <p:spPr/>
        <p:txBody>
          <a:bodyPr/>
          <a:lstStyle/>
          <a:p>
            <a:r>
              <a:rPr lang="en-GB" dirty="0"/>
              <a:t>Check In: Missing Part</a:t>
            </a:r>
          </a:p>
        </p:txBody>
      </p:sp>
      <p:sp>
        <p:nvSpPr>
          <p:cNvPr id="6" name="Footer Placeholder 5">
            <a:extLst>
              <a:ext uri="{FF2B5EF4-FFF2-40B4-BE49-F238E27FC236}">
                <a16:creationId xmlns:a16="http://schemas.microsoft.com/office/drawing/2014/main" id="{1ABECEFB-34CF-5820-249D-95801AF69A7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272B0EA-DE02-2110-0372-684FD20F099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4D33F03-96A5-B875-DE7A-D6D4820752F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EF373801-16DD-2B38-7099-265F085F08F6}"/>
              </a:ext>
            </a:extLst>
          </p:cNvPr>
          <p:cNvSpPr txBox="1">
            <a:spLocks/>
          </p:cNvSpPr>
          <p:nvPr/>
        </p:nvSpPr>
        <p:spPr>
          <a:xfrm>
            <a:off x="550864" y="1505416"/>
            <a:ext cx="3860624" cy="1465192"/>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When the missing part is returned, use </a:t>
            </a:r>
            <a:r>
              <a:rPr lang="en-US" sz="1500" i="1" dirty="0"/>
              <a:t>Normal</a:t>
            </a:r>
            <a:r>
              <a:rPr lang="en-US" sz="1500" dirty="0"/>
              <a:t> or </a:t>
            </a:r>
            <a:r>
              <a:rPr lang="en-US" sz="1500" i="1" dirty="0"/>
              <a:t>Bulk</a:t>
            </a:r>
            <a:r>
              <a:rPr lang="en-US" sz="1500" dirty="0"/>
              <a:t> check in to check in the item.</a:t>
            </a:r>
          </a:p>
          <a:p>
            <a:pPr marL="342900" indent="-342900" algn="just">
              <a:buClr>
                <a:schemeClr val="bg2"/>
              </a:buClr>
              <a:buFont typeface="Wingdings" panose="05000000000000000000" pitchFamily="2" charset="2"/>
              <a:buChar char="§"/>
            </a:pPr>
            <a:r>
              <a:rPr lang="en-US" sz="1500" dirty="0"/>
              <a:t>Item is blocked pop up will appear; click </a:t>
            </a:r>
            <a:r>
              <a:rPr lang="en-US" sz="1500" i="1" dirty="0"/>
              <a:t>CONTINUE</a:t>
            </a:r>
            <a:r>
              <a:rPr lang="en-US" sz="1500" dirty="0"/>
              <a:t>.</a:t>
            </a:r>
          </a:p>
          <a:p>
            <a:pPr marL="342900" indent="-342900" algn="just">
              <a:buClr>
                <a:schemeClr val="bg2"/>
              </a:buClr>
              <a:buFont typeface="Wingdings" panose="05000000000000000000" pitchFamily="2" charset="2"/>
              <a:buChar char="§"/>
            </a:pPr>
            <a:r>
              <a:rPr lang="en-US" sz="1500" dirty="0"/>
              <a:t>This will unblock the item, change the item’s status to In, and remove the claim from the patron.</a:t>
            </a:r>
          </a:p>
          <a:p>
            <a:pPr marL="342900" indent="-342900" algn="just">
              <a:buClr>
                <a:schemeClr val="bg2"/>
              </a:buClr>
              <a:buFont typeface="Wingdings" panose="05000000000000000000" pitchFamily="2" charset="2"/>
              <a:buChar char="§"/>
            </a:pPr>
            <a:r>
              <a:rPr lang="en-US" sz="1500" b="1" dirty="0">
                <a:solidFill>
                  <a:schemeClr val="bg2"/>
                </a:solidFill>
              </a:rPr>
              <a:t>NOTE</a:t>
            </a:r>
            <a:r>
              <a:rPr lang="en-US" sz="1500" dirty="0"/>
              <a:t> The </a:t>
            </a:r>
            <a:r>
              <a:rPr lang="en-US" sz="1500" i="1" dirty="0"/>
              <a:t>Special Item Check In note</a:t>
            </a:r>
            <a:r>
              <a:rPr lang="en-US" sz="1500" dirty="0"/>
              <a:t> needs to be deleted from the item record.</a:t>
            </a:r>
          </a:p>
          <a:p>
            <a:pPr marL="342900" indent="-342900" algn="just">
              <a:buClr>
                <a:schemeClr val="bg2"/>
              </a:buClr>
              <a:buFont typeface="Wingdings" panose="05000000000000000000" pitchFamily="2" charset="2"/>
              <a:buChar char="§"/>
            </a:pPr>
            <a:endParaRPr lang="en-US" sz="1500" dirty="0"/>
          </a:p>
          <a:p>
            <a:pPr algn="just"/>
            <a:endParaRPr lang="en-US" dirty="0"/>
          </a:p>
        </p:txBody>
      </p:sp>
      <p:pic>
        <p:nvPicPr>
          <p:cNvPr id="4" name="Picture 3" descr="Screenshot of Polaris Leap Item is blocked message">
            <a:extLst>
              <a:ext uri="{FF2B5EF4-FFF2-40B4-BE49-F238E27FC236}">
                <a16:creationId xmlns:a16="http://schemas.microsoft.com/office/drawing/2014/main" id="{3FB98B93-F831-F9B7-27EF-512BC3CC5E4F}"/>
              </a:ext>
            </a:extLst>
          </p:cNvPr>
          <p:cNvPicPr>
            <a:picLocks noChangeAspect="1"/>
          </p:cNvPicPr>
          <p:nvPr/>
        </p:nvPicPr>
        <p:blipFill>
          <a:blip r:embed="rId2"/>
          <a:stretch>
            <a:fillRect/>
          </a:stretch>
        </p:blipFill>
        <p:spPr>
          <a:xfrm>
            <a:off x="6076490" y="3235695"/>
            <a:ext cx="5779127" cy="1874730"/>
          </a:xfrm>
          <a:prstGeom prst="rect">
            <a:avLst/>
          </a:prstGeom>
          <a:ln>
            <a:noFill/>
          </a:ln>
          <a:effectLst>
            <a:outerShdw blurRad="292100" dist="139700" dir="2700000" algn="tl" rotWithShape="0">
              <a:srgbClr val="333333">
                <a:alpha val="65000"/>
              </a:srgbClr>
            </a:outerShdw>
          </a:effectLst>
        </p:spPr>
      </p:pic>
      <p:pic>
        <p:nvPicPr>
          <p:cNvPr id="8" name="Picture 7" descr="Screenshot of Polaris Leap Check In Normal tab">
            <a:extLst>
              <a:ext uri="{FF2B5EF4-FFF2-40B4-BE49-F238E27FC236}">
                <a16:creationId xmlns:a16="http://schemas.microsoft.com/office/drawing/2014/main" id="{A4B68C6F-F2B7-A592-99C9-624F1EF120C5}"/>
              </a:ext>
            </a:extLst>
          </p:cNvPr>
          <p:cNvPicPr>
            <a:picLocks noChangeAspect="1"/>
          </p:cNvPicPr>
          <p:nvPr/>
        </p:nvPicPr>
        <p:blipFill>
          <a:blip r:embed="rId3"/>
          <a:stretch>
            <a:fillRect/>
          </a:stretch>
        </p:blipFill>
        <p:spPr>
          <a:xfrm>
            <a:off x="4756245" y="1268351"/>
            <a:ext cx="6923047" cy="160355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5302722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AE925E-52FB-2F61-D7E1-CE99214FED2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602AF2E-0729-3BF6-A0AB-FFEB4A4FE1FF}"/>
              </a:ext>
            </a:extLst>
          </p:cNvPr>
          <p:cNvSpPr>
            <a:spLocks noGrp="1"/>
          </p:cNvSpPr>
          <p:nvPr>
            <p:ph type="title"/>
          </p:nvPr>
        </p:nvSpPr>
        <p:spPr/>
        <p:txBody>
          <a:bodyPr/>
          <a:lstStyle/>
          <a:p>
            <a:r>
              <a:rPr lang="en-GB" dirty="0"/>
              <a:t>Managing Items at Check In</a:t>
            </a:r>
          </a:p>
        </p:txBody>
      </p:sp>
      <p:sp>
        <p:nvSpPr>
          <p:cNvPr id="6" name="Footer Placeholder 5">
            <a:extLst>
              <a:ext uri="{FF2B5EF4-FFF2-40B4-BE49-F238E27FC236}">
                <a16:creationId xmlns:a16="http://schemas.microsoft.com/office/drawing/2014/main" id="{52EC275C-EEC9-DBD0-CBA2-8FE29813F79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BD2E7D8-A698-81C4-1AEB-0BF272CB057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A82EF12-A803-AE2D-6134-B40D5D22A30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Content Placeholder 2">
            <a:extLst>
              <a:ext uri="{FF2B5EF4-FFF2-40B4-BE49-F238E27FC236}">
                <a16:creationId xmlns:a16="http://schemas.microsoft.com/office/drawing/2014/main" id="{8494D05F-3073-A3FD-2068-81AB490A5B13}"/>
              </a:ext>
            </a:extLst>
          </p:cNvPr>
          <p:cNvSpPr txBox="1">
            <a:spLocks/>
          </p:cNvSpPr>
          <p:nvPr/>
        </p:nvSpPr>
        <p:spPr>
          <a:xfrm>
            <a:off x="550864" y="4600030"/>
            <a:ext cx="8110355" cy="754022"/>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manage one or multiple items at check in, the item’s circulation status must be </a:t>
            </a:r>
            <a:r>
              <a:rPr lang="en-US" sz="1500" i="1" dirty="0"/>
              <a:t>In</a:t>
            </a:r>
            <a:r>
              <a:rPr lang="en-US" sz="1500" dirty="0"/>
              <a:t> and the item assigned to the check in branch.</a:t>
            </a:r>
          </a:p>
          <a:p>
            <a:pPr marL="342900" indent="-342900" algn="just">
              <a:buClr>
                <a:schemeClr val="bg2"/>
              </a:buClr>
              <a:buFont typeface="Wingdings" panose="05000000000000000000" pitchFamily="2" charset="2"/>
              <a:buChar char="§"/>
            </a:pPr>
            <a:r>
              <a:rPr lang="en-US" sz="1500" dirty="0"/>
              <a:t>From the </a:t>
            </a:r>
            <a:r>
              <a:rPr lang="en-US" sz="1500" i="1" dirty="0"/>
              <a:t>ACTIONS</a:t>
            </a:r>
            <a:r>
              <a:rPr lang="en-US" sz="1500" dirty="0"/>
              <a:t> dropdown, select </a:t>
            </a:r>
            <a:r>
              <a:rPr lang="en-US" sz="1500" i="1" dirty="0"/>
              <a:t>Manage Item Record</a:t>
            </a:r>
            <a:r>
              <a:rPr lang="en-US" sz="1500" dirty="0"/>
              <a:t>.</a:t>
            </a:r>
          </a:p>
          <a:p>
            <a:pPr algn="just"/>
            <a:endParaRPr lang="en-US" dirty="0"/>
          </a:p>
          <a:p>
            <a:pPr algn="just"/>
            <a:endParaRPr lang="en-US" dirty="0"/>
          </a:p>
        </p:txBody>
      </p:sp>
      <p:pic>
        <p:nvPicPr>
          <p:cNvPr id="12" name="Picture 11" descr="Screenshot of Polaris Leap Check In with ACTIONS &gt; Manage Item Record featured">
            <a:extLst>
              <a:ext uri="{FF2B5EF4-FFF2-40B4-BE49-F238E27FC236}">
                <a16:creationId xmlns:a16="http://schemas.microsoft.com/office/drawing/2014/main" id="{7CF85521-0A0F-BAE8-8C34-7FCD21AE40AA}"/>
              </a:ext>
            </a:extLst>
          </p:cNvPr>
          <p:cNvPicPr>
            <a:picLocks noChangeAspect="1"/>
          </p:cNvPicPr>
          <p:nvPr/>
        </p:nvPicPr>
        <p:blipFill>
          <a:blip r:embed="rId2"/>
          <a:stretch>
            <a:fillRect/>
          </a:stretch>
        </p:blipFill>
        <p:spPr>
          <a:xfrm>
            <a:off x="680327" y="1103110"/>
            <a:ext cx="10831346" cy="325664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81093125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EBD026-E979-43A6-7E74-3D080003685A}"/>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30C41B8-67D0-CA55-319E-202E4370F2A6}"/>
              </a:ext>
            </a:extLst>
          </p:cNvPr>
          <p:cNvSpPr>
            <a:spLocks noGrp="1"/>
          </p:cNvSpPr>
          <p:nvPr>
            <p:ph type="title"/>
          </p:nvPr>
        </p:nvSpPr>
        <p:spPr/>
        <p:txBody>
          <a:bodyPr/>
          <a:lstStyle/>
          <a:p>
            <a:r>
              <a:rPr lang="en-GB" dirty="0"/>
              <a:t>Managing Items at Check In</a:t>
            </a:r>
          </a:p>
        </p:txBody>
      </p:sp>
      <p:sp>
        <p:nvSpPr>
          <p:cNvPr id="6" name="Footer Placeholder 5">
            <a:extLst>
              <a:ext uri="{FF2B5EF4-FFF2-40B4-BE49-F238E27FC236}">
                <a16:creationId xmlns:a16="http://schemas.microsoft.com/office/drawing/2014/main" id="{DAAF3837-7E00-DD17-AFE1-2BE3A058E9A8}"/>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5D0EAB9-1BAC-E19D-ECDF-5A89492D59A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F36AE66-234F-E3AD-3705-6A5786A1722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Content Placeholder 2">
            <a:extLst>
              <a:ext uri="{FF2B5EF4-FFF2-40B4-BE49-F238E27FC236}">
                <a16:creationId xmlns:a16="http://schemas.microsoft.com/office/drawing/2014/main" id="{AC1697B9-AEFD-65ED-1C0B-A862857361B9}"/>
              </a:ext>
            </a:extLst>
          </p:cNvPr>
          <p:cNvSpPr txBox="1">
            <a:spLocks/>
          </p:cNvSpPr>
          <p:nvPr/>
        </p:nvSpPr>
        <p:spPr>
          <a:xfrm>
            <a:off x="7946105" y="1769935"/>
            <a:ext cx="3880207" cy="3562352"/>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Each option can be individually permissioned.</a:t>
            </a:r>
          </a:p>
          <a:p>
            <a:pPr marL="734400" lvl="2" indent="-342900" algn="just">
              <a:buClr>
                <a:schemeClr val="bg2"/>
              </a:buClr>
            </a:pPr>
            <a:r>
              <a:rPr lang="en-US" dirty="0"/>
              <a:t>When editing multiple items, notes and blocks are not active.</a:t>
            </a:r>
          </a:p>
          <a:p>
            <a:pPr marL="734400" lvl="2" indent="-342900" algn="just">
              <a:buClr>
                <a:schemeClr val="bg2"/>
              </a:buClr>
            </a:pPr>
            <a:r>
              <a:rPr lang="en-US" dirty="0"/>
              <a:t>When managing an individual item, notes and blocks are available.</a:t>
            </a:r>
          </a:p>
          <a:p>
            <a:pPr marL="342900" indent="-342900" algn="just">
              <a:buClr>
                <a:schemeClr val="bg2"/>
              </a:buClr>
              <a:buFont typeface="Wingdings" panose="05000000000000000000" pitchFamily="2" charset="2"/>
              <a:buChar char="§"/>
            </a:pPr>
            <a:r>
              <a:rPr lang="en-US" sz="1500" dirty="0"/>
              <a:t>An individual barcode can also be replaced by going to </a:t>
            </a:r>
            <a:r>
              <a:rPr lang="en-US" sz="1500" i="1" dirty="0"/>
              <a:t>ACTIONS &gt; Replace Barcode.</a:t>
            </a:r>
          </a:p>
          <a:p>
            <a:pPr algn="just"/>
            <a:endParaRPr lang="en-US" dirty="0"/>
          </a:p>
          <a:p>
            <a:pPr algn="just"/>
            <a:endParaRPr lang="en-US" dirty="0"/>
          </a:p>
        </p:txBody>
      </p:sp>
      <p:pic>
        <p:nvPicPr>
          <p:cNvPr id="4" name="Picture 3" descr="Screenshot of Polaris Leap Manage Item Record">
            <a:extLst>
              <a:ext uri="{FF2B5EF4-FFF2-40B4-BE49-F238E27FC236}">
                <a16:creationId xmlns:a16="http://schemas.microsoft.com/office/drawing/2014/main" id="{DA1F20FA-1EE6-CD68-1AA7-77B2437C4A59}"/>
              </a:ext>
            </a:extLst>
          </p:cNvPr>
          <p:cNvPicPr>
            <a:picLocks noChangeAspect="1"/>
          </p:cNvPicPr>
          <p:nvPr/>
        </p:nvPicPr>
        <p:blipFill>
          <a:blip r:embed="rId2"/>
          <a:stretch>
            <a:fillRect/>
          </a:stretch>
        </p:blipFill>
        <p:spPr>
          <a:xfrm>
            <a:off x="365688" y="956049"/>
            <a:ext cx="7372829" cy="519012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6621811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108B15-BD3E-5754-9B0D-2EE4FA80BF36}"/>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ED7A1A2E-412E-B5DB-789D-B5A2B5AB8453}"/>
              </a:ext>
            </a:extLst>
          </p:cNvPr>
          <p:cNvSpPr>
            <a:spLocks noGrp="1"/>
          </p:cNvSpPr>
          <p:nvPr>
            <p:ph type="title"/>
          </p:nvPr>
        </p:nvSpPr>
        <p:spPr/>
        <p:txBody>
          <a:bodyPr/>
          <a:lstStyle/>
          <a:p>
            <a:r>
              <a:rPr lang="en-GB" dirty="0"/>
              <a:t>Check In from Item Record</a:t>
            </a:r>
          </a:p>
        </p:txBody>
      </p:sp>
      <p:sp>
        <p:nvSpPr>
          <p:cNvPr id="6" name="Footer Placeholder 5">
            <a:extLst>
              <a:ext uri="{FF2B5EF4-FFF2-40B4-BE49-F238E27FC236}">
                <a16:creationId xmlns:a16="http://schemas.microsoft.com/office/drawing/2014/main" id="{9AF8323C-3894-BDFC-F4A0-477EA73D0D86}"/>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DD8BA21-FFA2-4ED0-9456-13E35751B7D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9785C5DB-1E92-3D2A-A3AA-3C82DA62B14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2" name="Picture 1" descr="Screenshot of Polaris Leap Item Record with ACTIONS &gt; Check In featured">
            <a:extLst>
              <a:ext uri="{FF2B5EF4-FFF2-40B4-BE49-F238E27FC236}">
                <a16:creationId xmlns:a16="http://schemas.microsoft.com/office/drawing/2014/main" id="{5B23857D-5056-2529-0A7B-2CE5AD854AE4}"/>
              </a:ext>
            </a:extLst>
          </p:cNvPr>
          <p:cNvPicPr>
            <a:picLocks noChangeAspect="1"/>
          </p:cNvPicPr>
          <p:nvPr/>
        </p:nvPicPr>
        <p:blipFill>
          <a:blip r:embed="rId2"/>
          <a:stretch>
            <a:fillRect/>
          </a:stretch>
        </p:blipFill>
        <p:spPr>
          <a:xfrm>
            <a:off x="668915" y="2781715"/>
            <a:ext cx="8840434" cy="2486372"/>
          </a:xfrm>
          <a:prstGeom prst="rect">
            <a:avLst/>
          </a:prstGeom>
          <a:ln>
            <a:noFill/>
          </a:ln>
          <a:effectLst>
            <a:outerShdw blurRad="292100" dist="139700" dir="2700000" algn="tl" rotWithShape="0">
              <a:srgbClr val="333333">
                <a:alpha val="65000"/>
              </a:srgbClr>
            </a:outerShdw>
          </a:effectLst>
        </p:spPr>
      </p:pic>
      <p:sp>
        <p:nvSpPr>
          <p:cNvPr id="8" name="Content Placeholder 2">
            <a:extLst>
              <a:ext uri="{FF2B5EF4-FFF2-40B4-BE49-F238E27FC236}">
                <a16:creationId xmlns:a16="http://schemas.microsoft.com/office/drawing/2014/main" id="{C9224056-C6C8-E45E-D1B6-760B6D1BFB17}"/>
              </a:ext>
            </a:extLst>
          </p:cNvPr>
          <p:cNvSpPr txBox="1">
            <a:spLocks/>
          </p:cNvSpPr>
          <p:nvPr/>
        </p:nvSpPr>
        <p:spPr>
          <a:xfrm>
            <a:off x="550864" y="1352348"/>
            <a:ext cx="10624236" cy="879381"/>
          </a:xfrm>
          <a:prstGeom prst="rect">
            <a:avLst/>
          </a:prstGeom>
        </p:spPr>
        <p:txBody>
          <a:bodyPr vert="horz" lIns="0" tIns="0" rIns="0" bIns="0" numCol="1"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Items may also be checked in from an item record by clicking ACTIONS and selecting </a:t>
            </a:r>
            <a:r>
              <a:rPr lang="en-US" sz="1500" i="1" dirty="0"/>
              <a:t>Check In</a:t>
            </a:r>
            <a:r>
              <a:rPr lang="en-US" sz="1500" dirty="0"/>
              <a:t>.</a:t>
            </a:r>
          </a:p>
          <a:p>
            <a:pPr marL="285750" indent="-285750" algn="just">
              <a:buClr>
                <a:schemeClr val="bg2"/>
              </a:buClr>
              <a:buFont typeface="Wingdings" panose="05000000000000000000" pitchFamily="2" charset="2"/>
              <a:buChar char="§"/>
            </a:pPr>
            <a:r>
              <a:rPr lang="en-US" sz="1500" dirty="0"/>
              <a:t>Link to the current or last borrower by clicking on the patron’s barcode in the </a:t>
            </a:r>
            <a:r>
              <a:rPr lang="en-US" sz="1500" i="1" dirty="0"/>
              <a:t>Circulation</a:t>
            </a:r>
            <a:r>
              <a:rPr lang="en-US" sz="1500" dirty="0"/>
              <a:t> tab.</a:t>
            </a:r>
          </a:p>
          <a:p>
            <a:pPr algn="just"/>
            <a:endParaRPr lang="en-US" dirty="0"/>
          </a:p>
          <a:p>
            <a:pPr algn="just"/>
            <a:endParaRPr lang="en-US" dirty="0"/>
          </a:p>
          <a:p>
            <a:pPr algn="just"/>
            <a:endParaRPr lang="en-US" dirty="0"/>
          </a:p>
        </p:txBody>
      </p:sp>
      <p:pic>
        <p:nvPicPr>
          <p:cNvPr id="9" name="Picture 8" descr="Screenshot of Polaris Leap Circulation tab with Last use featured">
            <a:extLst>
              <a:ext uri="{FF2B5EF4-FFF2-40B4-BE49-F238E27FC236}">
                <a16:creationId xmlns:a16="http://schemas.microsoft.com/office/drawing/2014/main" id="{74D85298-43B3-A581-B4D5-4E35B8424918}"/>
              </a:ext>
            </a:extLst>
          </p:cNvPr>
          <p:cNvPicPr>
            <a:picLocks noChangeAspect="1"/>
          </p:cNvPicPr>
          <p:nvPr/>
        </p:nvPicPr>
        <p:blipFill>
          <a:blip r:embed="rId3"/>
          <a:stretch>
            <a:fillRect/>
          </a:stretch>
        </p:blipFill>
        <p:spPr>
          <a:xfrm>
            <a:off x="3169879" y="3599917"/>
            <a:ext cx="8249801" cy="265784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3499231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CCC6B9-2AF7-5CD7-A81E-637B48A861F7}"/>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CF4D7FB-CF1D-E4B4-1605-4435C0FB0384}"/>
              </a:ext>
            </a:extLst>
          </p:cNvPr>
          <p:cNvSpPr>
            <a:spLocks noGrp="1"/>
          </p:cNvSpPr>
          <p:nvPr>
            <p:ph type="title"/>
          </p:nvPr>
        </p:nvSpPr>
        <p:spPr/>
        <p:txBody>
          <a:bodyPr/>
          <a:lstStyle/>
          <a:p>
            <a:r>
              <a:rPr lang="en-GB" dirty="0"/>
              <a:t>Check In from Out/Overdue</a:t>
            </a:r>
          </a:p>
        </p:txBody>
      </p:sp>
      <p:sp>
        <p:nvSpPr>
          <p:cNvPr id="6" name="Footer Placeholder 5">
            <a:extLst>
              <a:ext uri="{FF2B5EF4-FFF2-40B4-BE49-F238E27FC236}">
                <a16:creationId xmlns:a16="http://schemas.microsoft.com/office/drawing/2014/main" id="{BA2E8C5D-1C69-8F23-5964-9FD89B59830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EB94F44F-6C47-AF84-3AEE-1190E66E72A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A453AE61-0650-CED3-6F42-B599D818D3BF}"/>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Box 2">
            <a:extLst>
              <a:ext uri="{FF2B5EF4-FFF2-40B4-BE49-F238E27FC236}">
                <a16:creationId xmlns:a16="http://schemas.microsoft.com/office/drawing/2014/main" id="{E2B7B7A9-3F51-BF10-74E2-06893A1D5893}"/>
              </a:ext>
            </a:extLst>
          </p:cNvPr>
          <p:cNvSpPr txBox="1"/>
          <p:nvPr/>
        </p:nvSpPr>
        <p:spPr>
          <a:xfrm>
            <a:off x="550864" y="5347517"/>
            <a:ext cx="6313468" cy="553998"/>
          </a:xfrm>
          <a:prstGeom prst="rect">
            <a:avLst/>
          </a:prstGeom>
          <a:solidFill>
            <a:schemeClr val="bg1"/>
          </a:solidFill>
          <a:ln>
            <a:noFill/>
          </a:ln>
        </p:spPr>
        <p:txBody>
          <a:bodyPr wrap="square">
            <a:spAutoFit/>
          </a:bodyPr>
          <a:lstStyle/>
          <a:p>
            <a:pPr marL="342900" indent="-342900" algn="just">
              <a:buClr>
                <a:schemeClr val="bg2"/>
              </a:buClr>
              <a:buFont typeface="Wingdings" panose="05000000000000000000" pitchFamily="2" charset="2"/>
              <a:buChar char="§"/>
            </a:pPr>
            <a:r>
              <a:rPr lang="en-US" sz="1500" dirty="0"/>
              <a:t>Items may also be checked in from </a:t>
            </a:r>
            <a:r>
              <a:rPr lang="en-US" sz="1500" i="1" dirty="0"/>
              <a:t>Out/Overdue &gt; More &gt; Check In.</a:t>
            </a:r>
          </a:p>
        </p:txBody>
      </p:sp>
      <p:pic>
        <p:nvPicPr>
          <p:cNvPr id="4" name="Picture 3" descr="Screenshot of Polaris Leap Out/Overdue tab with More &gt; Check In featured">
            <a:extLst>
              <a:ext uri="{FF2B5EF4-FFF2-40B4-BE49-F238E27FC236}">
                <a16:creationId xmlns:a16="http://schemas.microsoft.com/office/drawing/2014/main" id="{B0A3853B-DE64-928A-91C9-D828C961FBEA}"/>
              </a:ext>
            </a:extLst>
          </p:cNvPr>
          <p:cNvPicPr>
            <a:picLocks noChangeAspect="1"/>
          </p:cNvPicPr>
          <p:nvPr/>
        </p:nvPicPr>
        <p:blipFill>
          <a:blip r:embed="rId2"/>
          <a:stretch>
            <a:fillRect/>
          </a:stretch>
        </p:blipFill>
        <p:spPr>
          <a:xfrm>
            <a:off x="486115" y="1233484"/>
            <a:ext cx="11219769" cy="348129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6241731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7970E0-CC4C-CCCD-511B-7FE1E4783D79}"/>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C0C6262-4517-9EB7-1AFD-5AEE7D9B72B6}"/>
              </a:ext>
            </a:extLst>
          </p:cNvPr>
          <p:cNvSpPr>
            <a:spLocks noGrp="1"/>
          </p:cNvSpPr>
          <p:nvPr>
            <p:ph type="title"/>
          </p:nvPr>
        </p:nvSpPr>
        <p:spPr/>
        <p:txBody>
          <a:bodyPr/>
          <a:lstStyle/>
          <a:p>
            <a:r>
              <a:rPr lang="en-GB" dirty="0"/>
              <a:t>Working With Patrons: Account</a:t>
            </a:r>
          </a:p>
        </p:txBody>
      </p:sp>
      <p:sp>
        <p:nvSpPr>
          <p:cNvPr id="6" name="Footer Placeholder 5">
            <a:extLst>
              <a:ext uri="{FF2B5EF4-FFF2-40B4-BE49-F238E27FC236}">
                <a16:creationId xmlns:a16="http://schemas.microsoft.com/office/drawing/2014/main" id="{185AB0B4-ADEC-C126-A0F0-3CA9EDDCA8C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9573703-C3F1-A761-5EAC-A8CCB77CCC0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D5923D3-D3FF-8513-0DBB-F2DA069CC45D}"/>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3" name="Picture 2" descr="Screenshot of Polaris Leap Patron Account tab">
            <a:extLst>
              <a:ext uri="{FF2B5EF4-FFF2-40B4-BE49-F238E27FC236}">
                <a16:creationId xmlns:a16="http://schemas.microsoft.com/office/drawing/2014/main" id="{D6E702C0-C466-D6DF-0211-868ED29C2E1C}"/>
              </a:ext>
            </a:extLst>
          </p:cNvPr>
          <p:cNvPicPr>
            <a:picLocks noChangeAspect="1"/>
          </p:cNvPicPr>
          <p:nvPr/>
        </p:nvPicPr>
        <p:blipFill>
          <a:blip r:embed="rId2"/>
          <a:stretch>
            <a:fillRect/>
          </a:stretch>
        </p:blipFill>
        <p:spPr>
          <a:xfrm>
            <a:off x="656898" y="991462"/>
            <a:ext cx="10878203" cy="3942968"/>
          </a:xfrm>
          <a:prstGeom prst="rect">
            <a:avLst/>
          </a:prstGeom>
          <a:ln>
            <a:noFill/>
          </a:ln>
          <a:effectLst>
            <a:outerShdw blurRad="292100" dist="139700" dir="2700000" algn="tl" rotWithShape="0">
              <a:srgbClr val="333333">
                <a:alpha val="65000"/>
              </a:srgbClr>
            </a:outerShdw>
          </a:effectLst>
        </p:spPr>
      </p:pic>
      <p:sp>
        <p:nvSpPr>
          <p:cNvPr id="4" name="TextBox 3">
            <a:extLst>
              <a:ext uri="{FF2B5EF4-FFF2-40B4-BE49-F238E27FC236}">
                <a16:creationId xmlns:a16="http://schemas.microsoft.com/office/drawing/2014/main" id="{12999D51-12F5-020B-D114-B84BCF23704D}"/>
              </a:ext>
            </a:extLst>
          </p:cNvPr>
          <p:cNvSpPr txBox="1"/>
          <p:nvPr/>
        </p:nvSpPr>
        <p:spPr>
          <a:xfrm>
            <a:off x="1469204" y="5095534"/>
            <a:ext cx="10551560" cy="1477328"/>
          </a:xfrm>
          <a:prstGeom prst="rect">
            <a:avLst/>
          </a:prstGeom>
          <a:noFill/>
          <a:ln>
            <a:noFill/>
          </a:ln>
        </p:spPr>
        <p:txBody>
          <a:bodyPr wrap="square" numCol="3">
            <a:spAutoFit/>
          </a:bodyPr>
          <a:lstStyle/>
          <a:p>
            <a:pPr marL="285750" indent="-285750" algn="just">
              <a:buClr>
                <a:schemeClr val="bg2"/>
              </a:buClr>
              <a:buFont typeface="Wingdings" panose="05000000000000000000" pitchFamily="2" charset="2"/>
              <a:buChar char="§"/>
            </a:pPr>
            <a:r>
              <a:rPr lang="en-US" sz="1500" dirty="0"/>
              <a:t>Tabs:</a:t>
            </a:r>
          </a:p>
          <a:p>
            <a:pPr marL="742950" lvl="1" indent="-285750" algn="just">
              <a:buClr>
                <a:schemeClr val="bg2"/>
              </a:buClr>
              <a:buFont typeface="Wingdings" panose="05000000000000000000" pitchFamily="2" charset="2"/>
              <a:buChar char="§"/>
            </a:pPr>
            <a:r>
              <a:rPr lang="en-US" sz="1500" i="1" dirty="0"/>
              <a:t>Pay</a:t>
            </a:r>
          </a:p>
          <a:p>
            <a:pPr marL="742950" lvl="1" indent="-285750" algn="just">
              <a:buClr>
                <a:schemeClr val="bg2"/>
              </a:buClr>
              <a:buFont typeface="Wingdings" panose="05000000000000000000" pitchFamily="2" charset="2"/>
              <a:buChar char="§"/>
            </a:pPr>
            <a:r>
              <a:rPr lang="en-US" sz="1500" i="1" dirty="0"/>
              <a:t>Waive Charge</a:t>
            </a:r>
          </a:p>
          <a:p>
            <a:pPr marL="742950" lvl="1" indent="-285750" algn="just">
              <a:buClr>
                <a:schemeClr val="bg2"/>
              </a:buClr>
              <a:buFont typeface="Wingdings" panose="05000000000000000000" pitchFamily="2" charset="2"/>
              <a:buChar char="§"/>
            </a:pPr>
            <a:r>
              <a:rPr lang="en-US" sz="1500" i="1" dirty="0"/>
              <a:t>Add Charge </a:t>
            </a:r>
          </a:p>
          <a:p>
            <a:pPr marL="742950" lvl="1" indent="-285750" algn="just">
              <a:buClr>
                <a:schemeClr val="bg2"/>
              </a:buClr>
              <a:buFont typeface="Wingdings" panose="05000000000000000000" pitchFamily="2" charset="2"/>
              <a:buChar char="§"/>
            </a:pPr>
            <a:r>
              <a:rPr lang="en-US" sz="1500" i="1" dirty="0"/>
              <a:t>Bill Charge</a:t>
            </a:r>
          </a:p>
          <a:p>
            <a:pPr marL="742950" lvl="1" indent="-285750" algn="just">
              <a:buClr>
                <a:schemeClr val="bg2"/>
              </a:buClr>
              <a:buFont typeface="Wingdings" panose="05000000000000000000" pitchFamily="2" charset="2"/>
              <a:buChar char="§"/>
            </a:pPr>
            <a:r>
              <a:rPr lang="en-US" sz="1500" i="1" dirty="0"/>
              <a:t>Create Credit</a:t>
            </a:r>
          </a:p>
          <a:p>
            <a:pPr marL="742950" lvl="1" indent="-285750" algn="just">
              <a:buClr>
                <a:schemeClr val="bg2"/>
              </a:buClr>
              <a:buFont typeface="Wingdings" panose="05000000000000000000" pitchFamily="2" charset="2"/>
              <a:buChar char="§"/>
            </a:pPr>
            <a:r>
              <a:rPr lang="en-US" sz="1500" i="1" dirty="0"/>
              <a:t>Refund Credit</a:t>
            </a:r>
          </a:p>
          <a:p>
            <a:pPr marL="742950" lvl="1" indent="-285750" algn="just">
              <a:buClr>
                <a:schemeClr val="bg2"/>
              </a:buClr>
              <a:buFont typeface="Wingdings" panose="05000000000000000000" pitchFamily="2" charset="2"/>
              <a:buChar char="§"/>
            </a:pPr>
            <a:r>
              <a:rPr lang="en-US" sz="1500" i="1" dirty="0"/>
              <a:t>More </a:t>
            </a:r>
            <a:r>
              <a:rPr lang="en-US" sz="1500" dirty="0"/>
              <a:t>(may include </a:t>
            </a:r>
            <a:r>
              <a:rPr lang="en-US" sz="1500" i="1" dirty="0"/>
              <a:t>Print List, History, Notification History, Properties</a:t>
            </a:r>
            <a:r>
              <a:rPr lang="en-US" sz="1500" dirty="0"/>
              <a:t>)</a:t>
            </a:r>
          </a:p>
        </p:txBody>
      </p:sp>
    </p:spTree>
    <p:extLst>
      <p:ext uri="{BB962C8B-B14F-4D97-AF65-F5344CB8AC3E}">
        <p14:creationId xmlns:p14="http://schemas.microsoft.com/office/powerpoint/2010/main" val="220697467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E59313-DC6A-2C3D-3ADD-9D3261753D6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3EF4C3CC-7F67-859F-BA0A-EA75A4F2FC0E}"/>
              </a:ext>
            </a:extLst>
          </p:cNvPr>
          <p:cNvSpPr>
            <a:spLocks noGrp="1"/>
          </p:cNvSpPr>
          <p:nvPr>
            <p:ph type="title"/>
          </p:nvPr>
        </p:nvSpPr>
        <p:spPr/>
        <p:txBody>
          <a:bodyPr/>
          <a:lstStyle/>
          <a:p>
            <a:r>
              <a:rPr lang="en-GB" dirty="0"/>
              <a:t>Account: Information</a:t>
            </a:r>
          </a:p>
        </p:txBody>
      </p:sp>
      <p:sp>
        <p:nvSpPr>
          <p:cNvPr id="6" name="Footer Placeholder 5">
            <a:extLst>
              <a:ext uri="{FF2B5EF4-FFF2-40B4-BE49-F238E27FC236}">
                <a16:creationId xmlns:a16="http://schemas.microsoft.com/office/drawing/2014/main" id="{A68FA375-DDC2-68A8-B8CC-72793D78418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BC2A36F-6500-218E-BAC8-8688801B93B7}"/>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39B484A8-F615-9D5F-E46D-238C6DAB49B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Box 1">
            <a:extLst>
              <a:ext uri="{FF2B5EF4-FFF2-40B4-BE49-F238E27FC236}">
                <a16:creationId xmlns:a16="http://schemas.microsoft.com/office/drawing/2014/main" id="{A980444A-A851-B929-D11D-DB403DFD6EB6}"/>
              </a:ext>
            </a:extLst>
          </p:cNvPr>
          <p:cNvSpPr txBox="1"/>
          <p:nvPr/>
        </p:nvSpPr>
        <p:spPr>
          <a:xfrm>
            <a:off x="550864" y="4920760"/>
            <a:ext cx="10551560" cy="1015663"/>
          </a:xfrm>
          <a:prstGeom prst="rect">
            <a:avLst/>
          </a:prstGeom>
          <a:noFill/>
          <a:ln>
            <a:noFill/>
          </a:ln>
        </p:spPr>
        <p:txBody>
          <a:bodyPr wrap="square" numCol="1">
            <a:spAutoFit/>
          </a:bodyPr>
          <a:lstStyle/>
          <a:p>
            <a:pPr marL="285750" indent="-285750" algn="just">
              <a:buClr>
                <a:schemeClr val="bg2"/>
              </a:buClr>
              <a:buFont typeface="Wingdings" panose="05000000000000000000" pitchFamily="2" charset="2"/>
              <a:buChar char="§"/>
            </a:pPr>
            <a:r>
              <a:rPr lang="en-US" sz="1500" dirty="0"/>
              <a:t>The number of functions showing on the menu depends on the browser’s screen resolution; to have access to all functions, click the </a:t>
            </a:r>
            <a:r>
              <a:rPr lang="en-US" sz="1500" i="1" dirty="0"/>
              <a:t>More</a:t>
            </a:r>
            <a:r>
              <a:rPr lang="en-US" sz="1500" dirty="0"/>
              <a:t> button.</a:t>
            </a:r>
          </a:p>
          <a:p>
            <a:pPr marL="285750" indent="-285750" algn="just">
              <a:buClr>
                <a:schemeClr val="bg2"/>
              </a:buClr>
              <a:buFont typeface="Wingdings" panose="05000000000000000000" pitchFamily="2" charset="2"/>
              <a:buChar char="§"/>
            </a:pPr>
            <a:r>
              <a:rPr lang="en-US" sz="1500" dirty="0"/>
              <a:t>Some of the functions may not appear per System Administration settings for Patron Registration records.</a:t>
            </a:r>
          </a:p>
          <a:p>
            <a:pPr marL="285750" indent="-285750" algn="just">
              <a:buClr>
                <a:schemeClr val="bg2"/>
              </a:buClr>
              <a:buFont typeface="Wingdings" panose="05000000000000000000" pitchFamily="2" charset="2"/>
              <a:buChar char="§"/>
            </a:pPr>
            <a:r>
              <a:rPr lang="en-US" sz="1500" b="1" dirty="0">
                <a:solidFill>
                  <a:schemeClr val="bg2"/>
                </a:solidFill>
              </a:rPr>
              <a:t>HINT</a:t>
            </a:r>
            <a:r>
              <a:rPr lang="en-US" sz="1500" dirty="0"/>
              <a:t> Hovering over the ”</a:t>
            </a:r>
            <a:r>
              <a:rPr lang="en-US" sz="1500" dirty="0" err="1"/>
              <a:t>i</a:t>
            </a:r>
            <a:r>
              <a:rPr lang="en-US" sz="1500" dirty="0"/>
              <a:t>” after the patron's name will bring up short registration information.</a:t>
            </a:r>
          </a:p>
        </p:txBody>
      </p:sp>
      <p:pic>
        <p:nvPicPr>
          <p:cNvPr id="14" name="Picture 13" descr="Screenshot of Polaris Leap Patron account information">
            <a:extLst>
              <a:ext uri="{FF2B5EF4-FFF2-40B4-BE49-F238E27FC236}">
                <a16:creationId xmlns:a16="http://schemas.microsoft.com/office/drawing/2014/main" id="{76CF33BA-D8BC-9CEA-1323-1F5B3EBC9AF3}"/>
              </a:ext>
            </a:extLst>
          </p:cNvPr>
          <p:cNvPicPr>
            <a:picLocks noChangeAspect="1"/>
          </p:cNvPicPr>
          <p:nvPr/>
        </p:nvPicPr>
        <p:blipFill>
          <a:blip r:embed="rId2"/>
          <a:stretch>
            <a:fillRect/>
          </a:stretch>
        </p:blipFill>
        <p:spPr>
          <a:xfrm>
            <a:off x="1085150" y="921577"/>
            <a:ext cx="10021699" cy="364858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0367302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A9239B-60CE-453F-720C-1E253CC5950D}"/>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0E73D21-5704-D86C-9129-A40E1E7966A2}"/>
              </a:ext>
            </a:extLst>
          </p:cNvPr>
          <p:cNvSpPr>
            <a:spLocks noGrp="1"/>
          </p:cNvSpPr>
          <p:nvPr>
            <p:ph type="title"/>
          </p:nvPr>
        </p:nvSpPr>
        <p:spPr/>
        <p:txBody>
          <a:bodyPr/>
          <a:lstStyle/>
          <a:p>
            <a:r>
              <a:rPr lang="en-GB" dirty="0"/>
              <a:t>Paying Fines</a:t>
            </a:r>
          </a:p>
        </p:txBody>
      </p:sp>
      <p:sp>
        <p:nvSpPr>
          <p:cNvPr id="6" name="Footer Placeholder 5">
            <a:extLst>
              <a:ext uri="{FF2B5EF4-FFF2-40B4-BE49-F238E27FC236}">
                <a16:creationId xmlns:a16="http://schemas.microsoft.com/office/drawing/2014/main" id="{A3C1F3A7-D12B-BC31-B3FD-75E03D0D8E59}"/>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4A183A9-DEA5-8B35-9F54-4CD2183028D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3D754808-3833-5363-6967-CAD62DE3507F}"/>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550864" y="5006609"/>
            <a:ext cx="9972948" cy="1663219"/>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Search for and retrieve the desired patron.</a:t>
            </a:r>
          </a:p>
          <a:p>
            <a:pPr marL="342900" indent="-342900" algn="just">
              <a:buClr>
                <a:schemeClr val="bg2"/>
              </a:buClr>
              <a:buFont typeface="Wingdings" panose="05000000000000000000" pitchFamily="2" charset="2"/>
              <a:buChar char="§"/>
            </a:pPr>
            <a:r>
              <a:rPr lang="en-US" sz="1500" dirty="0"/>
              <a:t>Under </a:t>
            </a:r>
            <a:r>
              <a:rPr lang="en-US" sz="1500" i="1" dirty="0"/>
              <a:t>Account</a:t>
            </a:r>
            <a:r>
              <a:rPr lang="en-US" sz="1500" dirty="0"/>
              <a:t>, select the item you wish to pay, the payment method, and click the </a:t>
            </a:r>
            <a:r>
              <a:rPr lang="en-US" sz="1500" i="1" dirty="0"/>
              <a:t>Pay</a:t>
            </a:r>
            <a:r>
              <a:rPr lang="en-US" sz="1500" dirty="0"/>
              <a:t> button.</a:t>
            </a:r>
          </a:p>
          <a:p>
            <a:pPr marL="342900" indent="-342900" algn="just">
              <a:buClr>
                <a:schemeClr val="bg2"/>
              </a:buClr>
              <a:buFont typeface="Wingdings" panose="05000000000000000000" pitchFamily="2" charset="2"/>
              <a:buChar char="§"/>
            </a:pPr>
            <a:r>
              <a:rPr lang="en-US" sz="1500" dirty="0"/>
              <a:t>Enter the amount to pay and click </a:t>
            </a:r>
            <a:r>
              <a:rPr lang="en-US" sz="1500" i="1" dirty="0"/>
              <a:t>Pay</a:t>
            </a:r>
            <a:r>
              <a:rPr lang="en-US" sz="1500" dirty="0"/>
              <a:t>. Charges may also be waived (or added) here, too.</a:t>
            </a:r>
          </a:p>
          <a:p>
            <a:pPr marL="342900" indent="-342900" algn="just">
              <a:buClr>
                <a:schemeClr val="bg2"/>
              </a:buClr>
              <a:buFont typeface="Wingdings" panose="05000000000000000000" pitchFamily="2" charset="2"/>
              <a:buChar char="§"/>
            </a:pPr>
            <a:r>
              <a:rPr lang="en-US" sz="1500" dirty="0"/>
              <a:t>To pay multiple fines, select multiple lines and click </a:t>
            </a:r>
            <a:r>
              <a:rPr lang="en-US" sz="1500" i="1" dirty="0"/>
              <a:t>Pay</a:t>
            </a:r>
            <a:r>
              <a:rPr lang="en-US" sz="1500" dirty="0"/>
              <a:t>.</a:t>
            </a:r>
          </a:p>
        </p:txBody>
      </p:sp>
      <p:pic>
        <p:nvPicPr>
          <p:cNvPr id="16" name="Picture 15" descr="Screenshot of Polaris Leap Patron Account Pay options">
            <a:extLst>
              <a:ext uri="{FF2B5EF4-FFF2-40B4-BE49-F238E27FC236}">
                <a16:creationId xmlns:a16="http://schemas.microsoft.com/office/drawing/2014/main" id="{1995A800-0D3E-E8D7-0BBF-7D56FE63AF05}"/>
              </a:ext>
            </a:extLst>
          </p:cNvPr>
          <p:cNvPicPr>
            <a:picLocks noChangeAspect="1"/>
          </p:cNvPicPr>
          <p:nvPr/>
        </p:nvPicPr>
        <p:blipFill>
          <a:blip r:embed="rId2"/>
          <a:stretch>
            <a:fillRect/>
          </a:stretch>
        </p:blipFill>
        <p:spPr>
          <a:xfrm>
            <a:off x="781253" y="924710"/>
            <a:ext cx="10629494" cy="386527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164278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4D41B3-CEC5-A9AC-F2F6-94D0CAB064C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6148FEB-D6B6-97BA-6CF1-84B19C407781}"/>
              </a:ext>
            </a:extLst>
          </p:cNvPr>
          <p:cNvSpPr>
            <a:spLocks noGrp="1"/>
          </p:cNvSpPr>
          <p:nvPr>
            <p:ph type="title"/>
          </p:nvPr>
        </p:nvSpPr>
        <p:spPr/>
        <p:txBody>
          <a:bodyPr/>
          <a:lstStyle/>
          <a:p>
            <a:r>
              <a:rPr lang="en-GB" dirty="0"/>
              <a:t>Logging Out of Leap</a:t>
            </a:r>
          </a:p>
        </p:txBody>
      </p:sp>
      <p:sp>
        <p:nvSpPr>
          <p:cNvPr id="6" name="Footer Placeholder 5">
            <a:extLst>
              <a:ext uri="{FF2B5EF4-FFF2-40B4-BE49-F238E27FC236}">
                <a16:creationId xmlns:a16="http://schemas.microsoft.com/office/drawing/2014/main" id="{E441E97A-E855-1C78-6C21-409EB115ABB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FDDF1AA9-DD6E-9ADB-7140-9FC9D053A22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11" name="Content Placeholder 10">
            <a:extLst>
              <a:ext uri="{FF2B5EF4-FFF2-40B4-BE49-F238E27FC236}">
                <a16:creationId xmlns:a16="http://schemas.microsoft.com/office/drawing/2014/main" id="{1ACE3884-5DD3-4F86-13C6-FF34F1D35C8C}"/>
              </a:ext>
            </a:extLst>
          </p:cNvPr>
          <p:cNvSpPr txBox="1">
            <a:spLocks/>
          </p:cNvSpPr>
          <p:nvPr/>
        </p:nvSpPr>
        <p:spPr>
          <a:xfrm>
            <a:off x="550864" y="2829448"/>
            <a:ext cx="5725337" cy="4863610"/>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For logging out:</a:t>
            </a:r>
            <a:endParaRPr lang="en-US" sz="1500" dirty="0">
              <a:latin typeface="Arial" panose="020B0604020202020204" pitchFamily="34" charset="0"/>
            </a:endParaRP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Click the username in the upper right corner.</a:t>
            </a:r>
          </a:p>
          <a:p>
            <a:pPr lvl="1" algn="just" fontAlgn="base">
              <a:buClr>
                <a:schemeClr val="bg2"/>
              </a:buClr>
              <a:buFont typeface="Wingdings" panose="05000000000000000000" pitchFamily="2" charset="2"/>
              <a:buChar char="§"/>
            </a:pPr>
            <a:r>
              <a:rPr lang="en-US" dirty="0">
                <a:latin typeface="Avenir Next LT Pro" panose="020B0504020202020204" pitchFamily="34" charset="0"/>
              </a:rPr>
              <a:t>Select </a:t>
            </a:r>
            <a:r>
              <a:rPr lang="en-US" i="1" dirty="0">
                <a:latin typeface="Avenir Next LT Pro" panose="020B0504020202020204" pitchFamily="34" charset="0"/>
              </a:rPr>
              <a:t>Logout.</a:t>
            </a:r>
          </a:p>
        </p:txBody>
      </p:sp>
      <p:pic>
        <p:nvPicPr>
          <p:cNvPr id="3" name="Picture 2" descr="Screenshot of Polaris Leap dropdown with Logout Featured">
            <a:extLst>
              <a:ext uri="{FF2B5EF4-FFF2-40B4-BE49-F238E27FC236}">
                <a16:creationId xmlns:a16="http://schemas.microsoft.com/office/drawing/2014/main" id="{5D123B0A-3E77-53FF-AB96-CA90BBAC6817}"/>
              </a:ext>
            </a:extLst>
          </p:cNvPr>
          <p:cNvPicPr>
            <a:picLocks noChangeAspect="1"/>
          </p:cNvPicPr>
          <p:nvPr/>
        </p:nvPicPr>
        <p:blipFill>
          <a:blip r:embed="rId2"/>
          <a:stretch>
            <a:fillRect/>
          </a:stretch>
        </p:blipFill>
        <p:spPr>
          <a:xfrm>
            <a:off x="5722736" y="850247"/>
            <a:ext cx="5956556" cy="5157505"/>
          </a:xfrm>
          <a:prstGeom prst="rect">
            <a:avLst/>
          </a:prstGeom>
          <a:solidFill>
            <a:schemeClr val="bg2"/>
          </a:solidFill>
        </p:spPr>
      </p:pic>
    </p:spTree>
    <p:extLst>
      <p:ext uri="{BB962C8B-B14F-4D97-AF65-F5344CB8AC3E}">
        <p14:creationId xmlns:p14="http://schemas.microsoft.com/office/powerpoint/2010/main" val="305023362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AD1A9-22BA-7030-E197-07E5C03A856F}"/>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BAB32B0-310A-AE79-0F37-08E14F2642A6}"/>
              </a:ext>
            </a:extLst>
          </p:cNvPr>
          <p:cNvSpPr>
            <a:spLocks noGrp="1"/>
          </p:cNvSpPr>
          <p:nvPr>
            <p:ph type="title"/>
          </p:nvPr>
        </p:nvSpPr>
        <p:spPr/>
        <p:txBody>
          <a:bodyPr/>
          <a:lstStyle/>
          <a:p>
            <a:r>
              <a:rPr lang="en-GB" dirty="0"/>
              <a:t>Transaction Summary</a:t>
            </a:r>
          </a:p>
        </p:txBody>
      </p:sp>
      <p:sp>
        <p:nvSpPr>
          <p:cNvPr id="6" name="Footer Placeholder 5">
            <a:extLst>
              <a:ext uri="{FF2B5EF4-FFF2-40B4-BE49-F238E27FC236}">
                <a16:creationId xmlns:a16="http://schemas.microsoft.com/office/drawing/2014/main" id="{D140687F-09B8-AF96-F698-D3E9298516B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6B5BF46-3E64-E7CF-18FE-5F85CD95BD9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D5A93A58-77C1-9F07-A77A-F6D5F5C9917A}"/>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979463"/>
            <a:ext cx="11054200" cy="796681"/>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view a patron’s transaction history, click </a:t>
            </a:r>
            <a:r>
              <a:rPr lang="en-US" sz="1500" i="1" dirty="0"/>
              <a:t>Account Summary</a:t>
            </a:r>
            <a:r>
              <a:rPr lang="en-US" sz="1500" dirty="0"/>
              <a:t> and select </a:t>
            </a:r>
            <a:r>
              <a:rPr lang="en-US" sz="1500" i="1" dirty="0"/>
              <a:t>Transaction Summary</a:t>
            </a:r>
            <a:r>
              <a:rPr lang="en-US" sz="1500" dirty="0"/>
              <a:t>.</a:t>
            </a:r>
          </a:p>
          <a:p>
            <a:pPr marL="342900" indent="-342900" algn="just">
              <a:buClr>
                <a:schemeClr val="bg2"/>
              </a:buClr>
              <a:buFont typeface="Wingdings" panose="05000000000000000000" pitchFamily="2" charset="2"/>
              <a:buChar char="§"/>
            </a:pPr>
            <a:r>
              <a:rPr lang="en-US" sz="1500" dirty="0"/>
              <a:t>From the transaction history you may:</a:t>
            </a:r>
          </a:p>
          <a:p>
            <a:pPr lvl="1" algn="just"/>
            <a:endParaRPr lang="en-US" sz="4400" dirty="0"/>
          </a:p>
          <a:p>
            <a:pPr lvl="1"/>
            <a:endParaRPr lang="en-US" dirty="0"/>
          </a:p>
          <a:p>
            <a:pPr marL="285750" indent="-285750">
              <a:buFont typeface="Arial" panose="020B0604020202020204" pitchFamily="34" charset="0"/>
              <a:buChar char="•"/>
            </a:pPr>
            <a:endParaRPr lang="en-US" dirty="0"/>
          </a:p>
        </p:txBody>
      </p:sp>
      <p:pic>
        <p:nvPicPr>
          <p:cNvPr id="4" name="Picture 3">
            <a:extLst>
              <a:ext uri="{FF2B5EF4-FFF2-40B4-BE49-F238E27FC236}">
                <a16:creationId xmlns:a16="http://schemas.microsoft.com/office/drawing/2014/main" id="{1517BCF3-0CC1-8587-D1B6-E5D4DE0AFEB5}"/>
              </a:ext>
            </a:extLst>
          </p:cNvPr>
          <p:cNvPicPr>
            <a:picLocks noChangeAspect="1"/>
          </p:cNvPicPr>
          <p:nvPr/>
        </p:nvPicPr>
        <p:blipFill>
          <a:blip r:embed="rId2"/>
          <a:stretch>
            <a:fillRect/>
          </a:stretch>
        </p:blipFill>
        <p:spPr>
          <a:xfrm>
            <a:off x="1278195" y="2134895"/>
            <a:ext cx="9635609" cy="4094499"/>
          </a:xfrm>
          <a:prstGeom prst="rect">
            <a:avLst/>
          </a:prstGeom>
          <a:ln>
            <a:noFill/>
          </a:ln>
          <a:effectLst>
            <a:outerShdw blurRad="292100" dist="139700" dir="2700000" algn="tl" rotWithShape="0">
              <a:srgbClr val="333333">
                <a:alpha val="65000"/>
              </a:srgbClr>
            </a:outerShdw>
          </a:effectLst>
        </p:spPr>
      </p:pic>
      <p:sp>
        <p:nvSpPr>
          <p:cNvPr id="18" name="TextBox 17">
            <a:extLst>
              <a:ext uri="{FF2B5EF4-FFF2-40B4-BE49-F238E27FC236}">
                <a16:creationId xmlns:a16="http://schemas.microsoft.com/office/drawing/2014/main" id="{BDDF490D-2119-F04A-4473-BFC1202E3322}"/>
              </a:ext>
            </a:extLst>
          </p:cNvPr>
          <p:cNvSpPr txBox="1"/>
          <p:nvPr/>
        </p:nvSpPr>
        <p:spPr>
          <a:xfrm>
            <a:off x="5191102" y="3827125"/>
            <a:ext cx="4099387" cy="1477328"/>
          </a:xfrm>
          <a:prstGeom prst="rect">
            <a:avLst/>
          </a:prstGeom>
          <a:solidFill>
            <a:schemeClr val="accent1">
              <a:lumMod val="20000"/>
              <a:lumOff val="80000"/>
            </a:schemeClr>
          </a:solidFill>
          <a:ln>
            <a:solidFill>
              <a:schemeClr val="accent2"/>
            </a:solidFill>
          </a:ln>
        </p:spPr>
        <p:txBody>
          <a:bodyPr wrap="square">
            <a:spAutoFit/>
          </a:bodyPr>
          <a:lstStyle/>
          <a:p>
            <a:pPr marL="857250" lvl="2" indent="-285750" algn="just">
              <a:buFont typeface="Arial" panose="020B0604020202020204" pitchFamily="34" charset="0"/>
              <a:buChar char="•"/>
            </a:pPr>
            <a:r>
              <a:rPr lang="en-US" sz="1800" dirty="0"/>
              <a:t>View history of a fine</a:t>
            </a:r>
          </a:p>
          <a:p>
            <a:pPr marL="857250" lvl="2" indent="-285750" algn="just">
              <a:buFont typeface="Arial" panose="020B0604020202020204" pitchFamily="34" charset="0"/>
              <a:buChar char="•"/>
            </a:pPr>
            <a:r>
              <a:rPr lang="en-US" sz="1800" dirty="0"/>
              <a:t>See properties</a:t>
            </a:r>
          </a:p>
          <a:p>
            <a:pPr marL="857250" lvl="2" indent="-285750" algn="just">
              <a:buFont typeface="Arial" panose="020B0604020202020204" pitchFamily="34" charset="0"/>
              <a:buChar char="•"/>
            </a:pPr>
            <a:r>
              <a:rPr lang="en-US" sz="1800" dirty="0"/>
              <a:t>Credit back a fine</a:t>
            </a:r>
          </a:p>
          <a:p>
            <a:pPr marL="857250" lvl="2" indent="-285750" algn="just">
              <a:buFont typeface="Arial" panose="020B0604020202020204" pitchFamily="34" charset="0"/>
              <a:buChar char="•"/>
            </a:pPr>
            <a:r>
              <a:rPr lang="en-US" sz="1800" dirty="0">
                <a:latin typeface="+mn-lt"/>
                <a:cs typeface="Helvetica" panose="020B0604020202020204" pitchFamily="34" charset="0"/>
              </a:rPr>
              <a:t>Refund a fine</a:t>
            </a:r>
          </a:p>
          <a:p>
            <a:pPr marL="857250" lvl="2" indent="-285750" algn="just">
              <a:buFont typeface="Arial" panose="020B0604020202020204" pitchFamily="34" charset="0"/>
              <a:buChar char="•"/>
            </a:pPr>
            <a:r>
              <a:rPr lang="en-US" sz="1800" dirty="0">
                <a:latin typeface="+mn-lt"/>
                <a:cs typeface="Helvetica" panose="020B0604020202020204" pitchFamily="34" charset="0"/>
              </a:rPr>
              <a:t>Print a list</a:t>
            </a:r>
          </a:p>
        </p:txBody>
      </p:sp>
    </p:spTree>
    <p:extLst>
      <p:ext uri="{BB962C8B-B14F-4D97-AF65-F5344CB8AC3E}">
        <p14:creationId xmlns:p14="http://schemas.microsoft.com/office/powerpoint/2010/main" val="264959542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81EBF0-6352-E2CA-06ED-CCDE4671FCF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8EE10C0-B77C-E749-2842-012FADAB268E}"/>
              </a:ext>
            </a:extLst>
          </p:cNvPr>
          <p:cNvSpPr>
            <a:spLocks noGrp="1"/>
          </p:cNvSpPr>
          <p:nvPr>
            <p:ph type="title"/>
          </p:nvPr>
        </p:nvSpPr>
        <p:spPr/>
        <p:txBody>
          <a:bodyPr/>
          <a:lstStyle/>
          <a:p>
            <a:r>
              <a:rPr lang="en-GB" dirty="0"/>
              <a:t>Claims/Lost</a:t>
            </a:r>
          </a:p>
        </p:txBody>
      </p:sp>
      <p:sp>
        <p:nvSpPr>
          <p:cNvPr id="6" name="Footer Placeholder 5">
            <a:extLst>
              <a:ext uri="{FF2B5EF4-FFF2-40B4-BE49-F238E27FC236}">
                <a16:creationId xmlns:a16="http://schemas.microsoft.com/office/drawing/2014/main" id="{391237C9-A58C-C4DB-933C-E6EAB7BAF72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8710D47-1948-B2A0-C1A3-001341C2EB5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376A3EA7-F2C6-C326-8444-6B53055C5A12}"/>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228619" y="1111849"/>
            <a:ext cx="11450673" cy="1487514"/>
          </a:xfrm>
          <a:prstGeom prst="rect">
            <a:avLst/>
          </a:prstGeom>
        </p:spPr>
        <p:txBody>
          <a:bodyPr vert="horz" lIns="0" tIns="0" rIns="0" bIns="0" numCol="2" rtlCol="0">
            <a:normAutofit fontScale="92500" lnSpcReduction="20000"/>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800" dirty="0"/>
              <a:t>Functions available on the </a:t>
            </a:r>
            <a:r>
              <a:rPr lang="en-US" sz="1800" i="1" dirty="0"/>
              <a:t>Claims/Lost</a:t>
            </a:r>
            <a:r>
              <a:rPr lang="en-US" sz="1800" dirty="0"/>
              <a:t> tab:</a:t>
            </a:r>
          </a:p>
          <a:p>
            <a:pPr marL="800100" lvl="1" indent="-342900">
              <a:buClr>
                <a:schemeClr val="bg2"/>
              </a:buClr>
              <a:buFont typeface="Wingdings" panose="05000000000000000000" pitchFamily="2" charset="2"/>
              <a:buChar char="§"/>
            </a:pPr>
            <a:r>
              <a:rPr lang="en-US" sz="1800" i="1" dirty="0"/>
              <a:t>Reset Claim Count</a:t>
            </a:r>
          </a:p>
          <a:p>
            <a:pPr marL="800100" lvl="1" indent="-342900">
              <a:buClr>
                <a:schemeClr val="bg2"/>
              </a:buClr>
              <a:buFont typeface="Wingdings" panose="05000000000000000000" pitchFamily="2" charset="2"/>
              <a:buChar char="§"/>
            </a:pPr>
            <a:r>
              <a:rPr lang="en-US" sz="1800" i="1" dirty="0"/>
              <a:t>Estimate Fines</a:t>
            </a:r>
          </a:p>
          <a:p>
            <a:pPr marL="800100" lvl="1" indent="-342900">
              <a:buClr>
                <a:schemeClr val="bg2"/>
              </a:buClr>
              <a:buFont typeface="Wingdings" panose="05000000000000000000" pitchFamily="2" charset="2"/>
              <a:buChar char="§"/>
            </a:pPr>
            <a:r>
              <a:rPr lang="en-US" sz="1800" i="1" dirty="0"/>
              <a:t>Notification History</a:t>
            </a:r>
          </a:p>
          <a:p>
            <a:pPr marL="800100" lvl="1" indent="-342900">
              <a:buClr>
                <a:schemeClr val="bg2"/>
              </a:buClr>
              <a:buFont typeface="Wingdings" panose="05000000000000000000" pitchFamily="2" charset="2"/>
              <a:buChar char="§"/>
            </a:pPr>
            <a:r>
              <a:rPr lang="en-US" sz="1800" i="1" dirty="0"/>
              <a:t>Declare Lost</a:t>
            </a:r>
          </a:p>
          <a:p>
            <a:pPr marL="800100" lvl="1" indent="-342900">
              <a:buClr>
                <a:schemeClr val="bg2"/>
              </a:buClr>
              <a:buFont typeface="Wingdings" panose="05000000000000000000" pitchFamily="2" charset="2"/>
              <a:buChar char="§"/>
            </a:pPr>
            <a:r>
              <a:rPr lang="en-US" sz="1800" i="1" dirty="0"/>
              <a:t>Check In/Charge Missing Parts</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17" name="Picture 16" descr="Screenshot of Polaris Leap Patron Claims/Lost tab">
            <a:extLst>
              <a:ext uri="{FF2B5EF4-FFF2-40B4-BE49-F238E27FC236}">
                <a16:creationId xmlns:a16="http://schemas.microsoft.com/office/drawing/2014/main" id="{EC9F1B58-FD52-0420-8AF1-777253E0C6CC}"/>
              </a:ext>
            </a:extLst>
          </p:cNvPr>
          <p:cNvPicPr>
            <a:picLocks noChangeAspect="1"/>
          </p:cNvPicPr>
          <p:nvPr/>
        </p:nvPicPr>
        <p:blipFill>
          <a:blip r:embed="rId2"/>
          <a:stretch>
            <a:fillRect/>
          </a:stretch>
        </p:blipFill>
        <p:spPr>
          <a:xfrm>
            <a:off x="951782" y="2843978"/>
            <a:ext cx="10288436" cy="282932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1706142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EBD4E8-E4FF-EC2B-4DA4-AB947CAC94E2}"/>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1528E48-2FC0-AD71-B229-1BD61150164E}"/>
              </a:ext>
            </a:extLst>
          </p:cNvPr>
          <p:cNvSpPr>
            <a:spLocks noGrp="1"/>
          </p:cNvSpPr>
          <p:nvPr>
            <p:ph type="title"/>
          </p:nvPr>
        </p:nvSpPr>
        <p:spPr/>
        <p:txBody>
          <a:bodyPr/>
          <a:lstStyle/>
          <a:p>
            <a:r>
              <a:rPr lang="en-GB" dirty="0"/>
              <a:t>Patron Information: Reading History</a:t>
            </a:r>
          </a:p>
        </p:txBody>
      </p:sp>
      <p:sp>
        <p:nvSpPr>
          <p:cNvPr id="6" name="Footer Placeholder 5">
            <a:extLst>
              <a:ext uri="{FF2B5EF4-FFF2-40B4-BE49-F238E27FC236}">
                <a16:creationId xmlns:a16="http://schemas.microsoft.com/office/drawing/2014/main" id="{B76459CB-9ECF-22BF-AA42-9E17C02D021D}"/>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7E93BD54-CCF3-1A78-3532-F37BD85DFFDA}"/>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62095AF-8EC3-3DF3-7011-05A4F59F56F7}"/>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1247485"/>
            <a:ext cx="11450673" cy="664068"/>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Staff may view titles previously checked out at </a:t>
            </a:r>
            <a:r>
              <a:rPr lang="en-US" sz="1500" i="1" dirty="0"/>
              <a:t>More &gt; Reading History </a:t>
            </a:r>
            <a:r>
              <a:rPr lang="en-US" sz="1500" dirty="0"/>
              <a:t>(this can be turned off by permissions).</a:t>
            </a:r>
          </a:p>
          <a:p>
            <a:pPr marL="285750" indent="-285750" algn="just">
              <a:buClr>
                <a:schemeClr val="bg2"/>
              </a:buClr>
              <a:buFont typeface="Wingdings" panose="05000000000000000000" pitchFamily="2" charset="2"/>
              <a:buChar char="§"/>
            </a:pPr>
            <a:r>
              <a:rPr lang="en-US" sz="1500" dirty="0"/>
              <a:t>Titles may be removed by selecting them and clicking the </a:t>
            </a:r>
            <a:r>
              <a:rPr lang="en-US" sz="1500" i="1" dirty="0"/>
              <a:t>Remove</a:t>
            </a:r>
            <a:r>
              <a:rPr lang="en-US" sz="1500" dirty="0"/>
              <a:t> button.</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11" name="Picture 10" descr="Screenshot of Polaris Leap Patron Reading History">
            <a:extLst>
              <a:ext uri="{FF2B5EF4-FFF2-40B4-BE49-F238E27FC236}">
                <a16:creationId xmlns:a16="http://schemas.microsoft.com/office/drawing/2014/main" id="{47BA70ED-25E7-0FF1-6D9B-7E40D58BD121}"/>
              </a:ext>
            </a:extLst>
          </p:cNvPr>
          <p:cNvPicPr>
            <a:picLocks noChangeAspect="1"/>
          </p:cNvPicPr>
          <p:nvPr/>
        </p:nvPicPr>
        <p:blipFill>
          <a:blip r:embed="rId2"/>
          <a:stretch>
            <a:fillRect/>
          </a:stretch>
        </p:blipFill>
        <p:spPr>
          <a:xfrm>
            <a:off x="686249" y="2552437"/>
            <a:ext cx="10421804" cy="303889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3640297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67E63F-5109-7376-1C4F-21CE1FCD1EB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38CA84B-D227-D51A-6523-B7FFA7B37531}"/>
              </a:ext>
            </a:extLst>
          </p:cNvPr>
          <p:cNvSpPr>
            <a:spLocks noGrp="1"/>
          </p:cNvSpPr>
          <p:nvPr>
            <p:ph type="title"/>
          </p:nvPr>
        </p:nvSpPr>
        <p:spPr/>
        <p:txBody>
          <a:bodyPr/>
          <a:lstStyle/>
          <a:p>
            <a:r>
              <a:rPr lang="en-GB" dirty="0"/>
              <a:t>Patron Information: Associations</a:t>
            </a:r>
          </a:p>
        </p:txBody>
      </p:sp>
      <p:sp>
        <p:nvSpPr>
          <p:cNvPr id="6" name="Footer Placeholder 5">
            <a:extLst>
              <a:ext uri="{FF2B5EF4-FFF2-40B4-BE49-F238E27FC236}">
                <a16:creationId xmlns:a16="http://schemas.microsoft.com/office/drawing/2014/main" id="{086AD070-327D-DC34-4A88-604B7A02EBC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05E5398-FAF9-7E1B-273D-BD5DC4E38ED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0742A310-B156-5509-28B8-F389C5EC9DA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550864" y="1233738"/>
            <a:ext cx="11135537" cy="726211"/>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bg2"/>
              </a:buClr>
              <a:buFont typeface="Wingdings" panose="05000000000000000000" pitchFamily="2" charset="2"/>
              <a:buChar char="§"/>
            </a:pPr>
            <a:r>
              <a:rPr lang="en-US" sz="1500" dirty="0"/>
              <a:t>Click the </a:t>
            </a:r>
            <a:r>
              <a:rPr lang="en-US" sz="1500" i="1" dirty="0"/>
              <a:t>New Association</a:t>
            </a:r>
            <a:r>
              <a:rPr lang="en-US" sz="1500" dirty="0"/>
              <a:t> button to add a patron.</a:t>
            </a:r>
          </a:p>
          <a:p>
            <a:pPr marL="285750" indent="-285750">
              <a:buClr>
                <a:schemeClr val="bg2"/>
              </a:buClr>
              <a:buFont typeface="Wingdings" panose="05000000000000000000" pitchFamily="2" charset="2"/>
              <a:buChar char="§"/>
            </a:pPr>
            <a:r>
              <a:rPr lang="en-US" sz="1500" dirty="0"/>
              <a:t>Existing associations may be edited by selecting them and using the </a:t>
            </a:r>
            <a:r>
              <a:rPr lang="en-US" sz="1500" i="1" dirty="0"/>
              <a:t>Edit, Delete, Block, Unblock, Allow, </a:t>
            </a:r>
            <a:r>
              <a:rPr lang="en-US" sz="1500" dirty="0"/>
              <a:t>or </a:t>
            </a:r>
            <a:r>
              <a:rPr lang="en-US" sz="1500" i="1" dirty="0"/>
              <a:t>Disallow</a:t>
            </a:r>
            <a:r>
              <a:rPr lang="en-US" sz="1500" dirty="0"/>
              <a:t> buttons.</a:t>
            </a:r>
          </a:p>
          <a:p>
            <a:pPr lvl="1">
              <a:buClr>
                <a:schemeClr val="bg2"/>
              </a:buClr>
              <a:buFont typeface="Wingdings" panose="05000000000000000000" pitchFamily="2" charset="2"/>
              <a:buChar char="§"/>
            </a:pPr>
            <a:endParaRPr lang="en-US" dirty="0"/>
          </a:p>
          <a:p>
            <a:pPr lvl="1">
              <a:buClr>
                <a:schemeClr val="bg2"/>
              </a:buClr>
              <a:buFont typeface="Wingdings" panose="05000000000000000000" pitchFamily="2" charset="2"/>
              <a:buChar char="§"/>
            </a:pPr>
            <a:endParaRPr lang="en-US" dirty="0"/>
          </a:p>
          <a:p>
            <a:pPr marL="342900" indent="-342900">
              <a:buClr>
                <a:schemeClr val="bg2"/>
              </a:buClr>
              <a:buFont typeface="Wingdings" panose="05000000000000000000" pitchFamily="2" charset="2"/>
              <a:buChar char="§"/>
            </a:pPr>
            <a:endParaRPr lang="en-US" dirty="0"/>
          </a:p>
        </p:txBody>
      </p:sp>
      <p:pic>
        <p:nvPicPr>
          <p:cNvPr id="12" name="Picture 11" descr="Screenshot of Polaris Leap Patron Associations">
            <a:extLst>
              <a:ext uri="{FF2B5EF4-FFF2-40B4-BE49-F238E27FC236}">
                <a16:creationId xmlns:a16="http://schemas.microsoft.com/office/drawing/2014/main" id="{493CFB8A-FEF5-A3DF-C365-0691E7673F6E}"/>
              </a:ext>
            </a:extLst>
          </p:cNvPr>
          <p:cNvPicPr>
            <a:picLocks noChangeAspect="1"/>
          </p:cNvPicPr>
          <p:nvPr/>
        </p:nvPicPr>
        <p:blipFill>
          <a:blip r:embed="rId2"/>
          <a:stretch>
            <a:fillRect/>
          </a:stretch>
        </p:blipFill>
        <p:spPr>
          <a:xfrm>
            <a:off x="698150" y="2756106"/>
            <a:ext cx="10840963" cy="276263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8075906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EE690E-85B7-F52D-583A-D383DE486F9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00F7FD3-ACA6-D588-139F-6CCB74ABF6A0}"/>
              </a:ext>
            </a:extLst>
          </p:cNvPr>
          <p:cNvSpPr>
            <a:spLocks noGrp="1"/>
          </p:cNvSpPr>
          <p:nvPr>
            <p:ph type="title"/>
          </p:nvPr>
        </p:nvSpPr>
        <p:spPr/>
        <p:txBody>
          <a:bodyPr/>
          <a:lstStyle/>
          <a:p>
            <a:r>
              <a:rPr lang="en-GB" dirty="0"/>
              <a:t>Notices</a:t>
            </a:r>
          </a:p>
        </p:txBody>
      </p:sp>
      <p:sp>
        <p:nvSpPr>
          <p:cNvPr id="6" name="Footer Placeholder 5">
            <a:extLst>
              <a:ext uri="{FF2B5EF4-FFF2-40B4-BE49-F238E27FC236}">
                <a16:creationId xmlns:a16="http://schemas.microsoft.com/office/drawing/2014/main" id="{77F0E1F8-86B7-2EA8-9FB9-F9A688C3539B}"/>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A14ADDDD-FC32-FD70-F393-702CE94E510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8B01EC6-77E8-1205-3CD3-D96EE2B3505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1152778"/>
            <a:ext cx="11450673" cy="876744"/>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Notice history may be viewed.</a:t>
            </a:r>
          </a:p>
          <a:p>
            <a:pPr marL="342900" indent="-342900" algn="just">
              <a:buClr>
                <a:schemeClr val="bg2"/>
              </a:buClr>
              <a:buFont typeface="Wingdings" panose="05000000000000000000" pitchFamily="2" charset="2"/>
              <a:buChar char="§"/>
            </a:pPr>
            <a:r>
              <a:rPr lang="en-US" sz="1500" dirty="0"/>
              <a:t>Double-click on a notice to see the complete history for that notice</a:t>
            </a:r>
            <a:r>
              <a:rPr lang="en-US" dirty="0"/>
              <a:t>.</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4" name="Picture 3" descr="Screenshot of Polaris Leap Patron Notices">
            <a:extLst>
              <a:ext uri="{FF2B5EF4-FFF2-40B4-BE49-F238E27FC236}">
                <a16:creationId xmlns:a16="http://schemas.microsoft.com/office/drawing/2014/main" id="{6B3B0F27-3631-7713-4973-F255C1C2D352}"/>
              </a:ext>
            </a:extLst>
          </p:cNvPr>
          <p:cNvPicPr>
            <a:picLocks noChangeAspect="1"/>
          </p:cNvPicPr>
          <p:nvPr/>
        </p:nvPicPr>
        <p:blipFill>
          <a:blip r:embed="rId2"/>
          <a:stretch>
            <a:fillRect/>
          </a:stretch>
        </p:blipFill>
        <p:spPr>
          <a:xfrm>
            <a:off x="632346" y="2231371"/>
            <a:ext cx="10859217" cy="239525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4382206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01ACDE-B413-6A4E-5893-F6CB8719F80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0D5F3F6-7831-F59D-3BE7-18CAA6112457}"/>
              </a:ext>
            </a:extLst>
          </p:cNvPr>
          <p:cNvSpPr>
            <a:spLocks noGrp="1"/>
          </p:cNvSpPr>
          <p:nvPr>
            <p:ph type="title"/>
          </p:nvPr>
        </p:nvSpPr>
        <p:spPr/>
        <p:txBody>
          <a:bodyPr/>
          <a:lstStyle/>
          <a:p>
            <a:r>
              <a:rPr lang="en-GB" dirty="0"/>
              <a:t>Messages</a:t>
            </a:r>
          </a:p>
        </p:txBody>
      </p:sp>
      <p:sp>
        <p:nvSpPr>
          <p:cNvPr id="6" name="Footer Placeholder 5">
            <a:extLst>
              <a:ext uri="{FF2B5EF4-FFF2-40B4-BE49-F238E27FC236}">
                <a16:creationId xmlns:a16="http://schemas.microsoft.com/office/drawing/2014/main" id="{3A7238F6-6A46-3B4F-7F5E-07C823E9E66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953B85F-D021-7E73-AD0E-92EC49D96F3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0EAEBD9-122B-65D8-4341-70DE8283F4A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550864" y="854497"/>
            <a:ext cx="11450673" cy="1827605"/>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Patron messages may be created and maintained here (green </a:t>
            </a:r>
            <a:r>
              <a:rPr lang="en-US" sz="1500" i="1" dirty="0"/>
              <a:t>ADD</a:t>
            </a:r>
            <a:r>
              <a:rPr lang="en-US" sz="1500" dirty="0"/>
              <a:t> button creates message).</a:t>
            </a:r>
          </a:p>
          <a:p>
            <a:pPr marL="571500" lvl="2" indent="-285750" algn="just">
              <a:buClr>
                <a:schemeClr val="bg2"/>
              </a:buClr>
            </a:pPr>
            <a:r>
              <a:rPr lang="en-US" i="1" dirty="0"/>
              <a:t>LIBRARY ASSIGNED</a:t>
            </a:r>
            <a:r>
              <a:rPr lang="en-US" dirty="0"/>
              <a:t>—Staff can choose from a list of pre-defined messages.</a:t>
            </a:r>
          </a:p>
          <a:p>
            <a:pPr marL="571500" lvl="2" indent="-285750" algn="just">
              <a:buClr>
                <a:schemeClr val="bg2"/>
              </a:buClr>
            </a:pPr>
            <a:r>
              <a:rPr lang="en-US" i="1" dirty="0"/>
              <a:t>FREE TEXT</a:t>
            </a:r>
            <a:r>
              <a:rPr lang="en-US" dirty="0"/>
              <a:t>—Staff can type a free text message.</a:t>
            </a:r>
          </a:p>
          <a:p>
            <a:pPr marL="342900" indent="-342900" algn="just">
              <a:buClr>
                <a:schemeClr val="bg2"/>
              </a:buClr>
              <a:buFont typeface="Wingdings" panose="05000000000000000000" pitchFamily="2" charset="2"/>
              <a:buChar char="§"/>
            </a:pPr>
            <a:r>
              <a:rPr lang="en-US" sz="1500" dirty="0"/>
              <a:t>Patron messages are viewable in PAC (patron record).</a:t>
            </a:r>
          </a:p>
          <a:p>
            <a:pPr marL="342900" indent="-342900" algn="just">
              <a:buClr>
                <a:schemeClr val="bg2"/>
              </a:buClr>
              <a:buFont typeface="Wingdings" panose="05000000000000000000" pitchFamily="2" charset="2"/>
              <a:buChar char="§"/>
            </a:pPr>
            <a:r>
              <a:rPr lang="en-US" sz="1500" dirty="0"/>
              <a:t>In PAC, patron can acknowledge reading the message.</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8" name="Picture 7" descr="Screenshot of Polaris Leap Patron Messages">
            <a:extLst>
              <a:ext uri="{FF2B5EF4-FFF2-40B4-BE49-F238E27FC236}">
                <a16:creationId xmlns:a16="http://schemas.microsoft.com/office/drawing/2014/main" id="{5A384520-A52E-9C10-1276-5AF8CDF6A5E7}"/>
              </a:ext>
            </a:extLst>
          </p:cNvPr>
          <p:cNvPicPr>
            <a:picLocks noChangeAspect="1"/>
          </p:cNvPicPr>
          <p:nvPr/>
        </p:nvPicPr>
        <p:blipFill>
          <a:blip r:embed="rId2"/>
          <a:stretch>
            <a:fillRect/>
          </a:stretch>
        </p:blipFill>
        <p:spPr>
          <a:xfrm>
            <a:off x="1359613" y="2779171"/>
            <a:ext cx="9472773" cy="347211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8965623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C22A71-9B60-F538-91DF-09704C3BD85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9214CB6-C4BC-DC23-FE9C-C24C82017AE3}"/>
              </a:ext>
            </a:extLst>
          </p:cNvPr>
          <p:cNvSpPr>
            <a:spLocks noGrp="1"/>
          </p:cNvSpPr>
          <p:nvPr>
            <p:ph type="title"/>
          </p:nvPr>
        </p:nvSpPr>
        <p:spPr/>
        <p:txBody>
          <a:bodyPr/>
          <a:lstStyle/>
          <a:p>
            <a:r>
              <a:rPr lang="en-GB" dirty="0"/>
              <a:t>Blocks</a:t>
            </a:r>
          </a:p>
        </p:txBody>
      </p:sp>
      <p:sp>
        <p:nvSpPr>
          <p:cNvPr id="6" name="Footer Placeholder 5">
            <a:extLst>
              <a:ext uri="{FF2B5EF4-FFF2-40B4-BE49-F238E27FC236}">
                <a16:creationId xmlns:a16="http://schemas.microsoft.com/office/drawing/2014/main" id="{C05820E1-48FF-4B1C-088E-F136C4D6C4D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64502EE9-C43D-2525-6C4A-A187EAA3D6B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E4195029-EF95-D679-F248-408D7CE9F764}"/>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997195"/>
            <a:ext cx="11450673" cy="1489527"/>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view a patron’s blocks, click </a:t>
            </a:r>
            <a:r>
              <a:rPr lang="en-US" sz="1500" i="1" dirty="0"/>
              <a:t>BLOCKS</a:t>
            </a:r>
            <a:r>
              <a:rPr lang="en-US" sz="1500" dirty="0"/>
              <a:t> next to their name/assigned branch.</a:t>
            </a:r>
          </a:p>
          <a:p>
            <a:pPr marL="342900" indent="-342900" algn="just">
              <a:buClr>
                <a:schemeClr val="bg2"/>
              </a:buClr>
              <a:buFont typeface="Wingdings" panose="05000000000000000000" pitchFamily="2" charset="2"/>
              <a:buChar char="§"/>
            </a:pPr>
            <a:r>
              <a:rPr lang="en-US" sz="1500" dirty="0"/>
              <a:t>To add a block, click the </a:t>
            </a:r>
            <a:r>
              <a:rPr lang="en-US" sz="1500" i="1" dirty="0"/>
              <a:t>Add Block</a:t>
            </a:r>
            <a:r>
              <a:rPr lang="en-US" sz="1500" dirty="0"/>
              <a:t> button.</a:t>
            </a:r>
          </a:p>
          <a:p>
            <a:pPr marL="342900" indent="-342900" algn="just">
              <a:buClr>
                <a:schemeClr val="bg2"/>
              </a:buClr>
              <a:buFont typeface="Wingdings" panose="05000000000000000000" pitchFamily="2" charset="2"/>
              <a:buChar char="§"/>
            </a:pPr>
            <a:r>
              <a:rPr lang="en-US" sz="1500" dirty="0"/>
              <a:t>After selecting a library assigned block or adding a free text block, click the green </a:t>
            </a:r>
            <a:r>
              <a:rPr lang="en-US" sz="1500" i="1" dirty="0"/>
              <a:t>ADD</a:t>
            </a:r>
            <a:r>
              <a:rPr lang="en-US" sz="1500" dirty="0"/>
              <a:t> button.</a:t>
            </a:r>
          </a:p>
          <a:p>
            <a:pPr marL="342900" indent="-342900" algn="just">
              <a:buClr>
                <a:schemeClr val="bg2"/>
              </a:buClr>
              <a:buFont typeface="Wingdings" panose="05000000000000000000" pitchFamily="2" charset="2"/>
              <a:buChar char="§"/>
            </a:pPr>
            <a:r>
              <a:rPr lang="en-US" sz="1500" dirty="0"/>
              <a:t>Library assigned blocks can be deleted by selecting the block and using the </a:t>
            </a:r>
            <a:r>
              <a:rPr lang="en-US" sz="1500" i="1" dirty="0"/>
              <a:t>Delete</a:t>
            </a:r>
            <a:r>
              <a:rPr lang="en-US" sz="1500" dirty="0"/>
              <a:t> button directly beside </a:t>
            </a:r>
            <a:r>
              <a:rPr lang="en-US" sz="1500" i="1" dirty="0"/>
              <a:t>Add Block</a:t>
            </a:r>
            <a:r>
              <a:rPr lang="en-US" sz="1500" dirty="0"/>
              <a:t>.</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4" name="Picture 3" descr="Screenshot of Polaris Leap Patron Blocks">
            <a:extLst>
              <a:ext uri="{FF2B5EF4-FFF2-40B4-BE49-F238E27FC236}">
                <a16:creationId xmlns:a16="http://schemas.microsoft.com/office/drawing/2014/main" id="{3FEADA39-321D-CC24-E7C1-FF9E85E5FD4E}"/>
              </a:ext>
            </a:extLst>
          </p:cNvPr>
          <p:cNvPicPr>
            <a:picLocks noChangeAspect="1"/>
          </p:cNvPicPr>
          <p:nvPr/>
        </p:nvPicPr>
        <p:blipFill>
          <a:blip r:embed="rId2"/>
          <a:stretch>
            <a:fillRect/>
          </a:stretch>
        </p:blipFill>
        <p:spPr>
          <a:xfrm>
            <a:off x="921451" y="2916390"/>
            <a:ext cx="9951400" cy="31285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3672804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8A525F-D914-BA94-834A-CE5659FC0D1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F593569-235B-042B-5D1C-1784623FCC56}"/>
              </a:ext>
            </a:extLst>
          </p:cNvPr>
          <p:cNvSpPr>
            <a:spLocks noGrp="1"/>
          </p:cNvSpPr>
          <p:nvPr>
            <p:ph type="title"/>
          </p:nvPr>
        </p:nvSpPr>
        <p:spPr/>
        <p:txBody>
          <a:bodyPr/>
          <a:lstStyle/>
          <a:p>
            <a:r>
              <a:rPr lang="en-GB" dirty="0"/>
              <a:t>Notes</a:t>
            </a:r>
          </a:p>
        </p:txBody>
      </p:sp>
      <p:sp>
        <p:nvSpPr>
          <p:cNvPr id="6" name="Footer Placeholder 5">
            <a:extLst>
              <a:ext uri="{FF2B5EF4-FFF2-40B4-BE49-F238E27FC236}">
                <a16:creationId xmlns:a16="http://schemas.microsoft.com/office/drawing/2014/main" id="{6FD17FAC-54F0-2239-5166-DAEB124B510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CA1665B-B37E-CA7E-7088-EC7867F12C6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1E94EE7-255D-32A6-E920-17641D4F0EB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336619" y="874498"/>
            <a:ext cx="11450673" cy="4863610"/>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To view a patron’s notes, click </a:t>
            </a:r>
            <a:r>
              <a:rPr lang="en-US" sz="1500" i="1" dirty="0"/>
              <a:t>NOTES</a:t>
            </a:r>
            <a:r>
              <a:rPr lang="en-US" sz="1500" dirty="0"/>
              <a:t> next to their name/assigned branch.</a:t>
            </a:r>
          </a:p>
          <a:p>
            <a:pPr marL="342900" indent="-342900" algn="just">
              <a:buClr>
                <a:schemeClr val="bg2"/>
              </a:buClr>
              <a:buFont typeface="Wingdings" panose="05000000000000000000" pitchFamily="2" charset="2"/>
              <a:buChar char="§"/>
            </a:pPr>
            <a:r>
              <a:rPr lang="en-US" sz="1500" dirty="0"/>
              <a:t>After entering </a:t>
            </a:r>
            <a:r>
              <a:rPr lang="en-US" sz="1500" i="1" dirty="0"/>
              <a:t>NON-BLOCKING</a:t>
            </a:r>
            <a:r>
              <a:rPr lang="en-US" sz="1500" dirty="0"/>
              <a:t> or </a:t>
            </a:r>
            <a:r>
              <a:rPr lang="en-US" sz="1500" i="1" dirty="0"/>
              <a:t>BLOCKING</a:t>
            </a:r>
            <a:r>
              <a:rPr lang="en-US" sz="1500" dirty="0"/>
              <a:t> notes, click the green </a:t>
            </a:r>
            <a:r>
              <a:rPr lang="en-US" sz="1500" i="1" dirty="0"/>
              <a:t>UPDATE NOTES</a:t>
            </a:r>
            <a:r>
              <a:rPr lang="en-US" sz="1500" dirty="0"/>
              <a:t> button.</a:t>
            </a:r>
          </a:p>
          <a:p>
            <a:pPr marL="342900" indent="-342900" algn="just">
              <a:buClr>
                <a:schemeClr val="bg2"/>
              </a:buClr>
              <a:buFont typeface="Wingdings" panose="05000000000000000000" pitchFamily="2" charset="2"/>
              <a:buChar char="§"/>
            </a:pPr>
            <a:r>
              <a:rPr lang="en-US" sz="1500" dirty="0"/>
              <a:t>Non-blocking notes produce a yellow </a:t>
            </a:r>
            <a:r>
              <a:rPr lang="en-US" sz="1500" i="1" dirty="0"/>
              <a:t>NOTES</a:t>
            </a:r>
            <a:r>
              <a:rPr lang="en-US" sz="1500" dirty="0"/>
              <a:t> button, while blocking notes result in a red </a:t>
            </a:r>
            <a:r>
              <a:rPr lang="en-US" sz="1500" i="1" dirty="0"/>
              <a:t>NOTES</a:t>
            </a:r>
            <a:r>
              <a:rPr lang="en-US" sz="1500" dirty="0"/>
              <a:t> button.</a:t>
            </a:r>
          </a:p>
          <a:p>
            <a:pPr lvl="1"/>
            <a:endParaRPr lang="en-US" dirty="0"/>
          </a:p>
          <a:p>
            <a:pPr marL="285750" indent="-285750">
              <a:buFont typeface="Arial" panose="020B0604020202020204" pitchFamily="34" charset="0"/>
              <a:buChar char="•"/>
            </a:pPr>
            <a:endParaRPr lang="en-US" dirty="0"/>
          </a:p>
        </p:txBody>
      </p:sp>
      <p:pic>
        <p:nvPicPr>
          <p:cNvPr id="8" name="Picture 7" descr="Screenshot of Polaris Leap Patron Notes">
            <a:extLst>
              <a:ext uri="{FF2B5EF4-FFF2-40B4-BE49-F238E27FC236}">
                <a16:creationId xmlns:a16="http://schemas.microsoft.com/office/drawing/2014/main" id="{0AFA44D7-11CE-6788-40D2-BAF7B56B730D}"/>
              </a:ext>
            </a:extLst>
          </p:cNvPr>
          <p:cNvPicPr>
            <a:picLocks noChangeAspect="1"/>
          </p:cNvPicPr>
          <p:nvPr/>
        </p:nvPicPr>
        <p:blipFill>
          <a:blip r:embed="rId2"/>
          <a:stretch>
            <a:fillRect/>
          </a:stretch>
        </p:blipFill>
        <p:spPr>
          <a:xfrm>
            <a:off x="1003528" y="2213997"/>
            <a:ext cx="10239910" cy="38292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4586731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A02F9A-31D6-A82B-7AC1-02D6C68291FC}"/>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D371139B-3283-D94A-4567-82705980D8B2}"/>
              </a:ext>
            </a:extLst>
          </p:cNvPr>
          <p:cNvSpPr>
            <a:spLocks noGrp="1"/>
          </p:cNvSpPr>
          <p:nvPr>
            <p:ph type="title"/>
          </p:nvPr>
        </p:nvSpPr>
        <p:spPr/>
        <p:txBody>
          <a:bodyPr/>
          <a:lstStyle/>
          <a:p>
            <a:r>
              <a:rPr lang="en-GB" dirty="0"/>
              <a:t>Account: Record Sets</a:t>
            </a:r>
          </a:p>
        </p:txBody>
      </p:sp>
      <p:sp>
        <p:nvSpPr>
          <p:cNvPr id="6" name="Footer Placeholder 5">
            <a:extLst>
              <a:ext uri="{FF2B5EF4-FFF2-40B4-BE49-F238E27FC236}">
                <a16:creationId xmlns:a16="http://schemas.microsoft.com/office/drawing/2014/main" id="{A5E94DA6-7151-98DE-C957-6187FC776954}"/>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CF13F9FD-2CAB-6E77-978D-B3D34A86F0A3}"/>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A06711C-FD86-8B78-D9B6-5EB466EFFF16}"/>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942586"/>
            <a:ext cx="10906819" cy="906189"/>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Records sets that include the selected patron record will display here.</a:t>
            </a:r>
          </a:p>
          <a:p>
            <a:pPr marL="342900" indent="-342900" algn="just">
              <a:buClr>
                <a:schemeClr val="bg2"/>
              </a:buClr>
              <a:buFont typeface="Wingdings" panose="05000000000000000000" pitchFamily="2" charset="2"/>
              <a:buChar char="§"/>
            </a:pPr>
            <a:r>
              <a:rPr lang="en-US" sz="1500" dirty="0"/>
              <a:t>It is possible to open the record set by clicking anywhere within the line of the record set.</a:t>
            </a:r>
          </a:p>
          <a:p>
            <a:pPr lvl="1"/>
            <a:endParaRPr lang="en-US" dirty="0"/>
          </a:p>
          <a:p>
            <a:pPr lvl="1"/>
            <a:endParaRPr lang="en-US" dirty="0"/>
          </a:p>
          <a:p>
            <a:pPr marL="285750" indent="-285750">
              <a:buFont typeface="Arial" panose="020B0604020202020204" pitchFamily="34" charset="0"/>
              <a:buChar char="•"/>
            </a:pPr>
            <a:endParaRPr lang="en-US" dirty="0"/>
          </a:p>
        </p:txBody>
      </p:sp>
      <p:pic>
        <p:nvPicPr>
          <p:cNvPr id="4" name="Picture 3" descr="Screenshot of Polaris Leap Patron with Record Sets options featured">
            <a:extLst>
              <a:ext uri="{FF2B5EF4-FFF2-40B4-BE49-F238E27FC236}">
                <a16:creationId xmlns:a16="http://schemas.microsoft.com/office/drawing/2014/main" id="{94426D40-B9C5-9865-8D7D-B58FDCF8AC77}"/>
              </a:ext>
            </a:extLst>
          </p:cNvPr>
          <p:cNvPicPr>
            <a:picLocks noChangeAspect="1"/>
          </p:cNvPicPr>
          <p:nvPr/>
        </p:nvPicPr>
        <p:blipFill>
          <a:blip r:embed="rId2"/>
          <a:stretch>
            <a:fillRect/>
          </a:stretch>
        </p:blipFill>
        <p:spPr>
          <a:xfrm>
            <a:off x="450350" y="2299508"/>
            <a:ext cx="11291299" cy="31628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18150000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D6862-2377-9BDE-FEBA-CEBFFF4951C0}"/>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7CF7B64-9B71-89EF-4EB8-2BFBF04E5CAB}"/>
              </a:ext>
            </a:extLst>
          </p:cNvPr>
          <p:cNvSpPr>
            <a:spLocks noGrp="1"/>
          </p:cNvSpPr>
          <p:nvPr>
            <p:ph type="title"/>
          </p:nvPr>
        </p:nvSpPr>
        <p:spPr/>
        <p:txBody>
          <a:bodyPr/>
          <a:lstStyle/>
          <a:p>
            <a:r>
              <a:rPr lang="en-GB" dirty="0"/>
              <a:t>Hold Statuses</a:t>
            </a:r>
          </a:p>
        </p:txBody>
      </p:sp>
      <p:sp>
        <p:nvSpPr>
          <p:cNvPr id="6" name="Footer Placeholder 5">
            <a:extLst>
              <a:ext uri="{FF2B5EF4-FFF2-40B4-BE49-F238E27FC236}">
                <a16:creationId xmlns:a16="http://schemas.microsoft.com/office/drawing/2014/main" id="{005EC109-2A6C-0383-E8A8-318C322E25B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5E9AF2BD-2592-0790-92A7-6FADB894FFF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A1311BE8-3691-EC46-3812-77EE75F72ED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336619" y="915451"/>
            <a:ext cx="11450673" cy="4950949"/>
          </a:xfrm>
          <a:prstGeom prst="rect">
            <a:avLst/>
          </a:prstGeom>
        </p:spPr>
        <p:txBody>
          <a:bodyPr vert="horz" lIns="0" tIns="0" rIns="0" bIns="0" numCol="3"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lnSpc>
                <a:spcPct val="80000"/>
              </a:lnSpc>
              <a:buFont typeface="Arial" panose="020B0604020202020204" pitchFamily="34" charset="0"/>
              <a:buChar char="•"/>
            </a:pPr>
            <a:r>
              <a:rPr lang="en-US" sz="1500" b="1" dirty="0"/>
              <a:t>Active</a:t>
            </a:r>
            <a:r>
              <a:rPr lang="en-US" sz="1500" dirty="0"/>
              <a:t>—When a hold request is placed, it will have an Active status if no attached items are available.</a:t>
            </a:r>
          </a:p>
          <a:p>
            <a:pPr marL="285750" indent="-285750" algn="just">
              <a:lnSpc>
                <a:spcPct val="80000"/>
              </a:lnSpc>
              <a:buFont typeface="Arial" panose="020B0604020202020204" pitchFamily="34" charset="0"/>
              <a:buChar char="•"/>
            </a:pPr>
            <a:r>
              <a:rPr lang="en-US" sz="1500" b="1" dirty="0"/>
              <a:t>Cancelled</a:t>
            </a:r>
            <a:r>
              <a:rPr lang="en-US" sz="1500" dirty="0"/>
              <a:t>—Cancelled requests can be reactivated. They will automatically be deleted per a setting in System Administration.</a:t>
            </a:r>
          </a:p>
          <a:p>
            <a:pPr marL="285750" indent="-285750" algn="just">
              <a:lnSpc>
                <a:spcPct val="80000"/>
              </a:lnSpc>
              <a:buFont typeface="Arial" panose="020B0604020202020204" pitchFamily="34" charset="0"/>
              <a:buChar char="•"/>
            </a:pPr>
            <a:r>
              <a:rPr lang="en-US" sz="1500" b="1" dirty="0"/>
              <a:t>Expired</a:t>
            </a:r>
            <a:r>
              <a:rPr lang="en-US" sz="1500" dirty="0"/>
              <a:t>—If a hold is not satisfied within the specified period of time, the status automatically changes to expired.</a:t>
            </a:r>
          </a:p>
          <a:p>
            <a:pPr marL="285750" indent="-285750" algn="just">
              <a:lnSpc>
                <a:spcPct val="80000"/>
              </a:lnSpc>
              <a:buFont typeface="Arial" panose="020B0604020202020204" pitchFamily="34" charset="0"/>
              <a:buChar char="•"/>
            </a:pPr>
            <a:r>
              <a:rPr lang="en-US" sz="1500" b="1" dirty="0"/>
              <a:t>Held</a:t>
            </a:r>
            <a:r>
              <a:rPr lang="en-US" sz="1500" dirty="0"/>
              <a:t>—An item has been trapped to fill the hold and has been placed on the hold shelf for pick up by the patron.</a:t>
            </a:r>
          </a:p>
          <a:p>
            <a:pPr marL="285750" indent="-285750" algn="just">
              <a:lnSpc>
                <a:spcPct val="80000"/>
              </a:lnSpc>
              <a:buFont typeface="Arial" panose="020B0604020202020204" pitchFamily="34" charset="0"/>
              <a:buChar char="•"/>
            </a:pPr>
            <a:r>
              <a:rPr lang="en-US" sz="1500" b="1" dirty="0"/>
              <a:t>Inactive</a:t>
            </a:r>
            <a:r>
              <a:rPr lang="en-US" sz="1500" dirty="0"/>
              <a:t>—Inactive holds have an activation date into the future. The future date has been set by a staff member in the staff client or the patron through the PAC.</a:t>
            </a:r>
          </a:p>
          <a:p>
            <a:pPr marL="285750" indent="-285750" algn="just">
              <a:lnSpc>
                <a:spcPct val="80000"/>
              </a:lnSpc>
              <a:buFont typeface="Arial" panose="020B0604020202020204" pitchFamily="34" charset="0"/>
              <a:buChar char="•"/>
            </a:pPr>
            <a:r>
              <a:rPr lang="en-US" sz="1500" b="1" dirty="0"/>
              <a:t>Located</a:t>
            </a:r>
            <a:r>
              <a:rPr lang="en-US" sz="1500" dirty="0"/>
              <a:t>—Indicates that the item has been selected and is ready to make its way to a circulation check in location, where it will become Held for the patron or go in-transit. Items may only be marked with a Located status from the </a:t>
            </a:r>
            <a:r>
              <a:rPr lang="en-US" sz="1500" dirty="0" err="1"/>
              <a:t>PickList</a:t>
            </a:r>
            <a:r>
              <a:rPr lang="en-US" sz="1500" dirty="0"/>
              <a:t> Web Application in Leap.</a:t>
            </a:r>
            <a:r>
              <a:rPr lang="en-US" sz="1500" b="1" dirty="0"/>
              <a:t> </a:t>
            </a:r>
          </a:p>
          <a:p>
            <a:pPr marL="285750" indent="-285750" algn="just">
              <a:lnSpc>
                <a:spcPct val="80000"/>
              </a:lnSpc>
              <a:buFont typeface="Arial" panose="020B0604020202020204" pitchFamily="34" charset="0"/>
              <a:buChar char="•"/>
            </a:pPr>
            <a:r>
              <a:rPr lang="en-US" sz="1500" b="1" dirty="0"/>
              <a:t>Not-supplied</a:t>
            </a:r>
            <a:r>
              <a:rPr lang="en-US" sz="1500" dirty="0"/>
              <a:t>—A request that cannot be filled. For example, a branch denies an item level request and it is the only item available.</a:t>
            </a:r>
          </a:p>
          <a:p>
            <a:pPr marL="285750" indent="-285750" algn="just">
              <a:lnSpc>
                <a:spcPct val="80000"/>
              </a:lnSpc>
              <a:buFont typeface="Arial" panose="020B0604020202020204" pitchFamily="34" charset="0"/>
              <a:buChar char="•"/>
            </a:pPr>
            <a:r>
              <a:rPr lang="en-US" sz="1500" b="1" dirty="0"/>
              <a:t>Out</a:t>
            </a:r>
            <a:r>
              <a:rPr lang="en-US" sz="1500" dirty="0"/>
              <a:t>—An item has been linked to the hold request, and the item’s circulation status has changed to Out. This status is optional. It is useful in keeping track of items requested and circulated by Borrow by Mail.</a:t>
            </a:r>
          </a:p>
          <a:p>
            <a:pPr marL="285750" indent="-285750" algn="just">
              <a:lnSpc>
                <a:spcPct val="80000"/>
              </a:lnSpc>
              <a:buFont typeface="Arial" panose="020B0604020202020204" pitchFamily="34" charset="0"/>
              <a:buChar char="•"/>
            </a:pPr>
            <a:r>
              <a:rPr lang="en-US" sz="1500" b="1" dirty="0"/>
              <a:t>Pending</a:t>
            </a:r>
            <a:r>
              <a:rPr lang="en-US" sz="1500" dirty="0"/>
              <a:t>—This is the RTF (Request to Fill) list that needs to be printed out, items gathered and checked in to either capture the hold or put in transit for hold.</a:t>
            </a:r>
          </a:p>
          <a:p>
            <a:pPr marL="285750" indent="-285750" algn="just">
              <a:lnSpc>
                <a:spcPct val="80000"/>
              </a:lnSpc>
              <a:buFont typeface="Arial" panose="020B0604020202020204" pitchFamily="34" charset="0"/>
              <a:buChar char="•"/>
            </a:pPr>
            <a:r>
              <a:rPr lang="en-US" sz="1500" b="1" dirty="0"/>
              <a:t>Shipped</a:t>
            </a:r>
            <a:r>
              <a:rPr lang="en-US" sz="1500" dirty="0"/>
              <a:t>—Is in the process of being shipped to another branch to satisfy a hold.</a:t>
            </a:r>
          </a:p>
          <a:p>
            <a:pPr marL="285750" indent="-285750" algn="just">
              <a:lnSpc>
                <a:spcPct val="80000"/>
              </a:lnSpc>
              <a:buFont typeface="Arial" panose="020B0604020202020204" pitchFamily="34" charset="0"/>
              <a:buChar char="•"/>
            </a:pPr>
            <a:r>
              <a:rPr lang="en-US" sz="1500" b="1" dirty="0"/>
              <a:t>Unclaimed</a:t>
            </a:r>
            <a:r>
              <a:rPr lang="en-US" sz="1500" dirty="0"/>
              <a:t>—If the requesting patron does not pick up the held item within the specified period of time, the hold status will automatically be changed to unclaimed. These items should be pulled from the hold shelf and checked in to either return them to the shelf, branch or shipped to fill another hold.</a:t>
            </a:r>
          </a:p>
          <a:p>
            <a:pPr lvl="1" algn="just"/>
            <a:endParaRPr lang="en-US" dirty="0"/>
          </a:p>
          <a:p>
            <a:pPr lvl="1" algn="just"/>
            <a:endParaRPr lang="en-US" dirty="0"/>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26564567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DD55D1-D1CF-1E60-75EF-8BB863CD232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F8B09193-B3D8-CE71-BF9B-01467DE1BDFC}"/>
              </a:ext>
            </a:extLst>
          </p:cNvPr>
          <p:cNvSpPr>
            <a:spLocks noGrp="1"/>
          </p:cNvSpPr>
          <p:nvPr>
            <p:ph type="title"/>
          </p:nvPr>
        </p:nvSpPr>
        <p:spPr/>
        <p:txBody>
          <a:bodyPr/>
          <a:lstStyle/>
          <a:p>
            <a:r>
              <a:rPr lang="en-GB" dirty="0"/>
              <a:t>Getting Around</a:t>
            </a:r>
          </a:p>
        </p:txBody>
      </p:sp>
      <p:sp>
        <p:nvSpPr>
          <p:cNvPr id="6" name="Footer Placeholder 5">
            <a:extLst>
              <a:ext uri="{FF2B5EF4-FFF2-40B4-BE49-F238E27FC236}">
                <a16:creationId xmlns:a16="http://schemas.microsoft.com/office/drawing/2014/main" id="{F256B824-4B2D-4239-2292-5D8E57FB3CFA}"/>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FDCA2C6-E9DA-355E-7554-F1E08A56CB19}"/>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2" name="Content Placeholder 10">
            <a:extLst>
              <a:ext uri="{FF2B5EF4-FFF2-40B4-BE49-F238E27FC236}">
                <a16:creationId xmlns:a16="http://schemas.microsoft.com/office/drawing/2014/main" id="{1ACE3884-5DD3-4F86-13C6-FF34F1D35C8C}"/>
              </a:ext>
            </a:extLst>
          </p:cNvPr>
          <p:cNvSpPr txBox="1">
            <a:spLocks/>
          </p:cNvSpPr>
          <p:nvPr/>
        </p:nvSpPr>
        <p:spPr>
          <a:xfrm>
            <a:off x="550864" y="1010248"/>
            <a:ext cx="11450673" cy="1345148"/>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Starting from the landing page, you will see one of several (configurable) quotes.​</a:t>
            </a:r>
            <a:endParaRPr lang="en-US" sz="1500" dirty="0">
              <a:latin typeface="Arial" panose="020B06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This shows nothing else is open; you're at the starting point. ​</a:t>
            </a:r>
            <a:endParaRPr lang="en-US" sz="1500" dirty="0">
              <a:latin typeface="Arial" panose="020B0604020202020204" pitchFamily="34" charset="0"/>
            </a:endParaRPr>
          </a:p>
          <a:p>
            <a:pPr marL="285750" indent="-285750" algn="just" fontAlgn="base">
              <a:buClr>
                <a:schemeClr val="bg2"/>
              </a:buClr>
              <a:buFont typeface="Wingdings" panose="05000000000000000000" pitchFamily="2" charset="2"/>
              <a:buChar char="§"/>
            </a:pPr>
            <a:r>
              <a:rPr lang="en-US" sz="1500" dirty="0">
                <a:latin typeface="Avenir Next LT Pro" panose="020B0504020202020204" pitchFamily="34" charset="0"/>
              </a:rPr>
              <a:t>As you open windows, they will stack in the center area.</a:t>
            </a:r>
            <a:endParaRPr lang="en-US" sz="1500" dirty="0">
              <a:latin typeface="Arial" panose="020B0604020202020204" pitchFamily="34" charset="0"/>
            </a:endParaRPr>
          </a:p>
          <a:p>
            <a:pPr algn="just" fontAlgn="base">
              <a:buFont typeface="Arial" panose="020B0604020202020204" pitchFamily="34" charset="0"/>
              <a:buChar char="•"/>
            </a:pPr>
            <a:endParaRPr lang="en-US" dirty="0">
              <a:solidFill>
                <a:srgbClr val="53575A"/>
              </a:solidFill>
              <a:latin typeface="Arial" panose="020B0604020202020204" pitchFamily="34" charset="0"/>
            </a:endParaRPr>
          </a:p>
        </p:txBody>
      </p:sp>
      <p:pic>
        <p:nvPicPr>
          <p:cNvPr id="5" name="Picture 4" descr="Screenshot of Polaris Leap landing page">
            <a:extLst>
              <a:ext uri="{FF2B5EF4-FFF2-40B4-BE49-F238E27FC236}">
                <a16:creationId xmlns:a16="http://schemas.microsoft.com/office/drawing/2014/main" id="{B067BF6D-5D6B-218D-E7F0-F11EDEC0FE40}"/>
              </a:ext>
            </a:extLst>
          </p:cNvPr>
          <p:cNvPicPr>
            <a:picLocks noChangeAspect="1"/>
          </p:cNvPicPr>
          <p:nvPr/>
        </p:nvPicPr>
        <p:blipFill>
          <a:blip r:embed="rId2"/>
          <a:stretch>
            <a:fillRect/>
          </a:stretch>
        </p:blipFill>
        <p:spPr>
          <a:xfrm>
            <a:off x="1779772" y="2042452"/>
            <a:ext cx="8992855" cy="4305901"/>
          </a:xfrm>
          <a:prstGeom prst="rect">
            <a:avLst/>
          </a:prstGeom>
        </p:spPr>
      </p:pic>
      <p:sp>
        <p:nvSpPr>
          <p:cNvPr id="4" name="Slide Number Placeholder 1">
            <a:extLst>
              <a:ext uri="{FF2B5EF4-FFF2-40B4-BE49-F238E27FC236}">
                <a16:creationId xmlns:a16="http://schemas.microsoft.com/office/drawing/2014/main" id="{A73DDC3F-198B-32AE-940A-1CE0F3EF141C}"/>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59CD943-D024-467A-B36E-F11E1285ED75}" type="slidenum">
              <a:rPr lang="en-GB" smtClean="0"/>
              <a:pPr/>
              <a:t>9</a:t>
            </a:fld>
            <a:endParaRPr lang="en-GB" dirty="0"/>
          </a:p>
        </p:txBody>
      </p:sp>
    </p:spTree>
    <p:extLst>
      <p:ext uri="{BB962C8B-B14F-4D97-AF65-F5344CB8AC3E}">
        <p14:creationId xmlns:p14="http://schemas.microsoft.com/office/powerpoint/2010/main" val="316708714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84AE59-2E07-07E0-214C-6B7017C2CBD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1D7310F9-707F-4665-AB74-36EF5EBF19C4}"/>
              </a:ext>
            </a:extLst>
          </p:cNvPr>
          <p:cNvSpPr>
            <a:spLocks noGrp="1"/>
          </p:cNvSpPr>
          <p:nvPr>
            <p:ph type="title"/>
          </p:nvPr>
        </p:nvSpPr>
        <p:spPr/>
        <p:txBody>
          <a:bodyPr/>
          <a:lstStyle/>
          <a:p>
            <a:r>
              <a:rPr lang="en-GB" dirty="0"/>
              <a:t>Holds</a:t>
            </a:r>
          </a:p>
        </p:txBody>
      </p:sp>
      <p:sp>
        <p:nvSpPr>
          <p:cNvPr id="6" name="Footer Placeholder 5">
            <a:extLst>
              <a:ext uri="{FF2B5EF4-FFF2-40B4-BE49-F238E27FC236}">
                <a16:creationId xmlns:a16="http://schemas.microsoft.com/office/drawing/2014/main" id="{C157BBF7-D575-913B-957D-C59BDE11A3A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CF1B16E-14FD-35A6-E89E-476318338DB8}"/>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8951E5FF-C04E-DD9E-E6F8-8C80FF6AF510}"/>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pic>
        <p:nvPicPr>
          <p:cNvPr id="4" name="Picture 3" descr="Screenshot of Polaris Leap Patron Holds tab">
            <a:extLst>
              <a:ext uri="{FF2B5EF4-FFF2-40B4-BE49-F238E27FC236}">
                <a16:creationId xmlns:a16="http://schemas.microsoft.com/office/drawing/2014/main" id="{D44BA956-1DFF-A447-F3AC-C7B59594A8B3}"/>
              </a:ext>
            </a:extLst>
          </p:cNvPr>
          <p:cNvPicPr>
            <a:picLocks noChangeAspect="1"/>
          </p:cNvPicPr>
          <p:nvPr/>
        </p:nvPicPr>
        <p:blipFill>
          <a:blip r:embed="rId2"/>
          <a:stretch>
            <a:fillRect/>
          </a:stretch>
        </p:blipFill>
        <p:spPr>
          <a:xfrm>
            <a:off x="810370" y="2800142"/>
            <a:ext cx="10561307" cy="3050388"/>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a16="http://schemas.microsoft.com/office/drawing/2014/main" id="{87E06E0F-BF4A-A47B-269D-A6E67C1C39E8}"/>
              </a:ext>
            </a:extLst>
          </p:cNvPr>
          <p:cNvSpPr txBox="1"/>
          <p:nvPr/>
        </p:nvSpPr>
        <p:spPr>
          <a:xfrm>
            <a:off x="427095" y="843071"/>
            <a:ext cx="12613989" cy="1708160"/>
          </a:xfrm>
          <a:prstGeom prst="rect">
            <a:avLst/>
          </a:prstGeom>
          <a:noFill/>
          <a:ln>
            <a:noFill/>
          </a:ln>
        </p:spPr>
        <p:txBody>
          <a:bodyPr wrap="square" numCol="3">
            <a:spAutoFit/>
          </a:bodyPr>
          <a:lstStyle/>
          <a:p>
            <a:pPr marL="285750" indent="-285750" algn="just">
              <a:buClr>
                <a:schemeClr val="bg2"/>
              </a:buClr>
              <a:buFont typeface="Wingdings" panose="05000000000000000000" pitchFamily="2" charset="2"/>
              <a:buChar char="§"/>
            </a:pPr>
            <a:r>
              <a:rPr lang="en-US" sz="1500" dirty="0"/>
              <a:t>Functions available on the Holds/Held tab: </a:t>
            </a:r>
          </a:p>
          <a:p>
            <a:pPr marL="742950" lvl="1" indent="-285750" algn="just">
              <a:buClr>
                <a:schemeClr val="bg2"/>
              </a:buClr>
              <a:buFont typeface="Wingdings" panose="05000000000000000000" pitchFamily="2" charset="2"/>
              <a:buChar char="§"/>
            </a:pPr>
            <a:r>
              <a:rPr lang="en-US" sz="1500" i="1" dirty="0"/>
              <a:t>New Hold</a:t>
            </a:r>
          </a:p>
          <a:p>
            <a:pPr marL="742950" lvl="1" indent="-285750" algn="just">
              <a:buClr>
                <a:schemeClr val="bg2"/>
              </a:buClr>
              <a:buFont typeface="Wingdings" panose="05000000000000000000" pitchFamily="2" charset="2"/>
              <a:buChar char="§"/>
            </a:pPr>
            <a:r>
              <a:rPr lang="en-US" sz="1500" i="1" dirty="0"/>
              <a:t>Cancel</a:t>
            </a:r>
          </a:p>
          <a:p>
            <a:pPr marL="742950" lvl="1" indent="-285750" algn="just">
              <a:buClr>
                <a:schemeClr val="bg2"/>
              </a:buClr>
              <a:buFont typeface="Wingdings" panose="05000000000000000000" pitchFamily="2" charset="2"/>
              <a:buChar char="§"/>
            </a:pPr>
            <a:r>
              <a:rPr lang="en-US" sz="1500" i="1" dirty="0"/>
              <a:t>Reactivate</a:t>
            </a:r>
          </a:p>
          <a:p>
            <a:pPr marL="742950" lvl="1" indent="-285750" algn="just">
              <a:buClr>
                <a:schemeClr val="bg2"/>
              </a:buClr>
              <a:buFont typeface="Wingdings" panose="05000000000000000000" pitchFamily="2" charset="2"/>
              <a:buChar char="§"/>
            </a:pPr>
            <a:r>
              <a:rPr lang="en-US" sz="1500" i="1" dirty="0"/>
              <a:t>Delete</a:t>
            </a:r>
          </a:p>
          <a:p>
            <a:pPr marL="742950" lvl="1" indent="-285750" algn="just">
              <a:buClr>
                <a:schemeClr val="bg2"/>
              </a:buClr>
              <a:buFont typeface="Wingdings" panose="05000000000000000000" pitchFamily="2" charset="2"/>
              <a:buChar char="§"/>
            </a:pPr>
            <a:r>
              <a:rPr lang="en-US" sz="1500" i="1" dirty="0"/>
              <a:t>Suspend/Reactivate</a:t>
            </a:r>
          </a:p>
          <a:p>
            <a:pPr marL="742950" lvl="1" indent="-285750" algn="just">
              <a:buClr>
                <a:schemeClr val="bg2"/>
              </a:buClr>
              <a:buFont typeface="Wingdings" panose="05000000000000000000" pitchFamily="2" charset="2"/>
              <a:buChar char="§"/>
            </a:pPr>
            <a:r>
              <a:rPr lang="en-US" sz="1500" i="1" dirty="0"/>
              <a:t>Fill Now</a:t>
            </a:r>
          </a:p>
          <a:p>
            <a:pPr marL="742950" lvl="1" indent="-285750" algn="just">
              <a:buClr>
                <a:schemeClr val="bg2"/>
              </a:buClr>
              <a:buFont typeface="Wingdings" panose="05000000000000000000" pitchFamily="2" charset="2"/>
              <a:buChar char="§"/>
            </a:pPr>
            <a:r>
              <a:rPr lang="en-US" sz="1500" i="1" dirty="0"/>
              <a:t>More </a:t>
            </a:r>
            <a:r>
              <a:rPr lang="en-US" sz="1500" dirty="0"/>
              <a:t>(depends on screen size…may include</a:t>
            </a:r>
            <a:r>
              <a:rPr lang="en-US" sz="1500" i="1" dirty="0"/>
              <a:t> Deny, Ask Me Later, Return, Add to Group, Remove from Group,  Multiple Holds)</a:t>
            </a:r>
            <a:endParaRPr lang="en-US" sz="1500" dirty="0"/>
          </a:p>
        </p:txBody>
      </p:sp>
    </p:spTree>
    <p:extLst>
      <p:ext uri="{BB962C8B-B14F-4D97-AF65-F5344CB8AC3E}">
        <p14:creationId xmlns:p14="http://schemas.microsoft.com/office/powerpoint/2010/main" val="206198959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4B1EF7-089A-1511-C46D-F69204F568C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4B6F92A8-2852-89C5-D440-F5FB9A0B1141}"/>
              </a:ext>
            </a:extLst>
          </p:cNvPr>
          <p:cNvSpPr>
            <a:spLocks noGrp="1"/>
          </p:cNvSpPr>
          <p:nvPr>
            <p:ph type="title"/>
          </p:nvPr>
        </p:nvSpPr>
        <p:spPr/>
        <p:txBody>
          <a:bodyPr/>
          <a:lstStyle/>
          <a:p>
            <a:r>
              <a:rPr lang="en-GB" dirty="0"/>
              <a:t>Holds: Placing from the Patron Record</a:t>
            </a:r>
          </a:p>
        </p:txBody>
      </p:sp>
      <p:sp>
        <p:nvSpPr>
          <p:cNvPr id="6" name="Footer Placeholder 5">
            <a:extLst>
              <a:ext uri="{FF2B5EF4-FFF2-40B4-BE49-F238E27FC236}">
                <a16:creationId xmlns:a16="http://schemas.microsoft.com/office/drawing/2014/main" id="{DA904FA4-D7E5-7424-DE60-59B3D3D6BA4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3522647-ECF8-9835-4698-D156D4E1B15E}"/>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47DE792-DEC9-0D06-FE33-3D797D8C6145}"/>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550864" y="1538730"/>
            <a:ext cx="3112276" cy="1281070"/>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On the </a:t>
            </a:r>
            <a:r>
              <a:rPr lang="en-US" sz="1500" i="1" dirty="0"/>
              <a:t>Holds</a:t>
            </a:r>
            <a:r>
              <a:rPr lang="en-US" sz="1500" dirty="0"/>
              <a:t> page of a patron, click the </a:t>
            </a:r>
            <a:r>
              <a:rPr lang="en-US" sz="1500" i="1" dirty="0"/>
              <a:t>New Hold</a:t>
            </a:r>
            <a:r>
              <a:rPr lang="en-US" sz="1500" dirty="0"/>
              <a:t> button.</a:t>
            </a:r>
          </a:p>
          <a:p>
            <a:pPr marL="342900" indent="-342900" algn="just">
              <a:buClr>
                <a:schemeClr val="bg2"/>
              </a:buClr>
              <a:buFont typeface="Wingdings" panose="05000000000000000000" pitchFamily="2" charset="2"/>
              <a:buChar char="§"/>
            </a:pPr>
            <a:r>
              <a:rPr lang="en-US" sz="1500" dirty="0"/>
              <a:t>Search for the desired title by typing in the </a:t>
            </a:r>
            <a:r>
              <a:rPr lang="en-US" sz="1500" i="1" dirty="0"/>
              <a:t>Title</a:t>
            </a:r>
            <a:r>
              <a:rPr lang="en-US" sz="1500" dirty="0"/>
              <a:t> box; a </a:t>
            </a:r>
            <a:r>
              <a:rPr lang="en-US" sz="1500" i="1" dirty="0"/>
              <a:t>Find Tool</a:t>
            </a:r>
            <a:r>
              <a:rPr lang="en-US" sz="1500" dirty="0"/>
              <a:t> will appear.</a:t>
            </a:r>
          </a:p>
          <a:p>
            <a:pPr lvl="1"/>
            <a:endParaRPr lang="en-US" dirty="0"/>
          </a:p>
          <a:p>
            <a:pPr marL="285750" indent="-285750">
              <a:buFont typeface="Arial" panose="020B0604020202020204" pitchFamily="34" charset="0"/>
              <a:buChar char="•"/>
            </a:pPr>
            <a:endParaRPr lang="en-US" dirty="0"/>
          </a:p>
        </p:txBody>
      </p:sp>
      <p:pic>
        <p:nvPicPr>
          <p:cNvPr id="12" name="Picture 11" descr="Screenshot of Polaris Leap Patron Holds tab with New Hold featured">
            <a:extLst>
              <a:ext uri="{FF2B5EF4-FFF2-40B4-BE49-F238E27FC236}">
                <a16:creationId xmlns:a16="http://schemas.microsoft.com/office/drawing/2014/main" id="{AA623A9C-4BC7-ECAA-14F9-21F6113AAE45}"/>
              </a:ext>
            </a:extLst>
          </p:cNvPr>
          <p:cNvPicPr>
            <a:picLocks noChangeAspect="1"/>
          </p:cNvPicPr>
          <p:nvPr/>
        </p:nvPicPr>
        <p:blipFill>
          <a:blip r:embed="rId2"/>
          <a:stretch>
            <a:fillRect/>
          </a:stretch>
        </p:blipFill>
        <p:spPr>
          <a:xfrm>
            <a:off x="4252250" y="1138690"/>
            <a:ext cx="7469950" cy="2103452"/>
          </a:xfrm>
          <a:prstGeom prst="rect">
            <a:avLst/>
          </a:prstGeom>
          <a:ln>
            <a:noFill/>
          </a:ln>
          <a:effectLst>
            <a:outerShdw blurRad="292100" dist="139700" dir="2700000" algn="tl" rotWithShape="0">
              <a:srgbClr val="333333">
                <a:alpha val="65000"/>
              </a:srgbClr>
            </a:outerShdw>
          </a:effectLst>
        </p:spPr>
      </p:pic>
      <p:pic>
        <p:nvPicPr>
          <p:cNvPr id="14" name="Picture 13" descr="Screenshot of Polaris Leap hold title search">
            <a:extLst>
              <a:ext uri="{FF2B5EF4-FFF2-40B4-BE49-F238E27FC236}">
                <a16:creationId xmlns:a16="http://schemas.microsoft.com/office/drawing/2014/main" id="{5514D407-A1F4-143E-73BD-D244AF571881}"/>
              </a:ext>
            </a:extLst>
          </p:cNvPr>
          <p:cNvPicPr>
            <a:picLocks noChangeAspect="1"/>
          </p:cNvPicPr>
          <p:nvPr/>
        </p:nvPicPr>
        <p:blipFill>
          <a:blip r:embed="rId3"/>
          <a:stretch>
            <a:fillRect/>
          </a:stretch>
        </p:blipFill>
        <p:spPr>
          <a:xfrm>
            <a:off x="2422082" y="3737818"/>
            <a:ext cx="7687689" cy="247206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1054346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4DF9D-10CC-4C6E-B675-CA2F2F6C3AB5}"/>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19122D9-4F51-4154-21F6-91887CF10814}"/>
              </a:ext>
            </a:extLst>
          </p:cNvPr>
          <p:cNvSpPr>
            <a:spLocks noGrp="1"/>
          </p:cNvSpPr>
          <p:nvPr>
            <p:ph type="title"/>
          </p:nvPr>
        </p:nvSpPr>
        <p:spPr/>
        <p:txBody>
          <a:bodyPr/>
          <a:lstStyle/>
          <a:p>
            <a:r>
              <a:rPr lang="en-GB" dirty="0"/>
              <a:t>Holds: Placing from the Patron Record</a:t>
            </a:r>
          </a:p>
        </p:txBody>
      </p:sp>
      <p:sp>
        <p:nvSpPr>
          <p:cNvPr id="6" name="Footer Placeholder 5">
            <a:extLst>
              <a:ext uri="{FF2B5EF4-FFF2-40B4-BE49-F238E27FC236}">
                <a16:creationId xmlns:a16="http://schemas.microsoft.com/office/drawing/2014/main" id="{F08F0B49-1089-652B-4E85-10F68AE452BE}"/>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9870B88F-2DD7-364D-1F53-A79BE94BB660}"/>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1587048C-D713-BA0F-7318-132A97244488}"/>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370663" y="1131352"/>
            <a:ext cx="11450673" cy="4863610"/>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chemeClr val="bg2"/>
              </a:buClr>
              <a:buFont typeface="Wingdings" panose="05000000000000000000" pitchFamily="2" charset="2"/>
              <a:buChar char="§"/>
            </a:pPr>
            <a:r>
              <a:rPr lang="en-US" sz="1500" dirty="0"/>
              <a:t>When the title has been selected, review the pickup location and click the green </a:t>
            </a:r>
            <a:r>
              <a:rPr lang="en-US" sz="1500" i="1" dirty="0"/>
              <a:t>PLACE HOLD</a:t>
            </a:r>
            <a:r>
              <a:rPr lang="en-US" sz="1500" dirty="0"/>
              <a:t> button.</a:t>
            </a:r>
          </a:p>
          <a:p>
            <a:pPr marL="342900" indent="-342900">
              <a:buClr>
                <a:schemeClr val="bg2"/>
              </a:buClr>
              <a:buFont typeface="Wingdings" panose="05000000000000000000" pitchFamily="2" charset="2"/>
              <a:buChar char="§"/>
            </a:pPr>
            <a:r>
              <a:rPr lang="en-US" sz="1500" dirty="0"/>
              <a:t>The hold will now appear on the </a:t>
            </a:r>
            <a:r>
              <a:rPr lang="en-US" sz="1500" i="1" dirty="0"/>
              <a:t>Holds</a:t>
            </a:r>
            <a:r>
              <a:rPr lang="en-US" sz="1500" dirty="0"/>
              <a:t> tab.</a:t>
            </a:r>
          </a:p>
          <a:p>
            <a:pPr lvl="1"/>
            <a:endParaRPr lang="en-US" dirty="0"/>
          </a:p>
          <a:p>
            <a:pPr marL="285750" indent="-285750">
              <a:buFont typeface="Arial" panose="020B0604020202020204" pitchFamily="34" charset="0"/>
              <a:buChar char="•"/>
            </a:pPr>
            <a:endParaRPr lang="en-US" dirty="0"/>
          </a:p>
        </p:txBody>
      </p:sp>
      <p:pic>
        <p:nvPicPr>
          <p:cNvPr id="9" name="Picture 8" descr="Screenshot of Polaris Leap Patron Holds tab with PLACE HOLD button featured">
            <a:extLst>
              <a:ext uri="{FF2B5EF4-FFF2-40B4-BE49-F238E27FC236}">
                <a16:creationId xmlns:a16="http://schemas.microsoft.com/office/drawing/2014/main" id="{C958433C-B300-8A31-CB2A-F33F88F0E6FD}"/>
              </a:ext>
            </a:extLst>
          </p:cNvPr>
          <p:cNvPicPr>
            <a:picLocks noChangeAspect="1"/>
          </p:cNvPicPr>
          <p:nvPr/>
        </p:nvPicPr>
        <p:blipFill>
          <a:blip r:embed="rId2"/>
          <a:stretch>
            <a:fillRect/>
          </a:stretch>
        </p:blipFill>
        <p:spPr>
          <a:xfrm>
            <a:off x="473949" y="2016307"/>
            <a:ext cx="7668695" cy="3010320"/>
          </a:xfrm>
          <a:prstGeom prst="rect">
            <a:avLst/>
          </a:prstGeom>
          <a:ln>
            <a:noFill/>
          </a:ln>
          <a:effectLst>
            <a:outerShdw blurRad="292100" dist="139700" dir="2700000" algn="tl" rotWithShape="0">
              <a:srgbClr val="333333">
                <a:alpha val="65000"/>
              </a:srgbClr>
            </a:outerShdw>
          </a:effectLst>
        </p:spPr>
      </p:pic>
      <p:pic>
        <p:nvPicPr>
          <p:cNvPr id="16" name="Picture 15" descr="Screenshot of Polaris Leap Patron Holds tab with sample hold featured">
            <a:extLst>
              <a:ext uri="{FF2B5EF4-FFF2-40B4-BE49-F238E27FC236}">
                <a16:creationId xmlns:a16="http://schemas.microsoft.com/office/drawing/2014/main" id="{2E8AE663-08B2-3F18-3267-41F6DC8A83B4}"/>
              </a:ext>
            </a:extLst>
          </p:cNvPr>
          <p:cNvPicPr>
            <a:picLocks noChangeAspect="1"/>
          </p:cNvPicPr>
          <p:nvPr/>
        </p:nvPicPr>
        <p:blipFill>
          <a:blip r:embed="rId3"/>
          <a:stretch>
            <a:fillRect/>
          </a:stretch>
        </p:blipFill>
        <p:spPr>
          <a:xfrm>
            <a:off x="3374690" y="3792967"/>
            <a:ext cx="7868748" cy="246731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2175664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425AA0-56E6-E4F6-5F60-F74E70B84881}"/>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ED2E530E-E797-7CD3-FF39-168EF4774895}"/>
              </a:ext>
            </a:extLst>
          </p:cNvPr>
          <p:cNvSpPr>
            <a:spLocks noGrp="1"/>
          </p:cNvSpPr>
          <p:nvPr>
            <p:ph type="title"/>
          </p:nvPr>
        </p:nvSpPr>
        <p:spPr/>
        <p:txBody>
          <a:bodyPr/>
          <a:lstStyle/>
          <a:p>
            <a:r>
              <a:rPr lang="en-GB" dirty="0"/>
              <a:t>Holds: Placing Multiple Holds</a:t>
            </a:r>
          </a:p>
        </p:txBody>
      </p:sp>
      <p:sp>
        <p:nvSpPr>
          <p:cNvPr id="6" name="Footer Placeholder 5">
            <a:extLst>
              <a:ext uri="{FF2B5EF4-FFF2-40B4-BE49-F238E27FC236}">
                <a16:creationId xmlns:a16="http://schemas.microsoft.com/office/drawing/2014/main" id="{C1E0CAD2-1D6A-B074-CAF9-8E16E2DD1E47}"/>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CA0A923C-4AD3-05DC-8D31-B5F20EA5E5E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65225AD6-FA3D-8FB7-DE98-811F461B204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8" name="Text Placeholder 4">
            <a:extLst>
              <a:ext uri="{FF2B5EF4-FFF2-40B4-BE49-F238E27FC236}">
                <a16:creationId xmlns:a16="http://schemas.microsoft.com/office/drawing/2014/main" id="{D27E5D42-13FC-AC44-B374-F000AB57BAEC}"/>
              </a:ext>
            </a:extLst>
          </p:cNvPr>
          <p:cNvSpPr txBox="1">
            <a:spLocks/>
          </p:cNvSpPr>
          <p:nvPr/>
        </p:nvSpPr>
        <p:spPr>
          <a:xfrm>
            <a:off x="512708" y="1566250"/>
            <a:ext cx="3995854" cy="1775129"/>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Begin on the </a:t>
            </a:r>
            <a:r>
              <a:rPr lang="en-US" sz="1500" i="1" dirty="0"/>
              <a:t>Holds</a:t>
            </a:r>
            <a:r>
              <a:rPr lang="en-US" sz="1500" dirty="0"/>
              <a:t> tab of a patron.</a:t>
            </a:r>
          </a:p>
          <a:p>
            <a:pPr marL="342900" indent="-342900" algn="just">
              <a:buClr>
                <a:schemeClr val="bg2"/>
              </a:buClr>
              <a:buFont typeface="Wingdings" panose="05000000000000000000" pitchFamily="2" charset="2"/>
              <a:buChar char="§"/>
            </a:pPr>
            <a:r>
              <a:rPr lang="en-US" sz="1500" dirty="0"/>
              <a:t>From </a:t>
            </a:r>
            <a:r>
              <a:rPr lang="en-US" sz="1500" i="1" dirty="0"/>
              <a:t>More</a:t>
            </a:r>
            <a:r>
              <a:rPr lang="en-US" sz="1500" dirty="0"/>
              <a:t>, select </a:t>
            </a:r>
            <a:r>
              <a:rPr lang="en-US" sz="1500" i="1" dirty="0"/>
              <a:t>Multiple Holds</a:t>
            </a:r>
            <a:r>
              <a:rPr lang="en-US" sz="1500" dirty="0"/>
              <a:t>.</a:t>
            </a:r>
          </a:p>
          <a:p>
            <a:pPr marL="342900" indent="-342900" algn="just">
              <a:buClr>
                <a:schemeClr val="bg2"/>
              </a:buClr>
              <a:buFont typeface="Wingdings" panose="05000000000000000000" pitchFamily="2" charset="2"/>
              <a:buChar char="§"/>
            </a:pPr>
            <a:r>
              <a:rPr lang="en-US" sz="1500" dirty="0"/>
              <a:t>Click the </a:t>
            </a:r>
            <a:r>
              <a:rPr lang="en-US" sz="1500" i="1" dirty="0"/>
              <a:t>ADD TITLES</a:t>
            </a:r>
            <a:r>
              <a:rPr lang="en-US" sz="1500" dirty="0"/>
              <a:t> button as many times as needed.</a:t>
            </a:r>
          </a:p>
          <a:p>
            <a:pPr marL="342900" indent="-342900" algn="just">
              <a:buClr>
                <a:schemeClr val="bg2"/>
              </a:buClr>
              <a:buFont typeface="Wingdings" panose="05000000000000000000" pitchFamily="2" charset="2"/>
              <a:buChar char="§"/>
            </a:pPr>
            <a:r>
              <a:rPr lang="en-US" sz="1500" dirty="0"/>
              <a:t>Click the </a:t>
            </a:r>
            <a:r>
              <a:rPr lang="en-US" sz="1500" i="1" dirty="0"/>
              <a:t>Place Hold</a:t>
            </a:r>
            <a:r>
              <a:rPr lang="en-US" sz="1500" dirty="0"/>
              <a:t> button when done adding titles.</a:t>
            </a:r>
          </a:p>
          <a:p>
            <a:pPr lvl="1" algn="just"/>
            <a:endParaRPr lang="en-US" dirty="0"/>
          </a:p>
          <a:p>
            <a:pPr marL="285750" indent="-285750" algn="just">
              <a:buFont typeface="Arial" panose="020B0604020202020204" pitchFamily="34" charset="0"/>
              <a:buChar char="•"/>
            </a:pPr>
            <a:endParaRPr lang="en-US" dirty="0"/>
          </a:p>
        </p:txBody>
      </p:sp>
      <p:pic>
        <p:nvPicPr>
          <p:cNvPr id="10" name="Picture 9" descr="Screenshot of Polaris Leap More &gt; Multiple Holds featured">
            <a:extLst>
              <a:ext uri="{FF2B5EF4-FFF2-40B4-BE49-F238E27FC236}">
                <a16:creationId xmlns:a16="http://schemas.microsoft.com/office/drawing/2014/main" id="{91A51632-18C0-EE85-6D6B-FC9A4C053EF0}"/>
              </a:ext>
            </a:extLst>
          </p:cNvPr>
          <p:cNvPicPr>
            <a:picLocks noChangeAspect="1"/>
          </p:cNvPicPr>
          <p:nvPr/>
        </p:nvPicPr>
        <p:blipFill>
          <a:blip r:embed="rId2"/>
          <a:stretch>
            <a:fillRect/>
          </a:stretch>
        </p:blipFill>
        <p:spPr>
          <a:xfrm>
            <a:off x="4648861" y="1029002"/>
            <a:ext cx="7030431" cy="2572109"/>
          </a:xfrm>
          <a:prstGeom prst="rect">
            <a:avLst/>
          </a:prstGeom>
          <a:ln>
            <a:noFill/>
          </a:ln>
          <a:effectLst>
            <a:outerShdw blurRad="292100" dist="139700" dir="2700000" algn="tl" rotWithShape="0">
              <a:srgbClr val="333333">
                <a:alpha val="65000"/>
              </a:srgbClr>
            </a:outerShdw>
          </a:effectLst>
        </p:spPr>
      </p:pic>
      <p:pic>
        <p:nvPicPr>
          <p:cNvPr id="11" name="Picture 10" descr="Screenshot of Polaris Leap ADD TITLES button">
            <a:extLst>
              <a:ext uri="{FF2B5EF4-FFF2-40B4-BE49-F238E27FC236}">
                <a16:creationId xmlns:a16="http://schemas.microsoft.com/office/drawing/2014/main" id="{127C9E4B-5FEA-91FF-F40C-662DB14C5275}"/>
              </a:ext>
            </a:extLst>
          </p:cNvPr>
          <p:cNvPicPr>
            <a:picLocks noChangeAspect="1"/>
          </p:cNvPicPr>
          <p:nvPr/>
        </p:nvPicPr>
        <p:blipFill>
          <a:blip r:embed="rId3"/>
          <a:stretch>
            <a:fillRect/>
          </a:stretch>
        </p:blipFill>
        <p:spPr>
          <a:xfrm>
            <a:off x="3914390" y="3951519"/>
            <a:ext cx="4753638" cy="188621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7349785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40CC3B-A18E-8DD3-62EB-86BD28849B9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CDD1CB7-7EE9-6598-7F0B-D871B742E16F}"/>
              </a:ext>
            </a:extLst>
          </p:cNvPr>
          <p:cNvSpPr>
            <a:spLocks noGrp="1"/>
          </p:cNvSpPr>
          <p:nvPr>
            <p:ph type="title"/>
          </p:nvPr>
        </p:nvSpPr>
        <p:spPr/>
        <p:txBody>
          <a:bodyPr/>
          <a:lstStyle/>
          <a:p>
            <a:r>
              <a:rPr lang="en-GB" dirty="0"/>
              <a:t>Multiple Patrons: One Title Hold</a:t>
            </a:r>
          </a:p>
        </p:txBody>
      </p:sp>
      <p:sp>
        <p:nvSpPr>
          <p:cNvPr id="6" name="Footer Placeholder 5">
            <a:extLst>
              <a:ext uri="{FF2B5EF4-FFF2-40B4-BE49-F238E27FC236}">
                <a16:creationId xmlns:a16="http://schemas.microsoft.com/office/drawing/2014/main" id="{D7B1B137-1214-DBFA-F8D2-0954B308D945}"/>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8981AE45-62C4-4F8C-7973-A180F9FDE8A6}"/>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AB7F3D38-8838-8E1A-DC45-FEDB1A2D1133}"/>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99037A-1C4E-9849-ABEB-0B7C91F6E317}"/>
              </a:ext>
            </a:extLst>
          </p:cNvPr>
          <p:cNvSpPr txBox="1">
            <a:spLocks/>
          </p:cNvSpPr>
          <p:nvPr/>
        </p:nvSpPr>
        <p:spPr>
          <a:xfrm>
            <a:off x="7569075" y="1985309"/>
            <a:ext cx="4218217" cy="2887382"/>
          </a:xfrm>
          <a:prstGeom prst="rect">
            <a:avLst/>
          </a:prstGeom>
        </p:spPr>
        <p:txBody>
          <a:bodyPr vert="horz" lIns="0" tIns="0" rIns="0" bIns="0"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Start from a </a:t>
            </a:r>
            <a:r>
              <a:rPr lang="en-US" sz="1500" i="1" dirty="0"/>
              <a:t>Patron Record Set</a:t>
            </a:r>
          </a:p>
          <a:p>
            <a:pPr marL="285750" indent="-285750" algn="just">
              <a:buClr>
                <a:schemeClr val="bg2"/>
              </a:buClr>
              <a:buFont typeface="Wingdings" panose="05000000000000000000" pitchFamily="2" charset="2"/>
              <a:buChar char="§"/>
            </a:pPr>
            <a:r>
              <a:rPr lang="en-US" sz="1500" dirty="0"/>
              <a:t>Click </a:t>
            </a:r>
            <a:r>
              <a:rPr lang="en-US" sz="1500" i="1" dirty="0"/>
              <a:t>ACTIONS</a:t>
            </a:r>
            <a:r>
              <a:rPr lang="en-US" sz="1500" dirty="0"/>
              <a:t> and choose </a:t>
            </a:r>
            <a:r>
              <a:rPr lang="en-US" sz="1500" i="1" dirty="0"/>
              <a:t>Create Multiple Holds</a:t>
            </a:r>
            <a:r>
              <a:rPr lang="en-US" sz="1500" dirty="0"/>
              <a:t>.</a:t>
            </a:r>
          </a:p>
          <a:p>
            <a:pPr marL="285750" indent="-285750" algn="just">
              <a:buClr>
                <a:schemeClr val="bg2"/>
              </a:buClr>
              <a:buFont typeface="Wingdings" panose="05000000000000000000" pitchFamily="2" charset="2"/>
              <a:buChar char="§"/>
            </a:pPr>
            <a:r>
              <a:rPr lang="en-US" sz="1500" dirty="0"/>
              <a:t>Use the find tool to find the correct bibliographic record.</a:t>
            </a:r>
          </a:p>
          <a:p>
            <a:pPr marL="285750" indent="-285750" algn="just">
              <a:buClr>
                <a:schemeClr val="bg2"/>
              </a:buClr>
              <a:buFont typeface="Wingdings" panose="05000000000000000000" pitchFamily="2" charset="2"/>
              <a:buChar char="§"/>
            </a:pPr>
            <a:r>
              <a:rPr lang="en-US" sz="1500" dirty="0"/>
              <a:t>You can change activation and expiration dates, as well as the pickup location before hitting </a:t>
            </a:r>
            <a:r>
              <a:rPr lang="en-US" sz="1500" i="1" dirty="0"/>
              <a:t>CONTINUE</a:t>
            </a:r>
            <a:r>
              <a:rPr lang="en-US" sz="1500" dirty="0"/>
              <a:t>.</a:t>
            </a:r>
          </a:p>
          <a:p>
            <a:pPr marL="285750" indent="-285750" algn="just">
              <a:buClr>
                <a:schemeClr val="bg2"/>
              </a:buClr>
              <a:buFont typeface="Wingdings" panose="05000000000000000000" pitchFamily="2" charset="2"/>
              <a:buChar char="§"/>
            </a:pPr>
            <a:r>
              <a:rPr lang="en-US" sz="1500" dirty="0"/>
              <a:t>Patrons are placed randomly in the </a:t>
            </a:r>
            <a:r>
              <a:rPr lang="en-US" sz="1500" i="1" dirty="0"/>
              <a:t>Holds Queue</a:t>
            </a:r>
            <a:r>
              <a:rPr lang="en-US" sz="1500" dirty="0"/>
              <a:t>.</a:t>
            </a:r>
          </a:p>
          <a:p>
            <a:pPr marL="257175" indent="-257175">
              <a:buClr>
                <a:srgbClr val="E86D1F"/>
              </a:buClr>
              <a:buFont typeface="Arial" panose="020B0604020202020204" pitchFamily="34" charset="0"/>
              <a:buChar char="•"/>
            </a:pPr>
            <a:endParaRPr lang="en-US" sz="1400" dirty="0"/>
          </a:p>
          <a:p>
            <a:pPr>
              <a:buClr>
                <a:srgbClr val="E86D1F"/>
              </a:buClr>
            </a:pPr>
            <a:endParaRPr lang="en-US" sz="1400" dirty="0"/>
          </a:p>
          <a:p>
            <a:endParaRPr lang="en-US" dirty="0"/>
          </a:p>
        </p:txBody>
      </p:sp>
      <p:pic>
        <p:nvPicPr>
          <p:cNvPr id="14" name="Picture 13" descr="Screenshot of Polaris Leap Patron Record Set with ACTIONS &gt; Create Multiple Holds featured">
            <a:extLst>
              <a:ext uri="{FF2B5EF4-FFF2-40B4-BE49-F238E27FC236}">
                <a16:creationId xmlns:a16="http://schemas.microsoft.com/office/drawing/2014/main" id="{AE41DFC3-1C1E-51CA-202A-EB698D327BA9}"/>
              </a:ext>
            </a:extLst>
          </p:cNvPr>
          <p:cNvPicPr>
            <a:picLocks noChangeAspect="1"/>
          </p:cNvPicPr>
          <p:nvPr/>
        </p:nvPicPr>
        <p:blipFill>
          <a:blip r:embed="rId2"/>
          <a:stretch>
            <a:fillRect/>
          </a:stretch>
        </p:blipFill>
        <p:spPr>
          <a:xfrm>
            <a:off x="342259" y="1305477"/>
            <a:ext cx="6744641" cy="1600423"/>
          </a:xfrm>
          <a:prstGeom prst="rect">
            <a:avLst/>
          </a:prstGeom>
          <a:ln>
            <a:noFill/>
          </a:ln>
          <a:effectLst>
            <a:outerShdw blurRad="292100" dist="139700" dir="2700000" algn="tl" rotWithShape="0">
              <a:srgbClr val="333333">
                <a:alpha val="65000"/>
              </a:srgbClr>
            </a:outerShdw>
          </a:effectLst>
        </p:spPr>
      </p:pic>
      <p:pic>
        <p:nvPicPr>
          <p:cNvPr id="16" name="Picture 15" descr="Screenshot of Polaris Leap Create Multiple Holds with CONTINUE featured">
            <a:extLst>
              <a:ext uri="{FF2B5EF4-FFF2-40B4-BE49-F238E27FC236}">
                <a16:creationId xmlns:a16="http://schemas.microsoft.com/office/drawing/2014/main" id="{A15FC3E7-FD9D-DAAC-7852-605AF10420B9}"/>
              </a:ext>
            </a:extLst>
          </p:cNvPr>
          <p:cNvPicPr>
            <a:picLocks noChangeAspect="1"/>
          </p:cNvPicPr>
          <p:nvPr/>
        </p:nvPicPr>
        <p:blipFill>
          <a:blip r:embed="rId3"/>
          <a:stretch>
            <a:fillRect/>
          </a:stretch>
        </p:blipFill>
        <p:spPr>
          <a:xfrm>
            <a:off x="728074" y="3267120"/>
            <a:ext cx="5973009" cy="241968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88590584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FD03F2-367C-072B-26A1-AB4D876448FB}"/>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E2CE277-B4FC-15C1-74F7-F94F5B1C8A4C}"/>
              </a:ext>
            </a:extLst>
          </p:cNvPr>
          <p:cNvSpPr>
            <a:spLocks noGrp="1"/>
          </p:cNvSpPr>
          <p:nvPr>
            <p:ph type="title"/>
          </p:nvPr>
        </p:nvSpPr>
        <p:spPr/>
        <p:txBody>
          <a:bodyPr/>
          <a:lstStyle/>
          <a:p>
            <a:r>
              <a:rPr lang="en-GB" dirty="0"/>
              <a:t>Holds: Placing Holds on Serial/Volume</a:t>
            </a:r>
          </a:p>
        </p:txBody>
      </p:sp>
      <p:sp>
        <p:nvSpPr>
          <p:cNvPr id="6" name="Footer Placeholder 5">
            <a:extLst>
              <a:ext uri="{FF2B5EF4-FFF2-40B4-BE49-F238E27FC236}">
                <a16:creationId xmlns:a16="http://schemas.microsoft.com/office/drawing/2014/main" id="{5FAD7070-62C0-A848-B134-A2B18F949AE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14141608-5715-24ED-14BF-F5BB5D55306F}"/>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A7CEF413-7A6C-7262-A6A5-D74DE9C026D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550865" y="978136"/>
            <a:ext cx="11020428" cy="466638"/>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lgn="just">
              <a:buClr>
                <a:schemeClr val="bg2"/>
              </a:buClr>
              <a:buFont typeface="Wingdings" panose="05000000000000000000" pitchFamily="2" charset="2"/>
              <a:buChar char="§"/>
            </a:pPr>
            <a:r>
              <a:rPr lang="en-US" dirty="0"/>
              <a:t>If the bib is a serial/volume record, when </a:t>
            </a:r>
            <a:r>
              <a:rPr lang="en-US" i="1" dirty="0"/>
              <a:t>PLACE HOLD</a:t>
            </a:r>
            <a:r>
              <a:rPr lang="en-US" dirty="0"/>
              <a:t> is selected, a </a:t>
            </a:r>
            <a:r>
              <a:rPr lang="en-US" i="1" dirty="0"/>
              <a:t>Serial Holds</a:t>
            </a:r>
            <a:r>
              <a:rPr lang="en-US" dirty="0"/>
              <a:t> box will appear allowing entry of issue details.</a:t>
            </a:r>
          </a:p>
          <a:p>
            <a:pPr lvl="1"/>
            <a:endParaRPr lang="en-US" dirty="0"/>
          </a:p>
          <a:p>
            <a:pPr marL="285750" indent="-285750">
              <a:buFont typeface="Arial" panose="020B0604020202020204" pitchFamily="34" charset="0"/>
              <a:buChar char="•"/>
            </a:pPr>
            <a:endParaRPr lang="en-US" dirty="0"/>
          </a:p>
        </p:txBody>
      </p:sp>
      <p:pic>
        <p:nvPicPr>
          <p:cNvPr id="12" name="Picture 11" descr="Screenshot of Polaris Leap Holds/Held tab">
            <a:extLst>
              <a:ext uri="{FF2B5EF4-FFF2-40B4-BE49-F238E27FC236}">
                <a16:creationId xmlns:a16="http://schemas.microsoft.com/office/drawing/2014/main" id="{0E17BE56-A5F9-58E6-EE7B-61C5B9936E72}"/>
              </a:ext>
            </a:extLst>
          </p:cNvPr>
          <p:cNvPicPr>
            <a:picLocks noChangeAspect="1"/>
          </p:cNvPicPr>
          <p:nvPr/>
        </p:nvPicPr>
        <p:blipFill>
          <a:blip r:embed="rId2"/>
          <a:stretch>
            <a:fillRect/>
          </a:stretch>
        </p:blipFill>
        <p:spPr>
          <a:xfrm>
            <a:off x="365688" y="1791739"/>
            <a:ext cx="9220713" cy="3115176"/>
          </a:xfrm>
          <a:prstGeom prst="rect">
            <a:avLst/>
          </a:prstGeom>
          <a:ln>
            <a:noFill/>
          </a:ln>
          <a:effectLst>
            <a:outerShdw blurRad="292100" dist="139700" dir="2700000" algn="tl" rotWithShape="0">
              <a:srgbClr val="333333">
                <a:alpha val="65000"/>
              </a:srgbClr>
            </a:outerShdw>
          </a:effectLst>
        </p:spPr>
      </p:pic>
      <p:pic>
        <p:nvPicPr>
          <p:cNvPr id="4" name="Picture 3" descr="Screenshot of Polaris Leap Serial Holds popup">
            <a:extLst>
              <a:ext uri="{FF2B5EF4-FFF2-40B4-BE49-F238E27FC236}">
                <a16:creationId xmlns:a16="http://schemas.microsoft.com/office/drawing/2014/main" id="{C74357BC-FFAC-B602-8822-15E1712C6E2E}"/>
              </a:ext>
            </a:extLst>
          </p:cNvPr>
          <p:cNvPicPr>
            <a:picLocks noChangeAspect="1"/>
          </p:cNvPicPr>
          <p:nvPr/>
        </p:nvPicPr>
        <p:blipFill>
          <a:blip r:embed="rId3"/>
          <a:stretch>
            <a:fillRect/>
          </a:stretch>
        </p:blipFill>
        <p:spPr>
          <a:xfrm>
            <a:off x="3783354" y="3465477"/>
            <a:ext cx="7518219" cy="288287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84894501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D61C96-917E-4C03-4418-B5B9976831E8}"/>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81AB072F-5C85-B7D3-E345-6870632C40E5}"/>
              </a:ext>
            </a:extLst>
          </p:cNvPr>
          <p:cNvSpPr>
            <a:spLocks noGrp="1"/>
          </p:cNvSpPr>
          <p:nvPr>
            <p:ph type="title"/>
          </p:nvPr>
        </p:nvSpPr>
        <p:spPr/>
        <p:txBody>
          <a:bodyPr/>
          <a:lstStyle/>
          <a:p>
            <a:r>
              <a:rPr lang="en-GB" dirty="0"/>
              <a:t>Holds: Placing from a Bib/Item Record</a:t>
            </a:r>
          </a:p>
        </p:txBody>
      </p:sp>
      <p:sp>
        <p:nvSpPr>
          <p:cNvPr id="6" name="Footer Placeholder 5">
            <a:extLst>
              <a:ext uri="{FF2B5EF4-FFF2-40B4-BE49-F238E27FC236}">
                <a16:creationId xmlns:a16="http://schemas.microsoft.com/office/drawing/2014/main" id="{010979B4-33D0-D2DA-17A0-0B395A0AE29F}"/>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E2FBB55-2E15-3771-A3E7-78C55D5F83D2}"/>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5BD41AFF-E9B5-F2B3-2529-650B6E118EDE}"/>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1050014"/>
            <a:ext cx="9709080" cy="708599"/>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Holds may be placed from bib or item records as well.</a:t>
            </a:r>
          </a:p>
          <a:p>
            <a:pPr marL="285750" indent="-285750" algn="just">
              <a:buClr>
                <a:schemeClr val="bg2"/>
              </a:buClr>
              <a:buFont typeface="Wingdings" panose="05000000000000000000" pitchFamily="2" charset="2"/>
              <a:buChar char="§"/>
            </a:pPr>
            <a:r>
              <a:rPr lang="en-US" sz="1500" dirty="0"/>
              <a:t>Check the record type before you place the hold; bibs and items look similar in Leap.</a:t>
            </a:r>
          </a:p>
          <a:p>
            <a:pPr lvl="1"/>
            <a:endParaRPr lang="en-US" dirty="0"/>
          </a:p>
          <a:p>
            <a:pPr marL="285750" indent="-285750">
              <a:buFont typeface="Arial" panose="020B0604020202020204" pitchFamily="34" charset="0"/>
              <a:buChar char="•"/>
            </a:pPr>
            <a:endParaRPr lang="en-US" dirty="0"/>
          </a:p>
        </p:txBody>
      </p:sp>
      <p:pic>
        <p:nvPicPr>
          <p:cNvPr id="8" name="Picture 7" descr="Screenshot of Polaris Leap Bib Record with ACTIONS &gt; Place Hold featured">
            <a:extLst>
              <a:ext uri="{FF2B5EF4-FFF2-40B4-BE49-F238E27FC236}">
                <a16:creationId xmlns:a16="http://schemas.microsoft.com/office/drawing/2014/main" id="{D8D88001-536E-6031-8E26-D3CFA24763C4}"/>
              </a:ext>
            </a:extLst>
          </p:cNvPr>
          <p:cNvPicPr>
            <a:picLocks noChangeAspect="1"/>
          </p:cNvPicPr>
          <p:nvPr/>
        </p:nvPicPr>
        <p:blipFill>
          <a:blip r:embed="rId2"/>
          <a:stretch>
            <a:fillRect/>
          </a:stretch>
        </p:blipFill>
        <p:spPr>
          <a:xfrm>
            <a:off x="246579" y="2112004"/>
            <a:ext cx="9709079" cy="2633991"/>
          </a:xfrm>
          <a:prstGeom prst="rect">
            <a:avLst/>
          </a:prstGeom>
          <a:ln>
            <a:noFill/>
          </a:ln>
          <a:effectLst>
            <a:outerShdw blurRad="292100" dist="139700" dir="2700000" algn="tl" rotWithShape="0">
              <a:srgbClr val="333333">
                <a:alpha val="65000"/>
              </a:srgbClr>
            </a:outerShdw>
          </a:effectLst>
        </p:spPr>
      </p:pic>
      <p:pic>
        <p:nvPicPr>
          <p:cNvPr id="9" name="Picture 8" descr="Screenshot of Polaris Leap Item Record with ACTIONS &gt; Place Hold featured">
            <a:extLst>
              <a:ext uri="{FF2B5EF4-FFF2-40B4-BE49-F238E27FC236}">
                <a16:creationId xmlns:a16="http://schemas.microsoft.com/office/drawing/2014/main" id="{36B5F3F0-7E58-D0F7-20E4-47E831CDB24E}"/>
              </a:ext>
            </a:extLst>
          </p:cNvPr>
          <p:cNvPicPr>
            <a:picLocks noChangeAspect="1"/>
          </p:cNvPicPr>
          <p:nvPr/>
        </p:nvPicPr>
        <p:blipFill>
          <a:blip r:embed="rId3"/>
          <a:stretch>
            <a:fillRect/>
          </a:stretch>
        </p:blipFill>
        <p:spPr>
          <a:xfrm>
            <a:off x="1934375" y="3202097"/>
            <a:ext cx="9852917" cy="279286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55509450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3D46AD-75AE-17C3-01F7-2A80F6D3F71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67B6802C-1726-AD00-53CE-F1BC68177966}"/>
              </a:ext>
            </a:extLst>
          </p:cNvPr>
          <p:cNvSpPr>
            <a:spLocks noGrp="1"/>
          </p:cNvSpPr>
          <p:nvPr>
            <p:ph type="title"/>
          </p:nvPr>
        </p:nvSpPr>
        <p:spPr/>
        <p:txBody>
          <a:bodyPr/>
          <a:lstStyle/>
          <a:p>
            <a:r>
              <a:rPr lang="en-GB" dirty="0"/>
              <a:t>Holds: Placing from a Bib/Item Record</a:t>
            </a:r>
          </a:p>
        </p:txBody>
      </p:sp>
      <p:sp>
        <p:nvSpPr>
          <p:cNvPr id="6" name="Footer Placeholder 5">
            <a:extLst>
              <a:ext uri="{FF2B5EF4-FFF2-40B4-BE49-F238E27FC236}">
                <a16:creationId xmlns:a16="http://schemas.microsoft.com/office/drawing/2014/main" id="{0669381E-0A41-50A2-8AAD-EFA6C3A5A591}"/>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DB9D0F97-1449-0746-A4F0-E9DA70283FCB}"/>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E09C6B1E-3EA7-6271-145F-E93170FB9F1F}"/>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1A0EA83C-7FC3-7991-797F-85F0CF0DA888}"/>
              </a:ext>
            </a:extLst>
          </p:cNvPr>
          <p:cNvSpPr txBox="1">
            <a:spLocks/>
          </p:cNvSpPr>
          <p:nvPr/>
        </p:nvSpPr>
        <p:spPr>
          <a:xfrm>
            <a:off x="550864" y="1016831"/>
            <a:ext cx="10289903" cy="931624"/>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If any patron records are open, the </a:t>
            </a:r>
            <a:r>
              <a:rPr lang="en-US" sz="1500" i="1" dirty="0"/>
              <a:t>Select a patron</a:t>
            </a:r>
            <a:r>
              <a:rPr lang="en-US" sz="1500" dirty="0"/>
              <a:t> box will appear containing one or more choices.</a:t>
            </a:r>
          </a:p>
          <a:p>
            <a:pPr marL="342900" indent="-342900" algn="just">
              <a:buClr>
                <a:schemeClr val="bg2"/>
              </a:buClr>
              <a:buFont typeface="Wingdings" panose="05000000000000000000" pitchFamily="2" charset="2"/>
              <a:buChar char="§"/>
            </a:pPr>
            <a:r>
              <a:rPr lang="en-US" sz="1500" dirty="0"/>
              <a:t>Otherwise, use the </a:t>
            </a:r>
            <a:r>
              <a:rPr lang="en-US" sz="1500" i="1" dirty="0"/>
              <a:t>Find Tool</a:t>
            </a:r>
            <a:r>
              <a:rPr lang="en-US" sz="1500" dirty="0"/>
              <a:t> to choose the correct patron.</a:t>
            </a:r>
          </a:p>
          <a:p>
            <a:pPr lvl="1"/>
            <a:endParaRPr lang="en-US" dirty="0"/>
          </a:p>
          <a:p>
            <a:pPr marL="285750" indent="-285750">
              <a:buFont typeface="Arial" panose="020B0604020202020204" pitchFamily="34" charset="0"/>
              <a:buChar char="•"/>
            </a:pPr>
            <a:endParaRPr lang="en-US" dirty="0"/>
          </a:p>
        </p:txBody>
      </p:sp>
      <p:pic>
        <p:nvPicPr>
          <p:cNvPr id="4" name="Picture 3" descr="Screenshot of Polaris Leap Select a patron popup">
            <a:extLst>
              <a:ext uri="{FF2B5EF4-FFF2-40B4-BE49-F238E27FC236}">
                <a16:creationId xmlns:a16="http://schemas.microsoft.com/office/drawing/2014/main" id="{7EADAC1E-3653-FCA9-5682-84BFC9EF13DC}"/>
              </a:ext>
            </a:extLst>
          </p:cNvPr>
          <p:cNvPicPr>
            <a:picLocks noChangeAspect="1"/>
          </p:cNvPicPr>
          <p:nvPr/>
        </p:nvPicPr>
        <p:blipFill>
          <a:blip r:embed="rId2"/>
          <a:stretch>
            <a:fillRect/>
          </a:stretch>
        </p:blipFill>
        <p:spPr>
          <a:xfrm>
            <a:off x="2543364" y="2344574"/>
            <a:ext cx="6707574" cy="382708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3977888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CFB14-CE01-1CC2-BAAA-94137F359634}"/>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2A9276FD-4AB0-E33E-782B-84F166F28A02}"/>
              </a:ext>
            </a:extLst>
          </p:cNvPr>
          <p:cNvSpPr>
            <a:spLocks noGrp="1"/>
          </p:cNvSpPr>
          <p:nvPr>
            <p:ph type="title"/>
          </p:nvPr>
        </p:nvSpPr>
        <p:spPr/>
        <p:txBody>
          <a:bodyPr/>
          <a:lstStyle/>
          <a:p>
            <a:r>
              <a:rPr lang="en-GB" dirty="0"/>
              <a:t>Holds: Managing Holds (Grouping)</a:t>
            </a:r>
          </a:p>
        </p:txBody>
      </p:sp>
      <p:sp>
        <p:nvSpPr>
          <p:cNvPr id="6" name="Footer Placeholder 5">
            <a:extLst>
              <a:ext uri="{FF2B5EF4-FFF2-40B4-BE49-F238E27FC236}">
                <a16:creationId xmlns:a16="http://schemas.microsoft.com/office/drawing/2014/main" id="{5E3DA95D-D5C2-3C18-DB1A-33F8559456EC}"/>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276819E7-606A-437D-433E-3531864E6FC1}"/>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98</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71DD6B91-CD3E-28D6-8782-A45F3A3B0989}"/>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2" name="Text Placeholder 4">
            <a:extLst>
              <a:ext uri="{FF2B5EF4-FFF2-40B4-BE49-F238E27FC236}">
                <a16:creationId xmlns:a16="http://schemas.microsoft.com/office/drawing/2014/main" id="{D27E5D42-13FC-AC44-B374-F000AB57BAEC}"/>
              </a:ext>
            </a:extLst>
          </p:cNvPr>
          <p:cNvSpPr txBox="1">
            <a:spLocks/>
          </p:cNvSpPr>
          <p:nvPr/>
        </p:nvSpPr>
        <p:spPr>
          <a:xfrm>
            <a:off x="550864" y="1131352"/>
            <a:ext cx="11450673" cy="1245208"/>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gn="just">
              <a:buClr>
                <a:schemeClr val="bg2"/>
              </a:buClr>
              <a:buFont typeface="Wingdings" panose="05000000000000000000" pitchFamily="2" charset="2"/>
              <a:buChar char="§"/>
            </a:pPr>
            <a:r>
              <a:rPr lang="en-US" sz="1500" dirty="0"/>
              <a:t>Select the holds to group and use </a:t>
            </a:r>
            <a:r>
              <a:rPr lang="en-US" sz="1500" i="1" dirty="0"/>
              <a:t>More &gt; Add To Group</a:t>
            </a:r>
            <a:r>
              <a:rPr lang="en-US" sz="1500" dirty="0"/>
              <a:t>. </a:t>
            </a:r>
          </a:p>
          <a:p>
            <a:pPr marL="285750" indent="-285750" algn="just">
              <a:buClr>
                <a:schemeClr val="bg2"/>
              </a:buClr>
              <a:buFont typeface="Wingdings" panose="05000000000000000000" pitchFamily="2" charset="2"/>
              <a:buChar char="§"/>
            </a:pPr>
            <a:r>
              <a:rPr lang="en-US" sz="1500" dirty="0"/>
              <a:t>The holds will be assigned to a group (in this example, “A”).</a:t>
            </a:r>
          </a:p>
          <a:p>
            <a:pPr marL="285750" indent="-285750" algn="just">
              <a:buClr>
                <a:schemeClr val="bg2"/>
              </a:buClr>
              <a:buFont typeface="Wingdings" panose="05000000000000000000" pitchFamily="2" charset="2"/>
              <a:buChar char="§"/>
            </a:pPr>
            <a:r>
              <a:rPr lang="en-US" sz="1500" dirty="0"/>
              <a:t>The first title to be trapped and held will fulfill the hold and the others will drop from the patron record.</a:t>
            </a:r>
          </a:p>
          <a:p>
            <a:pPr marL="285750" indent="-285750">
              <a:buFont typeface="Arial" panose="020B0604020202020204" pitchFamily="34" charset="0"/>
              <a:buChar char="•"/>
            </a:pPr>
            <a:endParaRPr lang="en-US" dirty="0"/>
          </a:p>
        </p:txBody>
      </p:sp>
      <p:pic>
        <p:nvPicPr>
          <p:cNvPr id="8" name="Picture 7" descr="Screenshot of Polaris Leap grouping holds with More &gt; Add To Group">
            <a:extLst>
              <a:ext uri="{FF2B5EF4-FFF2-40B4-BE49-F238E27FC236}">
                <a16:creationId xmlns:a16="http://schemas.microsoft.com/office/drawing/2014/main" id="{FF07C141-BB4C-BC39-5BE4-3A62A524E126}"/>
              </a:ext>
            </a:extLst>
          </p:cNvPr>
          <p:cNvPicPr>
            <a:picLocks noChangeAspect="1"/>
          </p:cNvPicPr>
          <p:nvPr/>
        </p:nvPicPr>
        <p:blipFill>
          <a:blip r:embed="rId2"/>
          <a:stretch>
            <a:fillRect/>
          </a:stretch>
        </p:blipFill>
        <p:spPr>
          <a:xfrm>
            <a:off x="759109" y="2553256"/>
            <a:ext cx="10673780" cy="3618401"/>
          </a:xfrm>
          <a:prstGeom prst="rect">
            <a:avLst/>
          </a:prstGeom>
        </p:spPr>
      </p:pic>
    </p:spTree>
    <p:extLst>
      <p:ext uri="{BB962C8B-B14F-4D97-AF65-F5344CB8AC3E}">
        <p14:creationId xmlns:p14="http://schemas.microsoft.com/office/powerpoint/2010/main" val="335850923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38D9C2-20A1-19CB-AAB0-A4289FF0B646}"/>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564F50CE-A21C-B244-D7AC-EE63A30351CD}"/>
              </a:ext>
            </a:extLst>
          </p:cNvPr>
          <p:cNvSpPr>
            <a:spLocks noGrp="1"/>
          </p:cNvSpPr>
          <p:nvPr>
            <p:ph type="title"/>
          </p:nvPr>
        </p:nvSpPr>
        <p:spPr/>
        <p:txBody>
          <a:bodyPr/>
          <a:lstStyle/>
          <a:p>
            <a:r>
              <a:rPr lang="en-GB" dirty="0"/>
              <a:t>Holds: Managing Holds</a:t>
            </a:r>
          </a:p>
        </p:txBody>
      </p:sp>
      <p:sp>
        <p:nvSpPr>
          <p:cNvPr id="6" name="Footer Placeholder 5">
            <a:extLst>
              <a:ext uri="{FF2B5EF4-FFF2-40B4-BE49-F238E27FC236}">
                <a16:creationId xmlns:a16="http://schemas.microsoft.com/office/drawing/2014/main" id="{1F1E8349-781A-DE67-7DBD-1AC413F0FD52}"/>
              </a:ext>
            </a:extLst>
          </p:cNvPr>
          <p:cNvSpPr>
            <a:spLocks noGrp="1"/>
          </p:cNvSpPr>
          <p:nvPr>
            <p:ph type="ftr"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venir Next LT Pro"/>
                <a:ea typeface="+mn-ea"/>
                <a:cs typeface="+mn-cs"/>
              </a:rPr>
              <a:t>© 2025 Clarivate. All rights reserved.</a:t>
            </a:r>
          </a:p>
        </p:txBody>
      </p:sp>
      <p:sp>
        <p:nvSpPr>
          <p:cNvPr id="7" name="Slide Number Placeholder 6">
            <a:extLst>
              <a:ext uri="{FF2B5EF4-FFF2-40B4-BE49-F238E27FC236}">
                <a16:creationId xmlns:a16="http://schemas.microsoft.com/office/drawing/2014/main" id="{312BA22C-E453-ACD7-F726-F723BA13807C}"/>
              </a:ext>
            </a:extLst>
          </p:cNvPr>
          <p:cNvSpPr>
            <a:spLocks noGrp="1"/>
          </p:cNvSpPr>
          <p:nvPr>
            <p:ph type="sldNum"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59CD943-D024-467A-B36E-F11E1285ED75}" type="slidenum">
              <a:rPr kumimoji="0" lang="en-GB" sz="900" b="0" i="0" u="none" strike="noStrike" kern="1200" cap="none" spc="0" normalizeH="0" baseline="0" noProof="0" smtClean="0">
                <a:ln>
                  <a:noFill/>
                </a:ln>
                <a:solidFill>
                  <a:prstClr val="black"/>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99</a:t>
            </a:fld>
            <a:endParaRPr kumimoji="0" lang="en-GB" sz="900" b="0" i="0" u="none" strike="noStrike" kern="1200" cap="none" spc="0" normalizeH="0" baseline="0" noProof="0" dirty="0">
              <a:ln>
                <a:noFill/>
              </a:ln>
              <a:solidFill>
                <a:prstClr val="black"/>
              </a:solidFill>
              <a:effectLst/>
              <a:uLnTx/>
              <a:uFillTx/>
              <a:latin typeface="Avenir Next LT Pro"/>
              <a:ea typeface="+mn-ea"/>
              <a:cs typeface="+mn-cs"/>
            </a:endParaRPr>
          </a:p>
        </p:txBody>
      </p:sp>
      <p:sp>
        <p:nvSpPr>
          <p:cNvPr id="5" name="Slide Number Placeholder 1">
            <a:extLst>
              <a:ext uri="{FF2B5EF4-FFF2-40B4-BE49-F238E27FC236}">
                <a16:creationId xmlns:a16="http://schemas.microsoft.com/office/drawing/2014/main" id="{D1A60C1A-F3EB-E95F-96CC-EFD013F3689B}"/>
              </a:ext>
            </a:extLst>
          </p:cNvPr>
          <p:cNvSpPr txBox="1">
            <a:spLocks/>
          </p:cNvSpPr>
          <p:nvPr/>
        </p:nvSpPr>
        <p:spPr>
          <a:xfrm>
            <a:off x="11571292" y="6348353"/>
            <a:ext cx="216000" cy="2159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dirty="0"/>
          </a:p>
        </p:txBody>
      </p:sp>
      <p:sp>
        <p:nvSpPr>
          <p:cNvPr id="3" name="Text Placeholder 4">
            <a:extLst>
              <a:ext uri="{FF2B5EF4-FFF2-40B4-BE49-F238E27FC236}">
                <a16:creationId xmlns:a16="http://schemas.microsoft.com/office/drawing/2014/main" id="{D27E5D42-13FC-AC44-B374-F000AB57BAEC}"/>
              </a:ext>
            </a:extLst>
          </p:cNvPr>
          <p:cNvSpPr txBox="1">
            <a:spLocks/>
          </p:cNvSpPr>
          <p:nvPr/>
        </p:nvSpPr>
        <p:spPr>
          <a:xfrm>
            <a:off x="370663" y="1131352"/>
            <a:ext cx="11450673" cy="4863610"/>
          </a:xfrm>
          <a:prstGeom prst="rect">
            <a:avLst/>
          </a:prstGeom>
        </p:spPr>
        <p:txBody>
          <a:bodyPr vert="horz" lIns="0" tIns="0" rIns="0" bIns="0" numCol="1" rtlCol="0">
            <a:normAutofit/>
          </a:bodyPr>
          <a:lstStyle>
            <a:lvl1pPr marL="0" indent="0" algn="l" defTabSz="914400" rtl="0" eaLnBrk="1" latinLnBrk="0" hangingPunct="1">
              <a:lnSpc>
                <a:spcPct val="90000"/>
              </a:lnSpc>
              <a:spcBef>
                <a:spcPts val="900"/>
              </a:spcBef>
              <a:buFont typeface="Arial" panose="020B0604020202020204" pitchFamily="34" charset="0"/>
              <a:buNone/>
              <a:defRPr sz="20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lgn="just">
              <a:buClr>
                <a:schemeClr val="bg2"/>
              </a:buClr>
              <a:buFont typeface="Wingdings" panose="05000000000000000000" pitchFamily="2" charset="2"/>
              <a:buChar char="§"/>
            </a:pPr>
            <a:r>
              <a:rPr lang="en-US" sz="1500" dirty="0"/>
              <a:t>If the hold status is </a:t>
            </a:r>
            <a:r>
              <a:rPr lang="en-US" sz="1500" i="1" u="sng" dirty="0"/>
              <a:t>Active</a:t>
            </a:r>
            <a:r>
              <a:rPr lang="en-US" sz="1500" dirty="0"/>
              <a:t> or </a:t>
            </a:r>
            <a:r>
              <a:rPr lang="en-US" sz="1500" i="1" u="sng" dirty="0"/>
              <a:t>Pending</a:t>
            </a:r>
            <a:r>
              <a:rPr lang="en-US" sz="1500" dirty="0"/>
              <a:t>, we can </a:t>
            </a:r>
            <a:r>
              <a:rPr lang="en-US" sz="1500" i="1" dirty="0"/>
              <a:t>Cancel </a:t>
            </a:r>
            <a:r>
              <a:rPr lang="en-US" sz="1500" dirty="0"/>
              <a:t>the hold or </a:t>
            </a:r>
            <a:r>
              <a:rPr lang="en-US" sz="1500" i="1" dirty="0"/>
              <a:t>Suspend</a:t>
            </a:r>
            <a:r>
              <a:rPr lang="en-US" sz="1500" dirty="0"/>
              <a:t> the hold (vacation mode).</a:t>
            </a:r>
          </a:p>
          <a:p>
            <a:pPr marL="342900" indent="-342900" algn="just">
              <a:buClr>
                <a:schemeClr val="bg2"/>
              </a:buClr>
              <a:buFont typeface="Wingdings" panose="05000000000000000000" pitchFamily="2" charset="2"/>
              <a:buChar char="§"/>
            </a:pPr>
            <a:r>
              <a:rPr lang="en-US" sz="1500" dirty="0"/>
              <a:t>The hold can also be canceled here.</a:t>
            </a:r>
          </a:p>
          <a:p>
            <a:pPr marL="285750" indent="-285750">
              <a:buFont typeface="Arial" panose="020B0604020202020204" pitchFamily="34" charset="0"/>
              <a:buChar char="•"/>
            </a:pPr>
            <a:endParaRPr lang="en-US" dirty="0"/>
          </a:p>
        </p:txBody>
      </p:sp>
      <p:pic>
        <p:nvPicPr>
          <p:cNvPr id="4" name="Picture 3" descr="Screenshot of Polaris Leap Hold List with Suspend/Reactivate featured">
            <a:extLst>
              <a:ext uri="{FF2B5EF4-FFF2-40B4-BE49-F238E27FC236}">
                <a16:creationId xmlns:a16="http://schemas.microsoft.com/office/drawing/2014/main" id="{F648B965-3932-E429-678F-0D44BAC5376B}"/>
              </a:ext>
            </a:extLst>
          </p:cNvPr>
          <p:cNvPicPr>
            <a:picLocks noChangeAspect="1"/>
          </p:cNvPicPr>
          <p:nvPr/>
        </p:nvPicPr>
        <p:blipFill>
          <a:blip r:embed="rId2"/>
          <a:stretch>
            <a:fillRect/>
          </a:stretch>
        </p:blipFill>
        <p:spPr>
          <a:xfrm>
            <a:off x="946561" y="2122968"/>
            <a:ext cx="10259857" cy="404869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713977110"/>
      </p:ext>
    </p:extLst>
  </p:cSld>
  <p:clrMapOvr>
    <a:masterClrMapping/>
  </p:clrMapOvr>
</p:sld>
</file>

<file path=ppt/theme/theme1.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7030A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Innovative Master Template_120923" id="{F02E95F7-BABD-6D49-96F9-25B90628C908}" vid="{9374828B-B5E7-664D-AE26-4CDD924AC3E9}"/>
    </a:ext>
  </a:extLst>
</a:theme>
</file>

<file path=ppt/theme/theme2.xml><?xml version="1.0" encoding="utf-8"?>
<a:theme xmlns:a="http://schemas.openxmlformats.org/drawingml/2006/main" name="1_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Presentation3" id="{C283A8CB-DA49-D54D-8AB9-0CA69C1ABF25}" vid="{CE5E4963-3A8E-254F-85B8-9FFCC1F2027F}"/>
    </a:ext>
  </a:extLst>
</a:theme>
</file>

<file path=ppt/theme/theme3.xml><?xml version="1.0" encoding="utf-8"?>
<a:theme xmlns:a="http://schemas.openxmlformats.org/drawingml/2006/main" name="Content Layouts">
  <a:themeElements>
    <a:clrScheme name="Custom 6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D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wrap="square" tIns="108000" bIns="108000" rtlCol="0" anchor="ctr" anchorCtr="0">
        <a:noAutofit/>
      </a:bodyPr>
      <a:lstStyle>
        <a:defPPr algn="ctr">
          <a:defRPr sz="1500" dirty="0" err="1" smtClean="0">
            <a:solidFill>
              <a:schemeClr val="tx1"/>
            </a:solidFill>
          </a:defRPr>
        </a:defPPr>
      </a:lstStyle>
    </a:spDef>
    <a:txDef>
      <a:spPr>
        <a:noFill/>
        <a:ln>
          <a:noFill/>
        </a:ln>
      </a:spPr>
      <a:bodyPr wrap="square" rtlCol="0">
        <a:noAutofit/>
      </a:bodyPr>
      <a:lstStyle>
        <a:defPPr algn="l">
          <a:defRPr sz="1500" dirty="0" err="1" smtClean="0"/>
        </a:defPPr>
      </a:lstStyle>
    </a:txDef>
  </a:objectDefaults>
  <a:extraClrSchemeLst/>
  <a:extLst>
    <a:ext uri="{05A4C25C-085E-4340-85A3-A5531E510DB2}">
      <thm15:themeFamily xmlns:thm15="http://schemas.microsoft.com/office/thememl/2012/main" name="Clarivate_MASTER Template_V1_22.4" id="{0BFECBFB-B186-9B46-ADF1-23F185B13481}" vid="{D1A78186-1673-264C-BAD1-9C55A29D0DB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ACC59F16EE55947BB98B5A79FB2B792" ma:contentTypeVersion="11" ma:contentTypeDescription="Create a new document." ma:contentTypeScope="" ma:versionID="8f07f8437229331f4d01334cd6bce6d9">
  <xsd:schema xmlns:xsd="http://www.w3.org/2001/XMLSchema" xmlns:xs="http://www.w3.org/2001/XMLSchema" xmlns:p="http://schemas.microsoft.com/office/2006/metadata/properties" xmlns:ns1="http://schemas.microsoft.com/sharepoint/v3" xmlns:ns2="279731a2-5271-429d-9fd5-2c27c1f29d58" xmlns:ns3="eceba0e2-b42c-4a8d-b505-0c1fe0f5698e" xmlns:ns4="edd707c4-89bf-486f-adf0-5d351e5faa98" targetNamespace="http://schemas.microsoft.com/office/2006/metadata/properties" ma:root="true" ma:fieldsID="0fa8713bf7a0256ba7df82a1a086cf6e" ns1:_="" ns2:_="" ns3:_="" ns4:_="">
    <xsd:import namespace="http://schemas.microsoft.com/sharepoint/v3"/>
    <xsd:import namespace="279731a2-5271-429d-9fd5-2c27c1f29d58"/>
    <xsd:import namespace="eceba0e2-b42c-4a8d-b505-0c1fe0f5698e"/>
    <xsd:import namespace="edd707c4-89bf-486f-adf0-5d351e5faa98"/>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SierraRls_x002e_" minOccurs="0"/>
                <xsd:element ref="ns2:PolarisRls_x002e_" minOccurs="0"/>
                <xsd:element ref="ns2:ITLCPublicURL" minOccurs="0"/>
                <xsd:element ref="ns2:MediaServiceDateTaken"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LengthInSeconds" minOccurs="0"/>
                <xsd:element ref="ns1:_ip_UnifiedCompliancePolicyProperties" minOccurs="0"/>
                <xsd:element ref="ns1:_ip_UnifiedCompliancePolicyUIAction" minOccurs="0"/>
                <xsd:element ref="ns4:MediaServiceObjectDetectorVersions"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3" nillable="true" ma:displayName="Unified Compliance Policy Properties" ma:hidden="true" ma:internalName="_ip_UnifiedCompliancePolicyProperties">
      <xsd:simpleType>
        <xsd:restriction base="dms:Note"/>
      </xsd:simpleType>
    </xsd:element>
    <xsd:element name="_ip_UnifiedCompliancePolicyUIAction" ma:index="24"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79731a2-5271-429d-9fd5-2c27c1f29d5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SierraRls_x002e_" ma:index="12" nillable="true" ma:displayName="Sierra Rls." ma:format="Dropdown" ma:internalName="SierraRls_x002e_">
      <xsd:simpleType>
        <xsd:restriction base="dms:Choice">
          <xsd:enumeration value="5.1"/>
          <xsd:enumeration value="5.0"/>
        </xsd:restriction>
      </xsd:simpleType>
    </xsd:element>
    <xsd:element name="PolarisRls_x002e_" ma:index="13" nillable="true" ma:displayName="Polaris Rls." ma:format="Dropdown" ma:internalName="PolarisRls_x002e_">
      <xsd:simpleType>
        <xsd:restriction base="dms:Choice">
          <xsd:enumeration value="6.5"/>
          <xsd:enumeration value="6.4"/>
          <xsd:enumeration value="6.3"/>
          <xsd:enumeration value="6.2"/>
        </xsd:restriction>
      </xsd:simpleType>
    </xsd:element>
    <xsd:element name="ITLCPublicURL" ma:index="14" nillable="true" ma:displayName="ITLC Public URL" ma:format="Hyperlink" ma:internalName="ITLCPublicURL">
      <xsd:complexType>
        <xsd:complexContent>
          <xsd:extension base="dms:URL">
            <xsd:sequence>
              <xsd:element name="Url" type="dms:ValidUrl" minOccurs="0" nillable="true"/>
              <xsd:element name="Description" type="xsd:string" nillable="true"/>
            </xsd:sequence>
          </xsd:extension>
        </xsd:complexContent>
      </xsd:complexType>
    </xsd:element>
    <xsd:element name="MediaServiceDateTaken" ma:index="15" nillable="true" ma:displayName="MediaServiceDateTaken" ma:hidden="true" ma:internalName="MediaServiceDateTaken" ma:readOnly="true">
      <xsd:simpleType>
        <xsd:restriction base="dms:Text"/>
      </xsd:simpleType>
    </xsd:element>
    <xsd:element name="MediaServiceAutoTags" ma:index="18" nillable="true" ma:displayName="Tags" ma:internalName="MediaServiceAutoTags"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LengthInSeconds" ma:index="22"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eceba0e2-b42c-4a8d-b505-0c1fe0f5698e"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dd707c4-89bf-486f-adf0-5d351e5faa98" elementFormDefault="qualified">
    <xsd:import namespace="http://schemas.microsoft.com/office/2006/documentManagement/types"/>
    <xsd:import namespace="http://schemas.microsoft.com/office/infopath/2007/PartnerControls"/>
    <xsd:element name="MediaServiceObjectDetectorVersions" ma:index="25" nillable="true" ma:displayName="MediaServiceObjectDetectorVersions" ma:hidden="true" ma:indexed="true" ma:internalName="MediaServiceObjectDetectorVersions" ma:readOnly="true">
      <xsd:simpleType>
        <xsd:restriction base="dms:Text"/>
      </xsd:simpleType>
    </xsd:element>
    <xsd:element name="MediaServiceSearchProperties" ma:index="26"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SierraRls_x002e_ xmlns="279731a2-5271-429d-9fd5-2c27c1f29d58" xsi:nil="true"/>
    <PolarisRls_x002e_ xmlns="279731a2-5271-429d-9fd5-2c27c1f29d58" xsi:nil="true"/>
    <ITLCPublicURL xmlns="279731a2-5271-429d-9fd5-2c27c1f29d58">
      <Url xsi:nil="true"/>
      <Description xsi:nil="true"/>
    </ITLCPublicURL>
  </documentManagement>
</p:properties>
</file>

<file path=customXml/itemProps1.xml><?xml version="1.0" encoding="utf-8"?>
<ds:datastoreItem xmlns:ds="http://schemas.openxmlformats.org/officeDocument/2006/customXml" ds:itemID="{8DB09606-1231-4E6E-8CD4-88A42E02493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279731a2-5271-429d-9fd5-2c27c1f29d58"/>
    <ds:schemaRef ds:uri="eceba0e2-b42c-4a8d-b505-0c1fe0f5698e"/>
    <ds:schemaRef ds:uri="edd707c4-89bf-486f-adf0-5d351e5faa9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01DDD90-9D6F-496D-B0A8-1E02E78F776C}">
  <ds:schemaRefs>
    <ds:schemaRef ds:uri="http://schemas.microsoft.com/sharepoint/v3/contenttype/forms"/>
  </ds:schemaRefs>
</ds:datastoreItem>
</file>

<file path=customXml/itemProps3.xml><?xml version="1.0" encoding="utf-8"?>
<ds:datastoreItem xmlns:ds="http://schemas.openxmlformats.org/officeDocument/2006/customXml" ds:itemID="{C1A6F314-43A2-4A71-A05B-6F7BD7AB82A5}">
  <ds:schemaRefs>
    <ds:schemaRef ds:uri="http://purl.org/dc/elements/1.1/"/>
    <ds:schemaRef ds:uri="http://purl.org/dc/terms/"/>
    <ds:schemaRef ds:uri="edd707c4-89bf-486f-adf0-5d351e5faa98"/>
    <ds:schemaRef ds:uri="http://schemas.microsoft.com/sharepoint/v3"/>
    <ds:schemaRef ds:uri="http://schemas.microsoft.com/office/infopath/2007/PartnerControls"/>
    <ds:schemaRef ds:uri="http://schemas.microsoft.com/office/2006/documentManagement/types"/>
    <ds:schemaRef ds:uri="http://schemas.openxmlformats.org/package/2006/metadata/core-properties"/>
    <ds:schemaRef ds:uri="http://schemas.microsoft.com/office/2006/metadata/properties"/>
    <ds:schemaRef ds:uri="eceba0e2-b42c-4a8d-b505-0c1fe0f5698e"/>
    <ds:schemaRef ds:uri="279731a2-5271-429d-9fd5-2c27c1f29d58"/>
    <ds:schemaRef ds:uri="http://www.w3.org/XML/1998/namespace"/>
    <ds:schemaRef ds:uri="http://purl.org/dc/dcmityp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office theme</Template>
  <TotalTime>2649</TotalTime>
  <Words>7403</Words>
  <Application>Microsoft Office PowerPoint</Application>
  <PresentationFormat>Widescreen</PresentationFormat>
  <Paragraphs>921</Paragraphs>
  <Slides>131</Slides>
  <Notes>1</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131</vt:i4>
      </vt:variant>
    </vt:vector>
  </HeadingPairs>
  <TitlesOfParts>
    <vt:vector size="144" baseType="lpstr">
      <vt:lpstr>Arial</vt:lpstr>
      <vt:lpstr>Avenir Next LT Pro</vt:lpstr>
      <vt:lpstr>Avenir Next LT Pro Demi</vt:lpstr>
      <vt:lpstr>Calibri</vt:lpstr>
      <vt:lpstr>Courier New</vt:lpstr>
      <vt:lpstr>Georgia</vt:lpstr>
      <vt:lpstr>Helvetica</vt:lpstr>
      <vt:lpstr>Segoe UI</vt:lpstr>
      <vt:lpstr>Segoe UI Historic</vt:lpstr>
      <vt:lpstr>Wingdings</vt:lpstr>
      <vt:lpstr>Device Layouts - Light</vt:lpstr>
      <vt:lpstr>1_Device Layouts - Light</vt:lpstr>
      <vt:lpstr>Content Layouts</vt:lpstr>
      <vt:lpstr>PowerPoint Presentation</vt:lpstr>
      <vt:lpstr>What is Leap?</vt:lpstr>
      <vt:lpstr>Do We Still Need the Client?</vt:lpstr>
      <vt:lpstr>What Needs to be Set Up in System Administration?</vt:lpstr>
      <vt:lpstr>What Needs to be Set Up in System Administration?</vt:lpstr>
      <vt:lpstr>What Needs to be Set Up in System Administration?</vt:lpstr>
      <vt:lpstr>Logging in to Leap</vt:lpstr>
      <vt:lpstr>Logging Out of Leap</vt:lpstr>
      <vt:lpstr>Getting Around</vt:lpstr>
      <vt:lpstr>Getting Around</vt:lpstr>
      <vt:lpstr>Getting Around</vt:lpstr>
      <vt:lpstr>Getting Around</vt:lpstr>
      <vt:lpstr>Help</vt:lpstr>
      <vt:lpstr>Settings</vt:lpstr>
      <vt:lpstr>Settings: Print Options</vt:lpstr>
      <vt:lpstr>Settings: Special Loan</vt:lpstr>
      <vt:lpstr>Settings: Workform User Defaults</vt:lpstr>
      <vt:lpstr>Settings</vt:lpstr>
      <vt:lpstr>Quick Search vs. Find</vt:lpstr>
      <vt:lpstr>Quick Search Box</vt:lpstr>
      <vt:lpstr>Quick Search Box</vt:lpstr>
      <vt:lpstr>Find Tool</vt:lpstr>
      <vt:lpstr>Find Tool</vt:lpstr>
      <vt:lpstr>Find Tool</vt:lpstr>
      <vt:lpstr>Find Tool</vt:lpstr>
      <vt:lpstr>Find Tool</vt:lpstr>
      <vt:lpstr>Find Tool</vt:lpstr>
      <vt:lpstr>Find Tool</vt:lpstr>
      <vt:lpstr>Patron Records</vt:lpstr>
      <vt:lpstr>Patron Records</vt:lpstr>
      <vt:lpstr>Bibliographic Records</vt:lpstr>
      <vt:lpstr>Bibliographic Records</vt:lpstr>
      <vt:lpstr>Bibliographic Records</vt:lpstr>
      <vt:lpstr>Item Records</vt:lpstr>
      <vt:lpstr>Item Record Structure</vt:lpstr>
      <vt:lpstr>Item Records</vt:lpstr>
      <vt:lpstr>Item Records</vt:lpstr>
      <vt:lpstr>Item Records</vt:lpstr>
      <vt:lpstr>Hold Requests</vt:lpstr>
      <vt:lpstr>Working with Multiple Records</vt:lpstr>
      <vt:lpstr>Registering a New Patron</vt:lpstr>
      <vt:lpstr>Profile</vt:lpstr>
      <vt:lpstr>Attributes</vt:lpstr>
      <vt:lpstr>Email and Addresses</vt:lpstr>
      <vt:lpstr>Phone, Fax, and Notification Settings</vt:lpstr>
      <vt:lpstr>Preferences and Password</vt:lpstr>
      <vt:lpstr>Image</vt:lpstr>
      <vt:lpstr>Miscellaneous Information</vt:lpstr>
      <vt:lpstr>Editing a Patron Record</vt:lpstr>
      <vt:lpstr>Copying and Deleting Patron Records</vt:lpstr>
      <vt:lpstr>Merging Patron Records</vt:lpstr>
      <vt:lpstr>Merging Patron Records</vt:lpstr>
      <vt:lpstr>Securing Patron Records</vt:lpstr>
      <vt:lpstr>Check Out Functions</vt:lpstr>
      <vt:lpstr>Completing a Check Out</vt:lpstr>
      <vt:lpstr>Configuring eReceipts</vt:lpstr>
      <vt:lpstr>Check Out: Brief Item Entry (Circ On-the-Fly)</vt:lpstr>
      <vt:lpstr>Out/Overdue</vt:lpstr>
      <vt:lpstr>Out/Overdue: Renewing</vt:lpstr>
      <vt:lpstr>Out/Overdue: Estimating Fines</vt:lpstr>
      <vt:lpstr>Out/Overdue: Claiming or Declaring Lost</vt:lpstr>
      <vt:lpstr>Out/Overdue: Claiming, Then Declaring Lost</vt:lpstr>
      <vt:lpstr>Out/Overdue: Declaring Lost</vt:lpstr>
      <vt:lpstr>Out/Overdue: Notification History and Print List</vt:lpstr>
      <vt:lpstr>Check In</vt:lpstr>
      <vt:lpstr>Check In: Normal</vt:lpstr>
      <vt:lpstr>Check In: Normal</vt:lpstr>
      <vt:lpstr>Check In: Bulk</vt:lpstr>
      <vt:lpstr>Check In: In House</vt:lpstr>
      <vt:lpstr>Check In: Inventory</vt:lpstr>
      <vt:lpstr>Check In: Missing Part</vt:lpstr>
      <vt:lpstr>Check In: Missing Part</vt:lpstr>
      <vt:lpstr>Managing Items at Check In</vt:lpstr>
      <vt:lpstr>Managing Items at Check In</vt:lpstr>
      <vt:lpstr>Check In from Item Record</vt:lpstr>
      <vt:lpstr>Check In from Out/Overdue</vt:lpstr>
      <vt:lpstr>Working With Patrons: Account</vt:lpstr>
      <vt:lpstr>Account: Information</vt:lpstr>
      <vt:lpstr>Paying Fines</vt:lpstr>
      <vt:lpstr>Transaction Summary</vt:lpstr>
      <vt:lpstr>Claims/Lost</vt:lpstr>
      <vt:lpstr>Patron Information: Reading History</vt:lpstr>
      <vt:lpstr>Patron Information: Associations</vt:lpstr>
      <vt:lpstr>Notices</vt:lpstr>
      <vt:lpstr>Messages</vt:lpstr>
      <vt:lpstr>Blocks</vt:lpstr>
      <vt:lpstr>Notes</vt:lpstr>
      <vt:lpstr>Account: Record Sets</vt:lpstr>
      <vt:lpstr>Hold Statuses</vt:lpstr>
      <vt:lpstr>Holds</vt:lpstr>
      <vt:lpstr>Holds: Placing from the Patron Record</vt:lpstr>
      <vt:lpstr>Holds: Placing from the Patron Record</vt:lpstr>
      <vt:lpstr>Holds: Placing Multiple Holds</vt:lpstr>
      <vt:lpstr>Multiple Patrons: One Title Hold</vt:lpstr>
      <vt:lpstr>Holds: Placing Holds on Serial/Volume</vt:lpstr>
      <vt:lpstr>Holds: Placing from a Bib/Item Record</vt:lpstr>
      <vt:lpstr>Holds: Placing from a Bib/Item Record</vt:lpstr>
      <vt:lpstr>Holds: Managing Holds (Grouping)</vt:lpstr>
      <vt:lpstr>Holds: Managing Holds</vt:lpstr>
      <vt:lpstr>Holds: Managing Holds</vt:lpstr>
      <vt:lpstr>Holds: Managing Holds</vt:lpstr>
      <vt:lpstr>Holds: Holds Queue</vt:lpstr>
      <vt:lpstr>Holds: Holds Queue</vt:lpstr>
      <vt:lpstr>Holds: Picklist Processing</vt:lpstr>
      <vt:lpstr>Holds: Picklist Processing</vt:lpstr>
      <vt:lpstr>Holds: Picklist Processing</vt:lpstr>
      <vt:lpstr>Holds: Picklist Processing Pending Tab</vt:lpstr>
      <vt:lpstr>Holds: Picklist Processing Unclaimed Tab</vt:lpstr>
      <vt:lpstr>Holds: Picklist Processing Holds to Transfer Tab</vt:lpstr>
      <vt:lpstr>Holds: Request Manager</vt:lpstr>
      <vt:lpstr>Print Overdues and Notices</vt:lpstr>
      <vt:lpstr>Print Overdues and Notices</vt:lpstr>
      <vt:lpstr>Print Overdues and Notices</vt:lpstr>
      <vt:lpstr>Record Sets</vt:lpstr>
      <vt:lpstr>Creating a Record Set</vt:lpstr>
      <vt:lpstr>Creating a Record Set</vt:lpstr>
      <vt:lpstr>Add Records to a Record Set</vt:lpstr>
      <vt:lpstr>Creating Record Sets from the Find Tool</vt:lpstr>
      <vt:lpstr>Creating Record Sets from Find Tool Results</vt:lpstr>
      <vt:lpstr>Creating Record Sets from New or Existing Record Sets</vt:lpstr>
      <vt:lpstr>Deleting Record Sets</vt:lpstr>
      <vt:lpstr>Item or Patron Bulk Change</vt:lpstr>
      <vt:lpstr>Item Bulk Change</vt:lpstr>
      <vt:lpstr>Item Bulk Change</vt:lpstr>
      <vt:lpstr>Bulk Waive Process</vt:lpstr>
      <vt:lpstr>Bulk Waive Process</vt:lpstr>
      <vt:lpstr>Bulk Waive Process</vt:lpstr>
      <vt:lpstr>Bulk Waive Process</vt:lpstr>
      <vt:lpstr>Bulk Waive Process</vt:lpstr>
      <vt:lpstr>Offline Circulation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Kevin Shehan</dc:creator>
  <cp:lastModifiedBy>Kevin Shehan</cp:lastModifiedBy>
  <cp:revision>19</cp:revision>
  <dcterms:created xsi:type="dcterms:W3CDTF">2024-02-06T21:15:44Z</dcterms:created>
  <dcterms:modified xsi:type="dcterms:W3CDTF">2025-10-01T19:23:07Z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0x0101005ACC59F16EE55947BB98B5A79FB2B792</vt:lpwstr>
  </property>
</Properties>
</file>