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2" r:id="rId5"/>
  </p:sldMasterIdLst>
  <p:notesMasterIdLst>
    <p:notesMasterId r:id="rId35"/>
  </p:notesMasterIdLst>
  <p:handoutMasterIdLst>
    <p:handoutMasterId r:id="rId36"/>
  </p:handoutMasterIdLst>
  <p:sldIdLst>
    <p:sldId id="834" r:id="rId6"/>
    <p:sldId id="824" r:id="rId7"/>
    <p:sldId id="4407" r:id="rId8"/>
    <p:sldId id="4408" r:id="rId9"/>
    <p:sldId id="4409" r:id="rId10"/>
    <p:sldId id="4410" r:id="rId11"/>
    <p:sldId id="4411" r:id="rId12"/>
    <p:sldId id="4412" r:id="rId13"/>
    <p:sldId id="4413" r:id="rId14"/>
    <p:sldId id="4414" r:id="rId15"/>
    <p:sldId id="4415" r:id="rId16"/>
    <p:sldId id="4416" r:id="rId17"/>
    <p:sldId id="4417" r:id="rId18"/>
    <p:sldId id="4418" r:id="rId19"/>
    <p:sldId id="4419" r:id="rId20"/>
    <p:sldId id="4420" r:id="rId21"/>
    <p:sldId id="4421" r:id="rId22"/>
    <p:sldId id="4422" r:id="rId23"/>
    <p:sldId id="4423" r:id="rId24"/>
    <p:sldId id="4424" r:id="rId25"/>
    <p:sldId id="4425" r:id="rId26"/>
    <p:sldId id="4426" r:id="rId27"/>
    <p:sldId id="4427" r:id="rId28"/>
    <p:sldId id="4428" r:id="rId29"/>
    <p:sldId id="4429" r:id="rId30"/>
    <p:sldId id="4430" r:id="rId31"/>
    <p:sldId id="4431" r:id="rId32"/>
    <p:sldId id="4432" r:id="rId33"/>
    <p:sldId id="440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57B6B-19F9-49E5-B999-AF7F2D53E8BD}" v="59" dt="2025-10-02T15:40:01.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707" autoAdjust="0"/>
    <p:restoredTop sz="94690" autoAdjust="0"/>
  </p:normalViewPr>
  <p:slideViewPr>
    <p:cSldViewPr snapToGrid="0">
      <p:cViewPr varScale="1">
        <p:scale>
          <a:sx n="63" d="100"/>
          <a:sy n="63" d="100"/>
        </p:scale>
        <p:origin x="164" y="56"/>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0CA57B6B-19F9-49E5-B999-AF7F2D53E8BD}"/>
    <pc:docChg chg="undo redo custSel addSld delSld modSld">
      <pc:chgData name="Kevin Shehan" userId="08a9fb75-bfa9-4619-a08a-5a0f62c1c55f" providerId="ADAL" clId="{0CA57B6B-19F9-49E5-B999-AF7F2D53E8BD}" dt="2025-10-02T16:42:50.798" v="2990" actId="12"/>
      <pc:docMkLst>
        <pc:docMk/>
      </pc:docMkLst>
      <pc:sldChg chg="modSp del mod">
        <pc:chgData name="Kevin Shehan" userId="08a9fb75-bfa9-4619-a08a-5a0f62c1c55f" providerId="ADAL" clId="{0CA57B6B-19F9-49E5-B999-AF7F2D53E8BD}" dt="2025-10-01T19:29:51.226" v="83" actId="47"/>
        <pc:sldMkLst>
          <pc:docMk/>
          <pc:sldMk cId="1745681045" sldId="397"/>
        </pc:sldMkLst>
        <pc:spChg chg="mod">
          <ac:chgData name="Kevin Shehan" userId="08a9fb75-bfa9-4619-a08a-5a0f62c1c55f" providerId="ADAL" clId="{0CA57B6B-19F9-49E5-B999-AF7F2D53E8BD}" dt="2025-10-01T19:29:01.160" v="71" actId="21"/>
          <ac:spMkLst>
            <pc:docMk/>
            <pc:sldMk cId="1745681045" sldId="397"/>
            <ac:spMk id="11" creationId="{1ACE3884-5DD3-4F86-13C6-FF34F1D35C8C}"/>
          </ac:spMkLst>
        </pc:spChg>
      </pc:sldChg>
      <pc:sldChg chg="del">
        <pc:chgData name="Kevin Shehan" userId="08a9fb75-bfa9-4619-a08a-5a0f62c1c55f" providerId="ADAL" clId="{0CA57B6B-19F9-49E5-B999-AF7F2D53E8BD}" dt="2025-10-01T19:26:43.871" v="28" actId="47"/>
        <pc:sldMkLst>
          <pc:docMk/>
          <pc:sldMk cId="1637256743" sldId="657"/>
        </pc:sldMkLst>
      </pc:sldChg>
      <pc:sldChg chg="addSp delSp modSp add del mod">
        <pc:chgData name="Kevin Shehan" userId="08a9fb75-bfa9-4619-a08a-5a0f62c1c55f" providerId="ADAL" clId="{0CA57B6B-19F9-49E5-B999-AF7F2D53E8BD}" dt="2025-10-01T19:59:29.572" v="1039" actId="1076"/>
        <pc:sldMkLst>
          <pc:docMk/>
          <pc:sldMk cId="4258539784" sldId="824"/>
        </pc:sldMkLst>
        <pc:spChg chg="add del mod">
          <ac:chgData name="Kevin Shehan" userId="08a9fb75-bfa9-4619-a08a-5a0f62c1c55f" providerId="ADAL" clId="{0CA57B6B-19F9-49E5-B999-AF7F2D53E8BD}" dt="2025-10-01T19:28:43.498" v="36" actId="478"/>
          <ac:spMkLst>
            <pc:docMk/>
            <pc:sldMk cId="4258539784" sldId="824"/>
            <ac:spMk id="11" creationId="{C42D5EB2-74C1-FFDA-A035-1341DE96ABDF}"/>
          </ac:spMkLst>
        </pc:spChg>
        <pc:spChg chg="mod">
          <ac:chgData name="Kevin Shehan" userId="08a9fb75-bfa9-4619-a08a-5a0f62c1c55f" providerId="ADAL" clId="{0CA57B6B-19F9-49E5-B999-AF7F2D53E8BD}" dt="2025-10-01T19:28:54.935" v="70" actId="20577"/>
          <ac:spMkLst>
            <pc:docMk/>
            <pc:sldMk cId="4258539784" sldId="824"/>
            <ac:spMk id="13" creationId="{9DE0808B-2B5A-5F52-A884-61618600AA54}"/>
          </ac:spMkLst>
        </pc:spChg>
        <pc:spChg chg="del">
          <ac:chgData name="Kevin Shehan" userId="08a9fb75-bfa9-4619-a08a-5a0f62c1c55f" providerId="ADAL" clId="{0CA57B6B-19F9-49E5-B999-AF7F2D53E8BD}" dt="2025-10-01T19:28:42.208" v="35" actId="478"/>
          <ac:spMkLst>
            <pc:docMk/>
            <pc:sldMk cId="4258539784" sldId="824"/>
            <ac:spMk id="14" creationId="{786F9F91-BCA1-DDF8-2781-985DB6A31884}"/>
          </ac:spMkLst>
        </pc:spChg>
        <pc:spChg chg="mod">
          <ac:chgData name="Kevin Shehan" userId="08a9fb75-bfa9-4619-a08a-5a0f62c1c55f" providerId="ADAL" clId="{0CA57B6B-19F9-49E5-B999-AF7F2D53E8BD}" dt="2025-10-01T19:59:29.572" v="1039" actId="1076"/>
          <ac:spMkLst>
            <pc:docMk/>
            <pc:sldMk cId="4258539784" sldId="824"/>
            <ac:spMk id="15" creationId="{5A424977-2C9E-24FC-0336-8A0DD7AA3067}"/>
          </ac:spMkLst>
        </pc:spChg>
        <pc:spChg chg="del">
          <ac:chgData name="Kevin Shehan" userId="08a9fb75-bfa9-4619-a08a-5a0f62c1c55f" providerId="ADAL" clId="{0CA57B6B-19F9-49E5-B999-AF7F2D53E8BD}" dt="2025-10-01T19:28:46.295" v="37" actId="478"/>
          <ac:spMkLst>
            <pc:docMk/>
            <pc:sldMk cId="4258539784" sldId="824"/>
            <ac:spMk id="16" creationId="{8736B39F-88B0-FB1F-3F4B-A7EE192208E0}"/>
          </ac:spMkLst>
        </pc:spChg>
        <pc:spChg chg="add del mod">
          <ac:chgData name="Kevin Shehan" userId="08a9fb75-bfa9-4619-a08a-5a0f62c1c55f" providerId="ADAL" clId="{0CA57B6B-19F9-49E5-B999-AF7F2D53E8BD}" dt="2025-10-01T19:28:48.538" v="38" actId="478"/>
          <ac:spMkLst>
            <pc:docMk/>
            <pc:sldMk cId="4258539784" sldId="824"/>
            <ac:spMk id="17" creationId="{C7001591-E6DD-00CB-F779-8FFA9E26E476}"/>
          </ac:spMkLst>
        </pc:spChg>
        <pc:grpChg chg="del">
          <ac:chgData name="Kevin Shehan" userId="08a9fb75-bfa9-4619-a08a-5a0f62c1c55f" providerId="ADAL" clId="{0CA57B6B-19F9-49E5-B999-AF7F2D53E8BD}" dt="2025-10-01T19:27:32.509" v="34" actId="478"/>
          <ac:grpSpMkLst>
            <pc:docMk/>
            <pc:sldMk cId="4258539784" sldId="824"/>
            <ac:grpSpMk id="2" creationId="{38C390AC-8CFF-D31C-E988-F5E9ADF606AF}"/>
          </ac:grpSpMkLst>
        </pc:grpChg>
      </pc:sldChg>
      <pc:sldChg chg="modSp add mod">
        <pc:chgData name="Kevin Shehan" userId="08a9fb75-bfa9-4619-a08a-5a0f62c1c55f" providerId="ADAL" clId="{0CA57B6B-19F9-49E5-B999-AF7F2D53E8BD}" dt="2025-10-01T19:26:41.742" v="27" actId="20577"/>
        <pc:sldMkLst>
          <pc:docMk/>
          <pc:sldMk cId="1575880147" sldId="834"/>
        </pc:sldMkLst>
        <pc:spChg chg="mod">
          <ac:chgData name="Kevin Shehan" userId="08a9fb75-bfa9-4619-a08a-5a0f62c1c55f" providerId="ADAL" clId="{0CA57B6B-19F9-49E5-B999-AF7F2D53E8BD}" dt="2025-10-01T19:26:41.742" v="27" actId="20577"/>
          <ac:spMkLst>
            <pc:docMk/>
            <pc:sldMk cId="1575880147" sldId="834"/>
            <ac:spMk id="11" creationId="{19A4FF03-FCB4-74A0-4F2D-0EA9929DDDA1}"/>
          </ac:spMkLst>
        </pc:spChg>
      </pc:sldChg>
      <pc:sldChg chg="del">
        <pc:chgData name="Kevin Shehan" userId="08a9fb75-bfa9-4619-a08a-5a0f62c1c55f" providerId="ADAL" clId="{0CA57B6B-19F9-49E5-B999-AF7F2D53E8BD}" dt="2025-10-01T19:27:05.388" v="30" actId="47"/>
        <pc:sldMkLst>
          <pc:docMk/>
          <pc:sldMk cId="2432623637" sldId="4330"/>
        </pc:sldMkLst>
      </pc:sldChg>
      <pc:sldChg chg="modSp del mod">
        <pc:chgData name="Kevin Shehan" userId="08a9fb75-bfa9-4619-a08a-5a0f62c1c55f" providerId="ADAL" clId="{0CA57B6B-19F9-49E5-B999-AF7F2D53E8BD}" dt="2025-10-01T19:36:36.675" v="224" actId="47"/>
        <pc:sldMkLst>
          <pc:docMk/>
          <pc:sldMk cId="4238970223" sldId="4331"/>
        </pc:sldMkLst>
        <pc:spChg chg="mod">
          <ac:chgData name="Kevin Shehan" userId="08a9fb75-bfa9-4619-a08a-5a0f62c1c55f" providerId="ADAL" clId="{0CA57B6B-19F9-49E5-B999-AF7F2D53E8BD}" dt="2025-10-01T19:32:21.231" v="193" actId="21"/>
          <ac:spMkLst>
            <pc:docMk/>
            <pc:sldMk cId="4238970223" sldId="4331"/>
            <ac:spMk id="11" creationId="{1ACE3884-5DD3-4F86-13C6-FF34F1D35C8C}"/>
          </ac:spMkLst>
        </pc:spChg>
      </pc:sldChg>
      <pc:sldChg chg="addSp delSp modSp del mod">
        <pc:chgData name="Kevin Shehan" userId="08a9fb75-bfa9-4619-a08a-5a0f62c1c55f" providerId="ADAL" clId="{0CA57B6B-19F9-49E5-B999-AF7F2D53E8BD}" dt="2025-10-02T01:40:35.354" v="2182" actId="47"/>
        <pc:sldMkLst>
          <pc:docMk/>
          <pc:sldMk cId="3894461101" sldId="4337"/>
        </pc:sldMkLst>
        <pc:spChg chg="add mod">
          <ac:chgData name="Kevin Shehan" userId="08a9fb75-bfa9-4619-a08a-5a0f62c1c55f" providerId="ADAL" clId="{0CA57B6B-19F9-49E5-B999-AF7F2D53E8BD}" dt="2025-10-02T01:40:32.968" v="2180" actId="21"/>
          <ac:spMkLst>
            <pc:docMk/>
            <pc:sldMk cId="3894461101" sldId="4337"/>
            <ac:spMk id="3" creationId="{7D394DA2-B2E6-A78D-D82A-EAC916A21D39}"/>
          </ac:spMkLst>
        </pc:spChg>
        <pc:spChg chg="del">
          <ac:chgData name="Kevin Shehan" userId="08a9fb75-bfa9-4619-a08a-5a0f62c1c55f" providerId="ADAL" clId="{0CA57B6B-19F9-49E5-B999-AF7F2D53E8BD}" dt="2025-10-02T01:40:32.968" v="2180" actId="21"/>
          <ac:spMkLst>
            <pc:docMk/>
            <pc:sldMk cId="3894461101" sldId="4337"/>
            <ac:spMk id="11" creationId="{1ACE3884-5DD3-4F86-13C6-FF34F1D35C8C}"/>
          </ac:spMkLst>
        </pc:spChg>
      </pc:sldChg>
      <pc:sldChg chg="addSp delSp modSp del mod">
        <pc:chgData name="Kevin Shehan" userId="08a9fb75-bfa9-4619-a08a-5a0f62c1c55f" providerId="ADAL" clId="{0CA57B6B-19F9-49E5-B999-AF7F2D53E8BD}" dt="2025-10-02T01:41:16.770" v="2248" actId="47"/>
        <pc:sldMkLst>
          <pc:docMk/>
          <pc:sldMk cId="1508717201" sldId="4338"/>
        </pc:sldMkLst>
        <pc:spChg chg="add mod">
          <ac:chgData name="Kevin Shehan" userId="08a9fb75-bfa9-4619-a08a-5a0f62c1c55f" providerId="ADAL" clId="{0CA57B6B-19F9-49E5-B999-AF7F2D53E8BD}" dt="2025-10-02T01:41:14.077" v="2246" actId="21"/>
          <ac:spMkLst>
            <pc:docMk/>
            <pc:sldMk cId="1508717201" sldId="4338"/>
            <ac:spMk id="3" creationId="{D21C9358-0849-A1A1-694D-1280BFC54576}"/>
          </ac:spMkLst>
        </pc:spChg>
        <pc:spChg chg="del">
          <ac:chgData name="Kevin Shehan" userId="08a9fb75-bfa9-4619-a08a-5a0f62c1c55f" providerId="ADAL" clId="{0CA57B6B-19F9-49E5-B999-AF7F2D53E8BD}" dt="2025-10-02T01:41:14.077" v="2246" actId="21"/>
          <ac:spMkLst>
            <pc:docMk/>
            <pc:sldMk cId="1508717201" sldId="4338"/>
            <ac:spMk id="11" creationId="{1ACE3884-5DD3-4F86-13C6-FF34F1D35C8C}"/>
          </ac:spMkLst>
        </pc:spChg>
      </pc:sldChg>
      <pc:sldChg chg="addSp delSp modSp del mod">
        <pc:chgData name="Kevin Shehan" userId="08a9fb75-bfa9-4619-a08a-5a0f62c1c55f" providerId="ADAL" clId="{0CA57B6B-19F9-49E5-B999-AF7F2D53E8BD}" dt="2025-10-02T01:42:05.365" v="2300" actId="47"/>
        <pc:sldMkLst>
          <pc:docMk/>
          <pc:sldMk cId="1154152163" sldId="4339"/>
        </pc:sldMkLst>
        <pc:spChg chg="add mod">
          <ac:chgData name="Kevin Shehan" userId="08a9fb75-bfa9-4619-a08a-5a0f62c1c55f" providerId="ADAL" clId="{0CA57B6B-19F9-49E5-B999-AF7F2D53E8BD}" dt="2025-10-02T01:42:01.635" v="2298" actId="21"/>
          <ac:spMkLst>
            <pc:docMk/>
            <pc:sldMk cId="1154152163" sldId="4339"/>
            <ac:spMk id="4" creationId="{1806B082-E4E7-AD82-BB9D-A3ADF6D2DC2A}"/>
          </ac:spMkLst>
        </pc:spChg>
        <pc:spChg chg="del">
          <ac:chgData name="Kevin Shehan" userId="08a9fb75-bfa9-4619-a08a-5a0f62c1c55f" providerId="ADAL" clId="{0CA57B6B-19F9-49E5-B999-AF7F2D53E8BD}" dt="2025-10-02T01:42:01.635" v="2298" actId="21"/>
          <ac:spMkLst>
            <pc:docMk/>
            <pc:sldMk cId="1154152163" sldId="4339"/>
            <ac:spMk id="11" creationId="{1ACE3884-5DD3-4F86-13C6-FF34F1D35C8C}"/>
          </ac:spMkLst>
        </pc:spChg>
        <pc:picChg chg="del">
          <ac:chgData name="Kevin Shehan" userId="08a9fb75-bfa9-4619-a08a-5a0f62c1c55f" providerId="ADAL" clId="{0CA57B6B-19F9-49E5-B999-AF7F2D53E8BD}" dt="2025-10-02T01:42:01.635" v="2298" actId="21"/>
          <ac:picMkLst>
            <pc:docMk/>
            <pc:sldMk cId="1154152163" sldId="4339"/>
            <ac:picMk id="3" creationId="{5721686F-21D5-76FC-D36A-EECBFFE5C838}"/>
          </ac:picMkLst>
        </pc:picChg>
      </pc:sldChg>
      <pc:sldChg chg="addSp delSp modSp del mod">
        <pc:chgData name="Kevin Shehan" userId="08a9fb75-bfa9-4619-a08a-5a0f62c1c55f" providerId="ADAL" clId="{0CA57B6B-19F9-49E5-B999-AF7F2D53E8BD}" dt="2025-10-02T01:42:24.061" v="2323" actId="47"/>
        <pc:sldMkLst>
          <pc:docMk/>
          <pc:sldMk cId="3211814621" sldId="4340"/>
        </pc:sldMkLst>
        <pc:spChg chg="add mod">
          <ac:chgData name="Kevin Shehan" userId="08a9fb75-bfa9-4619-a08a-5a0f62c1c55f" providerId="ADAL" clId="{0CA57B6B-19F9-49E5-B999-AF7F2D53E8BD}" dt="2025-10-02T01:42:21.429" v="2321" actId="21"/>
          <ac:spMkLst>
            <pc:docMk/>
            <pc:sldMk cId="3211814621" sldId="4340"/>
            <ac:spMk id="3" creationId="{7DBB708F-F403-1CA8-666A-83174FE3D15E}"/>
          </ac:spMkLst>
        </pc:spChg>
        <pc:spChg chg="del">
          <ac:chgData name="Kevin Shehan" userId="08a9fb75-bfa9-4619-a08a-5a0f62c1c55f" providerId="ADAL" clId="{0CA57B6B-19F9-49E5-B999-AF7F2D53E8BD}" dt="2025-10-02T01:42:21.429" v="2321" actId="21"/>
          <ac:spMkLst>
            <pc:docMk/>
            <pc:sldMk cId="3211814621" sldId="4340"/>
            <ac:spMk id="11" creationId="{1ACE3884-5DD3-4F86-13C6-FF34F1D35C8C}"/>
          </ac:spMkLst>
        </pc:spChg>
      </pc:sldChg>
      <pc:sldChg chg="del">
        <pc:chgData name="Kevin Shehan" userId="08a9fb75-bfa9-4619-a08a-5a0f62c1c55f" providerId="ADAL" clId="{0CA57B6B-19F9-49E5-B999-AF7F2D53E8BD}" dt="2025-10-01T19:31:23.380" v="165" actId="47"/>
        <pc:sldMkLst>
          <pc:docMk/>
          <pc:sldMk cId="2485218872" sldId="4350"/>
        </pc:sldMkLst>
      </pc:sldChg>
      <pc:sldChg chg="addSp delSp modSp del mod">
        <pc:chgData name="Kevin Shehan" userId="08a9fb75-bfa9-4619-a08a-5a0f62c1c55f" providerId="ADAL" clId="{0CA57B6B-19F9-49E5-B999-AF7F2D53E8BD}" dt="2025-10-01T19:48:00.286" v="434" actId="47"/>
        <pc:sldMkLst>
          <pc:docMk/>
          <pc:sldMk cId="1459544381" sldId="4351"/>
        </pc:sldMkLst>
        <pc:spChg chg="add mod">
          <ac:chgData name="Kevin Shehan" userId="08a9fb75-bfa9-4619-a08a-5a0f62c1c55f" providerId="ADAL" clId="{0CA57B6B-19F9-49E5-B999-AF7F2D53E8BD}" dt="2025-10-01T19:43:59.836" v="407" actId="21"/>
          <ac:spMkLst>
            <pc:docMk/>
            <pc:sldMk cId="1459544381" sldId="4351"/>
            <ac:spMk id="5" creationId="{079DBCC7-A2DA-13FB-D55C-1DD68A9249CA}"/>
          </ac:spMkLst>
        </pc:spChg>
        <pc:spChg chg="del mod">
          <ac:chgData name="Kevin Shehan" userId="08a9fb75-bfa9-4619-a08a-5a0f62c1c55f" providerId="ADAL" clId="{0CA57B6B-19F9-49E5-B999-AF7F2D53E8BD}" dt="2025-10-01T19:43:59.836" v="407" actId="21"/>
          <ac:spMkLst>
            <pc:docMk/>
            <pc:sldMk cId="1459544381" sldId="4351"/>
            <ac:spMk id="11" creationId="{A7C73B13-2EB0-C45E-3F94-F4E3DD290B00}"/>
          </ac:spMkLst>
        </pc:spChg>
        <pc:picChg chg="del">
          <ac:chgData name="Kevin Shehan" userId="08a9fb75-bfa9-4619-a08a-5a0f62c1c55f" providerId="ADAL" clId="{0CA57B6B-19F9-49E5-B999-AF7F2D53E8BD}" dt="2025-10-01T19:43:46.367" v="404" actId="21"/>
          <ac:picMkLst>
            <pc:docMk/>
            <pc:sldMk cId="1459544381" sldId="4351"/>
            <ac:picMk id="2" creationId="{CFA35B7A-890B-73FB-B50D-BBF081023AEA}"/>
          </ac:picMkLst>
        </pc:picChg>
        <pc:picChg chg="del">
          <ac:chgData name="Kevin Shehan" userId="08a9fb75-bfa9-4619-a08a-5a0f62c1c55f" providerId="ADAL" clId="{0CA57B6B-19F9-49E5-B999-AF7F2D53E8BD}" dt="2025-10-01T19:43:46.367" v="404" actId="21"/>
          <ac:picMkLst>
            <pc:docMk/>
            <pc:sldMk cId="1459544381" sldId="4351"/>
            <ac:picMk id="3" creationId="{039BDBB3-5584-688C-E5CF-F92EDB96EDDD}"/>
          </ac:picMkLst>
        </pc:picChg>
      </pc:sldChg>
      <pc:sldChg chg="modSp del mod">
        <pc:chgData name="Kevin Shehan" userId="08a9fb75-bfa9-4619-a08a-5a0f62c1c55f" providerId="ADAL" clId="{0CA57B6B-19F9-49E5-B999-AF7F2D53E8BD}" dt="2025-10-01T20:02:27.706" v="1084" actId="47"/>
        <pc:sldMkLst>
          <pc:docMk/>
          <pc:sldMk cId="3169711555" sldId="4352"/>
        </pc:sldMkLst>
        <pc:spChg chg="mod">
          <ac:chgData name="Kevin Shehan" userId="08a9fb75-bfa9-4619-a08a-5a0f62c1c55f" providerId="ADAL" clId="{0CA57B6B-19F9-49E5-B999-AF7F2D53E8BD}" dt="2025-10-01T19:59:20.225" v="1034" actId="21"/>
          <ac:spMkLst>
            <pc:docMk/>
            <pc:sldMk cId="3169711555" sldId="4352"/>
            <ac:spMk id="11" creationId="{E861A26B-3DDD-D09D-0BB6-747AB17B6C73}"/>
          </ac:spMkLst>
        </pc:spChg>
      </pc:sldChg>
      <pc:sldChg chg="addSp delSp modSp del mod">
        <pc:chgData name="Kevin Shehan" userId="08a9fb75-bfa9-4619-a08a-5a0f62c1c55f" providerId="ADAL" clId="{0CA57B6B-19F9-49E5-B999-AF7F2D53E8BD}" dt="2025-10-02T01:39:58.002" v="2107" actId="47"/>
        <pc:sldMkLst>
          <pc:docMk/>
          <pc:sldMk cId="627639642" sldId="4353"/>
        </pc:sldMkLst>
        <pc:spChg chg="del">
          <ac:chgData name="Kevin Shehan" userId="08a9fb75-bfa9-4619-a08a-5a0f62c1c55f" providerId="ADAL" clId="{0CA57B6B-19F9-49E5-B999-AF7F2D53E8BD}" dt="2025-10-02T01:39:53.885" v="2105" actId="21"/>
          <ac:spMkLst>
            <pc:docMk/>
            <pc:sldMk cId="627639642" sldId="4353"/>
            <ac:spMk id="3" creationId="{022024D7-C243-77FD-1401-A9C5A55CFDA3}"/>
          </ac:spMkLst>
        </pc:spChg>
        <pc:spChg chg="add del mod">
          <ac:chgData name="Kevin Shehan" userId="08a9fb75-bfa9-4619-a08a-5a0f62c1c55f" providerId="ADAL" clId="{0CA57B6B-19F9-49E5-B999-AF7F2D53E8BD}" dt="2025-10-02T01:39:52.221" v="2104" actId="478"/>
          <ac:spMkLst>
            <pc:docMk/>
            <pc:sldMk cId="627639642" sldId="4353"/>
            <ac:spMk id="5" creationId="{B4D4301D-1583-3939-8782-EFCFF0F52300}"/>
          </ac:spMkLst>
        </pc:spChg>
        <pc:spChg chg="del">
          <ac:chgData name="Kevin Shehan" userId="08a9fb75-bfa9-4619-a08a-5a0f62c1c55f" providerId="ADAL" clId="{0CA57B6B-19F9-49E5-B999-AF7F2D53E8BD}" dt="2025-10-02T01:39:47.116" v="2102" actId="21"/>
          <ac:spMkLst>
            <pc:docMk/>
            <pc:sldMk cId="627639642" sldId="4353"/>
            <ac:spMk id="11" creationId="{E115E38D-1924-4C36-4B2A-A98B9DF7FA5F}"/>
          </ac:spMkLst>
        </pc:spChg>
        <pc:picChg chg="del">
          <ac:chgData name="Kevin Shehan" userId="08a9fb75-bfa9-4619-a08a-5a0f62c1c55f" providerId="ADAL" clId="{0CA57B6B-19F9-49E5-B999-AF7F2D53E8BD}" dt="2025-10-02T01:39:47.116" v="2102" actId="21"/>
          <ac:picMkLst>
            <pc:docMk/>
            <pc:sldMk cId="627639642" sldId="4353"/>
            <ac:picMk id="2" creationId="{4D7A8C51-4389-84ED-866C-59BDFABFCAE1}"/>
          </ac:picMkLst>
        </pc:picChg>
      </pc:sldChg>
      <pc:sldChg chg="addSp delSp modSp del mod">
        <pc:chgData name="Kevin Shehan" userId="08a9fb75-bfa9-4619-a08a-5a0f62c1c55f" providerId="ADAL" clId="{0CA57B6B-19F9-49E5-B999-AF7F2D53E8BD}" dt="2025-10-01T19:37:26.671" v="255" actId="47"/>
        <pc:sldMkLst>
          <pc:docMk/>
          <pc:sldMk cId="3290380792" sldId="4354"/>
        </pc:sldMkLst>
        <pc:spChg chg="add del mod">
          <ac:chgData name="Kevin Shehan" userId="08a9fb75-bfa9-4619-a08a-5a0f62c1c55f" providerId="ADAL" clId="{0CA57B6B-19F9-49E5-B999-AF7F2D53E8BD}" dt="2025-10-01T19:37:07.909" v="245" actId="478"/>
          <ac:spMkLst>
            <pc:docMk/>
            <pc:sldMk cId="3290380792" sldId="4354"/>
            <ac:spMk id="3" creationId="{9CDA06B4-0B0D-1AC3-E3A1-22D3C5B84634}"/>
          </ac:spMkLst>
        </pc:spChg>
        <pc:spChg chg="del mod">
          <ac:chgData name="Kevin Shehan" userId="08a9fb75-bfa9-4619-a08a-5a0f62c1c55f" providerId="ADAL" clId="{0CA57B6B-19F9-49E5-B999-AF7F2D53E8BD}" dt="2025-10-01T19:37:03.183" v="243" actId="21"/>
          <ac:spMkLst>
            <pc:docMk/>
            <pc:sldMk cId="3290380792" sldId="4354"/>
            <ac:spMk id="11" creationId="{4AAE7F42-8018-13C1-E921-7853EFF7AF16}"/>
          </ac:spMkLst>
        </pc:spChg>
        <pc:picChg chg="del">
          <ac:chgData name="Kevin Shehan" userId="08a9fb75-bfa9-4619-a08a-5a0f62c1c55f" providerId="ADAL" clId="{0CA57B6B-19F9-49E5-B999-AF7F2D53E8BD}" dt="2025-10-01T19:37:09.695" v="246" actId="21"/>
          <ac:picMkLst>
            <pc:docMk/>
            <pc:sldMk cId="3290380792" sldId="4354"/>
            <ac:picMk id="4" creationId="{B0ECC8EC-DF90-55F0-52A9-87B696F51E40}"/>
          </ac:picMkLst>
        </pc:picChg>
      </pc:sldChg>
      <pc:sldChg chg="addSp delSp modSp add del mod">
        <pc:chgData name="Kevin Shehan" userId="08a9fb75-bfa9-4619-a08a-5a0f62c1c55f" providerId="ADAL" clId="{0CA57B6B-19F9-49E5-B999-AF7F2D53E8BD}" dt="2025-10-01T19:59:02.727" v="1000" actId="47"/>
        <pc:sldMkLst>
          <pc:docMk/>
          <pc:sldMk cId="789869898" sldId="4355"/>
        </pc:sldMkLst>
        <pc:spChg chg="add del mod">
          <ac:chgData name="Kevin Shehan" userId="08a9fb75-bfa9-4619-a08a-5a0f62c1c55f" providerId="ADAL" clId="{0CA57B6B-19F9-49E5-B999-AF7F2D53E8BD}" dt="2025-10-01T19:49:10.022" v="714" actId="21"/>
          <ac:spMkLst>
            <pc:docMk/>
            <pc:sldMk cId="789869898" sldId="4355"/>
            <ac:spMk id="5" creationId="{A827B55B-123A-C12B-48A3-342DA68C87EA}"/>
          </ac:spMkLst>
        </pc:spChg>
        <pc:spChg chg="add del mod">
          <ac:chgData name="Kevin Shehan" userId="08a9fb75-bfa9-4619-a08a-5a0f62c1c55f" providerId="ADAL" clId="{0CA57B6B-19F9-49E5-B999-AF7F2D53E8BD}" dt="2025-10-01T19:52:25.994" v="735" actId="21"/>
          <ac:spMkLst>
            <pc:docMk/>
            <pc:sldMk cId="789869898" sldId="4355"/>
            <ac:spMk id="7" creationId="{7896A11A-5BD0-4610-2005-9516D06908D1}"/>
          </ac:spMkLst>
        </pc:spChg>
        <pc:spChg chg="del">
          <ac:chgData name="Kevin Shehan" userId="08a9fb75-bfa9-4619-a08a-5a0f62c1c55f" providerId="ADAL" clId="{0CA57B6B-19F9-49E5-B999-AF7F2D53E8BD}" dt="2025-10-01T19:52:40.715" v="736" actId="478"/>
          <ac:spMkLst>
            <pc:docMk/>
            <pc:sldMk cId="789869898" sldId="4355"/>
            <ac:spMk id="10" creationId="{EDE8653C-C8C8-5083-BB19-2A0856DB5B22}"/>
          </ac:spMkLst>
        </pc:spChg>
        <pc:spChg chg="add del mod">
          <ac:chgData name="Kevin Shehan" userId="08a9fb75-bfa9-4619-a08a-5a0f62c1c55f" providerId="ADAL" clId="{0CA57B6B-19F9-49E5-B999-AF7F2D53E8BD}" dt="2025-10-01T19:52:48.870" v="738" actId="21"/>
          <ac:spMkLst>
            <pc:docMk/>
            <pc:sldMk cId="789869898" sldId="4355"/>
            <ac:spMk id="11" creationId="{E0ADD92C-F7BF-CF79-0EC3-AA840BEAC6F7}"/>
          </ac:spMkLst>
        </pc:spChg>
        <pc:spChg chg="add del mod">
          <ac:chgData name="Kevin Shehan" userId="08a9fb75-bfa9-4619-a08a-5a0f62c1c55f" providerId="ADAL" clId="{0CA57B6B-19F9-49E5-B999-AF7F2D53E8BD}" dt="2025-10-01T19:52:43.807" v="737" actId="478"/>
          <ac:spMkLst>
            <pc:docMk/>
            <pc:sldMk cId="789869898" sldId="4355"/>
            <ac:spMk id="12" creationId="{A1D0DD2F-7740-EFEB-2CD3-BE7CC85953F2}"/>
          </ac:spMkLst>
        </pc:spChg>
        <pc:spChg chg="add mod">
          <ac:chgData name="Kevin Shehan" userId="08a9fb75-bfa9-4619-a08a-5a0f62c1c55f" providerId="ADAL" clId="{0CA57B6B-19F9-49E5-B999-AF7F2D53E8BD}" dt="2025-10-01T19:52:48.870" v="738" actId="21"/>
          <ac:spMkLst>
            <pc:docMk/>
            <pc:sldMk cId="789869898" sldId="4355"/>
            <ac:spMk id="14" creationId="{896F2068-781F-EB5F-F319-98418E166E9B}"/>
          </ac:spMkLst>
        </pc:spChg>
        <pc:picChg chg="add del">
          <ac:chgData name="Kevin Shehan" userId="08a9fb75-bfa9-4619-a08a-5a0f62c1c55f" providerId="ADAL" clId="{0CA57B6B-19F9-49E5-B999-AF7F2D53E8BD}" dt="2025-10-01T19:52:48.870" v="738" actId="21"/>
          <ac:picMkLst>
            <pc:docMk/>
            <pc:sldMk cId="789869898" sldId="4355"/>
            <ac:picMk id="3" creationId="{8DB6C030-2B94-7FCE-5ACE-582F221FB2B8}"/>
          </ac:picMkLst>
        </pc:picChg>
        <pc:picChg chg="add del">
          <ac:chgData name="Kevin Shehan" userId="08a9fb75-bfa9-4619-a08a-5a0f62c1c55f" providerId="ADAL" clId="{0CA57B6B-19F9-49E5-B999-AF7F2D53E8BD}" dt="2025-10-01T19:52:48.870" v="738" actId="21"/>
          <ac:picMkLst>
            <pc:docMk/>
            <pc:sldMk cId="789869898" sldId="4355"/>
            <ac:picMk id="4" creationId="{2C768608-7C0C-910B-3D3B-A50B3C22B149}"/>
          </ac:picMkLst>
        </pc:picChg>
      </pc:sldChg>
      <pc:sldChg chg="addSp delSp modSp del mod">
        <pc:chgData name="Kevin Shehan" userId="08a9fb75-bfa9-4619-a08a-5a0f62c1c55f" providerId="ADAL" clId="{0CA57B6B-19F9-49E5-B999-AF7F2D53E8BD}" dt="2025-10-01T20:03:48.432" v="1206" actId="47"/>
        <pc:sldMkLst>
          <pc:docMk/>
          <pc:sldMk cId="2507647229" sldId="4356"/>
        </pc:sldMkLst>
        <pc:spChg chg="add mod">
          <ac:chgData name="Kevin Shehan" userId="08a9fb75-bfa9-4619-a08a-5a0f62c1c55f" providerId="ADAL" clId="{0CA57B6B-19F9-49E5-B999-AF7F2D53E8BD}" dt="2025-10-01T20:02:37.198" v="1086" actId="21"/>
          <ac:spMkLst>
            <pc:docMk/>
            <pc:sldMk cId="2507647229" sldId="4356"/>
            <ac:spMk id="4" creationId="{CC12B98A-8FEA-7BFD-363A-1EA4FA418A8F}"/>
          </ac:spMkLst>
        </pc:spChg>
        <pc:spChg chg="del">
          <ac:chgData name="Kevin Shehan" userId="08a9fb75-bfa9-4619-a08a-5a0f62c1c55f" providerId="ADAL" clId="{0CA57B6B-19F9-49E5-B999-AF7F2D53E8BD}" dt="2025-10-01T20:02:37.198" v="1086" actId="21"/>
          <ac:spMkLst>
            <pc:docMk/>
            <pc:sldMk cId="2507647229" sldId="4356"/>
            <ac:spMk id="11" creationId="{BD29D89A-0FFB-8E62-1C24-7C5406D9219A}"/>
          </ac:spMkLst>
        </pc:spChg>
        <pc:picChg chg="del">
          <ac:chgData name="Kevin Shehan" userId="08a9fb75-bfa9-4619-a08a-5a0f62c1c55f" providerId="ADAL" clId="{0CA57B6B-19F9-49E5-B999-AF7F2D53E8BD}" dt="2025-10-01T20:02:37.198" v="1086" actId="21"/>
          <ac:picMkLst>
            <pc:docMk/>
            <pc:sldMk cId="2507647229" sldId="4356"/>
            <ac:picMk id="2" creationId="{8D30D020-842B-81E8-23FF-E27E72DF83B6}"/>
          </ac:picMkLst>
        </pc:picChg>
      </pc:sldChg>
      <pc:sldChg chg="addSp delSp modSp del mod">
        <pc:chgData name="Kevin Shehan" userId="08a9fb75-bfa9-4619-a08a-5a0f62c1c55f" providerId="ADAL" clId="{0CA57B6B-19F9-49E5-B999-AF7F2D53E8BD}" dt="2025-10-02T01:18:25.216" v="1230" actId="47"/>
        <pc:sldMkLst>
          <pc:docMk/>
          <pc:sldMk cId="245438666" sldId="4357"/>
        </pc:sldMkLst>
        <pc:spChg chg="add mod">
          <ac:chgData name="Kevin Shehan" userId="08a9fb75-bfa9-4619-a08a-5a0f62c1c55f" providerId="ADAL" clId="{0CA57B6B-19F9-49E5-B999-AF7F2D53E8BD}" dt="2025-10-02T01:16:21.390" v="1212" actId="21"/>
          <ac:spMkLst>
            <pc:docMk/>
            <pc:sldMk cId="245438666" sldId="4357"/>
            <ac:spMk id="3" creationId="{A9721633-4917-DE14-03E7-4B7C1FA14F39}"/>
          </ac:spMkLst>
        </pc:spChg>
        <pc:spChg chg="del">
          <ac:chgData name="Kevin Shehan" userId="08a9fb75-bfa9-4619-a08a-5a0f62c1c55f" providerId="ADAL" clId="{0CA57B6B-19F9-49E5-B999-AF7F2D53E8BD}" dt="2025-10-02T01:16:21.390" v="1212" actId="21"/>
          <ac:spMkLst>
            <pc:docMk/>
            <pc:sldMk cId="245438666" sldId="4357"/>
            <ac:spMk id="11" creationId="{A691652A-1F23-703E-60E9-94182F7C5990}"/>
          </ac:spMkLst>
        </pc:spChg>
      </pc:sldChg>
      <pc:sldChg chg="delSp del mod">
        <pc:chgData name="Kevin Shehan" userId="08a9fb75-bfa9-4619-a08a-5a0f62c1c55f" providerId="ADAL" clId="{0CA57B6B-19F9-49E5-B999-AF7F2D53E8BD}" dt="2025-10-02T01:20:31.317" v="1346" actId="47"/>
        <pc:sldMkLst>
          <pc:docMk/>
          <pc:sldMk cId="2099540584" sldId="4358"/>
        </pc:sldMkLst>
        <pc:spChg chg="del">
          <ac:chgData name="Kevin Shehan" userId="08a9fb75-bfa9-4619-a08a-5a0f62c1c55f" providerId="ADAL" clId="{0CA57B6B-19F9-49E5-B999-AF7F2D53E8BD}" dt="2025-10-02T01:19:23.452" v="1241" actId="21"/>
          <ac:spMkLst>
            <pc:docMk/>
            <pc:sldMk cId="2099540584" sldId="4358"/>
            <ac:spMk id="3" creationId="{D6F0A533-19E5-02EE-67C5-F43B16F1F494}"/>
          </ac:spMkLst>
        </pc:spChg>
        <pc:spChg chg="del">
          <ac:chgData name="Kevin Shehan" userId="08a9fb75-bfa9-4619-a08a-5a0f62c1c55f" providerId="ADAL" clId="{0CA57B6B-19F9-49E5-B999-AF7F2D53E8BD}" dt="2025-10-02T01:19:23.452" v="1241" actId="21"/>
          <ac:spMkLst>
            <pc:docMk/>
            <pc:sldMk cId="2099540584" sldId="4358"/>
            <ac:spMk id="4" creationId="{DC17DC94-E1FD-9233-D76B-81BE6950F4F6}"/>
          </ac:spMkLst>
        </pc:spChg>
        <pc:spChg chg="del">
          <ac:chgData name="Kevin Shehan" userId="08a9fb75-bfa9-4619-a08a-5a0f62c1c55f" providerId="ADAL" clId="{0CA57B6B-19F9-49E5-B999-AF7F2D53E8BD}" dt="2025-10-02T01:19:23.452" v="1241" actId="21"/>
          <ac:spMkLst>
            <pc:docMk/>
            <pc:sldMk cId="2099540584" sldId="4358"/>
            <ac:spMk id="5" creationId="{2A84F7A2-9CC9-5D7B-0A7C-694FE18F7F0D}"/>
          </ac:spMkLst>
        </pc:spChg>
        <pc:spChg chg="del">
          <ac:chgData name="Kevin Shehan" userId="08a9fb75-bfa9-4619-a08a-5a0f62c1c55f" providerId="ADAL" clId="{0CA57B6B-19F9-49E5-B999-AF7F2D53E8BD}" dt="2025-10-02T01:19:23.452" v="1241" actId="21"/>
          <ac:spMkLst>
            <pc:docMk/>
            <pc:sldMk cId="2099540584" sldId="4358"/>
            <ac:spMk id="6" creationId="{CA639952-EC47-03AB-0FE2-AE4499E93AD7}"/>
          </ac:spMkLst>
        </pc:spChg>
        <pc:picChg chg="del">
          <ac:chgData name="Kevin Shehan" userId="08a9fb75-bfa9-4619-a08a-5a0f62c1c55f" providerId="ADAL" clId="{0CA57B6B-19F9-49E5-B999-AF7F2D53E8BD}" dt="2025-10-02T01:19:23.452" v="1241" actId="21"/>
          <ac:picMkLst>
            <pc:docMk/>
            <pc:sldMk cId="2099540584" sldId="4358"/>
            <ac:picMk id="2" creationId="{537D93BD-3423-F61C-1235-1DC5F766FFC6}"/>
          </ac:picMkLst>
        </pc:picChg>
      </pc:sldChg>
      <pc:sldChg chg="delSp del mod">
        <pc:chgData name="Kevin Shehan" userId="08a9fb75-bfa9-4619-a08a-5a0f62c1c55f" providerId="ADAL" clId="{0CA57B6B-19F9-49E5-B999-AF7F2D53E8BD}" dt="2025-10-02T01:23:20.274" v="1497" actId="47"/>
        <pc:sldMkLst>
          <pc:docMk/>
          <pc:sldMk cId="1820024839" sldId="4359"/>
        </pc:sldMkLst>
        <pc:spChg chg="del">
          <ac:chgData name="Kevin Shehan" userId="08a9fb75-bfa9-4619-a08a-5a0f62c1c55f" providerId="ADAL" clId="{0CA57B6B-19F9-49E5-B999-AF7F2D53E8BD}" dt="2025-10-02T01:20:48.082" v="1349" actId="21"/>
          <ac:spMkLst>
            <pc:docMk/>
            <pc:sldMk cId="1820024839" sldId="4359"/>
            <ac:spMk id="13" creationId="{97EE8504-7595-6820-74C9-0E39FF5BB74B}"/>
          </ac:spMkLst>
        </pc:spChg>
        <pc:picChg chg="del">
          <ac:chgData name="Kevin Shehan" userId="08a9fb75-bfa9-4619-a08a-5a0f62c1c55f" providerId="ADAL" clId="{0CA57B6B-19F9-49E5-B999-AF7F2D53E8BD}" dt="2025-10-02T01:20:48.082" v="1349" actId="21"/>
          <ac:picMkLst>
            <pc:docMk/>
            <pc:sldMk cId="1820024839" sldId="4359"/>
            <ac:picMk id="14" creationId="{CEB18609-07BB-F54F-F291-1C92F05A56FD}"/>
          </ac:picMkLst>
        </pc:picChg>
      </pc:sldChg>
      <pc:sldChg chg="delSp del mod">
        <pc:chgData name="Kevin Shehan" userId="08a9fb75-bfa9-4619-a08a-5a0f62c1c55f" providerId="ADAL" clId="{0CA57B6B-19F9-49E5-B999-AF7F2D53E8BD}" dt="2025-10-02T01:25:29.407" v="1678" actId="47"/>
        <pc:sldMkLst>
          <pc:docMk/>
          <pc:sldMk cId="97744290" sldId="4360"/>
        </pc:sldMkLst>
        <pc:spChg chg="del">
          <ac:chgData name="Kevin Shehan" userId="08a9fb75-bfa9-4619-a08a-5a0f62c1c55f" providerId="ADAL" clId="{0CA57B6B-19F9-49E5-B999-AF7F2D53E8BD}" dt="2025-10-02T01:23:38.697" v="1530" actId="21"/>
          <ac:spMkLst>
            <pc:docMk/>
            <pc:sldMk cId="97744290" sldId="4360"/>
            <ac:spMk id="13" creationId="{1A5ECB8C-B75F-96D0-7910-D6F16E06312B}"/>
          </ac:spMkLst>
        </pc:spChg>
        <pc:picChg chg="del">
          <ac:chgData name="Kevin Shehan" userId="08a9fb75-bfa9-4619-a08a-5a0f62c1c55f" providerId="ADAL" clId="{0CA57B6B-19F9-49E5-B999-AF7F2D53E8BD}" dt="2025-10-02T01:23:38.697" v="1530" actId="21"/>
          <ac:picMkLst>
            <pc:docMk/>
            <pc:sldMk cId="97744290" sldId="4360"/>
            <ac:picMk id="2" creationId="{69E4F39C-1FE6-68D0-2D0E-B1BA86FB20FE}"/>
          </ac:picMkLst>
        </pc:picChg>
      </pc:sldChg>
      <pc:sldChg chg="delSp modSp add del mod">
        <pc:chgData name="Kevin Shehan" userId="08a9fb75-bfa9-4619-a08a-5a0f62c1c55f" providerId="ADAL" clId="{0CA57B6B-19F9-49E5-B999-AF7F2D53E8BD}" dt="2025-10-02T01:30:51.680" v="1782" actId="47"/>
        <pc:sldMkLst>
          <pc:docMk/>
          <pc:sldMk cId="1386269030" sldId="4361"/>
        </pc:sldMkLst>
        <pc:spChg chg="del">
          <ac:chgData name="Kevin Shehan" userId="08a9fb75-bfa9-4619-a08a-5a0f62c1c55f" providerId="ADAL" clId="{0CA57B6B-19F9-49E5-B999-AF7F2D53E8BD}" dt="2025-10-02T01:25:57.527" v="1683" actId="21"/>
          <ac:spMkLst>
            <pc:docMk/>
            <pc:sldMk cId="1386269030" sldId="4361"/>
            <ac:spMk id="13" creationId="{401CC638-F57F-5913-BA18-DE3907F455E0}"/>
          </ac:spMkLst>
        </pc:spChg>
        <pc:picChg chg="del mod">
          <ac:chgData name="Kevin Shehan" userId="08a9fb75-bfa9-4619-a08a-5a0f62c1c55f" providerId="ADAL" clId="{0CA57B6B-19F9-49E5-B999-AF7F2D53E8BD}" dt="2025-10-02T01:25:57.527" v="1683" actId="21"/>
          <ac:picMkLst>
            <pc:docMk/>
            <pc:sldMk cId="1386269030" sldId="4361"/>
            <ac:picMk id="3" creationId="{61B2CE1E-2A2A-3D81-7358-9DDC07AD212E}"/>
          </ac:picMkLst>
        </pc:picChg>
      </pc:sldChg>
      <pc:sldChg chg="delSp del mod">
        <pc:chgData name="Kevin Shehan" userId="08a9fb75-bfa9-4619-a08a-5a0f62c1c55f" providerId="ADAL" clId="{0CA57B6B-19F9-49E5-B999-AF7F2D53E8BD}" dt="2025-10-02T01:34:11.527" v="1960" actId="47"/>
        <pc:sldMkLst>
          <pc:docMk/>
          <pc:sldMk cId="3417705968" sldId="4362"/>
        </pc:sldMkLst>
        <pc:spChg chg="del">
          <ac:chgData name="Kevin Shehan" userId="08a9fb75-bfa9-4619-a08a-5a0f62c1c55f" providerId="ADAL" clId="{0CA57B6B-19F9-49E5-B999-AF7F2D53E8BD}" dt="2025-10-02T01:31:14.100" v="1787" actId="21"/>
          <ac:spMkLst>
            <pc:docMk/>
            <pc:sldMk cId="3417705968" sldId="4362"/>
            <ac:spMk id="13" creationId="{7278CE39-4D3D-5C1E-CD7A-82491B74AC8A}"/>
          </ac:spMkLst>
        </pc:spChg>
        <pc:picChg chg="del">
          <ac:chgData name="Kevin Shehan" userId="08a9fb75-bfa9-4619-a08a-5a0f62c1c55f" providerId="ADAL" clId="{0CA57B6B-19F9-49E5-B999-AF7F2D53E8BD}" dt="2025-10-02T01:31:07.179" v="1785" actId="21"/>
          <ac:picMkLst>
            <pc:docMk/>
            <pc:sldMk cId="3417705968" sldId="4362"/>
            <ac:picMk id="2" creationId="{F58BB98F-308D-C29F-9D8F-303464ED6F1B}"/>
          </ac:picMkLst>
        </pc:picChg>
      </pc:sldChg>
      <pc:sldChg chg="delSp del mod">
        <pc:chgData name="Kevin Shehan" userId="08a9fb75-bfa9-4619-a08a-5a0f62c1c55f" providerId="ADAL" clId="{0CA57B6B-19F9-49E5-B999-AF7F2D53E8BD}" dt="2025-10-02T01:36:19.474" v="2053" actId="47"/>
        <pc:sldMkLst>
          <pc:docMk/>
          <pc:sldMk cId="2014829733" sldId="4363"/>
        </pc:sldMkLst>
        <pc:spChg chg="del">
          <ac:chgData name="Kevin Shehan" userId="08a9fb75-bfa9-4619-a08a-5a0f62c1c55f" providerId="ADAL" clId="{0CA57B6B-19F9-49E5-B999-AF7F2D53E8BD}" dt="2025-10-02T01:34:21.763" v="1963" actId="21"/>
          <ac:spMkLst>
            <pc:docMk/>
            <pc:sldMk cId="2014829733" sldId="4363"/>
            <ac:spMk id="13" creationId="{81AAF719-55EC-5B5A-25E9-5BF70DE4BDCB}"/>
          </ac:spMkLst>
        </pc:spChg>
        <pc:picChg chg="del">
          <ac:chgData name="Kevin Shehan" userId="08a9fb75-bfa9-4619-a08a-5a0f62c1c55f" providerId="ADAL" clId="{0CA57B6B-19F9-49E5-B999-AF7F2D53E8BD}" dt="2025-10-02T01:34:21.763" v="1963" actId="21"/>
          <ac:picMkLst>
            <pc:docMk/>
            <pc:sldMk cId="2014829733" sldId="4363"/>
            <ac:picMk id="3" creationId="{AC297441-8539-D117-E9A7-528C154F410D}"/>
          </ac:picMkLst>
        </pc:picChg>
      </pc:sldChg>
      <pc:sldChg chg="delSp del mod">
        <pc:chgData name="Kevin Shehan" userId="08a9fb75-bfa9-4619-a08a-5a0f62c1c55f" providerId="ADAL" clId="{0CA57B6B-19F9-49E5-B999-AF7F2D53E8BD}" dt="2025-10-02T01:38:32.269" v="2083" actId="47"/>
        <pc:sldMkLst>
          <pc:docMk/>
          <pc:sldMk cId="3973849811" sldId="4364"/>
        </pc:sldMkLst>
        <pc:spChg chg="del">
          <ac:chgData name="Kevin Shehan" userId="08a9fb75-bfa9-4619-a08a-5a0f62c1c55f" providerId="ADAL" clId="{0CA57B6B-19F9-49E5-B999-AF7F2D53E8BD}" dt="2025-10-02T01:36:29.870" v="2055" actId="21"/>
          <ac:spMkLst>
            <pc:docMk/>
            <pc:sldMk cId="3973849811" sldId="4364"/>
            <ac:spMk id="13" creationId="{9532F440-89A0-5A66-647D-C2A3D3E804AC}"/>
          </ac:spMkLst>
        </pc:spChg>
        <pc:picChg chg="del">
          <ac:chgData name="Kevin Shehan" userId="08a9fb75-bfa9-4619-a08a-5a0f62c1c55f" providerId="ADAL" clId="{0CA57B6B-19F9-49E5-B999-AF7F2D53E8BD}" dt="2025-10-02T01:36:29.870" v="2055" actId="21"/>
          <ac:picMkLst>
            <pc:docMk/>
            <pc:sldMk cId="3973849811" sldId="4364"/>
            <ac:picMk id="2" creationId="{DCBE9A1E-7999-E2A7-A80A-11FF3436B47E}"/>
          </ac:picMkLst>
        </pc:picChg>
      </pc:sldChg>
      <pc:sldChg chg="delSp del mod">
        <pc:chgData name="Kevin Shehan" userId="08a9fb75-bfa9-4619-a08a-5a0f62c1c55f" providerId="ADAL" clId="{0CA57B6B-19F9-49E5-B999-AF7F2D53E8BD}" dt="2025-10-02T01:39:17.335" v="2088" actId="47"/>
        <pc:sldMkLst>
          <pc:docMk/>
          <pc:sldMk cId="3316205779" sldId="4365"/>
        </pc:sldMkLst>
        <pc:spChg chg="del">
          <ac:chgData name="Kevin Shehan" userId="08a9fb75-bfa9-4619-a08a-5a0f62c1c55f" providerId="ADAL" clId="{0CA57B6B-19F9-49E5-B999-AF7F2D53E8BD}" dt="2025-10-02T01:39:14.130" v="2086" actId="21"/>
          <ac:spMkLst>
            <pc:docMk/>
            <pc:sldMk cId="3316205779" sldId="4365"/>
            <ac:spMk id="13" creationId="{F099D7F0-EBF5-63CE-7E08-CECD519F71EF}"/>
          </ac:spMkLst>
        </pc:spChg>
        <pc:picChg chg="del">
          <ac:chgData name="Kevin Shehan" userId="08a9fb75-bfa9-4619-a08a-5a0f62c1c55f" providerId="ADAL" clId="{0CA57B6B-19F9-49E5-B999-AF7F2D53E8BD}" dt="2025-10-02T01:39:14.130" v="2086" actId="21"/>
          <ac:picMkLst>
            <pc:docMk/>
            <pc:sldMk cId="3316205779" sldId="4365"/>
            <ac:picMk id="3" creationId="{EF981052-B18C-EBED-68D5-9DA8F55903E4}"/>
          </ac:picMkLst>
        </pc:picChg>
      </pc:sldChg>
      <pc:sldChg chg="delSp del mod">
        <pc:chgData name="Kevin Shehan" userId="08a9fb75-bfa9-4619-a08a-5a0f62c1c55f" providerId="ADAL" clId="{0CA57B6B-19F9-49E5-B999-AF7F2D53E8BD}" dt="2025-10-02T01:39:29.734" v="2093" actId="47"/>
        <pc:sldMkLst>
          <pc:docMk/>
          <pc:sldMk cId="792952059" sldId="4366"/>
        </pc:sldMkLst>
        <pc:spChg chg="del">
          <ac:chgData name="Kevin Shehan" userId="08a9fb75-bfa9-4619-a08a-5a0f62c1c55f" providerId="ADAL" clId="{0CA57B6B-19F9-49E5-B999-AF7F2D53E8BD}" dt="2025-10-02T01:39:27.309" v="2091" actId="21"/>
          <ac:spMkLst>
            <pc:docMk/>
            <pc:sldMk cId="792952059" sldId="4366"/>
            <ac:spMk id="13" creationId="{6647EA81-BEF6-FF1D-282B-12BBFDC37F51}"/>
          </ac:spMkLst>
        </pc:spChg>
        <pc:picChg chg="del">
          <ac:chgData name="Kevin Shehan" userId="08a9fb75-bfa9-4619-a08a-5a0f62c1c55f" providerId="ADAL" clId="{0CA57B6B-19F9-49E5-B999-AF7F2D53E8BD}" dt="2025-10-02T01:39:27.309" v="2091" actId="21"/>
          <ac:picMkLst>
            <pc:docMk/>
            <pc:sldMk cId="792952059" sldId="4366"/>
            <ac:picMk id="3" creationId="{9A801A3A-89B9-9BE0-F7F6-BF37134699A2}"/>
          </ac:picMkLst>
        </pc:picChg>
      </pc:sldChg>
      <pc:sldChg chg="delSp del mod">
        <pc:chgData name="Kevin Shehan" userId="08a9fb75-bfa9-4619-a08a-5a0f62c1c55f" providerId="ADAL" clId="{0CA57B6B-19F9-49E5-B999-AF7F2D53E8BD}" dt="2025-10-02T01:40:18.780" v="2139" actId="47"/>
        <pc:sldMkLst>
          <pc:docMk/>
          <pc:sldMk cId="295666934" sldId="4367"/>
        </pc:sldMkLst>
        <pc:spChg chg="del">
          <ac:chgData name="Kevin Shehan" userId="08a9fb75-bfa9-4619-a08a-5a0f62c1c55f" providerId="ADAL" clId="{0CA57B6B-19F9-49E5-B999-AF7F2D53E8BD}" dt="2025-10-02T01:40:15.900" v="2137" actId="21"/>
          <ac:spMkLst>
            <pc:docMk/>
            <pc:sldMk cId="295666934" sldId="4367"/>
            <ac:spMk id="3" creationId="{BAF3F8EC-73A2-ED35-A715-5B4DAEEEC3A9}"/>
          </ac:spMkLst>
        </pc:spChg>
        <pc:picChg chg="del">
          <ac:chgData name="Kevin Shehan" userId="08a9fb75-bfa9-4619-a08a-5a0f62c1c55f" providerId="ADAL" clId="{0CA57B6B-19F9-49E5-B999-AF7F2D53E8BD}" dt="2025-10-02T01:40:15.900" v="2137" actId="21"/>
          <ac:picMkLst>
            <pc:docMk/>
            <pc:sldMk cId="295666934" sldId="4367"/>
            <ac:picMk id="4" creationId="{A13CEFCB-0892-BBBB-C9AD-640D3D72F619}"/>
          </ac:picMkLst>
        </pc:picChg>
      </pc:sldChg>
      <pc:sldChg chg="delSp del mod">
        <pc:chgData name="Kevin Shehan" userId="08a9fb75-bfa9-4619-a08a-5a0f62c1c55f" providerId="ADAL" clId="{0CA57B6B-19F9-49E5-B999-AF7F2D53E8BD}" dt="2025-10-02T01:40:53.478" v="2214" actId="47"/>
        <pc:sldMkLst>
          <pc:docMk/>
          <pc:sldMk cId="1511950045" sldId="4368"/>
        </pc:sldMkLst>
        <pc:spChg chg="del">
          <ac:chgData name="Kevin Shehan" userId="08a9fb75-bfa9-4619-a08a-5a0f62c1c55f" providerId="ADAL" clId="{0CA57B6B-19F9-49E5-B999-AF7F2D53E8BD}" dt="2025-10-02T01:40:51.120" v="2212" actId="21"/>
          <ac:spMkLst>
            <pc:docMk/>
            <pc:sldMk cId="1511950045" sldId="4368"/>
            <ac:spMk id="3" creationId="{9CF2F194-845C-A627-F41A-516233872C75}"/>
          </ac:spMkLst>
        </pc:spChg>
        <pc:picChg chg="del">
          <ac:chgData name="Kevin Shehan" userId="08a9fb75-bfa9-4619-a08a-5a0f62c1c55f" providerId="ADAL" clId="{0CA57B6B-19F9-49E5-B999-AF7F2D53E8BD}" dt="2025-10-02T01:40:51.120" v="2212" actId="21"/>
          <ac:picMkLst>
            <pc:docMk/>
            <pc:sldMk cId="1511950045" sldId="4368"/>
            <ac:picMk id="2" creationId="{5B48827E-A1EC-6DBB-59E2-93066E785209}"/>
          </ac:picMkLst>
        </pc:picChg>
      </pc:sldChg>
      <pc:sldChg chg="addSp delSp modSp del mod">
        <pc:chgData name="Kevin Shehan" userId="08a9fb75-bfa9-4619-a08a-5a0f62c1c55f" providerId="ADAL" clId="{0CA57B6B-19F9-49E5-B999-AF7F2D53E8BD}" dt="2025-10-02T01:41:28.972" v="2253" actId="47"/>
        <pc:sldMkLst>
          <pc:docMk/>
          <pc:sldMk cId="174484386" sldId="4369"/>
        </pc:sldMkLst>
        <pc:spChg chg="add mod">
          <ac:chgData name="Kevin Shehan" userId="08a9fb75-bfa9-4619-a08a-5a0f62c1c55f" providerId="ADAL" clId="{0CA57B6B-19F9-49E5-B999-AF7F2D53E8BD}" dt="2025-10-02T01:41:26.442" v="2251" actId="21"/>
          <ac:spMkLst>
            <pc:docMk/>
            <pc:sldMk cId="174484386" sldId="4369"/>
            <ac:spMk id="4" creationId="{CCE4D5B3-FAD2-AE2D-F408-EE262B8DE1D0}"/>
          </ac:spMkLst>
        </pc:spChg>
        <pc:spChg chg="del">
          <ac:chgData name="Kevin Shehan" userId="08a9fb75-bfa9-4619-a08a-5a0f62c1c55f" providerId="ADAL" clId="{0CA57B6B-19F9-49E5-B999-AF7F2D53E8BD}" dt="2025-10-02T01:41:26.442" v="2251" actId="21"/>
          <ac:spMkLst>
            <pc:docMk/>
            <pc:sldMk cId="174484386" sldId="4369"/>
            <ac:spMk id="11" creationId="{42333ABC-C57D-2D97-E1EA-EC8A093FF0E7}"/>
          </ac:spMkLst>
        </pc:spChg>
        <pc:picChg chg="del">
          <ac:chgData name="Kevin Shehan" userId="08a9fb75-bfa9-4619-a08a-5a0f62c1c55f" providerId="ADAL" clId="{0CA57B6B-19F9-49E5-B999-AF7F2D53E8BD}" dt="2025-10-02T01:41:26.442" v="2251" actId="21"/>
          <ac:picMkLst>
            <pc:docMk/>
            <pc:sldMk cId="174484386" sldId="4369"/>
            <ac:picMk id="2" creationId="{01F0DCA5-45AF-D641-335F-064CD85DCA62}"/>
          </ac:picMkLst>
        </pc:picChg>
      </pc:sldChg>
      <pc:sldChg chg="addSp delSp modSp del mod">
        <pc:chgData name="Kevin Shehan" userId="08a9fb75-bfa9-4619-a08a-5a0f62c1c55f" providerId="ADAL" clId="{0CA57B6B-19F9-49E5-B999-AF7F2D53E8BD}" dt="2025-10-02T01:41:48.292" v="2279" actId="47"/>
        <pc:sldMkLst>
          <pc:docMk/>
          <pc:sldMk cId="409937305" sldId="4370"/>
        </pc:sldMkLst>
        <pc:spChg chg="add mod">
          <ac:chgData name="Kevin Shehan" userId="08a9fb75-bfa9-4619-a08a-5a0f62c1c55f" providerId="ADAL" clId="{0CA57B6B-19F9-49E5-B999-AF7F2D53E8BD}" dt="2025-10-02T01:41:45.992" v="2277" actId="21"/>
          <ac:spMkLst>
            <pc:docMk/>
            <pc:sldMk cId="409937305" sldId="4370"/>
            <ac:spMk id="3" creationId="{3B5C5039-063E-4B9F-5656-E6C339D2BAFB}"/>
          </ac:spMkLst>
        </pc:spChg>
        <pc:spChg chg="del">
          <ac:chgData name="Kevin Shehan" userId="08a9fb75-bfa9-4619-a08a-5a0f62c1c55f" providerId="ADAL" clId="{0CA57B6B-19F9-49E5-B999-AF7F2D53E8BD}" dt="2025-10-02T01:41:45.992" v="2277" actId="21"/>
          <ac:spMkLst>
            <pc:docMk/>
            <pc:sldMk cId="409937305" sldId="4370"/>
            <ac:spMk id="11" creationId="{FE7563AF-43E6-C431-78FF-A49B86B929C5}"/>
          </ac:spMkLst>
        </pc:spChg>
      </pc:sldChg>
      <pc:sldChg chg="add">
        <pc:chgData name="Kevin Shehan" userId="08a9fb75-bfa9-4619-a08a-5a0f62c1c55f" providerId="ADAL" clId="{0CA57B6B-19F9-49E5-B999-AF7F2D53E8BD}" dt="2025-10-01T19:27:02.400" v="29"/>
        <pc:sldMkLst>
          <pc:docMk/>
          <pc:sldMk cId="3687924093" sldId="4406"/>
        </pc:sldMkLst>
      </pc:sldChg>
      <pc:sldChg chg="addSp delSp modSp add mod">
        <pc:chgData name="Kevin Shehan" userId="08a9fb75-bfa9-4619-a08a-5a0f62c1c55f" providerId="ADAL" clId="{0CA57B6B-19F9-49E5-B999-AF7F2D53E8BD}" dt="2025-10-01T19:31:19.954" v="164" actId="20577"/>
        <pc:sldMkLst>
          <pc:docMk/>
          <pc:sldMk cId="4193150059" sldId="4407"/>
        </pc:sldMkLst>
        <pc:spChg chg="add mod">
          <ac:chgData name="Kevin Shehan" userId="08a9fb75-bfa9-4619-a08a-5a0f62c1c55f" providerId="ADAL" clId="{0CA57B6B-19F9-49E5-B999-AF7F2D53E8BD}" dt="2025-10-01T19:31:19.954" v="164" actId="20577"/>
          <ac:spMkLst>
            <pc:docMk/>
            <pc:sldMk cId="4193150059" sldId="4407"/>
            <ac:spMk id="3" creationId="{91555F4C-318E-BC05-6DB4-7B21DE248EEB}"/>
          </ac:spMkLst>
        </pc:spChg>
        <pc:spChg chg="mod">
          <ac:chgData name="Kevin Shehan" userId="08a9fb75-bfa9-4619-a08a-5a0f62c1c55f" providerId="ADAL" clId="{0CA57B6B-19F9-49E5-B999-AF7F2D53E8BD}" dt="2025-10-01T19:30:02.122" v="127" actId="20577"/>
          <ac:spMkLst>
            <pc:docMk/>
            <pc:sldMk cId="4193150059" sldId="4407"/>
            <ac:spMk id="13" creationId="{1E240619-FA46-C629-4C30-99535498017E}"/>
          </ac:spMkLst>
        </pc:spChg>
        <pc:spChg chg="del">
          <ac:chgData name="Kevin Shehan" userId="08a9fb75-bfa9-4619-a08a-5a0f62c1c55f" providerId="ADAL" clId="{0CA57B6B-19F9-49E5-B999-AF7F2D53E8BD}" dt="2025-10-01T19:30:08.933" v="128" actId="478"/>
          <ac:spMkLst>
            <pc:docMk/>
            <pc:sldMk cId="4193150059" sldId="4407"/>
            <ac:spMk id="15" creationId="{BDEBCB95-4909-4A27-A866-95E90371641A}"/>
          </ac:spMkLst>
        </pc:spChg>
      </pc:sldChg>
      <pc:sldChg chg="addSp delSp modSp add mod">
        <pc:chgData name="Kevin Shehan" userId="08a9fb75-bfa9-4619-a08a-5a0f62c1c55f" providerId="ADAL" clId="{0CA57B6B-19F9-49E5-B999-AF7F2D53E8BD}" dt="2025-10-01T19:36:33.710" v="223" actId="20577"/>
        <pc:sldMkLst>
          <pc:docMk/>
          <pc:sldMk cId="432276443" sldId="4408"/>
        </pc:sldMkLst>
        <pc:spChg chg="del">
          <ac:chgData name="Kevin Shehan" userId="08a9fb75-bfa9-4619-a08a-5a0f62c1c55f" providerId="ADAL" clId="{0CA57B6B-19F9-49E5-B999-AF7F2D53E8BD}" dt="2025-10-01T19:31:36.739" v="192" actId="478"/>
          <ac:spMkLst>
            <pc:docMk/>
            <pc:sldMk cId="432276443" sldId="4408"/>
            <ac:spMk id="3" creationId="{EAB6EB9B-0DE0-A5EA-C725-3102455239A3}"/>
          </ac:spMkLst>
        </pc:spChg>
        <pc:spChg chg="add mod">
          <ac:chgData name="Kevin Shehan" userId="08a9fb75-bfa9-4619-a08a-5a0f62c1c55f" providerId="ADAL" clId="{0CA57B6B-19F9-49E5-B999-AF7F2D53E8BD}" dt="2025-10-01T19:36:33.710" v="223" actId="20577"/>
          <ac:spMkLst>
            <pc:docMk/>
            <pc:sldMk cId="432276443" sldId="4408"/>
            <ac:spMk id="4" creationId="{D013A44A-8E60-8FAD-7E3F-6E72E496D8C2}"/>
          </ac:spMkLst>
        </pc:spChg>
        <pc:spChg chg="mod">
          <ac:chgData name="Kevin Shehan" userId="08a9fb75-bfa9-4619-a08a-5a0f62c1c55f" providerId="ADAL" clId="{0CA57B6B-19F9-49E5-B999-AF7F2D53E8BD}" dt="2025-10-01T19:31:32.080" v="191" actId="20577"/>
          <ac:spMkLst>
            <pc:docMk/>
            <pc:sldMk cId="432276443" sldId="4408"/>
            <ac:spMk id="13" creationId="{110E660E-3789-5185-3D1F-18E74DC7D49E}"/>
          </ac:spMkLst>
        </pc:spChg>
      </pc:sldChg>
      <pc:sldChg chg="addSp delSp modSp add mod modClrScheme chgLayout">
        <pc:chgData name="Kevin Shehan" userId="08a9fb75-bfa9-4619-a08a-5a0f62c1c55f" providerId="ADAL" clId="{0CA57B6B-19F9-49E5-B999-AF7F2D53E8BD}" dt="2025-10-02T16:39:29.903" v="2986" actId="15"/>
        <pc:sldMkLst>
          <pc:docMk/>
          <pc:sldMk cId="1529388877" sldId="4409"/>
        </pc:sldMkLst>
        <pc:spChg chg="add del mod">
          <ac:chgData name="Kevin Shehan" userId="08a9fb75-bfa9-4619-a08a-5a0f62c1c55f" providerId="ADAL" clId="{0CA57B6B-19F9-49E5-B999-AF7F2D53E8BD}" dt="2025-10-02T16:39:29.903" v="2986" actId="15"/>
          <ac:spMkLst>
            <pc:docMk/>
            <pc:sldMk cId="1529388877" sldId="4409"/>
            <ac:spMk id="3" creationId="{E8583290-98CB-1293-7340-27E4D8EE6C18}"/>
          </ac:spMkLst>
        </pc:spChg>
        <pc:spChg chg="del">
          <ac:chgData name="Kevin Shehan" userId="08a9fb75-bfa9-4619-a08a-5a0f62c1c55f" providerId="ADAL" clId="{0CA57B6B-19F9-49E5-B999-AF7F2D53E8BD}" dt="2025-10-01T19:36:54.347" v="241" actId="478"/>
          <ac:spMkLst>
            <pc:docMk/>
            <pc:sldMk cId="1529388877" sldId="4409"/>
            <ac:spMk id="4" creationId="{55D8C7DE-33ED-E7F3-1B2D-5FCA147F063B}"/>
          </ac:spMkLst>
        </pc:spChg>
        <pc:spChg chg="mod ord">
          <ac:chgData name="Kevin Shehan" userId="08a9fb75-bfa9-4619-a08a-5a0f62c1c55f" providerId="ADAL" clId="{0CA57B6B-19F9-49E5-B999-AF7F2D53E8BD}" dt="2025-10-01T19:37:17.379" v="251" actId="26606"/>
          <ac:spMkLst>
            <pc:docMk/>
            <pc:sldMk cId="1529388877" sldId="4409"/>
            <ac:spMk id="6" creationId="{DBD75D12-C377-94B3-BB4F-659B94F9DB54}"/>
          </ac:spMkLst>
        </pc:spChg>
        <pc:spChg chg="mod ord">
          <ac:chgData name="Kevin Shehan" userId="08a9fb75-bfa9-4619-a08a-5a0f62c1c55f" providerId="ADAL" clId="{0CA57B6B-19F9-49E5-B999-AF7F2D53E8BD}" dt="2025-10-01T19:37:17.379" v="251" actId="26606"/>
          <ac:spMkLst>
            <pc:docMk/>
            <pc:sldMk cId="1529388877" sldId="4409"/>
            <ac:spMk id="7" creationId="{3910A4FC-B39F-2187-F3E2-86C787289B41}"/>
          </ac:spMkLst>
        </pc:spChg>
        <pc:spChg chg="add mod">
          <ac:chgData name="Kevin Shehan" userId="08a9fb75-bfa9-4619-a08a-5a0f62c1c55f" providerId="ADAL" clId="{0CA57B6B-19F9-49E5-B999-AF7F2D53E8BD}" dt="2025-10-01T19:37:20.499" v="252" actId="21"/>
          <ac:spMkLst>
            <pc:docMk/>
            <pc:sldMk cId="1529388877" sldId="4409"/>
            <ac:spMk id="11" creationId="{4AAE7F42-8018-13C1-E921-7853EFF7AF16}"/>
          </ac:spMkLst>
        </pc:spChg>
        <pc:spChg chg="mod">
          <ac:chgData name="Kevin Shehan" userId="08a9fb75-bfa9-4619-a08a-5a0f62c1c55f" providerId="ADAL" clId="{0CA57B6B-19F9-49E5-B999-AF7F2D53E8BD}" dt="2025-10-01T19:37:17.379" v="251" actId="26606"/>
          <ac:spMkLst>
            <pc:docMk/>
            <pc:sldMk cId="1529388877" sldId="4409"/>
            <ac:spMk id="13" creationId="{4B9253D5-D863-7A53-3365-DDE41A175C4A}"/>
          </ac:spMkLst>
        </pc:spChg>
        <pc:spChg chg="add del mod">
          <ac:chgData name="Kevin Shehan" userId="08a9fb75-bfa9-4619-a08a-5a0f62c1c55f" providerId="ADAL" clId="{0CA57B6B-19F9-49E5-B999-AF7F2D53E8BD}" dt="2025-10-01T19:37:17.379" v="251" actId="26606"/>
          <ac:spMkLst>
            <pc:docMk/>
            <pc:sldMk cId="1529388877" sldId="4409"/>
            <ac:spMk id="18" creationId="{FBA450D7-C37B-4211-990A-E719FDEEC55A}"/>
          </ac:spMkLst>
        </pc:spChg>
        <pc:picChg chg="add mod">
          <ac:chgData name="Kevin Shehan" userId="08a9fb75-bfa9-4619-a08a-5a0f62c1c55f" providerId="ADAL" clId="{0CA57B6B-19F9-49E5-B999-AF7F2D53E8BD}" dt="2025-10-02T01:24:29.585" v="1668" actId="1440"/>
          <ac:picMkLst>
            <pc:docMk/>
            <pc:sldMk cId="1529388877" sldId="4409"/>
            <ac:picMk id="5" creationId="{B0ECC8EC-DF90-55F0-52A9-87B696F51E40}"/>
          </ac:picMkLst>
        </pc:picChg>
      </pc:sldChg>
      <pc:sldChg chg="addSp delSp modSp add mod">
        <pc:chgData name="Kevin Shehan" userId="08a9fb75-bfa9-4619-a08a-5a0f62c1c55f" providerId="ADAL" clId="{0CA57B6B-19F9-49E5-B999-AF7F2D53E8BD}" dt="2025-10-02T16:39:52.415" v="2987" actId="20577"/>
        <pc:sldMkLst>
          <pc:docMk/>
          <pc:sldMk cId="2840267105" sldId="4410"/>
        </pc:sldMkLst>
        <pc:spChg chg="del">
          <ac:chgData name="Kevin Shehan" userId="08a9fb75-bfa9-4619-a08a-5a0f62c1c55f" providerId="ADAL" clId="{0CA57B6B-19F9-49E5-B999-AF7F2D53E8BD}" dt="2025-10-01T19:43:39.676" v="403" actId="478"/>
          <ac:spMkLst>
            <pc:docMk/>
            <pc:sldMk cId="2840267105" sldId="4410"/>
            <ac:spMk id="3" creationId="{77403CB9-A24A-C5C6-4073-41D9BB9912C0}"/>
          </ac:spMkLst>
        </pc:spChg>
        <pc:spChg chg="add del mod">
          <ac:chgData name="Kevin Shehan" userId="08a9fb75-bfa9-4619-a08a-5a0f62c1c55f" providerId="ADAL" clId="{0CA57B6B-19F9-49E5-B999-AF7F2D53E8BD}" dt="2025-10-01T19:44:08.165" v="410"/>
          <ac:spMkLst>
            <pc:docMk/>
            <pc:sldMk cId="2840267105" sldId="4410"/>
            <ac:spMk id="4" creationId="{F7BC4EF8-F506-B878-5817-3B28C7F4BAA6}"/>
          </ac:spMkLst>
        </pc:spChg>
        <pc:spChg chg="add mod">
          <ac:chgData name="Kevin Shehan" userId="08a9fb75-bfa9-4619-a08a-5a0f62c1c55f" providerId="ADAL" clId="{0CA57B6B-19F9-49E5-B999-AF7F2D53E8BD}" dt="2025-10-01T19:44:06.927" v="409"/>
          <ac:spMkLst>
            <pc:docMk/>
            <pc:sldMk cId="2840267105" sldId="4410"/>
            <ac:spMk id="10" creationId="{A7C73B13-2EB0-C45E-3F94-F4E3DD290B00}"/>
          </ac:spMkLst>
        </pc:spChg>
        <pc:spChg chg="add mod">
          <ac:chgData name="Kevin Shehan" userId="08a9fb75-bfa9-4619-a08a-5a0f62c1c55f" providerId="ADAL" clId="{0CA57B6B-19F9-49E5-B999-AF7F2D53E8BD}" dt="2025-10-02T16:39:52.415" v="2987" actId="20577"/>
          <ac:spMkLst>
            <pc:docMk/>
            <pc:sldMk cId="2840267105" sldId="4410"/>
            <ac:spMk id="12" creationId="{6B4679A7-A3EC-B648-64FD-35794DAC771D}"/>
          </ac:spMkLst>
        </pc:spChg>
        <pc:picChg chg="del">
          <ac:chgData name="Kevin Shehan" userId="08a9fb75-bfa9-4619-a08a-5a0f62c1c55f" providerId="ADAL" clId="{0CA57B6B-19F9-49E5-B999-AF7F2D53E8BD}" dt="2025-10-01T19:43:37.876" v="402" actId="478"/>
          <ac:picMkLst>
            <pc:docMk/>
            <pc:sldMk cId="2840267105" sldId="4410"/>
            <ac:picMk id="5" creationId="{E4586DB1-B5D4-2974-1BF9-F623D0F10E61}"/>
          </ac:picMkLst>
        </pc:picChg>
        <pc:picChg chg="add mod">
          <ac:chgData name="Kevin Shehan" userId="08a9fb75-bfa9-4619-a08a-5a0f62c1c55f" providerId="ADAL" clId="{0CA57B6B-19F9-49E5-B999-AF7F2D53E8BD}" dt="2025-10-01T19:48:33.906" v="610" actId="962"/>
          <ac:picMkLst>
            <pc:docMk/>
            <pc:sldMk cId="2840267105" sldId="4410"/>
            <ac:picMk id="8" creationId="{CFA35B7A-890B-73FB-B50D-BBF081023AEA}"/>
          </ac:picMkLst>
        </pc:picChg>
        <pc:picChg chg="add mod">
          <ac:chgData name="Kevin Shehan" userId="08a9fb75-bfa9-4619-a08a-5a0f62c1c55f" providerId="ADAL" clId="{0CA57B6B-19F9-49E5-B999-AF7F2D53E8BD}" dt="2025-10-01T19:48:58.814" v="710" actId="962"/>
          <ac:picMkLst>
            <pc:docMk/>
            <pc:sldMk cId="2840267105" sldId="4410"/>
            <ac:picMk id="9" creationId="{039BDBB3-5584-688C-E5CF-F92EDB96EDDD}"/>
          </ac:picMkLst>
        </pc:picChg>
      </pc:sldChg>
      <pc:sldChg chg="addSp delSp modSp add mod">
        <pc:chgData name="Kevin Shehan" userId="08a9fb75-bfa9-4619-a08a-5a0f62c1c55f" providerId="ADAL" clId="{0CA57B6B-19F9-49E5-B999-AF7F2D53E8BD}" dt="2025-10-01T19:58:59.456" v="999" actId="962"/>
        <pc:sldMkLst>
          <pc:docMk/>
          <pc:sldMk cId="1332730745" sldId="4411"/>
        </pc:sldMkLst>
        <pc:spChg chg="add del mod">
          <ac:chgData name="Kevin Shehan" userId="08a9fb75-bfa9-4619-a08a-5a0f62c1c55f" providerId="ADAL" clId="{0CA57B6B-19F9-49E5-B999-AF7F2D53E8BD}" dt="2025-10-01T19:53:01.650" v="740" actId="478"/>
          <ac:spMkLst>
            <pc:docMk/>
            <pc:sldMk cId="1332730745" sldId="4411"/>
            <ac:spMk id="3" creationId="{665606B3-6770-7947-D144-433C83A729C5}"/>
          </ac:spMkLst>
        </pc:spChg>
        <pc:spChg chg="add mod">
          <ac:chgData name="Kevin Shehan" userId="08a9fb75-bfa9-4619-a08a-5a0f62c1c55f" providerId="ADAL" clId="{0CA57B6B-19F9-49E5-B999-AF7F2D53E8BD}" dt="2025-10-01T19:52:24.674" v="734"/>
          <ac:spMkLst>
            <pc:docMk/>
            <pc:sldMk cId="1332730745" sldId="4411"/>
            <ac:spMk id="4" creationId="{E0ADD92C-F7BF-CF79-0EC3-AA840BEAC6F7}"/>
          </ac:spMkLst>
        </pc:spChg>
        <pc:spChg chg="del">
          <ac:chgData name="Kevin Shehan" userId="08a9fb75-bfa9-4619-a08a-5a0f62c1c55f" providerId="ADAL" clId="{0CA57B6B-19F9-49E5-B999-AF7F2D53E8BD}" dt="2025-10-01T19:48:18.089" v="476" actId="478"/>
          <ac:spMkLst>
            <pc:docMk/>
            <pc:sldMk cId="1332730745" sldId="4411"/>
            <ac:spMk id="12" creationId="{5EB910E0-CE6A-CE1D-CAD1-2625786AE7BD}"/>
          </ac:spMkLst>
        </pc:spChg>
        <pc:spChg chg="mod">
          <ac:chgData name="Kevin Shehan" userId="08a9fb75-bfa9-4619-a08a-5a0f62c1c55f" providerId="ADAL" clId="{0CA57B6B-19F9-49E5-B999-AF7F2D53E8BD}" dt="2025-10-01T19:48:14.717" v="473" actId="20577"/>
          <ac:spMkLst>
            <pc:docMk/>
            <pc:sldMk cId="1332730745" sldId="4411"/>
            <ac:spMk id="13" creationId="{3F6043BB-8405-86DF-965F-B3DB43ED3AC0}"/>
          </ac:spMkLst>
        </pc:spChg>
        <pc:spChg chg="add mod">
          <ac:chgData name="Kevin Shehan" userId="08a9fb75-bfa9-4619-a08a-5a0f62c1c55f" providerId="ADAL" clId="{0CA57B6B-19F9-49E5-B999-AF7F2D53E8BD}" dt="2025-10-01T19:54:19.409" v="775" actId="20577"/>
          <ac:spMkLst>
            <pc:docMk/>
            <pc:sldMk cId="1332730745" sldId="4411"/>
            <ac:spMk id="14" creationId="{E0ADD92C-F7BF-CF79-0EC3-AA840BEAC6F7}"/>
          </ac:spMkLst>
        </pc:spChg>
        <pc:picChg chg="add mod">
          <ac:chgData name="Kevin Shehan" userId="08a9fb75-bfa9-4619-a08a-5a0f62c1c55f" providerId="ADAL" clId="{0CA57B6B-19F9-49E5-B999-AF7F2D53E8BD}" dt="2025-10-01T19:52:22.940" v="731" actId="1076"/>
          <ac:picMkLst>
            <pc:docMk/>
            <pc:sldMk cId="1332730745" sldId="4411"/>
            <ac:picMk id="5" creationId="{8DB6C030-2B94-7FCE-5ACE-582F221FB2B8}"/>
          </ac:picMkLst>
        </pc:picChg>
        <pc:picChg chg="del">
          <ac:chgData name="Kevin Shehan" userId="08a9fb75-bfa9-4619-a08a-5a0f62c1c55f" providerId="ADAL" clId="{0CA57B6B-19F9-49E5-B999-AF7F2D53E8BD}" dt="2025-10-01T19:48:16.781" v="475" actId="478"/>
          <ac:picMkLst>
            <pc:docMk/>
            <pc:sldMk cId="1332730745" sldId="4411"/>
            <ac:picMk id="8" creationId="{8F6F6B5E-4552-E441-95C7-896626513304}"/>
          </ac:picMkLst>
        </pc:picChg>
        <pc:picChg chg="del">
          <ac:chgData name="Kevin Shehan" userId="08a9fb75-bfa9-4619-a08a-5a0f62c1c55f" providerId="ADAL" clId="{0CA57B6B-19F9-49E5-B999-AF7F2D53E8BD}" dt="2025-10-01T19:48:16.293" v="474" actId="478"/>
          <ac:picMkLst>
            <pc:docMk/>
            <pc:sldMk cId="1332730745" sldId="4411"/>
            <ac:picMk id="9" creationId="{038E6308-9D07-4954-DE60-D1253E0AFAA7}"/>
          </ac:picMkLst>
        </pc:picChg>
        <pc:picChg chg="add mod">
          <ac:chgData name="Kevin Shehan" userId="08a9fb75-bfa9-4619-a08a-5a0f62c1c55f" providerId="ADAL" clId="{0CA57B6B-19F9-49E5-B999-AF7F2D53E8BD}" dt="2025-10-01T19:52:22.433" v="730" actId="1076"/>
          <ac:picMkLst>
            <pc:docMk/>
            <pc:sldMk cId="1332730745" sldId="4411"/>
            <ac:picMk id="10" creationId="{2C768608-7C0C-910B-3D3B-A50B3C22B149}"/>
          </ac:picMkLst>
        </pc:picChg>
        <pc:picChg chg="add mod">
          <ac:chgData name="Kevin Shehan" userId="08a9fb75-bfa9-4619-a08a-5a0f62c1c55f" providerId="ADAL" clId="{0CA57B6B-19F9-49E5-B999-AF7F2D53E8BD}" dt="2025-10-01T19:58:49.279" v="913" actId="962"/>
          <ac:picMkLst>
            <pc:docMk/>
            <pc:sldMk cId="1332730745" sldId="4411"/>
            <ac:picMk id="15" creationId="{8DB6C030-2B94-7FCE-5ACE-582F221FB2B8}"/>
          </ac:picMkLst>
        </pc:picChg>
        <pc:picChg chg="add mod">
          <ac:chgData name="Kevin Shehan" userId="08a9fb75-bfa9-4619-a08a-5a0f62c1c55f" providerId="ADAL" clId="{0CA57B6B-19F9-49E5-B999-AF7F2D53E8BD}" dt="2025-10-01T19:58:59.456" v="999" actId="962"/>
          <ac:picMkLst>
            <pc:docMk/>
            <pc:sldMk cId="1332730745" sldId="4411"/>
            <ac:picMk id="16" creationId="{2C768608-7C0C-910B-3D3B-A50B3C22B149}"/>
          </ac:picMkLst>
        </pc:picChg>
      </pc:sldChg>
      <pc:sldChg chg="addSp delSp modSp add mod">
        <pc:chgData name="Kevin Shehan" userId="08a9fb75-bfa9-4619-a08a-5a0f62c1c55f" providerId="ADAL" clId="{0CA57B6B-19F9-49E5-B999-AF7F2D53E8BD}" dt="2025-10-01T20:02:23.914" v="1083" actId="123"/>
        <pc:sldMkLst>
          <pc:docMk/>
          <pc:sldMk cId="2554933767" sldId="4412"/>
        </pc:sldMkLst>
        <pc:spChg chg="add del">
          <ac:chgData name="Kevin Shehan" userId="08a9fb75-bfa9-4619-a08a-5a0f62c1c55f" providerId="ADAL" clId="{0CA57B6B-19F9-49E5-B999-AF7F2D53E8BD}" dt="2025-10-01T20:00:03.828" v="1044" actId="21"/>
          <ac:spMkLst>
            <pc:docMk/>
            <pc:sldMk cId="2554933767" sldId="4412"/>
            <ac:spMk id="3" creationId="{6D0D525E-99DB-F3EF-6214-B70031364CD7}"/>
          </ac:spMkLst>
        </pc:spChg>
        <pc:spChg chg="add mod">
          <ac:chgData name="Kevin Shehan" userId="08a9fb75-bfa9-4619-a08a-5a0f62c1c55f" providerId="ADAL" clId="{0CA57B6B-19F9-49E5-B999-AF7F2D53E8BD}" dt="2025-10-01T20:02:23.914" v="1083" actId="123"/>
          <ac:spMkLst>
            <pc:docMk/>
            <pc:sldMk cId="2554933767" sldId="4412"/>
            <ac:spMk id="4" creationId="{FA0AECC7-AF77-4F19-9932-CB27BA5A186D}"/>
          </ac:spMkLst>
        </pc:spChg>
        <pc:spChg chg="add mod">
          <ac:chgData name="Kevin Shehan" userId="08a9fb75-bfa9-4619-a08a-5a0f62c1c55f" providerId="ADAL" clId="{0CA57B6B-19F9-49E5-B999-AF7F2D53E8BD}" dt="2025-10-01T20:00:06.268" v="1045"/>
          <ac:spMkLst>
            <pc:docMk/>
            <pc:sldMk cId="2554933767" sldId="4412"/>
            <ac:spMk id="5" creationId="{6D0D525E-99DB-F3EF-6214-B70031364CD7}"/>
          </ac:spMkLst>
        </pc:spChg>
        <pc:spChg chg="add mod">
          <ac:chgData name="Kevin Shehan" userId="08a9fb75-bfa9-4619-a08a-5a0f62c1c55f" providerId="ADAL" clId="{0CA57B6B-19F9-49E5-B999-AF7F2D53E8BD}" dt="2025-10-01T20:00:11.207" v="1047"/>
          <ac:spMkLst>
            <pc:docMk/>
            <pc:sldMk cId="2554933767" sldId="4412"/>
            <ac:spMk id="8" creationId="{DBD6802A-7EA2-9249-9F11-5A198C954FC6}"/>
          </ac:spMkLst>
        </pc:spChg>
        <pc:spChg chg="add mod">
          <ac:chgData name="Kevin Shehan" userId="08a9fb75-bfa9-4619-a08a-5a0f62c1c55f" providerId="ADAL" clId="{0CA57B6B-19F9-49E5-B999-AF7F2D53E8BD}" dt="2025-10-01T20:00:19.500" v="1051"/>
          <ac:spMkLst>
            <pc:docMk/>
            <pc:sldMk cId="2554933767" sldId="4412"/>
            <ac:spMk id="9" creationId="{4449BEFE-305D-F1AC-4ABA-D0EC6CB66A0A}"/>
          </ac:spMkLst>
        </pc:spChg>
        <pc:spChg chg="add del mod">
          <ac:chgData name="Kevin Shehan" userId="08a9fb75-bfa9-4619-a08a-5a0f62c1c55f" providerId="ADAL" clId="{0CA57B6B-19F9-49E5-B999-AF7F2D53E8BD}" dt="2025-10-01T20:00:44.581" v="1061" actId="478"/>
          <ac:spMkLst>
            <pc:docMk/>
            <pc:sldMk cId="2554933767" sldId="4412"/>
            <ac:spMk id="10" creationId="{D0727AAA-5C0F-C8A0-CDD6-0A02E742248B}"/>
          </ac:spMkLst>
        </pc:spChg>
        <pc:spChg chg="mod">
          <ac:chgData name="Kevin Shehan" userId="08a9fb75-bfa9-4619-a08a-5a0f62c1c55f" providerId="ADAL" clId="{0CA57B6B-19F9-49E5-B999-AF7F2D53E8BD}" dt="2025-10-01T19:59:11.853" v="1029" actId="20577"/>
          <ac:spMkLst>
            <pc:docMk/>
            <pc:sldMk cId="2554933767" sldId="4412"/>
            <ac:spMk id="13" creationId="{F5993950-A330-1650-D646-7046EA1237D2}"/>
          </ac:spMkLst>
        </pc:spChg>
        <pc:spChg chg="del mod">
          <ac:chgData name="Kevin Shehan" userId="08a9fb75-bfa9-4619-a08a-5a0f62c1c55f" providerId="ADAL" clId="{0CA57B6B-19F9-49E5-B999-AF7F2D53E8BD}" dt="2025-10-01T19:59:16.392" v="1032" actId="478"/>
          <ac:spMkLst>
            <pc:docMk/>
            <pc:sldMk cId="2554933767" sldId="4412"/>
            <ac:spMk id="14" creationId="{924A7F03-6FE9-4B44-72A1-2077D0C0B256}"/>
          </ac:spMkLst>
        </pc:spChg>
        <pc:picChg chg="del">
          <ac:chgData name="Kevin Shehan" userId="08a9fb75-bfa9-4619-a08a-5a0f62c1c55f" providerId="ADAL" clId="{0CA57B6B-19F9-49E5-B999-AF7F2D53E8BD}" dt="2025-10-01T19:59:13.815" v="1030" actId="478"/>
          <ac:picMkLst>
            <pc:docMk/>
            <pc:sldMk cId="2554933767" sldId="4412"/>
            <ac:picMk id="15" creationId="{6393098B-0BFC-3959-AA6F-56F0FC4BD38E}"/>
          </ac:picMkLst>
        </pc:picChg>
        <pc:picChg chg="del">
          <ac:chgData name="Kevin Shehan" userId="08a9fb75-bfa9-4619-a08a-5a0f62c1c55f" providerId="ADAL" clId="{0CA57B6B-19F9-49E5-B999-AF7F2D53E8BD}" dt="2025-10-01T19:59:17.137" v="1033" actId="478"/>
          <ac:picMkLst>
            <pc:docMk/>
            <pc:sldMk cId="2554933767" sldId="4412"/>
            <ac:picMk id="16" creationId="{69BB98D1-9493-A986-104B-FE4C82A9929B}"/>
          </ac:picMkLst>
        </pc:picChg>
      </pc:sldChg>
      <pc:sldChg chg="add del">
        <pc:chgData name="Kevin Shehan" userId="08a9fb75-bfa9-4619-a08a-5a0f62c1c55f" providerId="ADAL" clId="{0CA57B6B-19F9-49E5-B999-AF7F2D53E8BD}" dt="2025-10-01T19:49:09.381" v="713"/>
        <pc:sldMkLst>
          <pc:docMk/>
          <pc:sldMk cId="3740396027" sldId="4412"/>
        </pc:sldMkLst>
      </pc:sldChg>
      <pc:sldChg chg="addSp delSp modSp add mod">
        <pc:chgData name="Kevin Shehan" userId="08a9fb75-bfa9-4619-a08a-5a0f62c1c55f" providerId="ADAL" clId="{0CA57B6B-19F9-49E5-B999-AF7F2D53E8BD}" dt="2025-10-02T01:16:04.990" v="1208" actId="20577"/>
        <pc:sldMkLst>
          <pc:docMk/>
          <pc:sldMk cId="3341353859" sldId="4413"/>
        </pc:sldMkLst>
        <pc:spChg chg="add mod">
          <ac:chgData name="Kevin Shehan" userId="08a9fb75-bfa9-4619-a08a-5a0f62c1c55f" providerId="ADAL" clId="{0CA57B6B-19F9-49E5-B999-AF7F2D53E8BD}" dt="2025-10-02T01:16:04.990" v="1208" actId="20577"/>
          <ac:spMkLst>
            <pc:docMk/>
            <pc:sldMk cId="3341353859" sldId="4413"/>
            <ac:spMk id="2" creationId="{BD29D89A-0FFB-8E62-1C24-7C5406D9219A}"/>
          </ac:spMkLst>
        </pc:spChg>
        <pc:spChg chg="del">
          <ac:chgData name="Kevin Shehan" userId="08a9fb75-bfa9-4619-a08a-5a0f62c1c55f" providerId="ADAL" clId="{0CA57B6B-19F9-49E5-B999-AF7F2D53E8BD}" dt="2025-10-01T20:02:42.023" v="1088" actId="478"/>
          <ac:spMkLst>
            <pc:docMk/>
            <pc:sldMk cId="3341353859" sldId="4413"/>
            <ac:spMk id="4" creationId="{5B35BE87-1BF2-CDC3-526A-CAE874A747C5}"/>
          </ac:spMkLst>
        </pc:spChg>
        <pc:spChg chg="del">
          <ac:chgData name="Kevin Shehan" userId="08a9fb75-bfa9-4619-a08a-5a0f62c1c55f" providerId="ADAL" clId="{0CA57B6B-19F9-49E5-B999-AF7F2D53E8BD}" dt="2025-10-01T20:02:40.080" v="1087" actId="478"/>
          <ac:spMkLst>
            <pc:docMk/>
            <pc:sldMk cId="3341353859" sldId="4413"/>
            <ac:spMk id="11" creationId="{6EA20973-9577-4E0D-6E58-3A21A486C586}"/>
          </ac:spMkLst>
        </pc:spChg>
        <pc:picChg chg="add mod">
          <ac:chgData name="Kevin Shehan" userId="08a9fb75-bfa9-4619-a08a-5a0f62c1c55f" providerId="ADAL" clId="{0CA57B6B-19F9-49E5-B999-AF7F2D53E8BD}" dt="2025-10-01T20:03:47.082" v="1205" actId="1076"/>
          <ac:picMkLst>
            <pc:docMk/>
            <pc:sldMk cId="3341353859" sldId="4413"/>
            <ac:picMk id="3" creationId="{8D30D020-842B-81E8-23FF-E27E72DF83B6}"/>
          </ac:picMkLst>
        </pc:picChg>
      </pc:sldChg>
      <pc:sldChg chg="addSp delSp modSp add mod">
        <pc:chgData name="Kevin Shehan" userId="08a9fb75-bfa9-4619-a08a-5a0f62c1c55f" providerId="ADAL" clId="{0CA57B6B-19F9-49E5-B999-AF7F2D53E8BD}" dt="2025-10-02T01:18:44.770" v="1236" actId="113"/>
        <pc:sldMkLst>
          <pc:docMk/>
          <pc:sldMk cId="2396715829" sldId="4414"/>
        </pc:sldMkLst>
        <pc:spChg chg="del">
          <ac:chgData name="Kevin Shehan" userId="08a9fb75-bfa9-4619-a08a-5a0f62c1c55f" providerId="ADAL" clId="{0CA57B6B-19F9-49E5-B999-AF7F2D53E8BD}" dt="2025-10-02T01:16:14.680" v="1210" actId="478"/>
          <ac:spMkLst>
            <pc:docMk/>
            <pc:sldMk cId="2396715829" sldId="4414"/>
            <ac:spMk id="2" creationId="{0A7262A0-DF6A-D4B9-4AB3-40D265732C3C}"/>
          </ac:spMkLst>
        </pc:spChg>
        <pc:spChg chg="add mod">
          <ac:chgData name="Kevin Shehan" userId="08a9fb75-bfa9-4619-a08a-5a0f62c1c55f" providerId="ADAL" clId="{0CA57B6B-19F9-49E5-B999-AF7F2D53E8BD}" dt="2025-10-02T01:18:44.770" v="1236" actId="113"/>
          <ac:spMkLst>
            <pc:docMk/>
            <pc:sldMk cId="2396715829" sldId="4414"/>
            <ac:spMk id="11" creationId="{A691652A-1F23-703E-60E9-94182F7C5990}"/>
          </ac:spMkLst>
        </pc:spChg>
        <pc:picChg chg="del">
          <ac:chgData name="Kevin Shehan" userId="08a9fb75-bfa9-4619-a08a-5a0f62c1c55f" providerId="ADAL" clId="{0CA57B6B-19F9-49E5-B999-AF7F2D53E8BD}" dt="2025-10-02T01:16:17.027" v="1211" actId="478"/>
          <ac:picMkLst>
            <pc:docMk/>
            <pc:sldMk cId="2396715829" sldId="4414"/>
            <ac:picMk id="3" creationId="{1CFFA54F-966A-D790-7450-3D1F085A31F3}"/>
          </ac:picMkLst>
        </pc:picChg>
      </pc:sldChg>
      <pc:sldChg chg="addSp delSp modSp add mod">
        <pc:chgData name="Kevin Shehan" userId="08a9fb75-bfa9-4619-a08a-5a0f62c1c55f" providerId="ADAL" clId="{0CA57B6B-19F9-49E5-B999-AF7F2D53E8BD}" dt="2025-10-02T01:33:56.336" v="1950" actId="114"/>
        <pc:sldMkLst>
          <pc:docMk/>
          <pc:sldMk cId="3589371458" sldId="4415"/>
        </pc:sldMkLst>
        <pc:spChg chg="add mod">
          <ac:chgData name="Kevin Shehan" userId="08a9fb75-bfa9-4619-a08a-5a0f62c1c55f" providerId="ADAL" clId="{0CA57B6B-19F9-49E5-B999-AF7F2D53E8BD}" dt="2025-10-02T01:33:34.587" v="1947" actId="114"/>
          <ac:spMkLst>
            <pc:docMk/>
            <pc:sldMk cId="3589371458" sldId="4415"/>
            <ac:spMk id="3" creationId="{D6F0A533-19E5-02EE-67C5-F43B16F1F494}"/>
          </ac:spMkLst>
        </pc:spChg>
        <pc:spChg chg="add mod">
          <ac:chgData name="Kevin Shehan" userId="08a9fb75-bfa9-4619-a08a-5a0f62c1c55f" providerId="ADAL" clId="{0CA57B6B-19F9-49E5-B999-AF7F2D53E8BD}" dt="2025-10-02T01:33:40.203" v="1948" actId="114"/>
          <ac:spMkLst>
            <pc:docMk/>
            <pc:sldMk cId="3589371458" sldId="4415"/>
            <ac:spMk id="4" creationId="{DC17DC94-E1FD-9233-D76B-81BE6950F4F6}"/>
          </ac:spMkLst>
        </pc:spChg>
        <pc:spChg chg="add mod">
          <ac:chgData name="Kevin Shehan" userId="08a9fb75-bfa9-4619-a08a-5a0f62c1c55f" providerId="ADAL" clId="{0CA57B6B-19F9-49E5-B999-AF7F2D53E8BD}" dt="2025-10-02T01:33:52.814" v="1949" actId="114"/>
          <ac:spMkLst>
            <pc:docMk/>
            <pc:sldMk cId="3589371458" sldId="4415"/>
            <ac:spMk id="5" creationId="{2A84F7A2-9CC9-5D7B-0A7C-694FE18F7F0D}"/>
          </ac:spMkLst>
        </pc:spChg>
        <pc:spChg chg="add mod">
          <ac:chgData name="Kevin Shehan" userId="08a9fb75-bfa9-4619-a08a-5a0f62c1c55f" providerId="ADAL" clId="{0CA57B6B-19F9-49E5-B999-AF7F2D53E8BD}" dt="2025-10-02T01:33:56.336" v="1950" actId="114"/>
          <ac:spMkLst>
            <pc:docMk/>
            <pc:sldMk cId="3589371458" sldId="4415"/>
            <ac:spMk id="8" creationId="{CA639952-EC47-03AB-0FE2-AE4499E93AD7}"/>
          </ac:spMkLst>
        </pc:spChg>
        <pc:spChg chg="del mod">
          <ac:chgData name="Kevin Shehan" userId="08a9fb75-bfa9-4619-a08a-5a0f62c1c55f" providerId="ADAL" clId="{0CA57B6B-19F9-49E5-B999-AF7F2D53E8BD}" dt="2025-10-02T01:19:11.608" v="1240" actId="478"/>
          <ac:spMkLst>
            <pc:docMk/>
            <pc:sldMk cId="3589371458" sldId="4415"/>
            <ac:spMk id="11" creationId="{34F6E823-6879-082D-680D-0E62A5CA010E}"/>
          </ac:spMkLst>
        </pc:spChg>
        <pc:picChg chg="add mod">
          <ac:chgData name="Kevin Shehan" userId="08a9fb75-bfa9-4619-a08a-5a0f62c1c55f" providerId="ADAL" clId="{0CA57B6B-19F9-49E5-B999-AF7F2D53E8BD}" dt="2025-10-02T01:24:44.211" v="1669" actId="1076"/>
          <ac:picMkLst>
            <pc:docMk/>
            <pc:sldMk cId="3589371458" sldId="4415"/>
            <ac:picMk id="2" creationId="{537D93BD-3423-F61C-1235-1DC5F766FFC6}"/>
          </ac:picMkLst>
        </pc:picChg>
      </pc:sldChg>
      <pc:sldChg chg="addSp delSp modSp add mod">
        <pc:chgData name="Kevin Shehan" userId="08a9fb75-bfa9-4619-a08a-5a0f62c1c55f" providerId="ADAL" clId="{0CA57B6B-19F9-49E5-B999-AF7F2D53E8BD}" dt="2025-10-02T01:24:18.296" v="1667" actId="1440"/>
        <pc:sldMkLst>
          <pc:docMk/>
          <pc:sldMk cId="3357709776" sldId="4416"/>
        </pc:sldMkLst>
        <pc:spChg chg="del">
          <ac:chgData name="Kevin Shehan" userId="08a9fb75-bfa9-4619-a08a-5a0f62c1c55f" providerId="ADAL" clId="{0CA57B6B-19F9-49E5-B999-AF7F2D53E8BD}" dt="2025-10-02T01:20:41.617" v="1348" actId="478"/>
          <ac:spMkLst>
            <pc:docMk/>
            <pc:sldMk cId="3357709776" sldId="4416"/>
            <ac:spMk id="3" creationId="{A4B9D208-5833-568F-8F78-5ED417FC48A8}"/>
          </ac:spMkLst>
        </pc:spChg>
        <pc:spChg chg="del">
          <ac:chgData name="Kevin Shehan" userId="08a9fb75-bfa9-4619-a08a-5a0f62c1c55f" providerId="ADAL" clId="{0CA57B6B-19F9-49E5-B999-AF7F2D53E8BD}" dt="2025-10-02T01:20:41.617" v="1348" actId="478"/>
          <ac:spMkLst>
            <pc:docMk/>
            <pc:sldMk cId="3357709776" sldId="4416"/>
            <ac:spMk id="4" creationId="{AB50D395-8BA3-7A4B-9B73-D0F7CD46DA02}"/>
          </ac:spMkLst>
        </pc:spChg>
        <pc:spChg chg="del">
          <ac:chgData name="Kevin Shehan" userId="08a9fb75-bfa9-4619-a08a-5a0f62c1c55f" providerId="ADAL" clId="{0CA57B6B-19F9-49E5-B999-AF7F2D53E8BD}" dt="2025-10-02T01:20:41.617" v="1348" actId="478"/>
          <ac:spMkLst>
            <pc:docMk/>
            <pc:sldMk cId="3357709776" sldId="4416"/>
            <ac:spMk id="5" creationId="{E433D6F5-3FC7-C874-5687-2263662778BF}"/>
          </ac:spMkLst>
        </pc:spChg>
        <pc:spChg chg="del">
          <ac:chgData name="Kevin Shehan" userId="08a9fb75-bfa9-4619-a08a-5a0f62c1c55f" providerId="ADAL" clId="{0CA57B6B-19F9-49E5-B999-AF7F2D53E8BD}" dt="2025-10-02T01:20:41.617" v="1348" actId="478"/>
          <ac:spMkLst>
            <pc:docMk/>
            <pc:sldMk cId="3357709776" sldId="4416"/>
            <ac:spMk id="8" creationId="{3BAE8241-E8E5-9328-95E8-58805D67F297}"/>
          </ac:spMkLst>
        </pc:spChg>
        <pc:spChg chg="add mod">
          <ac:chgData name="Kevin Shehan" userId="08a9fb75-bfa9-4619-a08a-5a0f62c1c55f" providerId="ADAL" clId="{0CA57B6B-19F9-49E5-B999-AF7F2D53E8BD}" dt="2025-10-02T01:23:16.566" v="1495" actId="1076"/>
          <ac:spMkLst>
            <pc:docMk/>
            <pc:sldMk cId="3357709776" sldId="4416"/>
            <ac:spMk id="9" creationId="{97EE8504-7595-6820-74C9-0E39FF5BB74B}"/>
          </ac:spMkLst>
        </pc:spChg>
        <pc:picChg chg="del">
          <ac:chgData name="Kevin Shehan" userId="08a9fb75-bfa9-4619-a08a-5a0f62c1c55f" providerId="ADAL" clId="{0CA57B6B-19F9-49E5-B999-AF7F2D53E8BD}" dt="2025-10-02T01:20:41.617" v="1348" actId="478"/>
          <ac:picMkLst>
            <pc:docMk/>
            <pc:sldMk cId="3357709776" sldId="4416"/>
            <ac:picMk id="2" creationId="{6A42411B-D838-70B3-7963-91EC49F99B9A}"/>
          </ac:picMkLst>
        </pc:picChg>
        <pc:picChg chg="add mod">
          <ac:chgData name="Kevin Shehan" userId="08a9fb75-bfa9-4619-a08a-5a0f62c1c55f" providerId="ADAL" clId="{0CA57B6B-19F9-49E5-B999-AF7F2D53E8BD}" dt="2025-10-02T01:24:18.296" v="1667" actId="1440"/>
          <ac:picMkLst>
            <pc:docMk/>
            <pc:sldMk cId="3357709776" sldId="4416"/>
            <ac:picMk id="14" creationId="{CEB18609-07BB-F54F-F291-1C92F05A56FD}"/>
          </ac:picMkLst>
        </pc:picChg>
      </pc:sldChg>
      <pc:sldChg chg="addSp delSp modSp add mod">
        <pc:chgData name="Kevin Shehan" userId="08a9fb75-bfa9-4619-a08a-5a0f62c1c55f" providerId="ADAL" clId="{0CA57B6B-19F9-49E5-B999-AF7F2D53E8BD}" dt="2025-10-02T01:26:28.586" v="1773" actId="123"/>
        <pc:sldMkLst>
          <pc:docMk/>
          <pc:sldMk cId="545089525" sldId="4417"/>
        </pc:sldMkLst>
        <pc:spChg chg="add mod">
          <ac:chgData name="Kevin Shehan" userId="08a9fb75-bfa9-4619-a08a-5a0f62c1c55f" providerId="ADAL" clId="{0CA57B6B-19F9-49E5-B999-AF7F2D53E8BD}" dt="2025-10-02T01:26:28.586" v="1773" actId="123"/>
          <ac:spMkLst>
            <pc:docMk/>
            <pc:sldMk cId="545089525" sldId="4417"/>
            <ac:spMk id="2" creationId="{1A5ECB8C-B75F-96D0-7910-D6F16E06312B}"/>
          </ac:spMkLst>
        </pc:spChg>
        <pc:spChg chg="del">
          <ac:chgData name="Kevin Shehan" userId="08a9fb75-bfa9-4619-a08a-5a0f62c1c55f" providerId="ADAL" clId="{0CA57B6B-19F9-49E5-B999-AF7F2D53E8BD}" dt="2025-10-02T01:23:32.991" v="1528" actId="478"/>
          <ac:spMkLst>
            <pc:docMk/>
            <pc:sldMk cId="545089525" sldId="4417"/>
            <ac:spMk id="9" creationId="{D825CB37-1789-0E2D-354E-CDBB57BB7599}"/>
          </ac:spMkLst>
        </pc:spChg>
        <pc:spChg chg="mod">
          <ac:chgData name="Kevin Shehan" userId="08a9fb75-bfa9-4619-a08a-5a0f62c1c55f" providerId="ADAL" clId="{0CA57B6B-19F9-49E5-B999-AF7F2D53E8BD}" dt="2025-10-02T01:23:30.095" v="1527" actId="20577"/>
          <ac:spMkLst>
            <pc:docMk/>
            <pc:sldMk cId="545089525" sldId="4417"/>
            <ac:spMk id="13" creationId="{F346D79E-85F5-3325-3D12-5B93CCB1CE83}"/>
          </ac:spMkLst>
        </pc:spChg>
        <pc:picChg chg="add mod">
          <ac:chgData name="Kevin Shehan" userId="08a9fb75-bfa9-4619-a08a-5a0f62c1c55f" providerId="ADAL" clId="{0CA57B6B-19F9-49E5-B999-AF7F2D53E8BD}" dt="2025-10-02T01:24:08.502" v="1665" actId="1440"/>
          <ac:picMkLst>
            <pc:docMk/>
            <pc:sldMk cId="545089525" sldId="4417"/>
            <ac:picMk id="3" creationId="{69E4F39C-1FE6-68D0-2D0E-B1BA86FB20FE}"/>
          </ac:picMkLst>
        </pc:picChg>
        <pc:picChg chg="del">
          <ac:chgData name="Kevin Shehan" userId="08a9fb75-bfa9-4619-a08a-5a0f62c1c55f" providerId="ADAL" clId="{0CA57B6B-19F9-49E5-B999-AF7F2D53E8BD}" dt="2025-10-02T01:23:34.698" v="1529" actId="478"/>
          <ac:picMkLst>
            <pc:docMk/>
            <pc:sldMk cId="545089525" sldId="4417"/>
            <ac:picMk id="14" creationId="{83A3B55F-5704-A37A-EB63-A98285A1015A}"/>
          </ac:picMkLst>
        </pc:picChg>
      </pc:sldChg>
      <pc:sldChg chg="addSp delSp modSp add mod">
        <pc:chgData name="Kevin Shehan" userId="08a9fb75-bfa9-4619-a08a-5a0f62c1c55f" providerId="ADAL" clId="{0CA57B6B-19F9-49E5-B999-AF7F2D53E8BD}" dt="2025-10-02T01:36:14.346" v="2052" actId="14100"/>
        <pc:sldMkLst>
          <pc:docMk/>
          <pc:sldMk cId="2758825286" sldId="4418"/>
        </pc:sldMkLst>
        <pc:spChg chg="del">
          <ac:chgData name="Kevin Shehan" userId="08a9fb75-bfa9-4619-a08a-5a0f62c1c55f" providerId="ADAL" clId="{0CA57B6B-19F9-49E5-B999-AF7F2D53E8BD}" dt="2025-10-02T01:25:54.304" v="1682" actId="478"/>
          <ac:spMkLst>
            <pc:docMk/>
            <pc:sldMk cId="2758825286" sldId="4418"/>
            <ac:spMk id="2" creationId="{41E32F0D-FD10-9121-0E62-03FB925CB269}"/>
          </ac:spMkLst>
        </pc:spChg>
        <pc:spChg chg="add mod">
          <ac:chgData name="Kevin Shehan" userId="08a9fb75-bfa9-4619-a08a-5a0f62c1c55f" providerId="ADAL" clId="{0CA57B6B-19F9-49E5-B999-AF7F2D53E8BD}" dt="2025-10-02T01:36:14.346" v="2052" actId="14100"/>
          <ac:spMkLst>
            <pc:docMk/>
            <pc:sldMk cId="2758825286" sldId="4418"/>
            <ac:spMk id="4" creationId="{401CC638-F57F-5913-BA18-DE3907F455E0}"/>
          </ac:spMkLst>
        </pc:spChg>
        <pc:picChg chg="del">
          <ac:chgData name="Kevin Shehan" userId="08a9fb75-bfa9-4619-a08a-5a0f62c1c55f" providerId="ADAL" clId="{0CA57B6B-19F9-49E5-B999-AF7F2D53E8BD}" dt="2025-10-02T01:25:51.536" v="1681" actId="478"/>
          <ac:picMkLst>
            <pc:docMk/>
            <pc:sldMk cId="2758825286" sldId="4418"/>
            <ac:picMk id="3" creationId="{DB8E036D-F91C-10A3-E2AE-2B01D2384BDF}"/>
          </ac:picMkLst>
        </pc:picChg>
        <pc:picChg chg="add mod">
          <ac:chgData name="Kevin Shehan" userId="08a9fb75-bfa9-4619-a08a-5a0f62c1c55f" providerId="ADAL" clId="{0CA57B6B-19F9-49E5-B999-AF7F2D53E8BD}" dt="2025-10-02T01:26:10.241" v="1770" actId="962"/>
          <ac:picMkLst>
            <pc:docMk/>
            <pc:sldMk cId="2758825286" sldId="4418"/>
            <ac:picMk id="5" creationId="{61B2CE1E-2A2A-3D81-7358-9DDC07AD212E}"/>
          </ac:picMkLst>
        </pc:picChg>
      </pc:sldChg>
      <pc:sldChg chg="addSp delSp modSp add mod">
        <pc:chgData name="Kevin Shehan" userId="08a9fb75-bfa9-4619-a08a-5a0f62c1c55f" providerId="ADAL" clId="{0CA57B6B-19F9-49E5-B999-AF7F2D53E8BD}" dt="2025-10-02T01:35:53.228" v="2048" actId="1076"/>
        <pc:sldMkLst>
          <pc:docMk/>
          <pc:sldMk cId="1783721755" sldId="4419"/>
        </pc:sldMkLst>
        <pc:spChg chg="add mod">
          <ac:chgData name="Kevin Shehan" userId="08a9fb75-bfa9-4619-a08a-5a0f62c1c55f" providerId="ADAL" clId="{0CA57B6B-19F9-49E5-B999-AF7F2D53E8BD}" dt="2025-10-02T01:35:53.228" v="2048" actId="1076"/>
          <ac:spMkLst>
            <pc:docMk/>
            <pc:sldMk cId="1783721755" sldId="4419"/>
            <ac:spMk id="3" creationId="{7278CE39-4D3D-5C1E-CD7A-82491B74AC8A}"/>
          </ac:spMkLst>
        </pc:spChg>
        <pc:spChg chg="del">
          <ac:chgData name="Kevin Shehan" userId="08a9fb75-bfa9-4619-a08a-5a0f62c1c55f" providerId="ADAL" clId="{0CA57B6B-19F9-49E5-B999-AF7F2D53E8BD}" dt="2025-10-02T01:31:03.999" v="1784" actId="478"/>
          <ac:spMkLst>
            <pc:docMk/>
            <pc:sldMk cId="1783721755" sldId="4419"/>
            <ac:spMk id="4" creationId="{D40E094D-E9F2-9B3F-2068-37C386E8BAEA}"/>
          </ac:spMkLst>
        </pc:spChg>
        <pc:picChg chg="add mod">
          <ac:chgData name="Kevin Shehan" userId="08a9fb75-bfa9-4619-a08a-5a0f62c1c55f" providerId="ADAL" clId="{0CA57B6B-19F9-49E5-B999-AF7F2D53E8BD}" dt="2025-10-02T01:31:38.618" v="1904" actId="1440"/>
          <ac:picMkLst>
            <pc:docMk/>
            <pc:sldMk cId="1783721755" sldId="4419"/>
            <ac:picMk id="2" creationId="{F58BB98F-308D-C29F-9D8F-303464ED6F1B}"/>
          </ac:picMkLst>
        </pc:picChg>
        <pc:picChg chg="del">
          <ac:chgData name="Kevin Shehan" userId="08a9fb75-bfa9-4619-a08a-5a0f62c1c55f" providerId="ADAL" clId="{0CA57B6B-19F9-49E5-B999-AF7F2D53E8BD}" dt="2025-10-02T01:31:03.999" v="1784" actId="478"/>
          <ac:picMkLst>
            <pc:docMk/>
            <pc:sldMk cId="1783721755" sldId="4419"/>
            <ac:picMk id="5" creationId="{75A22BB1-543F-EF5E-B88A-3F919A57F88F}"/>
          </ac:picMkLst>
        </pc:picChg>
      </pc:sldChg>
      <pc:sldChg chg="addSp delSp modSp add mod">
        <pc:chgData name="Kevin Shehan" userId="08a9fb75-bfa9-4619-a08a-5a0f62c1c55f" providerId="ADAL" clId="{0CA57B6B-19F9-49E5-B999-AF7F2D53E8BD}" dt="2025-10-02T01:35:43.791" v="2047" actId="1076"/>
        <pc:sldMkLst>
          <pc:docMk/>
          <pc:sldMk cId="1432744869" sldId="4420"/>
        </pc:sldMkLst>
        <pc:spChg chg="del">
          <ac:chgData name="Kevin Shehan" userId="08a9fb75-bfa9-4619-a08a-5a0f62c1c55f" providerId="ADAL" clId="{0CA57B6B-19F9-49E5-B999-AF7F2D53E8BD}" dt="2025-10-02T01:34:17.514" v="1962" actId="478"/>
          <ac:spMkLst>
            <pc:docMk/>
            <pc:sldMk cId="1432744869" sldId="4420"/>
            <ac:spMk id="3" creationId="{96EEEA47-BC09-1A47-4F4C-97925FE6C038}"/>
          </ac:spMkLst>
        </pc:spChg>
        <pc:spChg chg="add mod">
          <ac:chgData name="Kevin Shehan" userId="08a9fb75-bfa9-4619-a08a-5a0f62c1c55f" providerId="ADAL" clId="{0CA57B6B-19F9-49E5-B999-AF7F2D53E8BD}" dt="2025-10-02T01:35:43.791" v="2047" actId="1076"/>
          <ac:spMkLst>
            <pc:docMk/>
            <pc:sldMk cId="1432744869" sldId="4420"/>
            <ac:spMk id="4" creationId="{81AAF719-55EC-5B5A-25E9-5BF70DE4BDCB}"/>
          </ac:spMkLst>
        </pc:spChg>
        <pc:picChg chg="del">
          <ac:chgData name="Kevin Shehan" userId="08a9fb75-bfa9-4619-a08a-5a0f62c1c55f" providerId="ADAL" clId="{0CA57B6B-19F9-49E5-B999-AF7F2D53E8BD}" dt="2025-10-02T01:34:17.514" v="1962" actId="478"/>
          <ac:picMkLst>
            <pc:docMk/>
            <pc:sldMk cId="1432744869" sldId="4420"/>
            <ac:picMk id="2" creationId="{B5DB5BA9-3000-AD5F-3E0D-06E4C9F9C76B}"/>
          </ac:picMkLst>
        </pc:picChg>
        <pc:picChg chg="add mod">
          <ac:chgData name="Kevin Shehan" userId="08a9fb75-bfa9-4619-a08a-5a0f62c1c55f" providerId="ADAL" clId="{0CA57B6B-19F9-49E5-B999-AF7F2D53E8BD}" dt="2025-10-02T01:34:31.956" v="2023" actId="962"/>
          <ac:picMkLst>
            <pc:docMk/>
            <pc:sldMk cId="1432744869" sldId="4420"/>
            <ac:picMk id="5" creationId="{AC297441-8539-D117-E9A7-528C154F410D}"/>
          </ac:picMkLst>
        </pc:picChg>
      </pc:sldChg>
      <pc:sldChg chg="addSp delSp modSp add mod">
        <pc:chgData name="Kevin Shehan" userId="08a9fb75-bfa9-4619-a08a-5a0f62c1c55f" providerId="ADAL" clId="{0CA57B6B-19F9-49E5-B999-AF7F2D53E8BD}" dt="2025-10-02T01:37:41.300" v="2082" actId="20577"/>
        <pc:sldMkLst>
          <pc:docMk/>
          <pc:sldMk cId="2133847862" sldId="4421"/>
        </pc:sldMkLst>
        <pc:spChg chg="add mod">
          <ac:chgData name="Kevin Shehan" userId="08a9fb75-bfa9-4619-a08a-5a0f62c1c55f" providerId="ADAL" clId="{0CA57B6B-19F9-49E5-B999-AF7F2D53E8BD}" dt="2025-10-02T01:37:41.300" v="2082" actId="20577"/>
          <ac:spMkLst>
            <pc:docMk/>
            <pc:sldMk cId="2133847862" sldId="4421"/>
            <ac:spMk id="2" creationId="{9532F440-89A0-5A66-647D-C2A3D3E804AC}"/>
          </ac:spMkLst>
        </pc:spChg>
        <pc:spChg chg="del">
          <ac:chgData name="Kevin Shehan" userId="08a9fb75-bfa9-4619-a08a-5a0f62c1c55f" providerId="ADAL" clId="{0CA57B6B-19F9-49E5-B999-AF7F2D53E8BD}" dt="2025-10-02T01:36:34.121" v="2056" actId="478"/>
          <ac:spMkLst>
            <pc:docMk/>
            <pc:sldMk cId="2133847862" sldId="4421"/>
            <ac:spMk id="4" creationId="{9BFCC100-2C9C-A115-BE75-6757F77306BF}"/>
          </ac:spMkLst>
        </pc:spChg>
        <pc:picChg chg="add mod">
          <ac:chgData name="Kevin Shehan" userId="08a9fb75-bfa9-4619-a08a-5a0f62c1c55f" providerId="ADAL" clId="{0CA57B6B-19F9-49E5-B999-AF7F2D53E8BD}" dt="2025-10-02T01:36:56.336" v="2061" actId="1440"/>
          <ac:picMkLst>
            <pc:docMk/>
            <pc:sldMk cId="2133847862" sldId="4421"/>
            <ac:picMk id="3" creationId="{DCBE9A1E-7999-E2A7-A80A-11FF3436B47E}"/>
          </ac:picMkLst>
        </pc:picChg>
        <pc:picChg chg="del">
          <ac:chgData name="Kevin Shehan" userId="08a9fb75-bfa9-4619-a08a-5a0f62c1c55f" providerId="ADAL" clId="{0CA57B6B-19F9-49E5-B999-AF7F2D53E8BD}" dt="2025-10-02T01:36:35.571" v="2057" actId="478"/>
          <ac:picMkLst>
            <pc:docMk/>
            <pc:sldMk cId="2133847862" sldId="4421"/>
            <ac:picMk id="5" creationId="{00F6704E-5032-AC74-B662-F531FD742402}"/>
          </ac:picMkLst>
        </pc:picChg>
      </pc:sldChg>
      <pc:sldChg chg="addSp delSp modSp add mod">
        <pc:chgData name="Kevin Shehan" userId="08a9fb75-bfa9-4619-a08a-5a0f62c1c55f" providerId="ADAL" clId="{0CA57B6B-19F9-49E5-B999-AF7F2D53E8BD}" dt="2025-10-02T15:48:48.345" v="2391" actId="20577"/>
        <pc:sldMkLst>
          <pc:docMk/>
          <pc:sldMk cId="201343604" sldId="4422"/>
        </pc:sldMkLst>
        <pc:spChg chg="del">
          <ac:chgData name="Kevin Shehan" userId="08a9fb75-bfa9-4619-a08a-5a0f62c1c55f" providerId="ADAL" clId="{0CA57B6B-19F9-49E5-B999-AF7F2D53E8BD}" dt="2025-10-02T01:39:10.202" v="2085" actId="478"/>
          <ac:spMkLst>
            <pc:docMk/>
            <pc:sldMk cId="201343604" sldId="4422"/>
            <ac:spMk id="2" creationId="{96E4040E-BB31-A898-DDBC-AEF1A2B7D737}"/>
          </ac:spMkLst>
        </pc:spChg>
        <pc:spChg chg="add mod">
          <ac:chgData name="Kevin Shehan" userId="08a9fb75-bfa9-4619-a08a-5a0f62c1c55f" providerId="ADAL" clId="{0CA57B6B-19F9-49E5-B999-AF7F2D53E8BD}" dt="2025-10-02T15:48:48.345" v="2391" actId="20577"/>
          <ac:spMkLst>
            <pc:docMk/>
            <pc:sldMk cId="201343604" sldId="4422"/>
            <ac:spMk id="4" creationId="{F099D7F0-EBF5-63CE-7E08-CECD519F71EF}"/>
          </ac:spMkLst>
        </pc:spChg>
        <pc:picChg chg="del">
          <ac:chgData name="Kevin Shehan" userId="08a9fb75-bfa9-4619-a08a-5a0f62c1c55f" providerId="ADAL" clId="{0CA57B6B-19F9-49E5-B999-AF7F2D53E8BD}" dt="2025-10-02T01:39:10.202" v="2085" actId="478"/>
          <ac:picMkLst>
            <pc:docMk/>
            <pc:sldMk cId="201343604" sldId="4422"/>
            <ac:picMk id="3" creationId="{A9589130-BCF5-456A-3BF2-3D0AD9660302}"/>
          </ac:picMkLst>
        </pc:picChg>
        <pc:picChg chg="add mod">
          <ac:chgData name="Kevin Shehan" userId="08a9fb75-bfa9-4619-a08a-5a0f62c1c55f" providerId="ADAL" clId="{0CA57B6B-19F9-49E5-B999-AF7F2D53E8BD}" dt="2025-10-02T15:38:13.615" v="2326" actId="962"/>
          <ac:picMkLst>
            <pc:docMk/>
            <pc:sldMk cId="201343604" sldId="4422"/>
            <ac:picMk id="5" creationId="{EF981052-B18C-EBED-68D5-9DA8F55903E4}"/>
          </ac:picMkLst>
        </pc:picChg>
      </pc:sldChg>
      <pc:sldChg chg="addSp delSp modSp add mod">
        <pc:chgData name="Kevin Shehan" userId="08a9fb75-bfa9-4619-a08a-5a0f62c1c55f" providerId="ADAL" clId="{0CA57B6B-19F9-49E5-B999-AF7F2D53E8BD}" dt="2025-10-02T15:49:17.902" v="2401" actId="1076"/>
        <pc:sldMkLst>
          <pc:docMk/>
          <pc:sldMk cId="746868239" sldId="4423"/>
        </pc:sldMkLst>
        <pc:spChg chg="add mod">
          <ac:chgData name="Kevin Shehan" userId="08a9fb75-bfa9-4619-a08a-5a0f62c1c55f" providerId="ADAL" clId="{0CA57B6B-19F9-49E5-B999-AF7F2D53E8BD}" dt="2025-10-02T15:49:09.359" v="2400" actId="20577"/>
          <ac:spMkLst>
            <pc:docMk/>
            <pc:sldMk cId="746868239" sldId="4423"/>
            <ac:spMk id="2" creationId="{6647EA81-BEF6-FF1D-282B-12BBFDC37F51}"/>
          </ac:spMkLst>
        </pc:spChg>
        <pc:spChg chg="del">
          <ac:chgData name="Kevin Shehan" userId="08a9fb75-bfa9-4619-a08a-5a0f62c1c55f" providerId="ADAL" clId="{0CA57B6B-19F9-49E5-B999-AF7F2D53E8BD}" dt="2025-10-02T01:39:23.794" v="2090" actId="478"/>
          <ac:spMkLst>
            <pc:docMk/>
            <pc:sldMk cId="746868239" sldId="4423"/>
            <ac:spMk id="4" creationId="{ECEC5EB3-E2F4-357B-5C7C-97FAA61FCECD}"/>
          </ac:spMkLst>
        </pc:spChg>
        <pc:picChg chg="add mod">
          <ac:chgData name="Kevin Shehan" userId="08a9fb75-bfa9-4619-a08a-5a0f62c1c55f" providerId="ADAL" clId="{0CA57B6B-19F9-49E5-B999-AF7F2D53E8BD}" dt="2025-10-02T15:49:17.902" v="2401" actId="1076"/>
          <ac:picMkLst>
            <pc:docMk/>
            <pc:sldMk cId="746868239" sldId="4423"/>
            <ac:picMk id="3" creationId="{9A801A3A-89B9-9BE0-F7F6-BF37134699A2}"/>
          </ac:picMkLst>
        </pc:picChg>
        <pc:picChg chg="del">
          <ac:chgData name="Kevin Shehan" userId="08a9fb75-bfa9-4619-a08a-5a0f62c1c55f" providerId="ADAL" clId="{0CA57B6B-19F9-49E5-B999-AF7F2D53E8BD}" dt="2025-10-02T01:39:23.794" v="2090" actId="478"/>
          <ac:picMkLst>
            <pc:docMk/>
            <pc:sldMk cId="746868239" sldId="4423"/>
            <ac:picMk id="5" creationId="{43A5754B-0C0F-D502-ED53-C902FBC62F4A}"/>
          </ac:picMkLst>
        </pc:picChg>
      </pc:sldChg>
      <pc:sldChg chg="addSp delSp modSp add mod">
        <pc:chgData name="Kevin Shehan" userId="08a9fb75-bfa9-4619-a08a-5a0f62c1c55f" providerId="ADAL" clId="{0CA57B6B-19F9-49E5-B999-AF7F2D53E8BD}" dt="2025-10-02T15:52:27.662" v="2462" actId="1076"/>
        <pc:sldMkLst>
          <pc:docMk/>
          <pc:sldMk cId="3078727829" sldId="4424"/>
        </pc:sldMkLst>
        <pc:spChg chg="del">
          <ac:chgData name="Kevin Shehan" userId="08a9fb75-bfa9-4619-a08a-5a0f62c1c55f" providerId="ADAL" clId="{0CA57B6B-19F9-49E5-B999-AF7F2D53E8BD}" dt="2025-10-02T01:39:43.522" v="2101" actId="478"/>
          <ac:spMkLst>
            <pc:docMk/>
            <pc:sldMk cId="3078727829" sldId="4424"/>
            <ac:spMk id="2" creationId="{5E8C676B-1134-0544-1997-12A63EB545FF}"/>
          </ac:spMkLst>
        </pc:spChg>
        <pc:spChg chg="add mod">
          <ac:chgData name="Kevin Shehan" userId="08a9fb75-bfa9-4619-a08a-5a0f62c1c55f" providerId="ADAL" clId="{0CA57B6B-19F9-49E5-B999-AF7F2D53E8BD}" dt="2025-10-02T15:51:31.545" v="2443" actId="113"/>
          <ac:spMkLst>
            <pc:docMk/>
            <pc:sldMk cId="3078727829" sldId="4424"/>
            <ac:spMk id="5" creationId="{022024D7-C243-77FD-1401-A9C5A55CFDA3}"/>
          </ac:spMkLst>
        </pc:spChg>
        <pc:spChg chg="add mod">
          <ac:chgData name="Kevin Shehan" userId="08a9fb75-bfa9-4619-a08a-5a0f62c1c55f" providerId="ADAL" clId="{0CA57B6B-19F9-49E5-B999-AF7F2D53E8BD}" dt="2025-10-02T15:52:27.662" v="2462" actId="1076"/>
          <ac:spMkLst>
            <pc:docMk/>
            <pc:sldMk cId="3078727829" sldId="4424"/>
            <ac:spMk id="11" creationId="{E115E38D-1924-4C36-4B2A-A98B9DF7FA5F}"/>
          </ac:spMkLst>
        </pc:spChg>
        <pc:spChg chg="mod">
          <ac:chgData name="Kevin Shehan" userId="08a9fb75-bfa9-4619-a08a-5a0f62c1c55f" providerId="ADAL" clId="{0CA57B6B-19F9-49E5-B999-AF7F2D53E8BD}" dt="2025-10-02T01:39:41.039" v="2100" actId="20577"/>
          <ac:spMkLst>
            <pc:docMk/>
            <pc:sldMk cId="3078727829" sldId="4424"/>
            <ac:spMk id="13" creationId="{7FBF7BFE-6412-7D55-76BD-7CDF36547D77}"/>
          </ac:spMkLst>
        </pc:spChg>
        <pc:picChg chg="del">
          <ac:chgData name="Kevin Shehan" userId="08a9fb75-bfa9-4619-a08a-5a0f62c1c55f" providerId="ADAL" clId="{0CA57B6B-19F9-49E5-B999-AF7F2D53E8BD}" dt="2025-10-02T01:39:43.522" v="2101" actId="478"/>
          <ac:picMkLst>
            <pc:docMk/>
            <pc:sldMk cId="3078727829" sldId="4424"/>
            <ac:picMk id="3" creationId="{C62AA3E0-2E18-0359-7127-A6FAFFC1BCEC}"/>
          </ac:picMkLst>
        </pc:picChg>
        <pc:picChg chg="add mod">
          <ac:chgData name="Kevin Shehan" userId="08a9fb75-bfa9-4619-a08a-5a0f62c1c55f" providerId="ADAL" clId="{0CA57B6B-19F9-49E5-B999-AF7F2D53E8BD}" dt="2025-10-02T15:50:43.553" v="2428" actId="962"/>
          <ac:picMkLst>
            <pc:docMk/>
            <pc:sldMk cId="3078727829" sldId="4424"/>
            <ac:picMk id="4" creationId="{4D7A8C51-4389-84ED-866C-59BDFABFCAE1}"/>
          </ac:picMkLst>
        </pc:picChg>
      </pc:sldChg>
      <pc:sldChg chg="addSp delSp modSp add mod">
        <pc:chgData name="Kevin Shehan" userId="08a9fb75-bfa9-4619-a08a-5a0f62c1c55f" providerId="ADAL" clId="{0CA57B6B-19F9-49E5-B999-AF7F2D53E8BD}" dt="2025-10-02T15:56:38.305" v="2493" actId="113"/>
        <pc:sldMkLst>
          <pc:docMk/>
          <pc:sldMk cId="1128058664" sldId="4425"/>
        </pc:sldMkLst>
        <pc:spChg chg="add mod">
          <ac:chgData name="Kevin Shehan" userId="08a9fb75-bfa9-4619-a08a-5a0f62c1c55f" providerId="ADAL" clId="{0CA57B6B-19F9-49E5-B999-AF7F2D53E8BD}" dt="2025-10-02T15:56:38.305" v="2493" actId="113"/>
          <ac:spMkLst>
            <pc:docMk/>
            <pc:sldMk cId="1128058664" sldId="4425"/>
            <ac:spMk id="3" creationId="{BAF3F8EC-73A2-ED35-A715-5B4DAEEEC3A9}"/>
          </ac:spMkLst>
        </pc:spChg>
        <pc:spChg chg="del">
          <ac:chgData name="Kevin Shehan" userId="08a9fb75-bfa9-4619-a08a-5a0f62c1c55f" providerId="ADAL" clId="{0CA57B6B-19F9-49E5-B999-AF7F2D53E8BD}" dt="2025-10-02T01:40:13.139" v="2136" actId="21"/>
          <ac:spMkLst>
            <pc:docMk/>
            <pc:sldMk cId="1128058664" sldId="4425"/>
            <ac:spMk id="5" creationId="{6C893036-371F-77F4-963B-B0F9E1405733}"/>
          </ac:spMkLst>
        </pc:spChg>
        <pc:spChg chg="del">
          <ac:chgData name="Kevin Shehan" userId="08a9fb75-bfa9-4619-a08a-5a0f62c1c55f" providerId="ADAL" clId="{0CA57B6B-19F9-49E5-B999-AF7F2D53E8BD}" dt="2025-10-02T01:40:10.653" v="2135" actId="21"/>
          <ac:spMkLst>
            <pc:docMk/>
            <pc:sldMk cId="1128058664" sldId="4425"/>
            <ac:spMk id="11" creationId="{C41DB0A6-C121-BB8E-F003-3D156C29C8E5}"/>
          </ac:spMkLst>
        </pc:spChg>
        <pc:spChg chg="mod">
          <ac:chgData name="Kevin Shehan" userId="08a9fb75-bfa9-4619-a08a-5a0f62c1c55f" providerId="ADAL" clId="{0CA57B6B-19F9-49E5-B999-AF7F2D53E8BD}" dt="2025-10-02T01:40:05.953" v="2134" actId="20577"/>
          <ac:spMkLst>
            <pc:docMk/>
            <pc:sldMk cId="1128058664" sldId="4425"/>
            <ac:spMk id="13" creationId="{E5240EA9-0A8E-EED9-EC1C-B2CD95D091D4}"/>
          </ac:spMkLst>
        </pc:spChg>
        <pc:picChg chg="add mod">
          <ac:chgData name="Kevin Shehan" userId="08a9fb75-bfa9-4619-a08a-5a0f62c1c55f" providerId="ADAL" clId="{0CA57B6B-19F9-49E5-B999-AF7F2D53E8BD}" dt="2025-10-02T15:55:13.820" v="2467" actId="1440"/>
          <ac:picMkLst>
            <pc:docMk/>
            <pc:sldMk cId="1128058664" sldId="4425"/>
            <ac:picMk id="2" creationId="{A13CEFCB-0892-BBBB-C9AD-640D3D72F619}"/>
          </ac:picMkLst>
        </pc:picChg>
        <pc:picChg chg="del">
          <ac:chgData name="Kevin Shehan" userId="08a9fb75-bfa9-4619-a08a-5a0f62c1c55f" providerId="ADAL" clId="{0CA57B6B-19F9-49E5-B999-AF7F2D53E8BD}" dt="2025-10-02T01:40:10.653" v="2135" actId="21"/>
          <ac:picMkLst>
            <pc:docMk/>
            <pc:sldMk cId="1128058664" sldId="4425"/>
            <ac:picMk id="4" creationId="{4E4F2AC9-1427-FCB9-5641-6102C87C3323}"/>
          </ac:picMkLst>
        </pc:picChg>
      </pc:sldChg>
      <pc:sldChg chg="addSp delSp modSp add mod">
        <pc:chgData name="Kevin Shehan" userId="08a9fb75-bfa9-4619-a08a-5a0f62c1c55f" providerId="ADAL" clId="{0CA57B6B-19F9-49E5-B999-AF7F2D53E8BD}" dt="2025-10-02T16:42:50.798" v="2990" actId="12"/>
        <pc:sldMkLst>
          <pc:docMk/>
          <pc:sldMk cId="709923626" sldId="4426"/>
        </pc:sldMkLst>
        <pc:spChg chg="del">
          <ac:chgData name="Kevin Shehan" userId="08a9fb75-bfa9-4619-a08a-5a0f62c1c55f" providerId="ADAL" clId="{0CA57B6B-19F9-49E5-B999-AF7F2D53E8BD}" dt="2025-10-02T01:40:30.739" v="2179" actId="478"/>
          <ac:spMkLst>
            <pc:docMk/>
            <pc:sldMk cId="709923626" sldId="4426"/>
            <ac:spMk id="3" creationId="{B276382C-0469-AAF8-10C9-B7A0CC3733A1}"/>
          </ac:spMkLst>
        </pc:spChg>
        <pc:spChg chg="add mod">
          <ac:chgData name="Kevin Shehan" userId="08a9fb75-bfa9-4619-a08a-5a0f62c1c55f" providerId="ADAL" clId="{0CA57B6B-19F9-49E5-B999-AF7F2D53E8BD}" dt="2025-10-02T16:42:50.798" v="2990" actId="12"/>
          <ac:spMkLst>
            <pc:docMk/>
            <pc:sldMk cId="709923626" sldId="4426"/>
            <ac:spMk id="11" creationId="{1ACE3884-5DD3-4F86-13C6-FF34F1D35C8C}"/>
          </ac:spMkLst>
        </pc:spChg>
        <pc:spChg chg="mod">
          <ac:chgData name="Kevin Shehan" userId="08a9fb75-bfa9-4619-a08a-5a0f62c1c55f" providerId="ADAL" clId="{0CA57B6B-19F9-49E5-B999-AF7F2D53E8BD}" dt="2025-10-02T16:02:34.891" v="2515" actId="20577"/>
          <ac:spMkLst>
            <pc:docMk/>
            <pc:sldMk cId="709923626" sldId="4426"/>
            <ac:spMk id="13" creationId="{4700DB1D-5035-579D-7568-8E9D09AA8020}"/>
          </ac:spMkLst>
        </pc:spChg>
        <pc:picChg chg="del">
          <ac:chgData name="Kevin Shehan" userId="08a9fb75-bfa9-4619-a08a-5a0f62c1c55f" providerId="ADAL" clId="{0CA57B6B-19F9-49E5-B999-AF7F2D53E8BD}" dt="2025-10-02T01:40:30.739" v="2179" actId="478"/>
          <ac:picMkLst>
            <pc:docMk/>
            <pc:sldMk cId="709923626" sldId="4426"/>
            <ac:picMk id="2" creationId="{04434F85-1AB3-FA88-B53E-757AEDF25F91}"/>
          </ac:picMkLst>
        </pc:picChg>
      </pc:sldChg>
      <pc:sldChg chg="addSp delSp modSp add mod">
        <pc:chgData name="Kevin Shehan" userId="08a9fb75-bfa9-4619-a08a-5a0f62c1c55f" providerId="ADAL" clId="{0CA57B6B-19F9-49E5-B999-AF7F2D53E8BD}" dt="2025-10-02T16:08:40.086" v="2645" actId="1076"/>
        <pc:sldMkLst>
          <pc:docMk/>
          <pc:sldMk cId="4063470521" sldId="4427"/>
        </pc:sldMkLst>
        <pc:spChg chg="add mod">
          <ac:chgData name="Kevin Shehan" userId="08a9fb75-bfa9-4619-a08a-5a0f62c1c55f" providerId="ADAL" clId="{0CA57B6B-19F9-49E5-B999-AF7F2D53E8BD}" dt="2025-10-02T16:08:40.086" v="2645" actId="1076"/>
          <ac:spMkLst>
            <pc:docMk/>
            <pc:sldMk cId="4063470521" sldId="4427"/>
            <ac:spMk id="3" creationId="{9CF2F194-845C-A627-F41A-516233872C75}"/>
          </ac:spMkLst>
        </pc:spChg>
        <pc:spChg chg="del mod">
          <ac:chgData name="Kevin Shehan" userId="08a9fb75-bfa9-4619-a08a-5a0f62c1c55f" providerId="ADAL" clId="{0CA57B6B-19F9-49E5-B999-AF7F2D53E8BD}" dt="2025-10-02T01:40:47.552" v="2211" actId="478"/>
          <ac:spMkLst>
            <pc:docMk/>
            <pc:sldMk cId="4063470521" sldId="4427"/>
            <ac:spMk id="11" creationId="{3FD293DC-C86C-6C57-A90C-B286DC56D8A1}"/>
          </ac:spMkLst>
        </pc:spChg>
        <pc:spChg chg="mod">
          <ac:chgData name="Kevin Shehan" userId="08a9fb75-bfa9-4619-a08a-5a0f62c1c55f" providerId="ADAL" clId="{0CA57B6B-19F9-49E5-B999-AF7F2D53E8BD}" dt="2025-10-02T01:40:42.933" v="2209" actId="20577"/>
          <ac:spMkLst>
            <pc:docMk/>
            <pc:sldMk cId="4063470521" sldId="4427"/>
            <ac:spMk id="13" creationId="{834A80DE-BADA-7CD0-1351-156A8D617921}"/>
          </ac:spMkLst>
        </pc:spChg>
        <pc:picChg chg="add mod">
          <ac:chgData name="Kevin Shehan" userId="08a9fb75-bfa9-4619-a08a-5a0f62c1c55f" providerId="ADAL" clId="{0CA57B6B-19F9-49E5-B999-AF7F2D53E8BD}" dt="2025-10-02T16:07:21.574" v="2622" actId="1440"/>
          <ac:picMkLst>
            <pc:docMk/>
            <pc:sldMk cId="4063470521" sldId="4427"/>
            <ac:picMk id="2" creationId="{5B48827E-A1EC-6DBB-59E2-93066E785209}"/>
          </ac:picMkLst>
        </pc:picChg>
      </pc:sldChg>
      <pc:sldChg chg="addSp delSp modSp add mod">
        <pc:chgData name="Kevin Shehan" userId="08a9fb75-bfa9-4619-a08a-5a0f62c1c55f" providerId="ADAL" clId="{0CA57B6B-19F9-49E5-B999-AF7F2D53E8BD}" dt="2025-10-02T16:14:55.160" v="2846" actId="20577"/>
        <pc:sldMkLst>
          <pc:docMk/>
          <pc:sldMk cId="4062752802" sldId="4428"/>
        </pc:sldMkLst>
        <pc:spChg chg="del">
          <ac:chgData name="Kevin Shehan" userId="08a9fb75-bfa9-4619-a08a-5a0f62c1c55f" providerId="ADAL" clId="{0CA57B6B-19F9-49E5-B999-AF7F2D53E8BD}" dt="2025-10-02T01:41:04.944" v="2245" actId="478"/>
          <ac:spMkLst>
            <pc:docMk/>
            <pc:sldMk cId="4062752802" sldId="4428"/>
            <ac:spMk id="3" creationId="{80227327-BA51-A091-983B-B7D2206A7DCE}"/>
          </ac:spMkLst>
        </pc:spChg>
        <pc:spChg chg="add mod">
          <ac:chgData name="Kevin Shehan" userId="08a9fb75-bfa9-4619-a08a-5a0f62c1c55f" providerId="ADAL" clId="{0CA57B6B-19F9-49E5-B999-AF7F2D53E8BD}" dt="2025-10-02T16:14:55.160" v="2846" actId="20577"/>
          <ac:spMkLst>
            <pc:docMk/>
            <pc:sldMk cId="4062752802" sldId="4428"/>
            <ac:spMk id="11" creationId="{1ACE3884-5DD3-4F86-13C6-FF34F1D35C8C}"/>
          </ac:spMkLst>
        </pc:spChg>
        <pc:spChg chg="mod">
          <ac:chgData name="Kevin Shehan" userId="08a9fb75-bfa9-4619-a08a-5a0f62c1c55f" providerId="ADAL" clId="{0CA57B6B-19F9-49E5-B999-AF7F2D53E8BD}" dt="2025-10-02T01:41:02.467" v="2244" actId="20577"/>
          <ac:spMkLst>
            <pc:docMk/>
            <pc:sldMk cId="4062752802" sldId="4428"/>
            <ac:spMk id="13" creationId="{10F99F0D-EB1D-591E-D207-9516BACD3205}"/>
          </ac:spMkLst>
        </pc:spChg>
        <pc:picChg chg="del">
          <ac:chgData name="Kevin Shehan" userId="08a9fb75-bfa9-4619-a08a-5a0f62c1c55f" providerId="ADAL" clId="{0CA57B6B-19F9-49E5-B999-AF7F2D53E8BD}" dt="2025-10-02T01:41:04.944" v="2245" actId="478"/>
          <ac:picMkLst>
            <pc:docMk/>
            <pc:sldMk cId="4062752802" sldId="4428"/>
            <ac:picMk id="2" creationId="{2451FF63-96C2-7800-D3E0-46D882CFF26E}"/>
          </ac:picMkLst>
        </pc:picChg>
      </pc:sldChg>
      <pc:sldChg chg="addSp delSp modSp add mod">
        <pc:chgData name="Kevin Shehan" userId="08a9fb75-bfa9-4619-a08a-5a0f62c1c55f" providerId="ADAL" clId="{0CA57B6B-19F9-49E5-B999-AF7F2D53E8BD}" dt="2025-10-02T16:14:40.437" v="2842" actId="114"/>
        <pc:sldMkLst>
          <pc:docMk/>
          <pc:sldMk cId="3357486707" sldId="4429"/>
        </pc:sldMkLst>
        <pc:spChg chg="add mod">
          <ac:chgData name="Kevin Shehan" userId="08a9fb75-bfa9-4619-a08a-5a0f62c1c55f" providerId="ADAL" clId="{0CA57B6B-19F9-49E5-B999-AF7F2D53E8BD}" dt="2025-10-02T16:14:40.437" v="2842" actId="114"/>
          <ac:spMkLst>
            <pc:docMk/>
            <pc:sldMk cId="3357486707" sldId="4429"/>
            <ac:spMk id="2" creationId="{42333ABC-C57D-2D97-E1EA-EC8A093FF0E7}"/>
          </ac:spMkLst>
        </pc:spChg>
        <pc:spChg chg="del">
          <ac:chgData name="Kevin Shehan" userId="08a9fb75-bfa9-4619-a08a-5a0f62c1c55f" providerId="ADAL" clId="{0CA57B6B-19F9-49E5-B999-AF7F2D53E8BD}" dt="2025-10-02T01:41:23.353" v="2250" actId="478"/>
          <ac:spMkLst>
            <pc:docMk/>
            <pc:sldMk cId="3357486707" sldId="4429"/>
            <ac:spMk id="11" creationId="{B1F2FED6-5286-7F64-5A48-7BF6F33B99AE}"/>
          </ac:spMkLst>
        </pc:spChg>
        <pc:picChg chg="add mod">
          <ac:chgData name="Kevin Shehan" userId="08a9fb75-bfa9-4619-a08a-5a0f62c1c55f" providerId="ADAL" clId="{0CA57B6B-19F9-49E5-B999-AF7F2D53E8BD}" dt="2025-10-02T16:12:08.498" v="2741" actId="1076"/>
          <ac:picMkLst>
            <pc:docMk/>
            <pc:sldMk cId="3357486707" sldId="4429"/>
            <ac:picMk id="3" creationId="{01F0DCA5-45AF-D641-335F-064CD85DCA62}"/>
          </ac:picMkLst>
        </pc:picChg>
      </pc:sldChg>
      <pc:sldChg chg="addSp delSp modSp add mod">
        <pc:chgData name="Kevin Shehan" userId="08a9fb75-bfa9-4619-a08a-5a0f62c1c55f" providerId="ADAL" clId="{0CA57B6B-19F9-49E5-B999-AF7F2D53E8BD}" dt="2025-10-02T16:15:47.785" v="2853" actId="20577"/>
        <pc:sldMkLst>
          <pc:docMk/>
          <pc:sldMk cId="125351849" sldId="4430"/>
        </pc:sldMkLst>
        <pc:spChg chg="del">
          <ac:chgData name="Kevin Shehan" userId="08a9fb75-bfa9-4619-a08a-5a0f62c1c55f" providerId="ADAL" clId="{0CA57B6B-19F9-49E5-B999-AF7F2D53E8BD}" dt="2025-10-02T01:41:41.373" v="2275" actId="21"/>
          <ac:spMkLst>
            <pc:docMk/>
            <pc:sldMk cId="125351849" sldId="4430"/>
            <ac:spMk id="2" creationId="{6CC7B9EE-4407-18C9-BD30-A8FBD63B1B2C}"/>
          </ac:spMkLst>
        </pc:spChg>
        <pc:spChg chg="add mod">
          <ac:chgData name="Kevin Shehan" userId="08a9fb75-bfa9-4619-a08a-5a0f62c1c55f" providerId="ADAL" clId="{0CA57B6B-19F9-49E5-B999-AF7F2D53E8BD}" dt="2025-10-02T16:15:47.785" v="2853" actId="20577"/>
          <ac:spMkLst>
            <pc:docMk/>
            <pc:sldMk cId="125351849" sldId="4430"/>
            <ac:spMk id="11" creationId="{FE7563AF-43E6-C431-78FF-A49B86B929C5}"/>
          </ac:spMkLst>
        </pc:spChg>
        <pc:spChg chg="mod">
          <ac:chgData name="Kevin Shehan" userId="08a9fb75-bfa9-4619-a08a-5a0f62c1c55f" providerId="ADAL" clId="{0CA57B6B-19F9-49E5-B999-AF7F2D53E8BD}" dt="2025-10-02T01:41:35.787" v="2274" actId="20577"/>
          <ac:spMkLst>
            <pc:docMk/>
            <pc:sldMk cId="125351849" sldId="4430"/>
            <ac:spMk id="13" creationId="{0042D160-E37E-834A-29A8-DFF119D99D63}"/>
          </ac:spMkLst>
        </pc:spChg>
        <pc:picChg chg="del">
          <ac:chgData name="Kevin Shehan" userId="08a9fb75-bfa9-4619-a08a-5a0f62c1c55f" providerId="ADAL" clId="{0CA57B6B-19F9-49E5-B999-AF7F2D53E8BD}" dt="2025-10-02T01:41:42.619" v="2276" actId="478"/>
          <ac:picMkLst>
            <pc:docMk/>
            <pc:sldMk cId="125351849" sldId="4430"/>
            <ac:picMk id="3" creationId="{AFBE5593-B481-20B2-9A59-1BD282722527}"/>
          </ac:picMkLst>
        </pc:picChg>
      </pc:sldChg>
      <pc:sldChg chg="addSp delSp modSp add mod">
        <pc:chgData name="Kevin Shehan" userId="08a9fb75-bfa9-4619-a08a-5a0f62c1c55f" providerId="ADAL" clId="{0CA57B6B-19F9-49E5-B999-AF7F2D53E8BD}" dt="2025-10-02T16:32:38.657" v="2922" actId="114"/>
        <pc:sldMkLst>
          <pc:docMk/>
          <pc:sldMk cId="3973261918" sldId="4431"/>
        </pc:sldMkLst>
        <pc:spChg chg="add mod">
          <ac:chgData name="Kevin Shehan" userId="08a9fb75-bfa9-4619-a08a-5a0f62c1c55f" providerId="ADAL" clId="{0CA57B6B-19F9-49E5-B999-AF7F2D53E8BD}" dt="2025-10-02T16:32:38.657" v="2922" actId="114"/>
          <ac:spMkLst>
            <pc:docMk/>
            <pc:sldMk cId="3973261918" sldId="4431"/>
            <ac:spMk id="2" creationId="{1ACE3884-5DD3-4F86-13C6-FF34F1D35C8C}"/>
          </ac:spMkLst>
        </pc:spChg>
        <pc:spChg chg="del">
          <ac:chgData name="Kevin Shehan" userId="08a9fb75-bfa9-4619-a08a-5a0f62c1c55f" providerId="ADAL" clId="{0CA57B6B-19F9-49E5-B999-AF7F2D53E8BD}" dt="2025-10-02T01:41:58.444" v="2297" actId="478"/>
          <ac:spMkLst>
            <pc:docMk/>
            <pc:sldMk cId="3973261918" sldId="4431"/>
            <ac:spMk id="11" creationId="{3721CF39-E986-150A-405F-3DAED150A610}"/>
          </ac:spMkLst>
        </pc:spChg>
        <pc:spChg chg="mod">
          <ac:chgData name="Kevin Shehan" userId="08a9fb75-bfa9-4619-a08a-5a0f62c1c55f" providerId="ADAL" clId="{0CA57B6B-19F9-49E5-B999-AF7F2D53E8BD}" dt="2025-10-02T01:41:55.713" v="2296" actId="20577"/>
          <ac:spMkLst>
            <pc:docMk/>
            <pc:sldMk cId="3973261918" sldId="4431"/>
            <ac:spMk id="13" creationId="{14160650-69E8-1295-4F8A-913C4BA94D26}"/>
          </ac:spMkLst>
        </pc:spChg>
        <pc:picChg chg="add mod">
          <ac:chgData name="Kevin Shehan" userId="08a9fb75-bfa9-4619-a08a-5a0f62c1c55f" providerId="ADAL" clId="{0CA57B6B-19F9-49E5-B999-AF7F2D53E8BD}" dt="2025-10-02T16:22:04.202" v="2917" actId="1076"/>
          <ac:picMkLst>
            <pc:docMk/>
            <pc:sldMk cId="3973261918" sldId="4431"/>
            <ac:picMk id="3" creationId="{5721686F-21D5-76FC-D36A-EECBFFE5C838}"/>
          </ac:picMkLst>
        </pc:picChg>
      </pc:sldChg>
      <pc:sldChg chg="addSp delSp modSp add mod">
        <pc:chgData name="Kevin Shehan" userId="08a9fb75-bfa9-4619-a08a-5a0f62c1c55f" providerId="ADAL" clId="{0CA57B6B-19F9-49E5-B999-AF7F2D53E8BD}" dt="2025-10-02T16:35:18.403" v="2981" actId="20577"/>
        <pc:sldMkLst>
          <pc:docMk/>
          <pc:sldMk cId="1370566714" sldId="4432"/>
        </pc:sldMkLst>
        <pc:spChg chg="del mod">
          <ac:chgData name="Kevin Shehan" userId="08a9fb75-bfa9-4619-a08a-5a0f62c1c55f" providerId="ADAL" clId="{0CA57B6B-19F9-49E5-B999-AF7F2D53E8BD}" dt="2025-10-02T01:42:16.982" v="2320" actId="478"/>
          <ac:spMkLst>
            <pc:docMk/>
            <pc:sldMk cId="1370566714" sldId="4432"/>
            <ac:spMk id="2" creationId="{281D61E0-7CD8-46D4-664A-120C79CAEABB}"/>
          </ac:spMkLst>
        </pc:spChg>
        <pc:spChg chg="add mod">
          <ac:chgData name="Kevin Shehan" userId="08a9fb75-bfa9-4619-a08a-5a0f62c1c55f" providerId="ADAL" clId="{0CA57B6B-19F9-49E5-B999-AF7F2D53E8BD}" dt="2025-10-02T16:35:18.403" v="2981" actId="20577"/>
          <ac:spMkLst>
            <pc:docMk/>
            <pc:sldMk cId="1370566714" sldId="4432"/>
            <ac:spMk id="11" creationId="{1ACE3884-5DD3-4F86-13C6-FF34F1D35C8C}"/>
          </ac:spMkLst>
        </pc:spChg>
        <pc:spChg chg="mod">
          <ac:chgData name="Kevin Shehan" userId="08a9fb75-bfa9-4619-a08a-5a0f62c1c55f" providerId="ADAL" clId="{0CA57B6B-19F9-49E5-B999-AF7F2D53E8BD}" dt="2025-10-02T01:42:12.557" v="2318" actId="20577"/>
          <ac:spMkLst>
            <pc:docMk/>
            <pc:sldMk cId="1370566714" sldId="4432"/>
            <ac:spMk id="13" creationId="{F8410A69-F6BA-7956-7BAB-73FA88AF9ABB}"/>
          </ac:spMkLst>
        </pc:spChg>
        <pc:picChg chg="del">
          <ac:chgData name="Kevin Shehan" userId="08a9fb75-bfa9-4619-a08a-5a0f62c1c55f" providerId="ADAL" clId="{0CA57B6B-19F9-49E5-B999-AF7F2D53E8BD}" dt="2025-10-02T01:42:16.982" v="2320" actId="478"/>
          <ac:picMkLst>
            <pc:docMk/>
            <pc:sldMk cId="1370566714" sldId="4432"/>
            <ac:picMk id="3" creationId="{F0CD8158-3EF0-727E-533B-39951F3C814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02/10/2025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02/10/2025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47192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215633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164195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346425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412691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727610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890514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814547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230770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7698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993781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60707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623913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614991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106928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009283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512622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093564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960852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53174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219084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488164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993847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535691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4093970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487658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226491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8558101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0070626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38160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6097596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832828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966847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008390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5033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74827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21364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237060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58420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496948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142826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520697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405420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0436372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71922356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1"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73379403"/>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 id="2147484687" r:id="rId15"/>
    <p:sldLayoutId id="2147484688" r:id="rId16"/>
    <p:sldLayoutId id="2147484689" r:id="rId17"/>
    <p:sldLayoutId id="2147484690" r:id="rId18"/>
    <p:sldLayoutId id="2147484691" r:id="rId19"/>
    <p:sldLayoutId id="2147484692" r:id="rId20"/>
    <p:sldLayoutId id="2147484693" r:id="rId21"/>
    <p:sldLayoutId id="2147484694" r:id="rId22"/>
    <p:sldLayoutId id="2147484695" r:id="rId23"/>
    <p:sldLayoutId id="2147484696" r:id="rId24"/>
    <p:sldLayoutId id="2147484697" r:id="rId25"/>
    <p:sldLayoutId id="2147484698" r:id="rId26"/>
    <p:sldLayoutId id="2147484699" r:id="rId27"/>
    <p:sldLayoutId id="2147484700" r:id="rId28"/>
    <p:sldLayoutId id="2147484701" r:id="rId29"/>
    <p:sldLayoutId id="2147484702" r:id="rId30"/>
    <p:sldLayoutId id="2147484703" r:id="rId31"/>
    <p:sldLayoutId id="2147484704" r:id="rId32"/>
    <p:sldLayoutId id="2147484705" r:id="rId33"/>
    <p:sldLayoutId id="2147484706" r:id="rId34"/>
    <p:sldLayoutId id="2147484707" r:id="rId35"/>
    <p:sldLayoutId id="2147484708" r:id="rId36"/>
    <p:sldLayoutId id="2147484709" r:id="rId37"/>
    <p:sldLayoutId id="2147484710" r:id="rId38"/>
    <p:sldLayoutId id="2147484711" r:id="rId39"/>
    <p:sldLayoutId id="2147484712" r:id="rId40"/>
    <p:sldLayoutId id="2147484713" r:id="rId41"/>
    <p:sldLayoutId id="2147484714" r:id="rId42"/>
    <p:sldLayoutId id="2147484715" r:id="rId43"/>
    <p:sldLayoutId id="2147484716"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Inventory Manager</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3409-DD91-DF82-04B5-D4BCEE999CE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F2E1F5B-1009-7A1C-B865-19AEC5589FA7}"/>
              </a:ext>
            </a:extLst>
          </p:cNvPr>
          <p:cNvSpPr>
            <a:spLocks noGrp="1"/>
          </p:cNvSpPr>
          <p:nvPr>
            <p:ph type="title"/>
          </p:nvPr>
        </p:nvSpPr>
        <p:spPr/>
        <p:txBody>
          <a:bodyPr/>
          <a:lstStyle/>
          <a:p>
            <a:r>
              <a:rPr lang="en-GB" dirty="0"/>
              <a:t>Load Item Data for Inventory</a:t>
            </a:r>
          </a:p>
        </p:txBody>
      </p:sp>
      <p:sp>
        <p:nvSpPr>
          <p:cNvPr id="6" name="Footer Placeholder 5">
            <a:extLst>
              <a:ext uri="{FF2B5EF4-FFF2-40B4-BE49-F238E27FC236}">
                <a16:creationId xmlns:a16="http://schemas.microsoft.com/office/drawing/2014/main" id="{A165FD6E-6644-6B5C-267F-E4713B642CE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8D2DE8F-7C26-4463-EB58-BA95BD52730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A691652A-1F23-703E-60E9-94182F7C5990}"/>
              </a:ext>
            </a:extLst>
          </p:cNvPr>
          <p:cNvSpPr txBox="1">
            <a:spLocks/>
          </p:cNvSpPr>
          <p:nvPr/>
        </p:nvSpPr>
        <p:spPr>
          <a:xfrm>
            <a:off x="550864" y="1484743"/>
            <a:ext cx="11135537"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Record set includes only the record sets owned by the branch selected for inventory and only items belonging to that branch</a:t>
            </a:r>
          </a:p>
          <a:p>
            <a:pPr marL="342900" indent="-342900" algn="just">
              <a:buClr>
                <a:schemeClr val="bg2"/>
              </a:buClr>
              <a:buFont typeface="Wingdings" panose="05000000000000000000" pitchFamily="2" charset="2"/>
              <a:buChar char="§"/>
            </a:pPr>
            <a:r>
              <a:rPr lang="en-US" sz="1500" dirty="0"/>
              <a:t>Collections OR Shelf locations, but not both</a:t>
            </a:r>
          </a:p>
          <a:p>
            <a:pPr lvl="1" algn="just">
              <a:buClr>
                <a:schemeClr val="bg2"/>
              </a:buClr>
              <a:buFont typeface="Wingdings" panose="05000000000000000000" pitchFamily="2" charset="2"/>
              <a:buChar char="§"/>
            </a:pPr>
            <a:r>
              <a:rPr lang="en-US" dirty="0"/>
              <a:t>Can choose more than one collection or shelf location</a:t>
            </a:r>
          </a:p>
          <a:p>
            <a:pPr lvl="2" algn="just">
              <a:buClr>
                <a:schemeClr val="bg2"/>
              </a:buClr>
            </a:pPr>
            <a:r>
              <a:rPr lang="en-US" dirty="0"/>
              <a:t>If choosing more than one collection or shelf location, choice of which is displayed in the list for easy inventory management</a:t>
            </a:r>
          </a:p>
          <a:p>
            <a:pPr marL="342900" indent="-342900" algn="just">
              <a:buClr>
                <a:schemeClr val="bg2"/>
              </a:buClr>
              <a:buFont typeface="Wingdings" panose="05000000000000000000" pitchFamily="2" charset="2"/>
              <a:buChar char="§"/>
            </a:pPr>
            <a:r>
              <a:rPr lang="en-US" sz="1500" dirty="0"/>
              <a:t>Call number values: range specified, blank to a specified, specified to blank, blank to blank</a:t>
            </a:r>
          </a:p>
          <a:p>
            <a:pPr lvl="1" algn="just">
              <a:buClr>
                <a:schemeClr val="bg2"/>
              </a:buClr>
              <a:buFont typeface="Wingdings" panose="05000000000000000000" pitchFamily="2" charset="2"/>
              <a:buChar char="§"/>
            </a:pPr>
            <a:r>
              <a:rPr lang="en-US" dirty="0"/>
              <a:t>If items are shelved together regardless of whether the call number begins with a prefix, be sure </a:t>
            </a:r>
            <a:r>
              <a:rPr lang="en-US" i="1" dirty="0"/>
              <a:t>Include prefix in call number</a:t>
            </a:r>
            <a:r>
              <a:rPr lang="en-US" b="1" dirty="0"/>
              <a:t> </a:t>
            </a:r>
            <a:r>
              <a:rPr lang="en-US" dirty="0"/>
              <a:t>is </a:t>
            </a:r>
            <a:r>
              <a:rPr lang="en-US" u="sng" dirty="0"/>
              <a:t>not</a:t>
            </a:r>
            <a:r>
              <a:rPr lang="en-US" dirty="0"/>
              <a:t> checked (uncheck the option if it is checked). </a:t>
            </a:r>
          </a:p>
          <a:p>
            <a:pPr marL="560070" lvl="1" indent="-285750" algn="just">
              <a:buClr>
                <a:schemeClr val="bg2"/>
              </a:buClr>
              <a:buFont typeface="Wingdings" panose="05000000000000000000" pitchFamily="2" charset="2"/>
              <a:buChar char="§"/>
            </a:pPr>
            <a:r>
              <a:rPr lang="en-US" b="1" dirty="0">
                <a:solidFill>
                  <a:schemeClr val="bg2"/>
                </a:solidFill>
              </a:rPr>
              <a:t>NOTE</a:t>
            </a:r>
            <a:r>
              <a:rPr lang="en-US" dirty="0"/>
              <a:t> The maximum number of records you can load at once depends on your network and server, but it is possible to load more than 10,000 records. The more records you load at once, the longer the loading process. If you receive an error message, load a smaller call number range, fewer shelf locations, fewer collections, or a record set with fewer records. </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2396715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42209-71A9-EA0E-35A0-AFD00971AAE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F5ED77A-2AB3-5E78-BF57-37CC3085B343}"/>
              </a:ext>
            </a:extLst>
          </p:cNvPr>
          <p:cNvSpPr>
            <a:spLocks noGrp="1"/>
          </p:cNvSpPr>
          <p:nvPr>
            <p:ph type="title"/>
          </p:nvPr>
        </p:nvSpPr>
        <p:spPr/>
        <p:txBody>
          <a:bodyPr/>
          <a:lstStyle/>
          <a:p>
            <a:r>
              <a:rPr lang="en-GB" dirty="0"/>
              <a:t>Load Item Data for Inventory</a:t>
            </a:r>
          </a:p>
        </p:txBody>
      </p:sp>
      <p:sp>
        <p:nvSpPr>
          <p:cNvPr id="6" name="Footer Placeholder 5">
            <a:extLst>
              <a:ext uri="{FF2B5EF4-FFF2-40B4-BE49-F238E27FC236}">
                <a16:creationId xmlns:a16="http://schemas.microsoft.com/office/drawing/2014/main" id="{B35D9669-F812-D451-5EA0-A4ABAA011D6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75BEC60-5DC5-18E1-020C-050D6FEC4CF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a:extLst>
              <a:ext uri="{FF2B5EF4-FFF2-40B4-BE49-F238E27FC236}">
                <a16:creationId xmlns:a16="http://schemas.microsoft.com/office/drawing/2014/main" id="{537D93BD-3423-F61C-1235-1DC5F766FFC6}"/>
              </a:ext>
            </a:extLst>
          </p:cNvPr>
          <p:cNvPicPr>
            <a:picLocks noChangeAspect="1"/>
          </p:cNvPicPr>
          <p:nvPr/>
        </p:nvPicPr>
        <p:blipFill>
          <a:blip r:embed="rId2"/>
          <a:stretch>
            <a:fillRect/>
          </a:stretch>
        </p:blipFill>
        <p:spPr>
          <a:xfrm>
            <a:off x="2519273" y="912819"/>
            <a:ext cx="7474788" cy="5303415"/>
          </a:xfrm>
          <a:prstGeom prst="rect">
            <a:avLst/>
          </a:prstGeom>
          <a:ln>
            <a:noFill/>
          </a:ln>
          <a:effectLst>
            <a:outerShdw blurRad="292100" dist="139700" dir="2700000" algn="tl" rotWithShape="0">
              <a:srgbClr val="333333">
                <a:alpha val="65000"/>
              </a:srgbClr>
            </a:outerShdw>
          </a:effectLst>
        </p:spPr>
      </p:pic>
      <p:sp>
        <p:nvSpPr>
          <p:cNvPr id="3" name="Rounded Rectangular Callout 2">
            <a:extLst>
              <a:ext uri="{FF2B5EF4-FFF2-40B4-BE49-F238E27FC236}">
                <a16:creationId xmlns:a16="http://schemas.microsoft.com/office/drawing/2014/main" id="{D6F0A533-19E5-02EE-67C5-F43B16F1F494}"/>
              </a:ext>
            </a:extLst>
          </p:cNvPr>
          <p:cNvSpPr/>
          <p:nvPr/>
        </p:nvSpPr>
        <p:spPr>
          <a:xfrm>
            <a:off x="93318" y="912819"/>
            <a:ext cx="2099085" cy="690422"/>
          </a:xfrm>
          <a:prstGeom prst="wedgeRoundRectCallout">
            <a:avLst>
              <a:gd name="adj1" fmla="val 179595"/>
              <a:gd name="adj2" fmla="val 72099"/>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t>Select </a:t>
            </a:r>
            <a:r>
              <a:rPr lang="en-US" sz="1500" i="1" dirty="0"/>
              <a:t>Branch</a:t>
            </a:r>
          </a:p>
          <a:p>
            <a:pPr algn="ctr"/>
            <a:r>
              <a:rPr lang="en-US" sz="1500" dirty="0"/>
              <a:t>(if applicable)</a:t>
            </a:r>
          </a:p>
        </p:txBody>
      </p:sp>
      <p:sp>
        <p:nvSpPr>
          <p:cNvPr id="4" name="Rounded Rectangular Callout 3">
            <a:extLst>
              <a:ext uri="{FF2B5EF4-FFF2-40B4-BE49-F238E27FC236}">
                <a16:creationId xmlns:a16="http://schemas.microsoft.com/office/drawing/2014/main" id="{DC17DC94-E1FD-9233-D76B-81BE6950F4F6}"/>
              </a:ext>
            </a:extLst>
          </p:cNvPr>
          <p:cNvSpPr/>
          <p:nvPr/>
        </p:nvSpPr>
        <p:spPr>
          <a:xfrm>
            <a:off x="93318" y="2144615"/>
            <a:ext cx="2099085" cy="690422"/>
          </a:xfrm>
          <a:prstGeom prst="wedgeRoundRectCallout">
            <a:avLst>
              <a:gd name="adj1" fmla="val 102435"/>
              <a:gd name="adj2" fmla="val 9932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i="1" dirty="0"/>
              <a:t>Shelf Location</a:t>
            </a:r>
          </a:p>
          <a:p>
            <a:pPr algn="ctr"/>
            <a:r>
              <a:rPr lang="en-US" sz="1500" dirty="0"/>
              <a:t>option</a:t>
            </a:r>
          </a:p>
        </p:txBody>
      </p:sp>
      <p:sp>
        <p:nvSpPr>
          <p:cNvPr id="5" name="Rounded Rectangular Callout 4" descr="Screenshot of PIM Load Call # Range">
            <a:extLst>
              <a:ext uri="{FF2B5EF4-FFF2-40B4-BE49-F238E27FC236}">
                <a16:creationId xmlns:a16="http://schemas.microsoft.com/office/drawing/2014/main" id="{2A84F7A2-9CC9-5D7B-0A7C-694FE18F7F0D}"/>
              </a:ext>
            </a:extLst>
          </p:cNvPr>
          <p:cNvSpPr/>
          <p:nvPr/>
        </p:nvSpPr>
        <p:spPr>
          <a:xfrm>
            <a:off x="93318" y="3509311"/>
            <a:ext cx="2099085" cy="690422"/>
          </a:xfrm>
          <a:prstGeom prst="wedgeRoundRectCallout">
            <a:avLst>
              <a:gd name="adj1" fmla="val 102435"/>
              <a:gd name="adj2" fmla="val 101422"/>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t>Enter </a:t>
            </a:r>
            <a:r>
              <a:rPr lang="en-US" sz="1500" i="1" dirty="0"/>
              <a:t>Call Number </a:t>
            </a:r>
            <a:r>
              <a:rPr lang="en-US" sz="1500" dirty="0"/>
              <a:t>range to load</a:t>
            </a:r>
          </a:p>
        </p:txBody>
      </p:sp>
      <p:sp>
        <p:nvSpPr>
          <p:cNvPr id="8" name="Rounded Rectangular Callout 5">
            <a:extLst>
              <a:ext uri="{FF2B5EF4-FFF2-40B4-BE49-F238E27FC236}">
                <a16:creationId xmlns:a16="http://schemas.microsoft.com/office/drawing/2014/main" id="{CA639952-EC47-03AB-0FE2-AE4499E93AD7}"/>
              </a:ext>
            </a:extLst>
          </p:cNvPr>
          <p:cNvSpPr/>
          <p:nvPr/>
        </p:nvSpPr>
        <p:spPr>
          <a:xfrm>
            <a:off x="9994061" y="2312097"/>
            <a:ext cx="2099085" cy="690422"/>
          </a:xfrm>
          <a:prstGeom prst="wedgeRoundRectCallout">
            <a:avLst>
              <a:gd name="adj1" fmla="val -209647"/>
              <a:gd name="adj2" fmla="val -30533"/>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t>Select </a:t>
            </a:r>
            <a:r>
              <a:rPr lang="en-US" sz="1500" i="1" dirty="0"/>
              <a:t>Collection</a:t>
            </a:r>
          </a:p>
        </p:txBody>
      </p:sp>
    </p:spTree>
    <p:extLst>
      <p:ext uri="{BB962C8B-B14F-4D97-AF65-F5344CB8AC3E}">
        <p14:creationId xmlns:p14="http://schemas.microsoft.com/office/powerpoint/2010/main" val="3589371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5E44F-B929-E122-2F42-C119D78A6FE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1EE3B93-7222-82BA-E0FC-D36A4F66BCC2}"/>
              </a:ext>
            </a:extLst>
          </p:cNvPr>
          <p:cNvSpPr>
            <a:spLocks noGrp="1"/>
          </p:cNvSpPr>
          <p:nvPr>
            <p:ph type="title"/>
          </p:nvPr>
        </p:nvSpPr>
        <p:spPr/>
        <p:txBody>
          <a:bodyPr/>
          <a:lstStyle/>
          <a:p>
            <a:r>
              <a:rPr lang="en-GB" dirty="0"/>
              <a:t>Load Item Data for Inventory</a:t>
            </a:r>
          </a:p>
        </p:txBody>
      </p:sp>
      <p:sp>
        <p:nvSpPr>
          <p:cNvPr id="6" name="Footer Placeholder 5">
            <a:extLst>
              <a:ext uri="{FF2B5EF4-FFF2-40B4-BE49-F238E27FC236}">
                <a16:creationId xmlns:a16="http://schemas.microsoft.com/office/drawing/2014/main" id="{64C26C00-6322-1AD0-F52F-84962B7EC24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37B1F89-DD66-2C52-DE4C-6572B03102D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Content Placeholder 10">
            <a:extLst>
              <a:ext uri="{FF2B5EF4-FFF2-40B4-BE49-F238E27FC236}">
                <a16:creationId xmlns:a16="http://schemas.microsoft.com/office/drawing/2014/main" id="{97EE8504-7595-6820-74C9-0E39FF5BB74B}"/>
              </a:ext>
            </a:extLst>
          </p:cNvPr>
          <p:cNvSpPr txBox="1">
            <a:spLocks/>
          </p:cNvSpPr>
          <p:nvPr/>
        </p:nvSpPr>
        <p:spPr>
          <a:xfrm>
            <a:off x="464367" y="1648255"/>
            <a:ext cx="5961146" cy="3047313"/>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dirty="0"/>
              <a:t>After clicking </a:t>
            </a:r>
            <a:r>
              <a:rPr lang="en-US" sz="1500" i="1" dirty="0"/>
              <a:t>Load </a:t>
            </a:r>
            <a:r>
              <a:rPr lang="en-US" sz="1500" dirty="0"/>
              <a:t>(on the previous slide) select </a:t>
            </a:r>
            <a:r>
              <a:rPr lang="en-US" sz="1500" i="1" dirty="0"/>
              <a:t>File &gt; Close.</a:t>
            </a:r>
            <a:r>
              <a:rPr lang="en-US" sz="1500" dirty="0"/>
              <a:t> </a:t>
            </a:r>
          </a:p>
          <a:p>
            <a:pPr algn="just">
              <a:buClr>
                <a:schemeClr val="bg2"/>
              </a:buClr>
              <a:buFont typeface="Wingdings" panose="05000000000000000000" pitchFamily="2" charset="2"/>
              <a:buChar char="§"/>
            </a:pPr>
            <a:r>
              <a:rPr lang="en-US" sz="1500" dirty="0"/>
              <a:t>The PIM main window appears, displaying the summary</a:t>
            </a:r>
            <a:br>
              <a:rPr lang="en-US" sz="1500" dirty="0"/>
            </a:br>
            <a:r>
              <a:rPr lang="en-US" sz="1500" dirty="0"/>
              <a:t> information about the item records specified and the</a:t>
            </a:r>
            <a:br>
              <a:rPr lang="en-US" sz="1500" dirty="0"/>
            </a:br>
            <a:r>
              <a:rPr lang="en-US" sz="1500" dirty="0"/>
              <a:t> date and time the data was loaded.</a:t>
            </a:r>
          </a:p>
          <a:p>
            <a:pPr algn="just">
              <a:buClr>
                <a:schemeClr val="bg2"/>
              </a:buClr>
              <a:buFont typeface="Wingdings" panose="05000000000000000000" pitchFamily="2" charset="2"/>
              <a:buChar char="§"/>
            </a:pPr>
            <a:r>
              <a:rPr lang="en-US" sz="1500" dirty="0"/>
              <a:t>Select </a:t>
            </a:r>
            <a:r>
              <a:rPr lang="en-US" sz="1500" i="1" dirty="0"/>
              <a:t>File &gt; Scan</a:t>
            </a:r>
            <a:r>
              <a:rPr lang="en-US" sz="1500" dirty="0"/>
              <a:t>.</a:t>
            </a:r>
          </a:p>
          <a:p>
            <a:pPr>
              <a:buClr>
                <a:schemeClr val="bg2"/>
              </a:buClr>
              <a:buFont typeface="Wingdings" panose="05000000000000000000" pitchFamily="2" charset="2"/>
              <a:buChar char="§"/>
            </a:pPr>
            <a:endParaRPr lang="en-US" sz="1500" dirty="0"/>
          </a:p>
          <a:p>
            <a:pPr lvl="1">
              <a:buClr>
                <a:schemeClr val="bg2"/>
              </a:buClr>
              <a:buFont typeface="Wingdings" panose="05000000000000000000" pitchFamily="2" charset="2"/>
              <a:buChar char="§"/>
            </a:pPr>
            <a:endParaRPr lang="en-NL" sz="1500" dirty="0"/>
          </a:p>
        </p:txBody>
      </p:sp>
      <p:pic>
        <p:nvPicPr>
          <p:cNvPr id="14" name="Picture 13" descr="Screenshot of PIM summary information">
            <a:extLst>
              <a:ext uri="{FF2B5EF4-FFF2-40B4-BE49-F238E27FC236}">
                <a16:creationId xmlns:a16="http://schemas.microsoft.com/office/drawing/2014/main" id="{CEB18609-07BB-F54F-F291-1C92F05A56FD}"/>
              </a:ext>
            </a:extLst>
          </p:cNvPr>
          <p:cNvPicPr>
            <a:picLocks noChangeAspect="1"/>
          </p:cNvPicPr>
          <p:nvPr/>
        </p:nvPicPr>
        <p:blipFill>
          <a:blip r:embed="rId2"/>
          <a:stretch>
            <a:fillRect/>
          </a:stretch>
        </p:blipFill>
        <p:spPr>
          <a:xfrm>
            <a:off x="7503639" y="844901"/>
            <a:ext cx="3597065" cy="5168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7709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491F6-B93D-C54A-A1C0-E71A9D782E0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346D79E-85F5-3325-3D12-5B93CCB1CE83}"/>
              </a:ext>
            </a:extLst>
          </p:cNvPr>
          <p:cNvSpPr>
            <a:spLocks noGrp="1"/>
          </p:cNvSpPr>
          <p:nvPr>
            <p:ph type="title"/>
          </p:nvPr>
        </p:nvSpPr>
        <p:spPr/>
        <p:txBody>
          <a:bodyPr/>
          <a:lstStyle/>
          <a:p>
            <a:r>
              <a:rPr lang="en-GB" dirty="0"/>
              <a:t>Setting Inventory Preferences</a:t>
            </a:r>
          </a:p>
        </p:txBody>
      </p:sp>
      <p:sp>
        <p:nvSpPr>
          <p:cNvPr id="6" name="Footer Placeholder 5">
            <a:extLst>
              <a:ext uri="{FF2B5EF4-FFF2-40B4-BE49-F238E27FC236}">
                <a16:creationId xmlns:a16="http://schemas.microsoft.com/office/drawing/2014/main" id="{CAC4C13B-3673-FB43-88DA-822145AB119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A6C152B-77C8-3457-82A1-61651E78F7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5ECB8C-B75F-96D0-7910-D6F16E06312B}"/>
              </a:ext>
            </a:extLst>
          </p:cNvPr>
          <p:cNvSpPr txBox="1">
            <a:spLocks/>
          </p:cNvSpPr>
          <p:nvPr/>
        </p:nvSpPr>
        <p:spPr>
          <a:xfrm>
            <a:off x="469800" y="2667710"/>
            <a:ext cx="3159251" cy="4863610"/>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dirty="0"/>
              <a:t>From the PIM Process items window:</a:t>
            </a:r>
          </a:p>
          <a:p>
            <a:pPr marL="560070" lvl="1" indent="-285750" algn="just">
              <a:buClr>
                <a:schemeClr val="bg2"/>
              </a:buClr>
              <a:buFont typeface="Wingdings" panose="05000000000000000000" pitchFamily="2" charset="2"/>
              <a:buChar char="§"/>
            </a:pPr>
            <a:r>
              <a:rPr lang="en-US" sz="1500" i="1" dirty="0"/>
              <a:t>Select File &gt; Preferences</a:t>
            </a:r>
          </a:p>
          <a:p>
            <a:pPr marL="180000" lvl="1" indent="0">
              <a:buFont typeface="Arial" panose="020B0604020202020204" pitchFamily="34" charset="0"/>
              <a:buNone/>
            </a:pPr>
            <a:endParaRPr lang="en-NL" dirty="0"/>
          </a:p>
        </p:txBody>
      </p:sp>
      <p:pic>
        <p:nvPicPr>
          <p:cNvPr id="3" name="Content Placeholder 6" descr="Screenshot of PIM Process Items window">
            <a:extLst>
              <a:ext uri="{FF2B5EF4-FFF2-40B4-BE49-F238E27FC236}">
                <a16:creationId xmlns:a16="http://schemas.microsoft.com/office/drawing/2014/main" id="{69E4F39C-1FE6-68D0-2D0E-B1BA86FB20FE}"/>
              </a:ext>
            </a:extLst>
          </p:cNvPr>
          <p:cNvPicPr>
            <a:picLocks noChangeAspect="1"/>
          </p:cNvPicPr>
          <p:nvPr/>
        </p:nvPicPr>
        <p:blipFill>
          <a:blip r:embed="rId2"/>
          <a:stretch>
            <a:fillRect/>
          </a:stretch>
        </p:blipFill>
        <p:spPr>
          <a:xfrm>
            <a:off x="4246606" y="1221969"/>
            <a:ext cx="6546004" cy="4839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5089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D96C8-E8D2-4992-FB95-ACC5BC3A6CC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34A1C70-9F32-B263-53B9-06DC74EAC527}"/>
              </a:ext>
            </a:extLst>
          </p:cNvPr>
          <p:cNvSpPr>
            <a:spLocks noGrp="1"/>
          </p:cNvSpPr>
          <p:nvPr>
            <p:ph type="title"/>
          </p:nvPr>
        </p:nvSpPr>
        <p:spPr/>
        <p:txBody>
          <a:bodyPr/>
          <a:lstStyle/>
          <a:p>
            <a:r>
              <a:rPr lang="en-GB" dirty="0"/>
              <a:t>Setting Inventory Preferences</a:t>
            </a:r>
          </a:p>
        </p:txBody>
      </p:sp>
      <p:sp>
        <p:nvSpPr>
          <p:cNvPr id="6" name="Footer Placeholder 5">
            <a:extLst>
              <a:ext uri="{FF2B5EF4-FFF2-40B4-BE49-F238E27FC236}">
                <a16:creationId xmlns:a16="http://schemas.microsoft.com/office/drawing/2014/main" id="{6BFB0739-D89E-AF41-EF15-6BA94D64550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1F12D55-7F63-2DB4-CCF2-C13AFD11D81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0">
            <a:extLst>
              <a:ext uri="{FF2B5EF4-FFF2-40B4-BE49-F238E27FC236}">
                <a16:creationId xmlns:a16="http://schemas.microsoft.com/office/drawing/2014/main" id="{401CC638-F57F-5913-BA18-DE3907F455E0}"/>
              </a:ext>
            </a:extLst>
          </p:cNvPr>
          <p:cNvSpPr txBox="1">
            <a:spLocks/>
          </p:cNvSpPr>
          <p:nvPr/>
        </p:nvSpPr>
        <p:spPr>
          <a:xfrm>
            <a:off x="457444" y="2227279"/>
            <a:ext cx="3719140" cy="2744551"/>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i="1" dirty="0"/>
              <a:t>Preferences—Alerts</a:t>
            </a:r>
          </a:p>
          <a:p>
            <a:pPr lvl="1" algn="just">
              <a:buClr>
                <a:schemeClr val="bg2"/>
              </a:buClr>
              <a:buFont typeface="Wingdings" panose="05000000000000000000" pitchFamily="2" charset="2"/>
              <a:buChar char="§"/>
            </a:pPr>
            <a:r>
              <a:rPr lang="en-US" sz="1500" i="1" dirty="0" err="1"/>
              <a:t>Misshelved</a:t>
            </a:r>
            <a:endParaRPr lang="en-US" sz="1500" i="1" dirty="0"/>
          </a:p>
          <a:p>
            <a:pPr lvl="1" algn="just">
              <a:buClr>
                <a:schemeClr val="bg2"/>
              </a:buClr>
              <a:buFont typeface="Wingdings" panose="05000000000000000000" pitchFamily="2" charset="2"/>
              <a:buChar char="§"/>
            </a:pPr>
            <a:r>
              <a:rPr lang="en-US" sz="1500" i="1" dirty="0"/>
              <a:t>Out of Range</a:t>
            </a:r>
          </a:p>
          <a:p>
            <a:pPr lvl="1" algn="just">
              <a:buClr>
                <a:schemeClr val="bg2"/>
              </a:buClr>
              <a:buFont typeface="Wingdings" panose="05000000000000000000" pitchFamily="2" charset="2"/>
              <a:buChar char="§"/>
            </a:pPr>
            <a:r>
              <a:rPr lang="en-US" sz="1500" i="1" dirty="0"/>
              <a:t>Fulfills a Hold</a:t>
            </a:r>
          </a:p>
          <a:p>
            <a:pPr lvl="1" algn="just">
              <a:buClr>
                <a:schemeClr val="bg2"/>
              </a:buClr>
              <a:buFont typeface="Wingdings" panose="05000000000000000000" pitchFamily="2" charset="2"/>
              <a:buChar char="§"/>
            </a:pPr>
            <a:r>
              <a:rPr lang="en-US" sz="1500" i="1" dirty="0"/>
              <a:t>Status Not In</a:t>
            </a:r>
          </a:p>
          <a:p>
            <a:pPr marL="180000" lvl="1" indent="0">
              <a:buFont typeface="Arial" panose="020B0604020202020204" pitchFamily="34" charset="0"/>
              <a:buNone/>
            </a:pPr>
            <a:endParaRPr lang="en-NL" dirty="0"/>
          </a:p>
        </p:txBody>
      </p:sp>
      <p:pic>
        <p:nvPicPr>
          <p:cNvPr id="5" name="Picture 4" descr="Screenshot of PIM Preferences">
            <a:extLst>
              <a:ext uri="{FF2B5EF4-FFF2-40B4-BE49-F238E27FC236}">
                <a16:creationId xmlns:a16="http://schemas.microsoft.com/office/drawing/2014/main" id="{61B2CE1E-2A2A-3D81-7358-9DDC07AD212E}"/>
              </a:ext>
            </a:extLst>
          </p:cNvPr>
          <p:cNvPicPr>
            <a:picLocks noChangeAspect="1"/>
          </p:cNvPicPr>
          <p:nvPr/>
        </p:nvPicPr>
        <p:blipFill>
          <a:blip r:embed="rId2"/>
          <a:stretch>
            <a:fillRect/>
          </a:stretch>
        </p:blipFill>
        <p:spPr>
          <a:xfrm>
            <a:off x="5134019" y="1131352"/>
            <a:ext cx="5754595" cy="49364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8825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F42DB-41EB-2D0A-8F52-2FD7077293C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F948C12-888F-BA5F-B7C7-B770C78229EE}"/>
              </a:ext>
            </a:extLst>
          </p:cNvPr>
          <p:cNvSpPr>
            <a:spLocks noGrp="1"/>
          </p:cNvSpPr>
          <p:nvPr>
            <p:ph type="title"/>
          </p:nvPr>
        </p:nvSpPr>
        <p:spPr/>
        <p:txBody>
          <a:bodyPr/>
          <a:lstStyle/>
          <a:p>
            <a:r>
              <a:rPr lang="en-GB" dirty="0"/>
              <a:t>Setting Inventory Preferences</a:t>
            </a:r>
          </a:p>
        </p:txBody>
      </p:sp>
      <p:sp>
        <p:nvSpPr>
          <p:cNvPr id="6" name="Footer Placeholder 5">
            <a:extLst>
              <a:ext uri="{FF2B5EF4-FFF2-40B4-BE49-F238E27FC236}">
                <a16:creationId xmlns:a16="http://schemas.microsoft.com/office/drawing/2014/main" id="{94E235C9-E19A-43F2-E84E-519B477605C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9726086-00C6-3064-A84C-E232AF7FB7D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IM Preferences">
            <a:extLst>
              <a:ext uri="{FF2B5EF4-FFF2-40B4-BE49-F238E27FC236}">
                <a16:creationId xmlns:a16="http://schemas.microsoft.com/office/drawing/2014/main" id="{F58BB98F-308D-C29F-9D8F-303464ED6F1B}"/>
              </a:ext>
            </a:extLst>
          </p:cNvPr>
          <p:cNvPicPr>
            <a:picLocks noChangeAspect="1"/>
          </p:cNvPicPr>
          <p:nvPr/>
        </p:nvPicPr>
        <p:blipFill>
          <a:blip r:embed="rId2"/>
          <a:stretch>
            <a:fillRect/>
          </a:stretch>
        </p:blipFill>
        <p:spPr>
          <a:xfrm>
            <a:off x="5126038" y="931833"/>
            <a:ext cx="5829300" cy="5105400"/>
          </a:xfrm>
          <a:prstGeom prst="rect">
            <a:avLst/>
          </a:prstGeom>
          <a:ln>
            <a:noFill/>
          </a:ln>
          <a:effectLst>
            <a:outerShdw blurRad="292100" dist="139700" dir="2700000" algn="tl" rotWithShape="0">
              <a:srgbClr val="333333">
                <a:alpha val="65000"/>
              </a:srgbClr>
            </a:outerShdw>
          </a:effectLst>
        </p:spPr>
      </p:pic>
      <p:sp>
        <p:nvSpPr>
          <p:cNvPr id="3" name="Content Placeholder 10">
            <a:extLst>
              <a:ext uri="{FF2B5EF4-FFF2-40B4-BE49-F238E27FC236}">
                <a16:creationId xmlns:a16="http://schemas.microsoft.com/office/drawing/2014/main" id="{7278CE39-4D3D-5C1E-CD7A-82491B74AC8A}"/>
              </a:ext>
            </a:extLst>
          </p:cNvPr>
          <p:cNvSpPr txBox="1">
            <a:spLocks/>
          </p:cNvSpPr>
          <p:nvPr/>
        </p:nvSpPr>
        <p:spPr>
          <a:xfrm>
            <a:off x="469800" y="1592693"/>
            <a:ext cx="3962440" cy="4863610"/>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i="1" dirty="0"/>
              <a:t>Preferences—Appearance</a:t>
            </a:r>
          </a:p>
          <a:p>
            <a:pPr lvl="1" algn="just">
              <a:buClr>
                <a:schemeClr val="bg2"/>
              </a:buClr>
              <a:buFont typeface="Wingdings" panose="05000000000000000000" pitchFamily="2" charset="2"/>
              <a:buChar char="§"/>
            </a:pPr>
            <a:r>
              <a:rPr lang="en-US" sz="1500" i="1" dirty="0"/>
              <a:t>Row Height</a:t>
            </a:r>
          </a:p>
          <a:p>
            <a:pPr lvl="2" algn="just">
              <a:buClr>
                <a:schemeClr val="bg2"/>
              </a:buClr>
            </a:pPr>
            <a:r>
              <a:rPr lang="en-US" sz="1500" b="1" dirty="0">
                <a:solidFill>
                  <a:schemeClr val="bg2"/>
                </a:solidFill>
              </a:rPr>
              <a:t>TIP</a:t>
            </a:r>
            <a:r>
              <a:rPr lang="en-US" sz="1500" dirty="0"/>
              <a:t> If using a stylus, increase the row height to make selecting the boxes easier.</a:t>
            </a:r>
          </a:p>
          <a:p>
            <a:pPr lvl="1" algn="just">
              <a:buClr>
                <a:schemeClr val="bg2"/>
              </a:buClr>
              <a:buFont typeface="Wingdings" panose="05000000000000000000" pitchFamily="2" charset="2"/>
              <a:buChar char="§"/>
            </a:pPr>
            <a:r>
              <a:rPr lang="en-US" sz="1500" i="1" dirty="0"/>
              <a:t>Font Size</a:t>
            </a:r>
          </a:p>
          <a:p>
            <a:pPr lvl="1" algn="just">
              <a:buClr>
                <a:schemeClr val="bg2"/>
              </a:buClr>
              <a:buFont typeface="Wingdings" panose="05000000000000000000" pitchFamily="2" charset="2"/>
              <a:buChar char="§"/>
            </a:pPr>
            <a:r>
              <a:rPr lang="en-US" sz="1500" i="1" dirty="0"/>
              <a:t>Skipped Item Sensitivity</a:t>
            </a:r>
          </a:p>
          <a:p>
            <a:pPr lvl="2" algn="just">
              <a:buClr>
                <a:schemeClr val="bg2"/>
              </a:buClr>
            </a:pPr>
            <a:r>
              <a:rPr lang="en-US" sz="1500" b="1" dirty="0">
                <a:solidFill>
                  <a:schemeClr val="bg2"/>
                </a:solidFill>
              </a:rPr>
              <a:t>TIP </a:t>
            </a:r>
            <a:r>
              <a:rPr lang="en-US" sz="1500" dirty="0"/>
              <a:t>If the items are not in call number order, increase the </a:t>
            </a:r>
            <a:r>
              <a:rPr lang="en-US" sz="1500" i="1" dirty="0"/>
              <a:t>Skipped Item Sensitivity</a:t>
            </a:r>
            <a:r>
              <a:rPr lang="en-US" sz="1500" dirty="0"/>
              <a:t> to avoid repeated messages.</a:t>
            </a:r>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1783721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638F-A3BA-F6E6-5007-38DC05C0E6B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5B04B38-09C1-937D-0E23-A691D68B797E}"/>
              </a:ext>
            </a:extLst>
          </p:cNvPr>
          <p:cNvSpPr>
            <a:spLocks noGrp="1"/>
          </p:cNvSpPr>
          <p:nvPr>
            <p:ph type="title"/>
          </p:nvPr>
        </p:nvSpPr>
        <p:spPr/>
        <p:txBody>
          <a:bodyPr/>
          <a:lstStyle/>
          <a:p>
            <a:r>
              <a:rPr lang="en-GB" dirty="0"/>
              <a:t>Setting Inventory Preferences</a:t>
            </a:r>
          </a:p>
        </p:txBody>
      </p:sp>
      <p:sp>
        <p:nvSpPr>
          <p:cNvPr id="6" name="Footer Placeholder 5">
            <a:extLst>
              <a:ext uri="{FF2B5EF4-FFF2-40B4-BE49-F238E27FC236}">
                <a16:creationId xmlns:a16="http://schemas.microsoft.com/office/drawing/2014/main" id="{D3AB512B-3915-8640-9426-EA35B316AE8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2FD7BA2-1A55-96E9-FE07-91DE7CE02FC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0">
            <a:extLst>
              <a:ext uri="{FF2B5EF4-FFF2-40B4-BE49-F238E27FC236}">
                <a16:creationId xmlns:a16="http://schemas.microsoft.com/office/drawing/2014/main" id="{81AAF719-55EC-5B5A-25E9-5BF70DE4BDCB}"/>
              </a:ext>
            </a:extLst>
          </p:cNvPr>
          <p:cNvSpPr txBox="1">
            <a:spLocks/>
          </p:cNvSpPr>
          <p:nvPr/>
        </p:nvSpPr>
        <p:spPr>
          <a:xfrm>
            <a:off x="457443" y="2433533"/>
            <a:ext cx="4221932" cy="2101999"/>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i="1" dirty="0"/>
              <a:t>Preferences—Collections</a:t>
            </a:r>
          </a:p>
          <a:p>
            <a:pPr lvl="1" algn="just">
              <a:buClr>
                <a:schemeClr val="bg2"/>
              </a:buClr>
              <a:buFont typeface="Wingdings" panose="05000000000000000000" pitchFamily="2" charset="2"/>
              <a:buChar char="§"/>
            </a:pPr>
            <a:r>
              <a:rPr lang="en-US" sz="1500" dirty="0"/>
              <a:t>If multiple collections were specified in the load, choose which collections display in the inventory list.</a:t>
            </a:r>
          </a:p>
          <a:p>
            <a:pPr lvl="2" algn="just">
              <a:buClr>
                <a:schemeClr val="bg2"/>
              </a:buClr>
            </a:pPr>
            <a:r>
              <a:rPr lang="en-US" sz="1500" dirty="0"/>
              <a:t>Change preferences again to display a different collection.</a:t>
            </a:r>
          </a:p>
          <a:p>
            <a:pPr marL="180000" lvl="1" indent="0">
              <a:buFont typeface="Arial" panose="020B0604020202020204" pitchFamily="34" charset="0"/>
              <a:buNone/>
            </a:pPr>
            <a:endParaRPr lang="en-NL" dirty="0"/>
          </a:p>
        </p:txBody>
      </p:sp>
      <p:pic>
        <p:nvPicPr>
          <p:cNvPr id="5" name="Picture 4" descr="Screenshot of PIM Preferences">
            <a:extLst>
              <a:ext uri="{FF2B5EF4-FFF2-40B4-BE49-F238E27FC236}">
                <a16:creationId xmlns:a16="http://schemas.microsoft.com/office/drawing/2014/main" id="{AC297441-8539-D117-E9A7-528C154F410D}"/>
              </a:ext>
            </a:extLst>
          </p:cNvPr>
          <p:cNvPicPr>
            <a:picLocks noChangeAspect="1"/>
          </p:cNvPicPr>
          <p:nvPr/>
        </p:nvPicPr>
        <p:blipFill>
          <a:blip r:embed="rId2"/>
          <a:stretch>
            <a:fillRect/>
          </a:stretch>
        </p:blipFill>
        <p:spPr>
          <a:xfrm>
            <a:off x="5134836" y="1131352"/>
            <a:ext cx="5867400" cy="509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2744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6C68E-385D-C5D0-5404-AFFA4D454C2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3228FDF-50F3-C215-38EF-DCB7044A43A7}"/>
              </a:ext>
            </a:extLst>
          </p:cNvPr>
          <p:cNvSpPr>
            <a:spLocks noGrp="1"/>
          </p:cNvSpPr>
          <p:nvPr>
            <p:ph type="title"/>
          </p:nvPr>
        </p:nvSpPr>
        <p:spPr/>
        <p:txBody>
          <a:bodyPr/>
          <a:lstStyle/>
          <a:p>
            <a:r>
              <a:rPr lang="en-GB" dirty="0"/>
              <a:t>Setting Inventory Preferences</a:t>
            </a:r>
          </a:p>
        </p:txBody>
      </p:sp>
      <p:sp>
        <p:nvSpPr>
          <p:cNvPr id="6" name="Footer Placeholder 5">
            <a:extLst>
              <a:ext uri="{FF2B5EF4-FFF2-40B4-BE49-F238E27FC236}">
                <a16:creationId xmlns:a16="http://schemas.microsoft.com/office/drawing/2014/main" id="{5AA2F908-925C-C1FB-A9C0-D0E67CE74FB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9A97345-DDD0-3305-BC18-50AF7C77039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9532F440-89A0-5A66-647D-C2A3D3E804AC}"/>
              </a:ext>
            </a:extLst>
          </p:cNvPr>
          <p:cNvSpPr txBox="1">
            <a:spLocks/>
          </p:cNvSpPr>
          <p:nvPr/>
        </p:nvSpPr>
        <p:spPr>
          <a:xfrm>
            <a:off x="550864" y="2482318"/>
            <a:ext cx="3159251" cy="1893363"/>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sz="1500" i="1" dirty="0"/>
              <a:t>Preferences—Columns</a:t>
            </a:r>
          </a:p>
          <a:p>
            <a:pPr lvl="1">
              <a:buClr>
                <a:schemeClr val="bg2"/>
              </a:buClr>
              <a:buFont typeface="Wingdings" panose="05000000000000000000" pitchFamily="2" charset="2"/>
              <a:buChar char="§"/>
            </a:pPr>
            <a:r>
              <a:rPr lang="en-US" sz="1500" i="1" dirty="0"/>
              <a:t>Weed column</a:t>
            </a:r>
            <a:r>
              <a:rPr lang="en-US" sz="1500" dirty="0"/>
              <a:t> must be displayed</a:t>
            </a:r>
          </a:p>
          <a:p>
            <a:pPr lvl="1">
              <a:buClr>
                <a:schemeClr val="bg2"/>
              </a:buClr>
              <a:buFont typeface="Wingdings" panose="05000000000000000000" pitchFamily="2" charset="2"/>
              <a:buChar char="§"/>
            </a:pPr>
            <a:r>
              <a:rPr lang="en-US" sz="1500" dirty="0"/>
              <a:t>Top column will be far left in the list</a:t>
            </a:r>
          </a:p>
          <a:p>
            <a:pPr marL="180000" lvl="1" indent="0">
              <a:buFont typeface="Arial" panose="020B0604020202020204" pitchFamily="34" charset="0"/>
              <a:buNone/>
            </a:pPr>
            <a:endParaRPr lang="en-NL" dirty="0"/>
          </a:p>
        </p:txBody>
      </p:sp>
      <p:pic>
        <p:nvPicPr>
          <p:cNvPr id="3" name="Picture 2" descr="Screenshot of PIM Preferences">
            <a:extLst>
              <a:ext uri="{FF2B5EF4-FFF2-40B4-BE49-F238E27FC236}">
                <a16:creationId xmlns:a16="http://schemas.microsoft.com/office/drawing/2014/main" id="{DCBE9A1E-7999-E2A7-A80A-11FF3436B47E}"/>
              </a:ext>
            </a:extLst>
          </p:cNvPr>
          <p:cNvPicPr>
            <a:picLocks noChangeAspect="1"/>
          </p:cNvPicPr>
          <p:nvPr/>
        </p:nvPicPr>
        <p:blipFill>
          <a:blip r:embed="rId2"/>
          <a:stretch>
            <a:fillRect/>
          </a:stretch>
        </p:blipFill>
        <p:spPr>
          <a:xfrm>
            <a:off x="4941005" y="1054662"/>
            <a:ext cx="5867400" cy="509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384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507D4-D743-2F63-31BE-11FD9ABFFFE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C81D1D8-1EB1-C912-C47C-E960E85CB3F5}"/>
              </a:ext>
            </a:extLst>
          </p:cNvPr>
          <p:cNvSpPr>
            <a:spLocks noGrp="1"/>
          </p:cNvSpPr>
          <p:nvPr>
            <p:ph type="title"/>
          </p:nvPr>
        </p:nvSpPr>
        <p:spPr/>
        <p:txBody>
          <a:bodyPr/>
          <a:lstStyle/>
          <a:p>
            <a:r>
              <a:rPr lang="en-GB" dirty="0"/>
              <a:t>Setting Inventory Preferences</a:t>
            </a:r>
          </a:p>
        </p:txBody>
      </p:sp>
      <p:sp>
        <p:nvSpPr>
          <p:cNvPr id="6" name="Footer Placeholder 5">
            <a:extLst>
              <a:ext uri="{FF2B5EF4-FFF2-40B4-BE49-F238E27FC236}">
                <a16:creationId xmlns:a16="http://schemas.microsoft.com/office/drawing/2014/main" id="{DDFD1DC2-54E9-E493-A260-C615E6030D1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4A649E1-C71F-C767-5FD8-7C5742A83EE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0">
            <a:extLst>
              <a:ext uri="{FF2B5EF4-FFF2-40B4-BE49-F238E27FC236}">
                <a16:creationId xmlns:a16="http://schemas.microsoft.com/office/drawing/2014/main" id="{F099D7F0-EBF5-63CE-7E08-CECD519F71EF}"/>
              </a:ext>
            </a:extLst>
          </p:cNvPr>
          <p:cNvSpPr txBox="1">
            <a:spLocks/>
          </p:cNvSpPr>
          <p:nvPr/>
        </p:nvSpPr>
        <p:spPr>
          <a:xfrm>
            <a:off x="523063" y="1283752"/>
            <a:ext cx="3937726" cy="4863610"/>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i="1" dirty="0"/>
              <a:t>Preferences—Shelf Locations</a:t>
            </a:r>
          </a:p>
          <a:p>
            <a:pPr lvl="1" algn="just">
              <a:buClr>
                <a:schemeClr val="bg2"/>
              </a:buClr>
              <a:buFont typeface="Wingdings" panose="05000000000000000000" pitchFamily="2" charset="2"/>
              <a:buChar char="§"/>
            </a:pPr>
            <a:r>
              <a:rPr lang="en-US" sz="1500" dirty="0"/>
              <a:t>If multiple shelf locations were specified in the load, choose which shelf locations display in the inventory list.</a:t>
            </a:r>
          </a:p>
          <a:p>
            <a:pPr lvl="1" algn="just">
              <a:buClr>
                <a:schemeClr val="bg2"/>
              </a:buClr>
              <a:buFont typeface="Wingdings" panose="05000000000000000000" pitchFamily="2" charset="2"/>
              <a:buChar char="§"/>
            </a:pPr>
            <a:r>
              <a:rPr lang="en-US" sz="1500" dirty="0"/>
              <a:t>Change preferences again to display a different shelf location.</a:t>
            </a:r>
          </a:p>
          <a:p>
            <a:pPr lvl="1" algn="just">
              <a:buClr>
                <a:schemeClr val="bg2"/>
              </a:buClr>
              <a:buFont typeface="Wingdings" panose="05000000000000000000" pitchFamily="2" charset="2"/>
              <a:buChar char="§"/>
            </a:pPr>
            <a:r>
              <a:rPr lang="en-US" sz="1500" b="1" dirty="0">
                <a:solidFill>
                  <a:schemeClr val="bg2"/>
                </a:solidFill>
              </a:rPr>
              <a:t>NOTE</a:t>
            </a:r>
            <a:r>
              <a:rPr lang="en-US" sz="1500" dirty="0"/>
              <a:t> This option is only available when multiple shelf locations have been loaded.</a:t>
            </a:r>
          </a:p>
          <a:p>
            <a:pPr marL="180000" lvl="1" indent="0">
              <a:buFont typeface="Arial" panose="020B0604020202020204" pitchFamily="34" charset="0"/>
              <a:buNone/>
            </a:pPr>
            <a:endParaRPr lang="en-NL" dirty="0"/>
          </a:p>
        </p:txBody>
      </p:sp>
      <p:pic>
        <p:nvPicPr>
          <p:cNvPr id="5" name="Picture 4" descr="Screenshot of PIM Preferences">
            <a:extLst>
              <a:ext uri="{FF2B5EF4-FFF2-40B4-BE49-F238E27FC236}">
                <a16:creationId xmlns:a16="http://schemas.microsoft.com/office/drawing/2014/main" id="{EF981052-B18C-EBED-68D5-9DA8F55903E4}"/>
              </a:ext>
            </a:extLst>
          </p:cNvPr>
          <p:cNvPicPr>
            <a:picLocks noChangeAspect="1"/>
          </p:cNvPicPr>
          <p:nvPr/>
        </p:nvPicPr>
        <p:blipFill>
          <a:blip r:embed="rId2"/>
          <a:stretch>
            <a:fillRect/>
          </a:stretch>
        </p:blipFill>
        <p:spPr>
          <a:xfrm>
            <a:off x="5184264" y="1169207"/>
            <a:ext cx="5867400" cy="509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343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B521D-EB97-989F-D827-62DF66CA219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855BA43-1169-192E-BED1-21A64210BBD7}"/>
              </a:ext>
            </a:extLst>
          </p:cNvPr>
          <p:cNvSpPr>
            <a:spLocks noGrp="1"/>
          </p:cNvSpPr>
          <p:nvPr>
            <p:ph type="title"/>
          </p:nvPr>
        </p:nvSpPr>
        <p:spPr/>
        <p:txBody>
          <a:bodyPr/>
          <a:lstStyle/>
          <a:p>
            <a:r>
              <a:rPr lang="en-GB" dirty="0"/>
              <a:t>Setting Inventory Preferences</a:t>
            </a:r>
          </a:p>
        </p:txBody>
      </p:sp>
      <p:sp>
        <p:nvSpPr>
          <p:cNvPr id="6" name="Footer Placeholder 5">
            <a:extLst>
              <a:ext uri="{FF2B5EF4-FFF2-40B4-BE49-F238E27FC236}">
                <a16:creationId xmlns:a16="http://schemas.microsoft.com/office/drawing/2014/main" id="{876F5B8C-390F-FFD7-457F-37573C78232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E54B92D-E215-9911-201C-E1E63F8DA66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6647EA81-BEF6-FF1D-282B-12BBFDC37F51}"/>
              </a:ext>
            </a:extLst>
          </p:cNvPr>
          <p:cNvSpPr txBox="1">
            <a:spLocks/>
          </p:cNvSpPr>
          <p:nvPr/>
        </p:nvSpPr>
        <p:spPr>
          <a:xfrm>
            <a:off x="461279" y="2297681"/>
            <a:ext cx="3159251" cy="2262637"/>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i="1" dirty="0"/>
              <a:t>Preferences—Statuses</a:t>
            </a:r>
          </a:p>
          <a:p>
            <a:pPr lvl="1" algn="just">
              <a:buClr>
                <a:schemeClr val="bg2"/>
              </a:buClr>
              <a:buFont typeface="Wingdings" panose="05000000000000000000" pitchFamily="2" charset="2"/>
              <a:buChar char="§"/>
            </a:pPr>
            <a:r>
              <a:rPr lang="en-US" sz="1500" dirty="0"/>
              <a:t>Use this preference to suppress items with specified statuses from the list (Example: “On-Order”).</a:t>
            </a:r>
          </a:p>
          <a:p>
            <a:pPr marL="180000" lvl="1" indent="0">
              <a:buFont typeface="Arial" panose="020B0604020202020204" pitchFamily="34" charset="0"/>
              <a:buNone/>
            </a:pPr>
            <a:endParaRPr lang="en-NL" dirty="0"/>
          </a:p>
        </p:txBody>
      </p:sp>
      <p:pic>
        <p:nvPicPr>
          <p:cNvPr id="3" name="Picture 2" descr="Screenshot of PIM Preferences">
            <a:extLst>
              <a:ext uri="{FF2B5EF4-FFF2-40B4-BE49-F238E27FC236}">
                <a16:creationId xmlns:a16="http://schemas.microsoft.com/office/drawing/2014/main" id="{9A801A3A-89B9-9BE0-F7F6-BF37134699A2}"/>
              </a:ext>
            </a:extLst>
          </p:cNvPr>
          <p:cNvPicPr>
            <a:picLocks noChangeAspect="1"/>
          </p:cNvPicPr>
          <p:nvPr/>
        </p:nvPicPr>
        <p:blipFill>
          <a:blip r:embed="rId2"/>
          <a:stretch>
            <a:fillRect/>
          </a:stretch>
        </p:blipFill>
        <p:spPr>
          <a:xfrm>
            <a:off x="4986556" y="938183"/>
            <a:ext cx="5867400" cy="509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6868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a:t>How Does Inventory Manager Work?</a:t>
            </a:r>
          </a:p>
        </p:txBody>
      </p:sp>
      <p:sp>
        <p:nvSpPr>
          <p:cNvPr id="15" name="Text Placeholder 14">
            <a:extLst>
              <a:ext uri="{FF2B5EF4-FFF2-40B4-BE49-F238E27FC236}">
                <a16:creationId xmlns:a16="http://schemas.microsoft.com/office/drawing/2014/main" id="{5A424977-2C9E-24FC-0336-8A0DD7AA3067}"/>
              </a:ext>
            </a:extLst>
          </p:cNvPr>
          <p:cNvSpPr>
            <a:spLocks noGrp="1"/>
          </p:cNvSpPr>
          <p:nvPr>
            <p:ph type="body" sz="quarter" idx="14"/>
          </p:nvPr>
        </p:nvSpPr>
        <p:spPr>
          <a:xfrm>
            <a:off x="550864" y="1808163"/>
            <a:ext cx="11171336" cy="4321175"/>
          </a:xfrm>
        </p:spPr>
        <p:txBody>
          <a:bodyPr/>
          <a:lstStyle/>
          <a:p>
            <a:pPr algn="just">
              <a:buClr>
                <a:schemeClr val="bg2"/>
              </a:buClr>
              <a:buFont typeface="Wingdings" panose="05000000000000000000" pitchFamily="2" charset="2"/>
              <a:buChar char="§"/>
            </a:pPr>
            <a:r>
              <a:rPr lang="en-US" dirty="0"/>
              <a:t>Using a wireless tablet/PC and </a:t>
            </a:r>
            <a:r>
              <a:rPr lang="en-US" i="1" dirty="0"/>
              <a:t>Polaris Inventory Manager </a:t>
            </a:r>
            <a:r>
              <a:rPr lang="en-US" dirty="0"/>
              <a:t>software:</a:t>
            </a:r>
          </a:p>
          <a:p>
            <a:pPr lvl="1" algn="just">
              <a:buClr>
                <a:schemeClr val="bg2"/>
              </a:buClr>
              <a:buFont typeface="Wingdings" panose="05000000000000000000" pitchFamily="2" charset="2"/>
              <a:buChar char="§"/>
            </a:pPr>
            <a:r>
              <a:rPr lang="en-US" dirty="0"/>
              <a:t>Go into to the shelves to take an inventory of items.</a:t>
            </a:r>
          </a:p>
          <a:p>
            <a:pPr lvl="1" algn="just">
              <a:buClr>
                <a:schemeClr val="bg2"/>
              </a:buClr>
              <a:buFont typeface="Wingdings" panose="05000000000000000000" pitchFamily="2" charset="2"/>
              <a:buChar char="§"/>
            </a:pPr>
            <a:r>
              <a:rPr lang="en-US" dirty="0"/>
              <a:t>Identify the items that are:</a:t>
            </a:r>
          </a:p>
          <a:p>
            <a:pPr lvl="2" algn="just">
              <a:buClr>
                <a:schemeClr val="bg2"/>
              </a:buClr>
            </a:pPr>
            <a:r>
              <a:rPr lang="en-US" dirty="0"/>
              <a:t>Mis-shelved</a:t>
            </a:r>
          </a:p>
          <a:p>
            <a:pPr lvl="2" algn="just">
              <a:buClr>
                <a:schemeClr val="bg2"/>
              </a:buClr>
            </a:pPr>
            <a:r>
              <a:rPr lang="en-US" dirty="0"/>
              <a:t>Have a status other than</a:t>
            </a:r>
            <a:r>
              <a:rPr lang="en-US" i="1" dirty="0"/>
              <a:t> In</a:t>
            </a:r>
          </a:p>
          <a:p>
            <a:pPr lvl="2" algn="just">
              <a:buClr>
                <a:schemeClr val="bg2"/>
              </a:buClr>
            </a:pPr>
            <a:r>
              <a:rPr lang="en-US" dirty="0"/>
              <a:t>Satisfy hold requests </a:t>
            </a:r>
          </a:p>
          <a:p>
            <a:pPr lvl="1" algn="just">
              <a:buClr>
                <a:schemeClr val="bg2"/>
              </a:buClr>
              <a:buFont typeface="Wingdings" panose="05000000000000000000" pitchFamily="2" charset="2"/>
              <a:buChar char="§"/>
            </a:pPr>
            <a:r>
              <a:rPr lang="en-US" dirty="0"/>
              <a:t>Mark items for weeding. </a:t>
            </a:r>
          </a:p>
          <a:p>
            <a:pPr lvl="1" algn="just">
              <a:buClr>
                <a:schemeClr val="bg2"/>
              </a:buClr>
              <a:buFont typeface="Wingdings" panose="05000000000000000000" pitchFamily="2" charset="2"/>
              <a:buChar char="§"/>
            </a:pPr>
            <a:r>
              <a:rPr lang="en-US" dirty="0"/>
              <a:t>Update the item records in the Polaris database with the latest inventory date. </a:t>
            </a:r>
          </a:p>
          <a:p>
            <a:pPr algn="just">
              <a:buClr>
                <a:schemeClr val="bg2"/>
              </a:buClr>
              <a:buFont typeface="Wingdings" panose="05000000000000000000" pitchFamily="2" charset="2"/>
              <a:buChar char="§"/>
            </a:pPr>
            <a:r>
              <a:rPr lang="en-US" dirty="0"/>
              <a:t>A report is automatically generated along with a text file that identifies any scanned barcodes not in the call number range of the items you inventoried. </a:t>
            </a:r>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5853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CBA5-DBFC-96EC-1343-EC60BBA7339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FBF7BFE-6412-7D55-76BD-7CDF36547D77}"/>
              </a:ext>
            </a:extLst>
          </p:cNvPr>
          <p:cNvSpPr>
            <a:spLocks noGrp="1"/>
          </p:cNvSpPr>
          <p:nvPr>
            <p:ph type="title"/>
          </p:nvPr>
        </p:nvSpPr>
        <p:spPr/>
        <p:txBody>
          <a:bodyPr/>
          <a:lstStyle/>
          <a:p>
            <a:r>
              <a:rPr lang="en-GB" dirty="0"/>
              <a:t>Preference Set</a:t>
            </a:r>
          </a:p>
        </p:txBody>
      </p:sp>
      <p:sp>
        <p:nvSpPr>
          <p:cNvPr id="6" name="Footer Placeholder 5">
            <a:extLst>
              <a:ext uri="{FF2B5EF4-FFF2-40B4-BE49-F238E27FC236}">
                <a16:creationId xmlns:a16="http://schemas.microsoft.com/office/drawing/2014/main" id="{5BF1189A-5D05-27B1-AE92-2F37A203CC2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1909BDB-62A2-607D-D14A-E34D2817F3C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E115E38D-1924-4C36-4B2A-A98B9DF7FA5F}"/>
              </a:ext>
            </a:extLst>
          </p:cNvPr>
          <p:cNvSpPr txBox="1">
            <a:spLocks/>
          </p:cNvSpPr>
          <p:nvPr/>
        </p:nvSpPr>
        <p:spPr>
          <a:xfrm>
            <a:off x="550864" y="1131351"/>
            <a:ext cx="11450673" cy="51086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Once the </a:t>
            </a:r>
            <a:r>
              <a:rPr lang="en-US" sz="1500" i="1" dirty="0"/>
              <a:t>Preferences</a:t>
            </a:r>
            <a:r>
              <a:rPr lang="en-US" sz="1500" dirty="0"/>
              <a:t> window is closed, the </a:t>
            </a:r>
            <a:r>
              <a:rPr lang="en-US" sz="1500" i="1" dirty="0"/>
              <a:t>Process Items</a:t>
            </a:r>
            <a:r>
              <a:rPr lang="en-US" sz="1500" dirty="0"/>
              <a:t> window will display the inventory list.</a:t>
            </a:r>
          </a:p>
          <a:p>
            <a:endParaRPr lang="en-US" dirty="0"/>
          </a:p>
          <a:p>
            <a:pPr marL="180000" lvl="1" indent="0">
              <a:buFont typeface="Arial" panose="020B0604020202020204" pitchFamily="34" charset="0"/>
              <a:buNone/>
            </a:pPr>
            <a:endParaRPr lang="en-NL" dirty="0"/>
          </a:p>
        </p:txBody>
      </p:sp>
      <p:pic>
        <p:nvPicPr>
          <p:cNvPr id="4" name="Content Placeholder 6" descr="Screenshot of PIM Process Items">
            <a:extLst>
              <a:ext uri="{FF2B5EF4-FFF2-40B4-BE49-F238E27FC236}">
                <a16:creationId xmlns:a16="http://schemas.microsoft.com/office/drawing/2014/main" id="{4D7A8C51-4389-84ED-866C-59BDFABFCAE1}"/>
              </a:ext>
            </a:extLst>
          </p:cNvPr>
          <p:cNvPicPr>
            <a:picLocks noChangeAspect="1"/>
          </p:cNvPicPr>
          <p:nvPr/>
        </p:nvPicPr>
        <p:blipFill>
          <a:blip r:embed="rId2"/>
          <a:stretch>
            <a:fillRect/>
          </a:stretch>
        </p:blipFill>
        <p:spPr>
          <a:xfrm>
            <a:off x="603422" y="1642212"/>
            <a:ext cx="5979459" cy="4420712"/>
          </a:xfrm>
          <a:prstGeom prst="rect">
            <a:avLst/>
          </a:prstGeom>
          <a:ln>
            <a:noFill/>
          </a:ln>
          <a:effectLst>
            <a:outerShdw blurRad="292100" dist="139700" dir="2700000" algn="tl" rotWithShape="0">
              <a:srgbClr val="333333">
                <a:alpha val="65000"/>
              </a:srgbClr>
            </a:outerShdw>
          </a:effectLst>
        </p:spPr>
      </p:pic>
      <p:sp>
        <p:nvSpPr>
          <p:cNvPr id="5" name="Content Placeholder 10">
            <a:extLst>
              <a:ext uri="{FF2B5EF4-FFF2-40B4-BE49-F238E27FC236}">
                <a16:creationId xmlns:a16="http://schemas.microsoft.com/office/drawing/2014/main" id="{022024D7-C243-77FD-1401-A9C5A55CFDA3}"/>
              </a:ext>
            </a:extLst>
          </p:cNvPr>
          <p:cNvSpPr txBox="1">
            <a:spLocks/>
          </p:cNvSpPr>
          <p:nvPr/>
        </p:nvSpPr>
        <p:spPr>
          <a:xfrm>
            <a:off x="6936220" y="1700643"/>
            <a:ext cx="4234288" cy="4863610"/>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dirty="0"/>
              <a:t>Scroll right to see all columns.</a:t>
            </a:r>
          </a:p>
          <a:p>
            <a:pPr algn="just">
              <a:buClr>
                <a:schemeClr val="bg2"/>
              </a:buClr>
              <a:buFont typeface="Wingdings" panose="05000000000000000000" pitchFamily="2" charset="2"/>
              <a:buChar char="§"/>
            </a:pPr>
            <a:r>
              <a:rPr lang="en-US" sz="1500" dirty="0"/>
              <a:t>Change the width of a column.</a:t>
            </a:r>
          </a:p>
          <a:p>
            <a:pPr algn="just">
              <a:buClr>
                <a:schemeClr val="bg2"/>
              </a:buClr>
              <a:buFont typeface="Wingdings" panose="05000000000000000000" pitchFamily="2" charset="2"/>
              <a:buChar char="§"/>
            </a:pPr>
            <a:r>
              <a:rPr lang="en-US" sz="1500" dirty="0"/>
              <a:t>The default sort order is normalized call number (shelf order).</a:t>
            </a:r>
          </a:p>
          <a:p>
            <a:pPr algn="just">
              <a:buClr>
                <a:schemeClr val="bg2"/>
              </a:buClr>
              <a:buFont typeface="Wingdings" panose="05000000000000000000" pitchFamily="2" charset="2"/>
              <a:buChar char="§"/>
            </a:pPr>
            <a:endParaRPr lang="en-US" sz="1500" dirty="0"/>
          </a:p>
          <a:p>
            <a:pPr algn="just">
              <a:buClr>
                <a:schemeClr val="bg2"/>
              </a:buClr>
              <a:buFont typeface="Wingdings" panose="05000000000000000000" pitchFamily="2" charset="2"/>
              <a:buChar char="§"/>
            </a:pPr>
            <a:endParaRPr lang="en-US" sz="1500" dirty="0"/>
          </a:p>
          <a:p>
            <a:pPr algn="just">
              <a:buClr>
                <a:schemeClr val="bg2"/>
              </a:buClr>
              <a:buFont typeface="Wingdings" panose="05000000000000000000" pitchFamily="2" charset="2"/>
              <a:buChar char="§"/>
            </a:pPr>
            <a:endParaRPr lang="en-US" sz="1500" dirty="0"/>
          </a:p>
          <a:p>
            <a:pPr algn="just">
              <a:buClr>
                <a:schemeClr val="bg2"/>
              </a:buClr>
              <a:buFont typeface="Wingdings" panose="05000000000000000000" pitchFamily="2" charset="2"/>
              <a:buChar char="§"/>
            </a:pPr>
            <a:r>
              <a:rPr lang="en-US" sz="1500" b="1" dirty="0">
                <a:solidFill>
                  <a:schemeClr val="bg2"/>
                </a:solidFill>
              </a:rPr>
              <a:t>NOTE</a:t>
            </a:r>
            <a:r>
              <a:rPr lang="en-US" sz="1500" dirty="0"/>
              <a:t> You can sort by any column, but you must click the Call Number heading to resort before starting inventory</a:t>
            </a:r>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3078727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DBB54-84EE-758A-EB62-70DC07375A1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5240EA9-0A8E-EED9-EC1C-B2CD95D091D4}"/>
              </a:ext>
            </a:extLst>
          </p:cNvPr>
          <p:cNvSpPr>
            <a:spLocks noGrp="1"/>
          </p:cNvSpPr>
          <p:nvPr>
            <p:ph type="title"/>
          </p:nvPr>
        </p:nvSpPr>
        <p:spPr/>
        <p:txBody>
          <a:bodyPr/>
          <a:lstStyle/>
          <a:p>
            <a:r>
              <a:rPr lang="en-GB" dirty="0"/>
              <a:t>Steps for Taking Inventory</a:t>
            </a:r>
          </a:p>
        </p:txBody>
      </p:sp>
      <p:sp>
        <p:nvSpPr>
          <p:cNvPr id="6" name="Footer Placeholder 5">
            <a:extLst>
              <a:ext uri="{FF2B5EF4-FFF2-40B4-BE49-F238E27FC236}">
                <a16:creationId xmlns:a16="http://schemas.microsoft.com/office/drawing/2014/main" id="{3AFC9D3E-0D3F-DAB7-70A5-3F0D275D8DA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351F3C4-A44D-1E19-243A-3D8C6345299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BAF3F8EC-73A2-ED35-A715-5B4DAEEEC3A9}"/>
              </a:ext>
            </a:extLst>
          </p:cNvPr>
          <p:cNvSpPr txBox="1">
            <a:spLocks/>
          </p:cNvSpPr>
          <p:nvPr/>
        </p:nvSpPr>
        <p:spPr>
          <a:xfrm>
            <a:off x="6936220" y="1218644"/>
            <a:ext cx="4234288" cy="4863610"/>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dirty="0"/>
              <a:t>Inventory the items using one or both of these methods:</a:t>
            </a:r>
          </a:p>
          <a:p>
            <a:pPr lvl="1" algn="just">
              <a:buClr>
                <a:schemeClr val="bg2"/>
              </a:buClr>
              <a:buFont typeface="Wingdings" panose="05000000000000000000" pitchFamily="2" charset="2"/>
              <a:buChar char="§"/>
            </a:pPr>
            <a:r>
              <a:rPr lang="en-US" sz="1500" dirty="0"/>
              <a:t>Stylus: As you visually inspect the shelf, select the </a:t>
            </a:r>
            <a:r>
              <a:rPr lang="en-US" sz="1500" i="1" dirty="0"/>
              <a:t>DONE</a:t>
            </a:r>
            <a:r>
              <a:rPr lang="en-US" sz="1500" dirty="0"/>
              <a:t> check box for each item you see.</a:t>
            </a:r>
          </a:p>
          <a:p>
            <a:pPr lvl="1" algn="just">
              <a:buClr>
                <a:schemeClr val="bg2"/>
              </a:buClr>
              <a:buFont typeface="Wingdings" panose="05000000000000000000" pitchFamily="2" charset="2"/>
              <a:buChar char="§"/>
            </a:pPr>
            <a:r>
              <a:rPr lang="en-US" sz="1500" dirty="0"/>
              <a:t>Scanner: Scan each items barcode and the </a:t>
            </a:r>
            <a:r>
              <a:rPr lang="en-US" sz="1500" i="1" dirty="0"/>
              <a:t>DONE</a:t>
            </a:r>
            <a:r>
              <a:rPr lang="en-US" sz="1500" dirty="0"/>
              <a:t> box is checked for the item.</a:t>
            </a:r>
          </a:p>
          <a:p>
            <a:pPr lvl="1" algn="just">
              <a:buClr>
                <a:schemeClr val="bg2"/>
              </a:buClr>
              <a:buFont typeface="Wingdings" panose="05000000000000000000" pitchFamily="2" charset="2"/>
              <a:buChar char="§"/>
            </a:pPr>
            <a:endParaRPr lang="en-US" sz="1500" dirty="0"/>
          </a:p>
          <a:p>
            <a:pPr marL="380070" indent="-285750" algn="just">
              <a:buClr>
                <a:schemeClr val="bg2"/>
              </a:buClr>
              <a:buFont typeface="Wingdings" panose="05000000000000000000" pitchFamily="2" charset="2"/>
              <a:buChar char="§"/>
            </a:pPr>
            <a:r>
              <a:rPr lang="en-US" sz="1500" b="1" dirty="0">
                <a:solidFill>
                  <a:schemeClr val="bg2"/>
                </a:solidFill>
              </a:rPr>
              <a:t>NOTE</a:t>
            </a:r>
            <a:r>
              <a:rPr lang="en-US" sz="1500" dirty="0"/>
              <a:t> You can mark any item for weeding during this process</a:t>
            </a:r>
          </a:p>
          <a:p>
            <a:pPr marL="180000" lvl="1" indent="0">
              <a:buFont typeface="Arial" panose="020B0604020202020204" pitchFamily="34" charset="0"/>
              <a:buNone/>
            </a:pPr>
            <a:endParaRPr lang="en-NL" dirty="0"/>
          </a:p>
        </p:txBody>
      </p:sp>
      <p:pic>
        <p:nvPicPr>
          <p:cNvPr id="2" name="Content Placeholder 6" descr="Screenshot of PIM Process Items">
            <a:extLst>
              <a:ext uri="{FF2B5EF4-FFF2-40B4-BE49-F238E27FC236}">
                <a16:creationId xmlns:a16="http://schemas.microsoft.com/office/drawing/2014/main" id="{A13CEFCB-0892-BBBB-C9AD-640D3D72F619}"/>
              </a:ext>
            </a:extLst>
          </p:cNvPr>
          <p:cNvPicPr>
            <a:picLocks noChangeAspect="1"/>
          </p:cNvPicPr>
          <p:nvPr/>
        </p:nvPicPr>
        <p:blipFill>
          <a:blip r:embed="rId2"/>
          <a:stretch>
            <a:fillRect/>
          </a:stretch>
        </p:blipFill>
        <p:spPr>
          <a:xfrm>
            <a:off x="663712" y="1218644"/>
            <a:ext cx="5979459" cy="44207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8058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13AF9-4242-E88F-FD68-AB23CFDDAAF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700DB1D-5035-579D-7568-8E9D09AA8020}"/>
              </a:ext>
            </a:extLst>
          </p:cNvPr>
          <p:cNvSpPr>
            <a:spLocks noGrp="1"/>
          </p:cNvSpPr>
          <p:nvPr>
            <p:ph type="title"/>
          </p:nvPr>
        </p:nvSpPr>
        <p:spPr/>
        <p:txBody>
          <a:bodyPr/>
          <a:lstStyle/>
          <a:p>
            <a:r>
              <a:rPr lang="en-GB" dirty="0"/>
              <a:t>Possible Messages During Inventory</a:t>
            </a:r>
          </a:p>
        </p:txBody>
      </p:sp>
      <p:sp>
        <p:nvSpPr>
          <p:cNvPr id="6" name="Footer Placeholder 5">
            <a:extLst>
              <a:ext uri="{FF2B5EF4-FFF2-40B4-BE49-F238E27FC236}">
                <a16:creationId xmlns:a16="http://schemas.microsoft.com/office/drawing/2014/main" id="{B00F087B-49CF-8042-0300-887CC3F6C1C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52054A6-8CCB-3131-52B1-1F471CFDE36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205492"/>
            <a:ext cx="11171336"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Item not found in the current call number range.</a:t>
            </a:r>
          </a:p>
          <a:p>
            <a:pPr lvl="1" algn="just">
              <a:buClr>
                <a:schemeClr val="bg2"/>
              </a:buClr>
              <a:buFont typeface="Wingdings" panose="05000000000000000000" pitchFamily="2" charset="2"/>
              <a:buChar char="§"/>
            </a:pPr>
            <a:r>
              <a:rPr lang="en-US" i="1" dirty="0"/>
              <a:t>Select OK and set the item aside.</a:t>
            </a:r>
          </a:p>
          <a:p>
            <a:pPr lvl="1" algn="just">
              <a:buClr>
                <a:schemeClr val="bg2"/>
              </a:buClr>
              <a:buFont typeface="Wingdings" panose="05000000000000000000" pitchFamily="2" charset="2"/>
              <a:buChar char="§"/>
            </a:pPr>
            <a:r>
              <a:rPr lang="en-US" i="1" dirty="0"/>
              <a:t>When the Polaris database is updated, a text file is automatically created listing out-of-range barcodes.</a:t>
            </a:r>
          </a:p>
          <a:p>
            <a:pPr marL="342900" indent="-342900" algn="just">
              <a:buClr>
                <a:schemeClr val="bg2"/>
              </a:buClr>
              <a:buFont typeface="Wingdings" panose="05000000000000000000" pitchFamily="2" charset="2"/>
              <a:buChar char="§"/>
            </a:pPr>
            <a:endParaRPr lang="en-US" sz="1500" dirty="0"/>
          </a:p>
          <a:p>
            <a:pPr marL="342900" indent="-342900" algn="just">
              <a:buClr>
                <a:schemeClr val="bg2"/>
              </a:buClr>
              <a:buFont typeface="Wingdings" panose="05000000000000000000" pitchFamily="2" charset="2"/>
              <a:buChar char="§"/>
            </a:pPr>
            <a:r>
              <a:rPr lang="en-US" sz="1500" dirty="0"/>
              <a:t>Item’s status is </a:t>
            </a:r>
            <a:r>
              <a:rPr lang="en-US" sz="1500" i="1" dirty="0"/>
              <a:t>Not In.</a:t>
            </a:r>
          </a:p>
          <a:p>
            <a:pPr lvl="1" algn="just">
              <a:buClr>
                <a:schemeClr val="bg2"/>
              </a:buClr>
              <a:buFont typeface="Wingdings" panose="05000000000000000000" pitchFamily="2" charset="2"/>
              <a:buChar char="§"/>
            </a:pPr>
            <a:r>
              <a:rPr lang="en-US" i="1" dirty="0"/>
              <a:t>Select OK and set the item aside (these items should be checked in using Leap).</a:t>
            </a:r>
          </a:p>
          <a:p>
            <a:pPr marL="342900" indent="-342900" algn="just">
              <a:buClr>
                <a:schemeClr val="bg2"/>
              </a:buClr>
              <a:buFont typeface="Wingdings" panose="05000000000000000000" pitchFamily="2" charset="2"/>
              <a:buChar char="§"/>
            </a:pPr>
            <a:endParaRPr lang="en-US" sz="1500" dirty="0"/>
          </a:p>
          <a:p>
            <a:pPr marL="342900" indent="-342900" algn="just">
              <a:buClr>
                <a:schemeClr val="bg2"/>
              </a:buClr>
              <a:buFont typeface="Wingdings" panose="05000000000000000000" pitchFamily="2" charset="2"/>
              <a:buChar char="§"/>
            </a:pPr>
            <a:r>
              <a:rPr lang="en-US" sz="1500" dirty="0"/>
              <a:t>The status of this item is </a:t>
            </a:r>
            <a:r>
              <a:rPr lang="en-US" sz="1500" i="1" dirty="0"/>
              <a:t>[Status].</a:t>
            </a:r>
          </a:p>
          <a:p>
            <a:pPr lvl="1" algn="just">
              <a:buClr>
                <a:schemeClr val="bg2"/>
              </a:buClr>
              <a:buFont typeface="Wingdings" panose="05000000000000000000" pitchFamily="2" charset="2"/>
              <a:buChar char="§"/>
            </a:pPr>
            <a:r>
              <a:rPr lang="en-US" i="1" dirty="0"/>
              <a:t>Select OK and set the item aside for appropriate processing (example: On-Order or other filtered status).</a:t>
            </a:r>
          </a:p>
          <a:p>
            <a:pPr marL="342900" indent="-342900" algn="just">
              <a:buClr>
                <a:schemeClr val="bg2"/>
              </a:buClr>
              <a:buFont typeface="Wingdings" panose="05000000000000000000" pitchFamily="2" charset="2"/>
              <a:buChar char="§"/>
            </a:pPr>
            <a:endParaRPr lang="en-US" sz="1500" dirty="0"/>
          </a:p>
          <a:p>
            <a:pPr marL="342900" indent="-342900" algn="just">
              <a:buClr>
                <a:schemeClr val="bg2"/>
              </a:buClr>
              <a:buFont typeface="Wingdings" panose="05000000000000000000" pitchFamily="2" charset="2"/>
              <a:buChar char="§"/>
            </a:pPr>
            <a:r>
              <a:rPr lang="en-US" sz="1500" dirty="0"/>
              <a:t>Item fills a hold request.</a:t>
            </a:r>
          </a:p>
          <a:p>
            <a:pPr lvl="1" algn="just">
              <a:buClr>
                <a:schemeClr val="bg2"/>
              </a:buClr>
              <a:buFont typeface="Wingdings" panose="05000000000000000000" pitchFamily="2" charset="2"/>
              <a:buChar char="§"/>
            </a:pPr>
            <a:r>
              <a:rPr lang="en-US" i="1" dirty="0"/>
              <a:t>Select OK and set the item aside (these items should be checked in using Leap; checking in will trap the hold).</a:t>
            </a:r>
          </a:p>
          <a:p>
            <a:pPr marL="342900" indent="-342900" algn="just">
              <a:buClr>
                <a:schemeClr val="bg2"/>
              </a:buClr>
              <a:buFont typeface="Wingdings" panose="05000000000000000000" pitchFamily="2" charset="2"/>
              <a:buChar char="§"/>
            </a:pPr>
            <a:endParaRPr lang="en-US" sz="1500" dirty="0"/>
          </a:p>
          <a:p>
            <a:pPr marL="342900" indent="-342900" algn="just">
              <a:buClr>
                <a:schemeClr val="bg2"/>
              </a:buClr>
              <a:buFont typeface="Wingdings" panose="05000000000000000000" pitchFamily="2" charset="2"/>
              <a:buChar char="§"/>
            </a:pPr>
            <a:r>
              <a:rPr lang="en-US" sz="1500" dirty="0"/>
              <a:t>Item is </a:t>
            </a:r>
            <a:r>
              <a:rPr lang="en-US" sz="1500" dirty="0" err="1"/>
              <a:t>misshelved</a:t>
            </a:r>
            <a:r>
              <a:rPr lang="en-US" sz="1500" dirty="0"/>
              <a:t> (barcode scans only).</a:t>
            </a:r>
          </a:p>
          <a:p>
            <a:pPr lvl="1" algn="just">
              <a:buClr>
                <a:schemeClr val="bg2"/>
              </a:buClr>
              <a:buFont typeface="Wingdings" panose="05000000000000000000" pitchFamily="2" charset="2"/>
              <a:buChar char="§"/>
            </a:pPr>
            <a:r>
              <a:rPr lang="en-US" i="1" dirty="0"/>
              <a:t>Select OK and set the item aside for proper shelving.</a:t>
            </a:r>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709923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A5877-38A7-A8FE-7C20-055D01E705E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34A80DE-BADA-7CD0-1351-156A8D617921}"/>
              </a:ext>
            </a:extLst>
          </p:cNvPr>
          <p:cNvSpPr>
            <a:spLocks noGrp="1"/>
          </p:cNvSpPr>
          <p:nvPr>
            <p:ph type="title"/>
          </p:nvPr>
        </p:nvSpPr>
        <p:spPr/>
        <p:txBody>
          <a:bodyPr/>
          <a:lstStyle/>
          <a:p>
            <a:r>
              <a:rPr lang="en-GB" dirty="0"/>
              <a:t>Steps for Taking Inventory</a:t>
            </a:r>
          </a:p>
        </p:txBody>
      </p:sp>
      <p:sp>
        <p:nvSpPr>
          <p:cNvPr id="6" name="Footer Placeholder 5">
            <a:extLst>
              <a:ext uri="{FF2B5EF4-FFF2-40B4-BE49-F238E27FC236}">
                <a16:creationId xmlns:a16="http://schemas.microsoft.com/office/drawing/2014/main" id="{AF8927AE-D037-8056-ADF7-071788F7BEE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9686FC9-937B-2770-E01B-CBC88E369BF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9CF2F194-845C-A627-F41A-516233872C75}"/>
              </a:ext>
            </a:extLst>
          </p:cNvPr>
          <p:cNvSpPr txBox="1">
            <a:spLocks/>
          </p:cNvSpPr>
          <p:nvPr/>
        </p:nvSpPr>
        <p:spPr>
          <a:xfrm>
            <a:off x="7271912" y="2533643"/>
            <a:ext cx="4234288" cy="1901779"/>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dirty="0"/>
              <a:t>Once you have finished the list, select </a:t>
            </a:r>
            <a:r>
              <a:rPr lang="en-US" sz="1500" i="1" dirty="0"/>
              <a:t>File &gt; Close</a:t>
            </a:r>
            <a:r>
              <a:rPr lang="en-US" sz="1500" dirty="0"/>
              <a:t> or use the </a:t>
            </a:r>
            <a:r>
              <a:rPr lang="en-US" sz="1500" i="1" dirty="0"/>
              <a:t>X</a:t>
            </a:r>
            <a:r>
              <a:rPr lang="en-US" sz="1500" dirty="0"/>
              <a:t> in the upper right corner.</a:t>
            </a:r>
          </a:p>
          <a:p>
            <a:pPr marL="0" indent="0" algn="just">
              <a:buClr>
                <a:schemeClr val="bg2"/>
              </a:buClr>
              <a:buNone/>
            </a:pPr>
            <a:endParaRPr lang="en-US" sz="1500" dirty="0"/>
          </a:p>
          <a:p>
            <a:pPr algn="just">
              <a:buClr>
                <a:schemeClr val="bg2"/>
              </a:buClr>
              <a:buFont typeface="Wingdings" panose="05000000000000000000" pitchFamily="2" charset="2"/>
              <a:buChar char="§"/>
            </a:pPr>
            <a:r>
              <a:rPr lang="en-US" sz="1500" dirty="0"/>
              <a:t>Any items you marked to weed can be listed on a report when you upload your inventory data to the Polaris database.</a:t>
            </a:r>
          </a:p>
          <a:p>
            <a:pPr marL="180000" lvl="1" indent="0">
              <a:buFont typeface="Arial" panose="020B0604020202020204" pitchFamily="34" charset="0"/>
              <a:buNone/>
            </a:pPr>
            <a:endParaRPr lang="en-NL" dirty="0"/>
          </a:p>
        </p:txBody>
      </p:sp>
      <p:pic>
        <p:nvPicPr>
          <p:cNvPr id="2" name="Content Placeholder 6" descr="Screenshot of PIM Process Items">
            <a:extLst>
              <a:ext uri="{FF2B5EF4-FFF2-40B4-BE49-F238E27FC236}">
                <a16:creationId xmlns:a16="http://schemas.microsoft.com/office/drawing/2014/main" id="{5B48827E-A1EC-6DBB-59E2-93066E785209}"/>
              </a:ext>
            </a:extLst>
          </p:cNvPr>
          <p:cNvPicPr>
            <a:picLocks noChangeAspect="1"/>
          </p:cNvPicPr>
          <p:nvPr/>
        </p:nvPicPr>
        <p:blipFill>
          <a:blip r:embed="rId2"/>
          <a:stretch>
            <a:fillRect/>
          </a:stretch>
        </p:blipFill>
        <p:spPr>
          <a:xfrm>
            <a:off x="663712" y="1131352"/>
            <a:ext cx="5979459" cy="44207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3470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69A2F-C2A5-5310-9398-0D7A4DFE69F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0F99F0D-EB1D-591E-D207-9516BACD3205}"/>
              </a:ext>
            </a:extLst>
          </p:cNvPr>
          <p:cNvSpPr>
            <a:spLocks noGrp="1"/>
          </p:cNvSpPr>
          <p:nvPr>
            <p:ph type="title"/>
          </p:nvPr>
        </p:nvSpPr>
        <p:spPr/>
        <p:txBody>
          <a:bodyPr/>
          <a:lstStyle/>
          <a:p>
            <a:r>
              <a:rPr lang="en-GB" dirty="0"/>
              <a:t>Update the Polaris Database</a:t>
            </a:r>
          </a:p>
        </p:txBody>
      </p:sp>
      <p:sp>
        <p:nvSpPr>
          <p:cNvPr id="6" name="Footer Placeholder 5">
            <a:extLst>
              <a:ext uri="{FF2B5EF4-FFF2-40B4-BE49-F238E27FC236}">
                <a16:creationId xmlns:a16="http://schemas.microsoft.com/office/drawing/2014/main" id="{FF74AC7E-70F5-E115-97CE-97C4207951C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9BFEEC9-308D-B70F-7D43-FC5E32C7301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744000"/>
            <a:ext cx="11171336" cy="168500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When you update the Polaris database with your inventory data, the inventory date for the relevant items is updated and an </a:t>
            </a:r>
            <a:r>
              <a:rPr lang="en-US" sz="1500" i="1" dirty="0"/>
              <a:t>Inventory Statistics Report</a:t>
            </a:r>
            <a:r>
              <a:rPr lang="en-US" sz="1500" dirty="0"/>
              <a:t> is automatically generated as a .pdf file. The report includes information such as: </a:t>
            </a:r>
          </a:p>
          <a:p>
            <a:pPr lvl="1" algn="just">
              <a:buClr>
                <a:schemeClr val="bg2"/>
              </a:buClr>
              <a:buFont typeface="Wingdings" panose="05000000000000000000" pitchFamily="2" charset="2"/>
              <a:buChar char="§"/>
            </a:pPr>
            <a:r>
              <a:rPr lang="en-US" i="1" dirty="0"/>
              <a:t>Update date and time</a:t>
            </a:r>
          </a:p>
          <a:p>
            <a:pPr lvl="1" algn="just">
              <a:buClr>
                <a:schemeClr val="bg2"/>
              </a:buClr>
              <a:buFont typeface="Wingdings" panose="05000000000000000000" pitchFamily="2" charset="2"/>
              <a:buChar char="§"/>
            </a:pPr>
            <a:r>
              <a:rPr lang="en-US" i="1" dirty="0"/>
              <a:t>Date and time the item record information was loaded</a:t>
            </a:r>
          </a:p>
          <a:p>
            <a:pPr lvl="1" algn="just">
              <a:buClr>
                <a:schemeClr val="bg2"/>
              </a:buClr>
              <a:buFont typeface="Wingdings" panose="05000000000000000000" pitchFamily="2" charset="2"/>
              <a:buChar char="§"/>
            </a:pPr>
            <a:r>
              <a:rPr lang="en-US" i="1" dirty="0"/>
              <a:t>Branch and call number range</a:t>
            </a:r>
          </a:p>
          <a:p>
            <a:pPr lvl="1" algn="just">
              <a:buClr>
                <a:schemeClr val="bg2"/>
              </a:buClr>
              <a:buFont typeface="Wingdings" panose="05000000000000000000" pitchFamily="2" charset="2"/>
              <a:buChar char="§"/>
            </a:pPr>
            <a:r>
              <a:rPr lang="en-US" i="1" dirty="0"/>
              <a:t>Record set</a:t>
            </a:r>
          </a:p>
          <a:p>
            <a:pPr lvl="1" algn="just">
              <a:buClr>
                <a:schemeClr val="bg2"/>
              </a:buClr>
              <a:buFont typeface="Wingdings" panose="05000000000000000000" pitchFamily="2" charset="2"/>
              <a:buChar char="§"/>
            </a:pPr>
            <a:r>
              <a:rPr lang="en-US" i="1" dirty="0"/>
              <a:t>Totals</a:t>
            </a:r>
          </a:p>
          <a:p>
            <a:pPr lvl="1" algn="just">
              <a:buClr>
                <a:schemeClr val="bg2"/>
              </a:buClr>
              <a:buFont typeface="Wingdings" panose="05000000000000000000" pitchFamily="2" charset="2"/>
              <a:buChar char="§"/>
            </a:pPr>
            <a:r>
              <a:rPr lang="en-US" i="1" dirty="0"/>
              <a:t>Any </a:t>
            </a:r>
            <a:r>
              <a:rPr lang="en-US" i="1" dirty="0" err="1"/>
              <a:t>subreports</a:t>
            </a:r>
            <a:r>
              <a:rPr lang="en-US" i="1" dirty="0"/>
              <a:t> </a:t>
            </a:r>
          </a:p>
          <a:p>
            <a:pPr marL="285750" indent="-285750" algn="just">
              <a:buClr>
                <a:schemeClr val="bg2"/>
              </a:buClr>
              <a:buFont typeface="Wingdings" panose="05000000000000000000" pitchFamily="2" charset="2"/>
              <a:buChar char="§"/>
            </a:pPr>
            <a:endParaRPr lang="en-US" sz="1500"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4062752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D6DE8-0E9B-4C76-0B02-0925027A71F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3BD130A-3EB8-FFB5-B6C0-321AA3FA310F}"/>
              </a:ext>
            </a:extLst>
          </p:cNvPr>
          <p:cNvSpPr>
            <a:spLocks noGrp="1"/>
          </p:cNvSpPr>
          <p:nvPr>
            <p:ph type="title"/>
          </p:nvPr>
        </p:nvSpPr>
        <p:spPr/>
        <p:txBody>
          <a:bodyPr/>
          <a:lstStyle/>
          <a:p>
            <a:r>
              <a:rPr lang="en-GB" dirty="0"/>
              <a:t>Update the Polaris Database</a:t>
            </a:r>
          </a:p>
        </p:txBody>
      </p:sp>
      <p:sp>
        <p:nvSpPr>
          <p:cNvPr id="6" name="Footer Placeholder 5">
            <a:extLst>
              <a:ext uri="{FF2B5EF4-FFF2-40B4-BE49-F238E27FC236}">
                <a16:creationId xmlns:a16="http://schemas.microsoft.com/office/drawing/2014/main" id="{BEEFB008-5CED-1030-30F3-3EE5CBB2E77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69C27A2-F1FE-3FA3-F993-58D6C5BE33D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42333ABC-C57D-2D97-E1EA-EC8A093FF0E7}"/>
              </a:ext>
            </a:extLst>
          </p:cNvPr>
          <p:cNvSpPr txBox="1">
            <a:spLocks/>
          </p:cNvSpPr>
          <p:nvPr/>
        </p:nvSpPr>
        <p:spPr>
          <a:xfrm>
            <a:off x="549957" y="2095180"/>
            <a:ext cx="5546043" cy="203197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Establish a network connection on the PC/tablet.</a:t>
            </a:r>
          </a:p>
          <a:p>
            <a:pPr marL="342900" indent="-342900" algn="just">
              <a:buClr>
                <a:schemeClr val="bg2"/>
              </a:buClr>
              <a:buFont typeface="Wingdings" panose="05000000000000000000" pitchFamily="2" charset="2"/>
              <a:buChar char="§"/>
            </a:pPr>
            <a:r>
              <a:rPr lang="en-US" sz="1500" dirty="0"/>
              <a:t>From the main window of the PIM, select </a:t>
            </a:r>
            <a:r>
              <a:rPr lang="en-US" sz="1500" i="1" dirty="0"/>
              <a:t>File &gt; Update.</a:t>
            </a:r>
          </a:p>
          <a:p>
            <a:pPr marL="342900" indent="-342900" algn="just">
              <a:buClr>
                <a:schemeClr val="bg2"/>
              </a:buClr>
              <a:buFont typeface="Wingdings" panose="05000000000000000000" pitchFamily="2" charset="2"/>
              <a:buChar char="§"/>
            </a:pPr>
            <a:r>
              <a:rPr lang="en-US" sz="1500" dirty="0"/>
              <a:t>Select which </a:t>
            </a:r>
            <a:r>
              <a:rPr lang="en-US" sz="1500" dirty="0" err="1"/>
              <a:t>subreports</a:t>
            </a:r>
            <a:r>
              <a:rPr lang="en-US" sz="1500" dirty="0"/>
              <a:t> to include in the </a:t>
            </a:r>
            <a:r>
              <a:rPr lang="en-US" sz="1500" i="1" dirty="0"/>
              <a:t>Inventory Statistics</a:t>
            </a:r>
            <a:r>
              <a:rPr lang="en-US" sz="1500" dirty="0"/>
              <a:t> </a:t>
            </a:r>
            <a:r>
              <a:rPr lang="en-US" sz="1500" i="1" dirty="0"/>
              <a:t>Report</a:t>
            </a:r>
            <a:r>
              <a:rPr lang="en-US" sz="1500" dirty="0"/>
              <a:t>:</a:t>
            </a:r>
          </a:p>
          <a:p>
            <a:pPr lvl="2" algn="just">
              <a:buClr>
                <a:schemeClr val="bg2"/>
              </a:buClr>
            </a:pPr>
            <a:r>
              <a:rPr lang="en-US" i="1" dirty="0" err="1"/>
              <a:t>Misshelved</a:t>
            </a:r>
            <a:r>
              <a:rPr lang="en-US" i="1" dirty="0"/>
              <a:t>, Out of Range, Items Not In, Expected Items Not Processed, Weeding</a:t>
            </a:r>
          </a:p>
          <a:p>
            <a:pPr marL="342900" indent="-342900" algn="just">
              <a:buClr>
                <a:schemeClr val="bg2"/>
              </a:buClr>
              <a:buFont typeface="Wingdings" panose="05000000000000000000" pitchFamily="2" charset="2"/>
              <a:buChar char="§"/>
            </a:pPr>
            <a:r>
              <a:rPr lang="en-US" sz="1500" dirty="0"/>
              <a:t>Click </a:t>
            </a:r>
            <a:r>
              <a:rPr lang="en-US" sz="1500" i="1" dirty="0"/>
              <a:t>Update.</a:t>
            </a:r>
          </a:p>
          <a:p>
            <a:endParaRPr lang="en-US" dirty="0"/>
          </a:p>
          <a:p>
            <a:pPr marL="180000" lvl="1" indent="0">
              <a:buFont typeface="Arial" panose="020B0604020202020204" pitchFamily="34" charset="0"/>
              <a:buNone/>
            </a:pPr>
            <a:endParaRPr lang="en-NL" dirty="0"/>
          </a:p>
        </p:txBody>
      </p:sp>
      <p:pic>
        <p:nvPicPr>
          <p:cNvPr id="3" name="Picture 2" descr="Screenshot of PIM Updating">
            <a:extLst>
              <a:ext uri="{FF2B5EF4-FFF2-40B4-BE49-F238E27FC236}">
                <a16:creationId xmlns:a16="http://schemas.microsoft.com/office/drawing/2014/main" id="{01F0DCA5-45AF-D641-335F-064CD85DCA62}"/>
              </a:ext>
            </a:extLst>
          </p:cNvPr>
          <p:cNvPicPr>
            <a:picLocks noChangeAspect="1"/>
          </p:cNvPicPr>
          <p:nvPr/>
        </p:nvPicPr>
        <p:blipFill>
          <a:blip r:embed="rId2"/>
          <a:stretch>
            <a:fillRect/>
          </a:stretch>
        </p:blipFill>
        <p:spPr>
          <a:xfrm>
            <a:off x="6506338" y="867818"/>
            <a:ext cx="4737100" cy="5270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7486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40F96-1118-98B9-0C1E-BC8ADE11119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042D160-E37E-834A-29A8-DFF119D99D63}"/>
              </a:ext>
            </a:extLst>
          </p:cNvPr>
          <p:cNvSpPr>
            <a:spLocks noGrp="1"/>
          </p:cNvSpPr>
          <p:nvPr>
            <p:ph type="title"/>
          </p:nvPr>
        </p:nvSpPr>
        <p:spPr/>
        <p:txBody>
          <a:bodyPr/>
          <a:lstStyle/>
          <a:p>
            <a:r>
              <a:rPr lang="en-GB" dirty="0"/>
              <a:t>Record Set Options</a:t>
            </a:r>
          </a:p>
        </p:txBody>
      </p:sp>
      <p:sp>
        <p:nvSpPr>
          <p:cNvPr id="6" name="Footer Placeholder 5">
            <a:extLst>
              <a:ext uri="{FF2B5EF4-FFF2-40B4-BE49-F238E27FC236}">
                <a16:creationId xmlns:a16="http://schemas.microsoft.com/office/drawing/2014/main" id="{EAE307F5-8F48-6F64-70B5-178CC2D746A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FADC198-290C-AC28-E557-45C51382B19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FE7563AF-43E6-C431-78FF-A49B86B929C5}"/>
              </a:ext>
            </a:extLst>
          </p:cNvPr>
          <p:cNvSpPr txBox="1">
            <a:spLocks/>
          </p:cNvSpPr>
          <p:nvPr/>
        </p:nvSpPr>
        <p:spPr>
          <a:xfrm>
            <a:off x="550864" y="1427913"/>
            <a:ext cx="11171336" cy="268761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If items were expected but not processed between the first and last item you checked, you will see a message that offers the option to create a Polaris record set of the items. Click </a:t>
            </a:r>
            <a:r>
              <a:rPr lang="en-US" sz="1500" i="1" dirty="0"/>
              <a:t>Yes</a:t>
            </a:r>
            <a:r>
              <a:rPr lang="en-US" sz="1500" b="1" dirty="0"/>
              <a:t> </a:t>
            </a:r>
            <a:r>
              <a:rPr lang="en-US" sz="1500" dirty="0"/>
              <a:t>to create the record set. </a:t>
            </a:r>
          </a:p>
          <a:p>
            <a:pPr marL="342900" indent="-342900" algn="just">
              <a:buClr>
                <a:schemeClr val="bg2"/>
              </a:buClr>
              <a:buFont typeface="Wingdings" panose="05000000000000000000" pitchFamily="2" charset="2"/>
              <a:buChar char="§"/>
            </a:pPr>
            <a:endParaRPr lang="en-US" sz="1500" dirty="0"/>
          </a:p>
          <a:p>
            <a:pPr marL="342900" indent="-342900" algn="just">
              <a:buClr>
                <a:schemeClr val="bg2"/>
              </a:buClr>
              <a:buFont typeface="Wingdings" panose="05000000000000000000" pitchFamily="2" charset="2"/>
              <a:buChar char="§"/>
            </a:pPr>
            <a:r>
              <a:rPr lang="en-US" sz="1500" dirty="0"/>
              <a:t>These items are also summarized and listed in the </a:t>
            </a:r>
            <a:r>
              <a:rPr lang="en-US" sz="1500" i="1" dirty="0"/>
              <a:t>Inventory Statistics</a:t>
            </a:r>
            <a:r>
              <a:rPr lang="en-US" sz="1500" dirty="0"/>
              <a:t> </a:t>
            </a:r>
            <a:r>
              <a:rPr lang="en-US" sz="1500" i="1" dirty="0"/>
              <a:t>Report</a:t>
            </a:r>
            <a:r>
              <a:rPr lang="en-US" sz="1500" dirty="0"/>
              <a:t> (max 5000).</a:t>
            </a:r>
          </a:p>
          <a:p>
            <a:pPr marL="342900" indent="-342900" algn="just">
              <a:buClr>
                <a:schemeClr val="bg2"/>
              </a:buClr>
              <a:buFont typeface="Wingdings" panose="05000000000000000000" pitchFamily="2" charset="2"/>
              <a:buChar char="§"/>
            </a:pPr>
            <a:endParaRPr lang="en-US" sz="1500" dirty="0"/>
          </a:p>
          <a:p>
            <a:pPr marL="342900" indent="-342900" algn="just">
              <a:buClr>
                <a:schemeClr val="bg2"/>
              </a:buClr>
              <a:buFont typeface="Wingdings" panose="05000000000000000000" pitchFamily="2" charset="2"/>
              <a:buChar char="§"/>
            </a:pPr>
            <a:r>
              <a:rPr lang="en-US" sz="1500" dirty="0"/>
              <a:t>If items were marked for weeding, there will be a message that offers the option to create a Polaris record set of the items. Click </a:t>
            </a:r>
            <a:r>
              <a:rPr lang="en-US" sz="1500" i="1" dirty="0"/>
              <a:t>Yes</a:t>
            </a:r>
            <a:r>
              <a:rPr lang="en-US" sz="1500" b="1" dirty="0"/>
              <a:t> </a:t>
            </a:r>
            <a:r>
              <a:rPr lang="en-US" sz="1500" dirty="0"/>
              <a:t>to create the record set. </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125351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A4344-1B61-9640-8352-D5E060FE6DA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4160650-69E8-1295-4F8A-913C4BA94D26}"/>
              </a:ext>
            </a:extLst>
          </p:cNvPr>
          <p:cNvSpPr>
            <a:spLocks noGrp="1"/>
          </p:cNvSpPr>
          <p:nvPr>
            <p:ph type="title"/>
          </p:nvPr>
        </p:nvSpPr>
        <p:spPr/>
        <p:txBody>
          <a:bodyPr/>
          <a:lstStyle/>
          <a:p>
            <a:r>
              <a:rPr lang="en-GB" dirty="0"/>
              <a:t>Success!</a:t>
            </a:r>
          </a:p>
        </p:txBody>
      </p:sp>
      <p:sp>
        <p:nvSpPr>
          <p:cNvPr id="6" name="Footer Placeholder 5">
            <a:extLst>
              <a:ext uri="{FF2B5EF4-FFF2-40B4-BE49-F238E27FC236}">
                <a16:creationId xmlns:a16="http://schemas.microsoft.com/office/drawing/2014/main" id="{C41DE3CF-A0DD-9A53-75AC-CC19D098154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ECE8CCD-1736-47EB-60A0-C2CB33FFF95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1267276"/>
            <a:ext cx="7055747" cy="469570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A message indicates that the update was successful and the </a:t>
            </a:r>
            <a:r>
              <a:rPr lang="en-US" sz="1500" i="1" dirty="0"/>
              <a:t>Inventory Statistics Report</a:t>
            </a:r>
            <a:r>
              <a:rPr lang="en-US" sz="1500" dirty="0"/>
              <a:t> opens as a .pdf file. It includes any </a:t>
            </a:r>
            <a:r>
              <a:rPr lang="en-US" sz="1500" dirty="0" err="1"/>
              <a:t>subreports</a:t>
            </a:r>
            <a:r>
              <a:rPr lang="en-US" sz="1500" dirty="0"/>
              <a:t> selected. </a:t>
            </a:r>
          </a:p>
          <a:p>
            <a:pPr lvl="1" algn="just">
              <a:buClr>
                <a:schemeClr val="bg2"/>
              </a:buClr>
              <a:buFont typeface="Wingdings" panose="05000000000000000000" pitchFamily="2" charset="2"/>
              <a:buChar char="§"/>
            </a:pPr>
            <a:endParaRPr lang="en-US" dirty="0"/>
          </a:p>
          <a:p>
            <a:pPr lvl="1" algn="just">
              <a:buClr>
                <a:schemeClr val="bg2"/>
              </a:buClr>
              <a:buFont typeface="Wingdings" panose="05000000000000000000" pitchFamily="2" charset="2"/>
              <a:buChar char="§"/>
            </a:pPr>
            <a:r>
              <a:rPr lang="en-US" dirty="0"/>
              <a:t>You can review the report and print or copy to another workstation for later review. </a:t>
            </a:r>
          </a:p>
          <a:p>
            <a:pPr lvl="1" algn="just">
              <a:buClr>
                <a:schemeClr val="bg2"/>
              </a:buClr>
              <a:buFont typeface="Wingdings" panose="05000000000000000000" pitchFamily="2" charset="2"/>
              <a:buChar char="§"/>
            </a:pPr>
            <a:endParaRPr lang="en-US" dirty="0"/>
          </a:p>
          <a:p>
            <a:pPr lvl="1" algn="just">
              <a:buClr>
                <a:schemeClr val="bg2"/>
              </a:buClr>
              <a:buFont typeface="Wingdings" panose="05000000000000000000" pitchFamily="2" charset="2"/>
              <a:buChar char="§"/>
            </a:pPr>
            <a:r>
              <a:rPr lang="en-US" dirty="0"/>
              <a:t>Click </a:t>
            </a:r>
            <a:r>
              <a:rPr lang="en-US" i="1" dirty="0"/>
              <a:t>OK; t</a:t>
            </a:r>
            <a:r>
              <a:rPr lang="en-US" dirty="0"/>
              <a:t>he </a:t>
            </a:r>
            <a:r>
              <a:rPr lang="en-US" i="1" dirty="0"/>
              <a:t>Updating</a:t>
            </a:r>
            <a:r>
              <a:rPr lang="en-US" dirty="0"/>
              <a:t> window will close and the main PIM window will open again .</a:t>
            </a:r>
          </a:p>
          <a:p>
            <a:pPr marL="560070" lvl="1" indent="-285750" algn="just">
              <a:buClr>
                <a:schemeClr val="bg2"/>
              </a:buClr>
              <a:buFont typeface="Wingdings" panose="05000000000000000000" pitchFamily="2" charset="2"/>
              <a:buChar char="§"/>
            </a:pPr>
            <a:endParaRPr lang="en-US" dirty="0"/>
          </a:p>
          <a:p>
            <a:pPr marL="285750" indent="-285750" algn="just">
              <a:buClr>
                <a:schemeClr val="bg2"/>
              </a:buClr>
              <a:buFont typeface="Wingdings" panose="05000000000000000000" pitchFamily="2" charset="2"/>
              <a:buChar char="§"/>
            </a:pPr>
            <a:r>
              <a:rPr lang="en-US" sz="1500" b="1" dirty="0">
                <a:solidFill>
                  <a:schemeClr val="bg2"/>
                </a:solidFill>
              </a:rPr>
              <a:t>NOTE</a:t>
            </a:r>
            <a:r>
              <a:rPr lang="en-US" sz="1500" b="1" dirty="0"/>
              <a:t> </a:t>
            </a:r>
            <a:r>
              <a:rPr lang="en-US" sz="1500" dirty="0"/>
              <a:t> If you have previously updated the database, you can view the earlier reports. Select </a:t>
            </a:r>
            <a:r>
              <a:rPr lang="en-US" sz="1500" i="1" dirty="0"/>
              <a:t>File &gt; Report</a:t>
            </a:r>
            <a:r>
              <a:rPr lang="en-US" sz="1500" dirty="0"/>
              <a:t> on the main window of the Polaris Inventory Manager and select the report from the report window. Select the report you want to view and click </a:t>
            </a:r>
            <a:r>
              <a:rPr lang="en-US" sz="1500" i="1" dirty="0"/>
              <a:t>Display</a:t>
            </a:r>
            <a:r>
              <a:rPr lang="en-US" sz="1500" dirty="0"/>
              <a:t>. </a:t>
            </a:r>
          </a:p>
          <a:p>
            <a:endParaRPr lang="en-US" dirty="0"/>
          </a:p>
          <a:p>
            <a:pPr marL="180000" lvl="1" indent="0">
              <a:buFont typeface="Arial" panose="020B0604020202020204" pitchFamily="34" charset="0"/>
              <a:buNone/>
            </a:pPr>
            <a:endParaRPr lang="en-NL" dirty="0"/>
          </a:p>
        </p:txBody>
      </p:sp>
      <p:pic>
        <p:nvPicPr>
          <p:cNvPr id="3" name="Picture 2" descr="Screenshot of PIM Inventory Statistics Reports.">
            <a:extLst>
              <a:ext uri="{FF2B5EF4-FFF2-40B4-BE49-F238E27FC236}">
                <a16:creationId xmlns:a16="http://schemas.microsoft.com/office/drawing/2014/main" id="{5721686F-21D5-76FC-D36A-EECBFFE5C838}"/>
              </a:ext>
            </a:extLst>
          </p:cNvPr>
          <p:cNvPicPr>
            <a:picLocks noChangeAspect="1"/>
          </p:cNvPicPr>
          <p:nvPr/>
        </p:nvPicPr>
        <p:blipFill>
          <a:blip r:embed="rId2"/>
          <a:stretch>
            <a:fillRect/>
          </a:stretch>
        </p:blipFill>
        <p:spPr>
          <a:xfrm>
            <a:off x="8089342" y="1400359"/>
            <a:ext cx="3098800"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3261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B386B-FBF9-9EE8-A562-6979B679CFA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8410A69-F6BA-7956-7BAB-73FA88AF9ABB}"/>
              </a:ext>
            </a:extLst>
          </p:cNvPr>
          <p:cNvSpPr>
            <a:spLocks noGrp="1"/>
          </p:cNvSpPr>
          <p:nvPr>
            <p:ph type="title"/>
          </p:nvPr>
        </p:nvSpPr>
        <p:spPr/>
        <p:txBody>
          <a:bodyPr/>
          <a:lstStyle/>
          <a:p>
            <a:r>
              <a:rPr lang="en-GB" dirty="0"/>
              <a:t>Inventory Reports</a:t>
            </a:r>
          </a:p>
        </p:txBody>
      </p:sp>
      <p:sp>
        <p:nvSpPr>
          <p:cNvPr id="6" name="Footer Placeholder 5">
            <a:extLst>
              <a:ext uri="{FF2B5EF4-FFF2-40B4-BE49-F238E27FC236}">
                <a16:creationId xmlns:a16="http://schemas.microsoft.com/office/drawing/2014/main" id="{C24F95F8-4329-AD72-B45C-7A800BE3974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FFE09A3-8B2D-2DC5-2C5A-6FB025EA2DF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180779"/>
            <a:ext cx="11171336"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After you update the database, you can run standard Polaris inventory reports from the Client. Select </a:t>
            </a:r>
            <a:r>
              <a:rPr lang="en-US" sz="1500" i="1" dirty="0"/>
              <a:t>Utilities &gt; Reports</a:t>
            </a:r>
            <a:r>
              <a:rPr lang="en-US" sz="1500" dirty="0"/>
              <a:t> and </a:t>
            </a:r>
            <a:r>
              <a:rPr lang="en-US" sz="1500" i="1" dirty="0"/>
              <a:t>Notices &gt; Cataloging.</a:t>
            </a:r>
          </a:p>
          <a:p>
            <a:pPr lvl="1" algn="just">
              <a:buClr>
                <a:schemeClr val="bg2"/>
              </a:buClr>
              <a:buFont typeface="Wingdings" panose="05000000000000000000" pitchFamily="2" charset="2"/>
              <a:buChar char="§"/>
            </a:pPr>
            <a:r>
              <a:rPr lang="en-US" i="1" dirty="0"/>
              <a:t>Inventory Exception Incorrect Status</a:t>
            </a:r>
            <a:r>
              <a:rPr lang="en-US" dirty="0"/>
              <a:t>—Lists items that had a status other than In during inventory. You specify a call number range and a cut-off date. Set the cut-off date to the day before the inventory date. You can filter the report by organization. </a:t>
            </a:r>
          </a:p>
          <a:p>
            <a:pPr lvl="1" algn="just">
              <a:buClr>
                <a:schemeClr val="bg2"/>
              </a:buClr>
              <a:buFont typeface="Wingdings" panose="05000000000000000000" pitchFamily="2" charset="2"/>
              <a:buChar char="§"/>
            </a:pPr>
            <a:r>
              <a:rPr lang="en-US" i="1" dirty="0"/>
              <a:t>Inventory Exception </a:t>
            </a:r>
            <a:r>
              <a:rPr lang="en-US" i="1" dirty="0" err="1"/>
              <a:t>Misshelved</a:t>
            </a:r>
            <a:r>
              <a:rPr lang="en-US" dirty="0"/>
              <a:t>—Lists items with a status of </a:t>
            </a:r>
            <a:r>
              <a:rPr lang="en-US" i="1" dirty="0"/>
              <a:t>In</a:t>
            </a:r>
            <a:r>
              <a:rPr lang="en-US" dirty="0"/>
              <a:t> that should have been in the inventory sequence but were not. You specify a call number range and a cut-off date. Set the cut-off date to the date you started the inventory. You can filter the report by organization. </a:t>
            </a:r>
          </a:p>
          <a:p>
            <a:pPr lvl="1" algn="just">
              <a:buClr>
                <a:schemeClr val="bg2"/>
              </a:buClr>
              <a:buFont typeface="Wingdings" panose="05000000000000000000" pitchFamily="2" charset="2"/>
              <a:buChar char="§"/>
            </a:pPr>
            <a:r>
              <a:rPr lang="en-US" i="1" dirty="0"/>
              <a:t>Inventory Shelf List—</a:t>
            </a:r>
            <a:r>
              <a:rPr lang="en-US" dirty="0"/>
              <a:t>Lists inventoried items in a specified call number and date range. You can filter the report by organization. </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1370566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+000 000-0000</a:t>
            </a:r>
            <a:endParaRPr lang="en-GB" dirty="0"/>
          </a:p>
        </p:txBody>
      </p:sp>
    </p:spTree>
    <p:extLst>
      <p:ext uri="{BB962C8B-B14F-4D97-AF65-F5344CB8AC3E}">
        <p14:creationId xmlns:p14="http://schemas.microsoft.com/office/powerpoint/2010/main" val="368792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01B6F-A552-48AA-495E-0C33CD65964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E240619-FA46-C629-4C30-99535498017E}"/>
              </a:ext>
            </a:extLst>
          </p:cNvPr>
          <p:cNvSpPr>
            <a:spLocks noGrp="1"/>
          </p:cNvSpPr>
          <p:nvPr>
            <p:ph type="title"/>
          </p:nvPr>
        </p:nvSpPr>
        <p:spPr/>
        <p:txBody>
          <a:bodyPr/>
          <a:lstStyle/>
          <a:p>
            <a:r>
              <a:rPr lang="en-GB" dirty="0"/>
              <a:t>Considerations Before Beginning PIM</a:t>
            </a:r>
          </a:p>
        </p:txBody>
      </p:sp>
      <p:sp>
        <p:nvSpPr>
          <p:cNvPr id="6" name="Footer Placeholder 5">
            <a:extLst>
              <a:ext uri="{FF2B5EF4-FFF2-40B4-BE49-F238E27FC236}">
                <a16:creationId xmlns:a16="http://schemas.microsoft.com/office/drawing/2014/main" id="{160FA9C9-1FC6-F957-7360-4E891EF56EF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F6E84EF-0ADE-7AE1-56E2-2E86C0F0596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91555F4C-318E-BC05-6DB4-7B21DE248EEB}"/>
              </a:ext>
            </a:extLst>
          </p:cNvPr>
          <p:cNvSpPr>
            <a:spLocks noGrp="1"/>
          </p:cNvSpPr>
          <p:nvPr>
            <p:ph type="body" sz="quarter" idx="14"/>
          </p:nvPr>
        </p:nvSpPr>
        <p:spPr>
          <a:xfrm>
            <a:off x="550864" y="1808163"/>
            <a:ext cx="11171336" cy="4321175"/>
          </a:xfrm>
        </p:spPr>
        <p:txBody>
          <a:bodyPr/>
          <a:lstStyle/>
          <a:p>
            <a:pPr algn="just">
              <a:buClr>
                <a:schemeClr val="bg2"/>
              </a:buClr>
              <a:buFont typeface="Wingdings" panose="05000000000000000000" pitchFamily="2" charset="2"/>
              <a:buChar char="§"/>
            </a:pPr>
            <a:r>
              <a:rPr lang="en-US" dirty="0"/>
              <a:t>Are the shelves in good order?</a:t>
            </a:r>
          </a:p>
          <a:p>
            <a:pPr lvl="1" algn="just">
              <a:buClr>
                <a:schemeClr val="bg2"/>
              </a:buClr>
              <a:buFont typeface="Wingdings" panose="05000000000000000000" pitchFamily="2" charset="2"/>
              <a:buChar char="§"/>
            </a:pPr>
            <a:r>
              <a:rPr lang="en-US" dirty="0"/>
              <a:t>If not, the inventory process may be very slow while trying to account for all the problem items.</a:t>
            </a:r>
          </a:p>
          <a:p>
            <a:pPr lvl="1" algn="just">
              <a:buClr>
                <a:schemeClr val="bg2"/>
              </a:buClr>
              <a:buFont typeface="Wingdings" panose="05000000000000000000" pitchFamily="2" charset="2"/>
              <a:buChar char="§"/>
            </a:pPr>
            <a:r>
              <a:rPr lang="en-US" dirty="0"/>
              <a:t>Weed before doing inventory.</a:t>
            </a:r>
          </a:p>
          <a:p>
            <a:pPr algn="just">
              <a:buClr>
                <a:schemeClr val="bg2"/>
              </a:buClr>
              <a:buFont typeface="Wingdings" panose="05000000000000000000" pitchFamily="2" charset="2"/>
              <a:buChar char="§"/>
            </a:pPr>
            <a:r>
              <a:rPr lang="en-US" dirty="0"/>
              <a:t>Are items consistently cataloged?</a:t>
            </a:r>
          </a:p>
          <a:p>
            <a:pPr lvl="1" algn="just">
              <a:buClr>
                <a:schemeClr val="bg2"/>
              </a:buClr>
              <a:buFont typeface="Wingdings" panose="05000000000000000000" pitchFamily="2" charset="2"/>
              <a:buChar char="§"/>
            </a:pPr>
            <a:r>
              <a:rPr lang="en-US" dirty="0"/>
              <a:t>In PIM, item data is sorted in a normalized call number order.</a:t>
            </a:r>
          </a:p>
          <a:p>
            <a:pPr lvl="1" algn="just">
              <a:buClr>
                <a:schemeClr val="bg2"/>
              </a:buClr>
              <a:buFont typeface="Wingdings" panose="05000000000000000000" pitchFamily="2" charset="2"/>
              <a:buChar char="§"/>
            </a:pPr>
            <a:r>
              <a:rPr lang="en-US" dirty="0"/>
              <a:t>To be more efficient, make sure the call numbers are consistent.</a:t>
            </a:r>
          </a:p>
          <a:p>
            <a:pPr algn="just">
              <a:buClr>
                <a:schemeClr val="bg2"/>
              </a:buClr>
              <a:buFont typeface="Wingdings" panose="05000000000000000000" pitchFamily="2" charset="2"/>
              <a:buChar char="§"/>
            </a:pPr>
            <a:r>
              <a:rPr lang="en-US" dirty="0"/>
              <a:t>Stylus vs Barcode Scanner?</a:t>
            </a:r>
          </a:p>
          <a:p>
            <a:pPr lvl="1" algn="just">
              <a:buClr>
                <a:schemeClr val="bg2"/>
              </a:buClr>
              <a:buFont typeface="Wingdings" panose="05000000000000000000" pitchFamily="2" charset="2"/>
              <a:buChar char="§"/>
            </a:pPr>
            <a:r>
              <a:rPr lang="en-US" dirty="0"/>
              <a:t>PIM allows items to be marked as inventoried by selecting boxes with a stylus or by scanning barcodes.</a:t>
            </a:r>
          </a:p>
          <a:p>
            <a:pPr lvl="1" algn="just">
              <a:buClr>
                <a:schemeClr val="bg2"/>
              </a:buClr>
              <a:buFont typeface="Wingdings" panose="05000000000000000000" pitchFamily="2" charset="2"/>
              <a:buChar char="§"/>
            </a:pPr>
            <a:r>
              <a:rPr lang="en-US" dirty="0"/>
              <a:t>The stylus is quicker because the item stays on the shelf, but in this case the spine labels must be visible. </a:t>
            </a:r>
          </a:p>
          <a:p>
            <a:pPr lvl="1" algn="just">
              <a:buClr>
                <a:schemeClr val="bg2"/>
              </a:buClr>
              <a:buFont typeface="Wingdings" panose="05000000000000000000" pitchFamily="2" charset="2"/>
              <a:buChar char="§"/>
            </a:pPr>
            <a:r>
              <a:rPr lang="en-US" dirty="0"/>
              <a:t>Scanning is more efficient when spine labels are not consistent with call numbers, or if items have the same call number.</a:t>
            </a:r>
          </a:p>
          <a:p>
            <a:endParaRPr lang="en-US" dirty="0"/>
          </a:p>
        </p:txBody>
      </p:sp>
    </p:spTree>
    <p:extLst>
      <p:ext uri="{BB962C8B-B14F-4D97-AF65-F5344CB8AC3E}">
        <p14:creationId xmlns:p14="http://schemas.microsoft.com/office/powerpoint/2010/main" val="419315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C00DC-177D-9269-1A25-93E1945200A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10E660E-3789-5185-3D1F-18E74DC7D49E}"/>
              </a:ext>
            </a:extLst>
          </p:cNvPr>
          <p:cNvSpPr>
            <a:spLocks noGrp="1"/>
          </p:cNvSpPr>
          <p:nvPr>
            <p:ph type="title"/>
          </p:nvPr>
        </p:nvSpPr>
        <p:spPr/>
        <p:txBody>
          <a:bodyPr/>
          <a:lstStyle/>
          <a:p>
            <a:r>
              <a:rPr lang="en-GB" dirty="0"/>
              <a:t>What is Needed for PIM?</a:t>
            </a:r>
          </a:p>
        </p:txBody>
      </p:sp>
      <p:sp>
        <p:nvSpPr>
          <p:cNvPr id="6" name="Footer Placeholder 5">
            <a:extLst>
              <a:ext uri="{FF2B5EF4-FFF2-40B4-BE49-F238E27FC236}">
                <a16:creationId xmlns:a16="http://schemas.microsoft.com/office/drawing/2014/main" id="{00FDF3E6-83A7-6585-A80A-78A4CECF5CF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67FBEBA-2225-9E9F-73A9-7EF2C0CDFE3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 Placeholder 3">
            <a:extLst>
              <a:ext uri="{FF2B5EF4-FFF2-40B4-BE49-F238E27FC236}">
                <a16:creationId xmlns:a16="http://schemas.microsoft.com/office/drawing/2014/main" id="{D013A44A-8E60-8FAD-7E3F-6E72E496D8C2}"/>
              </a:ext>
            </a:extLst>
          </p:cNvPr>
          <p:cNvSpPr>
            <a:spLocks noGrp="1"/>
          </p:cNvSpPr>
          <p:nvPr>
            <p:ph type="body" sz="quarter" idx="14"/>
          </p:nvPr>
        </p:nvSpPr>
        <p:spPr>
          <a:xfrm>
            <a:off x="550864" y="1808163"/>
            <a:ext cx="11092496" cy="4321175"/>
          </a:xfrm>
        </p:spPr>
        <p:txBody>
          <a:bodyPr/>
          <a:lstStyle/>
          <a:p>
            <a:pPr algn="just">
              <a:buClr>
                <a:schemeClr val="bg2"/>
              </a:buClr>
              <a:buFont typeface="Wingdings" panose="05000000000000000000" pitchFamily="2" charset="2"/>
              <a:buChar char="§"/>
            </a:pPr>
            <a:r>
              <a:rPr lang="en-US" dirty="0"/>
              <a:t>A license (and the software) from Innovative for each workstation </a:t>
            </a:r>
          </a:p>
          <a:p>
            <a:pPr lvl="1" algn="just">
              <a:buClr>
                <a:schemeClr val="bg2"/>
              </a:buClr>
              <a:buFont typeface="Wingdings" panose="05000000000000000000" pitchFamily="2" charset="2"/>
              <a:buChar char="§"/>
            </a:pPr>
            <a:r>
              <a:rPr lang="en-US" dirty="0"/>
              <a:t>Please contact your site manager to receive this information.</a:t>
            </a:r>
          </a:p>
          <a:p>
            <a:pPr algn="just">
              <a:buClr>
                <a:schemeClr val="bg2"/>
              </a:buClr>
              <a:buFont typeface="Wingdings" panose="05000000000000000000" pitchFamily="2" charset="2"/>
              <a:buChar char="§"/>
            </a:pPr>
            <a:r>
              <a:rPr lang="en-US" dirty="0"/>
              <a:t>A Windows-based laptop or Windows tablet (with Bluetooth) running Microsoft Windows 7, 8, or 10</a:t>
            </a:r>
          </a:p>
          <a:p>
            <a:pPr algn="just">
              <a:buClr>
                <a:schemeClr val="bg2"/>
              </a:buClr>
              <a:buFont typeface="Wingdings" panose="05000000000000000000" pitchFamily="2" charset="2"/>
              <a:buChar char="§"/>
            </a:pPr>
            <a:r>
              <a:rPr lang="en-US" dirty="0"/>
              <a:t>Barcode scanner or stylus</a:t>
            </a:r>
          </a:p>
          <a:p>
            <a:pPr algn="just">
              <a:buClr>
                <a:schemeClr val="bg2"/>
              </a:buClr>
              <a:buFont typeface="Wingdings" panose="05000000000000000000" pitchFamily="2" charset="2"/>
              <a:buChar char="§"/>
            </a:pPr>
            <a:r>
              <a:rPr lang="en-US" dirty="0"/>
              <a:t>Wireless network to connect to your Polaris database</a:t>
            </a:r>
          </a:p>
          <a:p>
            <a:pPr algn="just">
              <a:buClr>
                <a:schemeClr val="bg2"/>
              </a:buClr>
              <a:buFont typeface="Wingdings" panose="05000000000000000000" pitchFamily="2" charset="2"/>
              <a:buChar char="§"/>
            </a:pPr>
            <a:endParaRPr lang="en-US" dirty="0"/>
          </a:p>
        </p:txBody>
      </p:sp>
    </p:spTree>
    <p:extLst>
      <p:ext uri="{BB962C8B-B14F-4D97-AF65-F5344CB8AC3E}">
        <p14:creationId xmlns:p14="http://schemas.microsoft.com/office/powerpoint/2010/main" val="432276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7D102-59F1-980A-E6EC-46704A2CA4C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B9253D5-D863-7A53-3365-DDE41A175C4A}"/>
              </a:ext>
            </a:extLst>
          </p:cNvPr>
          <p:cNvSpPr>
            <a:spLocks noGrp="1"/>
          </p:cNvSpPr>
          <p:nvPr>
            <p:ph type="title"/>
          </p:nvPr>
        </p:nvSpPr>
        <p:spPr/>
        <p:txBody>
          <a:bodyPr/>
          <a:lstStyle/>
          <a:p>
            <a:r>
              <a:rPr lang="en-GB"/>
              <a:t>Configuring PIM</a:t>
            </a:r>
            <a:endParaRPr lang="en-GB" dirty="0"/>
          </a:p>
        </p:txBody>
      </p:sp>
      <p:sp>
        <p:nvSpPr>
          <p:cNvPr id="6" name="Footer Placeholder 5">
            <a:extLst>
              <a:ext uri="{FF2B5EF4-FFF2-40B4-BE49-F238E27FC236}">
                <a16:creationId xmlns:a16="http://schemas.microsoft.com/office/drawing/2014/main" id="{DBD75D12-C377-94B3-BB4F-659B94F9DB5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910A4FC-B39F-2187-F3E2-86C787289B4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E8583290-98CB-1293-7340-27E4D8EE6C18}"/>
              </a:ext>
            </a:extLst>
          </p:cNvPr>
          <p:cNvSpPr>
            <a:spLocks noGrp="1"/>
          </p:cNvSpPr>
          <p:nvPr>
            <p:ph type="body" sz="quarter" idx="14"/>
          </p:nvPr>
        </p:nvSpPr>
        <p:spPr>
          <a:xfrm>
            <a:off x="550864" y="2994918"/>
            <a:ext cx="5076000" cy="868162"/>
          </a:xfrm>
        </p:spPr>
        <p:txBody>
          <a:bodyPr/>
          <a:lstStyle/>
          <a:p>
            <a:pPr algn="just">
              <a:buClr>
                <a:schemeClr val="bg2"/>
              </a:buClr>
              <a:buFont typeface="Wingdings" panose="05000000000000000000" pitchFamily="2" charset="2"/>
              <a:buChar char="§"/>
            </a:pPr>
            <a:r>
              <a:rPr lang="en-US" dirty="0"/>
              <a:t>To find the Server:</a:t>
            </a:r>
          </a:p>
          <a:p>
            <a:pPr lvl="1" algn="just">
              <a:buClr>
                <a:schemeClr val="bg2"/>
              </a:buClr>
              <a:buFont typeface="Wingdings" panose="05000000000000000000" pitchFamily="2" charset="2"/>
              <a:buChar char="§"/>
            </a:pPr>
            <a:r>
              <a:rPr lang="en-US" i="1" dirty="0"/>
              <a:t>Explorer &gt; Server &gt; Parameters</a:t>
            </a:r>
          </a:p>
          <a:p>
            <a:endParaRPr lang="en-US" dirty="0"/>
          </a:p>
        </p:txBody>
      </p:sp>
      <p:sp>
        <p:nvSpPr>
          <p:cNvPr id="11" name="Content Placeholder 10">
            <a:extLst>
              <a:ext uri="{FF2B5EF4-FFF2-40B4-BE49-F238E27FC236}">
                <a16:creationId xmlns:a16="http://schemas.microsoft.com/office/drawing/2014/main" id="{4AAE7F42-8018-13C1-E921-7853EFF7AF16}"/>
              </a:ext>
            </a:extLst>
          </p:cNvPr>
          <p:cNvSpPr txBox="1">
            <a:spLocks/>
          </p:cNvSpPr>
          <p:nvPr/>
        </p:nvSpPr>
        <p:spPr>
          <a:xfrm>
            <a:off x="370663" y="1131352"/>
            <a:ext cx="11450673" cy="868161"/>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buFont typeface="Arial" panose="020B0604020202020204" pitchFamily="34" charset="0"/>
              <a:buNone/>
            </a:pPr>
            <a:endParaRPr lang="en-NL" dirty="0"/>
          </a:p>
        </p:txBody>
      </p:sp>
      <p:pic>
        <p:nvPicPr>
          <p:cNvPr id="5" name="Picture 4" descr="Screenshot of Polaris Staff Client Server &gt; Parameters">
            <a:extLst>
              <a:ext uri="{FF2B5EF4-FFF2-40B4-BE49-F238E27FC236}">
                <a16:creationId xmlns:a16="http://schemas.microsoft.com/office/drawing/2014/main" id="{B0ECC8EC-DF90-55F0-52A9-87B696F51E40}"/>
              </a:ext>
            </a:extLst>
          </p:cNvPr>
          <p:cNvPicPr>
            <a:picLocks noChangeAspect="1"/>
          </p:cNvPicPr>
          <p:nvPr/>
        </p:nvPicPr>
        <p:blipFill>
          <a:blip r:embed="rId2"/>
          <a:stretch>
            <a:fillRect/>
          </a:stretch>
        </p:blipFill>
        <p:spPr>
          <a:xfrm>
            <a:off x="4658727" y="1431275"/>
            <a:ext cx="6452485" cy="3995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9388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5F6CB-225F-8DAA-EE79-60415C46548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3DE9AE4-DB60-2B1A-9C1B-C5AC53D094F1}"/>
              </a:ext>
            </a:extLst>
          </p:cNvPr>
          <p:cNvSpPr>
            <a:spLocks noGrp="1"/>
          </p:cNvSpPr>
          <p:nvPr>
            <p:ph type="title"/>
          </p:nvPr>
        </p:nvSpPr>
        <p:spPr/>
        <p:txBody>
          <a:bodyPr/>
          <a:lstStyle/>
          <a:p>
            <a:r>
              <a:rPr lang="en-GB" dirty="0"/>
              <a:t>Configuring PIM</a:t>
            </a:r>
          </a:p>
        </p:txBody>
      </p:sp>
      <p:sp>
        <p:nvSpPr>
          <p:cNvPr id="6" name="Footer Placeholder 5">
            <a:extLst>
              <a:ext uri="{FF2B5EF4-FFF2-40B4-BE49-F238E27FC236}">
                <a16:creationId xmlns:a16="http://schemas.microsoft.com/office/drawing/2014/main" id="{3881B056-26D6-8486-5072-B32723200AF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96FF53C-8A34-57ED-C726-4EBF43BF872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9BD1B41D-817C-30E0-0F21-DDF05C39F930}"/>
              </a:ext>
            </a:extLst>
          </p:cNvPr>
          <p:cNvSpPr txBox="1">
            <a:spLocks/>
          </p:cNvSpPr>
          <p:nvPr/>
        </p:nvSpPr>
        <p:spPr>
          <a:xfrm>
            <a:off x="370663" y="1131352"/>
            <a:ext cx="11450673" cy="868161"/>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buFont typeface="Arial" panose="020B0604020202020204" pitchFamily="34" charset="0"/>
              <a:buNone/>
            </a:pPr>
            <a:endParaRPr lang="en-NL" dirty="0"/>
          </a:p>
        </p:txBody>
      </p:sp>
      <p:pic>
        <p:nvPicPr>
          <p:cNvPr id="8" name="Picture 7" descr="Screenshot of Polaris Inventory Manager">
            <a:extLst>
              <a:ext uri="{FF2B5EF4-FFF2-40B4-BE49-F238E27FC236}">
                <a16:creationId xmlns:a16="http://schemas.microsoft.com/office/drawing/2014/main" id="{CFA35B7A-890B-73FB-B50D-BBF081023AEA}"/>
              </a:ext>
            </a:extLst>
          </p:cNvPr>
          <p:cNvPicPr>
            <a:picLocks noChangeAspect="1"/>
          </p:cNvPicPr>
          <p:nvPr/>
        </p:nvPicPr>
        <p:blipFill>
          <a:blip r:embed="rId2"/>
          <a:stretch>
            <a:fillRect/>
          </a:stretch>
        </p:blipFill>
        <p:spPr>
          <a:xfrm>
            <a:off x="2947073" y="1582899"/>
            <a:ext cx="2859229" cy="4156199"/>
          </a:xfrm>
          <a:prstGeom prst="rect">
            <a:avLst/>
          </a:prstGeom>
          <a:ln>
            <a:noFill/>
          </a:ln>
          <a:effectLst>
            <a:outerShdw blurRad="292100" dist="139700" dir="2700000" algn="tl" rotWithShape="0">
              <a:srgbClr val="333333">
                <a:alpha val="65000"/>
              </a:srgbClr>
            </a:outerShdw>
          </a:effectLst>
        </p:spPr>
      </p:pic>
      <p:pic>
        <p:nvPicPr>
          <p:cNvPr id="9" name="Picture 8" descr="Screenshot of Polaris Inventory Manager Configuration (server)">
            <a:extLst>
              <a:ext uri="{FF2B5EF4-FFF2-40B4-BE49-F238E27FC236}">
                <a16:creationId xmlns:a16="http://schemas.microsoft.com/office/drawing/2014/main" id="{039BDBB3-5584-688C-E5CF-F92EDB96EDDD}"/>
              </a:ext>
            </a:extLst>
          </p:cNvPr>
          <p:cNvPicPr>
            <a:picLocks noChangeAspect="1"/>
          </p:cNvPicPr>
          <p:nvPr/>
        </p:nvPicPr>
        <p:blipFill>
          <a:blip r:embed="rId3"/>
          <a:stretch>
            <a:fillRect/>
          </a:stretch>
        </p:blipFill>
        <p:spPr>
          <a:xfrm>
            <a:off x="6385700" y="2878139"/>
            <a:ext cx="2859229" cy="1804163"/>
          </a:xfrm>
          <a:prstGeom prst="rect">
            <a:avLst/>
          </a:prstGeom>
          <a:ln>
            <a:noFill/>
          </a:ln>
          <a:effectLst>
            <a:outerShdw blurRad="292100" dist="139700" dir="2700000" algn="tl" rotWithShape="0">
              <a:srgbClr val="333333">
                <a:alpha val="65000"/>
              </a:srgbClr>
            </a:outerShdw>
          </a:effectLst>
        </p:spPr>
      </p:pic>
      <p:sp>
        <p:nvSpPr>
          <p:cNvPr id="12" name="Content Placeholder 10">
            <a:extLst>
              <a:ext uri="{FF2B5EF4-FFF2-40B4-BE49-F238E27FC236}">
                <a16:creationId xmlns:a16="http://schemas.microsoft.com/office/drawing/2014/main" id="{6B4679A7-A3EC-B648-64FD-35794DAC771D}"/>
              </a:ext>
            </a:extLst>
          </p:cNvPr>
          <p:cNvSpPr>
            <a:spLocks noGrp="1"/>
          </p:cNvSpPr>
          <p:nvPr>
            <p:ph type="body" sz="quarter" idx="14"/>
          </p:nvPr>
        </p:nvSpPr>
        <p:spPr>
          <a:xfrm>
            <a:off x="550864" y="879713"/>
            <a:ext cx="5075237" cy="4321175"/>
          </a:xfrm>
        </p:spPr>
        <p:txBody>
          <a:bodyPr/>
          <a:lstStyle/>
          <a:p>
            <a:pPr>
              <a:buClr>
                <a:schemeClr val="bg2"/>
              </a:buClr>
              <a:buFont typeface="Wingdings" panose="05000000000000000000" pitchFamily="2" charset="2"/>
              <a:buChar char="§"/>
            </a:pPr>
            <a:r>
              <a:rPr lang="en-US" dirty="0"/>
              <a:t>On the PC or tablet, open </a:t>
            </a:r>
            <a:r>
              <a:rPr lang="en-US" i="1" dirty="0"/>
              <a:t>Polaris Inventory Manager</a:t>
            </a:r>
          </a:p>
          <a:p>
            <a:pPr>
              <a:buClr>
                <a:schemeClr val="bg2"/>
              </a:buClr>
              <a:buFont typeface="Wingdings" panose="05000000000000000000" pitchFamily="2" charset="2"/>
              <a:buChar char="§"/>
            </a:pPr>
            <a:r>
              <a:rPr lang="en-US" dirty="0"/>
              <a:t>Select </a:t>
            </a:r>
            <a:r>
              <a:rPr lang="en-US" i="1" dirty="0"/>
              <a:t>File &gt; Configure</a:t>
            </a:r>
          </a:p>
          <a:p>
            <a:pPr>
              <a:buClr>
                <a:schemeClr val="bg2"/>
              </a:buClr>
              <a:buFont typeface="Wingdings" panose="05000000000000000000" pitchFamily="2" charset="2"/>
              <a:buChar char="§"/>
            </a:pPr>
            <a:r>
              <a:rPr lang="en-US" dirty="0"/>
              <a:t>Confirm the server:</a:t>
            </a:r>
          </a:p>
          <a:p>
            <a:pPr marL="180000" lvl="1" indent="0">
              <a:buNone/>
            </a:pPr>
            <a:endParaRPr lang="en-NL" dirty="0"/>
          </a:p>
        </p:txBody>
      </p:sp>
    </p:spTree>
    <p:extLst>
      <p:ext uri="{BB962C8B-B14F-4D97-AF65-F5344CB8AC3E}">
        <p14:creationId xmlns:p14="http://schemas.microsoft.com/office/powerpoint/2010/main" val="2840267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EDB6-AEF7-EC88-E271-239299291C1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F6043BB-8405-86DF-965F-B3DB43ED3AC0}"/>
              </a:ext>
            </a:extLst>
          </p:cNvPr>
          <p:cNvSpPr>
            <a:spLocks noGrp="1"/>
          </p:cNvSpPr>
          <p:nvPr>
            <p:ph type="title"/>
          </p:nvPr>
        </p:nvSpPr>
        <p:spPr/>
        <p:txBody>
          <a:bodyPr/>
          <a:lstStyle/>
          <a:p>
            <a:r>
              <a:rPr lang="en-GB" dirty="0"/>
              <a:t>Configuring PIM: Optional Bluetooth Scanner</a:t>
            </a:r>
          </a:p>
        </p:txBody>
      </p:sp>
      <p:sp>
        <p:nvSpPr>
          <p:cNvPr id="6" name="Footer Placeholder 5">
            <a:extLst>
              <a:ext uri="{FF2B5EF4-FFF2-40B4-BE49-F238E27FC236}">
                <a16:creationId xmlns:a16="http://schemas.microsoft.com/office/drawing/2014/main" id="{F4CA7E18-1170-F2D2-23FB-1A02B069BC0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7E25359-92F6-B875-0587-D6C6EEBB5F0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036BCAFA-73C9-633B-5D0B-38C530D91708}"/>
              </a:ext>
            </a:extLst>
          </p:cNvPr>
          <p:cNvSpPr txBox="1">
            <a:spLocks/>
          </p:cNvSpPr>
          <p:nvPr/>
        </p:nvSpPr>
        <p:spPr>
          <a:xfrm>
            <a:off x="370663" y="1131352"/>
            <a:ext cx="11450673" cy="868161"/>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buFont typeface="Arial" panose="020B0604020202020204" pitchFamily="34" charset="0"/>
              <a:buNone/>
            </a:pPr>
            <a:endParaRPr lang="en-NL" dirty="0"/>
          </a:p>
        </p:txBody>
      </p:sp>
      <p:sp>
        <p:nvSpPr>
          <p:cNvPr id="14" name="Content Placeholder 10">
            <a:extLst>
              <a:ext uri="{FF2B5EF4-FFF2-40B4-BE49-F238E27FC236}">
                <a16:creationId xmlns:a16="http://schemas.microsoft.com/office/drawing/2014/main" id="{E0ADD92C-F7BF-CF79-0EC3-AA840BEAC6F7}"/>
              </a:ext>
            </a:extLst>
          </p:cNvPr>
          <p:cNvSpPr txBox="1">
            <a:spLocks/>
          </p:cNvSpPr>
          <p:nvPr/>
        </p:nvSpPr>
        <p:spPr>
          <a:xfrm>
            <a:off x="370663" y="1131352"/>
            <a:ext cx="11450673" cy="52445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Enter the Bluetooth port:				Open Bluetooth Devices on the tablet or 									PC:</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endParaRPr lang="en-US" sz="1500" dirty="0"/>
          </a:p>
          <a:p>
            <a:br>
              <a:rPr lang="en-US" sz="1500" dirty="0"/>
            </a:br>
            <a:r>
              <a:rPr lang="en-US" sz="1500" dirty="0"/>
              <a:t>						Scan barcodes 1-15 (on page 28 of PIM guide)</a:t>
            </a:r>
          </a:p>
          <a:p>
            <a:r>
              <a:rPr lang="en-US" sz="1500" dirty="0"/>
              <a:t>						Select </a:t>
            </a:r>
            <a:r>
              <a:rPr lang="en-US" sz="1500" i="1" dirty="0"/>
              <a:t>Add Wireless Device</a:t>
            </a:r>
            <a:r>
              <a:rPr lang="en-US" sz="1500" dirty="0"/>
              <a:t> and follow directions on 								page 23 of PIM guide</a:t>
            </a:r>
          </a:p>
          <a:p>
            <a:pPr marL="180000" lvl="1" indent="0">
              <a:buFont typeface="Arial" panose="020B0604020202020204" pitchFamily="34" charset="0"/>
              <a:buNone/>
            </a:pPr>
            <a:endParaRPr lang="en-NL" dirty="0"/>
          </a:p>
        </p:txBody>
      </p:sp>
      <p:pic>
        <p:nvPicPr>
          <p:cNvPr id="15" name="Picture 14" descr="Screenshot of PIM Configuration Bluetooth Port">
            <a:extLst>
              <a:ext uri="{FF2B5EF4-FFF2-40B4-BE49-F238E27FC236}">
                <a16:creationId xmlns:a16="http://schemas.microsoft.com/office/drawing/2014/main" id="{8DB6C030-2B94-7FCE-5ACE-582F221FB2B8}"/>
              </a:ext>
            </a:extLst>
          </p:cNvPr>
          <p:cNvPicPr>
            <a:picLocks noChangeAspect="1"/>
          </p:cNvPicPr>
          <p:nvPr/>
        </p:nvPicPr>
        <p:blipFill>
          <a:blip r:embed="rId2"/>
          <a:stretch>
            <a:fillRect/>
          </a:stretch>
        </p:blipFill>
        <p:spPr>
          <a:xfrm>
            <a:off x="1095984" y="1555840"/>
            <a:ext cx="3623564" cy="2286456"/>
          </a:xfrm>
          <a:prstGeom prst="rect">
            <a:avLst/>
          </a:prstGeom>
          <a:ln>
            <a:noFill/>
          </a:ln>
          <a:effectLst>
            <a:outerShdw blurRad="292100" dist="139700" dir="2700000" algn="tl" rotWithShape="0">
              <a:srgbClr val="333333">
                <a:alpha val="65000"/>
              </a:srgbClr>
            </a:outerShdw>
          </a:effectLst>
        </p:spPr>
      </p:pic>
      <p:pic>
        <p:nvPicPr>
          <p:cNvPr id="16" name="Picture 15" descr="Screenshot of PIM Bluetooth Devices">
            <a:extLst>
              <a:ext uri="{FF2B5EF4-FFF2-40B4-BE49-F238E27FC236}">
                <a16:creationId xmlns:a16="http://schemas.microsoft.com/office/drawing/2014/main" id="{2C768608-7C0C-910B-3D3B-A50B3C22B149}"/>
              </a:ext>
            </a:extLst>
          </p:cNvPr>
          <p:cNvPicPr>
            <a:picLocks noChangeAspect="1"/>
          </p:cNvPicPr>
          <p:nvPr/>
        </p:nvPicPr>
        <p:blipFill>
          <a:blip r:embed="rId3"/>
          <a:stretch>
            <a:fillRect/>
          </a:stretch>
        </p:blipFill>
        <p:spPr>
          <a:xfrm>
            <a:off x="6458659" y="1621682"/>
            <a:ext cx="4662577" cy="2286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2730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8A182-A03C-6800-2424-82D12EFB44A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5993950-A330-1650-D646-7046EA1237D2}"/>
              </a:ext>
            </a:extLst>
          </p:cNvPr>
          <p:cNvSpPr>
            <a:spLocks noGrp="1"/>
          </p:cNvSpPr>
          <p:nvPr>
            <p:ph type="title"/>
          </p:nvPr>
        </p:nvSpPr>
        <p:spPr/>
        <p:txBody>
          <a:bodyPr/>
          <a:lstStyle/>
          <a:p>
            <a:r>
              <a:rPr lang="en-GB" dirty="0"/>
              <a:t>Load Item Data for Inventory</a:t>
            </a:r>
          </a:p>
        </p:txBody>
      </p:sp>
      <p:sp>
        <p:nvSpPr>
          <p:cNvPr id="6" name="Footer Placeholder 5">
            <a:extLst>
              <a:ext uri="{FF2B5EF4-FFF2-40B4-BE49-F238E27FC236}">
                <a16:creationId xmlns:a16="http://schemas.microsoft.com/office/drawing/2014/main" id="{9146D527-5D6C-7B0A-EAE7-0823DC1E91A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3FDDB8C-FF04-EC0C-F880-701E0FF2746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6F338458-72C8-C203-85DF-778CCBB3E22B}"/>
              </a:ext>
            </a:extLst>
          </p:cNvPr>
          <p:cNvSpPr txBox="1">
            <a:spLocks/>
          </p:cNvSpPr>
          <p:nvPr/>
        </p:nvSpPr>
        <p:spPr>
          <a:xfrm>
            <a:off x="370663" y="1131352"/>
            <a:ext cx="11450673" cy="868161"/>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buFont typeface="Arial" panose="020B0604020202020204" pitchFamily="34" charset="0"/>
              <a:buNone/>
            </a:pPr>
            <a:endParaRPr lang="en-NL" dirty="0"/>
          </a:p>
        </p:txBody>
      </p:sp>
      <p:sp>
        <p:nvSpPr>
          <p:cNvPr id="4" name="Text Placeholder 14">
            <a:extLst>
              <a:ext uri="{FF2B5EF4-FFF2-40B4-BE49-F238E27FC236}">
                <a16:creationId xmlns:a16="http://schemas.microsoft.com/office/drawing/2014/main" id="{FA0AECC7-AF77-4F19-9932-CB27BA5A186D}"/>
              </a:ext>
            </a:extLst>
          </p:cNvPr>
          <p:cNvSpPr txBox="1">
            <a:spLocks/>
          </p:cNvSpPr>
          <p:nvPr/>
        </p:nvSpPr>
        <p:spPr>
          <a:xfrm>
            <a:off x="550864" y="1808164"/>
            <a:ext cx="10113017" cy="3161389"/>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When loading data into PIM, specify a group of items:</a:t>
            </a:r>
          </a:p>
          <a:p>
            <a:pPr lvl="1" algn="just">
              <a:buClr>
                <a:schemeClr val="bg2"/>
              </a:buClr>
              <a:buFont typeface="Wingdings" panose="05000000000000000000" pitchFamily="2" charset="2"/>
              <a:buChar char="§"/>
            </a:pPr>
            <a:r>
              <a:rPr lang="en-US" dirty="0"/>
              <a:t>Call number range</a:t>
            </a:r>
          </a:p>
          <a:p>
            <a:pPr lvl="1" algn="just">
              <a:buClr>
                <a:schemeClr val="bg2"/>
              </a:buClr>
              <a:buFont typeface="Wingdings" panose="05000000000000000000" pitchFamily="2" charset="2"/>
              <a:buChar char="§"/>
            </a:pPr>
            <a:r>
              <a:rPr lang="en-US" dirty="0"/>
              <a:t>Shelf location</a:t>
            </a:r>
          </a:p>
          <a:p>
            <a:pPr lvl="1" algn="just">
              <a:buClr>
                <a:schemeClr val="bg2"/>
              </a:buClr>
              <a:buFont typeface="Wingdings" panose="05000000000000000000" pitchFamily="2" charset="2"/>
              <a:buChar char="§"/>
            </a:pPr>
            <a:r>
              <a:rPr lang="en-US" dirty="0"/>
              <a:t>Collections</a:t>
            </a:r>
          </a:p>
          <a:p>
            <a:pPr lvl="1" algn="just">
              <a:buClr>
                <a:schemeClr val="bg2"/>
              </a:buClr>
              <a:buFont typeface="Wingdings" panose="05000000000000000000" pitchFamily="2" charset="2"/>
              <a:buChar char="§"/>
            </a:pPr>
            <a:r>
              <a:rPr lang="en-US" dirty="0"/>
              <a:t>Record set</a:t>
            </a:r>
          </a:p>
          <a:p>
            <a:pPr algn="just">
              <a:buClr>
                <a:schemeClr val="bg2"/>
              </a:buClr>
              <a:buFont typeface="Wingdings" panose="05000000000000000000" pitchFamily="2" charset="2"/>
              <a:buChar char="§"/>
            </a:pPr>
            <a:r>
              <a:rPr lang="en-US" dirty="0"/>
              <a:t>All the data is loaded, but PIM is able to keep track of where you left off in the loaded data in order to allow several sessions.</a:t>
            </a:r>
          </a:p>
          <a:p>
            <a:pPr algn="just">
              <a:buClr>
                <a:schemeClr val="bg2"/>
              </a:buClr>
              <a:buFont typeface="Wingdings" panose="05000000000000000000" pitchFamily="2" charset="2"/>
              <a:buChar char="§"/>
            </a:pPr>
            <a:r>
              <a:rPr lang="en-US" b="1" dirty="0">
                <a:solidFill>
                  <a:schemeClr val="bg2"/>
                </a:solidFill>
              </a:rPr>
              <a:t>NOTE</a:t>
            </a:r>
            <a:r>
              <a:rPr lang="en-US" dirty="0"/>
              <a:t> Circulation status and hold alert information for the items is valid when the information is loaded but may become out of date if the inventory for this group of items takes several days. </a:t>
            </a:r>
          </a:p>
        </p:txBody>
      </p:sp>
    </p:spTree>
    <p:extLst>
      <p:ext uri="{BB962C8B-B14F-4D97-AF65-F5344CB8AC3E}">
        <p14:creationId xmlns:p14="http://schemas.microsoft.com/office/powerpoint/2010/main" val="2554933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0EC3E-3A3F-C8C1-391F-BB9739C9817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1109C95-486B-92F3-A12E-068BA73AD353}"/>
              </a:ext>
            </a:extLst>
          </p:cNvPr>
          <p:cNvSpPr>
            <a:spLocks noGrp="1"/>
          </p:cNvSpPr>
          <p:nvPr>
            <p:ph type="title"/>
          </p:nvPr>
        </p:nvSpPr>
        <p:spPr/>
        <p:txBody>
          <a:bodyPr/>
          <a:lstStyle/>
          <a:p>
            <a:r>
              <a:rPr lang="en-GB" dirty="0"/>
              <a:t>Load Item Data for Inventory</a:t>
            </a:r>
          </a:p>
        </p:txBody>
      </p:sp>
      <p:sp>
        <p:nvSpPr>
          <p:cNvPr id="6" name="Footer Placeholder 5">
            <a:extLst>
              <a:ext uri="{FF2B5EF4-FFF2-40B4-BE49-F238E27FC236}">
                <a16:creationId xmlns:a16="http://schemas.microsoft.com/office/drawing/2014/main" id="{5807CDDD-8F1C-1DE4-3DE0-C3CF4877393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C11A1DA-C196-0207-A694-34A56101085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BD29D89A-0FFB-8E62-1C24-7C5406D9219A}"/>
              </a:ext>
            </a:extLst>
          </p:cNvPr>
          <p:cNvSpPr txBox="1">
            <a:spLocks/>
          </p:cNvSpPr>
          <p:nvPr/>
        </p:nvSpPr>
        <p:spPr>
          <a:xfrm>
            <a:off x="370663" y="1131352"/>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Connect the PC/tablet to your network.</a:t>
            </a:r>
          </a:p>
          <a:p>
            <a:pPr marL="342900" indent="-342900" algn="just">
              <a:buClr>
                <a:schemeClr val="bg2"/>
              </a:buClr>
              <a:buFont typeface="Wingdings" panose="05000000000000000000" pitchFamily="2" charset="2"/>
              <a:buChar char="§"/>
            </a:pPr>
            <a:r>
              <a:rPr lang="en-US" sz="1500" dirty="0"/>
              <a:t>Open PIM.</a:t>
            </a:r>
          </a:p>
          <a:p>
            <a:pPr marL="342900" indent="-342900" algn="just">
              <a:buClr>
                <a:schemeClr val="bg2"/>
              </a:buClr>
              <a:buFont typeface="Wingdings" panose="05000000000000000000" pitchFamily="2" charset="2"/>
              <a:buChar char="§"/>
            </a:pPr>
            <a:r>
              <a:rPr lang="en-US" sz="1500" dirty="0"/>
              <a:t>Select </a:t>
            </a:r>
            <a:r>
              <a:rPr lang="en-US" sz="1500" i="1" dirty="0"/>
              <a:t>File &gt; Load.</a:t>
            </a:r>
          </a:p>
          <a:p>
            <a:endParaRPr lang="en-US" dirty="0"/>
          </a:p>
          <a:p>
            <a:pPr marL="180000" lvl="1" indent="0">
              <a:buFont typeface="Arial" panose="020B0604020202020204" pitchFamily="34" charset="0"/>
              <a:buNone/>
            </a:pPr>
            <a:endParaRPr lang="en-NL" dirty="0"/>
          </a:p>
        </p:txBody>
      </p:sp>
      <p:pic>
        <p:nvPicPr>
          <p:cNvPr id="3" name="Picture 2" descr="Screenshot of PIM Load Call # Range">
            <a:extLst>
              <a:ext uri="{FF2B5EF4-FFF2-40B4-BE49-F238E27FC236}">
                <a16:creationId xmlns:a16="http://schemas.microsoft.com/office/drawing/2014/main" id="{8D30D020-842B-81E8-23FF-E27E72DF83B6}"/>
              </a:ext>
            </a:extLst>
          </p:cNvPr>
          <p:cNvPicPr>
            <a:picLocks noChangeAspect="1"/>
          </p:cNvPicPr>
          <p:nvPr/>
        </p:nvPicPr>
        <p:blipFill>
          <a:blip r:embed="rId2"/>
          <a:stretch>
            <a:fillRect/>
          </a:stretch>
        </p:blipFill>
        <p:spPr>
          <a:xfrm>
            <a:off x="2802934" y="1653892"/>
            <a:ext cx="6586130" cy="46079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1353859"/>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Props1.xml><?xml version="1.0" encoding="utf-8"?>
<ds:datastoreItem xmlns:ds="http://schemas.openxmlformats.org/officeDocument/2006/customXml" ds:itemID="{D61FDDFB-9527-4D71-9532-5001C02E6D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902</TotalTime>
  <Words>2137</Words>
  <Application>Microsoft Office PowerPoint</Application>
  <PresentationFormat>Widescreen</PresentationFormat>
  <Paragraphs>233</Paragraphs>
  <Slides>29</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Avenir Next LT Pro</vt:lpstr>
      <vt:lpstr>Avenir Next LT Pro Demi</vt:lpstr>
      <vt:lpstr>Calibri</vt:lpstr>
      <vt:lpstr>Courier New</vt:lpstr>
      <vt:lpstr>Wingdings</vt:lpstr>
      <vt:lpstr>Device Layouts - Light</vt:lpstr>
      <vt:lpstr>Content Layouts</vt:lpstr>
      <vt:lpstr>PowerPoint Presentation</vt:lpstr>
      <vt:lpstr>How Does Inventory Manager Work?</vt:lpstr>
      <vt:lpstr>Considerations Before Beginning PIM</vt:lpstr>
      <vt:lpstr>What is Needed for PIM?</vt:lpstr>
      <vt:lpstr>Configuring PIM</vt:lpstr>
      <vt:lpstr>Configuring PIM</vt:lpstr>
      <vt:lpstr>Configuring PIM: Optional Bluetooth Scanner</vt:lpstr>
      <vt:lpstr>Load Item Data for Inventory</vt:lpstr>
      <vt:lpstr>Load Item Data for Inventory</vt:lpstr>
      <vt:lpstr>Load Item Data for Inventory</vt:lpstr>
      <vt:lpstr>Load Item Data for Inventory</vt:lpstr>
      <vt:lpstr>Load Item Data for Inventory</vt:lpstr>
      <vt:lpstr>Setting Inventory Preferences</vt:lpstr>
      <vt:lpstr>Setting Inventory Preferences</vt:lpstr>
      <vt:lpstr>Setting Inventory Preferences</vt:lpstr>
      <vt:lpstr>Setting Inventory Preferences</vt:lpstr>
      <vt:lpstr>Setting Inventory Preferences</vt:lpstr>
      <vt:lpstr>Setting Inventory Preferences</vt:lpstr>
      <vt:lpstr>Setting Inventory Preferences</vt:lpstr>
      <vt:lpstr>Preference Set</vt:lpstr>
      <vt:lpstr>Steps for Taking Inventory</vt:lpstr>
      <vt:lpstr>Possible Messages During Inventory</vt:lpstr>
      <vt:lpstr>Steps for Taking Inventory</vt:lpstr>
      <vt:lpstr>Update the Polaris Database</vt:lpstr>
      <vt:lpstr>Update the Polaris Database</vt:lpstr>
      <vt:lpstr>Record Set Options</vt:lpstr>
      <vt:lpstr>Success!</vt:lpstr>
      <vt:lpstr>Inventory Reports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17</cp:revision>
  <dcterms:created xsi:type="dcterms:W3CDTF">2024-02-07T13:07:36Z</dcterms:created>
  <dcterms:modified xsi:type="dcterms:W3CDTF">2025-10-02T16:42:54Z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