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 id="2147484675" r:id="rId5"/>
  </p:sldMasterIdLst>
  <p:notesMasterIdLst>
    <p:notesMasterId r:id="rId46"/>
  </p:notesMasterIdLst>
  <p:handoutMasterIdLst>
    <p:handoutMasterId r:id="rId47"/>
  </p:handoutMasterIdLst>
  <p:sldIdLst>
    <p:sldId id="834" r:id="rId6"/>
    <p:sldId id="824" r:id="rId7"/>
    <p:sldId id="4407" r:id="rId8"/>
    <p:sldId id="4408" r:id="rId9"/>
    <p:sldId id="4409" r:id="rId10"/>
    <p:sldId id="4410" r:id="rId11"/>
    <p:sldId id="4411" r:id="rId12"/>
    <p:sldId id="4412" r:id="rId13"/>
    <p:sldId id="4413" r:id="rId14"/>
    <p:sldId id="4414" r:id="rId15"/>
    <p:sldId id="4415" r:id="rId16"/>
    <p:sldId id="4416" r:id="rId17"/>
    <p:sldId id="4417" r:id="rId18"/>
    <p:sldId id="4418" r:id="rId19"/>
    <p:sldId id="4419" r:id="rId20"/>
    <p:sldId id="4420" r:id="rId21"/>
    <p:sldId id="4421" r:id="rId22"/>
    <p:sldId id="4422" r:id="rId23"/>
    <p:sldId id="4423" r:id="rId24"/>
    <p:sldId id="4424" r:id="rId25"/>
    <p:sldId id="4425" r:id="rId26"/>
    <p:sldId id="4426" r:id="rId27"/>
    <p:sldId id="4427" r:id="rId28"/>
    <p:sldId id="4428" r:id="rId29"/>
    <p:sldId id="4429" r:id="rId30"/>
    <p:sldId id="4430" r:id="rId31"/>
    <p:sldId id="4431" r:id="rId32"/>
    <p:sldId id="4432" r:id="rId33"/>
    <p:sldId id="4433" r:id="rId34"/>
    <p:sldId id="4434" r:id="rId35"/>
    <p:sldId id="4435" r:id="rId36"/>
    <p:sldId id="4436" r:id="rId37"/>
    <p:sldId id="4437" r:id="rId38"/>
    <p:sldId id="4438" r:id="rId39"/>
    <p:sldId id="4439" r:id="rId40"/>
    <p:sldId id="4440" r:id="rId41"/>
    <p:sldId id="4441" r:id="rId42"/>
    <p:sldId id="4442" r:id="rId43"/>
    <p:sldId id="4443" r:id="rId44"/>
    <p:sldId id="4406"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2"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B03"/>
    <a:srgbClr val="319AF0"/>
    <a:srgbClr val="FAF5FF"/>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49877F-593D-4284-B18F-34451EB7BF55}" v="127" dt="2025-09-30T18:35:42.9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914" autoAdjust="0"/>
    <p:restoredTop sz="94690" autoAdjust="0"/>
  </p:normalViewPr>
  <p:slideViewPr>
    <p:cSldViewPr snapToGrid="0">
      <p:cViewPr varScale="1">
        <p:scale>
          <a:sx n="63" d="100"/>
          <a:sy n="63" d="100"/>
        </p:scale>
        <p:origin x="232" y="56"/>
      </p:cViewPr>
      <p:guideLst>
        <p:guide orient="horz" pos="2160"/>
        <p:guide pos="3840"/>
        <p:guide pos="347"/>
        <p:guide pos="846"/>
        <p:guide pos="937"/>
        <p:guide pos="1436"/>
        <p:guide pos="1527"/>
        <p:guide pos="2026"/>
        <p:guide pos="2112"/>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outlineViewPr>
    <p:cViewPr>
      <p:scale>
        <a:sx n="33" d="100"/>
        <a:sy n="33" d="100"/>
      </p:scale>
      <p:origin x="0" y="-113952"/>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79" d="100"/>
          <a:sy n="79" d="100"/>
        </p:scale>
        <p:origin x="283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Shehan" userId="08a9fb75-bfa9-4619-a08a-5a0f62c1c55f" providerId="ADAL" clId="{4E49877F-593D-4284-B18F-34451EB7BF55}"/>
    <pc:docChg chg="undo redo custSel addSld delSld modSld sldOrd">
      <pc:chgData name="Kevin Shehan" userId="08a9fb75-bfa9-4619-a08a-5a0f62c1c55f" providerId="ADAL" clId="{4E49877F-593D-4284-B18F-34451EB7BF55}" dt="2025-09-30T18:35:56.140" v="1111" actId="12"/>
      <pc:docMkLst>
        <pc:docMk/>
      </pc:docMkLst>
      <pc:sldChg chg="del">
        <pc:chgData name="Kevin Shehan" userId="08a9fb75-bfa9-4619-a08a-5a0f62c1c55f" providerId="ADAL" clId="{4E49877F-593D-4284-B18F-34451EB7BF55}" dt="2025-09-30T17:18:15.128" v="14" actId="47"/>
        <pc:sldMkLst>
          <pc:docMk/>
          <pc:sldMk cId="1637256743" sldId="657"/>
        </pc:sldMkLst>
      </pc:sldChg>
      <pc:sldChg chg="addSp delSp modSp add del mod modClrScheme chgLayout">
        <pc:chgData name="Kevin Shehan" userId="08a9fb75-bfa9-4619-a08a-5a0f62c1c55f" providerId="ADAL" clId="{4E49877F-593D-4284-B18F-34451EB7BF55}" dt="2025-09-30T17:26:40.951" v="264" actId="12"/>
        <pc:sldMkLst>
          <pc:docMk/>
          <pc:sldMk cId="4258539784" sldId="824"/>
        </pc:sldMkLst>
        <pc:spChg chg="mod">
          <ac:chgData name="Kevin Shehan" userId="08a9fb75-bfa9-4619-a08a-5a0f62c1c55f" providerId="ADAL" clId="{4E49877F-593D-4284-B18F-34451EB7BF55}" dt="2025-09-30T17:20:59.788" v="68" actId="26606"/>
          <ac:spMkLst>
            <pc:docMk/>
            <pc:sldMk cId="4258539784" sldId="824"/>
            <ac:spMk id="6" creationId="{6B1895A1-490A-9D32-E7AC-E530E3C86453}"/>
          </ac:spMkLst>
        </pc:spChg>
        <pc:spChg chg="mod">
          <ac:chgData name="Kevin Shehan" userId="08a9fb75-bfa9-4619-a08a-5a0f62c1c55f" providerId="ADAL" clId="{4E49877F-593D-4284-B18F-34451EB7BF55}" dt="2025-09-30T17:20:59.788" v="68" actId="26606"/>
          <ac:spMkLst>
            <pc:docMk/>
            <pc:sldMk cId="4258539784" sldId="824"/>
            <ac:spMk id="7" creationId="{F2C6ED91-6DEA-9CF7-8A38-A49BE2F72727}"/>
          </ac:spMkLst>
        </pc:spChg>
        <pc:spChg chg="add del mod">
          <ac:chgData name="Kevin Shehan" userId="08a9fb75-bfa9-4619-a08a-5a0f62c1c55f" providerId="ADAL" clId="{4E49877F-593D-4284-B18F-34451EB7BF55}" dt="2025-09-30T17:19:12.234" v="43" actId="478"/>
          <ac:spMkLst>
            <pc:docMk/>
            <pc:sldMk cId="4258539784" sldId="824"/>
            <ac:spMk id="11" creationId="{44669099-6376-D234-D54D-C6262C5B337C}"/>
          </ac:spMkLst>
        </pc:spChg>
        <pc:spChg chg="mod">
          <ac:chgData name="Kevin Shehan" userId="08a9fb75-bfa9-4619-a08a-5a0f62c1c55f" providerId="ADAL" clId="{4E49877F-593D-4284-B18F-34451EB7BF55}" dt="2025-09-30T17:20:59.788" v="68" actId="26606"/>
          <ac:spMkLst>
            <pc:docMk/>
            <pc:sldMk cId="4258539784" sldId="824"/>
            <ac:spMk id="13" creationId="{9DE0808B-2B5A-5F52-A884-61618600AA54}"/>
          </ac:spMkLst>
        </pc:spChg>
        <pc:spChg chg="del">
          <ac:chgData name="Kevin Shehan" userId="08a9fb75-bfa9-4619-a08a-5a0f62c1c55f" providerId="ADAL" clId="{4E49877F-593D-4284-B18F-34451EB7BF55}" dt="2025-09-30T17:19:08.973" v="42" actId="478"/>
          <ac:spMkLst>
            <pc:docMk/>
            <pc:sldMk cId="4258539784" sldId="824"/>
            <ac:spMk id="14" creationId="{786F9F91-BCA1-DDF8-2781-985DB6A31884}"/>
          </ac:spMkLst>
        </pc:spChg>
        <pc:spChg chg="mod">
          <ac:chgData name="Kevin Shehan" userId="08a9fb75-bfa9-4619-a08a-5a0f62c1c55f" providerId="ADAL" clId="{4E49877F-593D-4284-B18F-34451EB7BF55}" dt="2025-09-30T17:26:40.951" v="264" actId="12"/>
          <ac:spMkLst>
            <pc:docMk/>
            <pc:sldMk cId="4258539784" sldId="824"/>
            <ac:spMk id="15" creationId="{5A424977-2C9E-24FC-0336-8A0DD7AA3067}"/>
          </ac:spMkLst>
        </pc:spChg>
        <pc:spChg chg="del">
          <ac:chgData name="Kevin Shehan" userId="08a9fb75-bfa9-4619-a08a-5a0f62c1c55f" providerId="ADAL" clId="{4E49877F-593D-4284-B18F-34451EB7BF55}" dt="2025-09-30T17:19:15.343" v="44" actId="478"/>
          <ac:spMkLst>
            <pc:docMk/>
            <pc:sldMk cId="4258539784" sldId="824"/>
            <ac:spMk id="16" creationId="{8736B39F-88B0-FB1F-3F4B-A7EE192208E0}"/>
          </ac:spMkLst>
        </pc:spChg>
        <pc:spChg chg="add del mod">
          <ac:chgData name="Kevin Shehan" userId="08a9fb75-bfa9-4619-a08a-5a0f62c1c55f" providerId="ADAL" clId="{4E49877F-593D-4284-B18F-34451EB7BF55}" dt="2025-09-30T17:19:17.504" v="45" actId="478"/>
          <ac:spMkLst>
            <pc:docMk/>
            <pc:sldMk cId="4258539784" sldId="824"/>
            <ac:spMk id="17" creationId="{C999A837-5A26-8BB4-1875-D16469F7AA56}"/>
          </ac:spMkLst>
        </pc:spChg>
        <pc:grpChg chg="del">
          <ac:chgData name="Kevin Shehan" userId="08a9fb75-bfa9-4619-a08a-5a0f62c1c55f" providerId="ADAL" clId="{4E49877F-593D-4284-B18F-34451EB7BF55}" dt="2025-09-30T17:19:05.848" v="41" actId="478"/>
          <ac:grpSpMkLst>
            <pc:docMk/>
            <pc:sldMk cId="4258539784" sldId="824"/>
            <ac:grpSpMk id="2" creationId="{38C390AC-8CFF-D31C-E988-F5E9ADF606AF}"/>
          </ac:grpSpMkLst>
        </pc:grpChg>
      </pc:sldChg>
      <pc:sldChg chg="modSp add mod">
        <pc:chgData name="Kevin Shehan" userId="08a9fb75-bfa9-4619-a08a-5a0f62c1c55f" providerId="ADAL" clId="{4E49877F-593D-4284-B18F-34451EB7BF55}" dt="2025-09-30T17:18:09.606" v="13" actId="20577"/>
        <pc:sldMkLst>
          <pc:docMk/>
          <pc:sldMk cId="1575880147" sldId="834"/>
        </pc:sldMkLst>
        <pc:spChg chg="mod">
          <ac:chgData name="Kevin Shehan" userId="08a9fb75-bfa9-4619-a08a-5a0f62c1c55f" providerId="ADAL" clId="{4E49877F-593D-4284-B18F-34451EB7BF55}" dt="2025-09-30T17:18:09.606" v="13" actId="20577"/>
          <ac:spMkLst>
            <pc:docMk/>
            <pc:sldMk cId="1575880147" sldId="834"/>
            <ac:spMk id="11" creationId="{19A4FF03-FCB4-74A0-4F2D-0EA9929DDDA1}"/>
          </ac:spMkLst>
        </pc:spChg>
      </pc:sldChg>
      <pc:sldChg chg="modSp add del mod">
        <pc:chgData name="Kevin Shehan" userId="08a9fb75-bfa9-4619-a08a-5a0f62c1c55f" providerId="ADAL" clId="{4E49877F-593D-4284-B18F-34451EB7BF55}" dt="2025-09-30T17:20:27.174" v="62" actId="47"/>
        <pc:sldMkLst>
          <pc:docMk/>
          <pc:sldMk cId="3552049547" sldId="4062"/>
        </pc:sldMkLst>
        <pc:spChg chg="mod">
          <ac:chgData name="Kevin Shehan" userId="08a9fb75-bfa9-4619-a08a-5a0f62c1c55f" providerId="ADAL" clId="{4E49877F-593D-4284-B18F-34451EB7BF55}" dt="2025-09-30T17:19:26.536" v="46" actId="21"/>
          <ac:spMkLst>
            <pc:docMk/>
            <pc:sldMk cId="3552049547" sldId="4062"/>
            <ac:spMk id="4" creationId="{38060F4A-2347-484B-A67A-235847153870}"/>
          </ac:spMkLst>
        </pc:spChg>
      </pc:sldChg>
      <pc:sldChg chg="addSp delSp modSp del mod">
        <pc:chgData name="Kevin Shehan" userId="08a9fb75-bfa9-4619-a08a-5a0f62c1c55f" providerId="ADAL" clId="{4E49877F-593D-4284-B18F-34451EB7BF55}" dt="2025-09-30T17:22:31.412" v="121" actId="47"/>
        <pc:sldMkLst>
          <pc:docMk/>
          <pc:sldMk cId="1187069393" sldId="4118"/>
        </pc:sldMkLst>
        <pc:spChg chg="add del">
          <ac:chgData name="Kevin Shehan" userId="08a9fb75-bfa9-4619-a08a-5a0f62c1c55f" providerId="ADAL" clId="{4E49877F-593D-4284-B18F-34451EB7BF55}" dt="2025-09-30T17:21:19.928" v="72" actId="478"/>
          <ac:spMkLst>
            <pc:docMk/>
            <pc:sldMk cId="1187069393" sldId="4118"/>
            <ac:spMk id="5" creationId="{00000000-0000-0000-0000-000000000000}"/>
          </ac:spMkLst>
        </pc:spChg>
        <pc:spChg chg="del">
          <ac:chgData name="Kevin Shehan" userId="08a9fb75-bfa9-4619-a08a-5a0f62c1c55f" providerId="ADAL" clId="{4E49877F-593D-4284-B18F-34451EB7BF55}" dt="2025-09-30T17:22:20.008" v="118" actId="21"/>
          <ac:spMkLst>
            <pc:docMk/>
            <pc:sldMk cId="1187069393" sldId="4118"/>
            <ac:spMk id="6" creationId="{00000000-0000-0000-0000-000000000000}"/>
          </ac:spMkLst>
        </pc:spChg>
        <pc:spChg chg="add del mod">
          <ac:chgData name="Kevin Shehan" userId="08a9fb75-bfa9-4619-a08a-5a0f62c1c55f" providerId="ADAL" clId="{4E49877F-593D-4284-B18F-34451EB7BF55}" dt="2025-09-30T17:21:19.928" v="72" actId="478"/>
          <ac:spMkLst>
            <pc:docMk/>
            <pc:sldMk cId="1187069393" sldId="4118"/>
            <ac:spMk id="7" creationId="{1E60A102-BE69-7ACB-8108-89BC6BEBAC33}"/>
          </ac:spMkLst>
        </pc:spChg>
        <pc:spChg chg="add del mod">
          <ac:chgData name="Kevin Shehan" userId="08a9fb75-bfa9-4619-a08a-5a0f62c1c55f" providerId="ADAL" clId="{4E49877F-593D-4284-B18F-34451EB7BF55}" dt="2025-09-30T17:21:19.385" v="71"/>
          <ac:spMkLst>
            <pc:docMk/>
            <pc:sldMk cId="1187069393" sldId="4118"/>
            <ac:spMk id="9" creationId="{F40AB36D-6948-6DFE-661B-E4A337AEE5CF}"/>
          </ac:spMkLst>
        </pc:spChg>
        <pc:spChg chg="add mod">
          <ac:chgData name="Kevin Shehan" userId="08a9fb75-bfa9-4619-a08a-5a0f62c1c55f" providerId="ADAL" clId="{4E49877F-593D-4284-B18F-34451EB7BF55}" dt="2025-09-30T17:20:10.673" v="54"/>
          <ac:spMkLst>
            <pc:docMk/>
            <pc:sldMk cId="1187069393" sldId="4118"/>
            <ac:spMk id="10" creationId="{67273BD9-8220-262B-7284-67B1C3FF8AA4}"/>
          </ac:spMkLst>
        </pc:spChg>
        <pc:spChg chg="add mod">
          <ac:chgData name="Kevin Shehan" userId="08a9fb75-bfa9-4619-a08a-5a0f62c1c55f" providerId="ADAL" clId="{4E49877F-593D-4284-B18F-34451EB7BF55}" dt="2025-09-30T17:20:19.366" v="56"/>
          <ac:spMkLst>
            <pc:docMk/>
            <pc:sldMk cId="1187069393" sldId="4118"/>
            <ac:spMk id="11" creationId="{C3CBA630-5F1A-84E9-3D0C-F2D2B01FFF7F}"/>
          </ac:spMkLst>
        </pc:spChg>
        <pc:spChg chg="add mod">
          <ac:chgData name="Kevin Shehan" userId="08a9fb75-bfa9-4619-a08a-5a0f62c1c55f" providerId="ADAL" clId="{4E49877F-593D-4284-B18F-34451EB7BF55}" dt="2025-09-30T17:22:20.008" v="118" actId="21"/>
          <ac:spMkLst>
            <pc:docMk/>
            <pc:sldMk cId="1187069393" sldId="4118"/>
            <ac:spMk id="13" creationId="{BE79E67E-153C-4BCE-83BC-146A64B6B61E}"/>
          </ac:spMkLst>
        </pc:spChg>
        <pc:picChg chg="del">
          <ac:chgData name="Kevin Shehan" userId="08a9fb75-bfa9-4619-a08a-5a0f62c1c55f" providerId="ADAL" clId="{4E49877F-593D-4284-B18F-34451EB7BF55}" dt="2025-09-30T17:22:20.008" v="118" actId="21"/>
          <ac:picMkLst>
            <pc:docMk/>
            <pc:sldMk cId="1187069393" sldId="4118"/>
            <ac:picMk id="2" creationId="{4ACD8D4B-9A84-4D08-8A1D-39714C17BAE9}"/>
          </ac:picMkLst>
        </pc:picChg>
        <pc:picChg chg="del">
          <ac:chgData name="Kevin Shehan" userId="08a9fb75-bfa9-4619-a08a-5a0f62c1c55f" providerId="ADAL" clId="{4E49877F-593D-4284-B18F-34451EB7BF55}" dt="2025-09-30T17:22:20.008" v="118" actId="21"/>
          <ac:picMkLst>
            <pc:docMk/>
            <pc:sldMk cId="1187069393" sldId="4118"/>
            <ac:picMk id="8" creationId="{857800D5-FAE3-4725-A883-13B48009CEAD}"/>
          </ac:picMkLst>
        </pc:picChg>
      </pc:sldChg>
      <pc:sldChg chg="addSp delSp modSp del mod">
        <pc:chgData name="Kevin Shehan" userId="08a9fb75-bfa9-4619-a08a-5a0f62c1c55f" providerId="ADAL" clId="{4E49877F-593D-4284-B18F-34451EB7BF55}" dt="2025-09-30T17:23:03.773" v="136" actId="47"/>
        <pc:sldMkLst>
          <pc:docMk/>
          <pc:sldMk cId="2716091792" sldId="4120"/>
        </pc:sldMkLst>
        <pc:spChg chg="add mod">
          <ac:chgData name="Kevin Shehan" userId="08a9fb75-bfa9-4619-a08a-5a0f62c1c55f" providerId="ADAL" clId="{4E49877F-593D-4284-B18F-34451EB7BF55}" dt="2025-09-30T17:23:00.804" v="134" actId="21"/>
          <ac:spMkLst>
            <pc:docMk/>
            <pc:sldMk cId="2716091792" sldId="4120"/>
            <ac:spMk id="4" creationId="{80EEDB21-58FC-A58A-B51A-BFDD73C6DA3E}"/>
          </ac:spMkLst>
        </pc:spChg>
        <pc:spChg chg="del">
          <ac:chgData name="Kevin Shehan" userId="08a9fb75-bfa9-4619-a08a-5a0f62c1c55f" providerId="ADAL" clId="{4E49877F-593D-4284-B18F-34451EB7BF55}" dt="2025-09-30T17:23:00.804" v="134" actId="21"/>
          <ac:spMkLst>
            <pc:docMk/>
            <pc:sldMk cId="2716091792" sldId="4120"/>
            <ac:spMk id="6" creationId="{00000000-0000-0000-0000-000000000000}"/>
          </ac:spMkLst>
        </pc:spChg>
        <pc:picChg chg="del">
          <ac:chgData name="Kevin Shehan" userId="08a9fb75-bfa9-4619-a08a-5a0f62c1c55f" providerId="ADAL" clId="{4E49877F-593D-4284-B18F-34451EB7BF55}" dt="2025-09-30T17:23:00.804" v="134" actId="21"/>
          <ac:picMkLst>
            <pc:docMk/>
            <pc:sldMk cId="2716091792" sldId="4120"/>
            <ac:picMk id="9" creationId="{F8B45A3C-671E-439E-9A0A-12F11FAAB51D}"/>
          </ac:picMkLst>
        </pc:picChg>
      </pc:sldChg>
      <pc:sldChg chg="addSp delSp modSp del mod">
        <pc:chgData name="Kevin Shehan" userId="08a9fb75-bfa9-4619-a08a-5a0f62c1c55f" providerId="ADAL" clId="{4E49877F-593D-4284-B18F-34451EB7BF55}" dt="2025-09-30T17:23:37.275" v="167" actId="47"/>
        <pc:sldMkLst>
          <pc:docMk/>
          <pc:sldMk cId="2498246371" sldId="4121"/>
        </pc:sldMkLst>
        <pc:spChg chg="del">
          <ac:chgData name="Kevin Shehan" userId="08a9fb75-bfa9-4619-a08a-5a0f62c1c55f" providerId="ADAL" clId="{4E49877F-593D-4284-B18F-34451EB7BF55}" dt="2025-09-30T17:23:34.582" v="165" actId="21"/>
          <ac:spMkLst>
            <pc:docMk/>
            <pc:sldMk cId="2498246371" sldId="4121"/>
            <ac:spMk id="6" creationId="{00000000-0000-0000-0000-000000000000}"/>
          </ac:spMkLst>
        </pc:spChg>
        <pc:spChg chg="add mod">
          <ac:chgData name="Kevin Shehan" userId="08a9fb75-bfa9-4619-a08a-5a0f62c1c55f" providerId="ADAL" clId="{4E49877F-593D-4284-B18F-34451EB7BF55}" dt="2025-09-30T17:23:34.582" v="165" actId="21"/>
          <ac:spMkLst>
            <pc:docMk/>
            <pc:sldMk cId="2498246371" sldId="4121"/>
            <ac:spMk id="7" creationId="{C6D2C7E8-7562-BDB5-1957-0C9DA66E4403}"/>
          </ac:spMkLst>
        </pc:spChg>
        <pc:picChg chg="del">
          <ac:chgData name="Kevin Shehan" userId="08a9fb75-bfa9-4619-a08a-5a0f62c1c55f" providerId="ADAL" clId="{4E49877F-593D-4284-B18F-34451EB7BF55}" dt="2025-09-30T17:23:34.582" v="165" actId="21"/>
          <ac:picMkLst>
            <pc:docMk/>
            <pc:sldMk cId="2498246371" sldId="4121"/>
            <ac:picMk id="2" creationId="{9BF72C47-22C8-4F62-A097-295D0D81E919}"/>
          </ac:picMkLst>
        </pc:picChg>
      </pc:sldChg>
      <pc:sldChg chg="addSp delSp modSp del mod">
        <pc:chgData name="Kevin Shehan" userId="08a9fb75-bfa9-4619-a08a-5a0f62c1c55f" providerId="ADAL" clId="{4E49877F-593D-4284-B18F-34451EB7BF55}" dt="2025-09-30T17:24:38.003" v="192" actId="47"/>
        <pc:sldMkLst>
          <pc:docMk/>
          <pc:sldMk cId="2302696176" sldId="4122"/>
        </pc:sldMkLst>
        <pc:spChg chg="add del mod">
          <ac:chgData name="Kevin Shehan" userId="08a9fb75-bfa9-4619-a08a-5a0f62c1c55f" providerId="ADAL" clId="{4E49877F-593D-4284-B18F-34451EB7BF55}" dt="2025-09-30T17:24:27.029" v="188" actId="478"/>
          <ac:spMkLst>
            <pc:docMk/>
            <pc:sldMk cId="2302696176" sldId="4122"/>
            <ac:spMk id="4" creationId="{A8B65999-F1E6-2171-C2CB-A08DD1AFE40F}"/>
          </ac:spMkLst>
        </pc:spChg>
        <pc:spChg chg="del">
          <ac:chgData name="Kevin Shehan" userId="08a9fb75-bfa9-4619-a08a-5a0f62c1c55f" providerId="ADAL" clId="{4E49877F-593D-4284-B18F-34451EB7BF55}" dt="2025-09-30T17:24:14.953" v="186" actId="21"/>
          <ac:spMkLst>
            <pc:docMk/>
            <pc:sldMk cId="2302696176" sldId="4122"/>
            <ac:spMk id="6" creationId="{00000000-0000-0000-0000-000000000000}"/>
          </ac:spMkLst>
        </pc:spChg>
        <pc:picChg chg="del">
          <ac:chgData name="Kevin Shehan" userId="08a9fb75-bfa9-4619-a08a-5a0f62c1c55f" providerId="ADAL" clId="{4E49877F-593D-4284-B18F-34451EB7BF55}" dt="2025-09-30T17:24:14.953" v="186" actId="21"/>
          <ac:picMkLst>
            <pc:docMk/>
            <pc:sldMk cId="2302696176" sldId="4122"/>
            <ac:picMk id="16" creationId="{A5C6936C-5E23-49FE-90FC-40AE9ACE7B7E}"/>
          </ac:picMkLst>
        </pc:picChg>
        <pc:cxnChg chg="del">
          <ac:chgData name="Kevin Shehan" userId="08a9fb75-bfa9-4619-a08a-5a0f62c1c55f" providerId="ADAL" clId="{4E49877F-593D-4284-B18F-34451EB7BF55}" dt="2025-09-30T17:24:28.663" v="189" actId="21"/>
          <ac:cxnSpMkLst>
            <pc:docMk/>
            <pc:sldMk cId="2302696176" sldId="4122"/>
            <ac:cxnSpMk id="12" creationId="{1C24DDEA-1EFA-4EC7-A1E9-639F67A9BAFC}"/>
          </ac:cxnSpMkLst>
        </pc:cxnChg>
      </pc:sldChg>
      <pc:sldChg chg="addSp delSp modSp del mod">
        <pc:chgData name="Kevin Shehan" userId="08a9fb75-bfa9-4619-a08a-5a0f62c1c55f" providerId="ADAL" clId="{4E49877F-593D-4284-B18F-34451EB7BF55}" dt="2025-09-30T17:25:00.115" v="242" actId="47"/>
        <pc:sldMkLst>
          <pc:docMk/>
          <pc:sldMk cId="4164035895" sldId="4123"/>
        </pc:sldMkLst>
        <pc:spChg chg="del">
          <ac:chgData name="Kevin Shehan" userId="08a9fb75-bfa9-4619-a08a-5a0f62c1c55f" providerId="ADAL" clId="{4E49877F-593D-4284-B18F-34451EB7BF55}" dt="2025-09-30T17:24:57.243" v="240" actId="21"/>
          <ac:spMkLst>
            <pc:docMk/>
            <pc:sldMk cId="4164035895" sldId="4123"/>
            <ac:spMk id="6" creationId="{00000000-0000-0000-0000-000000000000}"/>
          </ac:spMkLst>
        </pc:spChg>
        <pc:spChg chg="add mod">
          <ac:chgData name="Kevin Shehan" userId="08a9fb75-bfa9-4619-a08a-5a0f62c1c55f" providerId="ADAL" clId="{4E49877F-593D-4284-B18F-34451EB7BF55}" dt="2025-09-30T17:24:57.243" v="240" actId="21"/>
          <ac:spMkLst>
            <pc:docMk/>
            <pc:sldMk cId="4164035895" sldId="4123"/>
            <ac:spMk id="7" creationId="{FBE308D6-2939-C977-24CB-8AAE2A59DA55}"/>
          </ac:spMkLst>
        </pc:spChg>
        <pc:picChg chg="del">
          <ac:chgData name="Kevin Shehan" userId="08a9fb75-bfa9-4619-a08a-5a0f62c1c55f" providerId="ADAL" clId="{4E49877F-593D-4284-B18F-34451EB7BF55}" dt="2025-09-30T17:24:57.243" v="240" actId="21"/>
          <ac:picMkLst>
            <pc:docMk/>
            <pc:sldMk cId="4164035895" sldId="4123"/>
            <ac:picMk id="2" creationId="{6407EA2E-D458-4C17-8A41-030BE19D332E}"/>
          </ac:picMkLst>
        </pc:picChg>
        <pc:picChg chg="del">
          <ac:chgData name="Kevin Shehan" userId="08a9fb75-bfa9-4619-a08a-5a0f62c1c55f" providerId="ADAL" clId="{4E49877F-593D-4284-B18F-34451EB7BF55}" dt="2025-09-30T17:24:57.243" v="240" actId="21"/>
          <ac:picMkLst>
            <pc:docMk/>
            <pc:sldMk cId="4164035895" sldId="4123"/>
            <ac:picMk id="13" creationId="{553943F8-32C9-4427-BDC6-21A7FB54997B}"/>
          </ac:picMkLst>
        </pc:picChg>
      </pc:sldChg>
      <pc:sldChg chg="addSp delSp modSp del mod">
        <pc:chgData name="Kevin Shehan" userId="08a9fb75-bfa9-4619-a08a-5a0f62c1c55f" providerId="ADAL" clId="{4E49877F-593D-4284-B18F-34451EB7BF55}" dt="2025-09-30T17:30:16.216" v="358" actId="47"/>
        <pc:sldMkLst>
          <pc:docMk/>
          <pc:sldMk cId="3607721486" sldId="4124"/>
        </pc:sldMkLst>
        <pc:spChg chg="del">
          <ac:chgData name="Kevin Shehan" userId="08a9fb75-bfa9-4619-a08a-5a0f62c1c55f" providerId="ADAL" clId="{4E49877F-593D-4284-B18F-34451EB7BF55}" dt="2025-09-30T17:30:13.258" v="356" actId="21"/>
          <ac:spMkLst>
            <pc:docMk/>
            <pc:sldMk cId="3607721486" sldId="4124"/>
            <ac:spMk id="6" creationId="{00000000-0000-0000-0000-000000000000}"/>
          </ac:spMkLst>
        </pc:spChg>
        <pc:spChg chg="add mod">
          <ac:chgData name="Kevin Shehan" userId="08a9fb75-bfa9-4619-a08a-5a0f62c1c55f" providerId="ADAL" clId="{4E49877F-593D-4284-B18F-34451EB7BF55}" dt="2025-09-30T17:30:13.258" v="356" actId="21"/>
          <ac:spMkLst>
            <pc:docMk/>
            <pc:sldMk cId="3607721486" sldId="4124"/>
            <ac:spMk id="7" creationId="{8A64AF69-B4BF-CB1A-958C-C1AB507DB92E}"/>
          </ac:spMkLst>
        </pc:spChg>
        <pc:picChg chg="del">
          <ac:chgData name="Kevin Shehan" userId="08a9fb75-bfa9-4619-a08a-5a0f62c1c55f" providerId="ADAL" clId="{4E49877F-593D-4284-B18F-34451EB7BF55}" dt="2025-09-30T17:30:13.258" v="356" actId="21"/>
          <ac:picMkLst>
            <pc:docMk/>
            <pc:sldMk cId="3607721486" sldId="4124"/>
            <ac:picMk id="4" creationId="{1D46D4E2-E385-4C7E-9567-CD2DB50D2FA6}"/>
          </ac:picMkLst>
        </pc:picChg>
        <pc:picChg chg="del">
          <ac:chgData name="Kevin Shehan" userId="08a9fb75-bfa9-4619-a08a-5a0f62c1c55f" providerId="ADAL" clId="{4E49877F-593D-4284-B18F-34451EB7BF55}" dt="2025-09-30T17:30:13.258" v="356" actId="21"/>
          <ac:picMkLst>
            <pc:docMk/>
            <pc:sldMk cId="3607721486" sldId="4124"/>
            <ac:picMk id="8" creationId="{206A6339-096B-42C1-AABA-C8577D2F5375}"/>
          </ac:picMkLst>
        </pc:picChg>
      </pc:sldChg>
      <pc:sldChg chg="addSp delSp modSp del mod">
        <pc:chgData name="Kevin Shehan" userId="08a9fb75-bfa9-4619-a08a-5a0f62c1c55f" providerId="ADAL" clId="{4E49877F-593D-4284-B18F-34451EB7BF55}" dt="2025-09-30T17:27:26.325" v="303" actId="47"/>
        <pc:sldMkLst>
          <pc:docMk/>
          <pc:sldMk cId="175282134" sldId="4125"/>
        </pc:sldMkLst>
        <pc:spChg chg="del">
          <ac:chgData name="Kevin Shehan" userId="08a9fb75-bfa9-4619-a08a-5a0f62c1c55f" providerId="ADAL" clId="{4E49877F-593D-4284-B18F-34451EB7BF55}" dt="2025-09-30T17:27:23.563" v="301" actId="21"/>
          <ac:spMkLst>
            <pc:docMk/>
            <pc:sldMk cId="175282134" sldId="4125"/>
            <ac:spMk id="4" creationId="{38060F4A-2347-484B-A67A-235847153870}"/>
          </ac:spMkLst>
        </pc:spChg>
        <pc:spChg chg="add mod">
          <ac:chgData name="Kevin Shehan" userId="08a9fb75-bfa9-4619-a08a-5a0f62c1c55f" providerId="ADAL" clId="{4E49877F-593D-4284-B18F-34451EB7BF55}" dt="2025-09-30T17:27:23.563" v="301" actId="21"/>
          <ac:spMkLst>
            <pc:docMk/>
            <pc:sldMk cId="175282134" sldId="4125"/>
            <ac:spMk id="5" creationId="{B368936A-C958-5497-ED3D-D61439E88F64}"/>
          </ac:spMkLst>
        </pc:spChg>
      </pc:sldChg>
      <pc:sldChg chg="addSp delSp modSp del mod">
        <pc:chgData name="Kevin Shehan" userId="08a9fb75-bfa9-4619-a08a-5a0f62c1c55f" providerId="ADAL" clId="{4E49877F-593D-4284-B18F-34451EB7BF55}" dt="2025-09-30T17:29:55.513" v="339" actId="47"/>
        <pc:sldMkLst>
          <pc:docMk/>
          <pc:sldMk cId="223407644" sldId="4126"/>
        </pc:sldMkLst>
        <pc:spChg chg="del">
          <ac:chgData name="Kevin Shehan" userId="08a9fb75-bfa9-4619-a08a-5a0f62c1c55f" providerId="ADAL" clId="{4E49877F-593D-4284-B18F-34451EB7BF55}" dt="2025-09-30T17:28:40.482" v="332" actId="21"/>
          <ac:spMkLst>
            <pc:docMk/>
            <pc:sldMk cId="223407644" sldId="4126"/>
            <ac:spMk id="4" creationId="{38060F4A-2347-484B-A67A-235847153870}"/>
          </ac:spMkLst>
        </pc:spChg>
        <pc:spChg chg="add mod">
          <ac:chgData name="Kevin Shehan" userId="08a9fb75-bfa9-4619-a08a-5a0f62c1c55f" providerId="ADAL" clId="{4E49877F-593D-4284-B18F-34451EB7BF55}" dt="2025-09-30T17:28:40.482" v="332" actId="21"/>
          <ac:spMkLst>
            <pc:docMk/>
            <pc:sldMk cId="223407644" sldId="4126"/>
            <ac:spMk id="7" creationId="{A3DCEA4E-27A7-9711-ADA7-1047A9C64BDF}"/>
          </ac:spMkLst>
        </pc:spChg>
      </pc:sldChg>
      <pc:sldChg chg="addSp delSp modSp del mod">
        <pc:chgData name="Kevin Shehan" userId="08a9fb75-bfa9-4619-a08a-5a0f62c1c55f" providerId="ADAL" clId="{4E49877F-593D-4284-B18F-34451EB7BF55}" dt="2025-09-30T17:31:08.718" v="367" actId="47"/>
        <pc:sldMkLst>
          <pc:docMk/>
          <pc:sldMk cId="3198503569" sldId="4127"/>
        </pc:sldMkLst>
        <pc:spChg chg="del">
          <ac:chgData name="Kevin Shehan" userId="08a9fb75-bfa9-4619-a08a-5a0f62c1c55f" providerId="ADAL" clId="{4E49877F-593D-4284-B18F-34451EB7BF55}" dt="2025-09-30T17:31:04.943" v="365" actId="21"/>
          <ac:spMkLst>
            <pc:docMk/>
            <pc:sldMk cId="3198503569" sldId="4127"/>
            <ac:spMk id="6" creationId="{00000000-0000-0000-0000-000000000000}"/>
          </ac:spMkLst>
        </pc:spChg>
        <pc:spChg chg="add mod">
          <ac:chgData name="Kevin Shehan" userId="08a9fb75-bfa9-4619-a08a-5a0f62c1c55f" providerId="ADAL" clId="{4E49877F-593D-4284-B18F-34451EB7BF55}" dt="2025-09-30T17:31:04.943" v="365" actId="21"/>
          <ac:spMkLst>
            <pc:docMk/>
            <pc:sldMk cId="3198503569" sldId="4127"/>
            <ac:spMk id="7" creationId="{9765191A-6370-6CDB-5DEE-D33309D05B88}"/>
          </ac:spMkLst>
        </pc:spChg>
        <pc:picChg chg="del">
          <ac:chgData name="Kevin Shehan" userId="08a9fb75-bfa9-4619-a08a-5a0f62c1c55f" providerId="ADAL" clId="{4E49877F-593D-4284-B18F-34451EB7BF55}" dt="2025-09-30T17:31:04.943" v="365" actId="21"/>
          <ac:picMkLst>
            <pc:docMk/>
            <pc:sldMk cId="3198503569" sldId="4127"/>
            <ac:picMk id="4" creationId="{5D78253F-E75A-4097-9589-8159D7A7F46C}"/>
          </ac:picMkLst>
        </pc:picChg>
      </pc:sldChg>
      <pc:sldChg chg="addSp delSp modSp del mod">
        <pc:chgData name="Kevin Shehan" userId="08a9fb75-bfa9-4619-a08a-5a0f62c1c55f" providerId="ADAL" clId="{4E49877F-593D-4284-B18F-34451EB7BF55}" dt="2025-09-30T17:33:10.449" v="397" actId="47"/>
        <pc:sldMkLst>
          <pc:docMk/>
          <pc:sldMk cId="2987981813" sldId="4128"/>
        </pc:sldMkLst>
        <pc:spChg chg="add del mod">
          <ac:chgData name="Kevin Shehan" userId="08a9fb75-bfa9-4619-a08a-5a0f62c1c55f" providerId="ADAL" clId="{4E49877F-593D-4284-B18F-34451EB7BF55}" dt="2025-09-30T17:32:42.864" v="390" actId="478"/>
          <ac:spMkLst>
            <pc:docMk/>
            <pc:sldMk cId="2987981813" sldId="4128"/>
            <ac:spMk id="4" creationId="{60A0D871-3210-2C7D-FF2E-4354BE7E2734}"/>
          </ac:spMkLst>
        </pc:spChg>
        <pc:spChg chg="del">
          <ac:chgData name="Kevin Shehan" userId="08a9fb75-bfa9-4619-a08a-5a0f62c1c55f" providerId="ADAL" clId="{4E49877F-593D-4284-B18F-34451EB7BF55}" dt="2025-09-30T17:32:35.281" v="388" actId="21"/>
          <ac:spMkLst>
            <pc:docMk/>
            <pc:sldMk cId="2987981813" sldId="4128"/>
            <ac:spMk id="6" creationId="{00000000-0000-0000-0000-000000000000}"/>
          </ac:spMkLst>
        </pc:spChg>
        <pc:picChg chg="del">
          <ac:chgData name="Kevin Shehan" userId="08a9fb75-bfa9-4619-a08a-5a0f62c1c55f" providerId="ADAL" clId="{4E49877F-593D-4284-B18F-34451EB7BF55}" dt="2025-09-30T17:32:46.285" v="391" actId="21"/>
          <ac:picMkLst>
            <pc:docMk/>
            <pc:sldMk cId="2987981813" sldId="4128"/>
            <ac:picMk id="9" creationId="{8358BEA2-254F-48F8-8F50-6CEAA85E881B}"/>
          </ac:picMkLst>
        </pc:picChg>
        <pc:picChg chg="del">
          <ac:chgData name="Kevin Shehan" userId="08a9fb75-bfa9-4619-a08a-5a0f62c1c55f" providerId="ADAL" clId="{4E49877F-593D-4284-B18F-34451EB7BF55}" dt="2025-09-30T17:32:46.285" v="391" actId="21"/>
          <ac:picMkLst>
            <pc:docMk/>
            <pc:sldMk cId="2987981813" sldId="4128"/>
            <ac:picMk id="10" creationId="{CA47CDDC-1D61-4746-BD90-51372CA94D4D}"/>
          </ac:picMkLst>
        </pc:picChg>
      </pc:sldChg>
      <pc:sldChg chg="addSp delSp modSp del">
        <pc:chgData name="Kevin Shehan" userId="08a9fb75-bfa9-4619-a08a-5a0f62c1c55f" providerId="ADAL" clId="{4E49877F-593D-4284-B18F-34451EB7BF55}" dt="2025-09-30T17:34:23.091" v="425" actId="47"/>
        <pc:sldMkLst>
          <pc:docMk/>
          <pc:sldMk cId="769225174" sldId="4129"/>
        </pc:sldMkLst>
        <pc:spChg chg="add mod">
          <ac:chgData name="Kevin Shehan" userId="08a9fb75-bfa9-4619-a08a-5a0f62c1c55f" providerId="ADAL" clId="{4E49877F-593D-4284-B18F-34451EB7BF55}" dt="2025-09-30T17:33:38.426" v="419" actId="21"/>
          <ac:spMkLst>
            <pc:docMk/>
            <pc:sldMk cId="769225174" sldId="4129"/>
            <ac:spMk id="3" creationId="{096900AC-146C-A925-4FA4-5252A7828467}"/>
          </ac:spMkLst>
        </pc:spChg>
        <pc:spChg chg="del">
          <ac:chgData name="Kevin Shehan" userId="08a9fb75-bfa9-4619-a08a-5a0f62c1c55f" providerId="ADAL" clId="{4E49877F-593D-4284-B18F-34451EB7BF55}" dt="2025-09-30T17:33:38.426" v="419" actId="21"/>
          <ac:spMkLst>
            <pc:docMk/>
            <pc:sldMk cId="769225174" sldId="4129"/>
            <ac:spMk id="6" creationId="{00000000-0000-0000-0000-000000000000}"/>
          </ac:spMkLst>
        </pc:spChg>
        <pc:picChg chg="del">
          <ac:chgData name="Kevin Shehan" userId="08a9fb75-bfa9-4619-a08a-5a0f62c1c55f" providerId="ADAL" clId="{4E49877F-593D-4284-B18F-34451EB7BF55}" dt="2025-09-30T17:33:38.426" v="419" actId="21"/>
          <ac:picMkLst>
            <pc:docMk/>
            <pc:sldMk cId="769225174" sldId="4129"/>
            <ac:picMk id="7" creationId="{58826D1D-361F-4389-B71D-977C431AB42B}"/>
          </ac:picMkLst>
        </pc:picChg>
        <pc:picChg chg="del">
          <ac:chgData name="Kevin Shehan" userId="08a9fb75-bfa9-4619-a08a-5a0f62c1c55f" providerId="ADAL" clId="{4E49877F-593D-4284-B18F-34451EB7BF55}" dt="2025-09-30T17:33:38.426" v="419" actId="21"/>
          <ac:picMkLst>
            <pc:docMk/>
            <pc:sldMk cId="769225174" sldId="4129"/>
            <ac:picMk id="8" creationId="{160CE8F2-8FF2-44B6-B458-4D9E4E95807C}"/>
          </ac:picMkLst>
        </pc:picChg>
      </pc:sldChg>
      <pc:sldChg chg="addSp delSp modSp del">
        <pc:chgData name="Kevin Shehan" userId="08a9fb75-bfa9-4619-a08a-5a0f62c1c55f" providerId="ADAL" clId="{4E49877F-593D-4284-B18F-34451EB7BF55}" dt="2025-09-30T17:36:02.777" v="450" actId="47"/>
        <pc:sldMkLst>
          <pc:docMk/>
          <pc:sldMk cId="2792894652" sldId="4130"/>
        </pc:sldMkLst>
        <pc:spChg chg="add mod">
          <ac:chgData name="Kevin Shehan" userId="08a9fb75-bfa9-4619-a08a-5a0f62c1c55f" providerId="ADAL" clId="{4E49877F-593D-4284-B18F-34451EB7BF55}" dt="2025-09-30T17:35:47.113" v="448" actId="21"/>
          <ac:spMkLst>
            <pc:docMk/>
            <pc:sldMk cId="2792894652" sldId="4130"/>
            <ac:spMk id="3" creationId="{0806FBDB-B2B9-0A34-1A5C-EFE5B158B1B7}"/>
          </ac:spMkLst>
        </pc:spChg>
        <pc:spChg chg="del">
          <ac:chgData name="Kevin Shehan" userId="08a9fb75-bfa9-4619-a08a-5a0f62c1c55f" providerId="ADAL" clId="{4E49877F-593D-4284-B18F-34451EB7BF55}" dt="2025-09-30T17:35:47.113" v="448" actId="21"/>
          <ac:spMkLst>
            <pc:docMk/>
            <pc:sldMk cId="2792894652" sldId="4130"/>
            <ac:spMk id="6" creationId="{00000000-0000-0000-0000-000000000000}"/>
          </ac:spMkLst>
        </pc:spChg>
        <pc:picChg chg="del">
          <ac:chgData name="Kevin Shehan" userId="08a9fb75-bfa9-4619-a08a-5a0f62c1c55f" providerId="ADAL" clId="{4E49877F-593D-4284-B18F-34451EB7BF55}" dt="2025-09-30T17:35:47.113" v="448" actId="21"/>
          <ac:picMkLst>
            <pc:docMk/>
            <pc:sldMk cId="2792894652" sldId="4130"/>
            <ac:picMk id="9" creationId="{91FF4624-7A10-45F9-BCFA-50CBD48CE1C3}"/>
          </ac:picMkLst>
        </pc:picChg>
        <pc:picChg chg="del">
          <ac:chgData name="Kevin Shehan" userId="08a9fb75-bfa9-4619-a08a-5a0f62c1c55f" providerId="ADAL" clId="{4E49877F-593D-4284-B18F-34451EB7BF55}" dt="2025-09-30T17:35:47.113" v="448" actId="21"/>
          <ac:picMkLst>
            <pc:docMk/>
            <pc:sldMk cId="2792894652" sldId="4130"/>
            <ac:picMk id="10" creationId="{D6833458-D1A2-45F1-814D-1A1D76EBAAC2}"/>
          </ac:picMkLst>
        </pc:picChg>
      </pc:sldChg>
      <pc:sldChg chg="addSp delSp modSp del">
        <pc:chgData name="Kevin Shehan" userId="08a9fb75-bfa9-4619-a08a-5a0f62c1c55f" providerId="ADAL" clId="{4E49877F-593D-4284-B18F-34451EB7BF55}" dt="2025-09-30T17:38:54.116" v="480" actId="47"/>
        <pc:sldMkLst>
          <pc:docMk/>
          <pc:sldMk cId="1064001798" sldId="4131"/>
        </pc:sldMkLst>
        <pc:spChg chg="add mod">
          <ac:chgData name="Kevin Shehan" userId="08a9fb75-bfa9-4619-a08a-5a0f62c1c55f" providerId="ADAL" clId="{4E49877F-593D-4284-B18F-34451EB7BF55}" dt="2025-09-30T17:38:51.408" v="478" actId="21"/>
          <ac:spMkLst>
            <pc:docMk/>
            <pc:sldMk cId="1064001798" sldId="4131"/>
            <ac:spMk id="3" creationId="{FBA4BAC3-26A8-5AEF-4F55-13125CD67E3F}"/>
          </ac:spMkLst>
        </pc:spChg>
        <pc:spChg chg="del">
          <ac:chgData name="Kevin Shehan" userId="08a9fb75-bfa9-4619-a08a-5a0f62c1c55f" providerId="ADAL" clId="{4E49877F-593D-4284-B18F-34451EB7BF55}" dt="2025-09-30T17:38:51.408" v="478" actId="21"/>
          <ac:spMkLst>
            <pc:docMk/>
            <pc:sldMk cId="1064001798" sldId="4131"/>
            <ac:spMk id="6" creationId="{00000000-0000-0000-0000-000000000000}"/>
          </ac:spMkLst>
        </pc:spChg>
        <pc:picChg chg="del">
          <ac:chgData name="Kevin Shehan" userId="08a9fb75-bfa9-4619-a08a-5a0f62c1c55f" providerId="ADAL" clId="{4E49877F-593D-4284-B18F-34451EB7BF55}" dt="2025-09-30T17:38:51.408" v="478" actId="21"/>
          <ac:picMkLst>
            <pc:docMk/>
            <pc:sldMk cId="1064001798" sldId="4131"/>
            <ac:picMk id="4" creationId="{E431E749-51E7-4A17-B412-C6C7E5AAE84C}"/>
          </ac:picMkLst>
        </pc:picChg>
        <pc:picChg chg="del">
          <ac:chgData name="Kevin Shehan" userId="08a9fb75-bfa9-4619-a08a-5a0f62c1c55f" providerId="ADAL" clId="{4E49877F-593D-4284-B18F-34451EB7BF55}" dt="2025-09-30T17:38:51.408" v="478" actId="21"/>
          <ac:picMkLst>
            <pc:docMk/>
            <pc:sldMk cId="1064001798" sldId="4131"/>
            <ac:picMk id="7" creationId="{25F02980-98A8-436B-90B7-226FFF2B8923}"/>
          </ac:picMkLst>
        </pc:picChg>
        <pc:picChg chg="del">
          <ac:chgData name="Kevin Shehan" userId="08a9fb75-bfa9-4619-a08a-5a0f62c1c55f" providerId="ADAL" clId="{4E49877F-593D-4284-B18F-34451EB7BF55}" dt="2025-09-30T17:38:51.408" v="478" actId="21"/>
          <ac:picMkLst>
            <pc:docMk/>
            <pc:sldMk cId="1064001798" sldId="4131"/>
            <ac:picMk id="8" creationId="{C7B3D62D-9B31-4424-A8E2-54EBDD6320A4}"/>
          </ac:picMkLst>
        </pc:picChg>
        <pc:picChg chg="del">
          <ac:chgData name="Kevin Shehan" userId="08a9fb75-bfa9-4619-a08a-5a0f62c1c55f" providerId="ADAL" clId="{4E49877F-593D-4284-B18F-34451EB7BF55}" dt="2025-09-30T17:38:51.408" v="478" actId="21"/>
          <ac:picMkLst>
            <pc:docMk/>
            <pc:sldMk cId="1064001798" sldId="4131"/>
            <ac:picMk id="12" creationId="{052F0ADA-74D4-4B74-8DCC-6A9AA0F98AB1}"/>
          </ac:picMkLst>
        </pc:picChg>
      </pc:sldChg>
      <pc:sldChg chg="addSp delSp modSp del">
        <pc:chgData name="Kevin Shehan" userId="08a9fb75-bfa9-4619-a08a-5a0f62c1c55f" providerId="ADAL" clId="{4E49877F-593D-4284-B18F-34451EB7BF55}" dt="2025-09-30T18:17:22.242" v="509" actId="47"/>
        <pc:sldMkLst>
          <pc:docMk/>
          <pc:sldMk cId="2768251516" sldId="4132"/>
        </pc:sldMkLst>
        <pc:spChg chg="add mod">
          <ac:chgData name="Kevin Shehan" userId="08a9fb75-bfa9-4619-a08a-5a0f62c1c55f" providerId="ADAL" clId="{4E49877F-593D-4284-B18F-34451EB7BF55}" dt="2025-09-30T18:17:18.958" v="507" actId="21"/>
          <ac:spMkLst>
            <pc:docMk/>
            <pc:sldMk cId="2768251516" sldId="4132"/>
            <ac:spMk id="3" creationId="{B6B0C373-D52A-778F-213B-7315BD92073E}"/>
          </ac:spMkLst>
        </pc:spChg>
        <pc:spChg chg="del">
          <ac:chgData name="Kevin Shehan" userId="08a9fb75-bfa9-4619-a08a-5a0f62c1c55f" providerId="ADAL" clId="{4E49877F-593D-4284-B18F-34451EB7BF55}" dt="2025-09-30T18:17:18.958" v="507" actId="21"/>
          <ac:spMkLst>
            <pc:docMk/>
            <pc:sldMk cId="2768251516" sldId="4132"/>
            <ac:spMk id="6" creationId="{00000000-0000-0000-0000-000000000000}"/>
          </ac:spMkLst>
        </pc:spChg>
        <pc:picChg chg="del">
          <ac:chgData name="Kevin Shehan" userId="08a9fb75-bfa9-4619-a08a-5a0f62c1c55f" providerId="ADAL" clId="{4E49877F-593D-4284-B18F-34451EB7BF55}" dt="2025-09-30T18:17:18.958" v="507" actId="21"/>
          <ac:picMkLst>
            <pc:docMk/>
            <pc:sldMk cId="2768251516" sldId="4132"/>
            <ac:picMk id="9" creationId="{5859A50E-0604-49B8-8D5E-9B5D769D71CC}"/>
          </ac:picMkLst>
        </pc:picChg>
        <pc:picChg chg="del">
          <ac:chgData name="Kevin Shehan" userId="08a9fb75-bfa9-4619-a08a-5a0f62c1c55f" providerId="ADAL" clId="{4E49877F-593D-4284-B18F-34451EB7BF55}" dt="2025-09-30T18:17:18.958" v="507" actId="21"/>
          <ac:picMkLst>
            <pc:docMk/>
            <pc:sldMk cId="2768251516" sldId="4132"/>
            <ac:picMk id="10" creationId="{38177CDB-B877-46CD-A7A1-777BA4DDB792}"/>
          </ac:picMkLst>
        </pc:picChg>
        <pc:picChg chg="del">
          <ac:chgData name="Kevin Shehan" userId="08a9fb75-bfa9-4619-a08a-5a0f62c1c55f" providerId="ADAL" clId="{4E49877F-593D-4284-B18F-34451EB7BF55}" dt="2025-09-30T18:17:18.958" v="507" actId="21"/>
          <ac:picMkLst>
            <pc:docMk/>
            <pc:sldMk cId="2768251516" sldId="4132"/>
            <ac:picMk id="13" creationId="{8A9BCF2D-8F2D-49BC-B2E8-025FF8947FA1}"/>
          </ac:picMkLst>
        </pc:picChg>
        <pc:picChg chg="del">
          <ac:chgData name="Kevin Shehan" userId="08a9fb75-bfa9-4619-a08a-5a0f62c1c55f" providerId="ADAL" clId="{4E49877F-593D-4284-B18F-34451EB7BF55}" dt="2025-09-30T18:17:18.958" v="507" actId="21"/>
          <ac:picMkLst>
            <pc:docMk/>
            <pc:sldMk cId="2768251516" sldId="4132"/>
            <ac:picMk id="14" creationId="{E821D740-9ECB-4A7A-ADAC-668E54A9C180}"/>
          </ac:picMkLst>
        </pc:picChg>
      </pc:sldChg>
      <pc:sldChg chg="addSp delSp modSp del mod">
        <pc:chgData name="Kevin Shehan" userId="08a9fb75-bfa9-4619-a08a-5a0f62c1c55f" providerId="ADAL" clId="{4E49877F-593D-4284-B18F-34451EB7BF55}" dt="2025-09-30T18:17:02.707" v="504" actId="47"/>
        <pc:sldMkLst>
          <pc:docMk/>
          <pc:sldMk cId="609198928" sldId="4133"/>
        </pc:sldMkLst>
        <pc:spChg chg="del">
          <ac:chgData name="Kevin Shehan" userId="08a9fb75-bfa9-4619-a08a-5a0f62c1c55f" providerId="ADAL" clId="{4E49877F-593D-4284-B18F-34451EB7BF55}" dt="2025-09-30T18:16:44.542" v="498" actId="21"/>
          <ac:spMkLst>
            <pc:docMk/>
            <pc:sldMk cId="609198928" sldId="4133"/>
            <ac:spMk id="4" creationId="{38060F4A-2347-484B-A67A-235847153870}"/>
          </ac:spMkLst>
        </pc:spChg>
        <pc:spChg chg="add mod">
          <ac:chgData name="Kevin Shehan" userId="08a9fb75-bfa9-4619-a08a-5a0f62c1c55f" providerId="ADAL" clId="{4E49877F-593D-4284-B18F-34451EB7BF55}" dt="2025-09-30T18:16:44.542" v="498" actId="21"/>
          <ac:spMkLst>
            <pc:docMk/>
            <pc:sldMk cId="609198928" sldId="4133"/>
            <ac:spMk id="5" creationId="{17AF9619-9343-C496-9775-D0FBEAFA2294}"/>
          </ac:spMkLst>
        </pc:spChg>
      </pc:sldChg>
      <pc:sldChg chg="addSp delSp modSp del mod">
        <pc:chgData name="Kevin Shehan" userId="08a9fb75-bfa9-4619-a08a-5a0f62c1c55f" providerId="ADAL" clId="{4E49877F-593D-4284-B18F-34451EB7BF55}" dt="2025-09-30T18:18:41.949" v="564" actId="47"/>
        <pc:sldMkLst>
          <pc:docMk/>
          <pc:sldMk cId="2635492519" sldId="4134"/>
        </pc:sldMkLst>
        <pc:spChg chg="add mod">
          <ac:chgData name="Kevin Shehan" userId="08a9fb75-bfa9-4619-a08a-5a0f62c1c55f" providerId="ADAL" clId="{4E49877F-593D-4284-B18F-34451EB7BF55}" dt="2025-09-30T18:18:26.742" v="559" actId="21"/>
          <ac:spMkLst>
            <pc:docMk/>
            <pc:sldMk cId="2635492519" sldId="4134"/>
            <ac:spMk id="4" creationId="{E97A01EA-F54D-5A1E-0297-16FCC8E13D3E}"/>
          </ac:spMkLst>
        </pc:spChg>
        <pc:spChg chg="del">
          <ac:chgData name="Kevin Shehan" userId="08a9fb75-bfa9-4619-a08a-5a0f62c1c55f" providerId="ADAL" clId="{4E49877F-593D-4284-B18F-34451EB7BF55}" dt="2025-09-30T18:18:26.742" v="559" actId="21"/>
          <ac:spMkLst>
            <pc:docMk/>
            <pc:sldMk cId="2635492519" sldId="4134"/>
            <ac:spMk id="6" creationId="{00000000-0000-0000-0000-000000000000}"/>
          </ac:spMkLst>
        </pc:spChg>
        <pc:picChg chg="del">
          <ac:chgData name="Kevin Shehan" userId="08a9fb75-bfa9-4619-a08a-5a0f62c1c55f" providerId="ADAL" clId="{4E49877F-593D-4284-B18F-34451EB7BF55}" dt="2025-09-30T18:18:21.775" v="557" actId="21"/>
          <ac:picMkLst>
            <pc:docMk/>
            <pc:sldMk cId="2635492519" sldId="4134"/>
            <ac:picMk id="11" creationId="{D3CC92A6-3A6D-4F6E-BAE2-78DD3C5E62EC}"/>
          </ac:picMkLst>
        </pc:picChg>
      </pc:sldChg>
      <pc:sldChg chg="addSp delSp modSp del">
        <pc:chgData name="Kevin Shehan" userId="08a9fb75-bfa9-4619-a08a-5a0f62c1c55f" providerId="ADAL" clId="{4E49877F-593D-4284-B18F-34451EB7BF55}" dt="2025-09-30T18:18:58.411" v="582" actId="47"/>
        <pc:sldMkLst>
          <pc:docMk/>
          <pc:sldMk cId="1447112740" sldId="4135"/>
        </pc:sldMkLst>
        <pc:spChg chg="add mod">
          <ac:chgData name="Kevin Shehan" userId="08a9fb75-bfa9-4619-a08a-5a0f62c1c55f" providerId="ADAL" clId="{4E49877F-593D-4284-B18F-34451EB7BF55}" dt="2025-09-30T18:18:55.992" v="580" actId="21"/>
          <ac:spMkLst>
            <pc:docMk/>
            <pc:sldMk cId="1447112740" sldId="4135"/>
            <ac:spMk id="3" creationId="{101417CF-A754-2A23-26C4-CC389BD9D9CD}"/>
          </ac:spMkLst>
        </pc:spChg>
        <pc:spChg chg="del">
          <ac:chgData name="Kevin Shehan" userId="08a9fb75-bfa9-4619-a08a-5a0f62c1c55f" providerId="ADAL" clId="{4E49877F-593D-4284-B18F-34451EB7BF55}" dt="2025-09-30T18:18:55.992" v="580" actId="21"/>
          <ac:spMkLst>
            <pc:docMk/>
            <pc:sldMk cId="1447112740" sldId="4135"/>
            <ac:spMk id="6" creationId="{00000000-0000-0000-0000-000000000000}"/>
          </ac:spMkLst>
        </pc:spChg>
        <pc:picChg chg="del">
          <ac:chgData name="Kevin Shehan" userId="08a9fb75-bfa9-4619-a08a-5a0f62c1c55f" providerId="ADAL" clId="{4E49877F-593D-4284-B18F-34451EB7BF55}" dt="2025-09-30T18:18:55.992" v="580" actId="21"/>
          <ac:picMkLst>
            <pc:docMk/>
            <pc:sldMk cId="1447112740" sldId="4135"/>
            <ac:picMk id="7" creationId="{66E4FFCE-98DE-41C5-8D2D-5A34A8F017F3}"/>
          </ac:picMkLst>
        </pc:picChg>
      </pc:sldChg>
      <pc:sldChg chg="addSp delSp modSp del">
        <pc:chgData name="Kevin Shehan" userId="08a9fb75-bfa9-4619-a08a-5a0f62c1c55f" providerId="ADAL" clId="{4E49877F-593D-4284-B18F-34451EB7BF55}" dt="2025-09-30T18:19:58.565" v="609" actId="47"/>
        <pc:sldMkLst>
          <pc:docMk/>
          <pc:sldMk cId="155748358" sldId="4136"/>
        </pc:sldMkLst>
        <pc:spChg chg="add mod">
          <ac:chgData name="Kevin Shehan" userId="08a9fb75-bfa9-4619-a08a-5a0f62c1c55f" providerId="ADAL" clId="{4E49877F-593D-4284-B18F-34451EB7BF55}" dt="2025-09-30T18:19:41.140" v="603" actId="21"/>
          <ac:spMkLst>
            <pc:docMk/>
            <pc:sldMk cId="155748358" sldId="4136"/>
            <ac:spMk id="3" creationId="{A51646A8-DC23-13D1-9EDD-461ED9D8D40B}"/>
          </ac:spMkLst>
        </pc:spChg>
        <pc:spChg chg="del">
          <ac:chgData name="Kevin Shehan" userId="08a9fb75-bfa9-4619-a08a-5a0f62c1c55f" providerId="ADAL" clId="{4E49877F-593D-4284-B18F-34451EB7BF55}" dt="2025-09-30T18:19:41.140" v="603" actId="21"/>
          <ac:spMkLst>
            <pc:docMk/>
            <pc:sldMk cId="155748358" sldId="4136"/>
            <ac:spMk id="6" creationId="{00000000-0000-0000-0000-000000000000}"/>
          </ac:spMkLst>
        </pc:spChg>
        <pc:picChg chg="del">
          <ac:chgData name="Kevin Shehan" userId="08a9fb75-bfa9-4619-a08a-5a0f62c1c55f" providerId="ADAL" clId="{4E49877F-593D-4284-B18F-34451EB7BF55}" dt="2025-09-30T18:19:41.140" v="603" actId="21"/>
          <ac:picMkLst>
            <pc:docMk/>
            <pc:sldMk cId="155748358" sldId="4136"/>
            <ac:picMk id="8" creationId="{E79D60D9-0947-4F99-9079-7259A6F674E8}"/>
          </ac:picMkLst>
        </pc:picChg>
      </pc:sldChg>
      <pc:sldChg chg="addSp delSp modSp del">
        <pc:chgData name="Kevin Shehan" userId="08a9fb75-bfa9-4619-a08a-5a0f62c1c55f" providerId="ADAL" clId="{4E49877F-593D-4284-B18F-34451EB7BF55}" dt="2025-09-30T18:20:31.572" v="632" actId="47"/>
        <pc:sldMkLst>
          <pc:docMk/>
          <pc:sldMk cId="3012883543" sldId="4137"/>
        </pc:sldMkLst>
        <pc:spChg chg="add mod">
          <ac:chgData name="Kevin Shehan" userId="08a9fb75-bfa9-4619-a08a-5a0f62c1c55f" providerId="ADAL" clId="{4E49877F-593D-4284-B18F-34451EB7BF55}" dt="2025-09-30T18:20:12.392" v="626" actId="21"/>
          <ac:spMkLst>
            <pc:docMk/>
            <pc:sldMk cId="3012883543" sldId="4137"/>
            <ac:spMk id="3" creationId="{EAECA477-DA7C-48C4-D2E3-50A50742285E}"/>
          </ac:spMkLst>
        </pc:spChg>
        <pc:spChg chg="del">
          <ac:chgData name="Kevin Shehan" userId="08a9fb75-bfa9-4619-a08a-5a0f62c1c55f" providerId="ADAL" clId="{4E49877F-593D-4284-B18F-34451EB7BF55}" dt="2025-09-30T18:20:12.392" v="626" actId="21"/>
          <ac:spMkLst>
            <pc:docMk/>
            <pc:sldMk cId="3012883543" sldId="4137"/>
            <ac:spMk id="6" creationId="{00000000-0000-0000-0000-000000000000}"/>
          </ac:spMkLst>
        </pc:spChg>
        <pc:picChg chg="del">
          <ac:chgData name="Kevin Shehan" userId="08a9fb75-bfa9-4619-a08a-5a0f62c1c55f" providerId="ADAL" clId="{4E49877F-593D-4284-B18F-34451EB7BF55}" dt="2025-09-30T18:20:12.392" v="626" actId="21"/>
          <ac:picMkLst>
            <pc:docMk/>
            <pc:sldMk cId="3012883543" sldId="4137"/>
            <ac:picMk id="7" creationId="{7E4AC321-8662-44A5-8A6E-0A22004CEB29}"/>
          </ac:picMkLst>
        </pc:picChg>
      </pc:sldChg>
      <pc:sldChg chg="addSp delSp modSp del">
        <pc:chgData name="Kevin Shehan" userId="08a9fb75-bfa9-4619-a08a-5a0f62c1c55f" providerId="ADAL" clId="{4E49877F-593D-4284-B18F-34451EB7BF55}" dt="2025-09-30T18:21:05.827" v="649" actId="47"/>
        <pc:sldMkLst>
          <pc:docMk/>
          <pc:sldMk cId="825283586" sldId="4138"/>
        </pc:sldMkLst>
        <pc:spChg chg="add mod">
          <ac:chgData name="Kevin Shehan" userId="08a9fb75-bfa9-4619-a08a-5a0f62c1c55f" providerId="ADAL" clId="{4E49877F-593D-4284-B18F-34451EB7BF55}" dt="2025-09-30T18:20:44.436" v="643" actId="21"/>
          <ac:spMkLst>
            <pc:docMk/>
            <pc:sldMk cId="825283586" sldId="4138"/>
            <ac:spMk id="3" creationId="{FE05C5DA-204A-2CBC-D393-B35DB20C68CB}"/>
          </ac:spMkLst>
        </pc:spChg>
        <pc:spChg chg="del">
          <ac:chgData name="Kevin Shehan" userId="08a9fb75-bfa9-4619-a08a-5a0f62c1c55f" providerId="ADAL" clId="{4E49877F-593D-4284-B18F-34451EB7BF55}" dt="2025-09-30T18:20:44.436" v="643" actId="21"/>
          <ac:spMkLst>
            <pc:docMk/>
            <pc:sldMk cId="825283586" sldId="4138"/>
            <ac:spMk id="6" creationId="{00000000-0000-0000-0000-000000000000}"/>
          </ac:spMkLst>
        </pc:spChg>
        <pc:picChg chg="del">
          <ac:chgData name="Kevin Shehan" userId="08a9fb75-bfa9-4619-a08a-5a0f62c1c55f" providerId="ADAL" clId="{4E49877F-593D-4284-B18F-34451EB7BF55}" dt="2025-09-30T18:20:44.436" v="643" actId="21"/>
          <ac:picMkLst>
            <pc:docMk/>
            <pc:sldMk cId="825283586" sldId="4138"/>
            <ac:picMk id="8" creationId="{9AC4A9B6-CED6-449E-B999-E15F4CCE5E4D}"/>
          </ac:picMkLst>
        </pc:picChg>
      </pc:sldChg>
      <pc:sldChg chg="addSp delSp modSp del">
        <pc:chgData name="Kevin Shehan" userId="08a9fb75-bfa9-4619-a08a-5a0f62c1c55f" providerId="ADAL" clId="{4E49877F-593D-4284-B18F-34451EB7BF55}" dt="2025-09-30T18:21:40.253" v="682" actId="47"/>
        <pc:sldMkLst>
          <pc:docMk/>
          <pc:sldMk cId="4052195621" sldId="4139"/>
        </pc:sldMkLst>
        <pc:spChg chg="add mod">
          <ac:chgData name="Kevin Shehan" userId="08a9fb75-bfa9-4619-a08a-5a0f62c1c55f" providerId="ADAL" clId="{4E49877F-593D-4284-B18F-34451EB7BF55}" dt="2025-09-30T18:21:17.956" v="674" actId="21"/>
          <ac:spMkLst>
            <pc:docMk/>
            <pc:sldMk cId="4052195621" sldId="4139"/>
            <ac:spMk id="3" creationId="{E5C4EA88-F705-48DA-D03E-2D7522631B6A}"/>
          </ac:spMkLst>
        </pc:spChg>
        <pc:spChg chg="add mod">
          <ac:chgData name="Kevin Shehan" userId="08a9fb75-bfa9-4619-a08a-5a0f62c1c55f" providerId="ADAL" clId="{4E49877F-593D-4284-B18F-34451EB7BF55}" dt="2025-09-30T18:21:24.005" v="676" actId="21"/>
          <ac:spMkLst>
            <pc:docMk/>
            <pc:sldMk cId="4052195621" sldId="4139"/>
            <ac:spMk id="4" creationId="{C0A393AB-800D-785F-4BA1-88E17E10AB3E}"/>
          </ac:spMkLst>
        </pc:spChg>
        <pc:spChg chg="add del">
          <ac:chgData name="Kevin Shehan" userId="08a9fb75-bfa9-4619-a08a-5a0f62c1c55f" providerId="ADAL" clId="{4E49877F-593D-4284-B18F-34451EB7BF55}" dt="2025-09-30T18:21:24.005" v="676" actId="21"/>
          <ac:spMkLst>
            <pc:docMk/>
            <pc:sldMk cId="4052195621" sldId="4139"/>
            <ac:spMk id="6" creationId="{00000000-0000-0000-0000-000000000000}"/>
          </ac:spMkLst>
        </pc:spChg>
        <pc:spChg chg="del">
          <ac:chgData name="Kevin Shehan" userId="08a9fb75-bfa9-4619-a08a-5a0f62c1c55f" providerId="ADAL" clId="{4E49877F-593D-4284-B18F-34451EB7BF55}" dt="2025-09-30T18:21:24.005" v="676" actId="21"/>
          <ac:spMkLst>
            <pc:docMk/>
            <pc:sldMk cId="4052195621" sldId="4139"/>
            <ac:spMk id="9" creationId="{3F55C529-C377-410B-8877-A800893411B2}"/>
          </ac:spMkLst>
        </pc:spChg>
        <pc:spChg chg="del">
          <ac:chgData name="Kevin Shehan" userId="08a9fb75-bfa9-4619-a08a-5a0f62c1c55f" providerId="ADAL" clId="{4E49877F-593D-4284-B18F-34451EB7BF55}" dt="2025-09-30T18:21:24.005" v="676" actId="21"/>
          <ac:spMkLst>
            <pc:docMk/>
            <pc:sldMk cId="4052195621" sldId="4139"/>
            <ac:spMk id="10" creationId="{CBAA1A11-2FAC-4443-AA4C-4D675EE42DF8}"/>
          </ac:spMkLst>
        </pc:spChg>
        <pc:picChg chg="add del">
          <ac:chgData name="Kevin Shehan" userId="08a9fb75-bfa9-4619-a08a-5a0f62c1c55f" providerId="ADAL" clId="{4E49877F-593D-4284-B18F-34451EB7BF55}" dt="2025-09-30T18:21:24.005" v="676" actId="21"/>
          <ac:picMkLst>
            <pc:docMk/>
            <pc:sldMk cId="4052195621" sldId="4139"/>
            <ac:picMk id="7" creationId="{4837EB52-7C35-4DA2-AE25-9DEE2D89F17D}"/>
          </ac:picMkLst>
        </pc:picChg>
        <pc:cxnChg chg="del">
          <ac:chgData name="Kevin Shehan" userId="08a9fb75-bfa9-4619-a08a-5a0f62c1c55f" providerId="ADAL" clId="{4E49877F-593D-4284-B18F-34451EB7BF55}" dt="2025-09-30T18:21:24.005" v="676" actId="21"/>
          <ac:cxnSpMkLst>
            <pc:docMk/>
            <pc:sldMk cId="4052195621" sldId="4139"/>
            <ac:cxnSpMk id="11" creationId="{B828A513-6AF3-4E9B-9BEE-8B7962C5E43E}"/>
          </ac:cxnSpMkLst>
        </pc:cxnChg>
      </pc:sldChg>
      <pc:sldChg chg="addSp delSp modSp del">
        <pc:chgData name="Kevin Shehan" userId="08a9fb75-bfa9-4619-a08a-5a0f62c1c55f" providerId="ADAL" clId="{4E49877F-593D-4284-B18F-34451EB7BF55}" dt="2025-09-30T18:23:00.532" v="760" actId="47"/>
        <pc:sldMkLst>
          <pc:docMk/>
          <pc:sldMk cId="1369165629" sldId="4140"/>
        </pc:sldMkLst>
        <pc:spChg chg="add mod">
          <ac:chgData name="Kevin Shehan" userId="08a9fb75-bfa9-4619-a08a-5a0f62c1c55f" providerId="ADAL" clId="{4E49877F-593D-4284-B18F-34451EB7BF55}" dt="2025-09-30T18:22:32.015" v="750" actId="21"/>
          <ac:spMkLst>
            <pc:docMk/>
            <pc:sldMk cId="1369165629" sldId="4140"/>
            <ac:spMk id="3" creationId="{BE7BC895-603D-D12C-D383-FE83FC085086}"/>
          </ac:spMkLst>
        </pc:spChg>
        <pc:spChg chg="del">
          <ac:chgData name="Kevin Shehan" userId="08a9fb75-bfa9-4619-a08a-5a0f62c1c55f" providerId="ADAL" clId="{4E49877F-593D-4284-B18F-34451EB7BF55}" dt="2025-09-30T18:22:32.015" v="750" actId="21"/>
          <ac:spMkLst>
            <pc:docMk/>
            <pc:sldMk cId="1369165629" sldId="4140"/>
            <ac:spMk id="6" creationId="{00000000-0000-0000-0000-000000000000}"/>
          </ac:spMkLst>
        </pc:spChg>
        <pc:picChg chg="del">
          <ac:chgData name="Kevin Shehan" userId="08a9fb75-bfa9-4619-a08a-5a0f62c1c55f" providerId="ADAL" clId="{4E49877F-593D-4284-B18F-34451EB7BF55}" dt="2025-09-30T18:22:32.015" v="750" actId="21"/>
          <ac:picMkLst>
            <pc:docMk/>
            <pc:sldMk cId="1369165629" sldId="4140"/>
            <ac:picMk id="7" creationId="{B276730C-B71F-4B08-8D80-9215E82CC4AE}"/>
          </ac:picMkLst>
        </pc:picChg>
      </pc:sldChg>
      <pc:sldChg chg="addSp delSp modSp del mod ord">
        <pc:chgData name="Kevin Shehan" userId="08a9fb75-bfa9-4619-a08a-5a0f62c1c55f" providerId="ADAL" clId="{4E49877F-593D-4284-B18F-34451EB7BF55}" dt="2025-09-30T18:22:11.376" v="712" actId="47"/>
        <pc:sldMkLst>
          <pc:docMk/>
          <pc:sldMk cId="1085768958" sldId="4141"/>
        </pc:sldMkLst>
        <pc:spChg chg="del">
          <ac:chgData name="Kevin Shehan" userId="08a9fb75-bfa9-4619-a08a-5a0f62c1c55f" providerId="ADAL" clId="{4E49877F-593D-4284-B18F-34451EB7BF55}" dt="2025-09-30T18:21:56.907" v="705" actId="21"/>
          <ac:spMkLst>
            <pc:docMk/>
            <pc:sldMk cId="1085768958" sldId="4141"/>
            <ac:spMk id="4" creationId="{38060F4A-2347-484B-A67A-235847153870}"/>
          </ac:spMkLst>
        </pc:spChg>
        <pc:spChg chg="add mod">
          <ac:chgData name="Kevin Shehan" userId="08a9fb75-bfa9-4619-a08a-5a0f62c1c55f" providerId="ADAL" clId="{4E49877F-593D-4284-B18F-34451EB7BF55}" dt="2025-09-30T18:21:56.907" v="705" actId="21"/>
          <ac:spMkLst>
            <pc:docMk/>
            <pc:sldMk cId="1085768958" sldId="4141"/>
            <ac:spMk id="5" creationId="{3D2B68EF-CEAC-0A43-11F7-1FCFB72ACB0C}"/>
          </ac:spMkLst>
        </pc:spChg>
      </pc:sldChg>
      <pc:sldChg chg="addSp delSp modSp del mod">
        <pc:chgData name="Kevin Shehan" userId="08a9fb75-bfa9-4619-a08a-5a0f62c1c55f" providerId="ADAL" clId="{4E49877F-593D-4284-B18F-34451EB7BF55}" dt="2025-09-30T18:23:57.866" v="775" actId="47"/>
        <pc:sldMkLst>
          <pc:docMk/>
          <pc:sldMk cId="928338296" sldId="4142"/>
        </pc:sldMkLst>
        <pc:spChg chg="add del mod">
          <ac:chgData name="Kevin Shehan" userId="08a9fb75-bfa9-4619-a08a-5a0f62c1c55f" providerId="ADAL" clId="{4E49877F-593D-4284-B18F-34451EB7BF55}" dt="2025-09-30T18:23:50.782" v="772" actId="478"/>
          <ac:spMkLst>
            <pc:docMk/>
            <pc:sldMk cId="928338296" sldId="4142"/>
            <ac:spMk id="3" creationId="{F836FEFE-7C52-7CE6-E2C8-3B27FAAB18C0}"/>
          </ac:spMkLst>
        </pc:spChg>
        <pc:spChg chg="del">
          <ac:chgData name="Kevin Shehan" userId="08a9fb75-bfa9-4619-a08a-5a0f62c1c55f" providerId="ADAL" clId="{4E49877F-593D-4284-B18F-34451EB7BF55}" dt="2025-09-30T18:23:41.988" v="770" actId="21"/>
          <ac:spMkLst>
            <pc:docMk/>
            <pc:sldMk cId="928338296" sldId="4142"/>
            <ac:spMk id="6" creationId="{00000000-0000-0000-0000-000000000000}"/>
          </ac:spMkLst>
        </pc:spChg>
        <pc:spChg chg="del">
          <ac:chgData name="Kevin Shehan" userId="08a9fb75-bfa9-4619-a08a-5a0f62c1c55f" providerId="ADAL" clId="{4E49877F-593D-4284-B18F-34451EB7BF55}" dt="2025-09-30T18:23:53.403" v="773" actId="21"/>
          <ac:spMkLst>
            <pc:docMk/>
            <pc:sldMk cId="928338296" sldId="4142"/>
            <ac:spMk id="9" creationId="{F1715E56-2027-4A63-9426-65DDC4D9D11B}"/>
          </ac:spMkLst>
        </pc:spChg>
        <pc:picChg chg="del">
          <ac:chgData name="Kevin Shehan" userId="08a9fb75-bfa9-4619-a08a-5a0f62c1c55f" providerId="ADAL" clId="{4E49877F-593D-4284-B18F-34451EB7BF55}" dt="2025-09-30T18:23:41.988" v="770" actId="21"/>
          <ac:picMkLst>
            <pc:docMk/>
            <pc:sldMk cId="928338296" sldId="4142"/>
            <ac:picMk id="8" creationId="{9AA0B517-7D45-4F55-AC83-FF555523F7E1}"/>
          </ac:picMkLst>
        </pc:picChg>
      </pc:sldChg>
      <pc:sldChg chg="addSp delSp modSp del">
        <pc:chgData name="Kevin Shehan" userId="08a9fb75-bfa9-4619-a08a-5a0f62c1c55f" providerId="ADAL" clId="{4E49877F-593D-4284-B18F-34451EB7BF55}" dt="2025-09-30T18:26:11.935" v="822" actId="47"/>
        <pc:sldMkLst>
          <pc:docMk/>
          <pc:sldMk cId="2575568010" sldId="4143"/>
        </pc:sldMkLst>
        <pc:spChg chg="add mod">
          <ac:chgData name="Kevin Shehan" userId="08a9fb75-bfa9-4619-a08a-5a0f62c1c55f" providerId="ADAL" clId="{4E49877F-593D-4284-B18F-34451EB7BF55}" dt="2025-09-30T18:26:09.329" v="820" actId="21"/>
          <ac:spMkLst>
            <pc:docMk/>
            <pc:sldMk cId="2575568010" sldId="4143"/>
            <ac:spMk id="3" creationId="{CC4BA76A-F661-96FD-DEFC-11A94F355D03}"/>
          </ac:spMkLst>
        </pc:spChg>
        <pc:spChg chg="del">
          <ac:chgData name="Kevin Shehan" userId="08a9fb75-bfa9-4619-a08a-5a0f62c1c55f" providerId="ADAL" clId="{4E49877F-593D-4284-B18F-34451EB7BF55}" dt="2025-09-30T18:26:09.329" v="820" actId="21"/>
          <ac:spMkLst>
            <pc:docMk/>
            <pc:sldMk cId="2575568010" sldId="4143"/>
            <ac:spMk id="6" creationId="{00000000-0000-0000-0000-000000000000}"/>
          </ac:spMkLst>
        </pc:spChg>
        <pc:spChg chg="del">
          <ac:chgData name="Kevin Shehan" userId="08a9fb75-bfa9-4619-a08a-5a0f62c1c55f" providerId="ADAL" clId="{4E49877F-593D-4284-B18F-34451EB7BF55}" dt="2025-09-30T18:26:09.329" v="820" actId="21"/>
          <ac:spMkLst>
            <pc:docMk/>
            <pc:sldMk cId="2575568010" sldId="4143"/>
            <ac:spMk id="10" creationId="{45E8300B-7064-4F17-91C9-A6C4A6C3EC0B}"/>
          </ac:spMkLst>
        </pc:spChg>
        <pc:picChg chg="del">
          <ac:chgData name="Kevin Shehan" userId="08a9fb75-bfa9-4619-a08a-5a0f62c1c55f" providerId="ADAL" clId="{4E49877F-593D-4284-B18F-34451EB7BF55}" dt="2025-09-30T18:26:09.329" v="820" actId="21"/>
          <ac:picMkLst>
            <pc:docMk/>
            <pc:sldMk cId="2575568010" sldId="4143"/>
            <ac:picMk id="8" creationId="{C993B23F-9B57-46CC-BB0B-CDC3159F5E3F}"/>
          </ac:picMkLst>
        </pc:picChg>
        <pc:picChg chg="del">
          <ac:chgData name="Kevin Shehan" userId="08a9fb75-bfa9-4619-a08a-5a0f62c1c55f" providerId="ADAL" clId="{4E49877F-593D-4284-B18F-34451EB7BF55}" dt="2025-09-30T18:26:09.329" v="820" actId="21"/>
          <ac:picMkLst>
            <pc:docMk/>
            <pc:sldMk cId="2575568010" sldId="4143"/>
            <ac:picMk id="9" creationId="{7A510A1C-F67F-4A11-8728-C0DEC1151796}"/>
          </ac:picMkLst>
        </pc:picChg>
      </pc:sldChg>
      <pc:sldChg chg="addSp delSp modSp del">
        <pc:chgData name="Kevin Shehan" userId="08a9fb75-bfa9-4619-a08a-5a0f62c1c55f" providerId="ADAL" clId="{4E49877F-593D-4284-B18F-34451EB7BF55}" dt="2025-09-30T18:27:13.425" v="881" actId="47"/>
        <pc:sldMkLst>
          <pc:docMk/>
          <pc:sldMk cId="3351039407" sldId="4144"/>
        </pc:sldMkLst>
        <pc:spChg chg="add mod">
          <ac:chgData name="Kevin Shehan" userId="08a9fb75-bfa9-4619-a08a-5a0f62c1c55f" providerId="ADAL" clId="{4E49877F-593D-4284-B18F-34451EB7BF55}" dt="2025-09-30T18:26:56.229" v="875" actId="21"/>
          <ac:spMkLst>
            <pc:docMk/>
            <pc:sldMk cId="3351039407" sldId="4144"/>
            <ac:spMk id="3" creationId="{EFC12BC1-AA77-CC8C-B1FB-5CAAF0F877B1}"/>
          </ac:spMkLst>
        </pc:spChg>
        <pc:spChg chg="add mod">
          <ac:chgData name="Kevin Shehan" userId="08a9fb75-bfa9-4619-a08a-5a0f62c1c55f" providerId="ADAL" clId="{4E49877F-593D-4284-B18F-34451EB7BF55}" dt="2025-09-30T18:27:10.563" v="879" actId="21"/>
          <ac:spMkLst>
            <pc:docMk/>
            <pc:sldMk cId="3351039407" sldId="4144"/>
            <ac:spMk id="4" creationId="{D53E2AAA-CC5D-6D24-0975-0FC8CAD66A04}"/>
          </ac:spMkLst>
        </pc:spChg>
        <pc:spChg chg="add del">
          <ac:chgData name="Kevin Shehan" userId="08a9fb75-bfa9-4619-a08a-5a0f62c1c55f" providerId="ADAL" clId="{4E49877F-593D-4284-B18F-34451EB7BF55}" dt="2025-09-30T18:27:10.563" v="879" actId="21"/>
          <ac:spMkLst>
            <pc:docMk/>
            <pc:sldMk cId="3351039407" sldId="4144"/>
            <ac:spMk id="6" creationId="{00000000-0000-0000-0000-000000000000}"/>
          </ac:spMkLst>
        </pc:spChg>
        <pc:spChg chg="del">
          <ac:chgData name="Kevin Shehan" userId="08a9fb75-bfa9-4619-a08a-5a0f62c1c55f" providerId="ADAL" clId="{4E49877F-593D-4284-B18F-34451EB7BF55}" dt="2025-09-30T18:27:10.563" v="879" actId="21"/>
          <ac:spMkLst>
            <pc:docMk/>
            <pc:sldMk cId="3351039407" sldId="4144"/>
            <ac:spMk id="9" creationId="{4B779CF4-ECE2-40B8-9C6E-C8C20D2AEF13}"/>
          </ac:spMkLst>
        </pc:spChg>
        <pc:spChg chg="del">
          <ac:chgData name="Kevin Shehan" userId="08a9fb75-bfa9-4619-a08a-5a0f62c1c55f" providerId="ADAL" clId="{4E49877F-593D-4284-B18F-34451EB7BF55}" dt="2025-09-30T18:27:10.563" v="879" actId="21"/>
          <ac:spMkLst>
            <pc:docMk/>
            <pc:sldMk cId="3351039407" sldId="4144"/>
            <ac:spMk id="10" creationId="{6D0C9170-64FB-4CA1-87E3-AC79F2B7FD2A}"/>
          </ac:spMkLst>
        </pc:spChg>
        <pc:spChg chg="del">
          <ac:chgData name="Kevin Shehan" userId="08a9fb75-bfa9-4619-a08a-5a0f62c1c55f" providerId="ADAL" clId="{4E49877F-593D-4284-B18F-34451EB7BF55}" dt="2025-09-30T18:27:10.563" v="879" actId="21"/>
          <ac:spMkLst>
            <pc:docMk/>
            <pc:sldMk cId="3351039407" sldId="4144"/>
            <ac:spMk id="11" creationId="{3115A612-8D95-439E-9DAC-8D43627C7057}"/>
          </ac:spMkLst>
        </pc:spChg>
        <pc:picChg chg="add del">
          <ac:chgData name="Kevin Shehan" userId="08a9fb75-bfa9-4619-a08a-5a0f62c1c55f" providerId="ADAL" clId="{4E49877F-593D-4284-B18F-34451EB7BF55}" dt="2025-09-30T18:27:10.563" v="879" actId="21"/>
          <ac:picMkLst>
            <pc:docMk/>
            <pc:sldMk cId="3351039407" sldId="4144"/>
            <ac:picMk id="8" creationId="{D3529B8E-9D05-40D5-AB3E-3B68AC5D8C0D}"/>
          </ac:picMkLst>
        </pc:picChg>
      </pc:sldChg>
      <pc:sldChg chg="addSp delSp modSp del mod">
        <pc:chgData name="Kevin Shehan" userId="08a9fb75-bfa9-4619-a08a-5a0f62c1c55f" providerId="ADAL" clId="{4E49877F-593D-4284-B18F-34451EB7BF55}" dt="2025-09-30T18:28:46.457" v="911" actId="47"/>
        <pc:sldMkLst>
          <pc:docMk/>
          <pc:sldMk cId="4229166276" sldId="4145"/>
        </pc:sldMkLst>
        <pc:spChg chg="add mod">
          <ac:chgData name="Kevin Shehan" userId="08a9fb75-bfa9-4619-a08a-5a0f62c1c55f" providerId="ADAL" clId="{4E49877F-593D-4284-B18F-34451EB7BF55}" dt="2025-09-30T18:28:02.637" v="905" actId="21"/>
          <ac:spMkLst>
            <pc:docMk/>
            <pc:sldMk cId="4229166276" sldId="4145"/>
            <ac:spMk id="3" creationId="{1BDD5520-3AAD-AED7-DA57-A632F2F42953}"/>
          </ac:spMkLst>
        </pc:spChg>
        <pc:spChg chg="mod">
          <ac:chgData name="Kevin Shehan" userId="08a9fb75-bfa9-4619-a08a-5a0f62c1c55f" providerId="ADAL" clId="{4E49877F-593D-4284-B18F-34451EB7BF55}" dt="2025-09-30T18:27:58.872" v="904" actId="1076"/>
          <ac:spMkLst>
            <pc:docMk/>
            <pc:sldMk cId="4229166276" sldId="4145"/>
            <ac:spMk id="5" creationId="{00000000-0000-0000-0000-000000000000}"/>
          </ac:spMkLst>
        </pc:spChg>
        <pc:spChg chg="del">
          <ac:chgData name="Kevin Shehan" userId="08a9fb75-bfa9-4619-a08a-5a0f62c1c55f" providerId="ADAL" clId="{4E49877F-593D-4284-B18F-34451EB7BF55}" dt="2025-09-30T18:28:02.637" v="905" actId="21"/>
          <ac:spMkLst>
            <pc:docMk/>
            <pc:sldMk cId="4229166276" sldId="4145"/>
            <ac:spMk id="6" creationId="{00000000-0000-0000-0000-000000000000}"/>
          </ac:spMkLst>
        </pc:spChg>
        <pc:spChg chg="del">
          <ac:chgData name="Kevin Shehan" userId="08a9fb75-bfa9-4619-a08a-5a0f62c1c55f" providerId="ADAL" clId="{4E49877F-593D-4284-B18F-34451EB7BF55}" dt="2025-09-30T18:28:02.637" v="905" actId="21"/>
          <ac:spMkLst>
            <pc:docMk/>
            <pc:sldMk cId="4229166276" sldId="4145"/>
            <ac:spMk id="10" creationId="{CC981FC8-08E6-404A-BDA2-9A4D6BE6AABF}"/>
          </ac:spMkLst>
        </pc:spChg>
        <pc:spChg chg="del">
          <ac:chgData name="Kevin Shehan" userId="08a9fb75-bfa9-4619-a08a-5a0f62c1c55f" providerId="ADAL" clId="{4E49877F-593D-4284-B18F-34451EB7BF55}" dt="2025-09-30T18:28:02.637" v="905" actId="21"/>
          <ac:spMkLst>
            <pc:docMk/>
            <pc:sldMk cId="4229166276" sldId="4145"/>
            <ac:spMk id="11" creationId="{BA5DB727-FAFC-4CF4-ACC1-54CE0123F7B4}"/>
          </ac:spMkLst>
        </pc:spChg>
        <pc:spChg chg="del">
          <ac:chgData name="Kevin Shehan" userId="08a9fb75-bfa9-4619-a08a-5a0f62c1c55f" providerId="ADAL" clId="{4E49877F-593D-4284-B18F-34451EB7BF55}" dt="2025-09-30T18:28:02.637" v="905" actId="21"/>
          <ac:spMkLst>
            <pc:docMk/>
            <pc:sldMk cId="4229166276" sldId="4145"/>
            <ac:spMk id="12" creationId="{79056E5B-C3A8-4386-8C33-1458171C93EB}"/>
          </ac:spMkLst>
        </pc:spChg>
        <pc:picChg chg="del">
          <ac:chgData name="Kevin Shehan" userId="08a9fb75-bfa9-4619-a08a-5a0f62c1c55f" providerId="ADAL" clId="{4E49877F-593D-4284-B18F-34451EB7BF55}" dt="2025-09-30T18:28:02.637" v="905" actId="21"/>
          <ac:picMkLst>
            <pc:docMk/>
            <pc:sldMk cId="4229166276" sldId="4145"/>
            <ac:picMk id="8" creationId="{3730D027-2698-48DA-BEDF-915F69894D49}"/>
          </ac:picMkLst>
        </pc:picChg>
        <pc:picChg chg="del">
          <ac:chgData name="Kevin Shehan" userId="08a9fb75-bfa9-4619-a08a-5a0f62c1c55f" providerId="ADAL" clId="{4E49877F-593D-4284-B18F-34451EB7BF55}" dt="2025-09-30T18:28:02.637" v="905" actId="21"/>
          <ac:picMkLst>
            <pc:docMk/>
            <pc:sldMk cId="4229166276" sldId="4145"/>
            <ac:picMk id="9" creationId="{F17C175A-5AEE-499C-88FA-8AD6F81A3837}"/>
          </ac:picMkLst>
        </pc:picChg>
      </pc:sldChg>
      <pc:sldChg chg="addSp delSp modSp del">
        <pc:chgData name="Kevin Shehan" userId="08a9fb75-bfa9-4619-a08a-5a0f62c1c55f" providerId="ADAL" clId="{4E49877F-593D-4284-B18F-34451EB7BF55}" dt="2025-09-30T18:29:37.602" v="921" actId="47"/>
        <pc:sldMkLst>
          <pc:docMk/>
          <pc:sldMk cId="2494400399" sldId="4146"/>
        </pc:sldMkLst>
        <pc:spChg chg="add mod">
          <ac:chgData name="Kevin Shehan" userId="08a9fb75-bfa9-4619-a08a-5a0f62c1c55f" providerId="ADAL" clId="{4E49877F-593D-4284-B18F-34451EB7BF55}" dt="2025-09-30T18:29:34.956" v="919" actId="21"/>
          <ac:spMkLst>
            <pc:docMk/>
            <pc:sldMk cId="2494400399" sldId="4146"/>
            <ac:spMk id="3" creationId="{43C93FC5-FC17-07A5-40D9-7005CC1742F4}"/>
          </ac:spMkLst>
        </pc:spChg>
        <pc:spChg chg="del mod">
          <ac:chgData name="Kevin Shehan" userId="08a9fb75-bfa9-4619-a08a-5a0f62c1c55f" providerId="ADAL" clId="{4E49877F-593D-4284-B18F-34451EB7BF55}" dt="2025-09-30T18:29:34.956" v="919" actId="21"/>
          <ac:spMkLst>
            <pc:docMk/>
            <pc:sldMk cId="2494400399" sldId="4146"/>
            <ac:spMk id="6" creationId="{00000000-0000-0000-0000-000000000000}"/>
          </ac:spMkLst>
        </pc:spChg>
        <pc:spChg chg="del">
          <ac:chgData name="Kevin Shehan" userId="08a9fb75-bfa9-4619-a08a-5a0f62c1c55f" providerId="ADAL" clId="{4E49877F-593D-4284-B18F-34451EB7BF55}" dt="2025-09-30T18:29:34.956" v="919" actId="21"/>
          <ac:spMkLst>
            <pc:docMk/>
            <pc:sldMk cId="2494400399" sldId="4146"/>
            <ac:spMk id="11" creationId="{7F42555E-74B8-408D-8D15-3DAE00255683}"/>
          </ac:spMkLst>
        </pc:spChg>
        <pc:spChg chg="del">
          <ac:chgData name="Kevin Shehan" userId="08a9fb75-bfa9-4619-a08a-5a0f62c1c55f" providerId="ADAL" clId="{4E49877F-593D-4284-B18F-34451EB7BF55}" dt="2025-09-30T18:29:34.956" v="919" actId="21"/>
          <ac:spMkLst>
            <pc:docMk/>
            <pc:sldMk cId="2494400399" sldId="4146"/>
            <ac:spMk id="13" creationId="{0BE5724E-82FB-4F31-9114-5EBFC3327C47}"/>
          </ac:spMkLst>
        </pc:spChg>
        <pc:picChg chg="del mod">
          <ac:chgData name="Kevin Shehan" userId="08a9fb75-bfa9-4619-a08a-5a0f62c1c55f" providerId="ADAL" clId="{4E49877F-593D-4284-B18F-34451EB7BF55}" dt="2025-09-30T18:29:34.956" v="919" actId="21"/>
          <ac:picMkLst>
            <pc:docMk/>
            <pc:sldMk cId="2494400399" sldId="4146"/>
            <ac:picMk id="8" creationId="{CC8999A0-3195-4300-8895-F90674A6923C}"/>
          </ac:picMkLst>
        </pc:picChg>
        <pc:picChg chg="del">
          <ac:chgData name="Kevin Shehan" userId="08a9fb75-bfa9-4619-a08a-5a0f62c1c55f" providerId="ADAL" clId="{4E49877F-593D-4284-B18F-34451EB7BF55}" dt="2025-09-30T18:29:34.956" v="919" actId="21"/>
          <ac:picMkLst>
            <pc:docMk/>
            <pc:sldMk cId="2494400399" sldId="4146"/>
            <ac:picMk id="9" creationId="{744CCBF4-9627-43E0-9C04-37F38187FD73}"/>
          </ac:picMkLst>
        </pc:picChg>
        <pc:picChg chg="del">
          <ac:chgData name="Kevin Shehan" userId="08a9fb75-bfa9-4619-a08a-5a0f62c1c55f" providerId="ADAL" clId="{4E49877F-593D-4284-B18F-34451EB7BF55}" dt="2025-09-30T18:29:34.956" v="919" actId="21"/>
          <ac:picMkLst>
            <pc:docMk/>
            <pc:sldMk cId="2494400399" sldId="4146"/>
            <ac:picMk id="10" creationId="{87C4205B-F131-4450-80C6-26CB6A042CE3}"/>
          </ac:picMkLst>
        </pc:picChg>
        <pc:cxnChg chg="del">
          <ac:chgData name="Kevin Shehan" userId="08a9fb75-bfa9-4619-a08a-5a0f62c1c55f" providerId="ADAL" clId="{4E49877F-593D-4284-B18F-34451EB7BF55}" dt="2025-09-30T18:29:34.956" v="919" actId="21"/>
          <ac:cxnSpMkLst>
            <pc:docMk/>
            <pc:sldMk cId="2494400399" sldId="4146"/>
            <ac:cxnSpMk id="12" creationId="{30B0E154-EBDE-40E1-B2F6-47B3ED5C2EA5}"/>
          </ac:cxnSpMkLst>
        </pc:cxnChg>
        <pc:cxnChg chg="del">
          <ac:chgData name="Kevin Shehan" userId="08a9fb75-bfa9-4619-a08a-5a0f62c1c55f" providerId="ADAL" clId="{4E49877F-593D-4284-B18F-34451EB7BF55}" dt="2025-09-30T18:29:34.956" v="919" actId="21"/>
          <ac:cxnSpMkLst>
            <pc:docMk/>
            <pc:sldMk cId="2494400399" sldId="4146"/>
            <ac:cxnSpMk id="14" creationId="{9D9688DC-EE0E-4A04-A8A3-D33386CE00DC}"/>
          </ac:cxnSpMkLst>
        </pc:cxnChg>
        <pc:cxnChg chg="del">
          <ac:chgData name="Kevin Shehan" userId="08a9fb75-bfa9-4619-a08a-5a0f62c1c55f" providerId="ADAL" clId="{4E49877F-593D-4284-B18F-34451EB7BF55}" dt="2025-09-30T18:29:34.956" v="919" actId="21"/>
          <ac:cxnSpMkLst>
            <pc:docMk/>
            <pc:sldMk cId="2494400399" sldId="4146"/>
            <ac:cxnSpMk id="15" creationId="{BA54BFF4-8122-4AD4-8889-A644707DBD20}"/>
          </ac:cxnSpMkLst>
        </pc:cxnChg>
      </pc:sldChg>
      <pc:sldChg chg="addSp delSp modSp del ord">
        <pc:chgData name="Kevin Shehan" userId="08a9fb75-bfa9-4619-a08a-5a0f62c1c55f" providerId="ADAL" clId="{4E49877F-593D-4284-B18F-34451EB7BF55}" dt="2025-09-30T18:30:34.305" v="939" actId="47"/>
        <pc:sldMkLst>
          <pc:docMk/>
          <pc:sldMk cId="4036886830" sldId="4147"/>
        </pc:sldMkLst>
        <pc:spChg chg="add mod">
          <ac:chgData name="Kevin Shehan" userId="08a9fb75-bfa9-4619-a08a-5a0f62c1c55f" providerId="ADAL" clId="{4E49877F-593D-4284-B18F-34451EB7BF55}" dt="2025-09-30T18:30:12.491" v="929" actId="21"/>
          <ac:spMkLst>
            <pc:docMk/>
            <pc:sldMk cId="4036886830" sldId="4147"/>
            <ac:spMk id="3" creationId="{EB16F696-8C49-2ACC-C8B1-674D8669C5C0}"/>
          </ac:spMkLst>
        </pc:spChg>
        <pc:spChg chg="del">
          <ac:chgData name="Kevin Shehan" userId="08a9fb75-bfa9-4619-a08a-5a0f62c1c55f" providerId="ADAL" clId="{4E49877F-593D-4284-B18F-34451EB7BF55}" dt="2025-09-30T18:30:12.491" v="929" actId="21"/>
          <ac:spMkLst>
            <pc:docMk/>
            <pc:sldMk cId="4036886830" sldId="4147"/>
            <ac:spMk id="6" creationId="{00000000-0000-0000-0000-000000000000}"/>
          </ac:spMkLst>
        </pc:spChg>
        <pc:spChg chg="del">
          <ac:chgData name="Kevin Shehan" userId="08a9fb75-bfa9-4619-a08a-5a0f62c1c55f" providerId="ADAL" clId="{4E49877F-593D-4284-B18F-34451EB7BF55}" dt="2025-09-30T18:30:12.491" v="929" actId="21"/>
          <ac:spMkLst>
            <pc:docMk/>
            <pc:sldMk cId="4036886830" sldId="4147"/>
            <ac:spMk id="16" creationId="{50C3EBDD-CF09-4046-AA09-61262F678036}"/>
          </ac:spMkLst>
        </pc:spChg>
        <pc:spChg chg="del">
          <ac:chgData name="Kevin Shehan" userId="08a9fb75-bfa9-4619-a08a-5a0f62c1c55f" providerId="ADAL" clId="{4E49877F-593D-4284-B18F-34451EB7BF55}" dt="2025-09-30T18:30:12.491" v="929" actId="21"/>
          <ac:spMkLst>
            <pc:docMk/>
            <pc:sldMk cId="4036886830" sldId="4147"/>
            <ac:spMk id="17" creationId="{DEFA6F5E-BA2A-45C5-948E-B155551E625D}"/>
          </ac:spMkLst>
        </pc:spChg>
        <pc:picChg chg="del">
          <ac:chgData name="Kevin Shehan" userId="08a9fb75-bfa9-4619-a08a-5a0f62c1c55f" providerId="ADAL" clId="{4E49877F-593D-4284-B18F-34451EB7BF55}" dt="2025-09-30T18:30:12.491" v="929" actId="21"/>
          <ac:picMkLst>
            <pc:docMk/>
            <pc:sldMk cId="4036886830" sldId="4147"/>
            <ac:picMk id="12" creationId="{B90EA8C9-0C27-4AE3-B1C7-C6C835FF0E09}"/>
          </ac:picMkLst>
        </pc:picChg>
        <pc:picChg chg="del">
          <ac:chgData name="Kevin Shehan" userId="08a9fb75-bfa9-4619-a08a-5a0f62c1c55f" providerId="ADAL" clId="{4E49877F-593D-4284-B18F-34451EB7BF55}" dt="2025-09-30T18:30:12.491" v="929" actId="21"/>
          <ac:picMkLst>
            <pc:docMk/>
            <pc:sldMk cId="4036886830" sldId="4147"/>
            <ac:picMk id="13" creationId="{7256E951-3BFA-4926-BC6A-3FB73819F0D6}"/>
          </ac:picMkLst>
        </pc:picChg>
        <pc:picChg chg="del">
          <ac:chgData name="Kevin Shehan" userId="08a9fb75-bfa9-4619-a08a-5a0f62c1c55f" providerId="ADAL" clId="{4E49877F-593D-4284-B18F-34451EB7BF55}" dt="2025-09-30T18:30:12.491" v="929" actId="21"/>
          <ac:picMkLst>
            <pc:docMk/>
            <pc:sldMk cId="4036886830" sldId="4147"/>
            <ac:picMk id="14" creationId="{4DD4D88B-A9C6-4A28-8906-E984F7944C38}"/>
          </ac:picMkLst>
        </pc:picChg>
        <pc:picChg chg="del">
          <ac:chgData name="Kevin Shehan" userId="08a9fb75-bfa9-4619-a08a-5a0f62c1c55f" providerId="ADAL" clId="{4E49877F-593D-4284-B18F-34451EB7BF55}" dt="2025-09-30T18:30:12.491" v="929" actId="21"/>
          <ac:picMkLst>
            <pc:docMk/>
            <pc:sldMk cId="4036886830" sldId="4147"/>
            <ac:picMk id="15" creationId="{7A742E10-755B-41BB-866D-F0AC176D1955}"/>
          </ac:picMkLst>
        </pc:picChg>
        <pc:cxnChg chg="del">
          <ac:chgData name="Kevin Shehan" userId="08a9fb75-bfa9-4619-a08a-5a0f62c1c55f" providerId="ADAL" clId="{4E49877F-593D-4284-B18F-34451EB7BF55}" dt="2025-09-30T18:30:12.491" v="929" actId="21"/>
          <ac:cxnSpMkLst>
            <pc:docMk/>
            <pc:sldMk cId="4036886830" sldId="4147"/>
            <ac:cxnSpMk id="18" creationId="{42314D7C-B2D3-4E71-9E87-2AD84EAA1E74}"/>
          </ac:cxnSpMkLst>
        </pc:cxnChg>
        <pc:cxnChg chg="del">
          <ac:chgData name="Kevin Shehan" userId="08a9fb75-bfa9-4619-a08a-5a0f62c1c55f" providerId="ADAL" clId="{4E49877F-593D-4284-B18F-34451EB7BF55}" dt="2025-09-30T18:30:12.491" v="929" actId="21"/>
          <ac:cxnSpMkLst>
            <pc:docMk/>
            <pc:sldMk cId="4036886830" sldId="4147"/>
            <ac:cxnSpMk id="19" creationId="{7912BFDB-9CED-469C-8D71-ECD89EBC52B9}"/>
          </ac:cxnSpMkLst>
        </pc:cxnChg>
      </pc:sldChg>
      <pc:sldChg chg="addSp delSp modSp del mod">
        <pc:chgData name="Kevin Shehan" userId="08a9fb75-bfa9-4619-a08a-5a0f62c1c55f" providerId="ADAL" clId="{4E49877F-593D-4284-B18F-34451EB7BF55}" dt="2025-09-30T18:31:04.905" v="957" actId="47"/>
        <pc:sldMkLst>
          <pc:docMk/>
          <pc:sldMk cId="2152791928" sldId="4148"/>
        </pc:sldMkLst>
        <pc:spChg chg="del">
          <ac:chgData name="Kevin Shehan" userId="08a9fb75-bfa9-4619-a08a-5a0f62c1c55f" providerId="ADAL" clId="{4E49877F-593D-4284-B18F-34451EB7BF55}" dt="2025-09-30T18:30:48.401" v="951" actId="21"/>
          <ac:spMkLst>
            <pc:docMk/>
            <pc:sldMk cId="2152791928" sldId="4148"/>
            <ac:spMk id="4" creationId="{38060F4A-2347-484B-A67A-235847153870}"/>
          </ac:spMkLst>
        </pc:spChg>
        <pc:spChg chg="add mod">
          <ac:chgData name="Kevin Shehan" userId="08a9fb75-bfa9-4619-a08a-5a0f62c1c55f" providerId="ADAL" clId="{4E49877F-593D-4284-B18F-34451EB7BF55}" dt="2025-09-30T18:30:48.401" v="951" actId="21"/>
          <ac:spMkLst>
            <pc:docMk/>
            <pc:sldMk cId="2152791928" sldId="4148"/>
            <ac:spMk id="5" creationId="{918450E3-EABC-0921-2DB9-FE2BEDBC7F2D}"/>
          </ac:spMkLst>
        </pc:spChg>
      </pc:sldChg>
      <pc:sldChg chg="addSp delSp modSp del mod">
        <pc:chgData name="Kevin Shehan" userId="08a9fb75-bfa9-4619-a08a-5a0f62c1c55f" providerId="ADAL" clId="{4E49877F-593D-4284-B18F-34451EB7BF55}" dt="2025-09-30T18:31:47.690" v="978" actId="47"/>
        <pc:sldMkLst>
          <pc:docMk/>
          <pc:sldMk cId="1335974062" sldId="4149"/>
        </pc:sldMkLst>
        <pc:spChg chg="del">
          <ac:chgData name="Kevin Shehan" userId="08a9fb75-bfa9-4619-a08a-5a0f62c1c55f" providerId="ADAL" clId="{4E49877F-593D-4284-B18F-34451EB7BF55}" dt="2025-09-30T18:31:25.033" v="970" actId="21"/>
          <ac:spMkLst>
            <pc:docMk/>
            <pc:sldMk cId="1335974062" sldId="4149"/>
            <ac:spMk id="6" creationId="{00000000-0000-0000-0000-000000000000}"/>
          </ac:spMkLst>
        </pc:spChg>
        <pc:spChg chg="add mod">
          <ac:chgData name="Kevin Shehan" userId="08a9fb75-bfa9-4619-a08a-5a0f62c1c55f" providerId="ADAL" clId="{4E49877F-593D-4284-B18F-34451EB7BF55}" dt="2025-09-30T18:31:25.033" v="970" actId="21"/>
          <ac:spMkLst>
            <pc:docMk/>
            <pc:sldMk cId="1335974062" sldId="4149"/>
            <ac:spMk id="7" creationId="{E49EFA6D-3E48-404E-D658-391F88B9F4D8}"/>
          </ac:spMkLst>
        </pc:spChg>
        <pc:picChg chg="del">
          <ac:chgData name="Kevin Shehan" userId="08a9fb75-bfa9-4619-a08a-5a0f62c1c55f" providerId="ADAL" clId="{4E49877F-593D-4284-B18F-34451EB7BF55}" dt="2025-09-30T18:31:30.395" v="972" actId="21"/>
          <ac:picMkLst>
            <pc:docMk/>
            <pc:sldMk cId="1335974062" sldId="4149"/>
            <ac:picMk id="4" creationId="{F6DC14DB-02DD-45A2-B14D-037255781506}"/>
          </ac:picMkLst>
        </pc:picChg>
      </pc:sldChg>
      <pc:sldChg chg="addSp delSp modSp del mod">
        <pc:chgData name="Kevin Shehan" userId="08a9fb75-bfa9-4619-a08a-5a0f62c1c55f" providerId="ADAL" clId="{4E49877F-593D-4284-B18F-34451EB7BF55}" dt="2025-09-30T18:32:25.942" v="988" actId="47"/>
        <pc:sldMkLst>
          <pc:docMk/>
          <pc:sldMk cId="2795924314" sldId="4150"/>
        </pc:sldMkLst>
        <pc:spChg chg="add mod">
          <ac:chgData name="Kevin Shehan" userId="08a9fb75-bfa9-4619-a08a-5a0f62c1c55f" providerId="ADAL" clId="{4E49877F-593D-4284-B18F-34451EB7BF55}" dt="2025-09-30T18:32:02.589" v="982" actId="21"/>
          <ac:spMkLst>
            <pc:docMk/>
            <pc:sldMk cId="2795924314" sldId="4150"/>
            <ac:spMk id="4" creationId="{54A66D1A-B611-462D-C484-4B537BB195AC}"/>
          </ac:spMkLst>
        </pc:spChg>
        <pc:spChg chg="del">
          <ac:chgData name="Kevin Shehan" userId="08a9fb75-bfa9-4619-a08a-5a0f62c1c55f" providerId="ADAL" clId="{4E49877F-593D-4284-B18F-34451EB7BF55}" dt="2025-09-30T18:32:02.589" v="982" actId="21"/>
          <ac:spMkLst>
            <pc:docMk/>
            <pc:sldMk cId="2795924314" sldId="4150"/>
            <ac:spMk id="6" creationId="{00000000-0000-0000-0000-000000000000}"/>
          </ac:spMkLst>
        </pc:spChg>
        <pc:picChg chg="del">
          <ac:chgData name="Kevin Shehan" userId="08a9fb75-bfa9-4619-a08a-5a0f62c1c55f" providerId="ADAL" clId="{4E49877F-593D-4284-B18F-34451EB7BF55}" dt="2025-09-30T18:32:02.589" v="982" actId="21"/>
          <ac:picMkLst>
            <pc:docMk/>
            <pc:sldMk cId="2795924314" sldId="4150"/>
            <ac:picMk id="7" creationId="{A12380A7-B89A-42E7-9E64-83B85FCEE4DF}"/>
          </ac:picMkLst>
        </pc:picChg>
      </pc:sldChg>
      <pc:sldChg chg="addSp delSp modSp del mod">
        <pc:chgData name="Kevin Shehan" userId="08a9fb75-bfa9-4619-a08a-5a0f62c1c55f" providerId="ADAL" clId="{4E49877F-593D-4284-B18F-34451EB7BF55}" dt="2025-09-30T18:33:05.951" v="1015" actId="47"/>
        <pc:sldMkLst>
          <pc:docMk/>
          <pc:sldMk cId="3654146825" sldId="4151"/>
        </pc:sldMkLst>
        <pc:spChg chg="del">
          <ac:chgData name="Kevin Shehan" userId="08a9fb75-bfa9-4619-a08a-5a0f62c1c55f" providerId="ADAL" clId="{4E49877F-593D-4284-B18F-34451EB7BF55}" dt="2025-09-30T18:32:47.950" v="1009" actId="21"/>
          <ac:spMkLst>
            <pc:docMk/>
            <pc:sldMk cId="3654146825" sldId="4151"/>
            <ac:spMk id="6" creationId="{00000000-0000-0000-0000-000000000000}"/>
          </ac:spMkLst>
        </pc:spChg>
        <pc:spChg chg="add mod">
          <ac:chgData name="Kevin Shehan" userId="08a9fb75-bfa9-4619-a08a-5a0f62c1c55f" providerId="ADAL" clId="{4E49877F-593D-4284-B18F-34451EB7BF55}" dt="2025-09-30T18:32:47.950" v="1009" actId="21"/>
          <ac:spMkLst>
            <pc:docMk/>
            <pc:sldMk cId="3654146825" sldId="4151"/>
            <ac:spMk id="7" creationId="{23489BAD-C607-04F2-D292-B0A934EF65A6}"/>
          </ac:spMkLst>
        </pc:spChg>
        <pc:picChg chg="del">
          <ac:chgData name="Kevin Shehan" userId="08a9fb75-bfa9-4619-a08a-5a0f62c1c55f" providerId="ADAL" clId="{4E49877F-593D-4284-B18F-34451EB7BF55}" dt="2025-09-30T18:32:44.105" v="1007" actId="21"/>
          <ac:picMkLst>
            <pc:docMk/>
            <pc:sldMk cId="3654146825" sldId="4151"/>
            <ac:picMk id="4" creationId="{7F883418-FC07-4634-AFA3-F9588C676CDA}"/>
          </ac:picMkLst>
        </pc:picChg>
      </pc:sldChg>
      <pc:sldChg chg="addSp delSp modSp del mod">
        <pc:chgData name="Kevin Shehan" userId="08a9fb75-bfa9-4619-a08a-5a0f62c1c55f" providerId="ADAL" clId="{4E49877F-593D-4284-B18F-34451EB7BF55}" dt="2025-09-30T18:34:49.432" v="1068" actId="47"/>
        <pc:sldMkLst>
          <pc:docMk/>
          <pc:sldMk cId="578071556" sldId="4152"/>
        </pc:sldMkLst>
        <pc:spChg chg="add del mod">
          <ac:chgData name="Kevin Shehan" userId="08a9fb75-bfa9-4619-a08a-5a0f62c1c55f" providerId="ADAL" clId="{4E49877F-593D-4284-B18F-34451EB7BF55}" dt="2025-09-30T18:34:28.848" v="1061" actId="478"/>
          <ac:spMkLst>
            <pc:docMk/>
            <pc:sldMk cId="578071556" sldId="4152"/>
            <ac:spMk id="4" creationId="{980E048F-A2F0-D0A2-FD12-BFBB4616D6C7}"/>
          </ac:spMkLst>
        </pc:spChg>
        <pc:spChg chg="del">
          <ac:chgData name="Kevin Shehan" userId="08a9fb75-bfa9-4619-a08a-5a0f62c1c55f" providerId="ADAL" clId="{4E49877F-593D-4284-B18F-34451EB7BF55}" dt="2025-09-30T18:34:27.968" v="1060" actId="478"/>
          <ac:spMkLst>
            <pc:docMk/>
            <pc:sldMk cId="578071556" sldId="4152"/>
            <ac:spMk id="5" creationId="{00000000-0000-0000-0000-000000000000}"/>
          </ac:spMkLst>
        </pc:spChg>
        <pc:spChg chg="del">
          <ac:chgData name="Kevin Shehan" userId="08a9fb75-bfa9-4619-a08a-5a0f62c1c55f" providerId="ADAL" clId="{4E49877F-593D-4284-B18F-34451EB7BF55}" dt="2025-09-30T18:34:33.138" v="1062" actId="21"/>
          <ac:spMkLst>
            <pc:docMk/>
            <pc:sldMk cId="578071556" sldId="4152"/>
            <ac:spMk id="6" creationId="{00000000-0000-0000-0000-000000000000}"/>
          </ac:spMkLst>
        </pc:spChg>
        <pc:spChg chg="add mod">
          <ac:chgData name="Kevin Shehan" userId="08a9fb75-bfa9-4619-a08a-5a0f62c1c55f" providerId="ADAL" clId="{4E49877F-593D-4284-B18F-34451EB7BF55}" dt="2025-09-30T18:34:33.138" v="1062" actId="21"/>
          <ac:spMkLst>
            <pc:docMk/>
            <pc:sldMk cId="578071556" sldId="4152"/>
            <ac:spMk id="11" creationId="{6F2771F3-6B5B-FD9C-332A-81C58F61C0B5}"/>
          </ac:spMkLst>
        </pc:spChg>
        <pc:picChg chg="del">
          <ac:chgData name="Kevin Shehan" userId="08a9fb75-bfa9-4619-a08a-5a0f62c1c55f" providerId="ADAL" clId="{4E49877F-593D-4284-B18F-34451EB7BF55}" dt="2025-09-30T18:34:33.138" v="1062" actId="21"/>
          <ac:picMkLst>
            <pc:docMk/>
            <pc:sldMk cId="578071556" sldId="4152"/>
            <ac:picMk id="7" creationId="{59BD0D97-6C2E-41C4-8763-21D79C066E9C}"/>
          </ac:picMkLst>
        </pc:picChg>
        <pc:picChg chg="del">
          <ac:chgData name="Kevin Shehan" userId="08a9fb75-bfa9-4619-a08a-5a0f62c1c55f" providerId="ADAL" clId="{4E49877F-593D-4284-B18F-34451EB7BF55}" dt="2025-09-30T18:34:33.138" v="1062" actId="21"/>
          <ac:picMkLst>
            <pc:docMk/>
            <pc:sldMk cId="578071556" sldId="4152"/>
            <ac:picMk id="8" creationId="{774F89B9-9713-414E-9FE5-A4195A294B04}"/>
          </ac:picMkLst>
        </pc:picChg>
        <pc:picChg chg="del">
          <ac:chgData name="Kevin Shehan" userId="08a9fb75-bfa9-4619-a08a-5a0f62c1c55f" providerId="ADAL" clId="{4E49877F-593D-4284-B18F-34451EB7BF55}" dt="2025-09-30T18:34:33.138" v="1062" actId="21"/>
          <ac:picMkLst>
            <pc:docMk/>
            <pc:sldMk cId="578071556" sldId="4152"/>
            <ac:picMk id="9" creationId="{AC685DB4-5FE6-49E4-A1D6-7E0745064FC7}"/>
          </ac:picMkLst>
        </pc:picChg>
        <pc:picChg chg="del">
          <ac:chgData name="Kevin Shehan" userId="08a9fb75-bfa9-4619-a08a-5a0f62c1c55f" providerId="ADAL" clId="{4E49877F-593D-4284-B18F-34451EB7BF55}" dt="2025-09-30T18:34:33.138" v="1062" actId="21"/>
          <ac:picMkLst>
            <pc:docMk/>
            <pc:sldMk cId="578071556" sldId="4152"/>
            <ac:picMk id="10" creationId="{751D1B76-28D8-42C3-8A48-51E4649D93DB}"/>
          </ac:picMkLst>
        </pc:picChg>
      </pc:sldChg>
      <pc:sldChg chg="addSp delSp modSp del mod">
        <pc:chgData name="Kevin Shehan" userId="08a9fb75-bfa9-4619-a08a-5a0f62c1c55f" providerId="ADAL" clId="{4E49877F-593D-4284-B18F-34451EB7BF55}" dt="2025-09-30T18:33:45.527" v="1036" actId="47"/>
        <pc:sldMkLst>
          <pc:docMk/>
          <pc:sldMk cId="197443904" sldId="4153"/>
        </pc:sldMkLst>
        <pc:spChg chg="del">
          <ac:chgData name="Kevin Shehan" userId="08a9fb75-bfa9-4619-a08a-5a0f62c1c55f" providerId="ADAL" clId="{4E49877F-593D-4284-B18F-34451EB7BF55}" dt="2025-09-30T18:33:22.229" v="1030" actId="21"/>
          <ac:spMkLst>
            <pc:docMk/>
            <pc:sldMk cId="197443904" sldId="4153"/>
            <ac:spMk id="4" creationId="{38060F4A-2347-484B-A67A-235847153870}"/>
          </ac:spMkLst>
        </pc:spChg>
        <pc:spChg chg="add mod">
          <ac:chgData name="Kevin Shehan" userId="08a9fb75-bfa9-4619-a08a-5a0f62c1c55f" providerId="ADAL" clId="{4E49877F-593D-4284-B18F-34451EB7BF55}" dt="2025-09-30T18:33:22.229" v="1030" actId="21"/>
          <ac:spMkLst>
            <pc:docMk/>
            <pc:sldMk cId="197443904" sldId="4153"/>
            <ac:spMk id="5" creationId="{1DA405B0-DD4E-43F3-2A80-8F4063AFD17F}"/>
          </ac:spMkLst>
        </pc:spChg>
      </pc:sldChg>
      <pc:sldChg chg="addSp delSp modSp del mod">
        <pc:chgData name="Kevin Shehan" userId="08a9fb75-bfa9-4619-a08a-5a0f62c1c55f" providerId="ADAL" clId="{4E49877F-593D-4284-B18F-34451EB7BF55}" dt="2025-09-30T18:35:29.825" v="1102" actId="47"/>
        <pc:sldMkLst>
          <pc:docMk/>
          <pc:sldMk cId="31437068" sldId="4154"/>
        </pc:sldMkLst>
        <pc:spChg chg="del">
          <ac:chgData name="Kevin Shehan" userId="08a9fb75-bfa9-4619-a08a-5a0f62c1c55f" providerId="ADAL" clId="{4E49877F-593D-4284-B18F-34451EB7BF55}" dt="2025-09-30T18:35:09.344" v="1096" actId="21"/>
          <ac:spMkLst>
            <pc:docMk/>
            <pc:sldMk cId="31437068" sldId="4154"/>
            <ac:spMk id="6" creationId="{00000000-0000-0000-0000-000000000000}"/>
          </ac:spMkLst>
        </pc:spChg>
        <pc:spChg chg="add mod">
          <ac:chgData name="Kevin Shehan" userId="08a9fb75-bfa9-4619-a08a-5a0f62c1c55f" providerId="ADAL" clId="{4E49877F-593D-4284-B18F-34451EB7BF55}" dt="2025-09-30T18:35:09.344" v="1096" actId="21"/>
          <ac:spMkLst>
            <pc:docMk/>
            <pc:sldMk cId="31437068" sldId="4154"/>
            <ac:spMk id="7" creationId="{7146E5F7-F428-4166-CBBC-F429DD465742}"/>
          </ac:spMkLst>
        </pc:spChg>
        <pc:picChg chg="del">
          <ac:chgData name="Kevin Shehan" userId="08a9fb75-bfa9-4619-a08a-5a0f62c1c55f" providerId="ADAL" clId="{4E49877F-593D-4284-B18F-34451EB7BF55}" dt="2025-09-30T18:35:09.344" v="1096" actId="21"/>
          <ac:picMkLst>
            <pc:docMk/>
            <pc:sldMk cId="31437068" sldId="4154"/>
            <ac:picMk id="4" creationId="{AD4B4B26-AD6D-4F3F-80BC-DFDA946CC029}"/>
          </ac:picMkLst>
        </pc:picChg>
      </pc:sldChg>
      <pc:sldChg chg="addSp delSp modSp del mod">
        <pc:chgData name="Kevin Shehan" userId="08a9fb75-bfa9-4619-a08a-5a0f62c1c55f" providerId="ADAL" clId="{4E49877F-593D-4284-B18F-34451EB7BF55}" dt="2025-09-30T18:35:44.232" v="1107" actId="47"/>
        <pc:sldMkLst>
          <pc:docMk/>
          <pc:sldMk cId="943021740" sldId="4155"/>
        </pc:sldMkLst>
        <pc:spChg chg="add mod">
          <ac:chgData name="Kevin Shehan" userId="08a9fb75-bfa9-4619-a08a-5a0f62c1c55f" providerId="ADAL" clId="{4E49877F-593D-4284-B18F-34451EB7BF55}" dt="2025-09-30T18:35:41.717" v="1105" actId="21"/>
          <ac:spMkLst>
            <pc:docMk/>
            <pc:sldMk cId="943021740" sldId="4155"/>
            <ac:spMk id="4" creationId="{03C4E9D2-EC1B-7C63-7D1F-B9DF75FFC28B}"/>
          </ac:spMkLst>
        </pc:spChg>
        <pc:spChg chg="del">
          <ac:chgData name="Kevin Shehan" userId="08a9fb75-bfa9-4619-a08a-5a0f62c1c55f" providerId="ADAL" clId="{4E49877F-593D-4284-B18F-34451EB7BF55}" dt="2025-09-30T18:35:41.717" v="1105" actId="21"/>
          <ac:spMkLst>
            <pc:docMk/>
            <pc:sldMk cId="943021740" sldId="4155"/>
            <ac:spMk id="6" creationId="{00000000-0000-0000-0000-000000000000}"/>
          </ac:spMkLst>
        </pc:spChg>
        <pc:picChg chg="del">
          <ac:chgData name="Kevin Shehan" userId="08a9fb75-bfa9-4619-a08a-5a0f62c1c55f" providerId="ADAL" clId="{4E49877F-593D-4284-B18F-34451EB7BF55}" dt="2025-09-30T18:35:41.717" v="1105" actId="21"/>
          <ac:picMkLst>
            <pc:docMk/>
            <pc:sldMk cId="943021740" sldId="4155"/>
            <ac:picMk id="7" creationId="{65A4E55D-2875-4620-9423-0323266DC5DB}"/>
          </ac:picMkLst>
        </pc:picChg>
      </pc:sldChg>
      <pc:sldChg chg="del">
        <pc:chgData name="Kevin Shehan" userId="08a9fb75-bfa9-4619-a08a-5a0f62c1c55f" providerId="ADAL" clId="{4E49877F-593D-4284-B18F-34451EB7BF55}" dt="2025-09-30T17:18:30.726" v="16" actId="47"/>
        <pc:sldMkLst>
          <pc:docMk/>
          <pc:sldMk cId="2432623637" sldId="4330"/>
        </pc:sldMkLst>
      </pc:sldChg>
      <pc:sldChg chg="add">
        <pc:chgData name="Kevin Shehan" userId="08a9fb75-bfa9-4619-a08a-5a0f62c1c55f" providerId="ADAL" clId="{4E49877F-593D-4284-B18F-34451EB7BF55}" dt="2025-09-30T17:18:28.640" v="15"/>
        <pc:sldMkLst>
          <pc:docMk/>
          <pc:sldMk cId="3687924093" sldId="4406"/>
        </pc:sldMkLst>
      </pc:sldChg>
      <pc:sldChg chg="addSp delSp modSp add mod">
        <pc:chgData name="Kevin Shehan" userId="08a9fb75-bfa9-4619-a08a-5a0f62c1c55f" providerId="ADAL" clId="{4E49877F-593D-4284-B18F-34451EB7BF55}" dt="2025-09-30T17:26:23.291" v="259" actId="123"/>
        <pc:sldMkLst>
          <pc:docMk/>
          <pc:sldMk cId="3480536806" sldId="4407"/>
        </pc:sldMkLst>
        <pc:spChg chg="add del mod">
          <ac:chgData name="Kevin Shehan" userId="08a9fb75-bfa9-4619-a08a-5a0f62c1c55f" providerId="ADAL" clId="{4E49877F-593D-4284-B18F-34451EB7BF55}" dt="2025-09-30T17:22:26.868" v="120" actId="478"/>
          <ac:spMkLst>
            <pc:docMk/>
            <pc:sldMk cId="3480536806" sldId="4407"/>
            <ac:spMk id="3" creationId="{D6F06444-F924-2BCA-F99D-85FA9390954A}"/>
          </ac:spMkLst>
        </pc:spChg>
        <pc:spChg chg="add mod">
          <ac:chgData name="Kevin Shehan" userId="08a9fb75-bfa9-4619-a08a-5a0f62c1c55f" providerId="ADAL" clId="{4E49877F-593D-4284-B18F-34451EB7BF55}" dt="2025-09-30T17:22:15.689" v="117"/>
          <ac:spMkLst>
            <pc:docMk/>
            <pc:sldMk cId="3480536806" sldId="4407"/>
            <ac:spMk id="4" creationId="{AE4F1820-0FBF-E090-5A7C-FEAF16CF170D}"/>
          </ac:spMkLst>
        </pc:spChg>
        <pc:spChg chg="add mod">
          <ac:chgData name="Kevin Shehan" userId="08a9fb75-bfa9-4619-a08a-5a0f62c1c55f" providerId="ADAL" clId="{4E49877F-593D-4284-B18F-34451EB7BF55}" dt="2025-09-30T17:26:23.291" v="259" actId="123"/>
          <ac:spMkLst>
            <pc:docMk/>
            <pc:sldMk cId="3480536806" sldId="4407"/>
            <ac:spMk id="5" creationId="{00000000-0000-0000-0000-000000000000}"/>
          </ac:spMkLst>
        </pc:spChg>
        <pc:spChg chg="mod">
          <ac:chgData name="Kevin Shehan" userId="08a9fb75-bfa9-4619-a08a-5a0f62c1c55f" providerId="ADAL" clId="{4E49877F-593D-4284-B18F-34451EB7BF55}" dt="2025-09-30T17:22:04.130" v="114" actId="20577"/>
          <ac:spMkLst>
            <pc:docMk/>
            <pc:sldMk cId="3480536806" sldId="4407"/>
            <ac:spMk id="13" creationId="{B257C8A3-7672-B013-B0AE-3BFEABA720E1}"/>
          </ac:spMkLst>
        </pc:spChg>
        <pc:spChg chg="del">
          <ac:chgData name="Kevin Shehan" userId="08a9fb75-bfa9-4619-a08a-5a0f62c1c55f" providerId="ADAL" clId="{4E49877F-593D-4284-B18F-34451EB7BF55}" dt="2025-09-30T17:22:06.893" v="115" actId="478"/>
          <ac:spMkLst>
            <pc:docMk/>
            <pc:sldMk cId="3480536806" sldId="4407"/>
            <ac:spMk id="15" creationId="{A9E36CFD-E493-4D40-A3CC-A89C95599A52}"/>
          </ac:spMkLst>
        </pc:spChg>
        <pc:picChg chg="add mod">
          <ac:chgData name="Kevin Shehan" userId="08a9fb75-bfa9-4619-a08a-5a0f62c1c55f" providerId="ADAL" clId="{4E49877F-593D-4284-B18F-34451EB7BF55}" dt="2025-09-30T17:22:22.312" v="119"/>
          <ac:picMkLst>
            <pc:docMk/>
            <pc:sldMk cId="3480536806" sldId="4407"/>
            <ac:picMk id="8" creationId="{857800D5-FAE3-4725-A883-13B48009CEAD}"/>
          </ac:picMkLst>
        </pc:picChg>
        <pc:picChg chg="add mod">
          <ac:chgData name="Kevin Shehan" userId="08a9fb75-bfa9-4619-a08a-5a0f62c1c55f" providerId="ADAL" clId="{4E49877F-593D-4284-B18F-34451EB7BF55}" dt="2025-09-30T17:22:22.312" v="119"/>
          <ac:picMkLst>
            <pc:docMk/>
            <pc:sldMk cId="3480536806" sldId="4407"/>
            <ac:picMk id="9" creationId="{4ACD8D4B-9A84-4D08-8A1D-39714C17BAE9}"/>
          </ac:picMkLst>
        </pc:picChg>
      </pc:sldChg>
      <pc:sldChg chg="addSp delSp modSp add mod">
        <pc:chgData name="Kevin Shehan" userId="08a9fb75-bfa9-4619-a08a-5a0f62c1c55f" providerId="ADAL" clId="{4E49877F-593D-4284-B18F-34451EB7BF55}" dt="2025-09-30T17:26:26.935" v="260" actId="123"/>
        <pc:sldMkLst>
          <pc:docMk/>
          <pc:sldMk cId="3050881387" sldId="4408"/>
        </pc:sldMkLst>
        <pc:spChg chg="add mod">
          <ac:chgData name="Kevin Shehan" userId="08a9fb75-bfa9-4619-a08a-5a0f62c1c55f" providerId="ADAL" clId="{4E49877F-593D-4284-B18F-34451EB7BF55}" dt="2025-09-30T17:26:26.935" v="260" actId="123"/>
          <ac:spMkLst>
            <pc:docMk/>
            <pc:sldMk cId="3050881387" sldId="4408"/>
            <ac:spMk id="2" creationId="{00000000-0000-0000-0000-000000000000}"/>
          </ac:spMkLst>
        </pc:spChg>
        <pc:spChg chg="del">
          <ac:chgData name="Kevin Shehan" userId="08a9fb75-bfa9-4619-a08a-5a0f62c1c55f" providerId="ADAL" clId="{4E49877F-593D-4284-B18F-34451EB7BF55}" dt="2025-09-30T17:22:57.145" v="133" actId="478"/>
          <ac:spMkLst>
            <pc:docMk/>
            <pc:sldMk cId="3050881387" sldId="4408"/>
            <ac:spMk id="5" creationId="{C41C2D36-6F13-2E36-B040-D51A7D227A1C}"/>
          </ac:spMkLst>
        </pc:spChg>
        <pc:spChg chg="mod">
          <ac:chgData name="Kevin Shehan" userId="08a9fb75-bfa9-4619-a08a-5a0f62c1c55f" providerId="ADAL" clId="{4E49877F-593D-4284-B18F-34451EB7BF55}" dt="2025-09-30T17:22:51.349" v="132" actId="20577"/>
          <ac:spMkLst>
            <pc:docMk/>
            <pc:sldMk cId="3050881387" sldId="4408"/>
            <ac:spMk id="13" creationId="{9001CA9B-80EC-B65B-7DB9-F953F6A9C7C8}"/>
          </ac:spMkLst>
        </pc:spChg>
        <pc:picChg chg="add mod">
          <ac:chgData name="Kevin Shehan" userId="08a9fb75-bfa9-4619-a08a-5a0f62c1c55f" providerId="ADAL" clId="{4E49877F-593D-4284-B18F-34451EB7BF55}" dt="2025-09-30T17:23:01.938" v="135"/>
          <ac:picMkLst>
            <pc:docMk/>
            <pc:sldMk cId="3050881387" sldId="4408"/>
            <ac:picMk id="3" creationId="{F8B45A3C-671E-439E-9A0A-12F11FAAB51D}"/>
          </ac:picMkLst>
        </pc:picChg>
        <pc:picChg chg="del">
          <ac:chgData name="Kevin Shehan" userId="08a9fb75-bfa9-4619-a08a-5a0f62c1c55f" providerId="ADAL" clId="{4E49877F-593D-4284-B18F-34451EB7BF55}" dt="2025-09-30T17:22:57.145" v="133" actId="478"/>
          <ac:picMkLst>
            <pc:docMk/>
            <pc:sldMk cId="3050881387" sldId="4408"/>
            <ac:picMk id="8" creationId="{F02648AE-F641-F5EB-A304-CE50C066DCE0}"/>
          </ac:picMkLst>
        </pc:picChg>
        <pc:picChg chg="del">
          <ac:chgData name="Kevin Shehan" userId="08a9fb75-bfa9-4619-a08a-5a0f62c1c55f" providerId="ADAL" clId="{4E49877F-593D-4284-B18F-34451EB7BF55}" dt="2025-09-30T17:22:57.145" v="133" actId="478"/>
          <ac:picMkLst>
            <pc:docMk/>
            <pc:sldMk cId="3050881387" sldId="4408"/>
            <ac:picMk id="9" creationId="{9E3B26A4-9AB7-E23C-31DB-8ADDC8D7CDC4}"/>
          </ac:picMkLst>
        </pc:picChg>
      </pc:sldChg>
      <pc:sldChg chg="addSp delSp modSp add mod">
        <pc:chgData name="Kevin Shehan" userId="08a9fb75-bfa9-4619-a08a-5a0f62c1c55f" providerId="ADAL" clId="{4E49877F-593D-4284-B18F-34451EB7BF55}" dt="2025-09-30T17:26:49.923" v="265" actId="123"/>
        <pc:sldMkLst>
          <pc:docMk/>
          <pc:sldMk cId="245087062" sldId="4409"/>
        </pc:sldMkLst>
        <pc:spChg chg="del">
          <ac:chgData name="Kevin Shehan" userId="08a9fb75-bfa9-4619-a08a-5a0f62c1c55f" providerId="ADAL" clId="{4E49877F-593D-4284-B18F-34451EB7BF55}" dt="2025-09-30T17:23:31.526" v="164" actId="478"/>
          <ac:spMkLst>
            <pc:docMk/>
            <pc:sldMk cId="245087062" sldId="4409"/>
            <ac:spMk id="2" creationId="{78A4EF63-5AF1-E6B7-0984-5968507558AE}"/>
          </ac:spMkLst>
        </pc:spChg>
        <pc:spChg chg="add mod">
          <ac:chgData name="Kevin Shehan" userId="08a9fb75-bfa9-4619-a08a-5a0f62c1c55f" providerId="ADAL" clId="{4E49877F-593D-4284-B18F-34451EB7BF55}" dt="2025-09-30T17:26:49.923" v="265" actId="123"/>
          <ac:spMkLst>
            <pc:docMk/>
            <pc:sldMk cId="245087062" sldId="4409"/>
            <ac:spMk id="4" creationId="{00000000-0000-0000-0000-000000000000}"/>
          </ac:spMkLst>
        </pc:spChg>
        <pc:spChg chg="mod">
          <ac:chgData name="Kevin Shehan" userId="08a9fb75-bfa9-4619-a08a-5a0f62c1c55f" providerId="ADAL" clId="{4E49877F-593D-4284-B18F-34451EB7BF55}" dt="2025-09-30T17:23:24.880" v="163" actId="20577"/>
          <ac:spMkLst>
            <pc:docMk/>
            <pc:sldMk cId="245087062" sldId="4409"/>
            <ac:spMk id="13" creationId="{A8519BBE-BFF8-E976-F069-E7B2C2EDC8A5}"/>
          </ac:spMkLst>
        </pc:spChg>
        <pc:picChg chg="del">
          <ac:chgData name="Kevin Shehan" userId="08a9fb75-bfa9-4619-a08a-5a0f62c1c55f" providerId="ADAL" clId="{4E49877F-593D-4284-B18F-34451EB7BF55}" dt="2025-09-30T17:23:31.526" v="164" actId="478"/>
          <ac:picMkLst>
            <pc:docMk/>
            <pc:sldMk cId="245087062" sldId="4409"/>
            <ac:picMk id="3" creationId="{D2E15376-C6F7-B53B-290B-9F0CB543E444}"/>
          </ac:picMkLst>
        </pc:picChg>
        <pc:picChg chg="add mod">
          <ac:chgData name="Kevin Shehan" userId="08a9fb75-bfa9-4619-a08a-5a0f62c1c55f" providerId="ADAL" clId="{4E49877F-593D-4284-B18F-34451EB7BF55}" dt="2025-09-30T17:23:35.822" v="166"/>
          <ac:picMkLst>
            <pc:docMk/>
            <pc:sldMk cId="245087062" sldId="4409"/>
            <ac:picMk id="5" creationId="{9BF72C47-22C8-4F62-A097-295D0D81E919}"/>
          </ac:picMkLst>
        </pc:picChg>
      </pc:sldChg>
      <pc:sldChg chg="add del">
        <pc:chgData name="Kevin Shehan" userId="08a9fb75-bfa9-4619-a08a-5a0f62c1c55f" providerId="ADAL" clId="{4E49877F-593D-4284-B18F-34451EB7BF55}" dt="2025-09-30T17:23:11.202" v="138" actId="2890"/>
        <pc:sldMkLst>
          <pc:docMk/>
          <pc:sldMk cId="1472224288" sldId="4409"/>
        </pc:sldMkLst>
      </pc:sldChg>
      <pc:sldChg chg="addSp delSp modSp add mod">
        <pc:chgData name="Kevin Shehan" userId="08a9fb75-bfa9-4619-a08a-5a0f62c1c55f" providerId="ADAL" clId="{4E49877F-593D-4284-B18F-34451EB7BF55}" dt="2025-09-30T17:26:58.628" v="267" actId="123"/>
        <pc:sldMkLst>
          <pc:docMk/>
          <pc:sldMk cId="24635255" sldId="4410"/>
        </pc:sldMkLst>
        <pc:spChg chg="add mod">
          <ac:chgData name="Kevin Shehan" userId="08a9fb75-bfa9-4619-a08a-5a0f62c1c55f" providerId="ADAL" clId="{4E49877F-593D-4284-B18F-34451EB7BF55}" dt="2025-09-30T17:24:09.523" v="185"/>
          <ac:spMkLst>
            <pc:docMk/>
            <pc:sldMk cId="24635255" sldId="4410"/>
            <ac:spMk id="2" creationId="{DF5185B4-57B9-4B0A-51C7-E391D7558ED0}"/>
          </ac:spMkLst>
        </pc:spChg>
        <pc:spChg chg="del">
          <ac:chgData name="Kevin Shehan" userId="08a9fb75-bfa9-4619-a08a-5a0f62c1c55f" providerId="ADAL" clId="{4E49877F-593D-4284-B18F-34451EB7BF55}" dt="2025-09-30T17:23:53.627" v="181" actId="478"/>
          <ac:spMkLst>
            <pc:docMk/>
            <pc:sldMk cId="24635255" sldId="4410"/>
            <ac:spMk id="4" creationId="{7746A145-BACE-A22B-1820-4B7468358DB1}"/>
          </ac:spMkLst>
        </pc:spChg>
        <pc:spChg chg="add mod">
          <ac:chgData name="Kevin Shehan" userId="08a9fb75-bfa9-4619-a08a-5a0f62c1c55f" providerId="ADAL" clId="{4E49877F-593D-4284-B18F-34451EB7BF55}" dt="2025-09-30T17:26:58.628" v="267" actId="123"/>
          <ac:spMkLst>
            <pc:docMk/>
            <pc:sldMk cId="24635255" sldId="4410"/>
            <ac:spMk id="8" creationId="{00000000-0000-0000-0000-000000000000}"/>
          </ac:spMkLst>
        </pc:spChg>
        <pc:spChg chg="mod">
          <ac:chgData name="Kevin Shehan" userId="08a9fb75-bfa9-4619-a08a-5a0f62c1c55f" providerId="ADAL" clId="{4E49877F-593D-4284-B18F-34451EB7BF55}" dt="2025-09-30T17:23:50.235" v="180" actId="20577"/>
          <ac:spMkLst>
            <pc:docMk/>
            <pc:sldMk cId="24635255" sldId="4410"/>
            <ac:spMk id="13" creationId="{AA4F2CEC-F15F-D978-1AD0-956C25878ECF}"/>
          </ac:spMkLst>
        </pc:spChg>
        <pc:picChg chg="add mod">
          <ac:chgData name="Kevin Shehan" userId="08a9fb75-bfa9-4619-a08a-5a0f62c1c55f" providerId="ADAL" clId="{4E49877F-593D-4284-B18F-34451EB7BF55}" dt="2025-09-30T17:23:56.975" v="182"/>
          <ac:picMkLst>
            <pc:docMk/>
            <pc:sldMk cId="24635255" sldId="4410"/>
            <ac:picMk id="3" creationId="{093BA530-FD63-9775-46D8-D994DAB5C2A8}"/>
          </ac:picMkLst>
        </pc:picChg>
        <pc:picChg chg="del">
          <ac:chgData name="Kevin Shehan" userId="08a9fb75-bfa9-4619-a08a-5a0f62c1c55f" providerId="ADAL" clId="{4E49877F-593D-4284-B18F-34451EB7BF55}" dt="2025-09-30T17:23:53.627" v="181" actId="478"/>
          <ac:picMkLst>
            <pc:docMk/>
            <pc:sldMk cId="24635255" sldId="4410"/>
            <ac:picMk id="5" creationId="{1B4A980A-A6C5-AD00-EC69-7D52C1C45EB1}"/>
          </ac:picMkLst>
        </pc:picChg>
        <pc:picChg chg="add mod">
          <ac:chgData name="Kevin Shehan" userId="08a9fb75-bfa9-4619-a08a-5a0f62c1c55f" providerId="ADAL" clId="{4E49877F-593D-4284-B18F-34451EB7BF55}" dt="2025-09-30T17:24:16.943" v="187"/>
          <ac:picMkLst>
            <pc:docMk/>
            <pc:sldMk cId="24635255" sldId="4410"/>
            <ac:picMk id="16" creationId="{A5C6936C-5E23-49FE-90FC-40AE9ACE7B7E}"/>
          </ac:picMkLst>
        </pc:picChg>
        <pc:cxnChg chg="add del mod">
          <ac:chgData name="Kevin Shehan" userId="08a9fb75-bfa9-4619-a08a-5a0f62c1c55f" providerId="ADAL" clId="{4E49877F-593D-4284-B18F-34451EB7BF55}" dt="2025-09-30T17:24:34.652" v="191" actId="478"/>
          <ac:cxnSpMkLst>
            <pc:docMk/>
            <pc:sldMk cId="24635255" sldId="4410"/>
            <ac:cxnSpMk id="12" creationId="{1C24DDEA-1EFA-4EC7-A1E9-639F67A9BAFC}"/>
          </ac:cxnSpMkLst>
        </pc:cxnChg>
      </pc:sldChg>
      <pc:sldChg chg="addSp delSp modSp add mod">
        <pc:chgData name="Kevin Shehan" userId="08a9fb75-bfa9-4619-a08a-5a0f62c1c55f" providerId="ADAL" clId="{4E49877F-593D-4284-B18F-34451EB7BF55}" dt="2025-09-30T17:25:25.285" v="248" actId="12"/>
        <pc:sldMkLst>
          <pc:docMk/>
          <pc:sldMk cId="2925309376" sldId="4411"/>
        </pc:sldMkLst>
        <pc:spChg chg="add mod">
          <ac:chgData name="Kevin Shehan" userId="08a9fb75-bfa9-4619-a08a-5a0f62c1c55f" providerId="ADAL" clId="{4E49877F-593D-4284-B18F-34451EB7BF55}" dt="2025-09-30T17:25:25.285" v="248" actId="12"/>
          <ac:spMkLst>
            <pc:docMk/>
            <pc:sldMk cId="2925309376" sldId="4411"/>
            <ac:spMk id="2" creationId="{00000000-0000-0000-0000-000000000000}"/>
          </ac:spMkLst>
        </pc:spChg>
        <pc:spChg chg="del">
          <ac:chgData name="Kevin Shehan" userId="08a9fb75-bfa9-4619-a08a-5a0f62c1c55f" providerId="ADAL" clId="{4E49877F-593D-4284-B18F-34451EB7BF55}" dt="2025-09-30T17:24:54.086" v="239" actId="478"/>
          <ac:spMkLst>
            <pc:docMk/>
            <pc:sldMk cId="2925309376" sldId="4411"/>
            <ac:spMk id="8" creationId="{6E852B7C-BA63-55B9-DF6B-439E9DEF128A}"/>
          </ac:spMkLst>
        </pc:spChg>
        <pc:spChg chg="mod">
          <ac:chgData name="Kevin Shehan" userId="08a9fb75-bfa9-4619-a08a-5a0f62c1c55f" providerId="ADAL" clId="{4E49877F-593D-4284-B18F-34451EB7BF55}" dt="2025-09-30T17:24:51.587" v="238" actId="20577"/>
          <ac:spMkLst>
            <pc:docMk/>
            <pc:sldMk cId="2925309376" sldId="4411"/>
            <ac:spMk id="13" creationId="{F4DB1A0E-4FA4-6EFB-2745-1AB15D909B9A}"/>
          </ac:spMkLst>
        </pc:spChg>
        <pc:picChg chg="add mod">
          <ac:chgData name="Kevin Shehan" userId="08a9fb75-bfa9-4619-a08a-5a0f62c1c55f" providerId="ADAL" clId="{4E49877F-593D-4284-B18F-34451EB7BF55}" dt="2025-09-30T17:24:58.387" v="241"/>
          <ac:picMkLst>
            <pc:docMk/>
            <pc:sldMk cId="2925309376" sldId="4411"/>
            <ac:picMk id="3" creationId="{553943F8-32C9-4427-BDC6-21A7FB54997B}"/>
          </ac:picMkLst>
        </pc:picChg>
        <pc:picChg chg="add mod">
          <ac:chgData name="Kevin Shehan" userId="08a9fb75-bfa9-4619-a08a-5a0f62c1c55f" providerId="ADAL" clId="{4E49877F-593D-4284-B18F-34451EB7BF55}" dt="2025-09-30T17:24:58.387" v="241"/>
          <ac:picMkLst>
            <pc:docMk/>
            <pc:sldMk cId="2925309376" sldId="4411"/>
            <ac:picMk id="4" creationId="{6407EA2E-D458-4C17-8A41-030BE19D332E}"/>
          </ac:picMkLst>
        </pc:picChg>
        <pc:picChg chg="del">
          <ac:chgData name="Kevin Shehan" userId="08a9fb75-bfa9-4619-a08a-5a0f62c1c55f" providerId="ADAL" clId="{4E49877F-593D-4284-B18F-34451EB7BF55}" dt="2025-09-30T17:24:54.086" v="239" actId="478"/>
          <ac:picMkLst>
            <pc:docMk/>
            <pc:sldMk cId="2925309376" sldId="4411"/>
            <ac:picMk id="16" creationId="{39BF9E76-A8EF-0736-12E3-06D381F23100}"/>
          </ac:picMkLst>
        </pc:picChg>
      </pc:sldChg>
      <pc:sldChg chg="addSp delSp modSp add mod">
        <pc:chgData name="Kevin Shehan" userId="08a9fb75-bfa9-4619-a08a-5a0f62c1c55f" providerId="ADAL" clId="{4E49877F-593D-4284-B18F-34451EB7BF55}" dt="2025-09-30T17:28:14.098" v="308" actId="2711"/>
        <pc:sldMkLst>
          <pc:docMk/>
          <pc:sldMk cId="2819770328" sldId="4412"/>
        </pc:sldMkLst>
        <pc:spChg chg="del">
          <ac:chgData name="Kevin Shehan" userId="08a9fb75-bfa9-4619-a08a-5a0f62c1c55f" providerId="ADAL" clId="{4E49877F-593D-4284-B18F-34451EB7BF55}" dt="2025-09-30T17:27:20.658" v="300" actId="478"/>
          <ac:spMkLst>
            <pc:docMk/>
            <pc:sldMk cId="2819770328" sldId="4412"/>
            <ac:spMk id="2" creationId="{477457AB-A29F-1D58-C852-642F2CF47A41}"/>
          </ac:spMkLst>
        </pc:spChg>
        <pc:spChg chg="add mod">
          <ac:chgData name="Kevin Shehan" userId="08a9fb75-bfa9-4619-a08a-5a0f62c1c55f" providerId="ADAL" clId="{4E49877F-593D-4284-B18F-34451EB7BF55}" dt="2025-09-30T17:28:14.098" v="308" actId="2711"/>
          <ac:spMkLst>
            <pc:docMk/>
            <pc:sldMk cId="2819770328" sldId="4412"/>
            <ac:spMk id="5" creationId="{38060F4A-2347-484B-A67A-235847153870}"/>
          </ac:spMkLst>
        </pc:spChg>
        <pc:spChg chg="mod">
          <ac:chgData name="Kevin Shehan" userId="08a9fb75-bfa9-4619-a08a-5a0f62c1c55f" providerId="ADAL" clId="{4E49877F-593D-4284-B18F-34451EB7BF55}" dt="2025-09-30T17:27:17.118" v="299" actId="20577"/>
          <ac:spMkLst>
            <pc:docMk/>
            <pc:sldMk cId="2819770328" sldId="4412"/>
            <ac:spMk id="13" creationId="{81D8F2B0-8F83-7599-AFFF-F2485ADEE195}"/>
          </ac:spMkLst>
        </pc:spChg>
        <pc:picChg chg="del">
          <ac:chgData name="Kevin Shehan" userId="08a9fb75-bfa9-4619-a08a-5a0f62c1c55f" providerId="ADAL" clId="{4E49877F-593D-4284-B18F-34451EB7BF55}" dt="2025-09-30T17:27:20.658" v="300" actId="478"/>
          <ac:picMkLst>
            <pc:docMk/>
            <pc:sldMk cId="2819770328" sldId="4412"/>
            <ac:picMk id="3" creationId="{6D7C48C9-C623-3D41-DF45-166C62F06A4F}"/>
          </ac:picMkLst>
        </pc:picChg>
        <pc:picChg chg="del">
          <ac:chgData name="Kevin Shehan" userId="08a9fb75-bfa9-4619-a08a-5a0f62c1c55f" providerId="ADAL" clId="{4E49877F-593D-4284-B18F-34451EB7BF55}" dt="2025-09-30T17:27:20.658" v="300" actId="478"/>
          <ac:picMkLst>
            <pc:docMk/>
            <pc:sldMk cId="2819770328" sldId="4412"/>
            <ac:picMk id="4" creationId="{D65AA6BD-1676-5F3A-792F-76D8C7C0EE17}"/>
          </ac:picMkLst>
        </pc:picChg>
      </pc:sldChg>
      <pc:sldChg chg="addSp delSp modSp add mod">
        <pc:chgData name="Kevin Shehan" userId="08a9fb75-bfa9-4619-a08a-5a0f62c1c55f" providerId="ADAL" clId="{4E49877F-593D-4284-B18F-34451EB7BF55}" dt="2025-09-30T17:29:33.043" v="338" actId="255"/>
        <pc:sldMkLst>
          <pc:docMk/>
          <pc:sldMk cId="4213245071" sldId="4413"/>
        </pc:sldMkLst>
        <pc:spChg chg="add mod">
          <ac:chgData name="Kevin Shehan" userId="08a9fb75-bfa9-4619-a08a-5a0f62c1c55f" providerId="ADAL" clId="{4E49877F-593D-4284-B18F-34451EB7BF55}" dt="2025-09-30T17:29:33.043" v="338" actId="255"/>
          <ac:spMkLst>
            <pc:docMk/>
            <pc:sldMk cId="4213245071" sldId="4413"/>
            <ac:spMk id="4" creationId="{38060F4A-2347-484B-A67A-235847153870}"/>
          </ac:spMkLst>
        </pc:spChg>
        <pc:spChg chg="del">
          <ac:chgData name="Kevin Shehan" userId="08a9fb75-bfa9-4619-a08a-5a0f62c1c55f" providerId="ADAL" clId="{4E49877F-593D-4284-B18F-34451EB7BF55}" dt="2025-09-30T17:28:34.294" v="331" actId="478"/>
          <ac:spMkLst>
            <pc:docMk/>
            <pc:sldMk cId="4213245071" sldId="4413"/>
            <ac:spMk id="5" creationId="{59132EBD-D707-A79C-CDDA-6573D2CCB632}"/>
          </ac:spMkLst>
        </pc:spChg>
        <pc:spChg chg="mod">
          <ac:chgData name="Kevin Shehan" userId="08a9fb75-bfa9-4619-a08a-5a0f62c1c55f" providerId="ADAL" clId="{4E49877F-593D-4284-B18F-34451EB7BF55}" dt="2025-09-30T17:28:31.597" v="330" actId="20577"/>
          <ac:spMkLst>
            <pc:docMk/>
            <pc:sldMk cId="4213245071" sldId="4413"/>
            <ac:spMk id="13" creationId="{CACFBE83-4798-69B3-776F-17214DEADD90}"/>
          </ac:spMkLst>
        </pc:spChg>
      </pc:sldChg>
      <pc:sldChg chg="addSp delSp modSp add mod">
        <pc:chgData name="Kevin Shehan" userId="08a9fb75-bfa9-4619-a08a-5a0f62c1c55f" providerId="ADAL" clId="{4E49877F-593D-4284-B18F-34451EB7BF55}" dt="2025-09-30T17:30:35.689" v="362" actId="255"/>
        <pc:sldMkLst>
          <pc:docMk/>
          <pc:sldMk cId="3899985871" sldId="4414"/>
        </pc:sldMkLst>
        <pc:spChg chg="add mod">
          <ac:chgData name="Kevin Shehan" userId="08a9fb75-bfa9-4619-a08a-5a0f62c1c55f" providerId="ADAL" clId="{4E49877F-593D-4284-B18F-34451EB7BF55}" dt="2025-09-30T17:30:35.689" v="362" actId="255"/>
          <ac:spMkLst>
            <pc:docMk/>
            <pc:sldMk cId="3899985871" sldId="4414"/>
            <ac:spMk id="2" creationId="{00000000-0000-0000-0000-000000000000}"/>
          </ac:spMkLst>
        </pc:spChg>
        <pc:spChg chg="del">
          <ac:chgData name="Kevin Shehan" userId="08a9fb75-bfa9-4619-a08a-5a0f62c1c55f" providerId="ADAL" clId="{4E49877F-593D-4284-B18F-34451EB7BF55}" dt="2025-09-30T17:30:07.240" v="355" actId="478"/>
          <ac:spMkLst>
            <pc:docMk/>
            <pc:sldMk cId="3899985871" sldId="4414"/>
            <ac:spMk id="4" creationId="{9F542D46-3C2B-775B-CC29-547A097E2361}"/>
          </ac:spMkLst>
        </pc:spChg>
        <pc:spChg chg="mod">
          <ac:chgData name="Kevin Shehan" userId="08a9fb75-bfa9-4619-a08a-5a0f62c1c55f" providerId="ADAL" clId="{4E49877F-593D-4284-B18F-34451EB7BF55}" dt="2025-09-30T17:30:04.494" v="354" actId="20577"/>
          <ac:spMkLst>
            <pc:docMk/>
            <pc:sldMk cId="3899985871" sldId="4414"/>
            <ac:spMk id="13" creationId="{B29C098B-AA5E-DDA7-2C24-970D2C045FBF}"/>
          </ac:spMkLst>
        </pc:spChg>
        <pc:picChg chg="add mod">
          <ac:chgData name="Kevin Shehan" userId="08a9fb75-bfa9-4619-a08a-5a0f62c1c55f" providerId="ADAL" clId="{4E49877F-593D-4284-B18F-34451EB7BF55}" dt="2025-09-30T17:30:14.560" v="357"/>
          <ac:picMkLst>
            <pc:docMk/>
            <pc:sldMk cId="3899985871" sldId="4414"/>
            <ac:picMk id="3" creationId="{1D46D4E2-E385-4C7E-9567-CD2DB50D2FA6}"/>
          </ac:picMkLst>
        </pc:picChg>
        <pc:picChg chg="add mod">
          <ac:chgData name="Kevin Shehan" userId="08a9fb75-bfa9-4619-a08a-5a0f62c1c55f" providerId="ADAL" clId="{4E49877F-593D-4284-B18F-34451EB7BF55}" dt="2025-09-30T17:30:14.560" v="357"/>
          <ac:picMkLst>
            <pc:docMk/>
            <pc:sldMk cId="3899985871" sldId="4414"/>
            <ac:picMk id="8" creationId="{206A6339-096B-42C1-AABA-C8577D2F5375}"/>
          </ac:picMkLst>
        </pc:picChg>
      </pc:sldChg>
      <pc:sldChg chg="addSp delSp modSp add mod">
        <pc:chgData name="Kevin Shehan" userId="08a9fb75-bfa9-4619-a08a-5a0f62c1c55f" providerId="ADAL" clId="{4E49877F-593D-4284-B18F-34451EB7BF55}" dt="2025-09-30T17:31:28.286" v="371" actId="255"/>
        <pc:sldMkLst>
          <pc:docMk/>
          <pc:sldMk cId="3368547297" sldId="4415"/>
        </pc:sldMkLst>
        <pc:spChg chg="del">
          <ac:chgData name="Kevin Shehan" userId="08a9fb75-bfa9-4619-a08a-5a0f62c1c55f" providerId="ADAL" clId="{4E49877F-593D-4284-B18F-34451EB7BF55}" dt="2025-09-30T17:30:47.411" v="364" actId="478"/>
          <ac:spMkLst>
            <pc:docMk/>
            <pc:sldMk cId="3368547297" sldId="4415"/>
            <ac:spMk id="2" creationId="{FDA6AA41-3EC9-67BB-9FEB-4F182CF828CB}"/>
          </ac:spMkLst>
        </pc:spChg>
        <pc:spChg chg="add mod">
          <ac:chgData name="Kevin Shehan" userId="08a9fb75-bfa9-4619-a08a-5a0f62c1c55f" providerId="ADAL" clId="{4E49877F-593D-4284-B18F-34451EB7BF55}" dt="2025-09-30T17:31:28.286" v="371" actId="255"/>
          <ac:spMkLst>
            <pc:docMk/>
            <pc:sldMk cId="3368547297" sldId="4415"/>
            <ac:spMk id="4" creationId="{00000000-0000-0000-0000-000000000000}"/>
          </ac:spMkLst>
        </pc:spChg>
        <pc:picChg chg="del">
          <ac:chgData name="Kevin Shehan" userId="08a9fb75-bfa9-4619-a08a-5a0f62c1c55f" providerId="ADAL" clId="{4E49877F-593D-4284-B18F-34451EB7BF55}" dt="2025-09-30T17:30:47.411" v="364" actId="478"/>
          <ac:picMkLst>
            <pc:docMk/>
            <pc:sldMk cId="3368547297" sldId="4415"/>
            <ac:picMk id="3" creationId="{F9DD408A-E960-5806-A25F-B9B96FA51A27}"/>
          </ac:picMkLst>
        </pc:picChg>
        <pc:picChg chg="add mod">
          <ac:chgData name="Kevin Shehan" userId="08a9fb75-bfa9-4619-a08a-5a0f62c1c55f" providerId="ADAL" clId="{4E49877F-593D-4284-B18F-34451EB7BF55}" dt="2025-09-30T17:31:06.528" v="366"/>
          <ac:picMkLst>
            <pc:docMk/>
            <pc:sldMk cId="3368547297" sldId="4415"/>
            <ac:picMk id="5" creationId="{5D78253F-E75A-4097-9589-8159D7A7F46C}"/>
          </ac:picMkLst>
        </pc:picChg>
        <pc:picChg chg="del">
          <ac:chgData name="Kevin Shehan" userId="08a9fb75-bfa9-4619-a08a-5a0f62c1c55f" providerId="ADAL" clId="{4E49877F-593D-4284-B18F-34451EB7BF55}" dt="2025-09-30T17:30:47.411" v="364" actId="478"/>
          <ac:picMkLst>
            <pc:docMk/>
            <pc:sldMk cId="3368547297" sldId="4415"/>
            <ac:picMk id="8" creationId="{FF74A770-ADCC-D151-1B8D-5B0AE045A8F4}"/>
          </ac:picMkLst>
        </pc:picChg>
      </pc:sldChg>
      <pc:sldChg chg="addSp delSp modSp add mod">
        <pc:chgData name="Kevin Shehan" userId="08a9fb75-bfa9-4619-a08a-5a0f62c1c55f" providerId="ADAL" clId="{4E49877F-593D-4284-B18F-34451EB7BF55}" dt="2025-09-30T17:33:08.576" v="396" actId="255"/>
        <pc:sldMkLst>
          <pc:docMk/>
          <pc:sldMk cId="3682341781" sldId="4416"/>
        </pc:sldMkLst>
        <pc:spChg chg="add mod">
          <ac:chgData name="Kevin Shehan" userId="08a9fb75-bfa9-4619-a08a-5a0f62c1c55f" providerId="ADAL" clId="{4E49877F-593D-4284-B18F-34451EB7BF55}" dt="2025-09-30T17:33:08.576" v="396" actId="255"/>
          <ac:spMkLst>
            <pc:docMk/>
            <pc:sldMk cId="3682341781" sldId="4416"/>
            <ac:spMk id="2" creationId="{00000000-0000-0000-0000-000000000000}"/>
          </ac:spMkLst>
        </pc:spChg>
        <pc:spChg chg="del">
          <ac:chgData name="Kevin Shehan" userId="08a9fb75-bfa9-4619-a08a-5a0f62c1c55f" providerId="ADAL" clId="{4E49877F-593D-4284-B18F-34451EB7BF55}" dt="2025-09-30T17:32:29.447" v="386" actId="478"/>
          <ac:spMkLst>
            <pc:docMk/>
            <pc:sldMk cId="3682341781" sldId="4416"/>
            <ac:spMk id="4" creationId="{46F59D88-D948-FA41-ADB2-7409EDA8AE56}"/>
          </ac:spMkLst>
        </pc:spChg>
        <pc:spChg chg="mod">
          <ac:chgData name="Kevin Shehan" userId="08a9fb75-bfa9-4619-a08a-5a0f62c1c55f" providerId="ADAL" clId="{4E49877F-593D-4284-B18F-34451EB7BF55}" dt="2025-09-30T17:32:18.352" v="385" actId="20577"/>
          <ac:spMkLst>
            <pc:docMk/>
            <pc:sldMk cId="3682341781" sldId="4416"/>
            <ac:spMk id="13" creationId="{A200CDD1-9FDF-3D65-0138-480455DFC849}"/>
          </ac:spMkLst>
        </pc:spChg>
        <pc:picChg chg="del">
          <ac:chgData name="Kevin Shehan" userId="08a9fb75-bfa9-4619-a08a-5a0f62c1c55f" providerId="ADAL" clId="{4E49877F-593D-4284-B18F-34451EB7BF55}" dt="2025-09-30T17:32:31.254" v="387" actId="478"/>
          <ac:picMkLst>
            <pc:docMk/>
            <pc:sldMk cId="3682341781" sldId="4416"/>
            <ac:picMk id="5" creationId="{3ECE7D85-02BD-1D5C-EFFE-F15E837CA4BD}"/>
          </ac:picMkLst>
        </pc:picChg>
        <pc:picChg chg="add mod">
          <ac:chgData name="Kevin Shehan" userId="08a9fb75-bfa9-4619-a08a-5a0f62c1c55f" providerId="ADAL" clId="{4E49877F-593D-4284-B18F-34451EB7BF55}" dt="2025-09-30T17:32:49.826" v="392"/>
          <ac:picMkLst>
            <pc:docMk/>
            <pc:sldMk cId="3682341781" sldId="4416"/>
            <ac:picMk id="9" creationId="{8358BEA2-254F-48F8-8F50-6CEAA85E881B}"/>
          </ac:picMkLst>
        </pc:picChg>
        <pc:picChg chg="add mod">
          <ac:chgData name="Kevin Shehan" userId="08a9fb75-bfa9-4619-a08a-5a0f62c1c55f" providerId="ADAL" clId="{4E49877F-593D-4284-B18F-34451EB7BF55}" dt="2025-09-30T17:32:49.826" v="392"/>
          <ac:picMkLst>
            <pc:docMk/>
            <pc:sldMk cId="3682341781" sldId="4416"/>
            <ac:picMk id="10" creationId="{CA47CDDC-1D61-4746-BD90-51372CA94D4D}"/>
          </ac:picMkLst>
        </pc:picChg>
      </pc:sldChg>
      <pc:sldChg chg="addSp delSp modSp add mod">
        <pc:chgData name="Kevin Shehan" userId="08a9fb75-bfa9-4619-a08a-5a0f62c1c55f" providerId="ADAL" clId="{4E49877F-593D-4284-B18F-34451EB7BF55}" dt="2025-09-30T17:34:03.359" v="424" actId="12"/>
        <pc:sldMkLst>
          <pc:docMk/>
          <pc:sldMk cId="3884896833" sldId="4417"/>
        </pc:sldMkLst>
        <pc:spChg chg="del">
          <ac:chgData name="Kevin Shehan" userId="08a9fb75-bfa9-4619-a08a-5a0f62c1c55f" providerId="ADAL" clId="{4E49877F-593D-4284-B18F-34451EB7BF55}" dt="2025-09-30T17:33:28.861" v="417" actId="478"/>
          <ac:spMkLst>
            <pc:docMk/>
            <pc:sldMk cId="3884896833" sldId="4417"/>
            <ac:spMk id="2" creationId="{4D62B31C-3FF4-58DE-452E-4DB0689F2651}"/>
          </ac:spMkLst>
        </pc:spChg>
        <pc:spChg chg="add mod">
          <ac:chgData name="Kevin Shehan" userId="08a9fb75-bfa9-4619-a08a-5a0f62c1c55f" providerId="ADAL" clId="{4E49877F-593D-4284-B18F-34451EB7BF55}" dt="2025-09-30T17:34:03.359" v="424" actId="12"/>
          <ac:spMkLst>
            <pc:docMk/>
            <pc:sldMk cId="3884896833" sldId="4417"/>
            <ac:spMk id="3" creationId="{00000000-0000-0000-0000-000000000000}"/>
          </ac:spMkLst>
        </pc:spChg>
        <pc:spChg chg="mod">
          <ac:chgData name="Kevin Shehan" userId="08a9fb75-bfa9-4619-a08a-5a0f62c1c55f" providerId="ADAL" clId="{4E49877F-593D-4284-B18F-34451EB7BF55}" dt="2025-09-30T17:33:25.703" v="416" actId="20577"/>
          <ac:spMkLst>
            <pc:docMk/>
            <pc:sldMk cId="3884896833" sldId="4417"/>
            <ac:spMk id="13" creationId="{20A3678E-8650-3A7A-C475-48A320281D23}"/>
          </ac:spMkLst>
        </pc:spChg>
        <pc:picChg chg="add mod">
          <ac:chgData name="Kevin Shehan" userId="08a9fb75-bfa9-4619-a08a-5a0f62c1c55f" providerId="ADAL" clId="{4E49877F-593D-4284-B18F-34451EB7BF55}" dt="2025-09-30T17:33:40.645" v="420"/>
          <ac:picMkLst>
            <pc:docMk/>
            <pc:sldMk cId="3884896833" sldId="4417"/>
            <ac:picMk id="4" creationId="{58826D1D-361F-4389-B71D-977C431AB42B}"/>
          </ac:picMkLst>
        </pc:picChg>
        <pc:picChg chg="add mod">
          <ac:chgData name="Kevin Shehan" userId="08a9fb75-bfa9-4619-a08a-5a0f62c1c55f" providerId="ADAL" clId="{4E49877F-593D-4284-B18F-34451EB7BF55}" dt="2025-09-30T17:33:40.645" v="420"/>
          <ac:picMkLst>
            <pc:docMk/>
            <pc:sldMk cId="3884896833" sldId="4417"/>
            <ac:picMk id="8" creationId="{160CE8F2-8FF2-44B6-B458-4D9E4E95807C}"/>
          </ac:picMkLst>
        </pc:picChg>
        <pc:picChg chg="del">
          <ac:chgData name="Kevin Shehan" userId="08a9fb75-bfa9-4619-a08a-5a0f62c1c55f" providerId="ADAL" clId="{4E49877F-593D-4284-B18F-34451EB7BF55}" dt="2025-09-30T17:33:31.739" v="418" actId="478"/>
          <ac:picMkLst>
            <pc:docMk/>
            <pc:sldMk cId="3884896833" sldId="4417"/>
            <ac:picMk id="9" creationId="{3E69A131-C16F-0E41-DDCD-0D0F8137293E}"/>
          </ac:picMkLst>
        </pc:picChg>
        <pc:picChg chg="del">
          <ac:chgData name="Kevin Shehan" userId="08a9fb75-bfa9-4619-a08a-5a0f62c1c55f" providerId="ADAL" clId="{4E49877F-593D-4284-B18F-34451EB7BF55}" dt="2025-09-30T17:33:31.739" v="418" actId="478"/>
          <ac:picMkLst>
            <pc:docMk/>
            <pc:sldMk cId="3884896833" sldId="4417"/>
            <ac:picMk id="10" creationId="{3B3DE843-3B05-AE55-BC36-45753DF69F5C}"/>
          </ac:picMkLst>
        </pc:picChg>
      </pc:sldChg>
      <pc:sldChg chg="addSp delSp modSp add mod">
        <pc:chgData name="Kevin Shehan" userId="08a9fb75-bfa9-4619-a08a-5a0f62c1c55f" providerId="ADAL" clId="{4E49877F-593D-4284-B18F-34451EB7BF55}" dt="2025-09-30T17:37:59.408" v="457" actId="255"/>
        <pc:sldMkLst>
          <pc:docMk/>
          <pc:sldMk cId="271078019" sldId="4418"/>
        </pc:sldMkLst>
        <pc:spChg chg="add mod">
          <ac:chgData name="Kevin Shehan" userId="08a9fb75-bfa9-4619-a08a-5a0f62c1c55f" providerId="ADAL" clId="{4E49877F-593D-4284-B18F-34451EB7BF55}" dt="2025-09-30T17:37:59.408" v="457" actId="255"/>
          <ac:spMkLst>
            <pc:docMk/>
            <pc:sldMk cId="271078019" sldId="4418"/>
            <ac:spMk id="2" creationId="{00000000-0000-0000-0000-000000000000}"/>
          </ac:spMkLst>
        </pc:spChg>
        <pc:spChg chg="del">
          <ac:chgData name="Kevin Shehan" userId="08a9fb75-bfa9-4619-a08a-5a0f62c1c55f" providerId="ADAL" clId="{4E49877F-593D-4284-B18F-34451EB7BF55}" dt="2025-09-30T17:34:57.581" v="447" actId="478"/>
          <ac:spMkLst>
            <pc:docMk/>
            <pc:sldMk cId="271078019" sldId="4418"/>
            <ac:spMk id="3" creationId="{AFA90B55-9B5A-1636-DBDE-E7ACFAB23041}"/>
          </ac:spMkLst>
        </pc:spChg>
        <pc:spChg chg="mod">
          <ac:chgData name="Kevin Shehan" userId="08a9fb75-bfa9-4619-a08a-5a0f62c1c55f" providerId="ADAL" clId="{4E49877F-593D-4284-B18F-34451EB7BF55}" dt="2025-09-30T17:34:48.100" v="445" actId="20577"/>
          <ac:spMkLst>
            <pc:docMk/>
            <pc:sldMk cId="271078019" sldId="4418"/>
            <ac:spMk id="13" creationId="{2927B51D-98EF-B856-690D-A667A58C00A0}"/>
          </ac:spMkLst>
        </pc:spChg>
        <pc:picChg chg="del">
          <ac:chgData name="Kevin Shehan" userId="08a9fb75-bfa9-4619-a08a-5a0f62c1c55f" providerId="ADAL" clId="{4E49877F-593D-4284-B18F-34451EB7BF55}" dt="2025-09-30T17:34:53.233" v="446" actId="478"/>
          <ac:picMkLst>
            <pc:docMk/>
            <pc:sldMk cId="271078019" sldId="4418"/>
            <ac:picMk id="4" creationId="{9F394D9F-91FE-25FA-DC80-414C2E10AFDD}"/>
          </ac:picMkLst>
        </pc:picChg>
        <pc:picChg chg="del">
          <ac:chgData name="Kevin Shehan" userId="08a9fb75-bfa9-4619-a08a-5a0f62c1c55f" providerId="ADAL" clId="{4E49877F-593D-4284-B18F-34451EB7BF55}" dt="2025-09-30T17:34:53.233" v="446" actId="478"/>
          <ac:picMkLst>
            <pc:docMk/>
            <pc:sldMk cId="271078019" sldId="4418"/>
            <ac:picMk id="8" creationId="{9F9B869B-775F-E953-8F72-8E9A8EA023F5}"/>
          </ac:picMkLst>
        </pc:picChg>
        <pc:picChg chg="add mod">
          <ac:chgData name="Kevin Shehan" userId="08a9fb75-bfa9-4619-a08a-5a0f62c1c55f" providerId="ADAL" clId="{4E49877F-593D-4284-B18F-34451EB7BF55}" dt="2025-09-30T17:36:00.536" v="449"/>
          <ac:picMkLst>
            <pc:docMk/>
            <pc:sldMk cId="271078019" sldId="4418"/>
            <ac:picMk id="9" creationId="{91FF4624-7A10-45F9-BCFA-50CBD48CE1C3}"/>
          </ac:picMkLst>
        </pc:picChg>
        <pc:picChg chg="add mod">
          <ac:chgData name="Kevin Shehan" userId="08a9fb75-bfa9-4619-a08a-5a0f62c1c55f" providerId="ADAL" clId="{4E49877F-593D-4284-B18F-34451EB7BF55}" dt="2025-09-30T17:36:00.536" v="449"/>
          <ac:picMkLst>
            <pc:docMk/>
            <pc:sldMk cId="271078019" sldId="4418"/>
            <ac:picMk id="10" creationId="{D6833458-D1A2-45F1-814D-1A1D76EBAAC2}"/>
          </ac:picMkLst>
        </pc:picChg>
      </pc:sldChg>
      <pc:sldChg chg="addSp delSp modSp add mod">
        <pc:chgData name="Kevin Shehan" userId="08a9fb75-bfa9-4619-a08a-5a0f62c1c55f" providerId="ADAL" clId="{4E49877F-593D-4284-B18F-34451EB7BF55}" dt="2025-09-30T17:39:09.763" v="484" actId="12"/>
        <pc:sldMkLst>
          <pc:docMk/>
          <pc:sldMk cId="456915239" sldId="4419"/>
        </pc:sldMkLst>
        <pc:spChg chg="del">
          <ac:chgData name="Kevin Shehan" userId="08a9fb75-bfa9-4619-a08a-5a0f62c1c55f" providerId="ADAL" clId="{4E49877F-593D-4284-B18F-34451EB7BF55}" dt="2025-09-30T17:38:45.474" v="477" actId="478"/>
          <ac:spMkLst>
            <pc:docMk/>
            <pc:sldMk cId="456915239" sldId="4419"/>
            <ac:spMk id="2" creationId="{745324D3-4D60-EB26-CC75-F421D02A72E9}"/>
          </ac:spMkLst>
        </pc:spChg>
        <pc:spChg chg="add mod">
          <ac:chgData name="Kevin Shehan" userId="08a9fb75-bfa9-4619-a08a-5a0f62c1c55f" providerId="ADAL" clId="{4E49877F-593D-4284-B18F-34451EB7BF55}" dt="2025-09-30T17:39:09.763" v="484" actId="12"/>
          <ac:spMkLst>
            <pc:docMk/>
            <pc:sldMk cId="456915239" sldId="4419"/>
            <ac:spMk id="3" creationId="{00000000-0000-0000-0000-000000000000}"/>
          </ac:spMkLst>
        </pc:spChg>
        <pc:spChg chg="mod">
          <ac:chgData name="Kevin Shehan" userId="08a9fb75-bfa9-4619-a08a-5a0f62c1c55f" providerId="ADAL" clId="{4E49877F-593D-4284-B18F-34451EB7BF55}" dt="2025-09-30T17:38:37.282" v="476" actId="20577"/>
          <ac:spMkLst>
            <pc:docMk/>
            <pc:sldMk cId="456915239" sldId="4419"/>
            <ac:spMk id="13" creationId="{657E8582-92A1-52CB-3F5A-3F6B4D936E8D}"/>
          </ac:spMkLst>
        </pc:spChg>
        <pc:picChg chg="add mod">
          <ac:chgData name="Kevin Shehan" userId="08a9fb75-bfa9-4619-a08a-5a0f62c1c55f" providerId="ADAL" clId="{4E49877F-593D-4284-B18F-34451EB7BF55}" dt="2025-09-30T17:38:52.771" v="479"/>
          <ac:picMkLst>
            <pc:docMk/>
            <pc:sldMk cId="456915239" sldId="4419"/>
            <ac:picMk id="4" creationId="{25F02980-98A8-436B-90B7-226FFF2B8923}"/>
          </ac:picMkLst>
        </pc:picChg>
        <pc:picChg chg="add mod">
          <ac:chgData name="Kevin Shehan" userId="08a9fb75-bfa9-4619-a08a-5a0f62c1c55f" providerId="ADAL" clId="{4E49877F-593D-4284-B18F-34451EB7BF55}" dt="2025-09-30T17:38:52.771" v="479"/>
          <ac:picMkLst>
            <pc:docMk/>
            <pc:sldMk cId="456915239" sldId="4419"/>
            <ac:picMk id="5" creationId="{E431E749-51E7-4A17-B412-C6C7E5AAE84C}"/>
          </ac:picMkLst>
        </pc:picChg>
        <pc:picChg chg="add mod">
          <ac:chgData name="Kevin Shehan" userId="08a9fb75-bfa9-4619-a08a-5a0f62c1c55f" providerId="ADAL" clId="{4E49877F-593D-4284-B18F-34451EB7BF55}" dt="2025-09-30T17:38:52.771" v="479"/>
          <ac:picMkLst>
            <pc:docMk/>
            <pc:sldMk cId="456915239" sldId="4419"/>
            <ac:picMk id="8" creationId="{C7B3D62D-9B31-4424-A8E2-54EBDD6320A4}"/>
          </ac:picMkLst>
        </pc:picChg>
        <pc:picChg chg="del">
          <ac:chgData name="Kevin Shehan" userId="08a9fb75-bfa9-4619-a08a-5a0f62c1c55f" providerId="ADAL" clId="{4E49877F-593D-4284-B18F-34451EB7BF55}" dt="2025-09-30T17:38:45.474" v="477" actId="478"/>
          <ac:picMkLst>
            <pc:docMk/>
            <pc:sldMk cId="456915239" sldId="4419"/>
            <ac:picMk id="9" creationId="{81808063-E38F-5D71-9744-2A902D1B2FB4}"/>
          </ac:picMkLst>
        </pc:picChg>
        <pc:picChg chg="del">
          <ac:chgData name="Kevin Shehan" userId="08a9fb75-bfa9-4619-a08a-5a0f62c1c55f" providerId="ADAL" clId="{4E49877F-593D-4284-B18F-34451EB7BF55}" dt="2025-09-30T17:38:45.474" v="477" actId="478"/>
          <ac:picMkLst>
            <pc:docMk/>
            <pc:sldMk cId="456915239" sldId="4419"/>
            <ac:picMk id="10" creationId="{44522BC7-CE49-F981-26D8-9FDB4D4A4328}"/>
          </ac:picMkLst>
        </pc:picChg>
        <pc:picChg chg="add mod">
          <ac:chgData name="Kevin Shehan" userId="08a9fb75-bfa9-4619-a08a-5a0f62c1c55f" providerId="ADAL" clId="{4E49877F-593D-4284-B18F-34451EB7BF55}" dt="2025-09-30T17:38:52.771" v="479"/>
          <ac:picMkLst>
            <pc:docMk/>
            <pc:sldMk cId="456915239" sldId="4419"/>
            <ac:picMk id="12" creationId="{052F0ADA-74D4-4B74-8DCC-6A9AA0F98AB1}"/>
          </ac:picMkLst>
        </pc:picChg>
      </pc:sldChg>
      <pc:sldChg chg="addSp delSp modSp add mod">
        <pc:chgData name="Kevin Shehan" userId="08a9fb75-bfa9-4619-a08a-5a0f62c1c55f" providerId="ADAL" clId="{4E49877F-593D-4284-B18F-34451EB7BF55}" dt="2025-09-30T18:17:00.705" v="503" actId="255"/>
        <pc:sldMkLst>
          <pc:docMk/>
          <pc:sldMk cId="313834621" sldId="4420"/>
        </pc:sldMkLst>
        <pc:spChg chg="add mod">
          <ac:chgData name="Kevin Shehan" userId="08a9fb75-bfa9-4619-a08a-5a0f62c1c55f" providerId="ADAL" clId="{4E49877F-593D-4284-B18F-34451EB7BF55}" dt="2025-09-30T18:17:00.705" v="503" actId="255"/>
          <ac:spMkLst>
            <pc:docMk/>
            <pc:sldMk cId="313834621" sldId="4420"/>
            <ac:spMk id="2" creationId="{38060F4A-2347-484B-A67A-235847153870}"/>
          </ac:spMkLst>
        </pc:spChg>
        <pc:spChg chg="del mod">
          <ac:chgData name="Kevin Shehan" userId="08a9fb75-bfa9-4619-a08a-5a0f62c1c55f" providerId="ADAL" clId="{4E49877F-593D-4284-B18F-34451EB7BF55}" dt="2025-09-30T18:16:36.799" v="496" actId="478"/>
          <ac:spMkLst>
            <pc:docMk/>
            <pc:sldMk cId="313834621" sldId="4420"/>
            <ac:spMk id="3" creationId="{CD69B3F1-EE55-8347-871E-D21BDC78BE71}"/>
          </ac:spMkLst>
        </pc:spChg>
        <pc:spChg chg="mod">
          <ac:chgData name="Kevin Shehan" userId="08a9fb75-bfa9-4619-a08a-5a0f62c1c55f" providerId="ADAL" clId="{4E49877F-593D-4284-B18F-34451EB7BF55}" dt="2025-09-30T18:16:31.605" v="494" actId="20577"/>
          <ac:spMkLst>
            <pc:docMk/>
            <pc:sldMk cId="313834621" sldId="4420"/>
            <ac:spMk id="13" creationId="{66F8E4D3-5840-74F7-0764-68ECAFCE63AF}"/>
          </ac:spMkLst>
        </pc:spChg>
        <pc:picChg chg="del">
          <ac:chgData name="Kevin Shehan" userId="08a9fb75-bfa9-4619-a08a-5a0f62c1c55f" providerId="ADAL" clId="{4E49877F-593D-4284-B18F-34451EB7BF55}" dt="2025-09-30T18:16:39.989" v="497" actId="478"/>
          <ac:picMkLst>
            <pc:docMk/>
            <pc:sldMk cId="313834621" sldId="4420"/>
            <ac:picMk id="4" creationId="{C8930E50-4E6C-4602-C39F-022F7B55131B}"/>
          </ac:picMkLst>
        </pc:picChg>
        <pc:picChg chg="del">
          <ac:chgData name="Kevin Shehan" userId="08a9fb75-bfa9-4619-a08a-5a0f62c1c55f" providerId="ADAL" clId="{4E49877F-593D-4284-B18F-34451EB7BF55}" dt="2025-09-30T18:16:39.989" v="497" actId="478"/>
          <ac:picMkLst>
            <pc:docMk/>
            <pc:sldMk cId="313834621" sldId="4420"/>
            <ac:picMk id="5" creationId="{D62CEB41-4F89-F9F7-71E5-02BAF65BEE70}"/>
          </ac:picMkLst>
        </pc:picChg>
        <pc:picChg chg="del">
          <ac:chgData name="Kevin Shehan" userId="08a9fb75-bfa9-4619-a08a-5a0f62c1c55f" providerId="ADAL" clId="{4E49877F-593D-4284-B18F-34451EB7BF55}" dt="2025-09-30T18:16:39.989" v="497" actId="478"/>
          <ac:picMkLst>
            <pc:docMk/>
            <pc:sldMk cId="313834621" sldId="4420"/>
            <ac:picMk id="8" creationId="{268246D3-D566-B052-47B4-4B6E1A7E2308}"/>
          </ac:picMkLst>
        </pc:picChg>
        <pc:picChg chg="del">
          <ac:chgData name="Kevin Shehan" userId="08a9fb75-bfa9-4619-a08a-5a0f62c1c55f" providerId="ADAL" clId="{4E49877F-593D-4284-B18F-34451EB7BF55}" dt="2025-09-30T18:16:39.989" v="497" actId="478"/>
          <ac:picMkLst>
            <pc:docMk/>
            <pc:sldMk cId="313834621" sldId="4420"/>
            <ac:picMk id="12" creationId="{C6E8E8C0-548A-EFC8-FFCC-AF74EBC22103}"/>
          </ac:picMkLst>
        </pc:picChg>
      </pc:sldChg>
      <pc:sldChg chg="addSp delSp modSp add mod">
        <pc:chgData name="Kevin Shehan" userId="08a9fb75-bfa9-4619-a08a-5a0f62c1c55f" providerId="ADAL" clId="{4E49877F-593D-4284-B18F-34451EB7BF55}" dt="2025-09-30T18:18:07.057" v="552" actId="1076"/>
        <pc:sldMkLst>
          <pc:docMk/>
          <pc:sldMk cId="2486787418" sldId="4421"/>
        </pc:sldMkLst>
        <pc:spChg chg="del">
          <ac:chgData name="Kevin Shehan" userId="08a9fb75-bfa9-4619-a08a-5a0f62c1c55f" providerId="ADAL" clId="{4E49877F-593D-4284-B18F-34451EB7BF55}" dt="2025-09-30T18:17:10.641" v="506" actId="478"/>
          <ac:spMkLst>
            <pc:docMk/>
            <pc:sldMk cId="2486787418" sldId="4421"/>
            <ac:spMk id="2" creationId="{11F862C4-5628-59D0-530B-ED0F8290DA61}"/>
          </ac:spMkLst>
        </pc:spChg>
        <pc:spChg chg="add del mod">
          <ac:chgData name="Kevin Shehan" userId="08a9fb75-bfa9-4619-a08a-5a0f62c1c55f" providerId="ADAL" clId="{4E49877F-593D-4284-B18F-34451EB7BF55}" dt="2025-09-30T18:18:05.054" v="547" actId="478"/>
          <ac:spMkLst>
            <pc:docMk/>
            <pc:sldMk cId="2486787418" sldId="4421"/>
            <ac:spMk id="3" creationId="{00000000-0000-0000-0000-000000000000}"/>
          </ac:spMkLst>
        </pc:spChg>
        <pc:picChg chg="add del mod">
          <ac:chgData name="Kevin Shehan" userId="08a9fb75-bfa9-4619-a08a-5a0f62c1c55f" providerId="ADAL" clId="{4E49877F-593D-4284-B18F-34451EB7BF55}" dt="2025-09-30T18:18:05.881" v="550" actId="478"/>
          <ac:picMkLst>
            <pc:docMk/>
            <pc:sldMk cId="2486787418" sldId="4421"/>
            <ac:picMk id="4" creationId="{8A9BCF2D-8F2D-49BC-B2E8-025FF8947FA1}"/>
          </ac:picMkLst>
        </pc:picChg>
        <pc:picChg chg="add del mod">
          <ac:chgData name="Kevin Shehan" userId="08a9fb75-bfa9-4619-a08a-5a0f62c1c55f" providerId="ADAL" clId="{4E49877F-593D-4284-B18F-34451EB7BF55}" dt="2025-09-30T18:18:05.297" v="548" actId="478"/>
          <ac:picMkLst>
            <pc:docMk/>
            <pc:sldMk cId="2486787418" sldId="4421"/>
            <ac:picMk id="9" creationId="{5859A50E-0604-49B8-8D5E-9B5D769D71CC}"/>
          </ac:picMkLst>
        </pc:picChg>
        <pc:picChg chg="add del mod">
          <ac:chgData name="Kevin Shehan" userId="08a9fb75-bfa9-4619-a08a-5a0f62c1c55f" providerId="ADAL" clId="{4E49877F-593D-4284-B18F-34451EB7BF55}" dt="2025-09-30T18:18:07.057" v="552" actId="1076"/>
          <ac:picMkLst>
            <pc:docMk/>
            <pc:sldMk cId="2486787418" sldId="4421"/>
            <ac:picMk id="10" creationId="{38177CDB-B877-46CD-A7A1-777BA4DDB792}"/>
          </ac:picMkLst>
        </pc:picChg>
        <pc:picChg chg="add del mod">
          <ac:chgData name="Kevin Shehan" userId="08a9fb75-bfa9-4619-a08a-5a0f62c1c55f" providerId="ADAL" clId="{4E49877F-593D-4284-B18F-34451EB7BF55}" dt="2025-09-30T18:18:05.530" v="549" actId="478"/>
          <ac:picMkLst>
            <pc:docMk/>
            <pc:sldMk cId="2486787418" sldId="4421"/>
            <ac:picMk id="14" creationId="{E821D740-9ECB-4A7A-ADAC-668E54A9C180}"/>
          </ac:picMkLst>
        </pc:picChg>
      </pc:sldChg>
      <pc:sldChg chg="addSp delSp modSp add mod">
        <pc:chgData name="Kevin Shehan" userId="08a9fb75-bfa9-4619-a08a-5a0f62c1c55f" providerId="ADAL" clId="{4E49877F-593D-4284-B18F-34451EB7BF55}" dt="2025-09-30T18:18:38.604" v="563" actId="255"/>
        <pc:sldMkLst>
          <pc:docMk/>
          <pc:sldMk cId="2304776191" sldId="4422"/>
        </pc:sldMkLst>
        <pc:spChg chg="add mod">
          <ac:chgData name="Kevin Shehan" userId="08a9fb75-bfa9-4619-a08a-5a0f62c1c55f" providerId="ADAL" clId="{4E49877F-593D-4284-B18F-34451EB7BF55}" dt="2025-09-30T18:17:57.208" v="540" actId="478"/>
          <ac:spMkLst>
            <pc:docMk/>
            <pc:sldMk cId="2304776191" sldId="4422"/>
            <ac:spMk id="2" creationId="{FE2FA030-4F64-EB64-DB81-57D7D86F66F8}"/>
          </ac:spMkLst>
        </pc:spChg>
        <pc:spChg chg="del">
          <ac:chgData name="Kevin Shehan" userId="08a9fb75-bfa9-4619-a08a-5a0f62c1c55f" providerId="ADAL" clId="{4E49877F-593D-4284-B18F-34451EB7BF55}" dt="2025-09-30T18:18:18.990" v="556" actId="478"/>
          <ac:spMkLst>
            <pc:docMk/>
            <pc:sldMk cId="2304776191" sldId="4422"/>
            <ac:spMk id="3" creationId="{C78F4229-24EA-C0A9-1AF3-CE4A6CCEB34C}"/>
          </ac:spMkLst>
        </pc:spChg>
        <pc:spChg chg="add mod">
          <ac:chgData name="Kevin Shehan" userId="08a9fb75-bfa9-4619-a08a-5a0f62c1c55f" providerId="ADAL" clId="{4E49877F-593D-4284-B18F-34451EB7BF55}" dt="2025-09-30T18:18:38.604" v="563" actId="255"/>
          <ac:spMkLst>
            <pc:docMk/>
            <pc:sldMk cId="2304776191" sldId="4422"/>
            <ac:spMk id="5" creationId="{00000000-0000-0000-0000-000000000000}"/>
          </ac:spMkLst>
        </pc:spChg>
        <pc:spChg chg="add del mod">
          <ac:chgData name="Kevin Shehan" userId="08a9fb75-bfa9-4619-a08a-5a0f62c1c55f" providerId="ADAL" clId="{4E49877F-593D-4284-B18F-34451EB7BF55}" dt="2025-09-30T18:18:07.971" v="553" actId="478"/>
          <ac:spMkLst>
            <pc:docMk/>
            <pc:sldMk cId="2304776191" sldId="4422"/>
            <ac:spMk id="13" creationId="{146C76F5-B26C-27E9-1E2C-6CE56CB4F51B}"/>
          </ac:spMkLst>
        </pc:spChg>
        <pc:picChg chg="del mod">
          <ac:chgData name="Kevin Shehan" userId="08a9fb75-bfa9-4619-a08a-5a0f62c1c55f" providerId="ADAL" clId="{4E49877F-593D-4284-B18F-34451EB7BF55}" dt="2025-09-30T18:18:15.004" v="554" actId="478"/>
          <ac:picMkLst>
            <pc:docMk/>
            <pc:sldMk cId="2304776191" sldId="4422"/>
            <ac:picMk id="4" creationId="{4A61F2B4-76BF-3CE6-2921-88F8AA77DAAC}"/>
          </ac:picMkLst>
        </pc:picChg>
        <pc:picChg chg="del">
          <ac:chgData name="Kevin Shehan" userId="08a9fb75-bfa9-4619-a08a-5a0f62c1c55f" providerId="ADAL" clId="{4E49877F-593D-4284-B18F-34451EB7BF55}" dt="2025-09-30T18:18:15.004" v="554" actId="478"/>
          <ac:picMkLst>
            <pc:docMk/>
            <pc:sldMk cId="2304776191" sldId="4422"/>
            <ac:picMk id="9" creationId="{36D3D389-D211-9BCE-D324-D8AFF46330E2}"/>
          </ac:picMkLst>
        </pc:picChg>
        <pc:picChg chg="del">
          <ac:chgData name="Kevin Shehan" userId="08a9fb75-bfa9-4619-a08a-5a0f62c1c55f" providerId="ADAL" clId="{4E49877F-593D-4284-B18F-34451EB7BF55}" dt="2025-09-30T18:18:15.004" v="554" actId="478"/>
          <ac:picMkLst>
            <pc:docMk/>
            <pc:sldMk cId="2304776191" sldId="4422"/>
            <ac:picMk id="10" creationId="{3122A5B7-0A06-79BE-C07F-896C4BF9EAAC}"/>
          </ac:picMkLst>
        </pc:picChg>
        <pc:picChg chg="add mod">
          <ac:chgData name="Kevin Shehan" userId="08a9fb75-bfa9-4619-a08a-5a0f62c1c55f" providerId="ADAL" clId="{4E49877F-593D-4284-B18F-34451EB7BF55}" dt="2025-09-30T18:18:22.700" v="558"/>
          <ac:picMkLst>
            <pc:docMk/>
            <pc:sldMk cId="2304776191" sldId="4422"/>
            <ac:picMk id="11" creationId="{D3CC92A6-3A6D-4F6E-BAE2-78DD3C5E62EC}"/>
          </ac:picMkLst>
        </pc:picChg>
        <pc:picChg chg="add del mod">
          <ac:chgData name="Kevin Shehan" userId="08a9fb75-bfa9-4619-a08a-5a0f62c1c55f" providerId="ADAL" clId="{4E49877F-593D-4284-B18F-34451EB7BF55}" dt="2025-09-30T18:18:17.138" v="555" actId="478"/>
          <ac:picMkLst>
            <pc:docMk/>
            <pc:sldMk cId="2304776191" sldId="4422"/>
            <ac:picMk id="14" creationId="{92BD93D0-920E-15F0-C673-2A8D332A4804}"/>
          </ac:picMkLst>
        </pc:picChg>
      </pc:sldChg>
      <pc:sldChg chg="addSp delSp modSp add mod">
        <pc:chgData name="Kevin Shehan" userId="08a9fb75-bfa9-4619-a08a-5a0f62c1c55f" providerId="ADAL" clId="{4E49877F-593D-4284-B18F-34451EB7BF55}" dt="2025-09-30T18:19:27.116" v="594" actId="15"/>
        <pc:sldMkLst>
          <pc:docMk/>
          <pc:sldMk cId="32503945" sldId="4423"/>
        </pc:sldMkLst>
        <pc:spChg chg="add mod">
          <ac:chgData name="Kevin Shehan" userId="08a9fb75-bfa9-4619-a08a-5a0f62c1c55f" providerId="ADAL" clId="{4E49877F-593D-4284-B18F-34451EB7BF55}" dt="2025-09-30T18:19:27.116" v="594" actId="15"/>
          <ac:spMkLst>
            <pc:docMk/>
            <pc:sldMk cId="32503945" sldId="4423"/>
            <ac:spMk id="2" creationId="{00000000-0000-0000-0000-000000000000}"/>
          </ac:spMkLst>
        </pc:spChg>
        <pc:spChg chg="del">
          <ac:chgData name="Kevin Shehan" userId="08a9fb75-bfa9-4619-a08a-5a0f62c1c55f" providerId="ADAL" clId="{4E49877F-593D-4284-B18F-34451EB7BF55}" dt="2025-09-30T18:18:52.783" v="579" actId="478"/>
          <ac:spMkLst>
            <pc:docMk/>
            <pc:sldMk cId="32503945" sldId="4423"/>
            <ac:spMk id="5" creationId="{BA670EFB-D230-9E0A-3804-CE2DBBE0049C}"/>
          </ac:spMkLst>
        </pc:spChg>
        <pc:spChg chg="mod">
          <ac:chgData name="Kevin Shehan" userId="08a9fb75-bfa9-4619-a08a-5a0f62c1c55f" providerId="ADAL" clId="{4E49877F-593D-4284-B18F-34451EB7BF55}" dt="2025-09-30T18:18:50.638" v="578" actId="20577"/>
          <ac:spMkLst>
            <pc:docMk/>
            <pc:sldMk cId="32503945" sldId="4423"/>
            <ac:spMk id="13" creationId="{22F37FE4-D2A4-F391-E10C-D7B2C9CFE6AA}"/>
          </ac:spMkLst>
        </pc:spChg>
        <pc:picChg chg="add mod">
          <ac:chgData name="Kevin Shehan" userId="08a9fb75-bfa9-4619-a08a-5a0f62c1c55f" providerId="ADAL" clId="{4E49877F-593D-4284-B18F-34451EB7BF55}" dt="2025-09-30T18:18:57.051" v="581"/>
          <ac:picMkLst>
            <pc:docMk/>
            <pc:sldMk cId="32503945" sldId="4423"/>
            <ac:picMk id="3" creationId="{66E4FFCE-98DE-41C5-8D2D-5A34A8F017F3}"/>
          </ac:picMkLst>
        </pc:picChg>
        <pc:picChg chg="del">
          <ac:chgData name="Kevin Shehan" userId="08a9fb75-bfa9-4619-a08a-5a0f62c1c55f" providerId="ADAL" clId="{4E49877F-593D-4284-B18F-34451EB7BF55}" dt="2025-09-30T18:18:52.783" v="579" actId="478"/>
          <ac:picMkLst>
            <pc:docMk/>
            <pc:sldMk cId="32503945" sldId="4423"/>
            <ac:picMk id="11" creationId="{4A8CFEF3-6936-7434-0F78-3AA953297B6A}"/>
          </ac:picMkLst>
        </pc:picChg>
      </pc:sldChg>
      <pc:sldChg chg="addSp delSp modSp add mod">
        <pc:chgData name="Kevin Shehan" userId="08a9fb75-bfa9-4619-a08a-5a0f62c1c55f" providerId="ADAL" clId="{4E49877F-593D-4284-B18F-34451EB7BF55}" dt="2025-09-30T18:19:56.444" v="608" actId="255"/>
        <pc:sldMkLst>
          <pc:docMk/>
          <pc:sldMk cId="2925595842" sldId="4424"/>
        </pc:sldMkLst>
        <pc:spChg chg="del">
          <ac:chgData name="Kevin Shehan" userId="08a9fb75-bfa9-4619-a08a-5a0f62c1c55f" providerId="ADAL" clId="{4E49877F-593D-4284-B18F-34451EB7BF55}" dt="2025-09-30T18:19:38.125" v="602" actId="478"/>
          <ac:spMkLst>
            <pc:docMk/>
            <pc:sldMk cId="2925595842" sldId="4424"/>
            <ac:spMk id="2" creationId="{412EFFD3-D8E8-5E1A-20D5-594937319780}"/>
          </ac:spMkLst>
        </pc:spChg>
        <pc:spChg chg="add mod">
          <ac:chgData name="Kevin Shehan" userId="08a9fb75-bfa9-4619-a08a-5a0f62c1c55f" providerId="ADAL" clId="{4E49877F-593D-4284-B18F-34451EB7BF55}" dt="2025-09-30T18:19:56.444" v="608" actId="255"/>
          <ac:spMkLst>
            <pc:docMk/>
            <pc:sldMk cId="2925595842" sldId="4424"/>
            <ac:spMk id="4" creationId="{00000000-0000-0000-0000-000000000000}"/>
          </ac:spMkLst>
        </pc:spChg>
        <pc:spChg chg="mod">
          <ac:chgData name="Kevin Shehan" userId="08a9fb75-bfa9-4619-a08a-5a0f62c1c55f" providerId="ADAL" clId="{4E49877F-593D-4284-B18F-34451EB7BF55}" dt="2025-09-30T18:19:36.114" v="601" actId="20577"/>
          <ac:spMkLst>
            <pc:docMk/>
            <pc:sldMk cId="2925595842" sldId="4424"/>
            <ac:spMk id="13" creationId="{7114066D-F53B-1CE0-77BD-72B26BFCE10E}"/>
          </ac:spMkLst>
        </pc:spChg>
        <pc:picChg chg="del">
          <ac:chgData name="Kevin Shehan" userId="08a9fb75-bfa9-4619-a08a-5a0f62c1c55f" providerId="ADAL" clId="{4E49877F-593D-4284-B18F-34451EB7BF55}" dt="2025-09-30T18:19:38.125" v="602" actId="478"/>
          <ac:picMkLst>
            <pc:docMk/>
            <pc:sldMk cId="2925595842" sldId="4424"/>
            <ac:picMk id="3" creationId="{1A558EAA-EB2A-FD5B-4AD6-2BA1F8DB86A2}"/>
          </ac:picMkLst>
        </pc:picChg>
        <pc:picChg chg="add mod">
          <ac:chgData name="Kevin Shehan" userId="08a9fb75-bfa9-4619-a08a-5a0f62c1c55f" providerId="ADAL" clId="{4E49877F-593D-4284-B18F-34451EB7BF55}" dt="2025-09-30T18:19:42.144" v="604"/>
          <ac:picMkLst>
            <pc:docMk/>
            <pc:sldMk cId="2925595842" sldId="4424"/>
            <ac:picMk id="8" creationId="{E79D60D9-0947-4F99-9079-7259A6F674E8}"/>
          </ac:picMkLst>
        </pc:picChg>
      </pc:sldChg>
      <pc:sldChg chg="addSp delSp modSp add mod">
        <pc:chgData name="Kevin Shehan" userId="08a9fb75-bfa9-4619-a08a-5a0f62c1c55f" providerId="ADAL" clId="{4E49877F-593D-4284-B18F-34451EB7BF55}" dt="2025-09-30T18:20:29.590" v="631" actId="123"/>
        <pc:sldMkLst>
          <pc:docMk/>
          <pc:sldMk cId="776689552" sldId="4425"/>
        </pc:sldMkLst>
        <pc:spChg chg="add mod">
          <ac:chgData name="Kevin Shehan" userId="08a9fb75-bfa9-4619-a08a-5a0f62c1c55f" providerId="ADAL" clId="{4E49877F-593D-4284-B18F-34451EB7BF55}" dt="2025-09-30T18:20:29.590" v="631" actId="123"/>
          <ac:spMkLst>
            <pc:docMk/>
            <pc:sldMk cId="776689552" sldId="4425"/>
            <ac:spMk id="2" creationId="{00000000-0000-0000-0000-000000000000}"/>
          </ac:spMkLst>
        </pc:spChg>
        <pc:spChg chg="del">
          <ac:chgData name="Kevin Shehan" userId="08a9fb75-bfa9-4619-a08a-5a0f62c1c55f" providerId="ADAL" clId="{4E49877F-593D-4284-B18F-34451EB7BF55}" dt="2025-09-30T18:20:09.337" v="625" actId="478"/>
          <ac:spMkLst>
            <pc:docMk/>
            <pc:sldMk cId="776689552" sldId="4425"/>
            <ac:spMk id="4" creationId="{9B7B7308-2F0D-66FB-E1B9-BE680BD53DF8}"/>
          </ac:spMkLst>
        </pc:spChg>
        <pc:spChg chg="mod">
          <ac:chgData name="Kevin Shehan" userId="08a9fb75-bfa9-4619-a08a-5a0f62c1c55f" providerId="ADAL" clId="{4E49877F-593D-4284-B18F-34451EB7BF55}" dt="2025-09-30T18:20:05.795" v="624" actId="20577"/>
          <ac:spMkLst>
            <pc:docMk/>
            <pc:sldMk cId="776689552" sldId="4425"/>
            <ac:spMk id="13" creationId="{73D23C42-B41D-7744-ABB8-C03659D407F1}"/>
          </ac:spMkLst>
        </pc:spChg>
        <pc:picChg chg="add mod">
          <ac:chgData name="Kevin Shehan" userId="08a9fb75-bfa9-4619-a08a-5a0f62c1c55f" providerId="ADAL" clId="{4E49877F-593D-4284-B18F-34451EB7BF55}" dt="2025-09-30T18:20:13.500" v="627"/>
          <ac:picMkLst>
            <pc:docMk/>
            <pc:sldMk cId="776689552" sldId="4425"/>
            <ac:picMk id="3" creationId="{7E4AC321-8662-44A5-8A6E-0A22004CEB29}"/>
          </ac:picMkLst>
        </pc:picChg>
        <pc:picChg chg="del">
          <ac:chgData name="Kevin Shehan" userId="08a9fb75-bfa9-4619-a08a-5a0f62c1c55f" providerId="ADAL" clId="{4E49877F-593D-4284-B18F-34451EB7BF55}" dt="2025-09-30T18:20:09.337" v="625" actId="478"/>
          <ac:picMkLst>
            <pc:docMk/>
            <pc:sldMk cId="776689552" sldId="4425"/>
            <ac:picMk id="8" creationId="{573BB91B-2A85-CB57-4859-D680E40B2779}"/>
          </ac:picMkLst>
        </pc:picChg>
      </pc:sldChg>
      <pc:sldChg chg="addSp delSp modSp add mod">
        <pc:chgData name="Kevin Shehan" userId="08a9fb75-bfa9-4619-a08a-5a0f62c1c55f" providerId="ADAL" clId="{4E49877F-593D-4284-B18F-34451EB7BF55}" dt="2025-09-30T18:21:01.388" v="648" actId="123"/>
        <pc:sldMkLst>
          <pc:docMk/>
          <pc:sldMk cId="2686091832" sldId="4426"/>
        </pc:sldMkLst>
        <pc:spChg chg="del">
          <ac:chgData name="Kevin Shehan" userId="08a9fb75-bfa9-4619-a08a-5a0f62c1c55f" providerId="ADAL" clId="{4E49877F-593D-4284-B18F-34451EB7BF55}" dt="2025-09-30T18:20:41.738" v="642" actId="478"/>
          <ac:spMkLst>
            <pc:docMk/>
            <pc:sldMk cId="2686091832" sldId="4426"/>
            <ac:spMk id="2" creationId="{0EA98BF9-0EFA-4369-06E2-DC4A7F37B80F}"/>
          </ac:spMkLst>
        </pc:spChg>
        <pc:spChg chg="add mod">
          <ac:chgData name="Kevin Shehan" userId="08a9fb75-bfa9-4619-a08a-5a0f62c1c55f" providerId="ADAL" clId="{4E49877F-593D-4284-B18F-34451EB7BF55}" dt="2025-09-30T18:21:01.388" v="648" actId="123"/>
          <ac:spMkLst>
            <pc:docMk/>
            <pc:sldMk cId="2686091832" sldId="4426"/>
            <ac:spMk id="4" creationId="{00000000-0000-0000-0000-000000000000}"/>
          </ac:spMkLst>
        </pc:spChg>
        <pc:spChg chg="mod">
          <ac:chgData name="Kevin Shehan" userId="08a9fb75-bfa9-4619-a08a-5a0f62c1c55f" providerId="ADAL" clId="{4E49877F-593D-4284-B18F-34451EB7BF55}" dt="2025-09-30T18:20:39.481" v="641" actId="20577"/>
          <ac:spMkLst>
            <pc:docMk/>
            <pc:sldMk cId="2686091832" sldId="4426"/>
            <ac:spMk id="13" creationId="{73161AAC-2404-CCAD-B3DE-AF43DA05A43E}"/>
          </ac:spMkLst>
        </pc:spChg>
        <pc:picChg chg="del">
          <ac:chgData name="Kevin Shehan" userId="08a9fb75-bfa9-4619-a08a-5a0f62c1c55f" providerId="ADAL" clId="{4E49877F-593D-4284-B18F-34451EB7BF55}" dt="2025-09-30T18:20:41.738" v="642" actId="478"/>
          <ac:picMkLst>
            <pc:docMk/>
            <pc:sldMk cId="2686091832" sldId="4426"/>
            <ac:picMk id="3" creationId="{0B1F6E16-C217-A22A-9932-89EB3FF66989}"/>
          </ac:picMkLst>
        </pc:picChg>
        <pc:picChg chg="add mod">
          <ac:chgData name="Kevin Shehan" userId="08a9fb75-bfa9-4619-a08a-5a0f62c1c55f" providerId="ADAL" clId="{4E49877F-593D-4284-B18F-34451EB7BF55}" dt="2025-09-30T18:20:45.442" v="644"/>
          <ac:picMkLst>
            <pc:docMk/>
            <pc:sldMk cId="2686091832" sldId="4426"/>
            <ac:picMk id="8" creationId="{9AC4A9B6-CED6-449E-B999-E15F4CCE5E4D}"/>
          </ac:picMkLst>
        </pc:picChg>
      </pc:sldChg>
      <pc:sldChg chg="addSp delSp modSp add mod">
        <pc:chgData name="Kevin Shehan" userId="08a9fb75-bfa9-4619-a08a-5a0f62c1c55f" providerId="ADAL" clId="{4E49877F-593D-4284-B18F-34451EB7BF55}" dt="2025-09-30T18:21:37.415" v="681" actId="123"/>
        <pc:sldMkLst>
          <pc:docMk/>
          <pc:sldMk cId="3688600079" sldId="4427"/>
        </pc:sldMkLst>
        <pc:spChg chg="add mod">
          <ac:chgData name="Kevin Shehan" userId="08a9fb75-bfa9-4619-a08a-5a0f62c1c55f" providerId="ADAL" clId="{4E49877F-593D-4284-B18F-34451EB7BF55}" dt="2025-09-30T18:21:37.415" v="681" actId="123"/>
          <ac:spMkLst>
            <pc:docMk/>
            <pc:sldMk cId="3688600079" sldId="4427"/>
            <ac:spMk id="2" creationId="{00000000-0000-0000-0000-000000000000}"/>
          </ac:spMkLst>
        </pc:spChg>
        <pc:spChg chg="del mod">
          <ac:chgData name="Kevin Shehan" userId="08a9fb75-bfa9-4619-a08a-5a0f62c1c55f" providerId="ADAL" clId="{4E49877F-593D-4284-B18F-34451EB7BF55}" dt="2025-09-30T18:21:15.062" v="673" actId="478"/>
          <ac:spMkLst>
            <pc:docMk/>
            <pc:sldMk cId="3688600079" sldId="4427"/>
            <ac:spMk id="4" creationId="{C41C4CDA-5058-E90A-D17B-224D3DF05755}"/>
          </ac:spMkLst>
        </pc:spChg>
        <pc:spChg chg="add mod">
          <ac:chgData name="Kevin Shehan" userId="08a9fb75-bfa9-4619-a08a-5a0f62c1c55f" providerId="ADAL" clId="{4E49877F-593D-4284-B18F-34451EB7BF55}" dt="2025-09-30T18:21:25.235" v="677"/>
          <ac:spMkLst>
            <pc:docMk/>
            <pc:sldMk cId="3688600079" sldId="4427"/>
            <ac:spMk id="9" creationId="{3F55C529-C377-410B-8877-A800893411B2}"/>
          </ac:spMkLst>
        </pc:spChg>
        <pc:spChg chg="add mod">
          <ac:chgData name="Kevin Shehan" userId="08a9fb75-bfa9-4619-a08a-5a0f62c1c55f" providerId="ADAL" clId="{4E49877F-593D-4284-B18F-34451EB7BF55}" dt="2025-09-30T18:21:25.235" v="677"/>
          <ac:spMkLst>
            <pc:docMk/>
            <pc:sldMk cId="3688600079" sldId="4427"/>
            <ac:spMk id="10" creationId="{CBAA1A11-2FAC-4443-AA4C-4D675EE42DF8}"/>
          </ac:spMkLst>
        </pc:spChg>
        <pc:spChg chg="mod">
          <ac:chgData name="Kevin Shehan" userId="08a9fb75-bfa9-4619-a08a-5a0f62c1c55f" providerId="ADAL" clId="{4E49877F-593D-4284-B18F-34451EB7BF55}" dt="2025-09-30T18:21:13.200" v="671" actId="20577"/>
          <ac:spMkLst>
            <pc:docMk/>
            <pc:sldMk cId="3688600079" sldId="4427"/>
            <ac:spMk id="13" creationId="{5E5C498C-A8F0-8029-BE68-74A6438DBF97}"/>
          </ac:spMkLst>
        </pc:spChg>
        <pc:picChg chg="add mod">
          <ac:chgData name="Kevin Shehan" userId="08a9fb75-bfa9-4619-a08a-5a0f62c1c55f" providerId="ADAL" clId="{4E49877F-593D-4284-B18F-34451EB7BF55}" dt="2025-09-30T18:21:25.235" v="677"/>
          <ac:picMkLst>
            <pc:docMk/>
            <pc:sldMk cId="3688600079" sldId="4427"/>
            <ac:picMk id="3" creationId="{4837EB52-7C35-4DA2-AE25-9DEE2D89F17D}"/>
          </ac:picMkLst>
        </pc:picChg>
        <pc:picChg chg="del mod">
          <ac:chgData name="Kevin Shehan" userId="08a9fb75-bfa9-4619-a08a-5a0f62c1c55f" providerId="ADAL" clId="{4E49877F-593D-4284-B18F-34451EB7BF55}" dt="2025-09-30T18:21:15.062" v="673" actId="478"/>
          <ac:picMkLst>
            <pc:docMk/>
            <pc:sldMk cId="3688600079" sldId="4427"/>
            <ac:picMk id="8" creationId="{9D774CD6-4FE2-5626-BE73-6F1A247D0FE3}"/>
          </ac:picMkLst>
        </pc:picChg>
        <pc:cxnChg chg="add mod">
          <ac:chgData name="Kevin Shehan" userId="08a9fb75-bfa9-4619-a08a-5a0f62c1c55f" providerId="ADAL" clId="{4E49877F-593D-4284-B18F-34451EB7BF55}" dt="2025-09-30T18:21:25.235" v="677"/>
          <ac:cxnSpMkLst>
            <pc:docMk/>
            <pc:sldMk cId="3688600079" sldId="4427"/>
            <ac:cxnSpMk id="11" creationId="{B828A513-6AF3-4E9B-9BEE-8B7962C5E43E}"/>
          </ac:cxnSpMkLst>
        </pc:cxnChg>
      </pc:sldChg>
      <pc:sldChg chg="addSp delSp modSp add mod">
        <pc:chgData name="Kevin Shehan" userId="08a9fb75-bfa9-4619-a08a-5a0f62c1c55f" providerId="ADAL" clId="{4E49877F-593D-4284-B18F-34451EB7BF55}" dt="2025-09-30T18:22:08.994" v="709" actId="255"/>
        <pc:sldMkLst>
          <pc:docMk/>
          <pc:sldMk cId="1299002176" sldId="4428"/>
        </pc:sldMkLst>
        <pc:spChg chg="del">
          <ac:chgData name="Kevin Shehan" userId="08a9fb75-bfa9-4619-a08a-5a0f62c1c55f" providerId="ADAL" clId="{4E49877F-593D-4284-B18F-34451EB7BF55}" dt="2025-09-30T18:21:50.758" v="703" actId="478"/>
          <ac:spMkLst>
            <pc:docMk/>
            <pc:sldMk cId="1299002176" sldId="4428"/>
            <ac:spMk id="2" creationId="{915A2EED-C966-3839-88F9-4B6B695FBEA1}"/>
          </ac:spMkLst>
        </pc:spChg>
        <pc:spChg chg="add mod">
          <ac:chgData name="Kevin Shehan" userId="08a9fb75-bfa9-4619-a08a-5a0f62c1c55f" providerId="ADAL" clId="{4E49877F-593D-4284-B18F-34451EB7BF55}" dt="2025-09-30T18:22:08.994" v="709" actId="255"/>
          <ac:spMkLst>
            <pc:docMk/>
            <pc:sldMk cId="1299002176" sldId="4428"/>
            <ac:spMk id="4" creationId="{38060F4A-2347-484B-A67A-235847153870}"/>
          </ac:spMkLst>
        </pc:spChg>
        <pc:spChg chg="del">
          <ac:chgData name="Kevin Shehan" userId="08a9fb75-bfa9-4619-a08a-5a0f62c1c55f" providerId="ADAL" clId="{4E49877F-593D-4284-B18F-34451EB7BF55}" dt="2025-09-30T18:21:54.470" v="704" actId="478"/>
          <ac:spMkLst>
            <pc:docMk/>
            <pc:sldMk cId="1299002176" sldId="4428"/>
            <ac:spMk id="9" creationId="{4E28B1AB-45C0-2011-04A9-BFAFF9702EFC}"/>
          </ac:spMkLst>
        </pc:spChg>
        <pc:spChg chg="del">
          <ac:chgData name="Kevin Shehan" userId="08a9fb75-bfa9-4619-a08a-5a0f62c1c55f" providerId="ADAL" clId="{4E49877F-593D-4284-B18F-34451EB7BF55}" dt="2025-09-30T18:21:54.470" v="704" actId="478"/>
          <ac:spMkLst>
            <pc:docMk/>
            <pc:sldMk cId="1299002176" sldId="4428"/>
            <ac:spMk id="10" creationId="{00BA76E8-82CC-F570-B09F-5E9EB97FFD3D}"/>
          </ac:spMkLst>
        </pc:spChg>
        <pc:spChg chg="mod">
          <ac:chgData name="Kevin Shehan" userId="08a9fb75-bfa9-4619-a08a-5a0f62c1c55f" providerId="ADAL" clId="{4E49877F-593D-4284-B18F-34451EB7BF55}" dt="2025-09-30T18:21:47.410" v="702" actId="20577"/>
          <ac:spMkLst>
            <pc:docMk/>
            <pc:sldMk cId="1299002176" sldId="4428"/>
            <ac:spMk id="13" creationId="{210DC5FE-3DBB-106A-5ADE-62237EF21703}"/>
          </ac:spMkLst>
        </pc:spChg>
        <pc:picChg chg="del">
          <ac:chgData name="Kevin Shehan" userId="08a9fb75-bfa9-4619-a08a-5a0f62c1c55f" providerId="ADAL" clId="{4E49877F-593D-4284-B18F-34451EB7BF55}" dt="2025-09-30T18:21:54.470" v="704" actId="478"/>
          <ac:picMkLst>
            <pc:docMk/>
            <pc:sldMk cId="1299002176" sldId="4428"/>
            <ac:picMk id="3" creationId="{AD18A7E7-4EE3-2111-7C5C-A91038A664B1}"/>
          </ac:picMkLst>
        </pc:picChg>
        <pc:cxnChg chg="del">
          <ac:chgData name="Kevin Shehan" userId="08a9fb75-bfa9-4619-a08a-5a0f62c1c55f" providerId="ADAL" clId="{4E49877F-593D-4284-B18F-34451EB7BF55}" dt="2025-09-30T18:21:54.470" v="704" actId="478"/>
          <ac:cxnSpMkLst>
            <pc:docMk/>
            <pc:sldMk cId="1299002176" sldId="4428"/>
            <ac:cxnSpMk id="11" creationId="{07D95342-3C5A-7018-761E-FDF0241824EA}"/>
          </ac:cxnSpMkLst>
        </pc:cxnChg>
      </pc:sldChg>
      <pc:sldChg chg="addSp delSp modSp add mod">
        <pc:chgData name="Kevin Shehan" userId="08a9fb75-bfa9-4619-a08a-5a0f62c1c55f" providerId="ADAL" clId="{4E49877F-593D-4284-B18F-34451EB7BF55}" dt="2025-09-30T18:22:58.627" v="759" actId="123"/>
        <pc:sldMkLst>
          <pc:docMk/>
          <pc:sldMk cId="2331434689" sldId="4429"/>
        </pc:sldMkLst>
        <pc:spChg chg="add mod">
          <ac:chgData name="Kevin Shehan" userId="08a9fb75-bfa9-4619-a08a-5a0f62c1c55f" providerId="ADAL" clId="{4E49877F-593D-4284-B18F-34451EB7BF55}" dt="2025-09-30T18:22:58.627" v="759" actId="123"/>
          <ac:spMkLst>
            <pc:docMk/>
            <pc:sldMk cId="2331434689" sldId="4429"/>
            <ac:spMk id="2" creationId="{00000000-0000-0000-0000-000000000000}"/>
          </ac:spMkLst>
        </pc:spChg>
        <pc:spChg chg="del">
          <ac:chgData name="Kevin Shehan" userId="08a9fb75-bfa9-4619-a08a-5a0f62c1c55f" providerId="ADAL" clId="{4E49877F-593D-4284-B18F-34451EB7BF55}" dt="2025-09-30T18:22:29.055" v="749" actId="478"/>
          <ac:spMkLst>
            <pc:docMk/>
            <pc:sldMk cId="2331434689" sldId="4429"/>
            <ac:spMk id="4" creationId="{3F172F64-0BB6-141C-3365-F46C73242C8D}"/>
          </ac:spMkLst>
        </pc:spChg>
        <pc:spChg chg="mod">
          <ac:chgData name="Kevin Shehan" userId="08a9fb75-bfa9-4619-a08a-5a0f62c1c55f" providerId="ADAL" clId="{4E49877F-593D-4284-B18F-34451EB7BF55}" dt="2025-09-30T18:22:25.785" v="748" actId="20577"/>
          <ac:spMkLst>
            <pc:docMk/>
            <pc:sldMk cId="2331434689" sldId="4429"/>
            <ac:spMk id="13" creationId="{D68A4BAC-0BEA-D459-AEA6-F7553BCABF17}"/>
          </ac:spMkLst>
        </pc:spChg>
        <pc:picChg chg="add mod">
          <ac:chgData name="Kevin Shehan" userId="08a9fb75-bfa9-4619-a08a-5a0f62c1c55f" providerId="ADAL" clId="{4E49877F-593D-4284-B18F-34451EB7BF55}" dt="2025-09-30T18:22:33.009" v="751"/>
          <ac:picMkLst>
            <pc:docMk/>
            <pc:sldMk cId="2331434689" sldId="4429"/>
            <ac:picMk id="3" creationId="{B276730C-B71F-4B08-8D80-9215E82CC4AE}"/>
          </ac:picMkLst>
        </pc:picChg>
      </pc:sldChg>
      <pc:sldChg chg="addSp delSp modSp add mod">
        <pc:chgData name="Kevin Shehan" userId="08a9fb75-bfa9-4619-a08a-5a0f62c1c55f" providerId="ADAL" clId="{4E49877F-593D-4284-B18F-34451EB7BF55}" dt="2025-09-30T18:24:11.181" v="779" actId="123"/>
        <pc:sldMkLst>
          <pc:docMk/>
          <pc:sldMk cId="447832664" sldId="4430"/>
        </pc:sldMkLst>
        <pc:spChg chg="del">
          <ac:chgData name="Kevin Shehan" userId="08a9fb75-bfa9-4619-a08a-5a0f62c1c55f" providerId="ADAL" clId="{4E49877F-593D-4284-B18F-34451EB7BF55}" dt="2025-09-30T18:23:39.188" v="769" actId="478"/>
          <ac:spMkLst>
            <pc:docMk/>
            <pc:sldMk cId="447832664" sldId="4430"/>
            <ac:spMk id="2" creationId="{7A54166B-06E4-8B2A-8FA9-0F6710D6F201}"/>
          </ac:spMkLst>
        </pc:spChg>
        <pc:spChg chg="add mod">
          <ac:chgData name="Kevin Shehan" userId="08a9fb75-bfa9-4619-a08a-5a0f62c1c55f" providerId="ADAL" clId="{4E49877F-593D-4284-B18F-34451EB7BF55}" dt="2025-09-30T18:24:11.181" v="779" actId="123"/>
          <ac:spMkLst>
            <pc:docMk/>
            <pc:sldMk cId="447832664" sldId="4430"/>
            <ac:spMk id="4" creationId="{00000000-0000-0000-0000-000000000000}"/>
          </ac:spMkLst>
        </pc:spChg>
        <pc:spChg chg="add mod">
          <ac:chgData name="Kevin Shehan" userId="08a9fb75-bfa9-4619-a08a-5a0f62c1c55f" providerId="ADAL" clId="{4E49877F-593D-4284-B18F-34451EB7BF55}" dt="2025-09-30T18:23:54.506" v="774"/>
          <ac:spMkLst>
            <pc:docMk/>
            <pc:sldMk cId="447832664" sldId="4430"/>
            <ac:spMk id="9" creationId="{F1715E56-2027-4A63-9426-65DDC4D9D11B}"/>
          </ac:spMkLst>
        </pc:spChg>
        <pc:spChg chg="mod">
          <ac:chgData name="Kevin Shehan" userId="08a9fb75-bfa9-4619-a08a-5a0f62c1c55f" providerId="ADAL" clId="{4E49877F-593D-4284-B18F-34451EB7BF55}" dt="2025-09-30T18:23:07.031" v="768" actId="20577"/>
          <ac:spMkLst>
            <pc:docMk/>
            <pc:sldMk cId="447832664" sldId="4430"/>
            <ac:spMk id="13" creationId="{46CF147D-9A6E-999F-5EC0-1B021683974C}"/>
          </ac:spMkLst>
        </pc:spChg>
        <pc:picChg chg="del">
          <ac:chgData name="Kevin Shehan" userId="08a9fb75-bfa9-4619-a08a-5a0f62c1c55f" providerId="ADAL" clId="{4E49877F-593D-4284-B18F-34451EB7BF55}" dt="2025-09-30T18:23:39.188" v="769" actId="478"/>
          <ac:picMkLst>
            <pc:docMk/>
            <pc:sldMk cId="447832664" sldId="4430"/>
            <ac:picMk id="3" creationId="{E70853A1-5750-ED80-C825-FC728AC5B35D}"/>
          </ac:picMkLst>
        </pc:picChg>
        <pc:picChg chg="add mod">
          <ac:chgData name="Kevin Shehan" userId="08a9fb75-bfa9-4619-a08a-5a0f62c1c55f" providerId="ADAL" clId="{4E49877F-593D-4284-B18F-34451EB7BF55}" dt="2025-09-30T18:23:42.924" v="771"/>
          <ac:picMkLst>
            <pc:docMk/>
            <pc:sldMk cId="447832664" sldId="4430"/>
            <ac:picMk id="8" creationId="{9AA0B517-7D45-4F55-AC83-FF555523F7E1}"/>
          </ac:picMkLst>
        </pc:picChg>
      </pc:sldChg>
      <pc:sldChg chg="addSp delSp modSp add mod">
        <pc:chgData name="Kevin Shehan" userId="08a9fb75-bfa9-4619-a08a-5a0f62c1c55f" providerId="ADAL" clId="{4E49877F-593D-4284-B18F-34451EB7BF55}" dt="2025-09-30T18:26:32.398" v="826" actId="255"/>
        <pc:sldMkLst>
          <pc:docMk/>
          <pc:sldMk cId="1072857502" sldId="4431"/>
        </pc:sldMkLst>
        <pc:spChg chg="add mod">
          <ac:chgData name="Kevin Shehan" userId="08a9fb75-bfa9-4619-a08a-5a0f62c1c55f" providerId="ADAL" clId="{4E49877F-593D-4284-B18F-34451EB7BF55}" dt="2025-09-30T18:26:32.398" v="826" actId="255"/>
          <ac:spMkLst>
            <pc:docMk/>
            <pc:sldMk cId="1072857502" sldId="4431"/>
            <ac:spMk id="2" creationId="{00000000-0000-0000-0000-000000000000}"/>
          </ac:spMkLst>
        </pc:spChg>
        <pc:spChg chg="del">
          <ac:chgData name="Kevin Shehan" userId="08a9fb75-bfa9-4619-a08a-5a0f62c1c55f" providerId="ADAL" clId="{4E49877F-593D-4284-B18F-34451EB7BF55}" dt="2025-09-30T18:26:00.361" v="818" actId="478"/>
          <ac:spMkLst>
            <pc:docMk/>
            <pc:sldMk cId="1072857502" sldId="4431"/>
            <ac:spMk id="4" creationId="{C3C89A5B-B17D-E243-52B1-DB1B8B6CA8EB}"/>
          </ac:spMkLst>
        </pc:spChg>
        <pc:spChg chg="del">
          <ac:chgData name="Kevin Shehan" userId="08a9fb75-bfa9-4619-a08a-5a0f62c1c55f" providerId="ADAL" clId="{4E49877F-593D-4284-B18F-34451EB7BF55}" dt="2025-09-30T18:26:03.956" v="819" actId="478"/>
          <ac:spMkLst>
            <pc:docMk/>
            <pc:sldMk cId="1072857502" sldId="4431"/>
            <ac:spMk id="9" creationId="{A601EC64-1122-0D7D-4FE4-24834A7809BF}"/>
          </ac:spMkLst>
        </pc:spChg>
        <pc:spChg chg="add mod">
          <ac:chgData name="Kevin Shehan" userId="08a9fb75-bfa9-4619-a08a-5a0f62c1c55f" providerId="ADAL" clId="{4E49877F-593D-4284-B18F-34451EB7BF55}" dt="2025-09-30T18:26:10.581" v="821"/>
          <ac:spMkLst>
            <pc:docMk/>
            <pc:sldMk cId="1072857502" sldId="4431"/>
            <ac:spMk id="10" creationId="{45E8300B-7064-4F17-91C9-A6C4A6C3EC0B}"/>
          </ac:spMkLst>
        </pc:spChg>
        <pc:spChg chg="mod">
          <ac:chgData name="Kevin Shehan" userId="08a9fb75-bfa9-4619-a08a-5a0f62c1c55f" providerId="ADAL" clId="{4E49877F-593D-4284-B18F-34451EB7BF55}" dt="2025-09-30T18:25:58.086" v="817" actId="1076"/>
          <ac:spMkLst>
            <pc:docMk/>
            <pc:sldMk cId="1072857502" sldId="4431"/>
            <ac:spMk id="13" creationId="{DBC83F8B-89D3-23E4-8E65-FC461531BD52}"/>
          </ac:spMkLst>
        </pc:spChg>
        <pc:picChg chg="add mod">
          <ac:chgData name="Kevin Shehan" userId="08a9fb75-bfa9-4619-a08a-5a0f62c1c55f" providerId="ADAL" clId="{4E49877F-593D-4284-B18F-34451EB7BF55}" dt="2025-09-30T18:26:10.581" v="821"/>
          <ac:picMkLst>
            <pc:docMk/>
            <pc:sldMk cId="1072857502" sldId="4431"/>
            <ac:picMk id="3" creationId="{C993B23F-9B57-46CC-BB0B-CDC3159F5E3F}"/>
          </ac:picMkLst>
        </pc:picChg>
        <pc:picChg chg="add mod">
          <ac:chgData name="Kevin Shehan" userId="08a9fb75-bfa9-4619-a08a-5a0f62c1c55f" providerId="ADAL" clId="{4E49877F-593D-4284-B18F-34451EB7BF55}" dt="2025-09-30T18:26:10.581" v="821"/>
          <ac:picMkLst>
            <pc:docMk/>
            <pc:sldMk cId="1072857502" sldId="4431"/>
            <ac:picMk id="5" creationId="{7A510A1C-F67F-4A11-8728-C0DEC1151796}"/>
          </ac:picMkLst>
        </pc:picChg>
        <pc:picChg chg="del mod">
          <ac:chgData name="Kevin Shehan" userId="08a9fb75-bfa9-4619-a08a-5a0f62c1c55f" providerId="ADAL" clId="{4E49877F-593D-4284-B18F-34451EB7BF55}" dt="2025-09-30T18:26:00.361" v="818" actId="478"/>
          <ac:picMkLst>
            <pc:docMk/>
            <pc:sldMk cId="1072857502" sldId="4431"/>
            <ac:picMk id="8" creationId="{84DF9FD9-EC93-0B7B-E5DC-8ED62B6EFF90}"/>
          </ac:picMkLst>
        </pc:picChg>
      </pc:sldChg>
      <pc:sldChg chg="addSp delSp modSp add mod">
        <pc:chgData name="Kevin Shehan" userId="08a9fb75-bfa9-4619-a08a-5a0f62c1c55f" providerId="ADAL" clId="{4E49877F-593D-4284-B18F-34451EB7BF55}" dt="2025-09-30T18:27:29.420" v="885" actId="255"/>
        <pc:sldMkLst>
          <pc:docMk/>
          <pc:sldMk cId="2841336963" sldId="4432"/>
        </pc:sldMkLst>
        <pc:spChg chg="del">
          <ac:chgData name="Kevin Shehan" userId="08a9fb75-bfa9-4619-a08a-5a0f62c1c55f" providerId="ADAL" clId="{4E49877F-593D-4284-B18F-34451EB7BF55}" dt="2025-09-30T18:26:48.769" v="873" actId="478"/>
          <ac:spMkLst>
            <pc:docMk/>
            <pc:sldMk cId="2841336963" sldId="4432"/>
            <ac:spMk id="2" creationId="{29283222-F19B-FF25-E63A-F64BC0A0CCE0}"/>
          </ac:spMkLst>
        </pc:spChg>
        <pc:spChg chg="add mod">
          <ac:chgData name="Kevin Shehan" userId="08a9fb75-bfa9-4619-a08a-5a0f62c1c55f" providerId="ADAL" clId="{4E49877F-593D-4284-B18F-34451EB7BF55}" dt="2025-09-30T18:27:29.420" v="885" actId="255"/>
          <ac:spMkLst>
            <pc:docMk/>
            <pc:sldMk cId="2841336963" sldId="4432"/>
            <ac:spMk id="4" creationId="{00000000-0000-0000-0000-000000000000}"/>
          </ac:spMkLst>
        </pc:spChg>
        <pc:spChg chg="add mod">
          <ac:chgData name="Kevin Shehan" userId="08a9fb75-bfa9-4619-a08a-5a0f62c1c55f" providerId="ADAL" clId="{4E49877F-593D-4284-B18F-34451EB7BF55}" dt="2025-09-30T18:27:11.501" v="880"/>
          <ac:spMkLst>
            <pc:docMk/>
            <pc:sldMk cId="2841336963" sldId="4432"/>
            <ac:spMk id="9" creationId="{4B779CF4-ECE2-40B8-9C6E-C8C20D2AEF13}"/>
          </ac:spMkLst>
        </pc:spChg>
        <pc:spChg chg="add del">
          <ac:chgData name="Kevin Shehan" userId="08a9fb75-bfa9-4619-a08a-5a0f62c1c55f" providerId="ADAL" clId="{4E49877F-593D-4284-B18F-34451EB7BF55}" dt="2025-09-30T18:27:04.543" v="878" actId="478"/>
          <ac:spMkLst>
            <pc:docMk/>
            <pc:sldMk cId="2841336963" sldId="4432"/>
            <ac:spMk id="10" creationId="{598800C0-4229-312D-E5C3-A708DF51BFF4}"/>
          </ac:spMkLst>
        </pc:spChg>
        <pc:spChg chg="add mod">
          <ac:chgData name="Kevin Shehan" userId="08a9fb75-bfa9-4619-a08a-5a0f62c1c55f" providerId="ADAL" clId="{4E49877F-593D-4284-B18F-34451EB7BF55}" dt="2025-09-30T18:27:11.501" v="880"/>
          <ac:spMkLst>
            <pc:docMk/>
            <pc:sldMk cId="2841336963" sldId="4432"/>
            <ac:spMk id="11" creationId="{6D0C9170-64FB-4CA1-87E3-AC79F2B7FD2A}"/>
          </ac:spMkLst>
        </pc:spChg>
        <pc:spChg chg="add mod">
          <ac:chgData name="Kevin Shehan" userId="08a9fb75-bfa9-4619-a08a-5a0f62c1c55f" providerId="ADAL" clId="{4E49877F-593D-4284-B18F-34451EB7BF55}" dt="2025-09-30T18:27:11.501" v="880"/>
          <ac:spMkLst>
            <pc:docMk/>
            <pc:sldMk cId="2841336963" sldId="4432"/>
            <ac:spMk id="12" creationId="{3115A612-8D95-439E-9DAC-8D43627C7057}"/>
          </ac:spMkLst>
        </pc:spChg>
        <pc:spChg chg="mod">
          <ac:chgData name="Kevin Shehan" userId="08a9fb75-bfa9-4619-a08a-5a0f62c1c55f" providerId="ADAL" clId="{4E49877F-593D-4284-B18F-34451EB7BF55}" dt="2025-09-30T18:26:44.519" v="872" actId="20577"/>
          <ac:spMkLst>
            <pc:docMk/>
            <pc:sldMk cId="2841336963" sldId="4432"/>
            <ac:spMk id="13" creationId="{C2BAE7B5-4484-18AD-2EA8-8A2488A9988F}"/>
          </ac:spMkLst>
        </pc:spChg>
        <pc:picChg chg="del">
          <ac:chgData name="Kevin Shehan" userId="08a9fb75-bfa9-4619-a08a-5a0f62c1c55f" providerId="ADAL" clId="{4E49877F-593D-4284-B18F-34451EB7BF55}" dt="2025-09-30T18:26:48.769" v="873" actId="478"/>
          <ac:picMkLst>
            <pc:docMk/>
            <pc:sldMk cId="2841336963" sldId="4432"/>
            <ac:picMk id="3" creationId="{AAA28D58-9A6D-A832-3886-4E1AC300A17E}"/>
          </ac:picMkLst>
        </pc:picChg>
        <pc:picChg chg="del">
          <ac:chgData name="Kevin Shehan" userId="08a9fb75-bfa9-4619-a08a-5a0f62c1c55f" providerId="ADAL" clId="{4E49877F-593D-4284-B18F-34451EB7BF55}" dt="2025-09-30T18:26:48.769" v="873" actId="478"/>
          <ac:picMkLst>
            <pc:docMk/>
            <pc:sldMk cId="2841336963" sldId="4432"/>
            <ac:picMk id="5" creationId="{CA415015-9B5A-3F61-D419-26E3F184B59F}"/>
          </ac:picMkLst>
        </pc:picChg>
        <pc:picChg chg="add mod">
          <ac:chgData name="Kevin Shehan" userId="08a9fb75-bfa9-4619-a08a-5a0f62c1c55f" providerId="ADAL" clId="{4E49877F-593D-4284-B18F-34451EB7BF55}" dt="2025-09-30T18:27:11.501" v="880"/>
          <ac:picMkLst>
            <pc:docMk/>
            <pc:sldMk cId="2841336963" sldId="4432"/>
            <ac:picMk id="8" creationId="{D3529B8E-9D05-40D5-AB3E-3B68AC5D8C0D}"/>
          </ac:picMkLst>
        </pc:picChg>
      </pc:sldChg>
      <pc:sldChg chg="addSp delSp modSp add mod">
        <pc:chgData name="Kevin Shehan" userId="08a9fb75-bfa9-4619-a08a-5a0f62c1c55f" providerId="ADAL" clId="{4E49877F-593D-4284-B18F-34451EB7BF55}" dt="2025-09-30T18:28:40.828" v="910" actId="12"/>
        <pc:sldMkLst>
          <pc:docMk/>
          <pc:sldMk cId="3630932243" sldId="4433"/>
        </pc:sldMkLst>
        <pc:spChg chg="add mod">
          <ac:chgData name="Kevin Shehan" userId="08a9fb75-bfa9-4619-a08a-5a0f62c1c55f" providerId="ADAL" clId="{4E49877F-593D-4284-B18F-34451EB7BF55}" dt="2025-09-30T18:28:40.828" v="910" actId="12"/>
          <ac:spMkLst>
            <pc:docMk/>
            <pc:sldMk cId="3630932243" sldId="4433"/>
            <ac:spMk id="2" creationId="{00000000-0000-0000-0000-000000000000}"/>
          </ac:spMkLst>
        </pc:spChg>
        <pc:spChg chg="del">
          <ac:chgData name="Kevin Shehan" userId="08a9fb75-bfa9-4619-a08a-5a0f62c1c55f" providerId="ADAL" clId="{4E49877F-593D-4284-B18F-34451EB7BF55}" dt="2025-09-30T18:27:46.665" v="901" actId="478"/>
          <ac:spMkLst>
            <pc:docMk/>
            <pc:sldMk cId="3630932243" sldId="4433"/>
            <ac:spMk id="4" creationId="{F2BE0B67-38F5-5A56-92B6-52668D6A8794}"/>
          </ac:spMkLst>
        </pc:spChg>
        <pc:spChg chg="del">
          <ac:chgData name="Kevin Shehan" userId="08a9fb75-bfa9-4619-a08a-5a0f62c1c55f" providerId="ADAL" clId="{4E49877F-593D-4284-B18F-34451EB7BF55}" dt="2025-09-30T18:27:49.127" v="902" actId="478"/>
          <ac:spMkLst>
            <pc:docMk/>
            <pc:sldMk cId="3630932243" sldId="4433"/>
            <ac:spMk id="9" creationId="{2932B64E-343F-55E0-16F3-CC8E95F99477}"/>
          </ac:spMkLst>
        </pc:spChg>
        <pc:spChg chg="add mod">
          <ac:chgData name="Kevin Shehan" userId="08a9fb75-bfa9-4619-a08a-5a0f62c1c55f" providerId="ADAL" clId="{4E49877F-593D-4284-B18F-34451EB7BF55}" dt="2025-09-30T18:28:05.156" v="906"/>
          <ac:spMkLst>
            <pc:docMk/>
            <pc:sldMk cId="3630932243" sldId="4433"/>
            <ac:spMk id="10" creationId="{CC981FC8-08E6-404A-BDA2-9A4D6BE6AABF}"/>
          </ac:spMkLst>
        </pc:spChg>
        <pc:spChg chg="del">
          <ac:chgData name="Kevin Shehan" userId="08a9fb75-bfa9-4619-a08a-5a0f62c1c55f" providerId="ADAL" clId="{4E49877F-593D-4284-B18F-34451EB7BF55}" dt="2025-09-30T18:27:49.127" v="902" actId="478"/>
          <ac:spMkLst>
            <pc:docMk/>
            <pc:sldMk cId="3630932243" sldId="4433"/>
            <ac:spMk id="11" creationId="{7E959D49-2EE0-BE9B-9C6A-2EC242F1FD98}"/>
          </ac:spMkLst>
        </pc:spChg>
        <pc:spChg chg="del">
          <ac:chgData name="Kevin Shehan" userId="08a9fb75-bfa9-4619-a08a-5a0f62c1c55f" providerId="ADAL" clId="{4E49877F-593D-4284-B18F-34451EB7BF55}" dt="2025-09-30T18:27:49.127" v="902" actId="478"/>
          <ac:spMkLst>
            <pc:docMk/>
            <pc:sldMk cId="3630932243" sldId="4433"/>
            <ac:spMk id="12" creationId="{3ABD6E66-C97B-FABB-F4B5-31D1FE09B1F2}"/>
          </ac:spMkLst>
        </pc:spChg>
        <pc:spChg chg="mod">
          <ac:chgData name="Kevin Shehan" userId="08a9fb75-bfa9-4619-a08a-5a0f62c1c55f" providerId="ADAL" clId="{4E49877F-593D-4284-B18F-34451EB7BF55}" dt="2025-09-30T18:27:43.522" v="900" actId="20577"/>
          <ac:spMkLst>
            <pc:docMk/>
            <pc:sldMk cId="3630932243" sldId="4433"/>
            <ac:spMk id="13" creationId="{2EF78F25-4AF2-D326-A9CA-246FF341BCED}"/>
          </ac:spMkLst>
        </pc:spChg>
        <pc:spChg chg="add mod">
          <ac:chgData name="Kevin Shehan" userId="08a9fb75-bfa9-4619-a08a-5a0f62c1c55f" providerId="ADAL" clId="{4E49877F-593D-4284-B18F-34451EB7BF55}" dt="2025-09-30T18:28:05.156" v="906"/>
          <ac:spMkLst>
            <pc:docMk/>
            <pc:sldMk cId="3630932243" sldId="4433"/>
            <ac:spMk id="14" creationId="{BA5DB727-FAFC-4CF4-ACC1-54CE0123F7B4}"/>
          </ac:spMkLst>
        </pc:spChg>
        <pc:spChg chg="add mod">
          <ac:chgData name="Kevin Shehan" userId="08a9fb75-bfa9-4619-a08a-5a0f62c1c55f" providerId="ADAL" clId="{4E49877F-593D-4284-B18F-34451EB7BF55}" dt="2025-09-30T18:28:05.156" v="906"/>
          <ac:spMkLst>
            <pc:docMk/>
            <pc:sldMk cId="3630932243" sldId="4433"/>
            <ac:spMk id="15" creationId="{79056E5B-C3A8-4386-8C33-1458171C93EB}"/>
          </ac:spMkLst>
        </pc:spChg>
        <pc:picChg chg="add mod">
          <ac:chgData name="Kevin Shehan" userId="08a9fb75-bfa9-4619-a08a-5a0f62c1c55f" providerId="ADAL" clId="{4E49877F-593D-4284-B18F-34451EB7BF55}" dt="2025-09-30T18:28:05.156" v="906"/>
          <ac:picMkLst>
            <pc:docMk/>
            <pc:sldMk cId="3630932243" sldId="4433"/>
            <ac:picMk id="3" creationId="{3730D027-2698-48DA-BEDF-915F69894D49}"/>
          </ac:picMkLst>
        </pc:picChg>
        <pc:picChg chg="add mod">
          <ac:chgData name="Kevin Shehan" userId="08a9fb75-bfa9-4619-a08a-5a0f62c1c55f" providerId="ADAL" clId="{4E49877F-593D-4284-B18F-34451EB7BF55}" dt="2025-09-30T18:28:05.156" v="906"/>
          <ac:picMkLst>
            <pc:docMk/>
            <pc:sldMk cId="3630932243" sldId="4433"/>
            <ac:picMk id="5" creationId="{F17C175A-5AEE-499C-88FA-8AD6F81A3837}"/>
          </ac:picMkLst>
        </pc:picChg>
        <pc:picChg chg="del">
          <ac:chgData name="Kevin Shehan" userId="08a9fb75-bfa9-4619-a08a-5a0f62c1c55f" providerId="ADAL" clId="{4E49877F-593D-4284-B18F-34451EB7BF55}" dt="2025-09-30T18:27:46.665" v="901" actId="478"/>
          <ac:picMkLst>
            <pc:docMk/>
            <pc:sldMk cId="3630932243" sldId="4433"/>
            <ac:picMk id="8" creationId="{A6837F8B-CE23-83E4-0A7B-C28174B7D8F4}"/>
          </ac:picMkLst>
        </pc:picChg>
      </pc:sldChg>
      <pc:sldChg chg="addSp delSp modSp add mod">
        <pc:chgData name="Kevin Shehan" userId="08a9fb75-bfa9-4619-a08a-5a0f62c1c55f" providerId="ADAL" clId="{4E49877F-593D-4284-B18F-34451EB7BF55}" dt="2025-09-30T18:29:55.904" v="925" actId="255"/>
        <pc:sldMkLst>
          <pc:docMk/>
          <pc:sldMk cId="1664624963" sldId="4434"/>
        </pc:sldMkLst>
        <pc:spChg chg="del">
          <ac:chgData name="Kevin Shehan" userId="08a9fb75-bfa9-4619-a08a-5a0f62c1c55f" providerId="ADAL" clId="{4E49877F-593D-4284-B18F-34451EB7BF55}" dt="2025-09-30T18:29:22.460" v="913" actId="478"/>
          <ac:spMkLst>
            <pc:docMk/>
            <pc:sldMk cId="1664624963" sldId="4434"/>
            <ac:spMk id="2" creationId="{ABF61CB2-AF1E-117C-EA57-158EF15D48C8}"/>
          </ac:spMkLst>
        </pc:spChg>
        <pc:spChg chg="add mod">
          <ac:chgData name="Kevin Shehan" userId="08a9fb75-bfa9-4619-a08a-5a0f62c1c55f" providerId="ADAL" clId="{4E49877F-593D-4284-B18F-34451EB7BF55}" dt="2025-09-30T18:29:55.904" v="925" actId="255"/>
          <ac:spMkLst>
            <pc:docMk/>
            <pc:sldMk cId="1664624963" sldId="4434"/>
            <ac:spMk id="4" creationId="{00000000-0000-0000-0000-000000000000}"/>
          </ac:spMkLst>
        </pc:spChg>
        <pc:spChg chg="add del">
          <ac:chgData name="Kevin Shehan" userId="08a9fb75-bfa9-4619-a08a-5a0f62c1c55f" providerId="ADAL" clId="{4E49877F-593D-4284-B18F-34451EB7BF55}" dt="2025-09-30T18:29:30.847" v="918" actId="478"/>
          <ac:spMkLst>
            <pc:docMk/>
            <pc:sldMk cId="1664624963" sldId="4434"/>
            <ac:spMk id="10" creationId="{906925FD-F497-66E2-FC63-6CA84112FAF9}"/>
          </ac:spMkLst>
        </pc:spChg>
        <pc:spChg chg="add mod">
          <ac:chgData name="Kevin Shehan" userId="08a9fb75-bfa9-4619-a08a-5a0f62c1c55f" providerId="ADAL" clId="{4E49877F-593D-4284-B18F-34451EB7BF55}" dt="2025-09-30T18:29:36.123" v="920"/>
          <ac:spMkLst>
            <pc:docMk/>
            <pc:sldMk cId="1664624963" sldId="4434"/>
            <ac:spMk id="12" creationId="{7F42555E-74B8-408D-8D15-3DAE00255683}"/>
          </ac:spMkLst>
        </pc:spChg>
        <pc:spChg chg="add del">
          <ac:chgData name="Kevin Shehan" userId="08a9fb75-bfa9-4619-a08a-5a0f62c1c55f" providerId="ADAL" clId="{4E49877F-593D-4284-B18F-34451EB7BF55}" dt="2025-09-30T18:29:30.847" v="918" actId="478"/>
          <ac:spMkLst>
            <pc:docMk/>
            <pc:sldMk cId="1664624963" sldId="4434"/>
            <ac:spMk id="14" creationId="{FFB27620-534F-074A-DFA6-529C9B2AB0B6}"/>
          </ac:spMkLst>
        </pc:spChg>
        <pc:spChg chg="add del">
          <ac:chgData name="Kevin Shehan" userId="08a9fb75-bfa9-4619-a08a-5a0f62c1c55f" providerId="ADAL" clId="{4E49877F-593D-4284-B18F-34451EB7BF55}" dt="2025-09-30T18:29:30.847" v="918" actId="478"/>
          <ac:spMkLst>
            <pc:docMk/>
            <pc:sldMk cId="1664624963" sldId="4434"/>
            <ac:spMk id="15" creationId="{DACD6DA3-23E6-5033-BC28-0B5AA7079D9F}"/>
          </ac:spMkLst>
        </pc:spChg>
        <pc:spChg chg="add mod">
          <ac:chgData name="Kevin Shehan" userId="08a9fb75-bfa9-4619-a08a-5a0f62c1c55f" providerId="ADAL" clId="{4E49877F-593D-4284-B18F-34451EB7BF55}" dt="2025-09-30T18:29:36.123" v="920"/>
          <ac:spMkLst>
            <pc:docMk/>
            <pc:sldMk cId="1664624963" sldId="4434"/>
            <ac:spMk id="17" creationId="{0BE5724E-82FB-4F31-9114-5EBFC3327C47}"/>
          </ac:spMkLst>
        </pc:spChg>
        <pc:picChg chg="del">
          <ac:chgData name="Kevin Shehan" userId="08a9fb75-bfa9-4619-a08a-5a0f62c1c55f" providerId="ADAL" clId="{4E49877F-593D-4284-B18F-34451EB7BF55}" dt="2025-09-30T18:29:22.460" v="913" actId="478"/>
          <ac:picMkLst>
            <pc:docMk/>
            <pc:sldMk cId="1664624963" sldId="4434"/>
            <ac:picMk id="3" creationId="{CACC7751-D41F-DBA7-68B6-4D087D96C81D}"/>
          </ac:picMkLst>
        </pc:picChg>
        <pc:picChg chg="del">
          <ac:chgData name="Kevin Shehan" userId="08a9fb75-bfa9-4619-a08a-5a0f62c1c55f" providerId="ADAL" clId="{4E49877F-593D-4284-B18F-34451EB7BF55}" dt="2025-09-30T18:29:22.460" v="913" actId="478"/>
          <ac:picMkLst>
            <pc:docMk/>
            <pc:sldMk cId="1664624963" sldId="4434"/>
            <ac:picMk id="5" creationId="{16A9361C-6E04-72E4-56B9-539C4D638946}"/>
          </ac:picMkLst>
        </pc:picChg>
        <pc:picChg chg="add mod">
          <ac:chgData name="Kevin Shehan" userId="08a9fb75-bfa9-4619-a08a-5a0f62c1c55f" providerId="ADAL" clId="{4E49877F-593D-4284-B18F-34451EB7BF55}" dt="2025-09-30T18:29:36.123" v="920"/>
          <ac:picMkLst>
            <pc:docMk/>
            <pc:sldMk cId="1664624963" sldId="4434"/>
            <ac:picMk id="8" creationId="{CC8999A0-3195-4300-8895-F90674A6923C}"/>
          </ac:picMkLst>
        </pc:picChg>
        <pc:picChg chg="add mod">
          <ac:chgData name="Kevin Shehan" userId="08a9fb75-bfa9-4619-a08a-5a0f62c1c55f" providerId="ADAL" clId="{4E49877F-593D-4284-B18F-34451EB7BF55}" dt="2025-09-30T18:29:36.123" v="920"/>
          <ac:picMkLst>
            <pc:docMk/>
            <pc:sldMk cId="1664624963" sldId="4434"/>
            <ac:picMk id="9" creationId="{744CCBF4-9627-43E0-9C04-37F38187FD73}"/>
          </ac:picMkLst>
        </pc:picChg>
        <pc:picChg chg="add mod">
          <ac:chgData name="Kevin Shehan" userId="08a9fb75-bfa9-4619-a08a-5a0f62c1c55f" providerId="ADAL" clId="{4E49877F-593D-4284-B18F-34451EB7BF55}" dt="2025-09-30T18:29:36.123" v="920"/>
          <ac:picMkLst>
            <pc:docMk/>
            <pc:sldMk cId="1664624963" sldId="4434"/>
            <ac:picMk id="11" creationId="{87C4205B-F131-4450-80C6-26CB6A042CE3}"/>
          </ac:picMkLst>
        </pc:picChg>
        <pc:cxnChg chg="add mod">
          <ac:chgData name="Kevin Shehan" userId="08a9fb75-bfa9-4619-a08a-5a0f62c1c55f" providerId="ADAL" clId="{4E49877F-593D-4284-B18F-34451EB7BF55}" dt="2025-09-30T18:29:36.123" v="920"/>
          <ac:cxnSpMkLst>
            <pc:docMk/>
            <pc:sldMk cId="1664624963" sldId="4434"/>
            <ac:cxnSpMk id="16" creationId="{30B0E154-EBDE-40E1-B2F6-47B3ED5C2EA5}"/>
          </ac:cxnSpMkLst>
        </pc:cxnChg>
        <pc:cxnChg chg="add mod">
          <ac:chgData name="Kevin Shehan" userId="08a9fb75-bfa9-4619-a08a-5a0f62c1c55f" providerId="ADAL" clId="{4E49877F-593D-4284-B18F-34451EB7BF55}" dt="2025-09-30T18:29:36.123" v="920"/>
          <ac:cxnSpMkLst>
            <pc:docMk/>
            <pc:sldMk cId="1664624963" sldId="4434"/>
            <ac:cxnSpMk id="18" creationId="{9D9688DC-EE0E-4A04-A8A3-D33386CE00DC}"/>
          </ac:cxnSpMkLst>
        </pc:cxnChg>
        <pc:cxnChg chg="add mod">
          <ac:chgData name="Kevin Shehan" userId="08a9fb75-bfa9-4619-a08a-5a0f62c1c55f" providerId="ADAL" clId="{4E49877F-593D-4284-B18F-34451EB7BF55}" dt="2025-09-30T18:29:36.123" v="920"/>
          <ac:cxnSpMkLst>
            <pc:docMk/>
            <pc:sldMk cId="1664624963" sldId="4434"/>
            <ac:cxnSpMk id="19" creationId="{BA54BFF4-8122-4AD4-8889-A644707DBD20}"/>
          </ac:cxnSpMkLst>
        </pc:cxnChg>
      </pc:sldChg>
      <pc:sldChg chg="addSp delSp modSp add mod">
        <pc:chgData name="Kevin Shehan" userId="08a9fb75-bfa9-4619-a08a-5a0f62c1c55f" providerId="ADAL" clId="{4E49877F-593D-4284-B18F-34451EB7BF55}" dt="2025-09-30T18:30:30.651" v="936" actId="20577"/>
        <pc:sldMkLst>
          <pc:docMk/>
          <pc:sldMk cId="1843638645" sldId="4435"/>
        </pc:sldMkLst>
        <pc:spChg chg="add mod">
          <ac:chgData name="Kevin Shehan" userId="08a9fb75-bfa9-4619-a08a-5a0f62c1c55f" providerId="ADAL" clId="{4E49877F-593D-4284-B18F-34451EB7BF55}" dt="2025-09-30T18:30:30.651" v="936" actId="20577"/>
          <ac:spMkLst>
            <pc:docMk/>
            <pc:sldMk cId="1843638645" sldId="4435"/>
            <ac:spMk id="2" creationId="{00000000-0000-0000-0000-000000000000}"/>
          </ac:spMkLst>
        </pc:spChg>
        <pc:spChg chg="del">
          <ac:chgData name="Kevin Shehan" userId="08a9fb75-bfa9-4619-a08a-5a0f62c1c55f" providerId="ADAL" clId="{4E49877F-593D-4284-B18F-34451EB7BF55}" dt="2025-09-30T18:30:06.619" v="928" actId="478"/>
          <ac:spMkLst>
            <pc:docMk/>
            <pc:sldMk cId="1843638645" sldId="4435"/>
            <ac:spMk id="4" creationId="{B1032716-98E2-F5C1-236B-E82BC5FB040B}"/>
          </ac:spMkLst>
        </pc:spChg>
        <pc:spChg chg="add mod">
          <ac:chgData name="Kevin Shehan" userId="08a9fb75-bfa9-4619-a08a-5a0f62c1c55f" providerId="ADAL" clId="{4E49877F-593D-4284-B18F-34451EB7BF55}" dt="2025-09-30T18:30:13.875" v="930"/>
          <ac:spMkLst>
            <pc:docMk/>
            <pc:sldMk cId="1843638645" sldId="4435"/>
            <ac:spMk id="10" creationId="{50C3EBDD-CF09-4046-AA09-61262F678036}"/>
          </ac:spMkLst>
        </pc:spChg>
        <pc:spChg chg="del">
          <ac:chgData name="Kevin Shehan" userId="08a9fb75-bfa9-4619-a08a-5a0f62c1c55f" providerId="ADAL" clId="{4E49877F-593D-4284-B18F-34451EB7BF55}" dt="2025-09-30T18:30:05.229" v="927" actId="478"/>
          <ac:spMkLst>
            <pc:docMk/>
            <pc:sldMk cId="1843638645" sldId="4435"/>
            <ac:spMk id="12" creationId="{88F9E8B0-B6FE-B597-104F-90DC7DB2B6B1}"/>
          </ac:spMkLst>
        </pc:spChg>
        <pc:spChg chg="del">
          <ac:chgData name="Kevin Shehan" userId="08a9fb75-bfa9-4619-a08a-5a0f62c1c55f" providerId="ADAL" clId="{4E49877F-593D-4284-B18F-34451EB7BF55}" dt="2025-09-30T18:30:05.229" v="927" actId="478"/>
          <ac:spMkLst>
            <pc:docMk/>
            <pc:sldMk cId="1843638645" sldId="4435"/>
            <ac:spMk id="17" creationId="{FEA46CAF-11DD-C309-8ACF-DF81841553FF}"/>
          </ac:spMkLst>
        </pc:spChg>
        <pc:spChg chg="add mod">
          <ac:chgData name="Kevin Shehan" userId="08a9fb75-bfa9-4619-a08a-5a0f62c1c55f" providerId="ADAL" clId="{4E49877F-593D-4284-B18F-34451EB7BF55}" dt="2025-09-30T18:30:13.875" v="930"/>
          <ac:spMkLst>
            <pc:docMk/>
            <pc:sldMk cId="1843638645" sldId="4435"/>
            <ac:spMk id="20" creationId="{DEFA6F5E-BA2A-45C5-948E-B155551E625D}"/>
          </ac:spMkLst>
        </pc:spChg>
        <pc:picChg chg="add mod">
          <ac:chgData name="Kevin Shehan" userId="08a9fb75-bfa9-4619-a08a-5a0f62c1c55f" providerId="ADAL" clId="{4E49877F-593D-4284-B18F-34451EB7BF55}" dt="2025-09-30T18:30:13.875" v="930"/>
          <ac:picMkLst>
            <pc:docMk/>
            <pc:sldMk cId="1843638645" sldId="4435"/>
            <ac:picMk id="3" creationId="{B90EA8C9-0C27-4AE3-B1C7-C6C835FF0E09}"/>
          </ac:picMkLst>
        </pc:picChg>
        <pc:picChg chg="add mod">
          <ac:chgData name="Kevin Shehan" userId="08a9fb75-bfa9-4619-a08a-5a0f62c1c55f" providerId="ADAL" clId="{4E49877F-593D-4284-B18F-34451EB7BF55}" dt="2025-09-30T18:30:13.875" v="930"/>
          <ac:picMkLst>
            <pc:docMk/>
            <pc:sldMk cId="1843638645" sldId="4435"/>
            <ac:picMk id="5" creationId="{7256E951-3BFA-4926-BC6A-3FB73819F0D6}"/>
          </ac:picMkLst>
        </pc:picChg>
        <pc:picChg chg="del">
          <ac:chgData name="Kevin Shehan" userId="08a9fb75-bfa9-4619-a08a-5a0f62c1c55f" providerId="ADAL" clId="{4E49877F-593D-4284-B18F-34451EB7BF55}" dt="2025-09-30T18:30:05.229" v="927" actId="478"/>
          <ac:picMkLst>
            <pc:docMk/>
            <pc:sldMk cId="1843638645" sldId="4435"/>
            <ac:picMk id="8" creationId="{AD380797-8B15-BB0D-B003-A5FF528EE8CA}"/>
          </ac:picMkLst>
        </pc:picChg>
        <pc:picChg chg="del">
          <ac:chgData name="Kevin Shehan" userId="08a9fb75-bfa9-4619-a08a-5a0f62c1c55f" providerId="ADAL" clId="{4E49877F-593D-4284-B18F-34451EB7BF55}" dt="2025-09-30T18:30:05.229" v="927" actId="478"/>
          <ac:picMkLst>
            <pc:docMk/>
            <pc:sldMk cId="1843638645" sldId="4435"/>
            <ac:picMk id="9" creationId="{DFFA09C2-A149-FE84-10EF-36A6CC3C6845}"/>
          </ac:picMkLst>
        </pc:picChg>
        <pc:picChg chg="del">
          <ac:chgData name="Kevin Shehan" userId="08a9fb75-bfa9-4619-a08a-5a0f62c1c55f" providerId="ADAL" clId="{4E49877F-593D-4284-B18F-34451EB7BF55}" dt="2025-09-30T18:30:05.229" v="927" actId="478"/>
          <ac:picMkLst>
            <pc:docMk/>
            <pc:sldMk cId="1843638645" sldId="4435"/>
            <ac:picMk id="11" creationId="{DCFA04CB-EC5B-BEF2-4ABC-D63F8660B7FE}"/>
          </ac:picMkLst>
        </pc:picChg>
        <pc:picChg chg="add mod">
          <ac:chgData name="Kevin Shehan" userId="08a9fb75-bfa9-4619-a08a-5a0f62c1c55f" providerId="ADAL" clId="{4E49877F-593D-4284-B18F-34451EB7BF55}" dt="2025-09-30T18:30:13.875" v="930"/>
          <ac:picMkLst>
            <pc:docMk/>
            <pc:sldMk cId="1843638645" sldId="4435"/>
            <ac:picMk id="14" creationId="{4DD4D88B-A9C6-4A28-8906-E984F7944C38}"/>
          </ac:picMkLst>
        </pc:picChg>
        <pc:picChg chg="add mod">
          <ac:chgData name="Kevin Shehan" userId="08a9fb75-bfa9-4619-a08a-5a0f62c1c55f" providerId="ADAL" clId="{4E49877F-593D-4284-B18F-34451EB7BF55}" dt="2025-09-30T18:30:13.875" v="930"/>
          <ac:picMkLst>
            <pc:docMk/>
            <pc:sldMk cId="1843638645" sldId="4435"/>
            <ac:picMk id="15" creationId="{7A742E10-755B-41BB-866D-F0AC176D1955}"/>
          </ac:picMkLst>
        </pc:picChg>
        <pc:cxnChg chg="del">
          <ac:chgData name="Kevin Shehan" userId="08a9fb75-bfa9-4619-a08a-5a0f62c1c55f" providerId="ADAL" clId="{4E49877F-593D-4284-B18F-34451EB7BF55}" dt="2025-09-30T18:30:05.229" v="927" actId="478"/>
          <ac:cxnSpMkLst>
            <pc:docMk/>
            <pc:sldMk cId="1843638645" sldId="4435"/>
            <ac:cxnSpMk id="16" creationId="{6F7F91DF-DE66-0708-C033-7055B0AC275F}"/>
          </ac:cxnSpMkLst>
        </pc:cxnChg>
        <pc:cxnChg chg="del">
          <ac:chgData name="Kevin Shehan" userId="08a9fb75-bfa9-4619-a08a-5a0f62c1c55f" providerId="ADAL" clId="{4E49877F-593D-4284-B18F-34451EB7BF55}" dt="2025-09-30T18:30:05.229" v="927" actId="478"/>
          <ac:cxnSpMkLst>
            <pc:docMk/>
            <pc:sldMk cId="1843638645" sldId="4435"/>
            <ac:cxnSpMk id="18" creationId="{3227A194-F61E-ED92-8315-818A4EF09729}"/>
          </ac:cxnSpMkLst>
        </pc:cxnChg>
        <pc:cxnChg chg="del">
          <ac:chgData name="Kevin Shehan" userId="08a9fb75-bfa9-4619-a08a-5a0f62c1c55f" providerId="ADAL" clId="{4E49877F-593D-4284-B18F-34451EB7BF55}" dt="2025-09-30T18:30:05.229" v="927" actId="478"/>
          <ac:cxnSpMkLst>
            <pc:docMk/>
            <pc:sldMk cId="1843638645" sldId="4435"/>
            <ac:cxnSpMk id="19" creationId="{3CD857DD-4594-069B-92E9-DD7789DDD7EC}"/>
          </ac:cxnSpMkLst>
        </pc:cxnChg>
        <pc:cxnChg chg="add mod">
          <ac:chgData name="Kevin Shehan" userId="08a9fb75-bfa9-4619-a08a-5a0f62c1c55f" providerId="ADAL" clId="{4E49877F-593D-4284-B18F-34451EB7BF55}" dt="2025-09-30T18:30:13.875" v="930"/>
          <ac:cxnSpMkLst>
            <pc:docMk/>
            <pc:sldMk cId="1843638645" sldId="4435"/>
            <ac:cxnSpMk id="21" creationId="{42314D7C-B2D3-4E71-9E87-2AD84EAA1E74}"/>
          </ac:cxnSpMkLst>
        </pc:cxnChg>
        <pc:cxnChg chg="add mod">
          <ac:chgData name="Kevin Shehan" userId="08a9fb75-bfa9-4619-a08a-5a0f62c1c55f" providerId="ADAL" clId="{4E49877F-593D-4284-B18F-34451EB7BF55}" dt="2025-09-30T18:30:13.875" v="930"/>
          <ac:cxnSpMkLst>
            <pc:docMk/>
            <pc:sldMk cId="1843638645" sldId="4435"/>
            <ac:cxnSpMk id="22" creationId="{7912BFDB-9CED-469C-8D71-ECD89EBC52B9}"/>
          </ac:cxnSpMkLst>
        </pc:cxnChg>
      </pc:sldChg>
      <pc:sldChg chg="addSp delSp modSp add mod">
        <pc:chgData name="Kevin Shehan" userId="08a9fb75-bfa9-4619-a08a-5a0f62c1c55f" providerId="ADAL" clId="{4E49877F-593D-4284-B18F-34451EB7BF55}" dt="2025-09-30T18:31:01.868" v="956" actId="12"/>
        <pc:sldMkLst>
          <pc:docMk/>
          <pc:sldMk cId="2687986469" sldId="4436"/>
        </pc:sldMkLst>
        <pc:spChg chg="del">
          <ac:chgData name="Kevin Shehan" userId="08a9fb75-bfa9-4619-a08a-5a0f62c1c55f" providerId="ADAL" clId="{4E49877F-593D-4284-B18F-34451EB7BF55}" dt="2025-09-30T18:30:44.199" v="950" actId="478"/>
          <ac:spMkLst>
            <pc:docMk/>
            <pc:sldMk cId="2687986469" sldId="4436"/>
            <ac:spMk id="2" creationId="{1FC6F370-939D-28B3-FF9E-E5B4E07BFB4B}"/>
          </ac:spMkLst>
        </pc:spChg>
        <pc:spChg chg="add mod">
          <ac:chgData name="Kevin Shehan" userId="08a9fb75-bfa9-4619-a08a-5a0f62c1c55f" providerId="ADAL" clId="{4E49877F-593D-4284-B18F-34451EB7BF55}" dt="2025-09-30T18:31:01.868" v="956" actId="12"/>
          <ac:spMkLst>
            <pc:docMk/>
            <pc:sldMk cId="2687986469" sldId="4436"/>
            <ac:spMk id="4" creationId="{38060F4A-2347-484B-A67A-235847153870}"/>
          </ac:spMkLst>
        </pc:spChg>
        <pc:spChg chg="del">
          <ac:chgData name="Kevin Shehan" userId="08a9fb75-bfa9-4619-a08a-5a0f62c1c55f" providerId="ADAL" clId="{4E49877F-593D-4284-B18F-34451EB7BF55}" dt="2025-09-30T18:30:44.199" v="950" actId="478"/>
          <ac:spMkLst>
            <pc:docMk/>
            <pc:sldMk cId="2687986469" sldId="4436"/>
            <ac:spMk id="6" creationId="{48F64E2B-3BB6-9571-89C0-5BC82C971A2A}"/>
          </ac:spMkLst>
        </pc:spChg>
        <pc:spChg chg="del">
          <ac:chgData name="Kevin Shehan" userId="08a9fb75-bfa9-4619-a08a-5a0f62c1c55f" providerId="ADAL" clId="{4E49877F-593D-4284-B18F-34451EB7BF55}" dt="2025-09-30T18:30:44.199" v="950" actId="478"/>
          <ac:spMkLst>
            <pc:docMk/>
            <pc:sldMk cId="2687986469" sldId="4436"/>
            <ac:spMk id="10" creationId="{48E74111-E04F-E436-30E8-44AE52CB83B0}"/>
          </ac:spMkLst>
        </pc:spChg>
        <pc:spChg chg="mod">
          <ac:chgData name="Kevin Shehan" userId="08a9fb75-bfa9-4619-a08a-5a0f62c1c55f" providerId="ADAL" clId="{4E49877F-593D-4284-B18F-34451EB7BF55}" dt="2025-09-30T18:30:39.812" v="949" actId="20577"/>
          <ac:spMkLst>
            <pc:docMk/>
            <pc:sldMk cId="2687986469" sldId="4436"/>
            <ac:spMk id="13" creationId="{DE089CCB-AD6B-BA4C-7E76-2D943D5BDEBD}"/>
          </ac:spMkLst>
        </pc:spChg>
        <pc:spChg chg="del">
          <ac:chgData name="Kevin Shehan" userId="08a9fb75-bfa9-4619-a08a-5a0f62c1c55f" providerId="ADAL" clId="{4E49877F-593D-4284-B18F-34451EB7BF55}" dt="2025-09-30T18:30:44.199" v="950" actId="478"/>
          <ac:spMkLst>
            <pc:docMk/>
            <pc:sldMk cId="2687986469" sldId="4436"/>
            <ac:spMk id="20" creationId="{8CF60289-C547-7BE8-F02A-D822D1B4E145}"/>
          </ac:spMkLst>
        </pc:spChg>
        <pc:picChg chg="del">
          <ac:chgData name="Kevin Shehan" userId="08a9fb75-bfa9-4619-a08a-5a0f62c1c55f" providerId="ADAL" clId="{4E49877F-593D-4284-B18F-34451EB7BF55}" dt="2025-09-30T18:30:44.199" v="950" actId="478"/>
          <ac:picMkLst>
            <pc:docMk/>
            <pc:sldMk cId="2687986469" sldId="4436"/>
            <ac:picMk id="3" creationId="{3F20EB33-84B9-4351-C0F2-1839863618B4}"/>
          </ac:picMkLst>
        </pc:picChg>
        <pc:picChg chg="del">
          <ac:chgData name="Kevin Shehan" userId="08a9fb75-bfa9-4619-a08a-5a0f62c1c55f" providerId="ADAL" clId="{4E49877F-593D-4284-B18F-34451EB7BF55}" dt="2025-09-30T18:30:44.199" v="950" actId="478"/>
          <ac:picMkLst>
            <pc:docMk/>
            <pc:sldMk cId="2687986469" sldId="4436"/>
            <ac:picMk id="5" creationId="{58A57248-4B5E-63BA-73F0-FF5568E6A30C}"/>
          </ac:picMkLst>
        </pc:picChg>
        <pc:picChg chg="del">
          <ac:chgData name="Kevin Shehan" userId="08a9fb75-bfa9-4619-a08a-5a0f62c1c55f" providerId="ADAL" clId="{4E49877F-593D-4284-B18F-34451EB7BF55}" dt="2025-09-30T18:30:44.199" v="950" actId="478"/>
          <ac:picMkLst>
            <pc:docMk/>
            <pc:sldMk cId="2687986469" sldId="4436"/>
            <ac:picMk id="14" creationId="{C45C5A3C-00AF-ECBD-8442-DA4D9532E756}"/>
          </ac:picMkLst>
        </pc:picChg>
        <pc:picChg chg="del">
          <ac:chgData name="Kevin Shehan" userId="08a9fb75-bfa9-4619-a08a-5a0f62c1c55f" providerId="ADAL" clId="{4E49877F-593D-4284-B18F-34451EB7BF55}" dt="2025-09-30T18:30:44.199" v="950" actId="478"/>
          <ac:picMkLst>
            <pc:docMk/>
            <pc:sldMk cId="2687986469" sldId="4436"/>
            <ac:picMk id="15" creationId="{8FE0D541-F6B4-3EC6-DEE6-4D178857E7BF}"/>
          </ac:picMkLst>
        </pc:picChg>
        <pc:cxnChg chg="del">
          <ac:chgData name="Kevin Shehan" userId="08a9fb75-bfa9-4619-a08a-5a0f62c1c55f" providerId="ADAL" clId="{4E49877F-593D-4284-B18F-34451EB7BF55}" dt="2025-09-30T18:30:44.199" v="950" actId="478"/>
          <ac:cxnSpMkLst>
            <pc:docMk/>
            <pc:sldMk cId="2687986469" sldId="4436"/>
            <ac:cxnSpMk id="21" creationId="{62961C15-2C63-4C49-0B2B-6855715DBA45}"/>
          </ac:cxnSpMkLst>
        </pc:cxnChg>
        <pc:cxnChg chg="del">
          <ac:chgData name="Kevin Shehan" userId="08a9fb75-bfa9-4619-a08a-5a0f62c1c55f" providerId="ADAL" clId="{4E49877F-593D-4284-B18F-34451EB7BF55}" dt="2025-09-30T18:30:44.199" v="950" actId="478"/>
          <ac:cxnSpMkLst>
            <pc:docMk/>
            <pc:sldMk cId="2687986469" sldId="4436"/>
            <ac:cxnSpMk id="22" creationId="{3ABD117C-3931-1251-DA70-80ADA179B0D0}"/>
          </ac:cxnSpMkLst>
        </pc:cxnChg>
      </pc:sldChg>
      <pc:sldChg chg="addSp delSp modSp add mod">
        <pc:chgData name="Kevin Shehan" userId="08a9fb75-bfa9-4619-a08a-5a0f62c1c55f" providerId="ADAL" clId="{4E49877F-593D-4284-B18F-34451EB7BF55}" dt="2025-09-30T18:31:44.531" v="977" actId="12"/>
        <pc:sldMkLst>
          <pc:docMk/>
          <pc:sldMk cId="459231549" sldId="4437"/>
        </pc:sldMkLst>
        <pc:spChg chg="del">
          <ac:chgData name="Kevin Shehan" userId="08a9fb75-bfa9-4619-a08a-5a0f62c1c55f" providerId="ADAL" clId="{4E49877F-593D-4284-B18F-34451EB7BF55}" dt="2025-09-30T18:31:20.656" v="969" actId="478"/>
          <ac:spMkLst>
            <pc:docMk/>
            <pc:sldMk cId="459231549" sldId="4437"/>
            <ac:spMk id="4" creationId="{3C798AAC-4347-5728-431C-A10B5065E042}"/>
          </ac:spMkLst>
        </pc:spChg>
        <pc:spChg chg="add mod">
          <ac:chgData name="Kevin Shehan" userId="08a9fb75-bfa9-4619-a08a-5a0f62c1c55f" providerId="ADAL" clId="{4E49877F-593D-4284-B18F-34451EB7BF55}" dt="2025-09-30T18:31:44.531" v="977" actId="12"/>
          <ac:spMkLst>
            <pc:docMk/>
            <pc:sldMk cId="459231549" sldId="4437"/>
            <ac:spMk id="6" creationId="{00000000-0000-0000-0000-000000000000}"/>
          </ac:spMkLst>
        </pc:spChg>
        <pc:spChg chg="mod">
          <ac:chgData name="Kevin Shehan" userId="08a9fb75-bfa9-4619-a08a-5a0f62c1c55f" providerId="ADAL" clId="{4E49877F-593D-4284-B18F-34451EB7BF55}" dt="2025-09-30T18:31:17.894" v="968" actId="20577"/>
          <ac:spMkLst>
            <pc:docMk/>
            <pc:sldMk cId="459231549" sldId="4437"/>
            <ac:spMk id="13" creationId="{96BF8DC9-49A3-F6ED-49F8-7C2D9154C4FE}"/>
          </ac:spMkLst>
        </pc:spChg>
        <pc:picChg chg="add mod">
          <ac:chgData name="Kevin Shehan" userId="08a9fb75-bfa9-4619-a08a-5a0f62c1c55f" providerId="ADAL" clId="{4E49877F-593D-4284-B18F-34451EB7BF55}" dt="2025-09-30T18:31:31.374" v="973"/>
          <ac:picMkLst>
            <pc:docMk/>
            <pc:sldMk cId="459231549" sldId="4437"/>
            <ac:picMk id="2" creationId="{F6DC14DB-02DD-45A2-B14D-037255781506}"/>
          </ac:picMkLst>
        </pc:picChg>
      </pc:sldChg>
      <pc:sldChg chg="addSp delSp modSp add mod">
        <pc:chgData name="Kevin Shehan" userId="08a9fb75-bfa9-4619-a08a-5a0f62c1c55f" providerId="ADAL" clId="{4E49877F-593D-4284-B18F-34451EB7BF55}" dt="2025-09-30T18:32:23.464" v="987" actId="255"/>
        <pc:sldMkLst>
          <pc:docMk/>
          <pc:sldMk cId="3219530281" sldId="4438"/>
        </pc:sldMkLst>
        <pc:spChg chg="add mod">
          <ac:chgData name="Kevin Shehan" userId="08a9fb75-bfa9-4619-a08a-5a0f62c1c55f" providerId="ADAL" clId="{4E49877F-593D-4284-B18F-34451EB7BF55}" dt="2025-09-30T18:32:23.464" v="987" actId="255"/>
          <ac:spMkLst>
            <pc:docMk/>
            <pc:sldMk cId="3219530281" sldId="4438"/>
            <ac:spMk id="3" creationId="{00000000-0000-0000-0000-000000000000}"/>
          </ac:spMkLst>
        </pc:spChg>
        <pc:spChg chg="del">
          <ac:chgData name="Kevin Shehan" userId="08a9fb75-bfa9-4619-a08a-5a0f62c1c55f" providerId="ADAL" clId="{4E49877F-593D-4284-B18F-34451EB7BF55}" dt="2025-09-30T18:31:58.363" v="981" actId="478"/>
          <ac:spMkLst>
            <pc:docMk/>
            <pc:sldMk cId="3219530281" sldId="4438"/>
            <ac:spMk id="6" creationId="{E7F3ADE0-F365-4BA9-FCD9-926436FFE74D}"/>
          </ac:spMkLst>
        </pc:spChg>
        <pc:picChg chg="del">
          <ac:chgData name="Kevin Shehan" userId="08a9fb75-bfa9-4619-a08a-5a0f62c1c55f" providerId="ADAL" clId="{4E49877F-593D-4284-B18F-34451EB7BF55}" dt="2025-09-30T18:31:56.341" v="980" actId="478"/>
          <ac:picMkLst>
            <pc:docMk/>
            <pc:sldMk cId="3219530281" sldId="4438"/>
            <ac:picMk id="2" creationId="{2569CEE3-3DA2-1E66-A15E-D8CF90D618A8}"/>
          </ac:picMkLst>
        </pc:picChg>
        <pc:picChg chg="add mod">
          <ac:chgData name="Kevin Shehan" userId="08a9fb75-bfa9-4619-a08a-5a0f62c1c55f" providerId="ADAL" clId="{4E49877F-593D-4284-B18F-34451EB7BF55}" dt="2025-09-30T18:32:03.769" v="983"/>
          <ac:picMkLst>
            <pc:docMk/>
            <pc:sldMk cId="3219530281" sldId="4438"/>
            <ac:picMk id="4" creationId="{A12380A7-B89A-42E7-9E64-83B85FCEE4DF}"/>
          </ac:picMkLst>
        </pc:picChg>
      </pc:sldChg>
      <pc:sldChg chg="addSp delSp modSp add mod">
        <pc:chgData name="Kevin Shehan" userId="08a9fb75-bfa9-4619-a08a-5a0f62c1c55f" providerId="ADAL" clId="{4E49877F-593D-4284-B18F-34451EB7BF55}" dt="2025-09-30T18:33:03.315" v="1014" actId="12"/>
        <pc:sldMkLst>
          <pc:docMk/>
          <pc:sldMk cId="2049481361" sldId="4439"/>
        </pc:sldMkLst>
        <pc:spChg chg="del">
          <ac:chgData name="Kevin Shehan" userId="08a9fb75-bfa9-4619-a08a-5a0f62c1c55f" providerId="ADAL" clId="{4E49877F-593D-4284-B18F-34451EB7BF55}" dt="2025-09-30T18:32:36.510" v="1005" actId="478"/>
          <ac:spMkLst>
            <pc:docMk/>
            <pc:sldMk cId="2049481361" sldId="4439"/>
            <ac:spMk id="3" creationId="{0B9A093D-2528-2133-106B-C0BA977273A7}"/>
          </ac:spMkLst>
        </pc:spChg>
        <pc:spChg chg="add mod">
          <ac:chgData name="Kevin Shehan" userId="08a9fb75-bfa9-4619-a08a-5a0f62c1c55f" providerId="ADAL" clId="{4E49877F-593D-4284-B18F-34451EB7BF55}" dt="2025-09-30T18:33:03.315" v="1014" actId="12"/>
          <ac:spMkLst>
            <pc:docMk/>
            <pc:sldMk cId="2049481361" sldId="4439"/>
            <ac:spMk id="6" creationId="{00000000-0000-0000-0000-000000000000}"/>
          </ac:spMkLst>
        </pc:spChg>
        <pc:spChg chg="mod">
          <ac:chgData name="Kevin Shehan" userId="08a9fb75-bfa9-4619-a08a-5a0f62c1c55f" providerId="ADAL" clId="{4E49877F-593D-4284-B18F-34451EB7BF55}" dt="2025-09-30T18:32:33.845" v="1004" actId="20577"/>
          <ac:spMkLst>
            <pc:docMk/>
            <pc:sldMk cId="2049481361" sldId="4439"/>
            <ac:spMk id="13" creationId="{5BF3FFC1-8C9E-1B76-38D2-13C7B64303F5}"/>
          </ac:spMkLst>
        </pc:spChg>
        <pc:picChg chg="add mod">
          <ac:chgData name="Kevin Shehan" userId="08a9fb75-bfa9-4619-a08a-5a0f62c1c55f" providerId="ADAL" clId="{4E49877F-593D-4284-B18F-34451EB7BF55}" dt="2025-09-30T18:32:44.813" v="1008"/>
          <ac:picMkLst>
            <pc:docMk/>
            <pc:sldMk cId="2049481361" sldId="4439"/>
            <ac:picMk id="2" creationId="{7F883418-FC07-4634-AFA3-F9588C676CDA}"/>
          </ac:picMkLst>
        </pc:picChg>
        <pc:picChg chg="del">
          <ac:chgData name="Kevin Shehan" userId="08a9fb75-bfa9-4619-a08a-5a0f62c1c55f" providerId="ADAL" clId="{4E49877F-593D-4284-B18F-34451EB7BF55}" dt="2025-09-30T18:32:37.121" v="1006" actId="478"/>
          <ac:picMkLst>
            <pc:docMk/>
            <pc:sldMk cId="2049481361" sldId="4439"/>
            <ac:picMk id="4" creationId="{EC021E3E-CA74-1519-D22A-2EF318EAEC09}"/>
          </ac:picMkLst>
        </pc:picChg>
      </pc:sldChg>
      <pc:sldChg chg="addSp delSp modSp add mod">
        <pc:chgData name="Kevin Shehan" userId="08a9fb75-bfa9-4619-a08a-5a0f62c1c55f" providerId="ADAL" clId="{4E49877F-593D-4284-B18F-34451EB7BF55}" dt="2025-09-30T18:33:39.393" v="1035" actId="255"/>
        <pc:sldMkLst>
          <pc:docMk/>
          <pc:sldMk cId="3023544542" sldId="4440"/>
        </pc:sldMkLst>
        <pc:spChg chg="add mod">
          <ac:chgData name="Kevin Shehan" userId="08a9fb75-bfa9-4619-a08a-5a0f62c1c55f" providerId="ADAL" clId="{4E49877F-593D-4284-B18F-34451EB7BF55}" dt="2025-09-30T18:33:39.393" v="1035" actId="255"/>
          <ac:spMkLst>
            <pc:docMk/>
            <pc:sldMk cId="3023544542" sldId="4440"/>
            <ac:spMk id="4" creationId="{38060F4A-2347-484B-A67A-235847153870}"/>
          </ac:spMkLst>
        </pc:spChg>
        <pc:spChg chg="del">
          <ac:chgData name="Kevin Shehan" userId="08a9fb75-bfa9-4619-a08a-5a0f62c1c55f" providerId="ADAL" clId="{4E49877F-593D-4284-B18F-34451EB7BF55}" dt="2025-09-30T18:33:16.981" v="1028" actId="478"/>
          <ac:spMkLst>
            <pc:docMk/>
            <pc:sldMk cId="3023544542" sldId="4440"/>
            <ac:spMk id="6" creationId="{688811A8-CBE3-51EB-4710-C7A9C017310B}"/>
          </ac:spMkLst>
        </pc:spChg>
        <pc:spChg chg="mod">
          <ac:chgData name="Kevin Shehan" userId="08a9fb75-bfa9-4619-a08a-5a0f62c1c55f" providerId="ADAL" clId="{4E49877F-593D-4284-B18F-34451EB7BF55}" dt="2025-09-30T18:33:14.905" v="1027" actId="20577"/>
          <ac:spMkLst>
            <pc:docMk/>
            <pc:sldMk cId="3023544542" sldId="4440"/>
            <ac:spMk id="13" creationId="{41D24BC6-E8C6-946D-A206-1575570733AA}"/>
          </ac:spMkLst>
        </pc:spChg>
        <pc:picChg chg="del">
          <ac:chgData name="Kevin Shehan" userId="08a9fb75-bfa9-4619-a08a-5a0f62c1c55f" providerId="ADAL" clId="{4E49877F-593D-4284-B18F-34451EB7BF55}" dt="2025-09-30T18:33:19.473" v="1029" actId="478"/>
          <ac:picMkLst>
            <pc:docMk/>
            <pc:sldMk cId="3023544542" sldId="4440"/>
            <ac:picMk id="2" creationId="{3A1FB576-2C38-2EB3-17B0-B179E6CFDDE0}"/>
          </ac:picMkLst>
        </pc:picChg>
      </pc:sldChg>
      <pc:sldChg chg="addSp delSp modSp add mod">
        <pc:chgData name="Kevin Shehan" userId="08a9fb75-bfa9-4619-a08a-5a0f62c1c55f" providerId="ADAL" clId="{4E49877F-593D-4284-B18F-34451EB7BF55}" dt="2025-09-30T18:34:46.447" v="1067" actId="123"/>
        <pc:sldMkLst>
          <pc:docMk/>
          <pc:sldMk cId="913509751" sldId="4441"/>
        </pc:sldMkLst>
        <pc:spChg chg="del">
          <ac:chgData name="Kevin Shehan" userId="08a9fb75-bfa9-4619-a08a-5a0f62c1c55f" providerId="ADAL" clId="{4E49877F-593D-4284-B18F-34451EB7BF55}" dt="2025-09-30T18:34:20.612" v="1059" actId="478"/>
          <ac:spMkLst>
            <pc:docMk/>
            <pc:sldMk cId="913509751" sldId="4441"/>
            <ac:spMk id="4" creationId="{7AB4EF41-2BA6-EED0-BBD4-5F4D67B0CBCD}"/>
          </ac:spMkLst>
        </pc:spChg>
        <pc:spChg chg="add mod">
          <ac:chgData name="Kevin Shehan" userId="08a9fb75-bfa9-4619-a08a-5a0f62c1c55f" providerId="ADAL" clId="{4E49877F-593D-4284-B18F-34451EB7BF55}" dt="2025-09-30T18:34:46.447" v="1067" actId="123"/>
          <ac:spMkLst>
            <pc:docMk/>
            <pc:sldMk cId="913509751" sldId="4441"/>
            <ac:spMk id="6" creationId="{00000000-0000-0000-0000-000000000000}"/>
          </ac:spMkLst>
        </pc:spChg>
        <pc:spChg chg="mod">
          <ac:chgData name="Kevin Shehan" userId="08a9fb75-bfa9-4619-a08a-5a0f62c1c55f" providerId="ADAL" clId="{4E49877F-593D-4284-B18F-34451EB7BF55}" dt="2025-09-30T18:34:17.140" v="1058" actId="20577"/>
          <ac:spMkLst>
            <pc:docMk/>
            <pc:sldMk cId="913509751" sldId="4441"/>
            <ac:spMk id="13" creationId="{9B6AE089-E3EC-2744-86FA-2D61BA077498}"/>
          </ac:spMkLst>
        </pc:spChg>
        <pc:picChg chg="add mod">
          <ac:chgData name="Kevin Shehan" userId="08a9fb75-bfa9-4619-a08a-5a0f62c1c55f" providerId="ADAL" clId="{4E49877F-593D-4284-B18F-34451EB7BF55}" dt="2025-09-30T18:34:34.444" v="1063"/>
          <ac:picMkLst>
            <pc:docMk/>
            <pc:sldMk cId="913509751" sldId="4441"/>
            <ac:picMk id="2" creationId="{59BD0D97-6C2E-41C4-8763-21D79C066E9C}"/>
          </ac:picMkLst>
        </pc:picChg>
        <pc:picChg chg="add mod">
          <ac:chgData name="Kevin Shehan" userId="08a9fb75-bfa9-4619-a08a-5a0f62c1c55f" providerId="ADAL" clId="{4E49877F-593D-4284-B18F-34451EB7BF55}" dt="2025-09-30T18:34:34.444" v="1063"/>
          <ac:picMkLst>
            <pc:docMk/>
            <pc:sldMk cId="913509751" sldId="4441"/>
            <ac:picMk id="8" creationId="{774F89B9-9713-414E-9FE5-A4195A294B04}"/>
          </ac:picMkLst>
        </pc:picChg>
        <pc:picChg chg="add mod">
          <ac:chgData name="Kevin Shehan" userId="08a9fb75-bfa9-4619-a08a-5a0f62c1c55f" providerId="ADAL" clId="{4E49877F-593D-4284-B18F-34451EB7BF55}" dt="2025-09-30T18:34:34.444" v="1063"/>
          <ac:picMkLst>
            <pc:docMk/>
            <pc:sldMk cId="913509751" sldId="4441"/>
            <ac:picMk id="9" creationId="{AC685DB4-5FE6-49E4-A1D6-7E0745064FC7}"/>
          </ac:picMkLst>
        </pc:picChg>
        <pc:picChg chg="add mod">
          <ac:chgData name="Kevin Shehan" userId="08a9fb75-bfa9-4619-a08a-5a0f62c1c55f" providerId="ADAL" clId="{4E49877F-593D-4284-B18F-34451EB7BF55}" dt="2025-09-30T18:34:34.444" v="1063"/>
          <ac:picMkLst>
            <pc:docMk/>
            <pc:sldMk cId="913509751" sldId="4441"/>
            <ac:picMk id="10" creationId="{751D1B76-28D8-42C3-8A48-51E4649D93DB}"/>
          </ac:picMkLst>
        </pc:picChg>
      </pc:sldChg>
      <pc:sldChg chg="addSp delSp modSp add mod">
        <pc:chgData name="Kevin Shehan" userId="08a9fb75-bfa9-4619-a08a-5a0f62c1c55f" providerId="ADAL" clId="{4E49877F-593D-4284-B18F-34451EB7BF55}" dt="2025-09-30T18:35:27.593" v="1101" actId="255"/>
        <pc:sldMkLst>
          <pc:docMk/>
          <pc:sldMk cId="4212587942" sldId="4442"/>
        </pc:sldMkLst>
        <pc:spChg chg="add mod">
          <ac:chgData name="Kevin Shehan" userId="08a9fb75-bfa9-4619-a08a-5a0f62c1c55f" providerId="ADAL" clId="{4E49877F-593D-4284-B18F-34451EB7BF55}" dt="2025-09-30T18:35:27.593" v="1101" actId="255"/>
          <ac:spMkLst>
            <pc:docMk/>
            <pc:sldMk cId="4212587942" sldId="4442"/>
            <ac:spMk id="3" creationId="{00000000-0000-0000-0000-000000000000}"/>
          </ac:spMkLst>
        </pc:spChg>
        <pc:spChg chg="del">
          <ac:chgData name="Kevin Shehan" userId="08a9fb75-bfa9-4619-a08a-5a0f62c1c55f" providerId="ADAL" clId="{4E49877F-593D-4284-B18F-34451EB7BF55}" dt="2025-09-30T18:35:02.546" v="1094" actId="478"/>
          <ac:spMkLst>
            <pc:docMk/>
            <pc:sldMk cId="4212587942" sldId="4442"/>
            <ac:spMk id="6" creationId="{743A2DE0-7390-323C-CD4C-D21ACA02D1E8}"/>
          </ac:spMkLst>
        </pc:spChg>
        <pc:spChg chg="mod">
          <ac:chgData name="Kevin Shehan" userId="08a9fb75-bfa9-4619-a08a-5a0f62c1c55f" providerId="ADAL" clId="{4E49877F-593D-4284-B18F-34451EB7BF55}" dt="2025-09-30T18:34:58.446" v="1093" actId="20577"/>
          <ac:spMkLst>
            <pc:docMk/>
            <pc:sldMk cId="4212587942" sldId="4442"/>
            <ac:spMk id="13" creationId="{96162B0D-41AB-1666-DE69-7B641B403BE3}"/>
          </ac:spMkLst>
        </pc:spChg>
        <pc:picChg chg="del">
          <ac:chgData name="Kevin Shehan" userId="08a9fb75-bfa9-4619-a08a-5a0f62c1c55f" providerId="ADAL" clId="{4E49877F-593D-4284-B18F-34451EB7BF55}" dt="2025-09-30T18:35:04.614" v="1095" actId="478"/>
          <ac:picMkLst>
            <pc:docMk/>
            <pc:sldMk cId="4212587942" sldId="4442"/>
            <ac:picMk id="2" creationId="{4EFC0004-974F-A65C-3A7A-41EFDE4D69C0}"/>
          </ac:picMkLst>
        </pc:picChg>
        <pc:picChg chg="add mod">
          <ac:chgData name="Kevin Shehan" userId="08a9fb75-bfa9-4619-a08a-5a0f62c1c55f" providerId="ADAL" clId="{4E49877F-593D-4284-B18F-34451EB7BF55}" dt="2025-09-30T18:35:10.533" v="1097"/>
          <ac:picMkLst>
            <pc:docMk/>
            <pc:sldMk cId="4212587942" sldId="4442"/>
            <ac:picMk id="4" creationId="{AD4B4B26-AD6D-4F3F-80BC-DFDA946CC029}"/>
          </ac:picMkLst>
        </pc:picChg>
        <pc:picChg chg="del">
          <ac:chgData name="Kevin Shehan" userId="08a9fb75-bfa9-4619-a08a-5a0f62c1c55f" providerId="ADAL" clId="{4E49877F-593D-4284-B18F-34451EB7BF55}" dt="2025-09-30T18:35:04.614" v="1095" actId="478"/>
          <ac:picMkLst>
            <pc:docMk/>
            <pc:sldMk cId="4212587942" sldId="4442"/>
            <ac:picMk id="8" creationId="{AD7FE653-3E04-80C3-23C2-605A084BDDE1}"/>
          </ac:picMkLst>
        </pc:picChg>
        <pc:picChg chg="del">
          <ac:chgData name="Kevin Shehan" userId="08a9fb75-bfa9-4619-a08a-5a0f62c1c55f" providerId="ADAL" clId="{4E49877F-593D-4284-B18F-34451EB7BF55}" dt="2025-09-30T18:35:04.614" v="1095" actId="478"/>
          <ac:picMkLst>
            <pc:docMk/>
            <pc:sldMk cId="4212587942" sldId="4442"/>
            <ac:picMk id="9" creationId="{E88EB9D9-ED12-65AF-90A9-FD9B7DF1D81D}"/>
          </ac:picMkLst>
        </pc:picChg>
        <pc:picChg chg="del">
          <ac:chgData name="Kevin Shehan" userId="08a9fb75-bfa9-4619-a08a-5a0f62c1c55f" providerId="ADAL" clId="{4E49877F-593D-4284-B18F-34451EB7BF55}" dt="2025-09-30T18:35:04.614" v="1095" actId="478"/>
          <ac:picMkLst>
            <pc:docMk/>
            <pc:sldMk cId="4212587942" sldId="4442"/>
            <ac:picMk id="10" creationId="{F410BC86-0A81-0A2E-D245-8CF08CDDE5B4}"/>
          </ac:picMkLst>
        </pc:picChg>
      </pc:sldChg>
      <pc:sldChg chg="addSp delSp modSp add mod">
        <pc:chgData name="Kevin Shehan" userId="08a9fb75-bfa9-4619-a08a-5a0f62c1c55f" providerId="ADAL" clId="{4E49877F-593D-4284-B18F-34451EB7BF55}" dt="2025-09-30T18:35:56.140" v="1111" actId="12"/>
        <pc:sldMkLst>
          <pc:docMk/>
          <pc:sldMk cId="2848743809" sldId="4443"/>
        </pc:sldMkLst>
        <pc:spChg chg="del">
          <ac:chgData name="Kevin Shehan" userId="08a9fb75-bfa9-4619-a08a-5a0f62c1c55f" providerId="ADAL" clId="{4E49877F-593D-4284-B18F-34451EB7BF55}" dt="2025-09-30T18:35:35.363" v="1104" actId="478"/>
          <ac:spMkLst>
            <pc:docMk/>
            <pc:sldMk cId="2848743809" sldId="4443"/>
            <ac:spMk id="3" creationId="{54CE4C6E-51F4-D456-335B-63CA10863F7D}"/>
          </ac:spMkLst>
        </pc:spChg>
        <pc:spChg chg="add mod">
          <ac:chgData name="Kevin Shehan" userId="08a9fb75-bfa9-4619-a08a-5a0f62c1c55f" providerId="ADAL" clId="{4E49877F-593D-4284-B18F-34451EB7BF55}" dt="2025-09-30T18:35:56.140" v="1111" actId="12"/>
          <ac:spMkLst>
            <pc:docMk/>
            <pc:sldMk cId="2848743809" sldId="4443"/>
            <ac:spMk id="6" creationId="{00000000-0000-0000-0000-000000000000}"/>
          </ac:spMkLst>
        </pc:spChg>
        <pc:picChg chg="add mod">
          <ac:chgData name="Kevin Shehan" userId="08a9fb75-bfa9-4619-a08a-5a0f62c1c55f" providerId="ADAL" clId="{4E49877F-593D-4284-B18F-34451EB7BF55}" dt="2025-09-30T18:35:42.996" v="1106"/>
          <ac:picMkLst>
            <pc:docMk/>
            <pc:sldMk cId="2848743809" sldId="4443"/>
            <ac:picMk id="2" creationId="{65A4E55D-2875-4620-9423-0323266DC5DB}"/>
          </ac:picMkLst>
        </pc:picChg>
        <pc:picChg chg="del">
          <ac:chgData name="Kevin Shehan" userId="08a9fb75-bfa9-4619-a08a-5a0f62c1c55f" providerId="ADAL" clId="{4E49877F-593D-4284-B18F-34451EB7BF55}" dt="2025-09-30T18:35:35.363" v="1104" actId="478"/>
          <ac:picMkLst>
            <pc:docMk/>
            <pc:sldMk cId="2848743809" sldId="4443"/>
            <ac:picMk id="4" creationId="{331826EC-4200-7A73-30D3-784914063209}"/>
          </ac:picMkLst>
        </pc:picChg>
      </pc:sldChg>
      <pc:sldMasterChg chg="delSldLayout">
        <pc:chgData name="Kevin Shehan" userId="08a9fb75-bfa9-4619-a08a-5a0f62c1c55f" providerId="ADAL" clId="{4E49877F-593D-4284-B18F-34451EB7BF55}" dt="2025-09-30T18:35:44.232" v="1107" actId="47"/>
        <pc:sldMasterMkLst>
          <pc:docMk/>
          <pc:sldMasterMk cId="1691894521" sldId="2147483966"/>
        </pc:sldMasterMkLst>
        <pc:sldLayoutChg chg="del">
          <pc:chgData name="Kevin Shehan" userId="08a9fb75-bfa9-4619-a08a-5a0f62c1c55f" providerId="ADAL" clId="{4E49877F-593D-4284-B18F-34451EB7BF55}" dt="2025-09-30T18:33:45.527" v="1036" actId="47"/>
          <pc:sldLayoutMkLst>
            <pc:docMk/>
            <pc:sldMasterMk cId="1691894521" sldId="2147483966"/>
            <pc:sldLayoutMk cId="3768819999" sldId="2147484672"/>
          </pc:sldLayoutMkLst>
        </pc:sldLayoutChg>
        <pc:sldLayoutChg chg="del">
          <pc:chgData name="Kevin Shehan" userId="08a9fb75-bfa9-4619-a08a-5a0f62c1c55f" providerId="ADAL" clId="{4E49877F-593D-4284-B18F-34451EB7BF55}" dt="2025-09-30T18:35:44.232" v="1107" actId="47"/>
          <pc:sldLayoutMkLst>
            <pc:docMk/>
            <pc:sldMasterMk cId="1691894521" sldId="2147483966"/>
            <pc:sldLayoutMk cId="402720155" sldId="214748467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30/09/2025</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30/09/2025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62A9C7-AF8E-4C09-BB00-1E1EA1EE34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337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Click to edit Master title style</a:t>
            </a:r>
            <a:endParaRPr lang="en-GB" dirty="0"/>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grpSp>
        <p:nvGrpSpPr>
          <p:cNvPr id="36" name="Graphic 72">
            <a:extLst>
              <a:ext uri="{FF2B5EF4-FFF2-40B4-BE49-F238E27FC236}">
                <a16:creationId xmlns:a16="http://schemas.microsoft.com/office/drawing/2014/main" id="{704B1988-45ED-5564-C233-E8808A04F903}"/>
              </a:ext>
            </a:extLst>
          </p:cNvPr>
          <p:cNvGrpSpPr/>
          <p:nvPr userDrawn="1"/>
        </p:nvGrpSpPr>
        <p:grpSpPr>
          <a:xfrm>
            <a:off x="352720" y="6300412"/>
            <a:ext cx="1378423" cy="389467"/>
            <a:chOff x="3418208" y="1020992"/>
            <a:chExt cx="3761422" cy="1062774"/>
          </a:xfrm>
          <a:solidFill>
            <a:srgbClr val="FFFFFF"/>
          </a:solidFill>
        </p:grpSpPr>
        <p:grpSp>
          <p:nvGrpSpPr>
            <p:cNvPr id="37" name="Graphic 72">
              <a:extLst>
                <a:ext uri="{FF2B5EF4-FFF2-40B4-BE49-F238E27FC236}">
                  <a16:creationId xmlns:a16="http://schemas.microsoft.com/office/drawing/2014/main" id="{4C298ADB-0207-D050-203D-67AEB0F2C231}"/>
                </a:ext>
              </a:extLst>
            </p:cNvPr>
            <p:cNvGrpSpPr/>
            <p:nvPr/>
          </p:nvGrpSpPr>
          <p:grpSpPr>
            <a:xfrm>
              <a:off x="4163063" y="1839897"/>
              <a:ext cx="2240279" cy="243868"/>
              <a:chOff x="4163063" y="1839897"/>
              <a:chExt cx="2240279" cy="243868"/>
            </a:xfrm>
            <a:solidFill>
              <a:srgbClr val="FFFFFF"/>
            </a:solidFill>
          </p:grpSpPr>
          <p:sp>
            <p:nvSpPr>
              <p:cNvPr id="52" name="Freeform 51">
                <a:extLst>
                  <a:ext uri="{FF2B5EF4-FFF2-40B4-BE49-F238E27FC236}">
                    <a16:creationId xmlns:a16="http://schemas.microsoft.com/office/drawing/2014/main" id="{56FC1201-6EF1-3E7C-CE2A-6CDB44B4265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832317D-4444-1AAE-AC5F-22FA0911610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CC8B7DA-FFEC-4258-8B29-C3C470A205AE}"/>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582E033-A583-B8B2-B7C0-BB35C802119C}"/>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37D491C-69F9-EE61-10A6-D1434CA765D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ADEF667-CE06-0AE6-1AA2-CE69EFEA7C4C}"/>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AC665C0-2138-ECE1-F980-C67DA2D8387F}"/>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9254E71-3029-890D-EF74-F390AD5318E6}"/>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FFB4301-1DD2-67B2-83A3-F734DE35284D}"/>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D745CABF-8EAC-6E54-6BB5-B29F6F9059CA}"/>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08229ACC-920B-584E-E238-84AC19254EB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D6A6010-4D8E-E64B-3FF7-96CC58B7388D}"/>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94F4AC9-7A07-5123-F28F-C0090A0DDAC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64392EB-D945-49C6-90A7-98E876B9E88E}"/>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64D13E25-BD21-A33E-8A32-C7C9751B4AF7}"/>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38" name="Graphic 72">
              <a:extLst>
                <a:ext uri="{FF2B5EF4-FFF2-40B4-BE49-F238E27FC236}">
                  <a16:creationId xmlns:a16="http://schemas.microsoft.com/office/drawing/2014/main" id="{54D7FE82-A23D-4BBD-3DD3-D1CA893112AD}"/>
                </a:ext>
              </a:extLst>
            </p:cNvPr>
            <p:cNvGrpSpPr/>
            <p:nvPr/>
          </p:nvGrpSpPr>
          <p:grpSpPr>
            <a:xfrm>
              <a:off x="3418208" y="1020992"/>
              <a:ext cx="3761422" cy="550471"/>
              <a:chOff x="3418208" y="1020992"/>
              <a:chExt cx="3761422" cy="550471"/>
            </a:xfrm>
            <a:solidFill>
              <a:srgbClr val="FFFFFF"/>
            </a:solidFill>
          </p:grpSpPr>
          <p:sp>
            <p:nvSpPr>
              <p:cNvPr id="39" name="Freeform 38">
                <a:extLst>
                  <a:ext uri="{FF2B5EF4-FFF2-40B4-BE49-F238E27FC236}">
                    <a16:creationId xmlns:a16="http://schemas.microsoft.com/office/drawing/2014/main" id="{8975B98E-D94F-6FD5-F4C8-972246BE970D}"/>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4A6BD19-0BFE-B709-CA70-D8EA09C2C36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3C67747-6E8C-B567-9A20-B74377EE91D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C91449B-BDCD-E875-2AB0-5EA037F531E1}"/>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BFD7490-26D4-3973-BC28-82BA9E9A9D8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7444333-0CA3-111B-1000-F900186A76A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4F5F2C2-BAC2-9337-D7D2-DACD2C36F7B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5AF3CBF-B67F-0632-A3CA-8F9044A3AD0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ABD8C9C-E003-C19D-D64D-14C44E5A05B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C3A259F-47FB-A69D-CDF9-ACF9F0B8818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9B3C640-C009-B704-E1C6-113708803F5A}"/>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7B375EF-A32D-7999-7363-72705117D66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8D683AE-E7A2-5900-FFD3-00451D4C426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05829425"/>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x Columns - Blue / Purpl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2926"/>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12926"/>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12926"/>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8022588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8208808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9356648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3606587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598863"/>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1928342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 uri="{C183D7F6-B498-43B3-948B-1728B52AA6E4}">
                <adec:decorative xmlns:adec="http://schemas.microsoft.com/office/drawing/2017/decorative" val="1"/>
              </a:ext>
            </a:extLst>
          </p:cNvPr>
          <p:cNvSpPr/>
          <p:nvPr userDrawn="1"/>
        </p:nvSpPr>
        <p:spPr>
          <a:xfrm rot="10800000">
            <a:off x="8040687"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4A55DB76-799D-A0D8-6DBF-3FB7E44D7DB0}"/>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7079315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2AC438-4963-3E86-AF1D-907809837B46}"/>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0214138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8450901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0647067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C4F8A3DA-30FE-5FF7-E81A-BE170C9120D2}"/>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358878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3" name="Graphic 72">
            <a:extLst>
              <a:ext uri="{FF2B5EF4-FFF2-40B4-BE49-F238E27FC236}">
                <a16:creationId xmlns:a16="http://schemas.microsoft.com/office/drawing/2014/main" id="{8CAC76FF-FDFC-CE4D-0356-126EC2B6FB25}"/>
              </a:ext>
            </a:extLst>
          </p:cNvPr>
          <p:cNvGrpSpPr/>
          <p:nvPr userDrawn="1"/>
        </p:nvGrpSpPr>
        <p:grpSpPr>
          <a:xfrm>
            <a:off x="352900" y="6300412"/>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96612422-D804-7188-4757-A1C4F0F68DE8}"/>
                </a:ext>
              </a:extLst>
            </p:cNvPr>
            <p:cNvGrpSpPr/>
            <p:nvPr/>
          </p:nvGrpSpPr>
          <p:grpSpPr>
            <a:xfrm>
              <a:off x="4163063" y="1839897"/>
              <a:ext cx="2240279" cy="243868"/>
              <a:chOff x="4163063" y="1839897"/>
              <a:chExt cx="2240279" cy="243868"/>
            </a:xfrm>
            <a:solidFill>
              <a:srgbClr val="FFFFFF"/>
            </a:solidFill>
          </p:grpSpPr>
          <p:sp>
            <p:nvSpPr>
              <p:cNvPr id="23" name="Freeform 22">
                <a:extLst>
                  <a:ext uri="{FF2B5EF4-FFF2-40B4-BE49-F238E27FC236}">
                    <a16:creationId xmlns:a16="http://schemas.microsoft.com/office/drawing/2014/main" id="{6463059F-863B-1B57-DF6E-1C555D6DCC2E}"/>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FC7F82A-3ED0-72E9-189D-1335043CE8F4}"/>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4AA600A-1FAF-2CB0-4B2C-D8B3377577D7}"/>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A639972-37D3-41F5-0951-1B06E1B61407}"/>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279E768-ED5E-3A96-DF4E-71148F3240A5}"/>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94021AD-6F1C-B831-3BE8-C04D6808AD04}"/>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1115528-FEFC-8459-F0C0-F5DDEFA1B8A9}"/>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F3140C2-5384-5C40-D9D4-2CAACB18067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ABA3653-D843-03AB-6F97-70633974EF8C}"/>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9A92383-0238-D29C-1417-AC45A25C5C24}"/>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2C32BA7-247F-310E-F174-E53242B6D6F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C5C9976-40DC-282D-3079-8D6798908A43}"/>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281CC9C4-83E2-3EA3-BB53-91F42C130CCD}"/>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7CF1705-9404-0199-C686-0B79EA72F378}"/>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444CDDA-46F1-34EB-4C11-AB6198C42B91}"/>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9729F270-B3E5-D4B2-0112-70195473E6BF}"/>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13E2D633-E7B0-82D3-A091-33C0DE377A03}"/>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1E374E7-5250-6398-09B6-6D0295C5EA1A}"/>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F02073F-E470-F5BF-55AD-CF4ACAA7D4DA}"/>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704897C-4F2A-87E3-EA75-AF3A149DCA60}"/>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46AED2D-1496-DD26-0C8F-F008E3B7F7E9}"/>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61D3D4D4-5D99-558E-587A-E5583B77028B}"/>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19D4FE2-EA69-F2F8-CDD7-1386CB71FB8A}"/>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B84A3AB-AE8D-4CB0-DAA9-E64FEDCA7E2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8C49AEA-7A54-28B2-D242-6BB5C604C9B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17272E0-C63F-DE8F-E0D0-AED413F03EE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DE95A1D-29A9-22DB-DFC9-9E3EFF5BEEB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DAC89CE-4FAF-6DAB-BDB5-F15155F80879}"/>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55FC88C-49B8-2269-00AD-4E935C3DA43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690009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0986F515-904D-A198-71ED-870E64DDB4C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a:p>
            <a:pPr lvl="3"/>
            <a:endParaRPr lang="en-GB" dirty="0"/>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6436949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a:extLst>
              <a:ext uri="{FF2B5EF4-FFF2-40B4-BE49-F238E27FC236}">
                <a16:creationId xmlns:a16="http://schemas.microsoft.com/office/drawing/2014/main" id="{6EA90A8E-21EE-B1AB-3E54-90DA5E7A3E2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6502090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FEF45F75-B1CC-0822-712D-8D92F35698A9}"/>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sp>
        <p:nvSpPr>
          <p:cNvPr id="6" name="Rectangle 5">
            <a:extLst>
              <a:ext uri="{FF2B5EF4-FFF2-40B4-BE49-F238E27FC236}">
                <a16:creationId xmlns:a16="http://schemas.microsoft.com/office/drawing/2014/main" id="{FADCDF42-4795-B9BB-A09E-30C7785EE34D}"/>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1FF2E5A3-55A9-35F4-3B8B-B4FDDD908EF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2070253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1 Text/Image">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8040687" y="0"/>
            <a:ext cx="4151314"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6954797"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695479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6954794"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6320427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0:50 Text/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5781320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0:50 - 6x Icons Text/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19F5F05A-E26E-D735-DE2E-A8CB3F133941}"/>
              </a:ext>
              <a:ext uri="{C183D7F6-B498-43B3-948B-1728B52AA6E4}">
                <adec:decorative xmlns:adec="http://schemas.microsoft.com/office/drawing/2017/decorative" val="1"/>
              </a:ext>
            </a:extLst>
          </p:cNvPr>
          <p:cNvSpPr>
            <a:spLocks noGrp="1"/>
          </p:cNvSpPr>
          <p:nvPr>
            <p:ph type="pic" sz="quarter" idx="21" hasCustomPrompt="1"/>
          </p:nvPr>
        </p:nvSpPr>
        <p:spPr>
          <a:xfrm>
            <a:off x="551231" y="181530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1343025" y="1808162"/>
            <a:ext cx="4283839" cy="439142"/>
          </a:xfrm>
        </p:spPr>
        <p:txBody>
          <a:bodyPr anchor="ctr" anchorCtr="0"/>
          <a:lstStyle>
            <a:lvl1pPr>
              <a:defRPr/>
            </a:lvl1pPr>
          </a:lstStyle>
          <a:p>
            <a:pPr lvl="0"/>
            <a:r>
              <a:rPr lang="en-US" dirty="0"/>
              <a:t>Click to edit Master text styles</a:t>
            </a:r>
          </a:p>
        </p:txBody>
      </p:sp>
      <p:sp>
        <p:nvSpPr>
          <p:cNvPr id="9" name="Picture Placeholder 15">
            <a:extLst>
              <a:ext uri="{FF2B5EF4-FFF2-40B4-BE49-F238E27FC236}">
                <a16:creationId xmlns:a16="http://schemas.microsoft.com/office/drawing/2014/main" id="{B96A6EDC-6954-7A0D-52AF-14FED0F9A672}"/>
              </a:ext>
              <a:ext uri="{C183D7F6-B498-43B3-948B-1728B52AA6E4}">
                <adec:decorative xmlns:adec="http://schemas.microsoft.com/office/drawing/2017/decorative" val="1"/>
              </a:ext>
            </a:extLst>
          </p:cNvPr>
          <p:cNvSpPr>
            <a:spLocks noGrp="1"/>
          </p:cNvSpPr>
          <p:nvPr>
            <p:ph type="pic" sz="quarter" idx="23" hasCustomPrompt="1"/>
          </p:nvPr>
        </p:nvSpPr>
        <p:spPr>
          <a:xfrm>
            <a:off x="551231" y="25328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8" name="Text Placeholder 12">
            <a:extLst>
              <a:ext uri="{FF2B5EF4-FFF2-40B4-BE49-F238E27FC236}">
                <a16:creationId xmlns:a16="http://schemas.microsoft.com/office/drawing/2014/main" id="{DA67A720-734C-2B92-0CA8-59D525029FC7}"/>
              </a:ext>
            </a:extLst>
          </p:cNvPr>
          <p:cNvSpPr>
            <a:spLocks noGrp="1"/>
          </p:cNvSpPr>
          <p:nvPr>
            <p:ph type="body" sz="quarter" idx="22"/>
          </p:nvPr>
        </p:nvSpPr>
        <p:spPr>
          <a:xfrm>
            <a:off x="1343025" y="2525712"/>
            <a:ext cx="4283839" cy="438929"/>
          </a:xfrm>
        </p:spPr>
        <p:txBody>
          <a:bodyPr anchor="ctr" anchorCtr="0"/>
          <a:lstStyle>
            <a:lvl1pPr>
              <a:defRPr/>
            </a:lvl1pPr>
          </a:lstStyle>
          <a:p>
            <a:pPr lvl="0"/>
            <a:r>
              <a:rPr lang="en-US" dirty="0"/>
              <a:t>Click to edit Master text styles</a:t>
            </a:r>
          </a:p>
        </p:txBody>
      </p:sp>
      <p:sp>
        <p:nvSpPr>
          <p:cNvPr id="12" name="Picture Placeholder 15">
            <a:extLst>
              <a:ext uri="{FF2B5EF4-FFF2-40B4-BE49-F238E27FC236}">
                <a16:creationId xmlns:a16="http://schemas.microsoft.com/office/drawing/2014/main" id="{0CEAB8BF-9110-618D-A8D5-EED4A7C1D2F1}"/>
              </a:ext>
              <a:ext uri="{C183D7F6-B498-43B3-948B-1728B52AA6E4}">
                <adec:decorative xmlns:adec="http://schemas.microsoft.com/office/drawing/2017/decorative" val="1"/>
              </a:ext>
            </a:extLst>
          </p:cNvPr>
          <p:cNvSpPr>
            <a:spLocks noGrp="1"/>
          </p:cNvSpPr>
          <p:nvPr>
            <p:ph type="pic" sz="quarter" idx="25" hasCustomPrompt="1"/>
          </p:nvPr>
        </p:nvSpPr>
        <p:spPr>
          <a:xfrm>
            <a:off x="551231" y="326310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1" name="Text Placeholder 12">
            <a:extLst>
              <a:ext uri="{FF2B5EF4-FFF2-40B4-BE49-F238E27FC236}">
                <a16:creationId xmlns:a16="http://schemas.microsoft.com/office/drawing/2014/main" id="{039B214F-5488-B94D-C0F4-7C315CF9768C}"/>
              </a:ext>
            </a:extLst>
          </p:cNvPr>
          <p:cNvSpPr>
            <a:spLocks noGrp="1"/>
          </p:cNvSpPr>
          <p:nvPr>
            <p:ph type="body" sz="quarter" idx="24"/>
          </p:nvPr>
        </p:nvSpPr>
        <p:spPr>
          <a:xfrm>
            <a:off x="1343025" y="3255962"/>
            <a:ext cx="4283839" cy="438929"/>
          </a:xfrm>
        </p:spPr>
        <p:txBody>
          <a:bodyPr anchor="ctr" anchorCtr="0"/>
          <a:lstStyle>
            <a:lvl1pPr>
              <a:defRPr/>
            </a:lvl1pPr>
          </a:lstStyle>
          <a:p>
            <a:pPr lvl="0"/>
            <a:r>
              <a:rPr lang="en-US" dirty="0"/>
              <a:t>Click to edit Master text styles</a:t>
            </a:r>
          </a:p>
        </p:txBody>
      </p:sp>
      <p:sp>
        <p:nvSpPr>
          <p:cNvPr id="15" name="Picture Placeholder 15">
            <a:extLst>
              <a:ext uri="{FF2B5EF4-FFF2-40B4-BE49-F238E27FC236}">
                <a16:creationId xmlns:a16="http://schemas.microsoft.com/office/drawing/2014/main" id="{8A83B0FC-4056-C030-A859-FCB25E7D36DF}"/>
              </a:ext>
              <a:ext uri="{C183D7F6-B498-43B3-948B-1728B52AA6E4}">
                <adec:decorative xmlns:adec="http://schemas.microsoft.com/office/drawing/2017/decorative" val="1"/>
              </a:ext>
            </a:extLst>
          </p:cNvPr>
          <p:cNvSpPr>
            <a:spLocks noGrp="1"/>
          </p:cNvSpPr>
          <p:nvPr>
            <p:ph type="pic" sz="quarter" idx="27" hasCustomPrompt="1"/>
          </p:nvPr>
        </p:nvSpPr>
        <p:spPr>
          <a:xfrm>
            <a:off x="551231" y="40187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4" name="Text Placeholder 12">
            <a:extLst>
              <a:ext uri="{FF2B5EF4-FFF2-40B4-BE49-F238E27FC236}">
                <a16:creationId xmlns:a16="http://schemas.microsoft.com/office/drawing/2014/main" id="{023EB7C1-8B92-179C-F19B-7F4FA8CC3981}"/>
              </a:ext>
            </a:extLst>
          </p:cNvPr>
          <p:cNvSpPr>
            <a:spLocks noGrp="1"/>
          </p:cNvSpPr>
          <p:nvPr>
            <p:ph type="body" sz="quarter" idx="26"/>
          </p:nvPr>
        </p:nvSpPr>
        <p:spPr>
          <a:xfrm>
            <a:off x="1343025" y="4011612"/>
            <a:ext cx="4283839" cy="438929"/>
          </a:xfrm>
        </p:spPr>
        <p:txBody>
          <a:bodyPr anchor="ctr" anchorCtr="0"/>
          <a:lstStyle>
            <a:lvl1pPr>
              <a:defRPr/>
            </a:lvl1pPr>
          </a:lstStyle>
          <a:p>
            <a:pPr lvl="0"/>
            <a:r>
              <a:rPr lang="en-US" dirty="0"/>
              <a:t>Click to edit Master text styles</a:t>
            </a:r>
          </a:p>
        </p:txBody>
      </p:sp>
      <p:sp>
        <p:nvSpPr>
          <p:cNvPr id="17" name="Picture Placeholder 15">
            <a:extLst>
              <a:ext uri="{FF2B5EF4-FFF2-40B4-BE49-F238E27FC236}">
                <a16:creationId xmlns:a16="http://schemas.microsoft.com/office/drawing/2014/main" id="{73CE4A28-B543-9BE0-9AFD-E95B509441BA}"/>
              </a:ext>
              <a:ext uri="{C183D7F6-B498-43B3-948B-1728B52AA6E4}">
                <adec:decorative xmlns:adec="http://schemas.microsoft.com/office/drawing/2017/decorative" val="1"/>
              </a:ext>
            </a:extLst>
          </p:cNvPr>
          <p:cNvSpPr>
            <a:spLocks noGrp="1"/>
          </p:cNvSpPr>
          <p:nvPr>
            <p:ph type="pic" sz="quarter" idx="29" hasCustomPrompt="1"/>
          </p:nvPr>
        </p:nvSpPr>
        <p:spPr>
          <a:xfrm>
            <a:off x="551231" y="47807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6" name="Text Placeholder 12">
            <a:extLst>
              <a:ext uri="{FF2B5EF4-FFF2-40B4-BE49-F238E27FC236}">
                <a16:creationId xmlns:a16="http://schemas.microsoft.com/office/drawing/2014/main" id="{EC84A1A6-E190-A689-DEB3-2524677C090D}"/>
              </a:ext>
            </a:extLst>
          </p:cNvPr>
          <p:cNvSpPr>
            <a:spLocks noGrp="1"/>
          </p:cNvSpPr>
          <p:nvPr>
            <p:ph type="body" sz="quarter" idx="28"/>
          </p:nvPr>
        </p:nvSpPr>
        <p:spPr>
          <a:xfrm>
            <a:off x="1343025" y="4773612"/>
            <a:ext cx="4283839" cy="438929"/>
          </a:xfrm>
        </p:spPr>
        <p:txBody>
          <a:bodyPr anchor="ctr" anchorCtr="0"/>
          <a:lstStyle>
            <a:lvl1pPr>
              <a:defRPr/>
            </a:lvl1pPr>
          </a:lstStyle>
          <a:p>
            <a:pPr lvl="0"/>
            <a:r>
              <a:rPr lang="en-US" dirty="0"/>
              <a:t>Click to edit Master text styles</a:t>
            </a:r>
          </a:p>
        </p:txBody>
      </p:sp>
      <p:sp>
        <p:nvSpPr>
          <p:cNvPr id="19" name="Picture Placeholder 15">
            <a:extLst>
              <a:ext uri="{FF2B5EF4-FFF2-40B4-BE49-F238E27FC236}">
                <a16:creationId xmlns:a16="http://schemas.microsoft.com/office/drawing/2014/main" id="{36E2DA8B-BE76-042E-D6E2-36C4A15B5982}"/>
              </a:ext>
              <a:ext uri="{C183D7F6-B498-43B3-948B-1728B52AA6E4}">
                <adec:decorative xmlns:adec="http://schemas.microsoft.com/office/drawing/2017/decorative" val="1"/>
              </a:ext>
            </a:extLst>
          </p:cNvPr>
          <p:cNvSpPr>
            <a:spLocks noGrp="1"/>
          </p:cNvSpPr>
          <p:nvPr>
            <p:ph type="pic" sz="quarter" idx="31" hasCustomPrompt="1"/>
          </p:nvPr>
        </p:nvSpPr>
        <p:spPr>
          <a:xfrm>
            <a:off x="551231" y="55173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8" name="Text Placeholder 12">
            <a:extLst>
              <a:ext uri="{FF2B5EF4-FFF2-40B4-BE49-F238E27FC236}">
                <a16:creationId xmlns:a16="http://schemas.microsoft.com/office/drawing/2014/main" id="{1E8E143E-9160-2E46-E449-29D95FAB479D}"/>
              </a:ext>
            </a:extLst>
          </p:cNvPr>
          <p:cNvSpPr>
            <a:spLocks noGrp="1"/>
          </p:cNvSpPr>
          <p:nvPr>
            <p:ph type="body" sz="quarter" idx="30"/>
          </p:nvPr>
        </p:nvSpPr>
        <p:spPr>
          <a:xfrm>
            <a:off x="1343025" y="5510212"/>
            <a:ext cx="4283839" cy="438928"/>
          </a:xfrm>
        </p:spPr>
        <p:txBody>
          <a:bodyPr anchor="ctr" anchorCtr="0"/>
          <a:lstStyle>
            <a:lvl1pPr>
              <a:defRPr/>
            </a:lvl1pPr>
          </a:lstStyle>
          <a:p>
            <a:pPr lvl="0"/>
            <a:r>
              <a:rPr lang="en-US" dirty="0"/>
              <a:t>Click to edit Master text styles</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5274155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 &amp; 2x Image stac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521FEA4-99B7-D7D2-C66A-489E89D4E18C}"/>
              </a:ext>
              <a:ext uri="{C183D7F6-B498-43B3-948B-1728B52AA6E4}">
                <adec:decorative xmlns:adec="http://schemas.microsoft.com/office/drawing/2017/decorative" val="1"/>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8497565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BB4BC472-7597-C294-BE60-B55F1AB97D5D}"/>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79559 w 12192000"/>
              <a:gd name="connsiteY0" fmla="*/ 3067532 h 3429000"/>
              <a:gd name="connsiteX1" fmla="*/ 1579559 w 12192000"/>
              <a:gd name="connsiteY1" fmla="*/ 3076105 h 3429000"/>
              <a:gd name="connsiteX2" fmla="*/ 1555747 w 12192000"/>
              <a:gd name="connsiteY2" fmla="*/ 3098013 h 3429000"/>
              <a:gd name="connsiteX3" fmla="*/ 1538602 w 12192000"/>
              <a:gd name="connsiteY3" fmla="*/ 3083725 h 3429000"/>
              <a:gd name="connsiteX4" fmla="*/ 1555747 w 12192000"/>
              <a:gd name="connsiteY4" fmla="*/ 3070390 h 3429000"/>
              <a:gd name="connsiteX5" fmla="*/ 1569082 w 12192000"/>
              <a:gd name="connsiteY5" fmla="*/ 3070390 h 3429000"/>
              <a:gd name="connsiteX6" fmla="*/ 1579559 w 12192000"/>
              <a:gd name="connsiteY6" fmla="*/ 3067532 h 3429000"/>
              <a:gd name="connsiteX7" fmla="*/ 1162365 w 12192000"/>
              <a:gd name="connsiteY7" fmla="*/ 3067532 h 3429000"/>
              <a:gd name="connsiteX8" fmla="*/ 1162365 w 12192000"/>
              <a:gd name="connsiteY8" fmla="*/ 3076105 h 3429000"/>
              <a:gd name="connsiteX9" fmla="*/ 1138553 w 12192000"/>
              <a:gd name="connsiteY9" fmla="*/ 3098013 h 3429000"/>
              <a:gd name="connsiteX10" fmla="*/ 1121408 w 12192000"/>
              <a:gd name="connsiteY10" fmla="*/ 3083725 h 3429000"/>
              <a:gd name="connsiteX11" fmla="*/ 1138553 w 12192000"/>
              <a:gd name="connsiteY11" fmla="*/ 3070390 h 3429000"/>
              <a:gd name="connsiteX12" fmla="*/ 1151888 w 12192000"/>
              <a:gd name="connsiteY12" fmla="*/ 3070390 h 3429000"/>
              <a:gd name="connsiteX13" fmla="*/ 1162365 w 12192000"/>
              <a:gd name="connsiteY13" fmla="*/ 3067532 h 3429000"/>
              <a:gd name="connsiteX14" fmla="*/ 736599 w 12192000"/>
              <a:gd name="connsiteY14" fmla="*/ 3026574 h 3429000"/>
              <a:gd name="connsiteX15" fmla="*/ 619442 w 12192000"/>
              <a:gd name="connsiteY15" fmla="*/ 3094203 h 3429000"/>
              <a:gd name="connsiteX16" fmla="*/ 632777 w 12192000"/>
              <a:gd name="connsiteY16" fmla="*/ 3123731 h 3429000"/>
              <a:gd name="connsiteX17" fmla="*/ 646112 w 12192000"/>
              <a:gd name="connsiteY17" fmla="*/ 3142781 h 3429000"/>
              <a:gd name="connsiteX18" fmla="*/ 765174 w 12192000"/>
              <a:gd name="connsiteY18" fmla="*/ 3074200 h 3429000"/>
              <a:gd name="connsiteX19" fmla="*/ 736599 w 12192000"/>
              <a:gd name="connsiteY19" fmla="*/ 3026574 h 3429000"/>
              <a:gd name="connsiteX20" fmla="*/ 1781490 w 12192000"/>
              <a:gd name="connsiteY20" fmla="*/ 3023716 h 3429000"/>
              <a:gd name="connsiteX21" fmla="*/ 1808160 w 12192000"/>
              <a:gd name="connsiteY21" fmla="*/ 3045624 h 3429000"/>
              <a:gd name="connsiteX22" fmla="*/ 1753867 w 12192000"/>
              <a:gd name="connsiteY22" fmla="*/ 3045624 h 3429000"/>
              <a:gd name="connsiteX23" fmla="*/ 1781490 w 12192000"/>
              <a:gd name="connsiteY23" fmla="*/ 3023716 h 3429000"/>
              <a:gd name="connsiteX24" fmla="*/ 1309050 w 12192000"/>
              <a:gd name="connsiteY24" fmla="*/ 2997999 h 3429000"/>
              <a:gd name="connsiteX25" fmla="*/ 1309050 w 12192000"/>
              <a:gd name="connsiteY25" fmla="*/ 3027526 h 3429000"/>
              <a:gd name="connsiteX26" fmla="*/ 1326195 w 12192000"/>
              <a:gd name="connsiteY26" fmla="*/ 3027526 h 3429000"/>
              <a:gd name="connsiteX27" fmla="*/ 1326195 w 12192000"/>
              <a:gd name="connsiteY27" fmla="*/ 3119920 h 3429000"/>
              <a:gd name="connsiteX28" fmla="*/ 1360485 w 12192000"/>
              <a:gd name="connsiteY28" fmla="*/ 3119920 h 3429000"/>
              <a:gd name="connsiteX29" fmla="*/ 1360485 w 12192000"/>
              <a:gd name="connsiteY29" fmla="*/ 2997999 h 3429000"/>
              <a:gd name="connsiteX30" fmla="*/ 1372868 w 12192000"/>
              <a:gd name="connsiteY30" fmla="*/ 2997998 h 3429000"/>
              <a:gd name="connsiteX31" fmla="*/ 1414778 w 12192000"/>
              <a:gd name="connsiteY31" fmla="*/ 3119920 h 3429000"/>
              <a:gd name="connsiteX32" fmla="*/ 1457640 w 12192000"/>
              <a:gd name="connsiteY32" fmla="*/ 3119920 h 3429000"/>
              <a:gd name="connsiteX33" fmla="*/ 1501455 w 12192000"/>
              <a:gd name="connsiteY33" fmla="*/ 2997998 h 3429000"/>
              <a:gd name="connsiteX34" fmla="*/ 1465260 w 12192000"/>
              <a:gd name="connsiteY34" fmla="*/ 2997998 h 3429000"/>
              <a:gd name="connsiteX35" fmla="*/ 1437638 w 12192000"/>
              <a:gd name="connsiteY35" fmla="*/ 3082772 h 3429000"/>
              <a:gd name="connsiteX36" fmla="*/ 1410015 w 12192000"/>
              <a:gd name="connsiteY36" fmla="*/ 2997998 h 3429000"/>
              <a:gd name="connsiteX37" fmla="*/ 1781490 w 12192000"/>
              <a:gd name="connsiteY37" fmla="*/ 2996093 h 3429000"/>
              <a:gd name="connsiteX38" fmla="*/ 1718625 w 12192000"/>
              <a:gd name="connsiteY38" fmla="*/ 3059912 h 3429000"/>
              <a:gd name="connsiteX39" fmla="*/ 1782442 w 12192000"/>
              <a:gd name="connsiteY39" fmla="*/ 3123730 h 3429000"/>
              <a:gd name="connsiteX40" fmla="*/ 1843402 w 12192000"/>
              <a:gd name="connsiteY40" fmla="*/ 3085629 h 3429000"/>
              <a:gd name="connsiteX41" fmla="*/ 1807207 w 12192000"/>
              <a:gd name="connsiteY41" fmla="*/ 3081819 h 3429000"/>
              <a:gd name="connsiteX42" fmla="*/ 1782442 w 12192000"/>
              <a:gd name="connsiteY42" fmla="*/ 3094202 h 3429000"/>
              <a:gd name="connsiteX43" fmla="*/ 1754820 w 12192000"/>
              <a:gd name="connsiteY43" fmla="*/ 3069437 h 3429000"/>
              <a:gd name="connsiteX44" fmla="*/ 1845307 w 12192000"/>
              <a:gd name="connsiteY44" fmla="*/ 3069437 h 3429000"/>
              <a:gd name="connsiteX45" fmla="*/ 1845307 w 12192000"/>
              <a:gd name="connsiteY45" fmla="*/ 3068484 h 3429000"/>
              <a:gd name="connsiteX46" fmla="*/ 1781490 w 12192000"/>
              <a:gd name="connsiteY46" fmla="*/ 2996093 h 3429000"/>
              <a:gd name="connsiteX47" fmla="*/ 1282380 w 12192000"/>
              <a:gd name="connsiteY47" fmla="*/ 2996093 h 3429000"/>
              <a:gd name="connsiteX48" fmla="*/ 1250947 w 12192000"/>
              <a:gd name="connsiteY48" fmla="*/ 3017048 h 3429000"/>
              <a:gd name="connsiteX49" fmla="*/ 1250947 w 12192000"/>
              <a:gd name="connsiteY49" fmla="*/ 2997998 h 3429000"/>
              <a:gd name="connsiteX50" fmla="*/ 1217610 w 12192000"/>
              <a:gd name="connsiteY50" fmla="*/ 2997998 h 3429000"/>
              <a:gd name="connsiteX51" fmla="*/ 1217610 w 12192000"/>
              <a:gd name="connsiteY51" fmla="*/ 3119920 h 3429000"/>
              <a:gd name="connsiteX52" fmla="*/ 1251900 w 12192000"/>
              <a:gd name="connsiteY52" fmla="*/ 3119920 h 3429000"/>
              <a:gd name="connsiteX53" fmla="*/ 1251900 w 12192000"/>
              <a:gd name="connsiteY53" fmla="*/ 3061817 h 3429000"/>
              <a:gd name="connsiteX54" fmla="*/ 1277617 w 12192000"/>
              <a:gd name="connsiteY54" fmla="*/ 3032289 h 3429000"/>
              <a:gd name="connsiteX55" fmla="*/ 1291905 w 12192000"/>
              <a:gd name="connsiteY55" fmla="*/ 3032289 h 3429000"/>
              <a:gd name="connsiteX56" fmla="*/ 1291905 w 12192000"/>
              <a:gd name="connsiteY56" fmla="*/ 2997046 h 3429000"/>
              <a:gd name="connsiteX57" fmla="*/ 1282380 w 12192000"/>
              <a:gd name="connsiteY57" fmla="*/ 2996093 h 3429000"/>
              <a:gd name="connsiteX58" fmla="*/ 1562414 w 12192000"/>
              <a:gd name="connsiteY58" fmla="*/ 2995141 h 3429000"/>
              <a:gd name="connsiteX59" fmla="*/ 1510027 w 12192000"/>
              <a:gd name="connsiteY59" fmla="*/ 3010381 h 3429000"/>
              <a:gd name="connsiteX60" fmla="*/ 1523362 w 12192000"/>
              <a:gd name="connsiteY60" fmla="*/ 3036099 h 3429000"/>
              <a:gd name="connsiteX61" fmla="*/ 1559557 w 12192000"/>
              <a:gd name="connsiteY61" fmla="*/ 3024669 h 3429000"/>
              <a:gd name="connsiteX62" fmla="*/ 1579559 w 12192000"/>
              <a:gd name="connsiteY62" fmla="*/ 3038957 h 3429000"/>
              <a:gd name="connsiteX63" fmla="*/ 1580512 w 12192000"/>
              <a:gd name="connsiteY63" fmla="*/ 3039909 h 3429000"/>
              <a:gd name="connsiteX64" fmla="*/ 1571939 w 12192000"/>
              <a:gd name="connsiteY64" fmla="*/ 3047529 h 3429000"/>
              <a:gd name="connsiteX65" fmla="*/ 1548127 w 12192000"/>
              <a:gd name="connsiteY65" fmla="*/ 3047529 h 3429000"/>
              <a:gd name="connsiteX66" fmla="*/ 1504312 w 12192000"/>
              <a:gd name="connsiteY66" fmla="*/ 3084677 h 3429000"/>
              <a:gd name="connsiteX67" fmla="*/ 1547174 w 12192000"/>
              <a:gd name="connsiteY67" fmla="*/ 3122778 h 3429000"/>
              <a:gd name="connsiteX68" fmla="*/ 1581464 w 12192000"/>
              <a:gd name="connsiteY68" fmla="*/ 3108490 h 3429000"/>
              <a:gd name="connsiteX69" fmla="*/ 1581464 w 12192000"/>
              <a:gd name="connsiteY69" fmla="*/ 3119920 h 3429000"/>
              <a:gd name="connsiteX70" fmla="*/ 1615754 w 12192000"/>
              <a:gd name="connsiteY70" fmla="*/ 3119920 h 3429000"/>
              <a:gd name="connsiteX71" fmla="*/ 1615754 w 12192000"/>
              <a:gd name="connsiteY71" fmla="*/ 3039909 h 3429000"/>
              <a:gd name="connsiteX72" fmla="*/ 1562414 w 12192000"/>
              <a:gd name="connsiteY72" fmla="*/ 2995141 h 3429000"/>
              <a:gd name="connsiteX73" fmla="*/ 1145220 w 12192000"/>
              <a:gd name="connsiteY73" fmla="*/ 2995141 h 3429000"/>
              <a:gd name="connsiteX74" fmla="*/ 1092833 w 12192000"/>
              <a:gd name="connsiteY74" fmla="*/ 3010381 h 3429000"/>
              <a:gd name="connsiteX75" fmla="*/ 1106168 w 12192000"/>
              <a:gd name="connsiteY75" fmla="*/ 3036099 h 3429000"/>
              <a:gd name="connsiteX76" fmla="*/ 1142363 w 12192000"/>
              <a:gd name="connsiteY76" fmla="*/ 3024669 h 3429000"/>
              <a:gd name="connsiteX77" fmla="*/ 1162365 w 12192000"/>
              <a:gd name="connsiteY77" fmla="*/ 3038957 h 3429000"/>
              <a:gd name="connsiteX78" fmla="*/ 1163318 w 12192000"/>
              <a:gd name="connsiteY78" fmla="*/ 3039909 h 3429000"/>
              <a:gd name="connsiteX79" fmla="*/ 1154745 w 12192000"/>
              <a:gd name="connsiteY79" fmla="*/ 3047529 h 3429000"/>
              <a:gd name="connsiteX80" fmla="*/ 1130933 w 12192000"/>
              <a:gd name="connsiteY80" fmla="*/ 3047529 h 3429000"/>
              <a:gd name="connsiteX81" fmla="*/ 1087118 w 12192000"/>
              <a:gd name="connsiteY81" fmla="*/ 3084677 h 3429000"/>
              <a:gd name="connsiteX82" fmla="*/ 1129980 w 12192000"/>
              <a:gd name="connsiteY82" fmla="*/ 3122778 h 3429000"/>
              <a:gd name="connsiteX83" fmla="*/ 1164270 w 12192000"/>
              <a:gd name="connsiteY83" fmla="*/ 3108490 h 3429000"/>
              <a:gd name="connsiteX84" fmla="*/ 1164270 w 12192000"/>
              <a:gd name="connsiteY84" fmla="*/ 3119920 h 3429000"/>
              <a:gd name="connsiteX85" fmla="*/ 1198560 w 12192000"/>
              <a:gd name="connsiteY85" fmla="*/ 3119920 h 3429000"/>
              <a:gd name="connsiteX86" fmla="*/ 1198560 w 12192000"/>
              <a:gd name="connsiteY86" fmla="*/ 3039909 h 3429000"/>
              <a:gd name="connsiteX87" fmla="*/ 1145220 w 12192000"/>
              <a:gd name="connsiteY87" fmla="*/ 2995141 h 3429000"/>
              <a:gd name="connsiteX88" fmla="*/ 587056 w 12192000"/>
              <a:gd name="connsiteY88" fmla="*/ 2957040 h 3429000"/>
              <a:gd name="connsiteX89" fmla="*/ 564196 w 12192000"/>
              <a:gd name="connsiteY89" fmla="*/ 2957993 h 3429000"/>
              <a:gd name="connsiteX90" fmla="*/ 564196 w 12192000"/>
              <a:gd name="connsiteY90" fmla="*/ 3095155 h 3429000"/>
              <a:gd name="connsiteX91" fmla="*/ 587056 w 12192000"/>
              <a:gd name="connsiteY91" fmla="*/ 3097060 h 3429000"/>
              <a:gd name="connsiteX92" fmla="*/ 619441 w 12192000"/>
              <a:gd name="connsiteY92" fmla="*/ 3094202 h 3429000"/>
              <a:gd name="connsiteX93" fmla="*/ 613726 w 12192000"/>
              <a:gd name="connsiteY93" fmla="*/ 2977043 h 3429000"/>
              <a:gd name="connsiteX94" fmla="*/ 619441 w 12192000"/>
              <a:gd name="connsiteY94" fmla="*/ 2959898 h 3429000"/>
              <a:gd name="connsiteX95" fmla="*/ 587056 w 12192000"/>
              <a:gd name="connsiteY95" fmla="*/ 2957040 h 3429000"/>
              <a:gd name="connsiteX96" fmla="*/ 1647187 w 12192000"/>
              <a:gd name="connsiteY96" fmla="*/ 2952278 h 3429000"/>
              <a:gd name="connsiteX97" fmla="*/ 1647187 w 12192000"/>
              <a:gd name="connsiteY97" fmla="*/ 2998951 h 3429000"/>
              <a:gd name="connsiteX98" fmla="*/ 1628137 w 12192000"/>
              <a:gd name="connsiteY98" fmla="*/ 2998951 h 3429000"/>
              <a:gd name="connsiteX99" fmla="*/ 1628137 w 12192000"/>
              <a:gd name="connsiteY99" fmla="*/ 3028479 h 3429000"/>
              <a:gd name="connsiteX100" fmla="*/ 1647187 w 12192000"/>
              <a:gd name="connsiteY100" fmla="*/ 3028479 h 3429000"/>
              <a:gd name="connsiteX101" fmla="*/ 1647187 w 12192000"/>
              <a:gd name="connsiteY101" fmla="*/ 3095155 h 3429000"/>
              <a:gd name="connsiteX102" fmla="*/ 1682429 w 12192000"/>
              <a:gd name="connsiteY102" fmla="*/ 3122778 h 3429000"/>
              <a:gd name="connsiteX103" fmla="*/ 1709099 w 12192000"/>
              <a:gd name="connsiteY103" fmla="*/ 3120873 h 3429000"/>
              <a:gd name="connsiteX104" fmla="*/ 1709099 w 12192000"/>
              <a:gd name="connsiteY104" fmla="*/ 3091345 h 3429000"/>
              <a:gd name="connsiteX105" fmla="*/ 1692907 w 12192000"/>
              <a:gd name="connsiteY105" fmla="*/ 3091345 h 3429000"/>
              <a:gd name="connsiteX106" fmla="*/ 1681477 w 12192000"/>
              <a:gd name="connsiteY106" fmla="*/ 3082772 h 3429000"/>
              <a:gd name="connsiteX107" fmla="*/ 1681477 w 12192000"/>
              <a:gd name="connsiteY107" fmla="*/ 3027526 h 3429000"/>
              <a:gd name="connsiteX108" fmla="*/ 1708147 w 12192000"/>
              <a:gd name="connsiteY108" fmla="*/ 3027526 h 3429000"/>
              <a:gd name="connsiteX109" fmla="*/ 1708147 w 12192000"/>
              <a:gd name="connsiteY109" fmla="*/ 2997998 h 3429000"/>
              <a:gd name="connsiteX110" fmla="*/ 1681477 w 12192000"/>
              <a:gd name="connsiteY110" fmla="*/ 2997998 h 3429000"/>
              <a:gd name="connsiteX111" fmla="*/ 1681477 w 12192000"/>
              <a:gd name="connsiteY111" fmla="*/ 2952278 h 3429000"/>
              <a:gd name="connsiteX112" fmla="*/ 1341435 w 12192000"/>
              <a:gd name="connsiteY112" fmla="*/ 2934180 h 3429000"/>
              <a:gd name="connsiteX113" fmla="*/ 1319527 w 12192000"/>
              <a:gd name="connsiteY113" fmla="*/ 2956088 h 3429000"/>
              <a:gd name="connsiteX114" fmla="*/ 1341435 w 12192000"/>
              <a:gd name="connsiteY114" fmla="*/ 2977996 h 3429000"/>
              <a:gd name="connsiteX115" fmla="*/ 1363342 w 12192000"/>
              <a:gd name="connsiteY115" fmla="*/ 2956088 h 3429000"/>
              <a:gd name="connsiteX116" fmla="*/ 1341435 w 12192000"/>
              <a:gd name="connsiteY116" fmla="*/ 2934180 h 3429000"/>
              <a:gd name="connsiteX117" fmla="*/ 1032826 w 12192000"/>
              <a:gd name="connsiteY117" fmla="*/ 2934180 h 3429000"/>
              <a:gd name="connsiteX118" fmla="*/ 1032826 w 12192000"/>
              <a:gd name="connsiteY118" fmla="*/ 3119920 h 3429000"/>
              <a:gd name="connsiteX119" fmla="*/ 1067116 w 12192000"/>
              <a:gd name="connsiteY119" fmla="*/ 3119920 h 3429000"/>
              <a:gd name="connsiteX120" fmla="*/ 1067116 w 12192000"/>
              <a:gd name="connsiteY120" fmla="*/ 2934180 h 3429000"/>
              <a:gd name="connsiteX121" fmla="*/ 922336 w 12192000"/>
              <a:gd name="connsiteY121" fmla="*/ 2930370 h 3429000"/>
              <a:gd name="connsiteX122" fmla="*/ 825181 w 12192000"/>
              <a:gd name="connsiteY122" fmla="*/ 3026574 h 3429000"/>
              <a:gd name="connsiteX123" fmla="*/ 922336 w 12192000"/>
              <a:gd name="connsiteY123" fmla="*/ 3122778 h 3429000"/>
              <a:gd name="connsiteX124" fmla="*/ 1013776 w 12192000"/>
              <a:gd name="connsiteY124" fmla="*/ 3053244 h 3429000"/>
              <a:gd name="connsiteX125" fmla="*/ 973771 w 12192000"/>
              <a:gd name="connsiteY125" fmla="*/ 3053244 h 3429000"/>
              <a:gd name="connsiteX126" fmla="*/ 923288 w 12192000"/>
              <a:gd name="connsiteY126" fmla="*/ 3088488 h 3429000"/>
              <a:gd name="connsiteX127" fmla="*/ 865186 w 12192000"/>
              <a:gd name="connsiteY127" fmla="*/ 3026574 h 3429000"/>
              <a:gd name="connsiteX128" fmla="*/ 923288 w 12192000"/>
              <a:gd name="connsiteY128" fmla="*/ 2964661 h 3429000"/>
              <a:gd name="connsiteX129" fmla="*/ 972818 w 12192000"/>
              <a:gd name="connsiteY129" fmla="*/ 2999904 h 3429000"/>
              <a:gd name="connsiteX130" fmla="*/ 1013776 w 12192000"/>
              <a:gd name="connsiteY130" fmla="*/ 2999904 h 3429000"/>
              <a:gd name="connsiteX131" fmla="*/ 922336 w 12192000"/>
              <a:gd name="connsiteY131" fmla="*/ 2930370 h 3429000"/>
              <a:gd name="connsiteX132" fmla="*/ 646112 w 12192000"/>
              <a:gd name="connsiteY132" fmla="*/ 2910367 h 3429000"/>
              <a:gd name="connsiteX133" fmla="*/ 619442 w 12192000"/>
              <a:gd name="connsiteY133" fmla="*/ 2958945 h 3429000"/>
              <a:gd name="connsiteX134" fmla="*/ 735647 w 12192000"/>
              <a:gd name="connsiteY134" fmla="*/ 3026574 h 3429000"/>
              <a:gd name="connsiteX135" fmla="*/ 764222 w 12192000"/>
              <a:gd name="connsiteY135" fmla="*/ 2978948 h 3429000"/>
              <a:gd name="connsiteX136" fmla="*/ 646112 w 12192000"/>
              <a:gd name="connsiteY136" fmla="*/ 2910367 h 3429000"/>
              <a:gd name="connsiteX137" fmla="*/ 0 w 12192000"/>
              <a:gd name="connsiteY137" fmla="*/ 0 h 3429000"/>
              <a:gd name="connsiteX138" fmla="*/ 12192000 w 12192000"/>
              <a:gd name="connsiteY138" fmla="*/ 0 h 3429000"/>
              <a:gd name="connsiteX139" fmla="*/ 12192000 w 12192000"/>
              <a:gd name="connsiteY139" fmla="*/ 3429000 h 3429000"/>
              <a:gd name="connsiteX140" fmla="*/ 8040688 w 12192000"/>
              <a:gd name="connsiteY140" fmla="*/ 3429000 h 3429000"/>
              <a:gd name="connsiteX141" fmla="*/ 7499776 w 12192000"/>
              <a:gd name="connsiteY141" fmla="*/ 3429000 h 3429000"/>
              <a:gd name="connsiteX142" fmla="*/ 0 w 12192000"/>
              <a:gd name="connsiteY142"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3429000">
                <a:moveTo>
                  <a:pt x="1579559" y="3067532"/>
                </a:moveTo>
                <a:lnTo>
                  <a:pt x="1579559" y="3076105"/>
                </a:lnTo>
                <a:cubicBezTo>
                  <a:pt x="1579559" y="3091345"/>
                  <a:pt x="1566224" y="3098013"/>
                  <a:pt x="1555747" y="3098013"/>
                </a:cubicBezTo>
                <a:cubicBezTo>
                  <a:pt x="1545269" y="3098013"/>
                  <a:pt x="1538602" y="3092298"/>
                  <a:pt x="1538602" y="3083725"/>
                </a:cubicBezTo>
                <a:cubicBezTo>
                  <a:pt x="1538602" y="3075152"/>
                  <a:pt x="1545269" y="3070390"/>
                  <a:pt x="1555747" y="3070390"/>
                </a:cubicBezTo>
                <a:lnTo>
                  <a:pt x="1569082" y="3070390"/>
                </a:lnTo>
                <a:cubicBezTo>
                  <a:pt x="1573844" y="3070390"/>
                  <a:pt x="1577654" y="3069437"/>
                  <a:pt x="1579559" y="3067532"/>
                </a:cubicBezTo>
                <a:close/>
                <a:moveTo>
                  <a:pt x="1162365" y="3067532"/>
                </a:moveTo>
                <a:lnTo>
                  <a:pt x="1162365" y="3076105"/>
                </a:lnTo>
                <a:cubicBezTo>
                  <a:pt x="1162365" y="3091345"/>
                  <a:pt x="1149030" y="3098013"/>
                  <a:pt x="1138553" y="3098013"/>
                </a:cubicBezTo>
                <a:cubicBezTo>
                  <a:pt x="1128075" y="3098013"/>
                  <a:pt x="1121408" y="3092298"/>
                  <a:pt x="1121408" y="3083725"/>
                </a:cubicBezTo>
                <a:cubicBezTo>
                  <a:pt x="1121408" y="3075152"/>
                  <a:pt x="1128075" y="3070390"/>
                  <a:pt x="1138553" y="3070390"/>
                </a:cubicBezTo>
                <a:lnTo>
                  <a:pt x="1151888" y="3070390"/>
                </a:lnTo>
                <a:cubicBezTo>
                  <a:pt x="1156650" y="3070390"/>
                  <a:pt x="1160460" y="3069437"/>
                  <a:pt x="1162365" y="3067532"/>
                </a:cubicBezTo>
                <a:close/>
                <a:moveTo>
                  <a:pt x="736599" y="3026574"/>
                </a:moveTo>
                <a:cubicBezTo>
                  <a:pt x="707072" y="3061817"/>
                  <a:pt x="666114" y="3086582"/>
                  <a:pt x="619442" y="3094203"/>
                </a:cubicBezTo>
                <a:cubicBezTo>
                  <a:pt x="623252" y="3103728"/>
                  <a:pt x="628014" y="3114205"/>
                  <a:pt x="632777" y="3123731"/>
                </a:cubicBezTo>
                <a:cubicBezTo>
                  <a:pt x="636587" y="3130398"/>
                  <a:pt x="641349" y="3137066"/>
                  <a:pt x="646112" y="3142781"/>
                </a:cubicBezTo>
                <a:cubicBezTo>
                  <a:pt x="691832" y="3131351"/>
                  <a:pt x="732789" y="3107538"/>
                  <a:pt x="765174" y="3074200"/>
                </a:cubicBezTo>
                <a:cubicBezTo>
                  <a:pt x="757554" y="3057054"/>
                  <a:pt x="748029" y="3040862"/>
                  <a:pt x="736599" y="3026574"/>
                </a:cubicBezTo>
                <a:close/>
                <a:moveTo>
                  <a:pt x="1781490" y="3023716"/>
                </a:moveTo>
                <a:cubicBezTo>
                  <a:pt x="1795777" y="3023716"/>
                  <a:pt x="1806255" y="3033241"/>
                  <a:pt x="1808160" y="3045624"/>
                </a:cubicBezTo>
                <a:lnTo>
                  <a:pt x="1753867" y="3045624"/>
                </a:lnTo>
                <a:cubicBezTo>
                  <a:pt x="1756725" y="3032289"/>
                  <a:pt x="1767202" y="3023716"/>
                  <a:pt x="1781490" y="3023716"/>
                </a:cubicBezTo>
                <a:close/>
                <a:moveTo>
                  <a:pt x="1309050" y="2997999"/>
                </a:moveTo>
                <a:lnTo>
                  <a:pt x="1309050" y="3027526"/>
                </a:lnTo>
                <a:lnTo>
                  <a:pt x="1326195" y="3027526"/>
                </a:lnTo>
                <a:lnTo>
                  <a:pt x="1326195" y="3119920"/>
                </a:lnTo>
                <a:lnTo>
                  <a:pt x="1360485" y="3119920"/>
                </a:lnTo>
                <a:lnTo>
                  <a:pt x="1360485" y="2997999"/>
                </a:lnTo>
                <a:close/>
                <a:moveTo>
                  <a:pt x="1372868" y="2997998"/>
                </a:moveTo>
                <a:lnTo>
                  <a:pt x="1414778" y="3119920"/>
                </a:lnTo>
                <a:lnTo>
                  <a:pt x="1457640" y="3119920"/>
                </a:lnTo>
                <a:lnTo>
                  <a:pt x="1501455" y="2997998"/>
                </a:lnTo>
                <a:lnTo>
                  <a:pt x="1465260" y="2997998"/>
                </a:lnTo>
                <a:lnTo>
                  <a:pt x="1437638" y="3082772"/>
                </a:lnTo>
                <a:lnTo>
                  <a:pt x="1410015" y="2997998"/>
                </a:lnTo>
                <a:close/>
                <a:moveTo>
                  <a:pt x="1781490" y="2996093"/>
                </a:moveTo>
                <a:cubicBezTo>
                  <a:pt x="1745295" y="2996093"/>
                  <a:pt x="1718625" y="3022763"/>
                  <a:pt x="1718625" y="3059912"/>
                </a:cubicBezTo>
                <a:cubicBezTo>
                  <a:pt x="1718625" y="3097060"/>
                  <a:pt x="1754820" y="3123730"/>
                  <a:pt x="1782442" y="3123730"/>
                </a:cubicBezTo>
                <a:cubicBezTo>
                  <a:pt x="1810065" y="3123730"/>
                  <a:pt x="1832925" y="3111347"/>
                  <a:pt x="1843402" y="3085629"/>
                </a:cubicBezTo>
                <a:lnTo>
                  <a:pt x="1807207" y="3081819"/>
                </a:lnTo>
                <a:cubicBezTo>
                  <a:pt x="1802445" y="3089439"/>
                  <a:pt x="1797682" y="3094202"/>
                  <a:pt x="1782442" y="3094202"/>
                </a:cubicBezTo>
                <a:cubicBezTo>
                  <a:pt x="1767202" y="3094202"/>
                  <a:pt x="1756725" y="3082772"/>
                  <a:pt x="1754820" y="3069437"/>
                </a:cubicBezTo>
                <a:lnTo>
                  <a:pt x="1845307" y="3069437"/>
                </a:lnTo>
                <a:lnTo>
                  <a:pt x="1845307" y="3068484"/>
                </a:lnTo>
                <a:cubicBezTo>
                  <a:pt x="1845307" y="3018001"/>
                  <a:pt x="1817685" y="2996093"/>
                  <a:pt x="1781490" y="2996093"/>
                </a:cubicBezTo>
                <a:close/>
                <a:moveTo>
                  <a:pt x="1282380" y="2996093"/>
                </a:moveTo>
                <a:cubicBezTo>
                  <a:pt x="1267140" y="2996093"/>
                  <a:pt x="1255710" y="3003713"/>
                  <a:pt x="1250947" y="3017048"/>
                </a:cubicBezTo>
                <a:lnTo>
                  <a:pt x="1250947" y="2997998"/>
                </a:lnTo>
                <a:lnTo>
                  <a:pt x="1217610" y="2997998"/>
                </a:lnTo>
                <a:lnTo>
                  <a:pt x="1217610" y="3119920"/>
                </a:lnTo>
                <a:lnTo>
                  <a:pt x="1251900" y="3119920"/>
                </a:lnTo>
                <a:lnTo>
                  <a:pt x="1251900" y="3061817"/>
                </a:lnTo>
                <a:cubicBezTo>
                  <a:pt x="1251900" y="3040861"/>
                  <a:pt x="1260472" y="3032289"/>
                  <a:pt x="1277617" y="3032289"/>
                </a:cubicBezTo>
                <a:lnTo>
                  <a:pt x="1291905" y="3032289"/>
                </a:lnTo>
                <a:cubicBezTo>
                  <a:pt x="1291905" y="3032289"/>
                  <a:pt x="1291905" y="2997046"/>
                  <a:pt x="1291905" y="2997046"/>
                </a:cubicBezTo>
                <a:cubicBezTo>
                  <a:pt x="1289047" y="2996093"/>
                  <a:pt x="1297620" y="2996093"/>
                  <a:pt x="1282380" y="2996093"/>
                </a:cubicBezTo>
                <a:close/>
                <a:moveTo>
                  <a:pt x="1562414" y="2995141"/>
                </a:moveTo>
                <a:cubicBezTo>
                  <a:pt x="1532887" y="2995141"/>
                  <a:pt x="1510027" y="3010381"/>
                  <a:pt x="1510027" y="3010381"/>
                </a:cubicBezTo>
                <a:lnTo>
                  <a:pt x="1523362" y="3036099"/>
                </a:lnTo>
                <a:cubicBezTo>
                  <a:pt x="1531934" y="3030384"/>
                  <a:pt x="1546222" y="3024669"/>
                  <a:pt x="1559557" y="3024669"/>
                </a:cubicBezTo>
                <a:cubicBezTo>
                  <a:pt x="1572892" y="3024669"/>
                  <a:pt x="1579559" y="3030384"/>
                  <a:pt x="1579559" y="3038957"/>
                </a:cubicBezTo>
                <a:lnTo>
                  <a:pt x="1580512" y="3039909"/>
                </a:lnTo>
                <a:cubicBezTo>
                  <a:pt x="1580512" y="3044672"/>
                  <a:pt x="1577654" y="3047529"/>
                  <a:pt x="1571939" y="3047529"/>
                </a:cubicBezTo>
                <a:lnTo>
                  <a:pt x="1548127" y="3047529"/>
                </a:lnTo>
                <a:cubicBezTo>
                  <a:pt x="1521457" y="3047529"/>
                  <a:pt x="1504312" y="3064675"/>
                  <a:pt x="1504312" y="3084677"/>
                </a:cubicBezTo>
                <a:cubicBezTo>
                  <a:pt x="1504312" y="3104680"/>
                  <a:pt x="1521457" y="3122778"/>
                  <a:pt x="1547174" y="3122778"/>
                </a:cubicBezTo>
                <a:cubicBezTo>
                  <a:pt x="1561462" y="3122778"/>
                  <a:pt x="1574797" y="3118015"/>
                  <a:pt x="1581464" y="3108490"/>
                </a:cubicBezTo>
                <a:lnTo>
                  <a:pt x="1581464" y="3119920"/>
                </a:lnTo>
                <a:lnTo>
                  <a:pt x="1615754" y="3119920"/>
                </a:lnTo>
                <a:lnTo>
                  <a:pt x="1615754" y="3039909"/>
                </a:lnTo>
                <a:cubicBezTo>
                  <a:pt x="1615754" y="3007524"/>
                  <a:pt x="1591942" y="2995141"/>
                  <a:pt x="1562414" y="2995141"/>
                </a:cubicBezTo>
                <a:close/>
                <a:moveTo>
                  <a:pt x="1145220" y="2995141"/>
                </a:moveTo>
                <a:cubicBezTo>
                  <a:pt x="1115693" y="2995141"/>
                  <a:pt x="1092833" y="3010381"/>
                  <a:pt x="1092833" y="3010381"/>
                </a:cubicBezTo>
                <a:lnTo>
                  <a:pt x="1106168" y="3036099"/>
                </a:lnTo>
                <a:cubicBezTo>
                  <a:pt x="1114740" y="3030384"/>
                  <a:pt x="1129028" y="3024669"/>
                  <a:pt x="1142363" y="3024669"/>
                </a:cubicBezTo>
                <a:cubicBezTo>
                  <a:pt x="1155698" y="3024669"/>
                  <a:pt x="1162365" y="3030384"/>
                  <a:pt x="1162365" y="3038957"/>
                </a:cubicBezTo>
                <a:lnTo>
                  <a:pt x="1163318" y="3039909"/>
                </a:lnTo>
                <a:cubicBezTo>
                  <a:pt x="1163318" y="3044672"/>
                  <a:pt x="1160460" y="3047529"/>
                  <a:pt x="1154745" y="3047529"/>
                </a:cubicBezTo>
                <a:lnTo>
                  <a:pt x="1130933" y="3047529"/>
                </a:lnTo>
                <a:cubicBezTo>
                  <a:pt x="1104263" y="3047529"/>
                  <a:pt x="1087118" y="3064675"/>
                  <a:pt x="1087118" y="3084677"/>
                </a:cubicBezTo>
                <a:cubicBezTo>
                  <a:pt x="1087118" y="3104680"/>
                  <a:pt x="1104263" y="3122778"/>
                  <a:pt x="1129980" y="3122778"/>
                </a:cubicBezTo>
                <a:cubicBezTo>
                  <a:pt x="1144268" y="3122778"/>
                  <a:pt x="1157603" y="3118015"/>
                  <a:pt x="1164270" y="3108490"/>
                </a:cubicBezTo>
                <a:lnTo>
                  <a:pt x="1164270" y="3119920"/>
                </a:lnTo>
                <a:lnTo>
                  <a:pt x="1198560" y="3119920"/>
                </a:lnTo>
                <a:lnTo>
                  <a:pt x="1198560" y="3039909"/>
                </a:lnTo>
                <a:cubicBezTo>
                  <a:pt x="1198560" y="3007524"/>
                  <a:pt x="1174748" y="2995141"/>
                  <a:pt x="1145220" y="2995141"/>
                </a:cubicBezTo>
                <a:close/>
                <a:moveTo>
                  <a:pt x="587056" y="2957040"/>
                </a:moveTo>
                <a:cubicBezTo>
                  <a:pt x="575626" y="2957040"/>
                  <a:pt x="571816" y="2957040"/>
                  <a:pt x="564196" y="2957993"/>
                </a:cubicBezTo>
                <a:cubicBezTo>
                  <a:pt x="551814" y="3001808"/>
                  <a:pt x="550861" y="3049434"/>
                  <a:pt x="564196" y="3095155"/>
                </a:cubicBezTo>
                <a:cubicBezTo>
                  <a:pt x="571816" y="3095155"/>
                  <a:pt x="579436" y="3097060"/>
                  <a:pt x="587056" y="3097060"/>
                </a:cubicBezTo>
                <a:cubicBezTo>
                  <a:pt x="598486" y="3097060"/>
                  <a:pt x="608964" y="3096107"/>
                  <a:pt x="619441" y="3094202"/>
                </a:cubicBezTo>
                <a:cubicBezTo>
                  <a:pt x="605154" y="3057054"/>
                  <a:pt x="603249" y="3016096"/>
                  <a:pt x="613726" y="2977043"/>
                </a:cubicBezTo>
                <a:cubicBezTo>
                  <a:pt x="615631" y="2971328"/>
                  <a:pt x="617536" y="2965613"/>
                  <a:pt x="619441" y="2959898"/>
                </a:cubicBezTo>
                <a:cubicBezTo>
                  <a:pt x="608964" y="2957993"/>
                  <a:pt x="598486" y="2957040"/>
                  <a:pt x="587056" y="2957040"/>
                </a:cubicBezTo>
                <a:close/>
                <a:moveTo>
                  <a:pt x="1647187" y="2952278"/>
                </a:moveTo>
                <a:lnTo>
                  <a:pt x="1647187" y="2998951"/>
                </a:lnTo>
                <a:lnTo>
                  <a:pt x="1628137" y="2998951"/>
                </a:lnTo>
                <a:lnTo>
                  <a:pt x="1628137" y="3028479"/>
                </a:lnTo>
                <a:lnTo>
                  <a:pt x="1647187" y="3028479"/>
                </a:lnTo>
                <a:lnTo>
                  <a:pt x="1647187" y="3095155"/>
                </a:lnTo>
                <a:cubicBezTo>
                  <a:pt x="1647187" y="3119920"/>
                  <a:pt x="1665284" y="3122778"/>
                  <a:pt x="1682429" y="3122778"/>
                </a:cubicBezTo>
                <a:cubicBezTo>
                  <a:pt x="1691954" y="3122778"/>
                  <a:pt x="1709099" y="3120873"/>
                  <a:pt x="1709099" y="3120873"/>
                </a:cubicBezTo>
                <a:lnTo>
                  <a:pt x="1709099" y="3091345"/>
                </a:lnTo>
                <a:cubicBezTo>
                  <a:pt x="1709099" y="3091345"/>
                  <a:pt x="1701479" y="3091345"/>
                  <a:pt x="1692907" y="3091345"/>
                </a:cubicBezTo>
                <a:cubicBezTo>
                  <a:pt x="1687192" y="3091345"/>
                  <a:pt x="1681477" y="3090392"/>
                  <a:pt x="1681477" y="3082772"/>
                </a:cubicBezTo>
                <a:lnTo>
                  <a:pt x="1681477" y="3027526"/>
                </a:lnTo>
                <a:lnTo>
                  <a:pt x="1708147" y="3027526"/>
                </a:lnTo>
                <a:lnTo>
                  <a:pt x="1708147" y="2997998"/>
                </a:lnTo>
                <a:lnTo>
                  <a:pt x="1681477" y="2997998"/>
                </a:lnTo>
                <a:lnTo>
                  <a:pt x="1681477" y="2952278"/>
                </a:lnTo>
                <a:close/>
                <a:moveTo>
                  <a:pt x="1341435" y="2934180"/>
                </a:moveTo>
                <a:cubicBezTo>
                  <a:pt x="1329052" y="2934180"/>
                  <a:pt x="1319527" y="2943705"/>
                  <a:pt x="1319527" y="2956088"/>
                </a:cubicBezTo>
                <a:cubicBezTo>
                  <a:pt x="1319527" y="2968471"/>
                  <a:pt x="1329052" y="2977996"/>
                  <a:pt x="1341435" y="2977996"/>
                </a:cubicBezTo>
                <a:cubicBezTo>
                  <a:pt x="1353817" y="2977996"/>
                  <a:pt x="1363342" y="2967518"/>
                  <a:pt x="1363342" y="2956088"/>
                </a:cubicBezTo>
                <a:cubicBezTo>
                  <a:pt x="1363342" y="2944658"/>
                  <a:pt x="1353817" y="2934180"/>
                  <a:pt x="1341435" y="2934180"/>
                </a:cubicBezTo>
                <a:close/>
                <a:moveTo>
                  <a:pt x="1032826" y="2934180"/>
                </a:moveTo>
                <a:lnTo>
                  <a:pt x="1032826" y="3119920"/>
                </a:lnTo>
                <a:lnTo>
                  <a:pt x="1067116" y="3119920"/>
                </a:lnTo>
                <a:lnTo>
                  <a:pt x="1067116" y="2934180"/>
                </a:lnTo>
                <a:close/>
                <a:moveTo>
                  <a:pt x="922336" y="2930370"/>
                </a:moveTo>
                <a:cubicBezTo>
                  <a:pt x="867091" y="2930370"/>
                  <a:pt x="825181" y="2970376"/>
                  <a:pt x="825181" y="3026574"/>
                </a:cubicBezTo>
                <a:cubicBezTo>
                  <a:pt x="825181" y="3082772"/>
                  <a:pt x="880426" y="3122778"/>
                  <a:pt x="922336" y="3122778"/>
                </a:cubicBezTo>
                <a:cubicBezTo>
                  <a:pt x="964246" y="3122778"/>
                  <a:pt x="1003298" y="3097060"/>
                  <a:pt x="1013776" y="3053244"/>
                </a:cubicBezTo>
                <a:lnTo>
                  <a:pt x="973771" y="3053244"/>
                </a:lnTo>
                <a:cubicBezTo>
                  <a:pt x="967103" y="3075152"/>
                  <a:pt x="948053" y="3088488"/>
                  <a:pt x="923288" y="3088488"/>
                </a:cubicBezTo>
                <a:cubicBezTo>
                  <a:pt x="888046" y="3088488"/>
                  <a:pt x="865186" y="3061817"/>
                  <a:pt x="865186" y="3026574"/>
                </a:cubicBezTo>
                <a:cubicBezTo>
                  <a:pt x="865186" y="2991331"/>
                  <a:pt x="888046" y="2964661"/>
                  <a:pt x="923288" y="2964661"/>
                </a:cubicBezTo>
                <a:cubicBezTo>
                  <a:pt x="947101" y="2964661"/>
                  <a:pt x="966151" y="2977996"/>
                  <a:pt x="972818" y="2999904"/>
                </a:cubicBezTo>
                <a:lnTo>
                  <a:pt x="1013776" y="2999904"/>
                </a:lnTo>
                <a:cubicBezTo>
                  <a:pt x="1002346" y="2956088"/>
                  <a:pt x="977581" y="2930370"/>
                  <a:pt x="922336" y="2930370"/>
                </a:cubicBezTo>
                <a:close/>
                <a:moveTo>
                  <a:pt x="646112" y="2910367"/>
                </a:moveTo>
                <a:cubicBezTo>
                  <a:pt x="634682" y="2925607"/>
                  <a:pt x="626109" y="2941800"/>
                  <a:pt x="619442" y="2958945"/>
                </a:cubicBezTo>
                <a:cubicBezTo>
                  <a:pt x="666114" y="2966565"/>
                  <a:pt x="707072" y="2991331"/>
                  <a:pt x="735647" y="3026574"/>
                </a:cubicBezTo>
                <a:cubicBezTo>
                  <a:pt x="747077" y="3012286"/>
                  <a:pt x="757554" y="2996093"/>
                  <a:pt x="764222" y="2978948"/>
                </a:cubicBezTo>
                <a:cubicBezTo>
                  <a:pt x="732789" y="2946563"/>
                  <a:pt x="691832" y="2921797"/>
                  <a:pt x="646112" y="2910367"/>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dirty="0"/>
              <a:t>Click to edit Master text styles</a:t>
            </a:r>
          </a:p>
          <a:p>
            <a:pPr lvl="1"/>
            <a:r>
              <a:rPr lang="en-US" dirty="0"/>
              <a:t>Second level</a:t>
            </a:r>
          </a:p>
          <a:p>
            <a:pPr lvl="2"/>
            <a:r>
              <a:rPr lang="en-US" dirty="0"/>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0543509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8CFA6BBC-586D-E0A3-EF35-77D4AFC290B5}"/>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79559 w 12192000"/>
              <a:gd name="connsiteY0" fmla="*/ 3067532 h 3429000"/>
              <a:gd name="connsiteX1" fmla="*/ 1579559 w 12192000"/>
              <a:gd name="connsiteY1" fmla="*/ 3076105 h 3429000"/>
              <a:gd name="connsiteX2" fmla="*/ 1555747 w 12192000"/>
              <a:gd name="connsiteY2" fmla="*/ 3098013 h 3429000"/>
              <a:gd name="connsiteX3" fmla="*/ 1538602 w 12192000"/>
              <a:gd name="connsiteY3" fmla="*/ 3083725 h 3429000"/>
              <a:gd name="connsiteX4" fmla="*/ 1555747 w 12192000"/>
              <a:gd name="connsiteY4" fmla="*/ 3070390 h 3429000"/>
              <a:gd name="connsiteX5" fmla="*/ 1569082 w 12192000"/>
              <a:gd name="connsiteY5" fmla="*/ 3070390 h 3429000"/>
              <a:gd name="connsiteX6" fmla="*/ 1579559 w 12192000"/>
              <a:gd name="connsiteY6" fmla="*/ 3067532 h 3429000"/>
              <a:gd name="connsiteX7" fmla="*/ 1162365 w 12192000"/>
              <a:gd name="connsiteY7" fmla="*/ 3067532 h 3429000"/>
              <a:gd name="connsiteX8" fmla="*/ 1162365 w 12192000"/>
              <a:gd name="connsiteY8" fmla="*/ 3076105 h 3429000"/>
              <a:gd name="connsiteX9" fmla="*/ 1138553 w 12192000"/>
              <a:gd name="connsiteY9" fmla="*/ 3098013 h 3429000"/>
              <a:gd name="connsiteX10" fmla="*/ 1121408 w 12192000"/>
              <a:gd name="connsiteY10" fmla="*/ 3083725 h 3429000"/>
              <a:gd name="connsiteX11" fmla="*/ 1138553 w 12192000"/>
              <a:gd name="connsiteY11" fmla="*/ 3070390 h 3429000"/>
              <a:gd name="connsiteX12" fmla="*/ 1151888 w 12192000"/>
              <a:gd name="connsiteY12" fmla="*/ 3070390 h 3429000"/>
              <a:gd name="connsiteX13" fmla="*/ 1162365 w 12192000"/>
              <a:gd name="connsiteY13" fmla="*/ 3067532 h 3429000"/>
              <a:gd name="connsiteX14" fmla="*/ 736599 w 12192000"/>
              <a:gd name="connsiteY14" fmla="*/ 3026574 h 3429000"/>
              <a:gd name="connsiteX15" fmla="*/ 619442 w 12192000"/>
              <a:gd name="connsiteY15" fmla="*/ 3094203 h 3429000"/>
              <a:gd name="connsiteX16" fmla="*/ 632777 w 12192000"/>
              <a:gd name="connsiteY16" fmla="*/ 3123731 h 3429000"/>
              <a:gd name="connsiteX17" fmla="*/ 646112 w 12192000"/>
              <a:gd name="connsiteY17" fmla="*/ 3142781 h 3429000"/>
              <a:gd name="connsiteX18" fmla="*/ 765174 w 12192000"/>
              <a:gd name="connsiteY18" fmla="*/ 3074200 h 3429000"/>
              <a:gd name="connsiteX19" fmla="*/ 736599 w 12192000"/>
              <a:gd name="connsiteY19" fmla="*/ 3026574 h 3429000"/>
              <a:gd name="connsiteX20" fmla="*/ 1781490 w 12192000"/>
              <a:gd name="connsiteY20" fmla="*/ 3023716 h 3429000"/>
              <a:gd name="connsiteX21" fmla="*/ 1808160 w 12192000"/>
              <a:gd name="connsiteY21" fmla="*/ 3045624 h 3429000"/>
              <a:gd name="connsiteX22" fmla="*/ 1753867 w 12192000"/>
              <a:gd name="connsiteY22" fmla="*/ 3045624 h 3429000"/>
              <a:gd name="connsiteX23" fmla="*/ 1781490 w 12192000"/>
              <a:gd name="connsiteY23" fmla="*/ 3023716 h 3429000"/>
              <a:gd name="connsiteX24" fmla="*/ 1309050 w 12192000"/>
              <a:gd name="connsiteY24" fmla="*/ 2997999 h 3429000"/>
              <a:gd name="connsiteX25" fmla="*/ 1309050 w 12192000"/>
              <a:gd name="connsiteY25" fmla="*/ 3027526 h 3429000"/>
              <a:gd name="connsiteX26" fmla="*/ 1326195 w 12192000"/>
              <a:gd name="connsiteY26" fmla="*/ 3027526 h 3429000"/>
              <a:gd name="connsiteX27" fmla="*/ 1326195 w 12192000"/>
              <a:gd name="connsiteY27" fmla="*/ 3119920 h 3429000"/>
              <a:gd name="connsiteX28" fmla="*/ 1360485 w 12192000"/>
              <a:gd name="connsiteY28" fmla="*/ 3119920 h 3429000"/>
              <a:gd name="connsiteX29" fmla="*/ 1360485 w 12192000"/>
              <a:gd name="connsiteY29" fmla="*/ 2997999 h 3429000"/>
              <a:gd name="connsiteX30" fmla="*/ 1372868 w 12192000"/>
              <a:gd name="connsiteY30" fmla="*/ 2997998 h 3429000"/>
              <a:gd name="connsiteX31" fmla="*/ 1414778 w 12192000"/>
              <a:gd name="connsiteY31" fmla="*/ 3119920 h 3429000"/>
              <a:gd name="connsiteX32" fmla="*/ 1457640 w 12192000"/>
              <a:gd name="connsiteY32" fmla="*/ 3119920 h 3429000"/>
              <a:gd name="connsiteX33" fmla="*/ 1501455 w 12192000"/>
              <a:gd name="connsiteY33" fmla="*/ 2997998 h 3429000"/>
              <a:gd name="connsiteX34" fmla="*/ 1465260 w 12192000"/>
              <a:gd name="connsiteY34" fmla="*/ 2997998 h 3429000"/>
              <a:gd name="connsiteX35" fmla="*/ 1437638 w 12192000"/>
              <a:gd name="connsiteY35" fmla="*/ 3082772 h 3429000"/>
              <a:gd name="connsiteX36" fmla="*/ 1410015 w 12192000"/>
              <a:gd name="connsiteY36" fmla="*/ 2997998 h 3429000"/>
              <a:gd name="connsiteX37" fmla="*/ 1781490 w 12192000"/>
              <a:gd name="connsiteY37" fmla="*/ 2996093 h 3429000"/>
              <a:gd name="connsiteX38" fmla="*/ 1718625 w 12192000"/>
              <a:gd name="connsiteY38" fmla="*/ 3059912 h 3429000"/>
              <a:gd name="connsiteX39" fmla="*/ 1782442 w 12192000"/>
              <a:gd name="connsiteY39" fmla="*/ 3123730 h 3429000"/>
              <a:gd name="connsiteX40" fmla="*/ 1843402 w 12192000"/>
              <a:gd name="connsiteY40" fmla="*/ 3085629 h 3429000"/>
              <a:gd name="connsiteX41" fmla="*/ 1807207 w 12192000"/>
              <a:gd name="connsiteY41" fmla="*/ 3081819 h 3429000"/>
              <a:gd name="connsiteX42" fmla="*/ 1782442 w 12192000"/>
              <a:gd name="connsiteY42" fmla="*/ 3094202 h 3429000"/>
              <a:gd name="connsiteX43" fmla="*/ 1754820 w 12192000"/>
              <a:gd name="connsiteY43" fmla="*/ 3069437 h 3429000"/>
              <a:gd name="connsiteX44" fmla="*/ 1845307 w 12192000"/>
              <a:gd name="connsiteY44" fmla="*/ 3069437 h 3429000"/>
              <a:gd name="connsiteX45" fmla="*/ 1845307 w 12192000"/>
              <a:gd name="connsiteY45" fmla="*/ 3068484 h 3429000"/>
              <a:gd name="connsiteX46" fmla="*/ 1781490 w 12192000"/>
              <a:gd name="connsiteY46" fmla="*/ 2996093 h 3429000"/>
              <a:gd name="connsiteX47" fmla="*/ 1282380 w 12192000"/>
              <a:gd name="connsiteY47" fmla="*/ 2996093 h 3429000"/>
              <a:gd name="connsiteX48" fmla="*/ 1250947 w 12192000"/>
              <a:gd name="connsiteY48" fmla="*/ 3017048 h 3429000"/>
              <a:gd name="connsiteX49" fmla="*/ 1250947 w 12192000"/>
              <a:gd name="connsiteY49" fmla="*/ 2997998 h 3429000"/>
              <a:gd name="connsiteX50" fmla="*/ 1217610 w 12192000"/>
              <a:gd name="connsiteY50" fmla="*/ 2997998 h 3429000"/>
              <a:gd name="connsiteX51" fmla="*/ 1217610 w 12192000"/>
              <a:gd name="connsiteY51" fmla="*/ 3119920 h 3429000"/>
              <a:gd name="connsiteX52" fmla="*/ 1251900 w 12192000"/>
              <a:gd name="connsiteY52" fmla="*/ 3119920 h 3429000"/>
              <a:gd name="connsiteX53" fmla="*/ 1251900 w 12192000"/>
              <a:gd name="connsiteY53" fmla="*/ 3061817 h 3429000"/>
              <a:gd name="connsiteX54" fmla="*/ 1277617 w 12192000"/>
              <a:gd name="connsiteY54" fmla="*/ 3032289 h 3429000"/>
              <a:gd name="connsiteX55" fmla="*/ 1291905 w 12192000"/>
              <a:gd name="connsiteY55" fmla="*/ 3032289 h 3429000"/>
              <a:gd name="connsiteX56" fmla="*/ 1291905 w 12192000"/>
              <a:gd name="connsiteY56" fmla="*/ 2997046 h 3429000"/>
              <a:gd name="connsiteX57" fmla="*/ 1282380 w 12192000"/>
              <a:gd name="connsiteY57" fmla="*/ 2996093 h 3429000"/>
              <a:gd name="connsiteX58" fmla="*/ 1562414 w 12192000"/>
              <a:gd name="connsiteY58" fmla="*/ 2995141 h 3429000"/>
              <a:gd name="connsiteX59" fmla="*/ 1510027 w 12192000"/>
              <a:gd name="connsiteY59" fmla="*/ 3010381 h 3429000"/>
              <a:gd name="connsiteX60" fmla="*/ 1523362 w 12192000"/>
              <a:gd name="connsiteY60" fmla="*/ 3036099 h 3429000"/>
              <a:gd name="connsiteX61" fmla="*/ 1559557 w 12192000"/>
              <a:gd name="connsiteY61" fmla="*/ 3024669 h 3429000"/>
              <a:gd name="connsiteX62" fmla="*/ 1579559 w 12192000"/>
              <a:gd name="connsiteY62" fmla="*/ 3038957 h 3429000"/>
              <a:gd name="connsiteX63" fmla="*/ 1580512 w 12192000"/>
              <a:gd name="connsiteY63" fmla="*/ 3039909 h 3429000"/>
              <a:gd name="connsiteX64" fmla="*/ 1571939 w 12192000"/>
              <a:gd name="connsiteY64" fmla="*/ 3047529 h 3429000"/>
              <a:gd name="connsiteX65" fmla="*/ 1548127 w 12192000"/>
              <a:gd name="connsiteY65" fmla="*/ 3047529 h 3429000"/>
              <a:gd name="connsiteX66" fmla="*/ 1504312 w 12192000"/>
              <a:gd name="connsiteY66" fmla="*/ 3084677 h 3429000"/>
              <a:gd name="connsiteX67" fmla="*/ 1547174 w 12192000"/>
              <a:gd name="connsiteY67" fmla="*/ 3122778 h 3429000"/>
              <a:gd name="connsiteX68" fmla="*/ 1581464 w 12192000"/>
              <a:gd name="connsiteY68" fmla="*/ 3108490 h 3429000"/>
              <a:gd name="connsiteX69" fmla="*/ 1581464 w 12192000"/>
              <a:gd name="connsiteY69" fmla="*/ 3119920 h 3429000"/>
              <a:gd name="connsiteX70" fmla="*/ 1615754 w 12192000"/>
              <a:gd name="connsiteY70" fmla="*/ 3119920 h 3429000"/>
              <a:gd name="connsiteX71" fmla="*/ 1615754 w 12192000"/>
              <a:gd name="connsiteY71" fmla="*/ 3039909 h 3429000"/>
              <a:gd name="connsiteX72" fmla="*/ 1562414 w 12192000"/>
              <a:gd name="connsiteY72" fmla="*/ 2995141 h 3429000"/>
              <a:gd name="connsiteX73" fmla="*/ 1145220 w 12192000"/>
              <a:gd name="connsiteY73" fmla="*/ 2995141 h 3429000"/>
              <a:gd name="connsiteX74" fmla="*/ 1092833 w 12192000"/>
              <a:gd name="connsiteY74" fmla="*/ 3010381 h 3429000"/>
              <a:gd name="connsiteX75" fmla="*/ 1106168 w 12192000"/>
              <a:gd name="connsiteY75" fmla="*/ 3036099 h 3429000"/>
              <a:gd name="connsiteX76" fmla="*/ 1142363 w 12192000"/>
              <a:gd name="connsiteY76" fmla="*/ 3024669 h 3429000"/>
              <a:gd name="connsiteX77" fmla="*/ 1162365 w 12192000"/>
              <a:gd name="connsiteY77" fmla="*/ 3038957 h 3429000"/>
              <a:gd name="connsiteX78" fmla="*/ 1163318 w 12192000"/>
              <a:gd name="connsiteY78" fmla="*/ 3039909 h 3429000"/>
              <a:gd name="connsiteX79" fmla="*/ 1154745 w 12192000"/>
              <a:gd name="connsiteY79" fmla="*/ 3047529 h 3429000"/>
              <a:gd name="connsiteX80" fmla="*/ 1130933 w 12192000"/>
              <a:gd name="connsiteY80" fmla="*/ 3047529 h 3429000"/>
              <a:gd name="connsiteX81" fmla="*/ 1087118 w 12192000"/>
              <a:gd name="connsiteY81" fmla="*/ 3084677 h 3429000"/>
              <a:gd name="connsiteX82" fmla="*/ 1129980 w 12192000"/>
              <a:gd name="connsiteY82" fmla="*/ 3122778 h 3429000"/>
              <a:gd name="connsiteX83" fmla="*/ 1164270 w 12192000"/>
              <a:gd name="connsiteY83" fmla="*/ 3108490 h 3429000"/>
              <a:gd name="connsiteX84" fmla="*/ 1164270 w 12192000"/>
              <a:gd name="connsiteY84" fmla="*/ 3119920 h 3429000"/>
              <a:gd name="connsiteX85" fmla="*/ 1198560 w 12192000"/>
              <a:gd name="connsiteY85" fmla="*/ 3119920 h 3429000"/>
              <a:gd name="connsiteX86" fmla="*/ 1198560 w 12192000"/>
              <a:gd name="connsiteY86" fmla="*/ 3039909 h 3429000"/>
              <a:gd name="connsiteX87" fmla="*/ 1145220 w 12192000"/>
              <a:gd name="connsiteY87" fmla="*/ 2995141 h 3429000"/>
              <a:gd name="connsiteX88" fmla="*/ 587056 w 12192000"/>
              <a:gd name="connsiteY88" fmla="*/ 2957040 h 3429000"/>
              <a:gd name="connsiteX89" fmla="*/ 564196 w 12192000"/>
              <a:gd name="connsiteY89" fmla="*/ 2957993 h 3429000"/>
              <a:gd name="connsiteX90" fmla="*/ 564196 w 12192000"/>
              <a:gd name="connsiteY90" fmla="*/ 3095155 h 3429000"/>
              <a:gd name="connsiteX91" fmla="*/ 587056 w 12192000"/>
              <a:gd name="connsiteY91" fmla="*/ 3097060 h 3429000"/>
              <a:gd name="connsiteX92" fmla="*/ 619441 w 12192000"/>
              <a:gd name="connsiteY92" fmla="*/ 3094202 h 3429000"/>
              <a:gd name="connsiteX93" fmla="*/ 613726 w 12192000"/>
              <a:gd name="connsiteY93" fmla="*/ 2977043 h 3429000"/>
              <a:gd name="connsiteX94" fmla="*/ 619441 w 12192000"/>
              <a:gd name="connsiteY94" fmla="*/ 2959898 h 3429000"/>
              <a:gd name="connsiteX95" fmla="*/ 587056 w 12192000"/>
              <a:gd name="connsiteY95" fmla="*/ 2957040 h 3429000"/>
              <a:gd name="connsiteX96" fmla="*/ 1647187 w 12192000"/>
              <a:gd name="connsiteY96" fmla="*/ 2952278 h 3429000"/>
              <a:gd name="connsiteX97" fmla="*/ 1647187 w 12192000"/>
              <a:gd name="connsiteY97" fmla="*/ 2998951 h 3429000"/>
              <a:gd name="connsiteX98" fmla="*/ 1628137 w 12192000"/>
              <a:gd name="connsiteY98" fmla="*/ 2998951 h 3429000"/>
              <a:gd name="connsiteX99" fmla="*/ 1628137 w 12192000"/>
              <a:gd name="connsiteY99" fmla="*/ 3028479 h 3429000"/>
              <a:gd name="connsiteX100" fmla="*/ 1647187 w 12192000"/>
              <a:gd name="connsiteY100" fmla="*/ 3028479 h 3429000"/>
              <a:gd name="connsiteX101" fmla="*/ 1647187 w 12192000"/>
              <a:gd name="connsiteY101" fmla="*/ 3095155 h 3429000"/>
              <a:gd name="connsiteX102" fmla="*/ 1682429 w 12192000"/>
              <a:gd name="connsiteY102" fmla="*/ 3122778 h 3429000"/>
              <a:gd name="connsiteX103" fmla="*/ 1709099 w 12192000"/>
              <a:gd name="connsiteY103" fmla="*/ 3120873 h 3429000"/>
              <a:gd name="connsiteX104" fmla="*/ 1709099 w 12192000"/>
              <a:gd name="connsiteY104" fmla="*/ 3091345 h 3429000"/>
              <a:gd name="connsiteX105" fmla="*/ 1692907 w 12192000"/>
              <a:gd name="connsiteY105" fmla="*/ 3091345 h 3429000"/>
              <a:gd name="connsiteX106" fmla="*/ 1681477 w 12192000"/>
              <a:gd name="connsiteY106" fmla="*/ 3082772 h 3429000"/>
              <a:gd name="connsiteX107" fmla="*/ 1681477 w 12192000"/>
              <a:gd name="connsiteY107" fmla="*/ 3027526 h 3429000"/>
              <a:gd name="connsiteX108" fmla="*/ 1708147 w 12192000"/>
              <a:gd name="connsiteY108" fmla="*/ 3027526 h 3429000"/>
              <a:gd name="connsiteX109" fmla="*/ 1708147 w 12192000"/>
              <a:gd name="connsiteY109" fmla="*/ 2997998 h 3429000"/>
              <a:gd name="connsiteX110" fmla="*/ 1681477 w 12192000"/>
              <a:gd name="connsiteY110" fmla="*/ 2997998 h 3429000"/>
              <a:gd name="connsiteX111" fmla="*/ 1681477 w 12192000"/>
              <a:gd name="connsiteY111" fmla="*/ 2952278 h 3429000"/>
              <a:gd name="connsiteX112" fmla="*/ 1341435 w 12192000"/>
              <a:gd name="connsiteY112" fmla="*/ 2934180 h 3429000"/>
              <a:gd name="connsiteX113" fmla="*/ 1319527 w 12192000"/>
              <a:gd name="connsiteY113" fmla="*/ 2956088 h 3429000"/>
              <a:gd name="connsiteX114" fmla="*/ 1341435 w 12192000"/>
              <a:gd name="connsiteY114" fmla="*/ 2977996 h 3429000"/>
              <a:gd name="connsiteX115" fmla="*/ 1363342 w 12192000"/>
              <a:gd name="connsiteY115" fmla="*/ 2956088 h 3429000"/>
              <a:gd name="connsiteX116" fmla="*/ 1341435 w 12192000"/>
              <a:gd name="connsiteY116" fmla="*/ 2934180 h 3429000"/>
              <a:gd name="connsiteX117" fmla="*/ 1032826 w 12192000"/>
              <a:gd name="connsiteY117" fmla="*/ 2934180 h 3429000"/>
              <a:gd name="connsiteX118" fmla="*/ 1032826 w 12192000"/>
              <a:gd name="connsiteY118" fmla="*/ 3119920 h 3429000"/>
              <a:gd name="connsiteX119" fmla="*/ 1067116 w 12192000"/>
              <a:gd name="connsiteY119" fmla="*/ 3119920 h 3429000"/>
              <a:gd name="connsiteX120" fmla="*/ 1067116 w 12192000"/>
              <a:gd name="connsiteY120" fmla="*/ 2934180 h 3429000"/>
              <a:gd name="connsiteX121" fmla="*/ 922336 w 12192000"/>
              <a:gd name="connsiteY121" fmla="*/ 2930370 h 3429000"/>
              <a:gd name="connsiteX122" fmla="*/ 825181 w 12192000"/>
              <a:gd name="connsiteY122" fmla="*/ 3026574 h 3429000"/>
              <a:gd name="connsiteX123" fmla="*/ 922336 w 12192000"/>
              <a:gd name="connsiteY123" fmla="*/ 3122778 h 3429000"/>
              <a:gd name="connsiteX124" fmla="*/ 1013776 w 12192000"/>
              <a:gd name="connsiteY124" fmla="*/ 3053244 h 3429000"/>
              <a:gd name="connsiteX125" fmla="*/ 973771 w 12192000"/>
              <a:gd name="connsiteY125" fmla="*/ 3053244 h 3429000"/>
              <a:gd name="connsiteX126" fmla="*/ 923288 w 12192000"/>
              <a:gd name="connsiteY126" fmla="*/ 3088488 h 3429000"/>
              <a:gd name="connsiteX127" fmla="*/ 865186 w 12192000"/>
              <a:gd name="connsiteY127" fmla="*/ 3026574 h 3429000"/>
              <a:gd name="connsiteX128" fmla="*/ 923288 w 12192000"/>
              <a:gd name="connsiteY128" fmla="*/ 2964661 h 3429000"/>
              <a:gd name="connsiteX129" fmla="*/ 972818 w 12192000"/>
              <a:gd name="connsiteY129" fmla="*/ 2999904 h 3429000"/>
              <a:gd name="connsiteX130" fmla="*/ 1013776 w 12192000"/>
              <a:gd name="connsiteY130" fmla="*/ 2999904 h 3429000"/>
              <a:gd name="connsiteX131" fmla="*/ 922336 w 12192000"/>
              <a:gd name="connsiteY131" fmla="*/ 2930370 h 3429000"/>
              <a:gd name="connsiteX132" fmla="*/ 646112 w 12192000"/>
              <a:gd name="connsiteY132" fmla="*/ 2910367 h 3429000"/>
              <a:gd name="connsiteX133" fmla="*/ 619442 w 12192000"/>
              <a:gd name="connsiteY133" fmla="*/ 2958945 h 3429000"/>
              <a:gd name="connsiteX134" fmla="*/ 735647 w 12192000"/>
              <a:gd name="connsiteY134" fmla="*/ 3026574 h 3429000"/>
              <a:gd name="connsiteX135" fmla="*/ 764222 w 12192000"/>
              <a:gd name="connsiteY135" fmla="*/ 2978948 h 3429000"/>
              <a:gd name="connsiteX136" fmla="*/ 646112 w 12192000"/>
              <a:gd name="connsiteY136" fmla="*/ 2910367 h 3429000"/>
              <a:gd name="connsiteX137" fmla="*/ 0 w 12192000"/>
              <a:gd name="connsiteY137" fmla="*/ 0 h 3429000"/>
              <a:gd name="connsiteX138" fmla="*/ 12192000 w 12192000"/>
              <a:gd name="connsiteY138" fmla="*/ 0 h 3429000"/>
              <a:gd name="connsiteX139" fmla="*/ 12192000 w 12192000"/>
              <a:gd name="connsiteY139" fmla="*/ 3429000 h 3429000"/>
              <a:gd name="connsiteX140" fmla="*/ 8040688 w 12192000"/>
              <a:gd name="connsiteY140" fmla="*/ 3429000 h 3429000"/>
              <a:gd name="connsiteX141" fmla="*/ 7499776 w 12192000"/>
              <a:gd name="connsiteY141" fmla="*/ 3429000 h 3429000"/>
              <a:gd name="connsiteX142" fmla="*/ 0 w 12192000"/>
              <a:gd name="connsiteY142"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3429000">
                <a:moveTo>
                  <a:pt x="1579559" y="3067532"/>
                </a:moveTo>
                <a:lnTo>
                  <a:pt x="1579559" y="3076105"/>
                </a:lnTo>
                <a:cubicBezTo>
                  <a:pt x="1579559" y="3091345"/>
                  <a:pt x="1566224" y="3098013"/>
                  <a:pt x="1555747" y="3098013"/>
                </a:cubicBezTo>
                <a:cubicBezTo>
                  <a:pt x="1545269" y="3098013"/>
                  <a:pt x="1538602" y="3092298"/>
                  <a:pt x="1538602" y="3083725"/>
                </a:cubicBezTo>
                <a:cubicBezTo>
                  <a:pt x="1538602" y="3075152"/>
                  <a:pt x="1545269" y="3070390"/>
                  <a:pt x="1555747" y="3070390"/>
                </a:cubicBezTo>
                <a:lnTo>
                  <a:pt x="1569082" y="3070390"/>
                </a:lnTo>
                <a:cubicBezTo>
                  <a:pt x="1573844" y="3070390"/>
                  <a:pt x="1577654" y="3069437"/>
                  <a:pt x="1579559" y="3067532"/>
                </a:cubicBezTo>
                <a:close/>
                <a:moveTo>
                  <a:pt x="1162365" y="3067532"/>
                </a:moveTo>
                <a:lnTo>
                  <a:pt x="1162365" y="3076105"/>
                </a:lnTo>
                <a:cubicBezTo>
                  <a:pt x="1162365" y="3091345"/>
                  <a:pt x="1149030" y="3098013"/>
                  <a:pt x="1138553" y="3098013"/>
                </a:cubicBezTo>
                <a:cubicBezTo>
                  <a:pt x="1128075" y="3098013"/>
                  <a:pt x="1121408" y="3092298"/>
                  <a:pt x="1121408" y="3083725"/>
                </a:cubicBezTo>
                <a:cubicBezTo>
                  <a:pt x="1121408" y="3075152"/>
                  <a:pt x="1128075" y="3070390"/>
                  <a:pt x="1138553" y="3070390"/>
                </a:cubicBezTo>
                <a:lnTo>
                  <a:pt x="1151888" y="3070390"/>
                </a:lnTo>
                <a:cubicBezTo>
                  <a:pt x="1156650" y="3070390"/>
                  <a:pt x="1160460" y="3069437"/>
                  <a:pt x="1162365" y="3067532"/>
                </a:cubicBezTo>
                <a:close/>
                <a:moveTo>
                  <a:pt x="736599" y="3026574"/>
                </a:moveTo>
                <a:cubicBezTo>
                  <a:pt x="707072" y="3061817"/>
                  <a:pt x="666114" y="3086582"/>
                  <a:pt x="619442" y="3094203"/>
                </a:cubicBezTo>
                <a:cubicBezTo>
                  <a:pt x="623252" y="3103728"/>
                  <a:pt x="628014" y="3114205"/>
                  <a:pt x="632777" y="3123731"/>
                </a:cubicBezTo>
                <a:cubicBezTo>
                  <a:pt x="636587" y="3130398"/>
                  <a:pt x="641349" y="3137066"/>
                  <a:pt x="646112" y="3142781"/>
                </a:cubicBezTo>
                <a:cubicBezTo>
                  <a:pt x="691832" y="3131351"/>
                  <a:pt x="732789" y="3107538"/>
                  <a:pt x="765174" y="3074200"/>
                </a:cubicBezTo>
                <a:cubicBezTo>
                  <a:pt x="757554" y="3057054"/>
                  <a:pt x="748029" y="3040862"/>
                  <a:pt x="736599" y="3026574"/>
                </a:cubicBezTo>
                <a:close/>
                <a:moveTo>
                  <a:pt x="1781490" y="3023716"/>
                </a:moveTo>
                <a:cubicBezTo>
                  <a:pt x="1795777" y="3023716"/>
                  <a:pt x="1806255" y="3033241"/>
                  <a:pt x="1808160" y="3045624"/>
                </a:cubicBezTo>
                <a:lnTo>
                  <a:pt x="1753867" y="3045624"/>
                </a:lnTo>
                <a:cubicBezTo>
                  <a:pt x="1756725" y="3032289"/>
                  <a:pt x="1767202" y="3023716"/>
                  <a:pt x="1781490" y="3023716"/>
                </a:cubicBezTo>
                <a:close/>
                <a:moveTo>
                  <a:pt x="1309050" y="2997999"/>
                </a:moveTo>
                <a:lnTo>
                  <a:pt x="1309050" y="3027526"/>
                </a:lnTo>
                <a:lnTo>
                  <a:pt x="1326195" y="3027526"/>
                </a:lnTo>
                <a:lnTo>
                  <a:pt x="1326195" y="3119920"/>
                </a:lnTo>
                <a:lnTo>
                  <a:pt x="1360485" y="3119920"/>
                </a:lnTo>
                <a:lnTo>
                  <a:pt x="1360485" y="2997999"/>
                </a:lnTo>
                <a:close/>
                <a:moveTo>
                  <a:pt x="1372868" y="2997998"/>
                </a:moveTo>
                <a:lnTo>
                  <a:pt x="1414778" y="3119920"/>
                </a:lnTo>
                <a:lnTo>
                  <a:pt x="1457640" y="3119920"/>
                </a:lnTo>
                <a:lnTo>
                  <a:pt x="1501455" y="2997998"/>
                </a:lnTo>
                <a:lnTo>
                  <a:pt x="1465260" y="2997998"/>
                </a:lnTo>
                <a:lnTo>
                  <a:pt x="1437638" y="3082772"/>
                </a:lnTo>
                <a:lnTo>
                  <a:pt x="1410015" y="2997998"/>
                </a:lnTo>
                <a:close/>
                <a:moveTo>
                  <a:pt x="1781490" y="2996093"/>
                </a:moveTo>
                <a:cubicBezTo>
                  <a:pt x="1745295" y="2996093"/>
                  <a:pt x="1718625" y="3022763"/>
                  <a:pt x="1718625" y="3059912"/>
                </a:cubicBezTo>
                <a:cubicBezTo>
                  <a:pt x="1718625" y="3097060"/>
                  <a:pt x="1754820" y="3123730"/>
                  <a:pt x="1782442" y="3123730"/>
                </a:cubicBezTo>
                <a:cubicBezTo>
                  <a:pt x="1810065" y="3123730"/>
                  <a:pt x="1832925" y="3111347"/>
                  <a:pt x="1843402" y="3085629"/>
                </a:cubicBezTo>
                <a:lnTo>
                  <a:pt x="1807207" y="3081819"/>
                </a:lnTo>
                <a:cubicBezTo>
                  <a:pt x="1802445" y="3089439"/>
                  <a:pt x="1797682" y="3094202"/>
                  <a:pt x="1782442" y="3094202"/>
                </a:cubicBezTo>
                <a:cubicBezTo>
                  <a:pt x="1767202" y="3094202"/>
                  <a:pt x="1756725" y="3082772"/>
                  <a:pt x="1754820" y="3069437"/>
                </a:cubicBezTo>
                <a:lnTo>
                  <a:pt x="1845307" y="3069437"/>
                </a:lnTo>
                <a:lnTo>
                  <a:pt x="1845307" y="3068484"/>
                </a:lnTo>
                <a:cubicBezTo>
                  <a:pt x="1845307" y="3018001"/>
                  <a:pt x="1817685" y="2996093"/>
                  <a:pt x="1781490" y="2996093"/>
                </a:cubicBezTo>
                <a:close/>
                <a:moveTo>
                  <a:pt x="1282380" y="2996093"/>
                </a:moveTo>
                <a:cubicBezTo>
                  <a:pt x="1267140" y="2996093"/>
                  <a:pt x="1255710" y="3003713"/>
                  <a:pt x="1250947" y="3017048"/>
                </a:cubicBezTo>
                <a:lnTo>
                  <a:pt x="1250947" y="2997998"/>
                </a:lnTo>
                <a:lnTo>
                  <a:pt x="1217610" y="2997998"/>
                </a:lnTo>
                <a:lnTo>
                  <a:pt x="1217610" y="3119920"/>
                </a:lnTo>
                <a:lnTo>
                  <a:pt x="1251900" y="3119920"/>
                </a:lnTo>
                <a:lnTo>
                  <a:pt x="1251900" y="3061817"/>
                </a:lnTo>
                <a:cubicBezTo>
                  <a:pt x="1251900" y="3040861"/>
                  <a:pt x="1260472" y="3032289"/>
                  <a:pt x="1277617" y="3032289"/>
                </a:cubicBezTo>
                <a:lnTo>
                  <a:pt x="1291905" y="3032289"/>
                </a:lnTo>
                <a:cubicBezTo>
                  <a:pt x="1291905" y="3032289"/>
                  <a:pt x="1291905" y="2997046"/>
                  <a:pt x="1291905" y="2997046"/>
                </a:cubicBezTo>
                <a:cubicBezTo>
                  <a:pt x="1289047" y="2996093"/>
                  <a:pt x="1297620" y="2996093"/>
                  <a:pt x="1282380" y="2996093"/>
                </a:cubicBezTo>
                <a:close/>
                <a:moveTo>
                  <a:pt x="1562414" y="2995141"/>
                </a:moveTo>
                <a:cubicBezTo>
                  <a:pt x="1532887" y="2995141"/>
                  <a:pt x="1510027" y="3010381"/>
                  <a:pt x="1510027" y="3010381"/>
                </a:cubicBezTo>
                <a:lnTo>
                  <a:pt x="1523362" y="3036099"/>
                </a:lnTo>
                <a:cubicBezTo>
                  <a:pt x="1531934" y="3030384"/>
                  <a:pt x="1546222" y="3024669"/>
                  <a:pt x="1559557" y="3024669"/>
                </a:cubicBezTo>
                <a:cubicBezTo>
                  <a:pt x="1572892" y="3024669"/>
                  <a:pt x="1579559" y="3030384"/>
                  <a:pt x="1579559" y="3038957"/>
                </a:cubicBezTo>
                <a:lnTo>
                  <a:pt x="1580512" y="3039909"/>
                </a:lnTo>
                <a:cubicBezTo>
                  <a:pt x="1580512" y="3044672"/>
                  <a:pt x="1577654" y="3047529"/>
                  <a:pt x="1571939" y="3047529"/>
                </a:cubicBezTo>
                <a:lnTo>
                  <a:pt x="1548127" y="3047529"/>
                </a:lnTo>
                <a:cubicBezTo>
                  <a:pt x="1521457" y="3047529"/>
                  <a:pt x="1504312" y="3064675"/>
                  <a:pt x="1504312" y="3084677"/>
                </a:cubicBezTo>
                <a:cubicBezTo>
                  <a:pt x="1504312" y="3104680"/>
                  <a:pt x="1521457" y="3122778"/>
                  <a:pt x="1547174" y="3122778"/>
                </a:cubicBezTo>
                <a:cubicBezTo>
                  <a:pt x="1561462" y="3122778"/>
                  <a:pt x="1574797" y="3118015"/>
                  <a:pt x="1581464" y="3108490"/>
                </a:cubicBezTo>
                <a:lnTo>
                  <a:pt x="1581464" y="3119920"/>
                </a:lnTo>
                <a:lnTo>
                  <a:pt x="1615754" y="3119920"/>
                </a:lnTo>
                <a:lnTo>
                  <a:pt x="1615754" y="3039909"/>
                </a:lnTo>
                <a:cubicBezTo>
                  <a:pt x="1615754" y="3007524"/>
                  <a:pt x="1591942" y="2995141"/>
                  <a:pt x="1562414" y="2995141"/>
                </a:cubicBezTo>
                <a:close/>
                <a:moveTo>
                  <a:pt x="1145220" y="2995141"/>
                </a:moveTo>
                <a:cubicBezTo>
                  <a:pt x="1115693" y="2995141"/>
                  <a:pt x="1092833" y="3010381"/>
                  <a:pt x="1092833" y="3010381"/>
                </a:cubicBezTo>
                <a:lnTo>
                  <a:pt x="1106168" y="3036099"/>
                </a:lnTo>
                <a:cubicBezTo>
                  <a:pt x="1114740" y="3030384"/>
                  <a:pt x="1129028" y="3024669"/>
                  <a:pt x="1142363" y="3024669"/>
                </a:cubicBezTo>
                <a:cubicBezTo>
                  <a:pt x="1155698" y="3024669"/>
                  <a:pt x="1162365" y="3030384"/>
                  <a:pt x="1162365" y="3038957"/>
                </a:cubicBezTo>
                <a:lnTo>
                  <a:pt x="1163318" y="3039909"/>
                </a:lnTo>
                <a:cubicBezTo>
                  <a:pt x="1163318" y="3044672"/>
                  <a:pt x="1160460" y="3047529"/>
                  <a:pt x="1154745" y="3047529"/>
                </a:cubicBezTo>
                <a:lnTo>
                  <a:pt x="1130933" y="3047529"/>
                </a:lnTo>
                <a:cubicBezTo>
                  <a:pt x="1104263" y="3047529"/>
                  <a:pt x="1087118" y="3064675"/>
                  <a:pt x="1087118" y="3084677"/>
                </a:cubicBezTo>
                <a:cubicBezTo>
                  <a:pt x="1087118" y="3104680"/>
                  <a:pt x="1104263" y="3122778"/>
                  <a:pt x="1129980" y="3122778"/>
                </a:cubicBezTo>
                <a:cubicBezTo>
                  <a:pt x="1144268" y="3122778"/>
                  <a:pt x="1157603" y="3118015"/>
                  <a:pt x="1164270" y="3108490"/>
                </a:cubicBezTo>
                <a:lnTo>
                  <a:pt x="1164270" y="3119920"/>
                </a:lnTo>
                <a:lnTo>
                  <a:pt x="1198560" y="3119920"/>
                </a:lnTo>
                <a:lnTo>
                  <a:pt x="1198560" y="3039909"/>
                </a:lnTo>
                <a:cubicBezTo>
                  <a:pt x="1198560" y="3007524"/>
                  <a:pt x="1174748" y="2995141"/>
                  <a:pt x="1145220" y="2995141"/>
                </a:cubicBezTo>
                <a:close/>
                <a:moveTo>
                  <a:pt x="587056" y="2957040"/>
                </a:moveTo>
                <a:cubicBezTo>
                  <a:pt x="575626" y="2957040"/>
                  <a:pt x="571816" y="2957040"/>
                  <a:pt x="564196" y="2957993"/>
                </a:cubicBezTo>
                <a:cubicBezTo>
                  <a:pt x="551814" y="3001808"/>
                  <a:pt x="550861" y="3049434"/>
                  <a:pt x="564196" y="3095155"/>
                </a:cubicBezTo>
                <a:cubicBezTo>
                  <a:pt x="571816" y="3095155"/>
                  <a:pt x="579436" y="3097060"/>
                  <a:pt x="587056" y="3097060"/>
                </a:cubicBezTo>
                <a:cubicBezTo>
                  <a:pt x="598486" y="3097060"/>
                  <a:pt x="608964" y="3096107"/>
                  <a:pt x="619441" y="3094202"/>
                </a:cubicBezTo>
                <a:cubicBezTo>
                  <a:pt x="605154" y="3057054"/>
                  <a:pt x="603249" y="3016096"/>
                  <a:pt x="613726" y="2977043"/>
                </a:cubicBezTo>
                <a:cubicBezTo>
                  <a:pt x="615631" y="2971328"/>
                  <a:pt x="617536" y="2965613"/>
                  <a:pt x="619441" y="2959898"/>
                </a:cubicBezTo>
                <a:cubicBezTo>
                  <a:pt x="608964" y="2957993"/>
                  <a:pt x="598486" y="2957040"/>
                  <a:pt x="587056" y="2957040"/>
                </a:cubicBezTo>
                <a:close/>
                <a:moveTo>
                  <a:pt x="1647187" y="2952278"/>
                </a:moveTo>
                <a:lnTo>
                  <a:pt x="1647187" y="2998951"/>
                </a:lnTo>
                <a:lnTo>
                  <a:pt x="1628137" y="2998951"/>
                </a:lnTo>
                <a:lnTo>
                  <a:pt x="1628137" y="3028479"/>
                </a:lnTo>
                <a:lnTo>
                  <a:pt x="1647187" y="3028479"/>
                </a:lnTo>
                <a:lnTo>
                  <a:pt x="1647187" y="3095155"/>
                </a:lnTo>
                <a:cubicBezTo>
                  <a:pt x="1647187" y="3119920"/>
                  <a:pt x="1665284" y="3122778"/>
                  <a:pt x="1682429" y="3122778"/>
                </a:cubicBezTo>
                <a:cubicBezTo>
                  <a:pt x="1691954" y="3122778"/>
                  <a:pt x="1709099" y="3120873"/>
                  <a:pt x="1709099" y="3120873"/>
                </a:cubicBezTo>
                <a:lnTo>
                  <a:pt x="1709099" y="3091345"/>
                </a:lnTo>
                <a:cubicBezTo>
                  <a:pt x="1709099" y="3091345"/>
                  <a:pt x="1701479" y="3091345"/>
                  <a:pt x="1692907" y="3091345"/>
                </a:cubicBezTo>
                <a:cubicBezTo>
                  <a:pt x="1687192" y="3091345"/>
                  <a:pt x="1681477" y="3090392"/>
                  <a:pt x="1681477" y="3082772"/>
                </a:cubicBezTo>
                <a:lnTo>
                  <a:pt x="1681477" y="3027526"/>
                </a:lnTo>
                <a:lnTo>
                  <a:pt x="1708147" y="3027526"/>
                </a:lnTo>
                <a:lnTo>
                  <a:pt x="1708147" y="2997998"/>
                </a:lnTo>
                <a:lnTo>
                  <a:pt x="1681477" y="2997998"/>
                </a:lnTo>
                <a:lnTo>
                  <a:pt x="1681477" y="2952278"/>
                </a:lnTo>
                <a:close/>
                <a:moveTo>
                  <a:pt x="1341435" y="2934180"/>
                </a:moveTo>
                <a:cubicBezTo>
                  <a:pt x="1329052" y="2934180"/>
                  <a:pt x="1319527" y="2943705"/>
                  <a:pt x="1319527" y="2956088"/>
                </a:cubicBezTo>
                <a:cubicBezTo>
                  <a:pt x="1319527" y="2968471"/>
                  <a:pt x="1329052" y="2977996"/>
                  <a:pt x="1341435" y="2977996"/>
                </a:cubicBezTo>
                <a:cubicBezTo>
                  <a:pt x="1353817" y="2977996"/>
                  <a:pt x="1363342" y="2967518"/>
                  <a:pt x="1363342" y="2956088"/>
                </a:cubicBezTo>
                <a:cubicBezTo>
                  <a:pt x="1363342" y="2944658"/>
                  <a:pt x="1353817" y="2934180"/>
                  <a:pt x="1341435" y="2934180"/>
                </a:cubicBezTo>
                <a:close/>
                <a:moveTo>
                  <a:pt x="1032826" y="2934180"/>
                </a:moveTo>
                <a:lnTo>
                  <a:pt x="1032826" y="3119920"/>
                </a:lnTo>
                <a:lnTo>
                  <a:pt x="1067116" y="3119920"/>
                </a:lnTo>
                <a:lnTo>
                  <a:pt x="1067116" y="2934180"/>
                </a:lnTo>
                <a:close/>
                <a:moveTo>
                  <a:pt x="922336" y="2930370"/>
                </a:moveTo>
                <a:cubicBezTo>
                  <a:pt x="867091" y="2930370"/>
                  <a:pt x="825181" y="2970376"/>
                  <a:pt x="825181" y="3026574"/>
                </a:cubicBezTo>
                <a:cubicBezTo>
                  <a:pt x="825181" y="3082772"/>
                  <a:pt x="880426" y="3122778"/>
                  <a:pt x="922336" y="3122778"/>
                </a:cubicBezTo>
                <a:cubicBezTo>
                  <a:pt x="964246" y="3122778"/>
                  <a:pt x="1003298" y="3097060"/>
                  <a:pt x="1013776" y="3053244"/>
                </a:cubicBezTo>
                <a:lnTo>
                  <a:pt x="973771" y="3053244"/>
                </a:lnTo>
                <a:cubicBezTo>
                  <a:pt x="967103" y="3075152"/>
                  <a:pt x="948053" y="3088488"/>
                  <a:pt x="923288" y="3088488"/>
                </a:cubicBezTo>
                <a:cubicBezTo>
                  <a:pt x="888046" y="3088488"/>
                  <a:pt x="865186" y="3061817"/>
                  <a:pt x="865186" y="3026574"/>
                </a:cubicBezTo>
                <a:cubicBezTo>
                  <a:pt x="865186" y="2991331"/>
                  <a:pt x="888046" y="2964661"/>
                  <a:pt x="923288" y="2964661"/>
                </a:cubicBezTo>
                <a:cubicBezTo>
                  <a:pt x="947101" y="2964661"/>
                  <a:pt x="966151" y="2977996"/>
                  <a:pt x="972818" y="2999904"/>
                </a:cubicBezTo>
                <a:lnTo>
                  <a:pt x="1013776" y="2999904"/>
                </a:lnTo>
                <a:cubicBezTo>
                  <a:pt x="1002346" y="2956088"/>
                  <a:pt x="977581" y="2930370"/>
                  <a:pt x="922336" y="2930370"/>
                </a:cubicBezTo>
                <a:close/>
                <a:moveTo>
                  <a:pt x="646112" y="2910367"/>
                </a:moveTo>
                <a:cubicBezTo>
                  <a:pt x="634682" y="2925607"/>
                  <a:pt x="626109" y="2941800"/>
                  <a:pt x="619442" y="2958945"/>
                </a:cubicBezTo>
                <a:cubicBezTo>
                  <a:pt x="666114" y="2966565"/>
                  <a:pt x="707072" y="2991331"/>
                  <a:pt x="735647" y="3026574"/>
                </a:cubicBezTo>
                <a:cubicBezTo>
                  <a:pt x="747077" y="3012286"/>
                  <a:pt x="757554" y="2996093"/>
                  <a:pt x="764222" y="2978948"/>
                </a:cubicBezTo>
                <a:cubicBezTo>
                  <a:pt x="732789" y="2946563"/>
                  <a:pt x="691832" y="2921797"/>
                  <a:pt x="646112" y="2910367"/>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9295695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659636-78CF-6EFF-68F5-52F1AB62035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horizontally as required”.</a:t>
            </a:r>
            <a:endParaRPr lang="en-GB" dirty="0"/>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5" name="Graphic 4">
            <a:extLst>
              <a:ext uri="{FF2B5EF4-FFF2-40B4-BE49-F238E27FC236}">
                <a16:creationId xmlns:a16="http://schemas.microsoft.com/office/drawing/2014/main" id="{B6ECEDCA-E71D-E002-B6EF-1A2EE328FA46}"/>
              </a:ext>
            </a:extLst>
          </p:cNvPr>
          <p:cNvPicPr>
            <a:picLocks noChangeAspect="1"/>
          </p:cNvPicPr>
          <p:nvPr userDrawn="1"/>
        </p:nvPicPr>
        <p:blipFill>
          <a:blip r:embed="rId3">
            <a:extLst>
              <a:ext uri="{96DAC541-7B7A-43D3-8B79-37D633B846F1}">
                <asvg:svgBlip xmlns:asvg="http://schemas.microsoft.com/office/drawing/2016/SVG/main" r:embed="rId4"/>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2352566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Light image - 2 or 3 lines">
    <p:bg>
      <p:bgPr>
        <a:solidFill>
          <a:schemeClr val="accent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951878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Picture Placeholder 30">
            <a:extLst>
              <a:ext uri="{FF2B5EF4-FFF2-40B4-BE49-F238E27FC236}">
                <a16:creationId xmlns:a16="http://schemas.microsoft.com/office/drawing/2014/main" id="{3CAA78D0-D0A4-A0FA-888C-DEC2B44E9337}"/>
              </a:ext>
              <a:ext uri="{C183D7F6-B498-43B3-948B-1728B52AA6E4}">
                <adec:decorative xmlns:adec="http://schemas.microsoft.com/office/drawing/2017/decorative" val="1"/>
              </a:ext>
            </a:extLst>
          </p:cNvPr>
          <p:cNvSpPr>
            <a:spLocks noGrp="1"/>
          </p:cNvSpPr>
          <p:nvPr>
            <p:ph type="pic" sz="quarter" idx="20" hasCustomPrompt="1"/>
          </p:nvPr>
        </p:nvSpPr>
        <p:spPr>
          <a:xfrm>
            <a:off x="0" y="0"/>
            <a:ext cx="12192000" cy="6858000"/>
          </a:xfrm>
          <a:custGeom>
            <a:avLst/>
            <a:gdLst>
              <a:gd name="connsiteX0" fmla="*/ 1579559 w 12192000"/>
              <a:gd name="connsiteY0" fmla="*/ 6496532 h 6858000"/>
              <a:gd name="connsiteX1" fmla="*/ 1579559 w 12192000"/>
              <a:gd name="connsiteY1" fmla="*/ 6505105 h 6858000"/>
              <a:gd name="connsiteX2" fmla="*/ 1555747 w 12192000"/>
              <a:gd name="connsiteY2" fmla="*/ 6527013 h 6858000"/>
              <a:gd name="connsiteX3" fmla="*/ 1538602 w 12192000"/>
              <a:gd name="connsiteY3" fmla="*/ 6512725 h 6858000"/>
              <a:gd name="connsiteX4" fmla="*/ 1555747 w 12192000"/>
              <a:gd name="connsiteY4" fmla="*/ 6499390 h 6858000"/>
              <a:gd name="connsiteX5" fmla="*/ 1569082 w 12192000"/>
              <a:gd name="connsiteY5" fmla="*/ 6499390 h 6858000"/>
              <a:gd name="connsiteX6" fmla="*/ 1579559 w 12192000"/>
              <a:gd name="connsiteY6" fmla="*/ 6496532 h 6858000"/>
              <a:gd name="connsiteX7" fmla="*/ 1162365 w 12192000"/>
              <a:gd name="connsiteY7" fmla="*/ 6496532 h 6858000"/>
              <a:gd name="connsiteX8" fmla="*/ 1162365 w 12192000"/>
              <a:gd name="connsiteY8" fmla="*/ 6505105 h 6858000"/>
              <a:gd name="connsiteX9" fmla="*/ 1138553 w 12192000"/>
              <a:gd name="connsiteY9" fmla="*/ 6527013 h 6858000"/>
              <a:gd name="connsiteX10" fmla="*/ 1121408 w 12192000"/>
              <a:gd name="connsiteY10" fmla="*/ 6512725 h 6858000"/>
              <a:gd name="connsiteX11" fmla="*/ 1138553 w 12192000"/>
              <a:gd name="connsiteY11" fmla="*/ 6499390 h 6858000"/>
              <a:gd name="connsiteX12" fmla="*/ 1151888 w 12192000"/>
              <a:gd name="connsiteY12" fmla="*/ 6499390 h 6858000"/>
              <a:gd name="connsiteX13" fmla="*/ 1162365 w 12192000"/>
              <a:gd name="connsiteY13" fmla="*/ 6496532 h 6858000"/>
              <a:gd name="connsiteX14" fmla="*/ 736599 w 12192000"/>
              <a:gd name="connsiteY14" fmla="*/ 6455574 h 6858000"/>
              <a:gd name="connsiteX15" fmla="*/ 619442 w 12192000"/>
              <a:gd name="connsiteY15" fmla="*/ 6523203 h 6858000"/>
              <a:gd name="connsiteX16" fmla="*/ 632777 w 12192000"/>
              <a:gd name="connsiteY16" fmla="*/ 6552731 h 6858000"/>
              <a:gd name="connsiteX17" fmla="*/ 646112 w 12192000"/>
              <a:gd name="connsiteY17" fmla="*/ 6571781 h 6858000"/>
              <a:gd name="connsiteX18" fmla="*/ 765174 w 12192000"/>
              <a:gd name="connsiteY18" fmla="*/ 6503200 h 6858000"/>
              <a:gd name="connsiteX19" fmla="*/ 736599 w 12192000"/>
              <a:gd name="connsiteY19" fmla="*/ 6455574 h 6858000"/>
              <a:gd name="connsiteX20" fmla="*/ 1781490 w 12192000"/>
              <a:gd name="connsiteY20" fmla="*/ 6452716 h 6858000"/>
              <a:gd name="connsiteX21" fmla="*/ 1808160 w 12192000"/>
              <a:gd name="connsiteY21" fmla="*/ 6474624 h 6858000"/>
              <a:gd name="connsiteX22" fmla="*/ 1753867 w 12192000"/>
              <a:gd name="connsiteY22" fmla="*/ 6474624 h 6858000"/>
              <a:gd name="connsiteX23" fmla="*/ 1781490 w 12192000"/>
              <a:gd name="connsiteY23" fmla="*/ 6452716 h 6858000"/>
              <a:gd name="connsiteX24" fmla="*/ 1309050 w 12192000"/>
              <a:gd name="connsiteY24" fmla="*/ 6426999 h 6858000"/>
              <a:gd name="connsiteX25" fmla="*/ 1309050 w 12192000"/>
              <a:gd name="connsiteY25" fmla="*/ 6456526 h 6858000"/>
              <a:gd name="connsiteX26" fmla="*/ 1326195 w 12192000"/>
              <a:gd name="connsiteY26" fmla="*/ 6456526 h 6858000"/>
              <a:gd name="connsiteX27" fmla="*/ 1326195 w 12192000"/>
              <a:gd name="connsiteY27" fmla="*/ 6548920 h 6858000"/>
              <a:gd name="connsiteX28" fmla="*/ 1360485 w 12192000"/>
              <a:gd name="connsiteY28" fmla="*/ 6548920 h 6858000"/>
              <a:gd name="connsiteX29" fmla="*/ 1360485 w 12192000"/>
              <a:gd name="connsiteY29" fmla="*/ 6426999 h 6858000"/>
              <a:gd name="connsiteX30" fmla="*/ 1372868 w 12192000"/>
              <a:gd name="connsiteY30" fmla="*/ 6426998 h 6858000"/>
              <a:gd name="connsiteX31" fmla="*/ 1414778 w 12192000"/>
              <a:gd name="connsiteY31" fmla="*/ 6548920 h 6858000"/>
              <a:gd name="connsiteX32" fmla="*/ 1457640 w 12192000"/>
              <a:gd name="connsiteY32" fmla="*/ 6548920 h 6858000"/>
              <a:gd name="connsiteX33" fmla="*/ 1501455 w 12192000"/>
              <a:gd name="connsiteY33" fmla="*/ 6426998 h 6858000"/>
              <a:gd name="connsiteX34" fmla="*/ 1465260 w 12192000"/>
              <a:gd name="connsiteY34" fmla="*/ 6426998 h 6858000"/>
              <a:gd name="connsiteX35" fmla="*/ 1437638 w 12192000"/>
              <a:gd name="connsiteY35" fmla="*/ 6511772 h 6858000"/>
              <a:gd name="connsiteX36" fmla="*/ 1410015 w 12192000"/>
              <a:gd name="connsiteY36" fmla="*/ 6426998 h 6858000"/>
              <a:gd name="connsiteX37" fmla="*/ 1781490 w 12192000"/>
              <a:gd name="connsiteY37" fmla="*/ 6425093 h 6858000"/>
              <a:gd name="connsiteX38" fmla="*/ 1718625 w 12192000"/>
              <a:gd name="connsiteY38" fmla="*/ 6488912 h 6858000"/>
              <a:gd name="connsiteX39" fmla="*/ 1782442 w 12192000"/>
              <a:gd name="connsiteY39" fmla="*/ 6552730 h 6858000"/>
              <a:gd name="connsiteX40" fmla="*/ 1843402 w 12192000"/>
              <a:gd name="connsiteY40" fmla="*/ 6514629 h 6858000"/>
              <a:gd name="connsiteX41" fmla="*/ 1807207 w 12192000"/>
              <a:gd name="connsiteY41" fmla="*/ 6510819 h 6858000"/>
              <a:gd name="connsiteX42" fmla="*/ 1782442 w 12192000"/>
              <a:gd name="connsiteY42" fmla="*/ 6523202 h 6858000"/>
              <a:gd name="connsiteX43" fmla="*/ 1754820 w 12192000"/>
              <a:gd name="connsiteY43" fmla="*/ 6498437 h 6858000"/>
              <a:gd name="connsiteX44" fmla="*/ 1845307 w 12192000"/>
              <a:gd name="connsiteY44" fmla="*/ 6498437 h 6858000"/>
              <a:gd name="connsiteX45" fmla="*/ 1845307 w 12192000"/>
              <a:gd name="connsiteY45" fmla="*/ 6497484 h 6858000"/>
              <a:gd name="connsiteX46" fmla="*/ 1781490 w 12192000"/>
              <a:gd name="connsiteY46" fmla="*/ 6425093 h 6858000"/>
              <a:gd name="connsiteX47" fmla="*/ 1282380 w 12192000"/>
              <a:gd name="connsiteY47" fmla="*/ 6425093 h 6858000"/>
              <a:gd name="connsiteX48" fmla="*/ 1250947 w 12192000"/>
              <a:gd name="connsiteY48" fmla="*/ 6446048 h 6858000"/>
              <a:gd name="connsiteX49" fmla="*/ 1250947 w 12192000"/>
              <a:gd name="connsiteY49" fmla="*/ 6426998 h 6858000"/>
              <a:gd name="connsiteX50" fmla="*/ 1217610 w 12192000"/>
              <a:gd name="connsiteY50" fmla="*/ 6426998 h 6858000"/>
              <a:gd name="connsiteX51" fmla="*/ 1217610 w 12192000"/>
              <a:gd name="connsiteY51" fmla="*/ 6548920 h 6858000"/>
              <a:gd name="connsiteX52" fmla="*/ 1251900 w 12192000"/>
              <a:gd name="connsiteY52" fmla="*/ 6548920 h 6858000"/>
              <a:gd name="connsiteX53" fmla="*/ 1251900 w 12192000"/>
              <a:gd name="connsiteY53" fmla="*/ 6490817 h 6858000"/>
              <a:gd name="connsiteX54" fmla="*/ 1277617 w 12192000"/>
              <a:gd name="connsiteY54" fmla="*/ 6461289 h 6858000"/>
              <a:gd name="connsiteX55" fmla="*/ 1291905 w 12192000"/>
              <a:gd name="connsiteY55" fmla="*/ 6461289 h 6858000"/>
              <a:gd name="connsiteX56" fmla="*/ 1291905 w 12192000"/>
              <a:gd name="connsiteY56" fmla="*/ 6426046 h 6858000"/>
              <a:gd name="connsiteX57" fmla="*/ 1282380 w 12192000"/>
              <a:gd name="connsiteY57" fmla="*/ 6425093 h 6858000"/>
              <a:gd name="connsiteX58" fmla="*/ 1562414 w 12192000"/>
              <a:gd name="connsiteY58" fmla="*/ 6424141 h 6858000"/>
              <a:gd name="connsiteX59" fmla="*/ 1510027 w 12192000"/>
              <a:gd name="connsiteY59" fmla="*/ 6439381 h 6858000"/>
              <a:gd name="connsiteX60" fmla="*/ 1523362 w 12192000"/>
              <a:gd name="connsiteY60" fmla="*/ 6465099 h 6858000"/>
              <a:gd name="connsiteX61" fmla="*/ 1559557 w 12192000"/>
              <a:gd name="connsiteY61" fmla="*/ 6453669 h 6858000"/>
              <a:gd name="connsiteX62" fmla="*/ 1579559 w 12192000"/>
              <a:gd name="connsiteY62" fmla="*/ 6467957 h 6858000"/>
              <a:gd name="connsiteX63" fmla="*/ 1580512 w 12192000"/>
              <a:gd name="connsiteY63" fmla="*/ 6468909 h 6858000"/>
              <a:gd name="connsiteX64" fmla="*/ 1571939 w 12192000"/>
              <a:gd name="connsiteY64" fmla="*/ 6476529 h 6858000"/>
              <a:gd name="connsiteX65" fmla="*/ 1548127 w 12192000"/>
              <a:gd name="connsiteY65" fmla="*/ 6476529 h 6858000"/>
              <a:gd name="connsiteX66" fmla="*/ 1504312 w 12192000"/>
              <a:gd name="connsiteY66" fmla="*/ 6513677 h 6858000"/>
              <a:gd name="connsiteX67" fmla="*/ 1547174 w 12192000"/>
              <a:gd name="connsiteY67" fmla="*/ 6551778 h 6858000"/>
              <a:gd name="connsiteX68" fmla="*/ 1581464 w 12192000"/>
              <a:gd name="connsiteY68" fmla="*/ 6537490 h 6858000"/>
              <a:gd name="connsiteX69" fmla="*/ 1581464 w 12192000"/>
              <a:gd name="connsiteY69" fmla="*/ 6548920 h 6858000"/>
              <a:gd name="connsiteX70" fmla="*/ 1615754 w 12192000"/>
              <a:gd name="connsiteY70" fmla="*/ 6548920 h 6858000"/>
              <a:gd name="connsiteX71" fmla="*/ 1615754 w 12192000"/>
              <a:gd name="connsiteY71" fmla="*/ 6468909 h 6858000"/>
              <a:gd name="connsiteX72" fmla="*/ 1562414 w 12192000"/>
              <a:gd name="connsiteY72" fmla="*/ 6424141 h 6858000"/>
              <a:gd name="connsiteX73" fmla="*/ 1145220 w 12192000"/>
              <a:gd name="connsiteY73" fmla="*/ 6424141 h 6858000"/>
              <a:gd name="connsiteX74" fmla="*/ 1092833 w 12192000"/>
              <a:gd name="connsiteY74" fmla="*/ 6439381 h 6858000"/>
              <a:gd name="connsiteX75" fmla="*/ 1106168 w 12192000"/>
              <a:gd name="connsiteY75" fmla="*/ 6465099 h 6858000"/>
              <a:gd name="connsiteX76" fmla="*/ 1142363 w 12192000"/>
              <a:gd name="connsiteY76" fmla="*/ 6453669 h 6858000"/>
              <a:gd name="connsiteX77" fmla="*/ 1162365 w 12192000"/>
              <a:gd name="connsiteY77" fmla="*/ 6467957 h 6858000"/>
              <a:gd name="connsiteX78" fmla="*/ 1163318 w 12192000"/>
              <a:gd name="connsiteY78" fmla="*/ 6468909 h 6858000"/>
              <a:gd name="connsiteX79" fmla="*/ 1154745 w 12192000"/>
              <a:gd name="connsiteY79" fmla="*/ 6476529 h 6858000"/>
              <a:gd name="connsiteX80" fmla="*/ 1130933 w 12192000"/>
              <a:gd name="connsiteY80" fmla="*/ 6476529 h 6858000"/>
              <a:gd name="connsiteX81" fmla="*/ 1087118 w 12192000"/>
              <a:gd name="connsiteY81" fmla="*/ 6513677 h 6858000"/>
              <a:gd name="connsiteX82" fmla="*/ 1129980 w 12192000"/>
              <a:gd name="connsiteY82" fmla="*/ 6551778 h 6858000"/>
              <a:gd name="connsiteX83" fmla="*/ 1164270 w 12192000"/>
              <a:gd name="connsiteY83" fmla="*/ 6537490 h 6858000"/>
              <a:gd name="connsiteX84" fmla="*/ 1164270 w 12192000"/>
              <a:gd name="connsiteY84" fmla="*/ 6548920 h 6858000"/>
              <a:gd name="connsiteX85" fmla="*/ 1198560 w 12192000"/>
              <a:gd name="connsiteY85" fmla="*/ 6548920 h 6858000"/>
              <a:gd name="connsiteX86" fmla="*/ 1198560 w 12192000"/>
              <a:gd name="connsiteY86" fmla="*/ 6468909 h 6858000"/>
              <a:gd name="connsiteX87" fmla="*/ 1145220 w 12192000"/>
              <a:gd name="connsiteY87" fmla="*/ 6424141 h 6858000"/>
              <a:gd name="connsiteX88" fmla="*/ 587056 w 12192000"/>
              <a:gd name="connsiteY88" fmla="*/ 6386040 h 6858000"/>
              <a:gd name="connsiteX89" fmla="*/ 564196 w 12192000"/>
              <a:gd name="connsiteY89" fmla="*/ 6386993 h 6858000"/>
              <a:gd name="connsiteX90" fmla="*/ 564196 w 12192000"/>
              <a:gd name="connsiteY90" fmla="*/ 6524155 h 6858000"/>
              <a:gd name="connsiteX91" fmla="*/ 587056 w 12192000"/>
              <a:gd name="connsiteY91" fmla="*/ 6526060 h 6858000"/>
              <a:gd name="connsiteX92" fmla="*/ 619441 w 12192000"/>
              <a:gd name="connsiteY92" fmla="*/ 6523202 h 6858000"/>
              <a:gd name="connsiteX93" fmla="*/ 613726 w 12192000"/>
              <a:gd name="connsiteY93" fmla="*/ 6406043 h 6858000"/>
              <a:gd name="connsiteX94" fmla="*/ 619441 w 12192000"/>
              <a:gd name="connsiteY94" fmla="*/ 6388898 h 6858000"/>
              <a:gd name="connsiteX95" fmla="*/ 587056 w 12192000"/>
              <a:gd name="connsiteY95" fmla="*/ 6386040 h 6858000"/>
              <a:gd name="connsiteX96" fmla="*/ 1647187 w 12192000"/>
              <a:gd name="connsiteY96" fmla="*/ 6381278 h 6858000"/>
              <a:gd name="connsiteX97" fmla="*/ 1647187 w 12192000"/>
              <a:gd name="connsiteY97" fmla="*/ 6427951 h 6858000"/>
              <a:gd name="connsiteX98" fmla="*/ 1628137 w 12192000"/>
              <a:gd name="connsiteY98" fmla="*/ 6427951 h 6858000"/>
              <a:gd name="connsiteX99" fmla="*/ 1628137 w 12192000"/>
              <a:gd name="connsiteY99" fmla="*/ 6457479 h 6858000"/>
              <a:gd name="connsiteX100" fmla="*/ 1647187 w 12192000"/>
              <a:gd name="connsiteY100" fmla="*/ 6457479 h 6858000"/>
              <a:gd name="connsiteX101" fmla="*/ 1647187 w 12192000"/>
              <a:gd name="connsiteY101" fmla="*/ 6524155 h 6858000"/>
              <a:gd name="connsiteX102" fmla="*/ 1682429 w 12192000"/>
              <a:gd name="connsiteY102" fmla="*/ 6551778 h 6858000"/>
              <a:gd name="connsiteX103" fmla="*/ 1709099 w 12192000"/>
              <a:gd name="connsiteY103" fmla="*/ 6549873 h 6858000"/>
              <a:gd name="connsiteX104" fmla="*/ 1709099 w 12192000"/>
              <a:gd name="connsiteY104" fmla="*/ 6520345 h 6858000"/>
              <a:gd name="connsiteX105" fmla="*/ 1692907 w 12192000"/>
              <a:gd name="connsiteY105" fmla="*/ 6520345 h 6858000"/>
              <a:gd name="connsiteX106" fmla="*/ 1681477 w 12192000"/>
              <a:gd name="connsiteY106" fmla="*/ 6511772 h 6858000"/>
              <a:gd name="connsiteX107" fmla="*/ 1681477 w 12192000"/>
              <a:gd name="connsiteY107" fmla="*/ 6456526 h 6858000"/>
              <a:gd name="connsiteX108" fmla="*/ 1708147 w 12192000"/>
              <a:gd name="connsiteY108" fmla="*/ 6456526 h 6858000"/>
              <a:gd name="connsiteX109" fmla="*/ 1708147 w 12192000"/>
              <a:gd name="connsiteY109" fmla="*/ 6426998 h 6858000"/>
              <a:gd name="connsiteX110" fmla="*/ 1681477 w 12192000"/>
              <a:gd name="connsiteY110" fmla="*/ 6426998 h 6858000"/>
              <a:gd name="connsiteX111" fmla="*/ 1681477 w 12192000"/>
              <a:gd name="connsiteY111" fmla="*/ 6381278 h 6858000"/>
              <a:gd name="connsiteX112" fmla="*/ 1341435 w 12192000"/>
              <a:gd name="connsiteY112" fmla="*/ 6363180 h 6858000"/>
              <a:gd name="connsiteX113" fmla="*/ 1319527 w 12192000"/>
              <a:gd name="connsiteY113" fmla="*/ 6385088 h 6858000"/>
              <a:gd name="connsiteX114" fmla="*/ 1341435 w 12192000"/>
              <a:gd name="connsiteY114" fmla="*/ 6406996 h 6858000"/>
              <a:gd name="connsiteX115" fmla="*/ 1363342 w 12192000"/>
              <a:gd name="connsiteY115" fmla="*/ 6385088 h 6858000"/>
              <a:gd name="connsiteX116" fmla="*/ 1341435 w 12192000"/>
              <a:gd name="connsiteY116" fmla="*/ 6363180 h 6858000"/>
              <a:gd name="connsiteX117" fmla="*/ 1032826 w 12192000"/>
              <a:gd name="connsiteY117" fmla="*/ 6363180 h 6858000"/>
              <a:gd name="connsiteX118" fmla="*/ 1032826 w 12192000"/>
              <a:gd name="connsiteY118" fmla="*/ 6548920 h 6858000"/>
              <a:gd name="connsiteX119" fmla="*/ 1067116 w 12192000"/>
              <a:gd name="connsiteY119" fmla="*/ 6548920 h 6858000"/>
              <a:gd name="connsiteX120" fmla="*/ 1067116 w 12192000"/>
              <a:gd name="connsiteY120" fmla="*/ 6363180 h 6858000"/>
              <a:gd name="connsiteX121" fmla="*/ 922336 w 12192000"/>
              <a:gd name="connsiteY121" fmla="*/ 6359370 h 6858000"/>
              <a:gd name="connsiteX122" fmla="*/ 825181 w 12192000"/>
              <a:gd name="connsiteY122" fmla="*/ 6455574 h 6858000"/>
              <a:gd name="connsiteX123" fmla="*/ 922336 w 12192000"/>
              <a:gd name="connsiteY123" fmla="*/ 6551778 h 6858000"/>
              <a:gd name="connsiteX124" fmla="*/ 1013776 w 12192000"/>
              <a:gd name="connsiteY124" fmla="*/ 6482244 h 6858000"/>
              <a:gd name="connsiteX125" fmla="*/ 973771 w 12192000"/>
              <a:gd name="connsiteY125" fmla="*/ 6482244 h 6858000"/>
              <a:gd name="connsiteX126" fmla="*/ 923288 w 12192000"/>
              <a:gd name="connsiteY126" fmla="*/ 6517488 h 6858000"/>
              <a:gd name="connsiteX127" fmla="*/ 865186 w 12192000"/>
              <a:gd name="connsiteY127" fmla="*/ 6455574 h 6858000"/>
              <a:gd name="connsiteX128" fmla="*/ 923288 w 12192000"/>
              <a:gd name="connsiteY128" fmla="*/ 6393661 h 6858000"/>
              <a:gd name="connsiteX129" fmla="*/ 972818 w 12192000"/>
              <a:gd name="connsiteY129" fmla="*/ 6428904 h 6858000"/>
              <a:gd name="connsiteX130" fmla="*/ 1013776 w 12192000"/>
              <a:gd name="connsiteY130" fmla="*/ 6428904 h 6858000"/>
              <a:gd name="connsiteX131" fmla="*/ 922336 w 12192000"/>
              <a:gd name="connsiteY131" fmla="*/ 6359370 h 6858000"/>
              <a:gd name="connsiteX132" fmla="*/ 646112 w 12192000"/>
              <a:gd name="connsiteY132" fmla="*/ 6339367 h 6858000"/>
              <a:gd name="connsiteX133" fmla="*/ 619442 w 12192000"/>
              <a:gd name="connsiteY133" fmla="*/ 6387945 h 6858000"/>
              <a:gd name="connsiteX134" fmla="*/ 735647 w 12192000"/>
              <a:gd name="connsiteY134" fmla="*/ 6455574 h 6858000"/>
              <a:gd name="connsiteX135" fmla="*/ 764222 w 12192000"/>
              <a:gd name="connsiteY135" fmla="*/ 6407948 h 6858000"/>
              <a:gd name="connsiteX136" fmla="*/ 646112 w 12192000"/>
              <a:gd name="connsiteY136" fmla="*/ 6339367 h 6858000"/>
              <a:gd name="connsiteX137" fmla="*/ 0 w 12192000"/>
              <a:gd name="connsiteY137" fmla="*/ 0 h 6858000"/>
              <a:gd name="connsiteX138" fmla="*/ 7104065 w 12192000"/>
              <a:gd name="connsiteY138" fmla="*/ 0 h 6858000"/>
              <a:gd name="connsiteX139" fmla="*/ 8040688 w 12192000"/>
              <a:gd name="connsiteY139" fmla="*/ 0 h 6858000"/>
              <a:gd name="connsiteX140" fmla="*/ 12192000 w 12192000"/>
              <a:gd name="connsiteY140" fmla="*/ 0 h 6858000"/>
              <a:gd name="connsiteX141" fmla="*/ 12192000 w 12192000"/>
              <a:gd name="connsiteY141" fmla="*/ 6858000 h 6858000"/>
              <a:gd name="connsiteX142" fmla="*/ 8040688 w 12192000"/>
              <a:gd name="connsiteY142" fmla="*/ 6858000 h 6858000"/>
              <a:gd name="connsiteX143" fmla="*/ 7104065 w 12192000"/>
              <a:gd name="connsiteY143" fmla="*/ 6858000 h 6858000"/>
              <a:gd name="connsiteX144" fmla="*/ 0 w 12192000"/>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2192000"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2569075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3" y="1720850"/>
            <a:ext cx="3202897"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4295560" y="1720850"/>
            <a:ext cx="3202898"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8040168" y="1720850"/>
            <a:ext cx="3204519"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6295873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x Images / Text / Section 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2044850"/>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324000"/>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one</a:t>
            </a:r>
            <a:endParaRPr lang="en-GB" dirty="0"/>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two</a:t>
            </a:r>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three</a:t>
            </a:r>
            <a:endParaRPr lang="en-GB" dirty="0"/>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four</a:t>
            </a:r>
            <a:endParaRPr lang="en-GB" dirty="0"/>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2505803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7805938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ingle Profi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789BA8-204E-7E98-F566-224438743CCB}"/>
              </a:ext>
              <a:ext uri="{C183D7F6-B498-43B3-948B-1728B52AA6E4}">
                <adec:decorative xmlns:adec="http://schemas.microsoft.com/office/drawing/2017/decorative" val="1"/>
              </a:ext>
            </a:extLst>
          </p:cNvPr>
          <p:cNvSpPr/>
          <p:nvPr userDrawn="1"/>
        </p:nvSpPr>
        <p:spPr>
          <a:xfrm>
            <a:off x="0" y="0"/>
            <a:ext cx="4151312" cy="6858000"/>
          </a:xfrm>
          <a:prstGeom prst="rect">
            <a:avLst/>
          </a:prstGeom>
          <a:solidFill>
            <a:srgbClr val="FAF5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5" y="368828"/>
            <a:ext cx="2916236"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2916237"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1" y="3215665"/>
            <a:ext cx="3204353"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1" y="3546636"/>
            <a:ext cx="320436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2" y="3968750"/>
            <a:ext cx="3204363"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5003C5AF-64CA-1643-631B-7D24C7BF07D9}"/>
              </a:ext>
            </a:extLst>
          </p:cNvPr>
          <p:cNvSpPr>
            <a:spLocks noGrp="1"/>
          </p:cNvSpPr>
          <p:nvPr>
            <p:ph type="body" sz="quarter" idx="62" hasCustomPrompt="1"/>
          </p:nvPr>
        </p:nvSpPr>
        <p:spPr>
          <a:xfrm>
            <a:off x="550861" y="5885634"/>
            <a:ext cx="360045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Forename.surname@clarivate.com</a:t>
            </a:r>
          </a:p>
        </p:txBody>
      </p:sp>
      <p:sp>
        <p:nvSpPr>
          <p:cNvPr id="17" name="Text Placeholder 12">
            <a:extLst>
              <a:ext uri="{FF2B5EF4-FFF2-40B4-BE49-F238E27FC236}">
                <a16:creationId xmlns:a16="http://schemas.microsoft.com/office/drawing/2014/main" id="{00B51C69-D2CE-7E0C-9B76-FC92D77E47C8}"/>
              </a:ext>
            </a:extLst>
          </p:cNvPr>
          <p:cNvSpPr>
            <a:spLocks noGrp="1"/>
          </p:cNvSpPr>
          <p:nvPr>
            <p:ph type="body" sz="quarter" idx="14"/>
          </p:nvPr>
        </p:nvSpPr>
        <p:spPr>
          <a:xfrm>
            <a:off x="4674763"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7" name="Graphic 6">
            <a:extLst>
              <a:ext uri="{FF2B5EF4-FFF2-40B4-BE49-F238E27FC236}">
                <a16:creationId xmlns:a16="http://schemas.microsoft.com/office/drawing/2014/main" id="{A309F755-BDFE-AB87-7D82-E37F1564F407}"/>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30541137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7" name="Picture Placeholder 15">
            <a:extLst>
              <a:ext uri="{FF2B5EF4-FFF2-40B4-BE49-F238E27FC236}">
                <a16:creationId xmlns:a16="http://schemas.microsoft.com/office/drawing/2014/main" id="{C124DB5D-11D5-E18C-B3C8-AF86AD1E4C51}"/>
              </a:ext>
              <a:ext uri="{C183D7F6-B498-43B3-948B-1728B52AA6E4}">
                <adec:decorative xmlns:adec="http://schemas.microsoft.com/office/drawing/2017/decorative" val="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0449332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5" name="Picture Placeholder 15">
            <a:extLst>
              <a:ext uri="{FF2B5EF4-FFF2-40B4-BE49-F238E27FC236}">
                <a16:creationId xmlns:a16="http://schemas.microsoft.com/office/drawing/2014/main" id="{579F519F-FF28-E95A-90FD-8ED476302122}"/>
              </a:ext>
              <a:ext uri="{C183D7F6-B498-43B3-948B-1728B52AA6E4}">
                <adec:decorative xmlns:adec="http://schemas.microsoft.com/office/drawing/2017/decorative" val="1"/>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2" name="Picture Placeholder 15">
            <a:extLst>
              <a:ext uri="{FF2B5EF4-FFF2-40B4-BE49-F238E27FC236}">
                <a16:creationId xmlns:a16="http://schemas.microsoft.com/office/drawing/2014/main" id="{A16AFFED-3679-EC6F-38E4-BB141B3DC4A0}"/>
              </a:ext>
              <a:ext uri="{C183D7F6-B498-43B3-948B-1728B52AA6E4}">
                <adec:decorative xmlns:adec="http://schemas.microsoft.com/office/drawing/2017/decorative" val="1"/>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1" name="Picture Placeholder 15">
            <a:extLst>
              <a:ext uri="{FF2B5EF4-FFF2-40B4-BE49-F238E27FC236}">
                <a16:creationId xmlns:a16="http://schemas.microsoft.com/office/drawing/2014/main" id="{40DA321B-E9DB-5413-41F7-007CC6996CC5}"/>
              </a:ext>
              <a:ext uri="{C183D7F6-B498-43B3-948B-1728B52AA6E4}">
                <adec:decorative xmlns:adec="http://schemas.microsoft.com/office/drawing/2017/decorative" val="1"/>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4" name="Picture Placeholder 15">
            <a:extLst>
              <a:ext uri="{FF2B5EF4-FFF2-40B4-BE49-F238E27FC236}">
                <a16:creationId xmlns:a16="http://schemas.microsoft.com/office/drawing/2014/main" id="{D7DCA51C-09C7-C83C-64D8-CE36012B9682}"/>
              </a:ext>
              <a:ext uri="{C183D7F6-B498-43B3-948B-1728B52AA6E4}">
                <adec:decorative xmlns:adec="http://schemas.microsoft.com/office/drawing/2017/decorative" val="1"/>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2321407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lide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0"/>
              </a:ext>
            </a:extLst>
          </p:cNvPr>
          <p:cNvSpPr>
            <a:spLocks noGrp="1"/>
          </p:cNvSpPr>
          <p:nvPr>
            <p:ph type="body" sz="quarter" idx="39" hasCustomPrompt="1"/>
          </p:nvPr>
        </p:nvSpPr>
        <p:spPr>
          <a:xfrm>
            <a:off x="550863" y="1720850"/>
            <a:ext cx="3202897" cy="324000"/>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Section one</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2044850"/>
            <a:ext cx="3202379" cy="1570035"/>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792000"/>
            <a:ext cx="3202379"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0"/>
              </a:ext>
            </a:extLst>
          </p:cNvPr>
          <p:cNvSpPr>
            <a:spLocks noGrp="1"/>
          </p:cNvSpPr>
          <p:nvPr>
            <p:ph type="body" sz="quarter" idx="40" hasCustomPrompt="1"/>
          </p:nvPr>
        </p:nvSpPr>
        <p:spPr>
          <a:xfrm>
            <a:off x="4295560" y="1720850"/>
            <a:ext cx="3202898" cy="323997"/>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 Section two</a:t>
            </a:r>
            <a:endParaRPr lang="en-GB" dirty="0"/>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2044848"/>
            <a:ext cx="3202379" cy="1570037"/>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792000"/>
            <a:ext cx="3202379"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0"/>
              </a:ext>
            </a:extLst>
          </p:cNvPr>
          <p:cNvSpPr>
            <a:spLocks noGrp="1"/>
          </p:cNvSpPr>
          <p:nvPr>
            <p:ph type="body" sz="quarter" idx="41" hasCustomPrompt="1"/>
          </p:nvPr>
        </p:nvSpPr>
        <p:spPr>
          <a:xfrm>
            <a:off x="8040168" y="1720850"/>
            <a:ext cx="3204519" cy="323996"/>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Section three </a:t>
            </a:r>
            <a:endParaRPr lang="en-GB" dirty="0"/>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2044848"/>
            <a:ext cx="3204000" cy="1570038"/>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792000"/>
            <a:ext cx="3204000"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7" name="Text Placeholder 50">
            <a:extLst>
              <a:ext uri="{FF2B5EF4-FFF2-40B4-BE49-F238E27FC236}">
                <a16:creationId xmlns:a16="http://schemas.microsoft.com/office/drawing/2014/main" id="{1469EF62-8266-4101-8454-C7A968E7EC07}"/>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32673898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lide 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1956624" y="1808164"/>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5" name="Picture Placeholder 15">
            <a:extLst>
              <a:ext uri="{FF2B5EF4-FFF2-40B4-BE49-F238E27FC236}">
                <a16:creationId xmlns:a16="http://schemas.microsoft.com/office/drawing/2014/main" id="{424352B5-9531-7227-7258-4FBE39AA6692}"/>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C6399F0-91C7-1DA8-0F53-2C77DF6472C4}"/>
              </a:ext>
            </a:extLst>
          </p:cNvPr>
          <p:cNvSpPr>
            <a:spLocks noGrp="1"/>
          </p:cNvSpPr>
          <p:nvPr>
            <p:ph type="body" sz="quarter" idx="22"/>
          </p:nvPr>
        </p:nvSpPr>
        <p:spPr>
          <a:xfrm>
            <a:off x="1956624" y="2948518"/>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1" name="Picture Placeholder 15">
            <a:extLst>
              <a:ext uri="{FF2B5EF4-FFF2-40B4-BE49-F238E27FC236}">
                <a16:creationId xmlns:a16="http://schemas.microsoft.com/office/drawing/2014/main" id="{3234BFD3-E1B2-D40A-A80A-F111064283A3}"/>
              </a:ext>
            </a:extLst>
          </p:cNvPr>
          <p:cNvSpPr>
            <a:spLocks noGrp="1"/>
          </p:cNvSpPr>
          <p:nvPr>
            <p:ph type="pic" sz="quarter" idx="23" hasCustomPrompt="1"/>
          </p:nvPr>
        </p:nvSpPr>
        <p:spPr>
          <a:xfrm>
            <a:off x="551231" y="2955658"/>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2" name="Text Placeholder 12">
            <a:extLst>
              <a:ext uri="{FF2B5EF4-FFF2-40B4-BE49-F238E27FC236}">
                <a16:creationId xmlns:a16="http://schemas.microsoft.com/office/drawing/2014/main" id="{C3F003AE-DA6B-6A9F-EAAA-2E7B1562F831}"/>
              </a:ext>
            </a:extLst>
          </p:cNvPr>
          <p:cNvSpPr>
            <a:spLocks noGrp="1"/>
          </p:cNvSpPr>
          <p:nvPr>
            <p:ph type="body" sz="quarter" idx="24"/>
          </p:nvPr>
        </p:nvSpPr>
        <p:spPr>
          <a:xfrm>
            <a:off x="1956624" y="4088872"/>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4" name="Picture Placeholder 15">
            <a:extLst>
              <a:ext uri="{FF2B5EF4-FFF2-40B4-BE49-F238E27FC236}">
                <a16:creationId xmlns:a16="http://schemas.microsoft.com/office/drawing/2014/main" id="{8E2ADA55-A25D-66AF-B55F-C60297B1080A}"/>
              </a:ext>
            </a:extLst>
          </p:cNvPr>
          <p:cNvSpPr>
            <a:spLocks noGrp="1"/>
          </p:cNvSpPr>
          <p:nvPr>
            <p:ph type="pic" sz="quarter" idx="25" hasCustomPrompt="1"/>
          </p:nvPr>
        </p:nvSpPr>
        <p:spPr>
          <a:xfrm>
            <a:off x="551231" y="4096012"/>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C5A01F48-7607-98AA-8DCD-AD30C977669E}"/>
              </a:ext>
            </a:extLst>
          </p:cNvPr>
          <p:cNvSpPr>
            <a:spLocks noGrp="1"/>
          </p:cNvSpPr>
          <p:nvPr>
            <p:ph type="body" sz="quarter" idx="26"/>
          </p:nvPr>
        </p:nvSpPr>
        <p:spPr>
          <a:xfrm>
            <a:off x="1956624" y="5229225"/>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6" name="Picture Placeholder 15">
            <a:extLst>
              <a:ext uri="{FF2B5EF4-FFF2-40B4-BE49-F238E27FC236}">
                <a16:creationId xmlns:a16="http://schemas.microsoft.com/office/drawing/2014/main" id="{290C083D-C4ED-259B-48AB-A352EEBF7FD2}"/>
              </a:ext>
            </a:extLst>
          </p:cNvPr>
          <p:cNvSpPr>
            <a:spLocks noGrp="1"/>
          </p:cNvSpPr>
          <p:nvPr>
            <p:ph type="pic" sz="quarter" idx="27" hasCustomPrompt="1"/>
          </p:nvPr>
        </p:nvSpPr>
        <p:spPr>
          <a:xfrm>
            <a:off x="551231" y="5236365"/>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9" name="Text Placeholder 12">
            <a:extLst>
              <a:ext uri="{FF2B5EF4-FFF2-40B4-BE49-F238E27FC236}">
                <a16:creationId xmlns:a16="http://schemas.microsoft.com/office/drawing/2014/main" id="{6B88FD4C-301B-A8C2-5ACF-167833A3A773}"/>
              </a:ext>
            </a:extLst>
          </p:cNvPr>
          <p:cNvSpPr>
            <a:spLocks noGrp="1"/>
          </p:cNvSpPr>
          <p:nvPr>
            <p:ph type="body" sz="quarter" idx="18"/>
          </p:nvPr>
        </p:nvSpPr>
        <p:spPr>
          <a:xfrm>
            <a:off x="6529387" y="1812926"/>
            <a:ext cx="5111749"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9" name="Text Placeholder 50">
            <a:extLst>
              <a:ext uri="{FF2B5EF4-FFF2-40B4-BE49-F238E27FC236}">
                <a16:creationId xmlns:a16="http://schemas.microsoft.com/office/drawing/2014/main" id="{71298670-8A67-0F0F-FD7E-ACB9ADC48867}"/>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19939256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lide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5" name="Text Placeholder 12">
            <a:extLst>
              <a:ext uri="{FF2B5EF4-FFF2-40B4-BE49-F238E27FC236}">
                <a16:creationId xmlns:a16="http://schemas.microsoft.com/office/drawing/2014/main" id="{AA2E112F-5FFF-32E4-5472-80BAA1776C58}"/>
              </a:ext>
            </a:extLst>
          </p:cNvPr>
          <p:cNvSpPr>
            <a:spLocks noGrp="1"/>
          </p:cNvSpPr>
          <p:nvPr>
            <p:ph type="body" sz="quarter" idx="71"/>
          </p:nvPr>
        </p:nvSpPr>
        <p:spPr>
          <a:xfrm>
            <a:off x="550864" y="1808163"/>
            <a:ext cx="2268963"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1"/>
              </a:ext>
            </a:extLst>
          </p:cNvPr>
          <p:cNvSpPr>
            <a:spLocks noGrp="1"/>
          </p:cNvSpPr>
          <p:nvPr>
            <p:ph type="pic" sz="quarter" idx="20" hasCustomPrompt="1"/>
          </p:nvPr>
        </p:nvSpPr>
        <p:spPr>
          <a:xfrm>
            <a:off x="336461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3364615"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3364614" y="2716212"/>
            <a:ext cx="2268963"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7" name="Picture Placeholder 15">
            <a:extLst>
              <a:ext uri="{FF2B5EF4-FFF2-40B4-BE49-F238E27FC236}">
                <a16:creationId xmlns:a16="http://schemas.microsoft.com/office/drawing/2014/main" id="{CD8935F0-FF95-E453-E9F6-68893F7A504D}"/>
              </a:ext>
              <a:ext uri="{C183D7F6-B498-43B3-948B-1728B52AA6E4}">
                <adec:decorative xmlns:adec="http://schemas.microsoft.com/office/drawing/2017/decorative" val="1"/>
              </a:ext>
            </a:extLst>
          </p:cNvPr>
          <p:cNvSpPr>
            <a:spLocks noGrp="1"/>
          </p:cNvSpPr>
          <p:nvPr>
            <p:ph type="pic" sz="quarter" idx="21" hasCustomPrompt="1"/>
          </p:nvPr>
        </p:nvSpPr>
        <p:spPr>
          <a:xfrm>
            <a:off x="616197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6167438"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6161974" y="2716213"/>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8" name="Picture Placeholder 15">
            <a:extLst>
              <a:ext uri="{FF2B5EF4-FFF2-40B4-BE49-F238E27FC236}">
                <a16:creationId xmlns:a16="http://schemas.microsoft.com/office/drawing/2014/main" id="{222353BC-D3DC-BA3E-0558-E3C87FF2BDCC}"/>
              </a:ext>
              <a:ext uri="{C183D7F6-B498-43B3-948B-1728B52AA6E4}">
                <adec:decorative xmlns:adec="http://schemas.microsoft.com/office/drawing/2017/decorative" val="1"/>
              </a:ext>
            </a:extLst>
          </p:cNvPr>
          <p:cNvSpPr>
            <a:spLocks noGrp="1"/>
          </p:cNvSpPr>
          <p:nvPr>
            <p:ph type="pic" sz="quarter" idx="22" hasCustomPrompt="1"/>
          </p:nvPr>
        </p:nvSpPr>
        <p:spPr>
          <a:xfrm>
            <a:off x="897572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974136"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975724" y="2716213"/>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9" name="Picture Placeholder 15">
            <a:extLst>
              <a:ext uri="{FF2B5EF4-FFF2-40B4-BE49-F238E27FC236}">
                <a16:creationId xmlns:a16="http://schemas.microsoft.com/office/drawing/2014/main" id="{470F1949-6467-FE3B-E626-1F303399B974}"/>
              </a:ext>
              <a:ext uri="{C183D7F6-B498-43B3-948B-1728B52AA6E4}">
                <adec:decorative xmlns:adec="http://schemas.microsoft.com/office/drawing/2017/decorative" val="1"/>
              </a:ext>
            </a:extLst>
          </p:cNvPr>
          <p:cNvSpPr>
            <a:spLocks noGrp="1"/>
          </p:cNvSpPr>
          <p:nvPr>
            <p:ph type="pic" sz="quarter" idx="23" hasCustomPrompt="1"/>
          </p:nvPr>
        </p:nvSpPr>
        <p:spPr>
          <a:xfrm>
            <a:off x="336461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3364615"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3364614" y="4883149"/>
            <a:ext cx="2268963"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20" name="Picture Placeholder 15">
            <a:extLst>
              <a:ext uri="{FF2B5EF4-FFF2-40B4-BE49-F238E27FC236}">
                <a16:creationId xmlns:a16="http://schemas.microsoft.com/office/drawing/2014/main" id="{ED0BCDCE-72FA-F3E6-C968-84566E1BEF5B}"/>
              </a:ext>
              <a:ext uri="{C183D7F6-B498-43B3-948B-1728B52AA6E4}">
                <adec:decorative xmlns:adec="http://schemas.microsoft.com/office/drawing/2017/decorative" val="1"/>
              </a:ext>
            </a:extLst>
          </p:cNvPr>
          <p:cNvSpPr>
            <a:spLocks noGrp="1"/>
          </p:cNvSpPr>
          <p:nvPr>
            <p:ph type="pic" sz="quarter" idx="24" hasCustomPrompt="1"/>
          </p:nvPr>
        </p:nvSpPr>
        <p:spPr>
          <a:xfrm>
            <a:off x="616197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6167438"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6161974" y="4883150"/>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21" name="Picture Placeholder 15">
            <a:extLst>
              <a:ext uri="{FF2B5EF4-FFF2-40B4-BE49-F238E27FC236}">
                <a16:creationId xmlns:a16="http://schemas.microsoft.com/office/drawing/2014/main" id="{95AC45EB-6812-379E-D631-F1DE40638311}"/>
              </a:ext>
              <a:ext uri="{C183D7F6-B498-43B3-948B-1728B52AA6E4}">
                <adec:decorative xmlns:adec="http://schemas.microsoft.com/office/drawing/2017/decorative" val="1"/>
              </a:ext>
            </a:extLst>
          </p:cNvPr>
          <p:cNvSpPr>
            <a:spLocks noGrp="1"/>
          </p:cNvSpPr>
          <p:nvPr>
            <p:ph type="pic" sz="quarter" idx="25" hasCustomPrompt="1"/>
          </p:nvPr>
        </p:nvSpPr>
        <p:spPr>
          <a:xfrm>
            <a:off x="897572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974136"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975724" y="4883150"/>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26" name="Text Placeholder 50">
            <a:extLst>
              <a:ext uri="{FF2B5EF4-FFF2-40B4-BE49-F238E27FC236}">
                <a16:creationId xmlns:a16="http://schemas.microsoft.com/office/drawing/2014/main" id="{1CD60F5F-1A30-45AD-3B55-764EF64C6E0B}"/>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2513553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2" name="Graphic 72">
            <a:extLst>
              <a:ext uri="{FF2B5EF4-FFF2-40B4-BE49-F238E27FC236}">
                <a16:creationId xmlns:a16="http://schemas.microsoft.com/office/drawing/2014/main" id="{A440F692-3BBC-E4F8-1FBF-A402187FC333}"/>
              </a:ext>
            </a:extLst>
          </p:cNvPr>
          <p:cNvGrpSpPr/>
          <p:nvPr userDrawn="1"/>
        </p:nvGrpSpPr>
        <p:grpSpPr>
          <a:xfrm>
            <a:off x="352900" y="6300412"/>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620AB141-0631-8BAB-59DC-B2A811E92797}"/>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40465CBC-C086-FB42-AECE-FAA47EAFDBBC}"/>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54D2076-4D7A-0715-7C1C-D7B88244F75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8CDFFD5-CB0E-958E-1B53-2C8A3B1A2F3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E93F929-1FE2-3765-B267-CDC7E0B1314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D7058DD-4D22-44B7-9B43-B9C13A29E14B}"/>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4052A5DF-DEDD-0B95-1860-19F71194F6E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F45A0E6-0D70-D953-9F2D-17D752FB8C3D}"/>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92D8DC0-1860-1DB9-94CB-D199039E6A6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31083F2-5171-B9AF-8313-1AA7378BEE01}"/>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E39CE2D-D406-FB48-81C2-B5B573991C5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EF9C4C5-65EB-7928-BBB1-582B3BE4BAB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BDCF67E-87BE-D782-1560-5EFC85BED4DB}"/>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642414BB-6B6F-DA54-1552-22A0775204C3}"/>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E3A66D0-F8C6-3E41-0052-C301E9612B83}"/>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23BD1AF-A9C9-A91D-9575-4EAAFBCC9CC5}"/>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6" name="Graphic 72">
              <a:extLst>
                <a:ext uri="{FF2B5EF4-FFF2-40B4-BE49-F238E27FC236}">
                  <a16:creationId xmlns:a16="http://schemas.microsoft.com/office/drawing/2014/main" id="{CD09C405-F2C6-CDC7-730C-686FD54A9263}"/>
                </a:ext>
              </a:extLst>
            </p:cNvPr>
            <p:cNvGrpSpPr/>
            <p:nvPr/>
          </p:nvGrpSpPr>
          <p:grpSpPr>
            <a:xfrm>
              <a:off x="3418208" y="1020992"/>
              <a:ext cx="3761422" cy="550471"/>
              <a:chOff x="3418208" y="1020992"/>
              <a:chExt cx="3761422" cy="550471"/>
            </a:xfrm>
            <a:solidFill>
              <a:srgbClr val="FFFFFF"/>
            </a:solidFill>
          </p:grpSpPr>
          <p:sp>
            <p:nvSpPr>
              <p:cNvPr id="8" name="Freeform 7">
                <a:extLst>
                  <a:ext uri="{FF2B5EF4-FFF2-40B4-BE49-F238E27FC236}">
                    <a16:creationId xmlns:a16="http://schemas.microsoft.com/office/drawing/2014/main" id="{118A8872-672B-9B9E-D4DB-0B20647A4E4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E4CF1F5-DEB8-B77E-4B70-CC897131424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FB6920C-C5F1-A9C8-7DEE-09AACBDCC6F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36A23E8-9C15-B95C-1B21-76FC6B633ACF}"/>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51ECF35-C032-1ADD-3F85-9B241B5311B0}"/>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927605C-7939-B3DD-01ED-17E6D9BB97A3}"/>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65B89A3-B681-354C-2254-F27F18D34690}"/>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D2DB53B-DAC0-9107-A35C-9F3F3D1FE20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86E09EC-ADEF-38E7-9A8B-718677BB4806}"/>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2D1CA8C-B733-6094-061C-3BB05DFD16A7}"/>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8809F8D-6794-99A6-90C8-642D91046635}"/>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7ED40C5-B49F-D19E-26AA-B190168A4611}"/>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3C32B62-7BF9-0DAC-83AA-59AEBAD6102F}"/>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10270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2" name="Graphic 72">
            <a:extLst>
              <a:ext uri="{FF2B5EF4-FFF2-40B4-BE49-F238E27FC236}">
                <a16:creationId xmlns:a16="http://schemas.microsoft.com/office/drawing/2014/main" id="{B2B5C987-B558-02B5-E905-7A7D2875C5AE}"/>
              </a:ext>
            </a:extLst>
          </p:cNvPr>
          <p:cNvGrpSpPr/>
          <p:nvPr userDrawn="1"/>
        </p:nvGrpSpPr>
        <p:grpSpPr>
          <a:xfrm>
            <a:off x="352901" y="6300412"/>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CC17B46D-479F-F89E-B28B-C18F24CA0A0B}"/>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00547F81-7772-FE6A-54DC-7DB7855CFF85}"/>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8DD1D13-6CBF-C823-0935-DD25A61ADA1D}"/>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8464C0F-5FE3-4709-69F0-AF756200740B}"/>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AD0FEE8-E30C-4E2F-E3ED-95DD41D5001E}"/>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C49F21C-BA2B-8F3C-30B6-C070A7238328}"/>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00BE4C6-533E-7CA0-C732-002CA7ED2B58}"/>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A91EC14-4C38-2C1C-AE03-86DE93F0264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7BD9780-34AC-C82C-02B3-8531CB282FE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2166B3D-F843-7BFB-8A39-C1DDA9930B02}"/>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A6D8586-19E8-B68E-497C-055CB2F37B0D}"/>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C841B16-4239-BB0D-1A84-6DE832DAE4D6}"/>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5F1D991-F8DD-B34F-88F6-27823A54E375}"/>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0BB04A9-9E68-43DD-AC5D-F48798EE5EFE}"/>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9282C29-2F78-0920-2F75-B15CEE61B43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DBF50332-9B14-467C-85C2-C0C0BE0158D1}"/>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6" name="Graphic 72">
              <a:extLst>
                <a:ext uri="{FF2B5EF4-FFF2-40B4-BE49-F238E27FC236}">
                  <a16:creationId xmlns:a16="http://schemas.microsoft.com/office/drawing/2014/main" id="{318B84B6-62BB-1E3F-0F4B-A121F131495F}"/>
                </a:ext>
              </a:extLst>
            </p:cNvPr>
            <p:cNvGrpSpPr/>
            <p:nvPr/>
          </p:nvGrpSpPr>
          <p:grpSpPr>
            <a:xfrm>
              <a:off x="3418208" y="1020992"/>
              <a:ext cx="3761422" cy="550471"/>
              <a:chOff x="3418208" y="1020992"/>
              <a:chExt cx="3761422" cy="550471"/>
            </a:xfrm>
            <a:solidFill>
              <a:srgbClr val="FFFFFF"/>
            </a:solidFill>
          </p:grpSpPr>
          <p:sp>
            <p:nvSpPr>
              <p:cNvPr id="8" name="Freeform 7">
                <a:extLst>
                  <a:ext uri="{FF2B5EF4-FFF2-40B4-BE49-F238E27FC236}">
                    <a16:creationId xmlns:a16="http://schemas.microsoft.com/office/drawing/2014/main" id="{C25E8C96-2F79-4750-397C-28538D3DD079}"/>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7641A3A-CF4C-A6FF-DB88-741C97F3C34B}"/>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6763ADC-9F11-4E5D-953A-FDB7FCB3EFCB}"/>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36F21BE-F457-D0E7-128D-3DA92DA7707C}"/>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F026C01-1330-CB1A-251F-80404CEC6BFE}"/>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A49E162-3C89-D77F-9344-10CB4E1AB55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EA79512-D023-4F41-61BA-5400C79176C7}"/>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B501EDE-BBC6-E86E-CD62-0A9DABCB0BD6}"/>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58D86D6-8B38-4268-119F-92C1B7FBBDE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9CEC990-1C0E-E4CB-34B7-1804C0125F40}"/>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27B519E-2AFC-C5B6-01BF-F577BEC1233C}"/>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D42709A-F90F-F791-09CF-CBB86CC7BCC0}"/>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A5F906D-F53F-4F0B-135A-A50DE1906341}"/>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68709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aphic 72">
            <a:extLst>
              <a:ext uri="{FF2B5EF4-FFF2-40B4-BE49-F238E27FC236}">
                <a16:creationId xmlns:a16="http://schemas.microsoft.com/office/drawing/2014/main" id="{75E2DCE8-CC6F-75A6-D49F-92D2F5839E00}"/>
              </a:ext>
            </a:extLst>
          </p:cNvPr>
          <p:cNvGrpSpPr/>
          <p:nvPr userDrawn="1"/>
        </p:nvGrpSpPr>
        <p:grpSpPr>
          <a:xfrm>
            <a:off x="358444" y="6296857"/>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6718668C-03AF-206D-19B3-C770E67011DC}"/>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C7AB0240-DFBF-8BE9-DAB4-84AC81A21D85}"/>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E99F34D-E21C-E52F-7804-1B001908DBA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E1B00D6-C9B2-7FED-0648-7F5773F1B89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D0985A6-59D5-BAFB-5B84-F60533328067}"/>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CD97B3E-1E8F-6A39-CF88-9A93F09BC401}"/>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132D2F9-A110-6C47-50F2-B2E326D83D1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78D8D39-AE15-B252-30EF-031DBC538B7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D8796D95-D15C-A23C-95E6-79AFFEC4A1D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19DC328-4EB6-8424-7B65-720944E518BC}"/>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2B2A515C-247A-0E51-B763-31F380F7725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FD6987F-4FFB-5EE7-6AB3-A8E79C5D864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A72CFE7-CAA2-5330-9EEB-52B5CD16F0A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4A20ADA-2074-C2BD-E7E4-A9595ECC1DF1}"/>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304D591-BDBC-B0B5-EEB8-7F62EDC34CF7}"/>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154E854-65A9-CDD3-4DC8-237D6082CFD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E1EA4F5B-8ABB-5960-0BD8-17234B1B3EB4}"/>
                </a:ext>
              </a:extLst>
            </p:cNvPr>
            <p:cNvGrpSpPr/>
            <p:nvPr/>
          </p:nvGrpSpPr>
          <p:grpSpPr>
            <a:xfrm>
              <a:off x="3418208" y="1020992"/>
              <a:ext cx="3761422" cy="550471"/>
              <a:chOff x="3418208" y="1020992"/>
              <a:chExt cx="3761422" cy="550471"/>
            </a:xfrm>
            <a:solidFill>
              <a:srgbClr val="FFFFFF"/>
            </a:solidFill>
          </p:grpSpPr>
          <p:sp>
            <p:nvSpPr>
              <p:cNvPr id="6" name="Freeform 5">
                <a:extLst>
                  <a:ext uri="{FF2B5EF4-FFF2-40B4-BE49-F238E27FC236}">
                    <a16:creationId xmlns:a16="http://schemas.microsoft.com/office/drawing/2014/main" id="{252B655B-C5B6-52E4-B0A0-FB9B7392AA96}"/>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73733D3-28D4-30A8-2AF9-423769E335E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0DB11C7-F097-3666-7097-F3259D3B3CD8}"/>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7EC7004-63BE-F7E2-95E2-7B209ECB8BA0}"/>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9DB106B-B8E9-46A6-E13C-FAF27F975253}"/>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C05F95F-9B9A-1D8D-8596-D7F9EC6D1BB0}"/>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2E8843F-5848-CC0D-CCDE-EFCF8B08A365}"/>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68ECB8C-47BD-3918-9BC6-FFFC731A995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79282B0-58D8-0B94-0395-F3B8E52E570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A78B0F2-738E-8570-F4EE-151B231EB39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932FFDB-F05F-3438-88F6-8D9CAD36599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4191A33-D843-ABE4-7F8E-4EE54A70BA97}"/>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7937DC3-B1AA-5745-C26F-58F9287BE23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17354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aphic 72">
            <a:extLst>
              <a:ext uri="{FF2B5EF4-FFF2-40B4-BE49-F238E27FC236}">
                <a16:creationId xmlns:a16="http://schemas.microsoft.com/office/drawing/2014/main" id="{E6828645-E82C-19AD-0097-02B0ADBDD60B}"/>
              </a:ext>
            </a:extLst>
          </p:cNvPr>
          <p:cNvGrpSpPr/>
          <p:nvPr userDrawn="1"/>
        </p:nvGrpSpPr>
        <p:grpSpPr>
          <a:xfrm>
            <a:off x="358444" y="6296857"/>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3FF44564-D377-C5A0-0C8C-B19AA3DC6678}"/>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C7E26C34-0348-9744-55C0-F2E56C63826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B7D6D99-686A-6723-E40A-7306FE520D5D}"/>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9415A87-9DA8-9996-27C5-20C9C5FAE575}"/>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3951F72-1515-16B8-52ED-E45732864C43}"/>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67A0993-1CCD-D60B-2578-25031ED63A07}"/>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31627C8-7BAD-EE39-4DCD-BE6AB3D2F69F}"/>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921BE80-3E95-3EDB-047B-D41D4A0CD77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0F6BE2A-ABAB-BC39-CBB5-6B85E29F8F8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A903FDB-6428-A912-5CFF-626B518A1468}"/>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8BC69EB-F195-4757-3937-5DADEDDE60BA}"/>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C50A761-2C4C-3D2A-312D-7A72137A1851}"/>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061D102-E929-B9D5-3F26-D165EBF5A7B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DC5455A-A833-A973-EDAF-79619ADC421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6BF00A1-70A7-4F32-D499-BA30EDEDC29D}"/>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399E491A-FFEC-2F51-3722-BD7CA6848CC0}"/>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B920D69E-BB41-0E6B-72B9-6A9331A3FF86}"/>
                </a:ext>
              </a:extLst>
            </p:cNvPr>
            <p:cNvGrpSpPr/>
            <p:nvPr/>
          </p:nvGrpSpPr>
          <p:grpSpPr>
            <a:xfrm>
              <a:off x="3418208" y="1020992"/>
              <a:ext cx="3761422" cy="550471"/>
              <a:chOff x="3418208" y="1020992"/>
              <a:chExt cx="3761422" cy="550471"/>
            </a:xfrm>
            <a:solidFill>
              <a:srgbClr val="FFFFFF"/>
            </a:solidFill>
          </p:grpSpPr>
          <p:sp>
            <p:nvSpPr>
              <p:cNvPr id="7" name="Freeform 6">
                <a:extLst>
                  <a:ext uri="{FF2B5EF4-FFF2-40B4-BE49-F238E27FC236}">
                    <a16:creationId xmlns:a16="http://schemas.microsoft.com/office/drawing/2014/main" id="{030AD6CE-1A7B-945C-6EE6-88798EB8489C}"/>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33E04B9-0865-0B69-45F6-50360ABDCDC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D9E27FD-4134-B769-4E58-81515A378F5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A9E5738-5B8C-9B18-5DC2-7C4720F996E9}"/>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CB7CAF5-0401-AF97-F6B6-960C90F4CC97}"/>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433747F-40CD-F273-1EF4-6104BCAF2D9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A4E621B-51EF-1980-198F-33A4DF5C855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F3A4F7-FD04-1DAA-846A-A9147F1A4DD0}"/>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FC7C956-AD08-DFE5-70FE-13FCD7239F62}"/>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8E58D8A-EE0E-6EE0-CAF4-D39F6FB1DDE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D28B03E-F8FE-8E27-9DD6-7F2C4A529F2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96F6388-602D-A69E-19CB-A5E15A24AEE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56F8E34-D765-1A2A-93B8-217DB09E30A4}"/>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95366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Text Placeholder 64">
            <a:extLst>
              <a:ext uri="{FF2B5EF4-FFF2-40B4-BE49-F238E27FC236}">
                <a16:creationId xmlns:a16="http://schemas.microsoft.com/office/drawing/2014/main" id="{000E604C-FA65-9156-153E-BC892C3A4C27}"/>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tx1"/>
                </a:solidFill>
              </a:defRPr>
            </a:lvl1pPr>
          </a:lstStyle>
          <a:p>
            <a:pPr lvl="0"/>
            <a:r>
              <a:rPr lang="en-GB" dirty="0"/>
              <a:t>Agenda</a:t>
            </a:r>
            <a:endParaRPr lang="en-NL" dirty="0"/>
          </a:p>
        </p:txBody>
      </p:sp>
      <p:sp>
        <p:nvSpPr>
          <p:cNvPr id="36" name="Text Placeholder 33">
            <a:extLst>
              <a:ext uri="{FF2B5EF4-FFF2-40B4-BE49-F238E27FC236}">
                <a16:creationId xmlns:a16="http://schemas.microsoft.com/office/drawing/2014/main" id="{2F52A3D6-A779-E599-CEFB-988B0BF3B042}"/>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oup 1">
            <a:extLst>
              <a:ext uri="{FF2B5EF4-FFF2-40B4-BE49-F238E27FC236}">
                <a16:creationId xmlns:a16="http://schemas.microsoft.com/office/drawing/2014/main" id="{6B41E6BE-406C-562F-63C7-FF7E9FF71015}"/>
              </a:ext>
            </a:extLst>
          </p:cNvPr>
          <p:cNvGrpSpPr/>
          <p:nvPr userDrawn="1"/>
        </p:nvGrpSpPr>
        <p:grpSpPr>
          <a:xfrm>
            <a:off x="356788" y="6314222"/>
            <a:ext cx="1373902" cy="388189"/>
            <a:chOff x="5284371" y="428067"/>
            <a:chExt cx="1625355" cy="459236"/>
          </a:xfrm>
        </p:grpSpPr>
        <p:sp>
          <p:nvSpPr>
            <p:cNvPr id="7" name="Freeform 6">
              <a:extLst>
                <a:ext uri="{FF2B5EF4-FFF2-40B4-BE49-F238E27FC236}">
                  <a16:creationId xmlns:a16="http://schemas.microsoft.com/office/drawing/2014/main" id="{9F9B15E8-CF1E-605C-80FC-8468985123EF}"/>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955A83E-B5D7-4A01-E4C1-40970AA1D4DB}"/>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6C9BDB4-2236-8CF8-241C-D0AC8B19B891}"/>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84C1873-8EB7-11D5-F5E3-6ACE0BBB0C18}"/>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F36F6E9-E89F-707A-67E4-140B4D5E7DE9}"/>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F3A196-A91D-0C5C-B0D6-69D68181423A}"/>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AB1778D-B857-AC3E-FD95-9EE4FD9AC7DA}"/>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DD665DE-112B-366D-4A31-67DEA3791E71}"/>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028ED04-F316-05B3-C0D4-1F7AF8C7A497}"/>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02B912E-8FBC-D29A-ECCF-C07B9061B86A}"/>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0C9C2AEA-4A73-D3AF-FD1F-2B79132E8BD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6351187F-6F97-BBF9-700A-FC199B7624EA}"/>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99A50A9-74A5-72D0-9052-CB2A0D94F7A6}"/>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F2D2A0B-F9CD-C399-4F15-AC5D7CB584B7}"/>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364F66D-19E0-67B1-D32A-029898D34DA2}"/>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04A6402-0A07-DB07-DC16-D1440CB5A26A}"/>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A710F54-768C-82DB-307F-151E2863224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2CDF273-622A-76D9-4B08-D433416EF6F5}"/>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8B695C9-94DD-52AB-B218-27E551269034}"/>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2324F8B-D94A-6B81-5572-134B32FF33E3}"/>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2C8F1E2-8784-C6C3-15D7-1B482224D435}"/>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B0710C1-81A7-7AF9-5B7A-0EE3D581EC98}"/>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1CBF3A8-6253-E3B8-02DF-461C481D4624}"/>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9A7BA5D9-8FDF-0AFD-0791-BF4BC4A5D9E4}"/>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98D4AF5D-E732-7830-5E7C-02C78D93C531}"/>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7BE3126-3278-1F47-39A9-19473C4E4B87}"/>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6120723-9939-C40A-F78F-ED0215426590}"/>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201FAFE-9054-3B06-43E7-37DA439E3CFB}"/>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660950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072723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Single image - 1 line only - Mint">
    <p:bg>
      <p:bgPr>
        <a:solidFill>
          <a:schemeClr val="bg1"/>
        </a:solidFill>
        <a:effectLst/>
      </p:bgPr>
    </p:bg>
    <p:spTree>
      <p:nvGrpSpPr>
        <p:cNvPr id="1" name=""/>
        <p:cNvGrpSpPr/>
        <p:nvPr/>
      </p:nvGrpSpPr>
      <p:grpSpPr>
        <a:xfrm>
          <a:off x="0" y="0"/>
          <a:ext cx="0" cy="0"/>
          <a:chOff x="0" y="0"/>
          <a:chExt cx="0" cy="0"/>
        </a:xfrm>
      </p:grpSpPr>
      <p:sp>
        <p:nvSpPr>
          <p:cNvPr id="2" name="Picture Placeholder 100">
            <a:extLst>
              <a:ext uri="{FF2B5EF4-FFF2-40B4-BE49-F238E27FC236}">
                <a16:creationId xmlns:a16="http://schemas.microsoft.com/office/drawing/2014/main" id="{B9AAEEAB-6607-01AE-4D99-936F8F599DBD}"/>
              </a:ext>
            </a:extLst>
          </p:cNvPr>
          <p:cNvSpPr>
            <a:spLocks noGrp="1"/>
          </p:cNvSpPr>
          <p:nvPr>
            <p:ph type="pic" sz="quarter" idx="10"/>
          </p:nvPr>
        </p:nvSpPr>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r>
              <a:rPr lang="en-US"/>
              <a:t>Click icon to add picture</a:t>
            </a:r>
            <a:endParaRPr lang="en-US" dirty="0"/>
          </a:p>
        </p:txBody>
      </p:sp>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4257317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458309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r>
              <a:rPr lang="en-US"/>
              <a:t>Click icon to add picture</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130732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67207"/>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4868B1CF-4660-B614-C9A3-626CBAF636CA}"/>
              </a:ext>
            </a:extLst>
          </p:cNvPr>
          <p:cNvSpPr>
            <a:spLocks noGrp="1"/>
          </p:cNvSpPr>
          <p:nvPr>
            <p:ph sz="quarter" idx="15"/>
          </p:nvPr>
        </p:nvSpPr>
        <p:spPr>
          <a:xfrm>
            <a:off x="6212498"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CE9FC64C-C821-1C58-B5BB-4E63AF882546}"/>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248738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4775545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aphic 72">
            <a:extLst>
              <a:ext uri="{FF2B5EF4-FFF2-40B4-BE49-F238E27FC236}">
                <a16:creationId xmlns:a16="http://schemas.microsoft.com/office/drawing/2014/main" id="{8099A10E-5B79-706E-8CC1-E3180BFC11AE}"/>
              </a:ext>
            </a:extLst>
          </p:cNvPr>
          <p:cNvGrpSpPr/>
          <p:nvPr userDrawn="1"/>
        </p:nvGrpSpPr>
        <p:grpSpPr>
          <a:xfrm>
            <a:off x="356901" y="6296857"/>
            <a:ext cx="1378423" cy="389467"/>
            <a:chOff x="3418208" y="1020992"/>
            <a:chExt cx="3761422" cy="1062774"/>
          </a:xfrm>
          <a:solidFill>
            <a:srgbClr val="FFFFFF"/>
          </a:solidFill>
        </p:grpSpPr>
        <p:grpSp>
          <p:nvGrpSpPr>
            <p:cNvPr id="7" name="Graphic 72">
              <a:extLst>
                <a:ext uri="{FF2B5EF4-FFF2-40B4-BE49-F238E27FC236}">
                  <a16:creationId xmlns:a16="http://schemas.microsoft.com/office/drawing/2014/main" id="{D8D3BBC6-7AEE-C0BD-FC71-4152531603C8}"/>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011C532D-8096-E9AC-BA42-006D3F9C3E46}"/>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C56455D-D8A7-ABAA-60A9-7C7DCDAE288A}"/>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2167785-17C7-35F7-94D3-8B3964AF035D}"/>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F405D80-B990-B2B8-B36D-0B5B7F0B381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E4CDE77-AA4E-E496-B2E7-8E0F532C8DBF}"/>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B8BCAC5-3E21-9596-0FC1-AF031E9D7D5E}"/>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ADB2A64-91C2-DEA4-E85B-1F542640E1A7}"/>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4817E01-5632-73A9-095F-1F417BAD7146}"/>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9BF34E6-007C-A7C6-1796-D9A1AAFFCBC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1D42C92-659D-8A3E-7FEC-026D02CBEE21}"/>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D595411-6C60-2DFA-0FD8-349AEE58B3F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2FD4739-D520-9CFD-FDDD-CC21A95AA0B4}"/>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407CABC-FC0D-D8FF-81CC-65F4C4B7904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B51B328-9A9F-DF5C-E04E-368BAC4C0B6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B3131F2-2C0F-40B8-B589-8636BC238A9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4CCDE344-FFB0-90B2-4431-479D77B0F694}"/>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E03E9650-D7FF-FAA8-ABFD-DCF4E0BAE412}"/>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484DFFB-149E-7ECC-D99C-25A7E9FC652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AFE9D4A-898F-D93B-9BA1-C8B8C7B9D31F}"/>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00F969C-ADD9-C3D7-015D-59201D1E1A88}"/>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5700CC7-92B6-9735-E5F4-C214EC5EDD84}"/>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48E5CF2-84F7-4201-061C-00194A3711B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8754AB2-2736-4C69-419D-FBE0FDC28B8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D6E3DF9-AAF5-3DB7-8802-26A21A3E2BF0}"/>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A0126BD-03BE-0B34-C47C-4E02D27460D1}"/>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6B21F12-9E74-F32A-BD74-9DA8C794BDD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451F2EE-A228-E9D3-546F-4A6C6FB0E178}"/>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0163039-8046-E267-9B4F-14F18C1F8CB5}"/>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92109EE-B85E-8C11-E029-73E2A21B577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71855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dirty="0"/>
              <a:t>Click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A21C3D7C-6398-61D7-FADC-1B962B4F6085}"/>
              </a:ext>
            </a:extLst>
          </p:cNvPr>
          <p:cNvGrpSpPr/>
          <p:nvPr userDrawn="1"/>
        </p:nvGrpSpPr>
        <p:grpSpPr>
          <a:xfrm>
            <a:off x="352900" y="6300412"/>
            <a:ext cx="1378423" cy="389467"/>
            <a:chOff x="3418208" y="1020992"/>
            <a:chExt cx="3761422" cy="1062774"/>
          </a:xfrm>
          <a:solidFill>
            <a:srgbClr val="FFFFFF"/>
          </a:solidFill>
        </p:grpSpPr>
        <p:grpSp>
          <p:nvGrpSpPr>
            <p:cNvPr id="5" name="Graphic 72">
              <a:extLst>
                <a:ext uri="{FF2B5EF4-FFF2-40B4-BE49-F238E27FC236}">
                  <a16:creationId xmlns:a16="http://schemas.microsoft.com/office/drawing/2014/main" id="{ABE82EC1-47B1-898E-9C80-69D644D4B953}"/>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8A6AC3D0-325D-FDCD-234C-F8A90BB20C9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242628F-85AA-758B-804B-22AD659709C6}"/>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EF5213F-1F49-5A2E-01D6-4C34DD3316D2}"/>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8577884-31F4-08BF-531A-022B0817E233}"/>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EB8D2F5-B61B-1C68-DF61-17AE37F6126C}"/>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2D517AB-FF1F-2F8B-201D-726707A9B3CD}"/>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A3C0F82-43DB-7FB3-2D67-F61BB3C2AC3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7CFDE60-37D7-03FA-3E82-8104504E613F}"/>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42F19CB-0FA1-5022-A426-C25EE625C59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3415C62-E33F-F272-F52D-67F0B3F51476}"/>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E1D1EFF-494E-DC93-435B-B18918E1FBA6}"/>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5317748-A57A-6D5E-E000-5988EC364A9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4A3FC5C-A5B3-3714-58DC-EFC0BE35CD27}"/>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A0EEE56-1D45-A706-247F-C5B9D99E8E6F}"/>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727580D-9AD3-5C87-4E62-59A0AD60A5B8}"/>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E237CDBC-C730-5466-415F-56439640419B}"/>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9C525E48-7186-34C1-C0C3-59246CF2EB54}"/>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6A264FF-AF01-0D99-1327-601378ED4B27}"/>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D2437EDC-4DE5-036B-2ABF-6A7B12AFF623}"/>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3E2AFC3-187E-1B3D-2862-4D1BDDF716F1}"/>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F0D3992-9ACD-399B-AB09-7FF2BC893886}"/>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7143841-D569-0C67-4910-B17899BDE567}"/>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3E33A53-4EAF-AC54-2707-16BE7D3559FC}"/>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C67909D-3CEF-DE0C-968D-19C6E94BA2F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EA0D806-D071-C2D9-6C90-723376840F2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96F9FD0A-4B98-31AA-C8EB-EA76FC6CA49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A7CA780-3332-39AC-FBD3-6267FAC2CB1A}"/>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733B295-C128-0428-8705-9F73D05EE2F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C8D8725-B081-067F-52CE-800828EACCA9}"/>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3012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4CFD9A1C-279E-5795-7FD3-6E2091F84D52}"/>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3B2FA2A8-E0F2-844E-3C89-993FA613C3BE}"/>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oup 4">
            <a:extLst>
              <a:ext uri="{FF2B5EF4-FFF2-40B4-BE49-F238E27FC236}">
                <a16:creationId xmlns:a16="http://schemas.microsoft.com/office/drawing/2014/main" id="{D917A30F-C56E-1E0D-54F9-8EF85868CEF7}"/>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8EFEAED7-E4E9-4007-6D7D-1C77DC398F8F}"/>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2410A4B4-EA55-DA68-F9BF-DA10BA16C295}"/>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7C4E53E-A85C-5D26-DE72-12916162C723}"/>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0B4D024-8C3C-532E-6351-7C606844F0CC}"/>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D192EF8-FDFF-59E8-8968-D11FB4CD3005}"/>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B47C131-E513-7947-AF99-16C220A5B0F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F081F01-561F-1AF3-C907-8068F946EE97}"/>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603B6F6-8CF6-1B14-3E69-51CC441A1E2D}"/>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606D9D3-6533-812F-3C59-3125E1C5AF0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28CCA0D-5914-A548-78A0-EF6F598A30F3}"/>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11A4D3B-49D5-FDC1-F731-AC58D397AC2E}"/>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58C5171-D1C0-1025-A34D-536F0117CD8D}"/>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13BF4D21-74C1-AA59-17E2-79D13B1F13E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642202E-CDB0-ED23-5F62-D743302459F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C77FC99-5EE5-7004-875A-AA1F837F2C54}"/>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6F995F9-B625-FE97-7207-9BEC637019A1}"/>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9D39A0B-9628-C850-BE19-BAA95AF1474D}"/>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B2FCD61-7595-6F08-35E1-E8BCA741A3E3}"/>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53F0E73-7A38-4E5E-266E-AF5B6781C860}"/>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2645303E-5042-4B7B-525D-AD38A64913C2}"/>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D013809-7244-1930-EB94-5BC870D8B123}"/>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C0D11EC-795D-983F-552F-E25585E0853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D812E37-0DDC-F116-453F-734F2B32C799}"/>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5A10426-3D6A-E82F-F778-6E6024AB632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93D4D9A9-2DC1-98A8-B7AB-309DF81746B6}"/>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E300BB7-89B9-1E6C-1CEB-02B3E2FD638D}"/>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DFB03DD-5E85-A75F-E621-2F371BAE98C4}"/>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B26D4A2-54EB-0102-0564-DE668987CA5D}"/>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098326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oup 4">
            <a:extLst>
              <a:ext uri="{FF2B5EF4-FFF2-40B4-BE49-F238E27FC236}">
                <a16:creationId xmlns:a16="http://schemas.microsoft.com/office/drawing/2014/main" id="{CF99D131-8A8D-3D60-9FCD-F2DDAC1C71A5}"/>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C45F2394-0F03-881F-025D-98081F68E8AC}"/>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39A349D-1B6B-D07D-615D-652E1417EBD6}"/>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496A927-CB49-81E0-4F7C-B8D64C6DF250}"/>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2C1F7BE-1CDC-EE95-7AA3-9883B918B8CC}"/>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9F02B1B-6EF9-981F-CD11-1927AA3D95A7}"/>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A8AEA5F-B8B2-B34A-76FB-0D37A88D1656}"/>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89F9FC81-D003-4422-1113-BAE9704D4969}"/>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07AF5FD-0D84-2F57-D37E-2F73D7FDAA66}"/>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823EB1A-3CCA-1DD0-7D14-C99FCD54D455}"/>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9414E2A-157C-9D2D-218A-5314B9B25ACA}"/>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CA41096-D2AF-E9BC-46F3-4CBDA5D6491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27B72ABD-A7FA-1DA0-98A5-E1DB9312A473}"/>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6266795-DF2D-43A7-341E-041B2C151ACD}"/>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69854B9-24D5-13AE-4AD9-27E7891F06E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514E8E9-1544-EC56-F059-11E06498153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A2F2F44-EB80-8C33-9DD6-F98E65ECAD49}"/>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DA928233-077E-90AA-8B22-0EA01AE369B3}"/>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8AFA9D5-B8FC-0EF8-45F7-6F5EA848C4F5}"/>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9BD2078-AF34-A122-597D-1C2ADF415C33}"/>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3744D95-1FDA-7650-2CC5-515D93CB96E0}"/>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F654478-0766-4705-D514-2686579BE4AE}"/>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F1EF814-9D50-762C-0E61-8977422B25C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801D120-4C47-9062-33C6-FB4F76421317}"/>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6A8892A-1633-7756-DEDB-7D84DB92380C}"/>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80F3BAD-5330-B5E4-ADD1-240608019571}"/>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7DDCACD-0C80-84FF-5672-48ABD4C2F7F0}"/>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7D55D4F-80ED-2612-DDE6-24F59F38F8EC}"/>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C3BA5E1-AE7D-9BB4-4141-76EC6884F155}"/>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79744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805030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D532A2A3-4246-B8FD-E244-7544CCD5AD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223"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
        <p:nvSpPr>
          <p:cNvPr id="11" name="TextBox 10">
            <a:extLst>
              <a:ext uri="{FF2B5EF4-FFF2-40B4-BE49-F238E27FC236}">
                <a16:creationId xmlns:a16="http://schemas.microsoft.com/office/drawing/2014/main" id="{91F0A453-4080-1FEC-E904-AA8B0723E851}"/>
              </a:ext>
            </a:extLst>
          </p:cNvPr>
          <p:cNvSpPr txBox="1"/>
          <p:nvPr userDrawn="1"/>
        </p:nvSpPr>
        <p:spPr>
          <a:xfrm>
            <a:off x="9095874" y="1963554"/>
            <a:ext cx="0" cy="0"/>
          </a:xfrm>
          <a:prstGeom prst="rect">
            <a:avLst/>
          </a:prstGeom>
          <a:solidFill>
            <a:schemeClr val="bg1"/>
          </a:solidFill>
          <a:ln>
            <a:solidFill>
              <a:schemeClr val="accent2"/>
            </a:solidFill>
          </a:ln>
        </p:spPr>
        <p:txBody>
          <a:bodyPr wrap="none" rtlCol="0">
            <a:noAutofit/>
          </a:bodyPr>
          <a:lstStyle/>
          <a:p>
            <a:pPr algn="l"/>
            <a:endParaRPr lang="en-US" dirty="0" err="1"/>
          </a:p>
        </p:txBody>
      </p:sp>
    </p:spTree>
    <p:extLst>
      <p:ext uri="{BB962C8B-B14F-4D97-AF65-F5344CB8AC3E}">
        <p14:creationId xmlns:p14="http://schemas.microsoft.com/office/powerpoint/2010/main" val="3660680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FFCE2769-3DCB-097C-73CB-68066A0CC9E5}"/>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39C69E07-F61C-14AB-E5A1-78D0A2FC9366}"/>
              </a:ext>
            </a:extLst>
          </p:cNvPr>
          <p:cNvSpPr>
            <a:spLocks noGrp="1"/>
          </p:cNvSpPr>
          <p:nvPr>
            <p:ph sz="quarter" idx="20"/>
          </p:nvPr>
        </p:nvSpPr>
        <p:spPr>
          <a:xfrm>
            <a:off x="8092884" y="1131352"/>
            <a:ext cx="3314596" cy="4997986"/>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126478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r>
              <a:rPr lang="en-US"/>
              <a:t>Click icon to add picture</a:t>
            </a:r>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FFCE2769-3DCB-097C-73CB-68066A0CC9E5}"/>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068545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9" name="Content Placeholder 59">
            <a:extLst>
              <a:ext uri="{FF2B5EF4-FFF2-40B4-BE49-F238E27FC236}">
                <a16:creationId xmlns:a16="http://schemas.microsoft.com/office/drawing/2014/main" id="{4B6F9DC8-563E-8ED9-69F3-81A943E822B3}"/>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6E014BBC-9473-57E8-4FB9-2ACF68B66A0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C83C247E-7684-4BBE-3E64-3AF94C719FEE}"/>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813070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0572A97F-7BBE-FE31-65E3-0B612086D317}"/>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49A73DAD-CB5B-BF75-A911-15EFE4836D90}"/>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1171175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Content Placeholder 59">
            <a:extLst>
              <a:ext uri="{FF2B5EF4-FFF2-40B4-BE49-F238E27FC236}">
                <a16:creationId xmlns:a16="http://schemas.microsoft.com/office/drawing/2014/main" id="{C741A137-E1EC-CB4E-BD85-A46FA1D86EB7}"/>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9" name="Content Placeholder 59">
            <a:extLst>
              <a:ext uri="{FF2B5EF4-FFF2-40B4-BE49-F238E27FC236}">
                <a16:creationId xmlns:a16="http://schemas.microsoft.com/office/drawing/2014/main" id="{C54BFAD9-119D-08E9-187A-13E2AB2161C9}"/>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8" name="Group 7">
            <a:extLst>
              <a:ext uri="{FF2B5EF4-FFF2-40B4-BE49-F238E27FC236}">
                <a16:creationId xmlns:a16="http://schemas.microsoft.com/office/drawing/2014/main" id="{5767F72D-4322-BD07-AF74-B4948A73A7D3}"/>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31B53D4D-AA4F-FFC5-7802-119F840DD8D9}"/>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E6843A-02D2-1733-767E-036997511C6A}"/>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0CEEE77-914E-9C2F-FB90-0DDC09B52609}"/>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FD4D305-BCE6-6B77-1168-2A0CA7F16375}"/>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D16B750-587F-4940-1522-307DC4FDE772}"/>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4141BCE-A035-7DD1-2975-8585008E07F6}"/>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DD9A5D7-0B14-BBCD-4107-818C0011B6E5}"/>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BC07691-A835-BD74-5E6D-4E0124A3B876}"/>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503A3CF-D0C6-B338-64A7-3413774A08A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BF5CD40-4BA2-84D0-02F2-93731D0D5C80}"/>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392AA52-9338-BD38-C7F9-FC917FD9A1B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DD811BD-97DA-2025-4ADA-8293CA60E50E}"/>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D36E658-F9A6-C995-BFDB-B56264488FDF}"/>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A830C5B-E408-BFC4-CEFB-8E88BC18D6F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FA405EE-CE4B-9692-F3F4-19675B3EA423}"/>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6EDEA11-E824-0D81-0831-7105C5AFBF7E}"/>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0590C87-DF67-F834-51AB-9DBF0158EDD5}"/>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9220EA6-0374-828C-0A3E-9BEA502B248D}"/>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4EA8677-10F8-A1EF-CDD5-B74D641C7C97}"/>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715436F-976F-BE95-2C96-2815B09AFE0B}"/>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4197491-2994-2429-CFDA-D71A42F7782B}"/>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AC8264D-8AF3-A086-4E7E-9651DC63DA84}"/>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C821860-A8A6-9A08-05D2-30007998B7D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F7F0477-F4DA-ECA9-A0FF-E3716557E66B}"/>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0EADC5F-905F-C4CC-0B26-F6511320CE5D}"/>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0284371-56C6-1D28-7758-1043CDF9E570}"/>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1D38EB6-B11F-1A32-C55A-C83C1AB7335F}"/>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FD8EEE5C-5811-4702-AFC8-C3AFC4CA9820}"/>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428793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Content Placeholder 59">
            <a:extLst>
              <a:ext uri="{FF2B5EF4-FFF2-40B4-BE49-F238E27FC236}">
                <a16:creationId xmlns:a16="http://schemas.microsoft.com/office/drawing/2014/main" id="{F6FB2845-EB6C-817F-4070-30DE76270E6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6" name="Content Placeholder 59">
            <a:extLst>
              <a:ext uri="{FF2B5EF4-FFF2-40B4-BE49-F238E27FC236}">
                <a16:creationId xmlns:a16="http://schemas.microsoft.com/office/drawing/2014/main" id="{11C16CA4-9439-D894-B811-FDA255A9FA0C}"/>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7" name="Content Placeholder 59">
            <a:extLst>
              <a:ext uri="{FF2B5EF4-FFF2-40B4-BE49-F238E27FC236}">
                <a16:creationId xmlns:a16="http://schemas.microsoft.com/office/drawing/2014/main" id="{AFE23195-2003-8932-4D0D-3870C3A967AC}"/>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6" name="Group 5">
            <a:extLst>
              <a:ext uri="{FF2B5EF4-FFF2-40B4-BE49-F238E27FC236}">
                <a16:creationId xmlns:a16="http://schemas.microsoft.com/office/drawing/2014/main" id="{A1A324DD-0867-2C35-0F63-52AA69B19B2A}"/>
              </a:ext>
            </a:extLst>
          </p:cNvPr>
          <p:cNvGrpSpPr/>
          <p:nvPr userDrawn="1"/>
        </p:nvGrpSpPr>
        <p:grpSpPr>
          <a:xfrm>
            <a:off x="356788" y="6314222"/>
            <a:ext cx="1373902" cy="388189"/>
            <a:chOff x="5284371" y="428067"/>
            <a:chExt cx="1625355" cy="459236"/>
          </a:xfrm>
        </p:grpSpPr>
        <p:sp>
          <p:nvSpPr>
            <p:cNvPr id="8" name="Freeform 7">
              <a:extLst>
                <a:ext uri="{FF2B5EF4-FFF2-40B4-BE49-F238E27FC236}">
                  <a16:creationId xmlns:a16="http://schemas.microsoft.com/office/drawing/2014/main" id="{C394D6D7-1129-3E0B-F23A-46A9E54F4A21}"/>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E73B492-EB51-F5C4-C554-5DCCE30F6B28}"/>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256418D-1980-C9F4-391B-B7C2BB1864DA}"/>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F24BC7C-B194-F5BA-FBB8-03504FBBCF75}"/>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CCDB291-31A4-C1EF-C06D-AC16D1C8E5A1}"/>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061964F-4631-3B75-DAF1-604C078ED779}"/>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EDC4A17-3DD6-51D4-D218-8707D5A229ED}"/>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BC036A5-0A76-08FF-A77A-78F17671F042}"/>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2107C4B-47FC-6CBE-4D85-03B5E132E71B}"/>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FC18147-0A1C-5186-26C9-3B9A694DD518}"/>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12DF63E-4913-1073-2FF3-C62784839745}"/>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035C5153-D2BD-B3E2-A13B-0C04EBB3E618}"/>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D57413F9-191C-088D-0451-F913183E96B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F9A45829-446D-568A-ED26-89717B510ACE}"/>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2A417BC-5302-667E-9F33-0ADDB89E84B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91DC0B7-34F7-11B2-B2D9-7FB696E445CE}"/>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AC6598E-8BDC-A914-FC7D-5A67FCD33B4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5E6E099-4632-6D39-D4DA-7BCC9A9FB0AF}"/>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D5475E2-E076-8382-A8DE-8CCAE47FD66D}"/>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625F4A6-F509-49B4-066B-CD92CACC1205}"/>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DBC8040-7BE5-3D66-74D9-D928422425E5}"/>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7319D61A-7AAE-4F41-8A91-E02D8FD71AE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1DF71E0-8212-BBBE-9B21-FCA0791E4FE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9F1013D-F319-8276-E16A-F3BCA7A92A58}"/>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5FC9DAC-CFBC-C711-DADB-85AF21ACA80C}"/>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7B416CC-5376-1A50-C146-038FF6B54303}"/>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2F9495B-5AEF-B691-6707-72D419D54FE1}"/>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99EC386-2055-5644-3943-9B8025C19878}"/>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929211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1" name="Content Placeholder 59">
            <a:extLst>
              <a:ext uri="{FF2B5EF4-FFF2-40B4-BE49-F238E27FC236}">
                <a16:creationId xmlns:a16="http://schemas.microsoft.com/office/drawing/2014/main" id="{D096B7D0-D5EC-C7F8-1C0A-C7EE0F887B33}"/>
              </a:ext>
            </a:extLst>
          </p:cNvPr>
          <p:cNvSpPr>
            <a:spLocks noGrp="1"/>
          </p:cNvSpPr>
          <p:nvPr>
            <p:ph sz="quarter" idx="18"/>
          </p:nvPr>
        </p:nvSpPr>
        <p:spPr>
          <a:xfrm>
            <a:off x="371570" y="1131352"/>
            <a:ext cx="3314596"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5" name="Content Placeholder 59">
            <a:extLst>
              <a:ext uri="{FF2B5EF4-FFF2-40B4-BE49-F238E27FC236}">
                <a16:creationId xmlns:a16="http://schemas.microsoft.com/office/drawing/2014/main" id="{61E78396-1F01-96B8-8B86-3E627E651900}"/>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F6D605F4-7C67-AF29-02E6-470B31B926D2}"/>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58BBFFDF-BE38-4ED5-3283-F877277A1070}"/>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A272960B-1913-5793-2036-80906730FBEB}"/>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B1C181F-ABFF-040F-DA9F-571AA5F76940}"/>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1A0951D-163C-1E9E-7602-5EC53064F7C8}"/>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09D98D1-17DA-EAA6-00D2-3C681675FBF1}"/>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22655D7-AE6A-F1F3-B2F3-BA444831CA9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2637995-A4C2-2714-AC5B-7A2F72F7F0A3}"/>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C13A9F1-9447-7B9C-65AF-1D5890EC635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BC39138-654C-77E1-5638-6B88C53E336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4ACE2C0-615F-7A6F-A6D1-6FC21E9E4D98}"/>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A5DFC73-808C-71AA-0E54-5B6F1C636044}"/>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3B5188B-C6C2-07C6-2A45-2D9D849F9CE9}"/>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3FD6505-4913-D430-592B-BD07B3A1F49D}"/>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7CABDF5-FF33-E5F5-576E-7E49228161F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86F44B8-6A88-3594-8772-3532FF8D0657}"/>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3D262A2F-97F7-CAE3-415F-C8219D4A709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EC9F655E-125B-D702-B37C-174C43E855D8}"/>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9AAB50B9-DAB0-5D85-62F0-DCD9E31F442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0C60E76-4185-5BA1-924E-CAB3ECB4430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E53CC65-6C6B-1488-A7B2-499C39DC084E}"/>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A268CD8-2CBB-AE81-E4F7-EC373FE81EF4}"/>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005CAD4-10EA-89FB-1948-B22CFCF11B55}"/>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8750D8F-B22E-956B-609B-2DEEDDB633C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3834F33-BD92-10D8-43C6-392DC819584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4CFB7FF-1491-FA30-1E41-27C8B3C3C781}"/>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09A1654-E33A-B720-B00A-1FAF9FE859D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434D5E6-C667-50A2-4A7C-0700D32F05E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2D626A0-84B0-96ED-A4BD-D7E2708EE3E9}"/>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FBE8438-3A96-F328-4E95-EA6CB9BF681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DABFB30-027E-B392-F42D-C26D70D93CA9}"/>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720805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2" name="Content Placeholder 59">
            <a:extLst>
              <a:ext uri="{FF2B5EF4-FFF2-40B4-BE49-F238E27FC236}">
                <a16:creationId xmlns:a16="http://schemas.microsoft.com/office/drawing/2014/main" id="{B7B1F68A-E540-090F-39AC-3DD350734F5B}"/>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5" name="Content Placeholder 59">
            <a:extLst>
              <a:ext uri="{FF2B5EF4-FFF2-40B4-BE49-F238E27FC236}">
                <a16:creationId xmlns:a16="http://schemas.microsoft.com/office/drawing/2014/main" id="{FF80A9AE-2E8E-111E-66F7-CEA019B7B5F7}"/>
              </a:ext>
            </a:extLst>
          </p:cNvPr>
          <p:cNvSpPr>
            <a:spLocks noGrp="1"/>
          </p:cNvSpPr>
          <p:nvPr>
            <p:ph sz="quarter" idx="19"/>
          </p:nvPr>
        </p:nvSpPr>
        <p:spPr>
          <a:xfrm>
            <a:off x="371570" y="3925569"/>
            <a:ext cx="11448860" cy="1916800"/>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AA8CB97B-13B7-D809-6CC8-FE50B61DCA23}"/>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1D36978F-DF79-FECE-980D-D3F05269C962}"/>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5B4D951B-884F-0640-CD38-70532B71A94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EF4E8B2-BD89-AAC1-5831-B25B713DF80E}"/>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8175FEC-7D67-6E1E-88EB-E9B8DFDF08B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313EB70-B46B-F5D7-5DDB-5D7D2358533E}"/>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A69EBD2-7013-D630-033F-B23285E39D24}"/>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B651402-4FAC-EFB1-43F4-8628F2131545}"/>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EAF97C-8165-8BCE-0E50-C8CBB8745196}"/>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C772420-C92A-0733-D2D0-436A8644DD7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A772E87-2524-B8AC-5A98-1DC66C82516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50C0739-DC63-D730-88F7-DFDBBE770629}"/>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3541644-3A3E-7F92-0FF3-80BFE611D7C1}"/>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792A943-BFC0-4F16-074A-019D539BBF6C}"/>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0B41B9A-1D74-3C09-3E7A-F6F0E35533D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06E653C-BFAD-0874-1405-B605EC9B4A5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3F48AAAA-4837-C3E5-8716-A833509F465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1991D5CD-F94B-D60A-9B88-348492C8E7BF}"/>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62EFDB14-73CF-7A43-ED1C-1E6C2F5B3E6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B64D686-29F8-D2D4-E2FA-AE4E404870E5}"/>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7DE9C4EA-9627-2666-745C-4C6739E6A173}"/>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44BBA45-9155-BD9A-2FB1-04C4AF080286}"/>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52FFA0E-E0AE-D5FC-3581-0B6C71D012C3}"/>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EAF0F72-DFE5-848F-BFF1-18CC0143BA94}"/>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98EFEDD-EC79-9AB4-9C4B-BE65F61FAD4E}"/>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635AD4A-8588-95BC-161B-5298B11CA853}"/>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CD20968-1AE1-9D19-7DB7-30158FA32EB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39E4FA9-FC38-893C-1629-33D8EC6476F8}"/>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4EB4F05-B34C-5C17-EC72-217472466F4F}"/>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BF5A8CD-41AC-21E2-2DF1-355BB7B2A043}"/>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290FBF9-AC20-0D0A-6E9B-FD5ADC2B40D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957632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D58D713B-C15C-F8D1-032A-0B267FF4BE07}"/>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86CA130D-77DB-4789-0744-A33C31B1CA16}"/>
              </a:ext>
            </a:extLst>
          </p:cNvPr>
          <p:cNvSpPr>
            <a:spLocks noGrp="1"/>
          </p:cNvSpPr>
          <p:nvPr>
            <p:ph sz="quarter" idx="19"/>
          </p:nvPr>
        </p:nvSpPr>
        <p:spPr>
          <a:xfrm>
            <a:off x="371570" y="3925569"/>
            <a:ext cx="11448860" cy="1916800"/>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oup 2">
            <a:extLst>
              <a:ext uri="{FF2B5EF4-FFF2-40B4-BE49-F238E27FC236}">
                <a16:creationId xmlns:a16="http://schemas.microsoft.com/office/drawing/2014/main" id="{570717A9-2561-A43C-765E-28ECA89CE90B}"/>
              </a:ext>
            </a:extLst>
          </p:cNvPr>
          <p:cNvGrpSpPr/>
          <p:nvPr userDrawn="1"/>
        </p:nvGrpSpPr>
        <p:grpSpPr>
          <a:xfrm>
            <a:off x="356788" y="6314222"/>
            <a:ext cx="1373902" cy="388189"/>
            <a:chOff x="5284371" y="428067"/>
            <a:chExt cx="1625355" cy="459236"/>
          </a:xfrm>
        </p:grpSpPr>
        <p:sp>
          <p:nvSpPr>
            <p:cNvPr id="6" name="Freeform 5">
              <a:extLst>
                <a:ext uri="{FF2B5EF4-FFF2-40B4-BE49-F238E27FC236}">
                  <a16:creationId xmlns:a16="http://schemas.microsoft.com/office/drawing/2014/main" id="{A8283A1E-0404-930B-FAC7-A2668810A4C7}"/>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CFEA995-2EF5-0074-17D2-D200D8F3F3B7}"/>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B69427F-F8B0-B623-1333-9EDB5D16251C}"/>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DDF9DAC-CE15-C14F-2997-301D1DDD9D43}"/>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7D6F151-14DC-B53D-51BA-741849BA29A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81F1F0C-86F9-AF6E-937F-6E372BF01D9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89BDC83-DEAB-F8E8-14B8-B1E83788CD3B}"/>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2B69074-C422-87E2-897B-7C1393F9B590}"/>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ECBD0DF-B342-177E-7C86-B818C04A40EF}"/>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2058291-CF4D-7FE0-D16A-551559B6D9EE}"/>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A04A087-FD76-2FAA-3CD2-26396A6AF6BF}"/>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E1C0FDE-A1D6-1C15-49CC-80645299BB9B}"/>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9CEAA89-0DD3-5D42-A0FF-FFA55D76E44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1ECDE3C-B594-5F46-BD57-413084A1CB8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3D2FAE1-2720-3C58-7FE7-8E881769AA5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1457FB3-4384-D4DF-028F-7A2E3226A909}"/>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E3FC7D8-F6E5-D690-69B2-2A16D2942AA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1E3544A-157A-4512-688B-1D2B243B1B4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8D8AD6B-A919-3E65-D3FB-6791B190C18A}"/>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2F47B78-15C0-A0AB-5B41-A14AE587B0AB}"/>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CF0FDBA-2E42-81C0-2422-1FF6E2C87310}"/>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5C2B356-62E1-3F7F-92EC-A03B44F4FBE8}"/>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51B4E00-F397-AC24-63FD-077668121F2B}"/>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BF185F2B-E54C-8C67-1F5B-6A71B9236689}"/>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1CDC019-72CD-5F76-7682-9C5CCC8E3702}"/>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6F5C26C-5C35-E5C6-D431-CCFBEEF0FF46}"/>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B907A41-4DC7-9B1C-91F2-5B65ED7A8777}"/>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28A108A-2A95-13CF-424F-2104EFFD6D62}"/>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072047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F4B74E5E-29F8-634D-CEE7-26FEFE5B5FBE}"/>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803192AC-F2BD-1089-39B2-55B2FF2F3D17}"/>
              </a:ext>
            </a:extLst>
          </p:cNvPr>
          <p:cNvSpPr>
            <a:spLocks noGrp="1"/>
          </p:cNvSpPr>
          <p:nvPr>
            <p:ph sz="quarter" idx="19"/>
          </p:nvPr>
        </p:nvSpPr>
        <p:spPr>
          <a:xfrm>
            <a:off x="371570" y="3925569"/>
            <a:ext cx="11448860" cy="1916800"/>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oup 2">
            <a:extLst>
              <a:ext uri="{FF2B5EF4-FFF2-40B4-BE49-F238E27FC236}">
                <a16:creationId xmlns:a16="http://schemas.microsoft.com/office/drawing/2014/main" id="{B0850333-0772-B295-AC63-6DFE83A4F7FD}"/>
              </a:ext>
            </a:extLst>
          </p:cNvPr>
          <p:cNvGrpSpPr/>
          <p:nvPr userDrawn="1"/>
        </p:nvGrpSpPr>
        <p:grpSpPr>
          <a:xfrm>
            <a:off x="356788" y="6314222"/>
            <a:ext cx="1373902" cy="388189"/>
            <a:chOff x="5284371" y="428067"/>
            <a:chExt cx="1625355" cy="459236"/>
          </a:xfrm>
        </p:grpSpPr>
        <p:sp>
          <p:nvSpPr>
            <p:cNvPr id="6" name="Freeform 5">
              <a:extLst>
                <a:ext uri="{FF2B5EF4-FFF2-40B4-BE49-F238E27FC236}">
                  <a16:creationId xmlns:a16="http://schemas.microsoft.com/office/drawing/2014/main" id="{F120B2FD-CADE-D6A6-169D-31168121DD01}"/>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BF708E6-21BD-D141-0EAD-A6F03A999619}"/>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3203E1D-ACA5-08E5-DE14-7AECF08F8548}"/>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2717293-585C-8156-4F22-5C91F2092C83}"/>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D464A36-6D77-4A0C-0BD2-6C92F7349056}"/>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6858150-2A28-A8A2-418F-A5BF0813646E}"/>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5394327D-B262-AA2F-862D-6BCB4DEA98B6}"/>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AC3EEDE-D5DF-2618-7B87-EFF70ECC3001}"/>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142B376-7449-90B1-AEAC-EF61811C6BE6}"/>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0FD74DA-D66A-AC06-A2C3-280988EBA3AB}"/>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8860C78-B79B-F3ED-2C67-9788F71FD6F1}"/>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069A01E-C5AD-FD4D-EB2F-3492FB41E11C}"/>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C0FF249-13C0-6130-75FC-AED0CA7284DB}"/>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C803A64-30CC-9347-4501-758C846089F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102FB6E-0603-F5E2-8824-5821E795C5F0}"/>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E0DAE76-9972-7B7C-0CB3-C5754324D0D2}"/>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5535401-815F-9E4C-0B54-C1EE81E32409}"/>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E2B0AC1-C261-1F3D-EDF2-359F7A8F62B7}"/>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70A5AA0-E9F8-E34D-F3E3-B0B0EFE2BD59}"/>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C6EB7CA-4DAB-1326-8290-E7A8140574B4}"/>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448FF04-D2A5-0B44-EAED-A284628ED6AE}"/>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5009E486-0100-24E8-5E93-0162E786AEB1}"/>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E7BF9FE-0B35-FB4E-AE16-26B65B2F144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6BA86D9-3F48-9417-8FB9-8F9DB46526C5}"/>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702D1BD-40B4-0931-ED29-A9CA9FC95F02}"/>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D0C1603-ABA4-65FE-6651-4833A06CCEC1}"/>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E418409-75BF-E7A7-0B37-105A0A14C85E}"/>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E705C62-1921-327B-7FE2-E1EDD70BE928}"/>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83874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95E99AF6-178B-0550-87C7-C656CB0BE5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3" name="Graphic 72">
            <a:extLst>
              <a:ext uri="{FF2B5EF4-FFF2-40B4-BE49-F238E27FC236}">
                <a16:creationId xmlns:a16="http://schemas.microsoft.com/office/drawing/2014/main" id="{EDEF3BB1-16AF-622B-711E-59A40C521218}"/>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6587BE9F-7812-8346-B76A-811CC24237A2}"/>
                </a:ext>
              </a:extLst>
            </p:cNvPr>
            <p:cNvGrpSpPr/>
            <p:nvPr/>
          </p:nvGrpSpPr>
          <p:grpSpPr>
            <a:xfrm>
              <a:off x="4163063" y="1839897"/>
              <a:ext cx="2240279" cy="243868"/>
              <a:chOff x="4163063" y="1839897"/>
              <a:chExt cx="2240279" cy="243868"/>
            </a:xfrm>
            <a:solidFill>
              <a:srgbClr val="FFFFFF"/>
            </a:solidFill>
          </p:grpSpPr>
          <p:sp>
            <p:nvSpPr>
              <p:cNvPr id="24" name="Freeform 23">
                <a:extLst>
                  <a:ext uri="{FF2B5EF4-FFF2-40B4-BE49-F238E27FC236}">
                    <a16:creationId xmlns:a16="http://schemas.microsoft.com/office/drawing/2014/main" id="{1BD1998C-30B0-8AF7-B472-CACF15AA2DF2}"/>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71F629F-A623-23F9-9C6A-B0164F8FF0E8}"/>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3B4DD39-7DDB-3639-99E6-87752E3C656F}"/>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2DDCF1A-6707-F76D-5072-AF99410CF5D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A9D6645-920C-9246-8E52-6743D9E6B52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1193D83-790A-764F-23A6-A4D16AB0F3E0}"/>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DD76D76-6A31-3734-17E6-8C8013E0E91E}"/>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206D2DD-66B7-5162-949F-EF6BC2FE1E23}"/>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387F8B4-8224-5EDF-3010-0E33C297B359}"/>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F8A0D12-D685-D938-50AB-B5E637358FAF}"/>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C4E35B4-4D8F-76BA-CEE0-776722B71A7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05D9EFF-B283-6054-7744-C70E9D2980AE}"/>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7ECE48-B0EE-F874-59ED-346D0C13A202}"/>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0EC8B9C-7C99-0B1B-D63B-E0A0E7440204}"/>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B3889C1-8553-9304-4203-4CB464681C4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92AEA20A-0029-C82B-D831-2AC448DE6E28}"/>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D25BB325-5C3F-0448-610A-40CE88B3D6BA}"/>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509C851-DC7F-F9F1-3FA8-75C600F22D0D}"/>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31070BE-1FAD-CCA1-BE3B-DA77C46D4727}"/>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A7EDE43-AF82-816A-D24E-A2C9A580183D}"/>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41867A3-0A51-C2D7-643B-A8F8F8284328}"/>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7B5027-A9E2-C973-F3C5-BFFFB1FD8FB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59F35C6-9B54-29B9-D880-D89811CE5F8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282CAA5-CAFE-99ED-DAF1-E6D45BE8C34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22BE17D-CFEA-3241-4383-6DEA28EB04F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F233656-6348-09BC-0DD9-132E3AC61D25}"/>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DBFEC2C-503A-0317-058A-E40764ECA17E}"/>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ECF8C36-5EB0-C98F-47D0-B42B8EBDD630}"/>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09D4C61-E3F8-157F-14BD-552441BF076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29522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dirty="0" err="1"/>
          </a:p>
        </p:txBody>
      </p:sp>
      <p:grpSp>
        <p:nvGrpSpPr>
          <p:cNvPr id="20" name="Graphic 72">
            <a:extLst>
              <a:ext uri="{FF2B5EF4-FFF2-40B4-BE49-F238E27FC236}">
                <a16:creationId xmlns:a16="http://schemas.microsoft.com/office/drawing/2014/main" id="{C3F4B5C4-D29E-4ED7-EC57-2C1FCBF49E55}"/>
              </a:ext>
            </a:extLst>
          </p:cNvPr>
          <p:cNvGrpSpPr/>
          <p:nvPr userDrawn="1"/>
        </p:nvGrpSpPr>
        <p:grpSpPr>
          <a:xfrm>
            <a:off x="356901" y="6296857"/>
            <a:ext cx="1378423" cy="389467"/>
            <a:chOff x="3418208" y="1020992"/>
            <a:chExt cx="3761422" cy="1062774"/>
          </a:xfrm>
          <a:solidFill>
            <a:srgbClr val="FFFFFF"/>
          </a:solidFill>
        </p:grpSpPr>
        <p:grpSp>
          <p:nvGrpSpPr>
            <p:cNvPr id="21" name="Graphic 72">
              <a:extLst>
                <a:ext uri="{FF2B5EF4-FFF2-40B4-BE49-F238E27FC236}">
                  <a16:creationId xmlns:a16="http://schemas.microsoft.com/office/drawing/2014/main" id="{BDD8B72B-A0B8-B606-D1E0-34743FC9E5C0}"/>
                </a:ext>
              </a:extLst>
            </p:cNvPr>
            <p:cNvGrpSpPr/>
            <p:nvPr/>
          </p:nvGrpSpPr>
          <p:grpSpPr>
            <a:xfrm>
              <a:off x="4163063" y="1839897"/>
              <a:ext cx="2240279" cy="243868"/>
              <a:chOff x="4163063" y="1839897"/>
              <a:chExt cx="2240279" cy="243868"/>
            </a:xfrm>
            <a:solidFill>
              <a:srgbClr val="FFFFFF"/>
            </a:solidFill>
          </p:grpSpPr>
          <p:sp>
            <p:nvSpPr>
              <p:cNvPr id="36" name="Freeform 35">
                <a:extLst>
                  <a:ext uri="{FF2B5EF4-FFF2-40B4-BE49-F238E27FC236}">
                    <a16:creationId xmlns:a16="http://schemas.microsoft.com/office/drawing/2014/main" id="{7CC437C6-F20B-1620-6960-F4C4D82DADE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54722D0-1E8D-65F3-0413-E9851BEF4D60}"/>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A2C2FB6-43B3-B47A-5500-0035CF90CD29}"/>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2E7FDA7-2CFE-CDC8-7FC4-E831C2BD5A48}"/>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0B24E2E-54D9-D25A-915A-EA6489A7D253}"/>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579CB81-051A-8E15-D442-8C8F05FA776C}"/>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1E671CF-BF27-9421-ED73-8B50D82D5147}"/>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93C15D6-7974-FD8C-D6E1-A74E4FA6F86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9DC7480-1A6E-9D96-8D0A-2ECF392BAB5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B303CA7-F5B4-E9C8-9504-2C0541570A2E}"/>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FC27A49-FA08-9E3C-CCE1-A94E740C712F}"/>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D4B1696-D3D7-65C8-34BC-EF67C02B271C}"/>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9B3A21F-4F4D-DC74-6B48-2F41D65D7D76}"/>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4B3E91BA-62C7-A1A0-A914-5AD27D00FED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2CC7AB9-7460-55A8-2F17-6390E635558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22" name="Graphic 72">
              <a:extLst>
                <a:ext uri="{FF2B5EF4-FFF2-40B4-BE49-F238E27FC236}">
                  <a16:creationId xmlns:a16="http://schemas.microsoft.com/office/drawing/2014/main" id="{D5E674F8-84AB-BBAE-14E5-CAC493FD370E}"/>
                </a:ext>
              </a:extLst>
            </p:cNvPr>
            <p:cNvGrpSpPr/>
            <p:nvPr/>
          </p:nvGrpSpPr>
          <p:grpSpPr>
            <a:xfrm>
              <a:off x="3418208" y="1020992"/>
              <a:ext cx="3761422" cy="550471"/>
              <a:chOff x="3418208" y="1020992"/>
              <a:chExt cx="3761422" cy="550471"/>
            </a:xfrm>
            <a:solidFill>
              <a:srgbClr val="FFFFFF"/>
            </a:solidFill>
          </p:grpSpPr>
          <p:sp>
            <p:nvSpPr>
              <p:cNvPr id="23" name="Freeform 22">
                <a:extLst>
                  <a:ext uri="{FF2B5EF4-FFF2-40B4-BE49-F238E27FC236}">
                    <a16:creationId xmlns:a16="http://schemas.microsoft.com/office/drawing/2014/main" id="{B353DBE2-0CCB-AD82-698A-0500BAB5D044}"/>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2D1E2C-8926-FEF3-50AC-D92F8C04DD88}"/>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17EE12C-866C-146A-AAAB-E3B30C1D000B}"/>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EDE2E7D-973F-C2DD-DE52-B8EB0B26D6A5}"/>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7D35BE3-8C95-1A9B-29AC-C726B2711A42}"/>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DDA9D9E-9622-CF32-B3CD-C2307AF90B4B}"/>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BF24321-F297-8013-1089-2BCE0DC7B469}"/>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F35399F-D49A-8C54-A93C-AEF56EF7127B}"/>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562BBE4-927F-CBE4-4730-D13DFFC0DD1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DE3458A-DFE8-17D6-D7D5-9FDB2A4EFDF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1DC90F9-EA08-4AA8-F134-38DDF60B8972}"/>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E1F3650-5A7A-44A5-CFF8-E5F3055EDE95}"/>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C044FE8-BB02-1DB4-E3BF-8A0B124AD297}"/>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528661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6" name="Graphic 72">
            <a:extLst>
              <a:ext uri="{FF2B5EF4-FFF2-40B4-BE49-F238E27FC236}">
                <a16:creationId xmlns:a16="http://schemas.microsoft.com/office/drawing/2014/main" id="{8F355ECE-660D-8418-E7C8-84EFB8F0126E}"/>
              </a:ext>
            </a:extLst>
          </p:cNvPr>
          <p:cNvGrpSpPr/>
          <p:nvPr userDrawn="1"/>
        </p:nvGrpSpPr>
        <p:grpSpPr>
          <a:xfrm>
            <a:off x="356901" y="6296857"/>
            <a:ext cx="1378423" cy="389467"/>
            <a:chOff x="3418208" y="1020992"/>
            <a:chExt cx="3761422" cy="1062774"/>
          </a:xfrm>
          <a:solidFill>
            <a:srgbClr val="FFFFFF"/>
          </a:solidFill>
        </p:grpSpPr>
        <p:grpSp>
          <p:nvGrpSpPr>
            <p:cNvPr id="8" name="Graphic 72">
              <a:extLst>
                <a:ext uri="{FF2B5EF4-FFF2-40B4-BE49-F238E27FC236}">
                  <a16:creationId xmlns:a16="http://schemas.microsoft.com/office/drawing/2014/main" id="{F7C8CE5B-666B-4348-2F64-36C9D43467AA}"/>
                </a:ext>
              </a:extLst>
            </p:cNvPr>
            <p:cNvGrpSpPr/>
            <p:nvPr/>
          </p:nvGrpSpPr>
          <p:grpSpPr>
            <a:xfrm>
              <a:off x="4163063" y="1839897"/>
              <a:ext cx="2240279" cy="243868"/>
              <a:chOff x="4163063" y="1839897"/>
              <a:chExt cx="2240279" cy="243868"/>
            </a:xfrm>
            <a:solidFill>
              <a:srgbClr val="FFFFFF"/>
            </a:solidFill>
          </p:grpSpPr>
          <p:sp>
            <p:nvSpPr>
              <p:cNvPr id="25" name="Freeform 24">
                <a:extLst>
                  <a:ext uri="{FF2B5EF4-FFF2-40B4-BE49-F238E27FC236}">
                    <a16:creationId xmlns:a16="http://schemas.microsoft.com/office/drawing/2014/main" id="{922C6F34-EE3F-2C66-2D87-58ED0E3EC208}"/>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D9A231A-3388-2110-A98E-E680ECC6DE53}"/>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8076E93-284A-C8F8-7BDC-0F7C50282D08}"/>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9CB4F17-F15B-B994-615E-F1BD7DA816A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5F774DE-4ABC-668B-A40D-11E58166228E}"/>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75E6A02-9EE5-6245-F876-1607C40547D9}"/>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DA4AA6B-7740-5079-AF86-3218351F3A30}"/>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F6D2B07-C829-10B8-2EF4-1F73E7BC155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E65EFF1A-B776-194E-73FF-178AA7C2D6D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FD344B9-DE1A-4349-532E-8F9481560392}"/>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E09D578-502E-EDB4-4751-03E2C6C9DFD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655CC3D-B10E-7337-6E58-5A7D6A0B16F2}"/>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737E256D-F0A2-8691-F2C5-25A60B7A0CC9}"/>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BE2D4E9F-8C0E-887E-36E8-AE9310E6E769}"/>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4436ADD1-9A74-855C-C5F0-376399BB5D0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9" name="Graphic 72">
              <a:extLst>
                <a:ext uri="{FF2B5EF4-FFF2-40B4-BE49-F238E27FC236}">
                  <a16:creationId xmlns:a16="http://schemas.microsoft.com/office/drawing/2014/main" id="{CB38EE5B-FFD8-CE94-6356-0E63F1967166}"/>
                </a:ext>
              </a:extLst>
            </p:cNvPr>
            <p:cNvGrpSpPr/>
            <p:nvPr/>
          </p:nvGrpSpPr>
          <p:grpSpPr>
            <a:xfrm>
              <a:off x="3418208" y="1020992"/>
              <a:ext cx="3761422" cy="550471"/>
              <a:chOff x="3418208" y="1020992"/>
              <a:chExt cx="3761422" cy="550471"/>
            </a:xfrm>
            <a:solidFill>
              <a:srgbClr val="FFFFFF"/>
            </a:solidFill>
          </p:grpSpPr>
          <p:sp>
            <p:nvSpPr>
              <p:cNvPr id="10" name="Freeform 9">
                <a:extLst>
                  <a:ext uri="{FF2B5EF4-FFF2-40B4-BE49-F238E27FC236}">
                    <a16:creationId xmlns:a16="http://schemas.microsoft.com/office/drawing/2014/main" id="{3BB192C6-7265-961C-11A9-3A517305BCB7}"/>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963967F-6EDD-3FC4-6C4E-73FB744D154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E8ACBF3-A189-DB26-0738-683B1A6182D8}"/>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C577D39-854D-1ACA-215B-5EBC57A540F9}"/>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0799DC4-A50D-9B90-8F57-23538C74400E}"/>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63A1B0D-71C5-CE93-200C-20F5EC2BDD1A}"/>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DD8F38F-1F3B-16E1-26EF-3F1413B0D010}"/>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75BF871-0B44-A578-9E2B-57C1057C6E76}"/>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5AEFFE0-C576-96F6-F2E3-D629A71EEB2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558CFF1-F6F8-40EF-36F9-43755A8500C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A7CF65D-D959-4FD8-D53F-A5B816F9D79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A96EE50-A761-10F2-888D-7E7E1E3CA06C}"/>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0283B8F-73F6-13E4-EA5A-C3A3FE263EC7}"/>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525117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011372"/>
            <a:ext cx="3024000" cy="1620837"/>
          </a:xfrm>
          <a:prstGeom prst="rect">
            <a:avLst/>
          </a:prstGeom>
        </p:spPr>
        <p:txBody>
          <a:bodyPr anchor="b" anchorCtr="0"/>
          <a:lstStyle>
            <a:lvl1pPr marL="0" indent="0" algn="ctr">
              <a:buNone/>
              <a:defRPr sz="115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6" name="Content Placeholder 59">
            <a:extLst>
              <a:ext uri="{FF2B5EF4-FFF2-40B4-BE49-F238E27FC236}">
                <a16:creationId xmlns:a16="http://schemas.microsoft.com/office/drawing/2014/main" id="{0D1679BA-F277-3D3E-32D9-0F81AC76505E}"/>
              </a:ext>
            </a:extLst>
          </p:cNvPr>
          <p:cNvSpPr>
            <a:spLocks noGrp="1"/>
          </p:cNvSpPr>
          <p:nvPr>
            <p:ph sz="quarter" idx="18"/>
          </p:nvPr>
        </p:nvSpPr>
        <p:spPr>
          <a:xfrm>
            <a:off x="371570" y="1268524"/>
            <a:ext cx="7145669" cy="46160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605763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031352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NL" dirty="0"/>
              <a:t>Click to add title</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57780"/>
            <a:ext cx="3292473" cy="215901"/>
          </a:xfrm>
          <a:prstGeom prst="rect">
            <a:avLst/>
          </a:prstGeom>
        </p:spPr>
        <p:txBody>
          <a:bodyPr/>
          <a:lstStyle>
            <a:lvl1pPr algn="r">
              <a:defRPr sz="900"/>
            </a:lvl1pPr>
          </a:lstStyle>
          <a:p>
            <a:r>
              <a:rPr lang="en-GB"/>
              <a:t>©2021 Innovative Interfaces. All rights reserved.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3" y="1815305"/>
            <a:ext cx="360362" cy="360362"/>
          </a:xfrm>
          <a:prstGeom prst="rect">
            <a:avLst/>
          </a:prstGeom>
          <a:noFill/>
          <a:ln>
            <a:noFill/>
          </a:ln>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Tree>
    <p:extLst>
      <p:ext uri="{BB962C8B-B14F-4D97-AF65-F5344CB8AC3E}">
        <p14:creationId xmlns:p14="http://schemas.microsoft.com/office/powerpoint/2010/main" val="2397663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NL" dirty="0"/>
              <a:t>Click to add title</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r>
              <a:rPr lang="en-GB"/>
              <a:t>©2021 Innovative Interfaces. All rights reserved.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Tree>
    <p:extLst>
      <p:ext uri="{BB962C8B-B14F-4D97-AF65-F5344CB8AC3E}">
        <p14:creationId xmlns:p14="http://schemas.microsoft.com/office/powerpoint/2010/main" val="36326310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err="1"/>
              <a:t>toinsert</a:t>
            </a:r>
            <a:r>
              <a:rPr lang="en-GB" dirty="0"/>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3" name="Footer Placeholder 2">
            <a:extLst>
              <a:ext uri="{FF2B5EF4-FFF2-40B4-BE49-F238E27FC236}">
                <a16:creationId xmlns:a16="http://schemas.microsoft.com/office/drawing/2014/main" id="{7377D290-CB00-B096-6E1F-5B067630DD12}"/>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r>
              <a:rPr lang="en-GB"/>
              <a:t>©2021 Innovative Interfaces. All rights reserved.</a:t>
            </a:r>
            <a:endParaRPr lang="en-GB" dirty="0"/>
          </a:p>
        </p:txBody>
      </p:sp>
    </p:spTree>
    <p:extLst>
      <p:ext uri="{BB962C8B-B14F-4D97-AF65-F5344CB8AC3E}">
        <p14:creationId xmlns:p14="http://schemas.microsoft.com/office/powerpoint/2010/main" val="3049591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r>
              <a:rPr lang="en-GB"/>
              <a:t>©2021 Innovative Interfaces. All rights reserved.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r>
              <a:rPr lang="en-GB"/>
              <a:t>©2021 Innovative Interfaces. All rights reserved.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08163"/>
            <a:ext cx="3204000" cy="432117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descr="A picture containing text, shelf, book, library&#10;&#10;Description automatically generated">
            <a:extLst>
              <a:ext uri="{FF2B5EF4-FFF2-40B4-BE49-F238E27FC236}">
                <a16:creationId xmlns:a16="http://schemas.microsoft.com/office/drawing/2014/main" id="{8B76F02B-E5FC-7429-DD22-F3660324B3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r>
              <a:rPr lang="en-GB"/>
              <a:t>©2021 Innovative Interfaces. All rights reserved.</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r>
              <a:rPr lang="en-GB"/>
              <a:t>©2021 Innovative Interfaces. All rights reserved.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r>
              <a:rPr lang="en-GB"/>
              <a:t>©2021 Innovative Interfaces. All rights reserved.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r>
              <a:rPr lang="en-GB"/>
              <a:t>©2021 Innovative Interfaces. All rights reserved.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grpSp>
        <p:nvGrpSpPr>
          <p:cNvPr id="296" name="Group 295">
            <a:extLst>
              <a:ext uri="{FF2B5EF4-FFF2-40B4-BE49-F238E27FC236}">
                <a16:creationId xmlns:a16="http://schemas.microsoft.com/office/drawing/2014/main" id="{9DAC5B66-5650-64EF-F4AB-910614868C1F}"/>
              </a:ext>
            </a:extLst>
          </p:cNvPr>
          <p:cNvGrpSpPr/>
          <p:nvPr userDrawn="1"/>
        </p:nvGrpSpPr>
        <p:grpSpPr>
          <a:xfrm>
            <a:off x="1" y="0"/>
            <a:ext cx="8040687" cy="6858000"/>
            <a:chOff x="1" y="0"/>
            <a:chExt cx="8040687" cy="6858000"/>
          </a:xfrm>
        </p:grpSpPr>
        <p:sp>
          <p:nvSpPr>
            <p:cNvPr id="219" name="Freeform 218">
              <a:extLst>
                <a:ext uri="{FF2B5EF4-FFF2-40B4-BE49-F238E27FC236}">
                  <a16:creationId xmlns:a16="http://schemas.microsoft.com/office/drawing/2014/main" id="{DBE17DBD-30E8-D55D-19F8-2F39D0055158}"/>
                </a:ext>
              </a:extLst>
            </p:cNvPr>
            <p:cNvSpPr/>
            <p:nvPr userDrawn="1"/>
          </p:nvSpPr>
          <p:spPr>
            <a:xfrm>
              <a:off x="1" y="0"/>
              <a:ext cx="8040687" cy="6858000"/>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8040687" h="6858000">
                  <a:moveTo>
                    <a:pt x="0" y="0"/>
                  </a:moveTo>
                  <a:lnTo>
                    <a:pt x="8040687" y="0"/>
                  </a:lnTo>
                  <a:lnTo>
                    <a:pt x="8040687" y="6858000"/>
                  </a:lnTo>
                  <a:lnTo>
                    <a:pt x="0" y="6858000"/>
                  </a:lnTo>
                  <a:lnTo>
                    <a:pt x="0" y="0"/>
                  </a:lnTo>
                  <a:close/>
                  <a:moveTo>
                    <a:pt x="377445" y="6308726"/>
                  </a:moveTo>
                  <a:cubicBezTo>
                    <a:pt x="363509" y="6308726"/>
                    <a:pt x="352360" y="6317404"/>
                    <a:pt x="352360" y="6327816"/>
                  </a:cubicBezTo>
                  <a:cubicBezTo>
                    <a:pt x="352360" y="6338229"/>
                    <a:pt x="363509" y="6346906"/>
                    <a:pt x="377445" y="6346906"/>
                  </a:cubicBezTo>
                  <a:cubicBezTo>
                    <a:pt x="391382" y="6346906"/>
                    <a:pt x="402531" y="6338229"/>
                    <a:pt x="402531" y="6327816"/>
                  </a:cubicBezTo>
                  <a:cubicBezTo>
                    <a:pt x="402531" y="6317404"/>
                    <a:pt x="391382" y="6308726"/>
                    <a:pt x="377445" y="6308726"/>
                  </a:cubicBezTo>
                  <a:close/>
                  <a:moveTo>
                    <a:pt x="440855" y="6308726"/>
                  </a:moveTo>
                  <a:cubicBezTo>
                    <a:pt x="426919" y="6308726"/>
                    <a:pt x="415770" y="6317404"/>
                    <a:pt x="415770" y="6327816"/>
                  </a:cubicBezTo>
                  <a:cubicBezTo>
                    <a:pt x="415770" y="6338229"/>
                    <a:pt x="426919" y="6346906"/>
                    <a:pt x="440855" y="6346906"/>
                  </a:cubicBezTo>
                  <a:cubicBezTo>
                    <a:pt x="454792" y="6346906"/>
                    <a:pt x="465941" y="6338229"/>
                    <a:pt x="465941" y="6327816"/>
                  </a:cubicBezTo>
                  <a:cubicBezTo>
                    <a:pt x="465941" y="6317404"/>
                    <a:pt x="454792" y="6308726"/>
                    <a:pt x="440855" y="6308726"/>
                  </a:cubicBezTo>
                  <a:close/>
                  <a:moveTo>
                    <a:pt x="504962" y="6308726"/>
                  </a:moveTo>
                  <a:cubicBezTo>
                    <a:pt x="491026" y="6308726"/>
                    <a:pt x="479877" y="6317057"/>
                    <a:pt x="479877" y="6327816"/>
                  </a:cubicBezTo>
                  <a:cubicBezTo>
                    <a:pt x="479877" y="6338229"/>
                    <a:pt x="491026" y="6346906"/>
                    <a:pt x="504962" y="6346906"/>
                  </a:cubicBezTo>
                  <a:cubicBezTo>
                    <a:pt x="518899" y="6346906"/>
                    <a:pt x="530048" y="6338229"/>
                    <a:pt x="530048" y="6327816"/>
                  </a:cubicBezTo>
                  <a:cubicBezTo>
                    <a:pt x="530048" y="6317404"/>
                    <a:pt x="518899" y="6308726"/>
                    <a:pt x="504962" y="6308726"/>
                  </a:cubicBezTo>
                  <a:close/>
                  <a:moveTo>
                    <a:pt x="619587" y="6341006"/>
                  </a:moveTo>
                  <a:lnTo>
                    <a:pt x="619587" y="6360791"/>
                  </a:lnTo>
                  <a:lnTo>
                    <a:pt x="640143" y="6360791"/>
                  </a:lnTo>
                  <a:lnTo>
                    <a:pt x="640143" y="6341006"/>
                  </a:lnTo>
                  <a:lnTo>
                    <a:pt x="619587" y="6341006"/>
                  </a:lnTo>
                  <a:close/>
                  <a:moveTo>
                    <a:pt x="1439735" y="6341006"/>
                  </a:moveTo>
                  <a:lnTo>
                    <a:pt x="1439735" y="6360791"/>
                  </a:lnTo>
                  <a:lnTo>
                    <a:pt x="1460291" y="6360791"/>
                  </a:lnTo>
                  <a:lnTo>
                    <a:pt x="1460291" y="6341006"/>
                  </a:lnTo>
                  <a:lnTo>
                    <a:pt x="1439735" y="6341006"/>
                  </a:lnTo>
                  <a:close/>
                  <a:moveTo>
                    <a:pt x="1356117" y="6350724"/>
                  </a:moveTo>
                  <a:lnTo>
                    <a:pt x="1356117" y="6386822"/>
                  </a:lnTo>
                  <a:lnTo>
                    <a:pt x="1339394" y="6386822"/>
                  </a:lnTo>
                  <a:lnTo>
                    <a:pt x="1339394" y="6402788"/>
                  </a:lnTo>
                  <a:lnTo>
                    <a:pt x="1356117" y="6402788"/>
                  </a:lnTo>
                  <a:lnTo>
                    <a:pt x="1356117" y="6475330"/>
                  </a:lnTo>
                  <a:cubicBezTo>
                    <a:pt x="1356117" y="6499974"/>
                    <a:pt x="1370750" y="6509345"/>
                    <a:pt x="1390261" y="6509693"/>
                  </a:cubicBezTo>
                  <a:cubicBezTo>
                    <a:pt x="1397578" y="6509693"/>
                    <a:pt x="1405243" y="6507957"/>
                    <a:pt x="1411862" y="6504486"/>
                  </a:cubicBezTo>
                  <a:lnTo>
                    <a:pt x="1411862" y="6489214"/>
                  </a:lnTo>
                  <a:cubicBezTo>
                    <a:pt x="1406636" y="6491991"/>
                    <a:pt x="1400365" y="6493379"/>
                    <a:pt x="1394442" y="6493379"/>
                  </a:cubicBezTo>
                  <a:cubicBezTo>
                    <a:pt x="1382248" y="6493379"/>
                    <a:pt x="1374235" y="6487826"/>
                    <a:pt x="1374235" y="6473248"/>
                  </a:cubicBezTo>
                  <a:lnTo>
                    <a:pt x="1374235" y="6403135"/>
                  </a:lnTo>
                  <a:lnTo>
                    <a:pt x="1412559" y="6403135"/>
                  </a:lnTo>
                  <a:lnTo>
                    <a:pt x="1412559" y="6387169"/>
                  </a:lnTo>
                  <a:lnTo>
                    <a:pt x="1374235" y="6387169"/>
                  </a:lnTo>
                  <a:lnTo>
                    <a:pt x="1374235" y="6350724"/>
                  </a:lnTo>
                  <a:lnTo>
                    <a:pt x="1356117" y="6350724"/>
                  </a:lnTo>
                  <a:close/>
                  <a:moveTo>
                    <a:pt x="1671774" y="6384392"/>
                  </a:moveTo>
                  <a:cubicBezTo>
                    <a:pt x="1638327" y="6384392"/>
                    <a:pt x="1613938" y="6412159"/>
                    <a:pt x="1613938" y="6447216"/>
                  </a:cubicBezTo>
                  <a:cubicBezTo>
                    <a:pt x="1613938" y="6484702"/>
                    <a:pt x="1641114" y="6510040"/>
                    <a:pt x="1674212" y="6510040"/>
                  </a:cubicBezTo>
                  <a:cubicBezTo>
                    <a:pt x="1693375" y="6510734"/>
                    <a:pt x="1711841" y="6502057"/>
                    <a:pt x="1724035" y="6487479"/>
                  </a:cubicBezTo>
                  <a:lnTo>
                    <a:pt x="1712886" y="6477413"/>
                  </a:lnTo>
                  <a:cubicBezTo>
                    <a:pt x="1703478" y="6488173"/>
                    <a:pt x="1689542" y="6494421"/>
                    <a:pt x="1674909" y="6494421"/>
                  </a:cubicBezTo>
                  <a:cubicBezTo>
                    <a:pt x="1652263" y="6494768"/>
                    <a:pt x="1633449" y="6476719"/>
                    <a:pt x="1632055" y="6454505"/>
                  </a:cubicBezTo>
                  <a:lnTo>
                    <a:pt x="1727867" y="6454505"/>
                  </a:lnTo>
                  <a:cubicBezTo>
                    <a:pt x="1728215" y="6451728"/>
                    <a:pt x="1728215" y="6449993"/>
                    <a:pt x="1728215" y="6448257"/>
                  </a:cubicBezTo>
                  <a:cubicBezTo>
                    <a:pt x="1728215" y="6412854"/>
                    <a:pt x="1707659" y="6384392"/>
                    <a:pt x="1671774" y="6384392"/>
                  </a:cubicBezTo>
                  <a:close/>
                  <a:moveTo>
                    <a:pt x="1441129" y="6386823"/>
                  </a:moveTo>
                  <a:lnTo>
                    <a:pt x="1441129" y="6507264"/>
                  </a:lnTo>
                  <a:lnTo>
                    <a:pt x="1459246" y="6507264"/>
                  </a:lnTo>
                  <a:lnTo>
                    <a:pt x="1459246" y="6386823"/>
                  </a:lnTo>
                  <a:lnTo>
                    <a:pt x="1441129" y="6386823"/>
                  </a:lnTo>
                  <a:close/>
                  <a:moveTo>
                    <a:pt x="1484330" y="6386823"/>
                  </a:moveTo>
                  <a:lnTo>
                    <a:pt x="1536591" y="6508306"/>
                  </a:lnTo>
                  <a:lnTo>
                    <a:pt x="1552269" y="6508306"/>
                  </a:lnTo>
                  <a:lnTo>
                    <a:pt x="1604878" y="6386823"/>
                  </a:lnTo>
                  <a:lnTo>
                    <a:pt x="1585716" y="6386823"/>
                  </a:lnTo>
                  <a:lnTo>
                    <a:pt x="1544604" y="6486786"/>
                  </a:lnTo>
                  <a:lnTo>
                    <a:pt x="1504189" y="6386823"/>
                  </a:lnTo>
                  <a:lnTo>
                    <a:pt x="1484330" y="6386823"/>
                  </a:lnTo>
                  <a:close/>
                  <a:moveTo>
                    <a:pt x="378316" y="6357579"/>
                  </a:moveTo>
                  <a:cubicBezTo>
                    <a:pt x="365512" y="6357579"/>
                    <a:pt x="352708" y="6363740"/>
                    <a:pt x="352708" y="6376062"/>
                  </a:cubicBezTo>
                  <a:lnTo>
                    <a:pt x="352708" y="6462140"/>
                  </a:lnTo>
                  <a:cubicBezTo>
                    <a:pt x="352708" y="6486784"/>
                    <a:pt x="372916" y="6506915"/>
                    <a:pt x="397653" y="6506915"/>
                  </a:cubicBezTo>
                  <a:lnTo>
                    <a:pt x="428313" y="6506915"/>
                  </a:lnTo>
                  <a:cubicBezTo>
                    <a:pt x="412635" y="6497544"/>
                    <a:pt x="403228" y="6480536"/>
                    <a:pt x="403576" y="6462140"/>
                  </a:cubicBezTo>
                  <a:lnTo>
                    <a:pt x="403924" y="6376062"/>
                  </a:lnTo>
                  <a:cubicBezTo>
                    <a:pt x="403924" y="6363740"/>
                    <a:pt x="391120" y="6357579"/>
                    <a:pt x="378316" y="6357579"/>
                  </a:cubicBezTo>
                  <a:close/>
                  <a:moveTo>
                    <a:pt x="441727" y="6357579"/>
                  </a:moveTo>
                  <a:cubicBezTo>
                    <a:pt x="428923" y="6357579"/>
                    <a:pt x="416119" y="6363740"/>
                    <a:pt x="416119" y="6376062"/>
                  </a:cubicBezTo>
                  <a:lnTo>
                    <a:pt x="416119" y="6462140"/>
                  </a:lnTo>
                  <a:cubicBezTo>
                    <a:pt x="416119" y="6486784"/>
                    <a:pt x="436326" y="6506915"/>
                    <a:pt x="461063" y="6506915"/>
                  </a:cubicBezTo>
                  <a:lnTo>
                    <a:pt x="491723" y="6506915"/>
                  </a:lnTo>
                  <a:cubicBezTo>
                    <a:pt x="476045" y="6497544"/>
                    <a:pt x="466638" y="6480536"/>
                    <a:pt x="466986" y="6462140"/>
                  </a:cubicBezTo>
                  <a:lnTo>
                    <a:pt x="467334" y="6376062"/>
                  </a:lnTo>
                  <a:cubicBezTo>
                    <a:pt x="467334" y="6363740"/>
                    <a:pt x="454530" y="6357579"/>
                    <a:pt x="441727" y="6357579"/>
                  </a:cubicBezTo>
                  <a:close/>
                  <a:moveTo>
                    <a:pt x="506182" y="6357579"/>
                  </a:moveTo>
                  <a:cubicBezTo>
                    <a:pt x="493378" y="6357579"/>
                    <a:pt x="480574" y="6363740"/>
                    <a:pt x="480574" y="6376062"/>
                  </a:cubicBezTo>
                  <a:lnTo>
                    <a:pt x="480574" y="6462140"/>
                  </a:lnTo>
                  <a:cubicBezTo>
                    <a:pt x="480574" y="6486784"/>
                    <a:pt x="500781" y="6506915"/>
                    <a:pt x="525518" y="6506915"/>
                  </a:cubicBezTo>
                  <a:lnTo>
                    <a:pt x="556178" y="6506915"/>
                  </a:lnTo>
                  <a:cubicBezTo>
                    <a:pt x="540500" y="6497544"/>
                    <a:pt x="531093" y="6480536"/>
                    <a:pt x="531441" y="6462140"/>
                  </a:cubicBezTo>
                  <a:lnTo>
                    <a:pt x="531790" y="6376062"/>
                  </a:lnTo>
                  <a:cubicBezTo>
                    <a:pt x="531790" y="6363740"/>
                    <a:pt x="518986" y="6357579"/>
                    <a:pt x="506182" y="6357579"/>
                  </a:cubicBezTo>
                  <a:close/>
                  <a:moveTo>
                    <a:pt x="1009803" y="6384045"/>
                  </a:moveTo>
                  <a:cubicBezTo>
                    <a:pt x="975310" y="6384045"/>
                    <a:pt x="946741" y="6412507"/>
                    <a:pt x="946741" y="6446869"/>
                  </a:cubicBezTo>
                  <a:lnTo>
                    <a:pt x="946741" y="6447563"/>
                  </a:lnTo>
                  <a:cubicBezTo>
                    <a:pt x="946741" y="6481925"/>
                    <a:pt x="974962" y="6509693"/>
                    <a:pt x="1008757" y="6509693"/>
                  </a:cubicBezTo>
                  <a:cubicBezTo>
                    <a:pt x="1009106" y="6509693"/>
                    <a:pt x="1009106" y="6509693"/>
                    <a:pt x="1009454" y="6509693"/>
                  </a:cubicBezTo>
                  <a:cubicBezTo>
                    <a:pt x="1009803" y="6509693"/>
                    <a:pt x="1009803" y="6509693"/>
                    <a:pt x="1010151" y="6509693"/>
                  </a:cubicBezTo>
                  <a:cubicBezTo>
                    <a:pt x="1044644" y="6509693"/>
                    <a:pt x="1072864" y="6481578"/>
                    <a:pt x="1072864" y="6447216"/>
                  </a:cubicBezTo>
                  <a:lnTo>
                    <a:pt x="1072864" y="6446522"/>
                  </a:lnTo>
                  <a:cubicBezTo>
                    <a:pt x="1072516" y="6412160"/>
                    <a:pt x="1044295" y="6384045"/>
                    <a:pt x="1009803" y="6384045"/>
                  </a:cubicBezTo>
                  <a:close/>
                  <a:moveTo>
                    <a:pt x="1265881" y="6385088"/>
                  </a:moveTo>
                  <a:cubicBezTo>
                    <a:pt x="1250551" y="6385435"/>
                    <a:pt x="1235569" y="6388906"/>
                    <a:pt x="1221982" y="6395501"/>
                  </a:cubicBezTo>
                  <a:lnTo>
                    <a:pt x="1227208" y="6410079"/>
                  </a:lnTo>
                  <a:cubicBezTo>
                    <a:pt x="1238357" y="6404525"/>
                    <a:pt x="1250899" y="6401401"/>
                    <a:pt x="1263790" y="6401401"/>
                  </a:cubicBezTo>
                  <a:cubicBezTo>
                    <a:pt x="1286436" y="6401401"/>
                    <a:pt x="1299676" y="6412508"/>
                    <a:pt x="1299676" y="6434028"/>
                  </a:cubicBezTo>
                  <a:lnTo>
                    <a:pt x="1299676" y="6438193"/>
                  </a:lnTo>
                  <a:cubicBezTo>
                    <a:pt x="1287830" y="6434722"/>
                    <a:pt x="1275288" y="6432987"/>
                    <a:pt x="1262745" y="6432987"/>
                  </a:cubicBezTo>
                  <a:cubicBezTo>
                    <a:pt x="1232085" y="6432987"/>
                    <a:pt x="1211181" y="6446523"/>
                    <a:pt x="1211181" y="6472555"/>
                  </a:cubicBezTo>
                  <a:cubicBezTo>
                    <a:pt x="1211181" y="6497199"/>
                    <a:pt x="1233479" y="6510041"/>
                    <a:pt x="1256125" y="6510041"/>
                  </a:cubicBezTo>
                  <a:cubicBezTo>
                    <a:pt x="1273197" y="6510388"/>
                    <a:pt x="1289224" y="6502752"/>
                    <a:pt x="1299676" y="6489563"/>
                  </a:cubicBezTo>
                  <a:lnTo>
                    <a:pt x="1299676" y="6507264"/>
                  </a:lnTo>
                  <a:lnTo>
                    <a:pt x="1317445" y="6507264"/>
                  </a:lnTo>
                  <a:lnTo>
                    <a:pt x="1317445" y="6433681"/>
                  </a:lnTo>
                  <a:cubicBezTo>
                    <a:pt x="1318490" y="6420491"/>
                    <a:pt x="1313961" y="6407996"/>
                    <a:pt x="1304902" y="6398278"/>
                  </a:cubicBezTo>
                  <a:cubicBezTo>
                    <a:pt x="1294101" y="6388906"/>
                    <a:pt x="1280165" y="6384047"/>
                    <a:pt x="1265881" y="6385088"/>
                  </a:cubicBezTo>
                  <a:close/>
                  <a:moveTo>
                    <a:pt x="1081574" y="6386823"/>
                  </a:moveTo>
                  <a:lnTo>
                    <a:pt x="1133835" y="6508306"/>
                  </a:lnTo>
                  <a:lnTo>
                    <a:pt x="1149862" y="6508306"/>
                  </a:lnTo>
                  <a:lnTo>
                    <a:pt x="1202471" y="6386823"/>
                  </a:lnTo>
                  <a:lnTo>
                    <a:pt x="1182961" y="6386823"/>
                  </a:lnTo>
                  <a:lnTo>
                    <a:pt x="1142197" y="6486786"/>
                  </a:lnTo>
                  <a:lnTo>
                    <a:pt x="1101433" y="6386823"/>
                  </a:lnTo>
                  <a:lnTo>
                    <a:pt x="1081574" y="6386823"/>
                  </a:lnTo>
                  <a:close/>
                  <a:moveTo>
                    <a:pt x="735606" y="6384046"/>
                  </a:moveTo>
                  <a:cubicBezTo>
                    <a:pt x="718534" y="6383699"/>
                    <a:pt x="702508" y="6392723"/>
                    <a:pt x="694146" y="6407648"/>
                  </a:cubicBezTo>
                  <a:lnTo>
                    <a:pt x="694146" y="6386823"/>
                  </a:lnTo>
                  <a:lnTo>
                    <a:pt x="676029" y="6386823"/>
                  </a:lnTo>
                  <a:lnTo>
                    <a:pt x="676029" y="6506569"/>
                  </a:lnTo>
                  <a:lnTo>
                    <a:pt x="694146" y="6506569"/>
                  </a:lnTo>
                  <a:lnTo>
                    <a:pt x="694146" y="6437845"/>
                  </a:lnTo>
                  <a:cubicBezTo>
                    <a:pt x="694146" y="6436804"/>
                    <a:pt x="694146" y="6436110"/>
                    <a:pt x="694146" y="6435415"/>
                  </a:cubicBezTo>
                  <a:cubicBezTo>
                    <a:pt x="694146" y="6415978"/>
                    <a:pt x="710173" y="6400012"/>
                    <a:pt x="729683" y="6400012"/>
                  </a:cubicBezTo>
                  <a:cubicBezTo>
                    <a:pt x="730032" y="6400012"/>
                    <a:pt x="730032" y="6400012"/>
                    <a:pt x="730380" y="6400012"/>
                  </a:cubicBezTo>
                  <a:cubicBezTo>
                    <a:pt x="751633" y="6400012"/>
                    <a:pt x="763827" y="6414243"/>
                    <a:pt x="763827" y="6436457"/>
                  </a:cubicBezTo>
                  <a:lnTo>
                    <a:pt x="763827" y="6506916"/>
                  </a:lnTo>
                  <a:lnTo>
                    <a:pt x="781944" y="6506916"/>
                  </a:lnTo>
                  <a:lnTo>
                    <a:pt x="781944" y="6432292"/>
                  </a:lnTo>
                  <a:cubicBezTo>
                    <a:pt x="781944" y="6403483"/>
                    <a:pt x="764872" y="6384046"/>
                    <a:pt x="735606" y="6384046"/>
                  </a:cubicBezTo>
                  <a:close/>
                  <a:moveTo>
                    <a:pt x="874620" y="6384046"/>
                  </a:moveTo>
                  <a:cubicBezTo>
                    <a:pt x="857549" y="6383699"/>
                    <a:pt x="841522" y="6392723"/>
                    <a:pt x="833160" y="6407648"/>
                  </a:cubicBezTo>
                  <a:lnTo>
                    <a:pt x="833160" y="6386823"/>
                  </a:lnTo>
                  <a:lnTo>
                    <a:pt x="815043" y="6386823"/>
                  </a:lnTo>
                  <a:lnTo>
                    <a:pt x="815043" y="6506569"/>
                  </a:lnTo>
                  <a:lnTo>
                    <a:pt x="833160" y="6506569"/>
                  </a:lnTo>
                  <a:lnTo>
                    <a:pt x="833160" y="6437845"/>
                  </a:lnTo>
                  <a:cubicBezTo>
                    <a:pt x="833160" y="6436804"/>
                    <a:pt x="833160" y="6436110"/>
                    <a:pt x="833160" y="6435415"/>
                  </a:cubicBezTo>
                  <a:cubicBezTo>
                    <a:pt x="833160" y="6415978"/>
                    <a:pt x="849187" y="6400012"/>
                    <a:pt x="868698" y="6400012"/>
                  </a:cubicBezTo>
                  <a:cubicBezTo>
                    <a:pt x="869046" y="6400012"/>
                    <a:pt x="869046" y="6400012"/>
                    <a:pt x="869394" y="6400012"/>
                  </a:cubicBezTo>
                  <a:cubicBezTo>
                    <a:pt x="890647" y="6400012"/>
                    <a:pt x="902841" y="6414243"/>
                    <a:pt x="902841" y="6436457"/>
                  </a:cubicBezTo>
                  <a:lnTo>
                    <a:pt x="902841" y="6506916"/>
                  </a:lnTo>
                  <a:lnTo>
                    <a:pt x="920958" y="6506916"/>
                  </a:lnTo>
                  <a:lnTo>
                    <a:pt x="920958" y="6432292"/>
                  </a:lnTo>
                  <a:cubicBezTo>
                    <a:pt x="920958" y="6403483"/>
                    <a:pt x="903887" y="6384046"/>
                    <a:pt x="874620" y="6384046"/>
                  </a:cubicBezTo>
                  <a:close/>
                  <a:moveTo>
                    <a:pt x="620632" y="6386823"/>
                  </a:moveTo>
                  <a:lnTo>
                    <a:pt x="620632" y="6507264"/>
                  </a:lnTo>
                  <a:lnTo>
                    <a:pt x="638750" y="6507264"/>
                  </a:lnTo>
                  <a:lnTo>
                    <a:pt x="638750" y="6386823"/>
                  </a:lnTo>
                  <a:lnTo>
                    <a:pt x="620632" y="6386823"/>
                  </a:lnTo>
                  <a:close/>
                  <a:moveTo>
                    <a:pt x="1005272" y="6608265"/>
                  </a:moveTo>
                  <a:cubicBezTo>
                    <a:pt x="979839" y="6608265"/>
                    <a:pt x="960328" y="6626661"/>
                    <a:pt x="960328" y="6652693"/>
                  </a:cubicBezTo>
                  <a:cubicBezTo>
                    <a:pt x="960328" y="6678725"/>
                    <a:pt x="979839" y="6697121"/>
                    <a:pt x="1005272" y="6697121"/>
                  </a:cubicBezTo>
                  <a:cubicBezTo>
                    <a:pt x="1024783" y="6697121"/>
                    <a:pt x="1042551" y="6685319"/>
                    <a:pt x="1047429" y="6665188"/>
                  </a:cubicBezTo>
                  <a:lnTo>
                    <a:pt x="1028615" y="6665188"/>
                  </a:lnTo>
                  <a:cubicBezTo>
                    <a:pt x="1025480" y="6675254"/>
                    <a:pt x="1016769" y="6681501"/>
                    <a:pt x="1005272" y="6681501"/>
                  </a:cubicBezTo>
                  <a:cubicBezTo>
                    <a:pt x="988897" y="6681501"/>
                    <a:pt x="978097" y="6669353"/>
                    <a:pt x="978097" y="6652693"/>
                  </a:cubicBezTo>
                  <a:cubicBezTo>
                    <a:pt x="978097" y="6636032"/>
                    <a:pt x="988897" y="6623884"/>
                    <a:pt x="1005272" y="6623884"/>
                  </a:cubicBezTo>
                  <a:cubicBezTo>
                    <a:pt x="1016769" y="6623884"/>
                    <a:pt x="1025480" y="6630132"/>
                    <a:pt x="1028615" y="6640198"/>
                  </a:cubicBezTo>
                  <a:lnTo>
                    <a:pt x="1047429" y="6640198"/>
                  </a:lnTo>
                  <a:cubicBezTo>
                    <a:pt x="1042551" y="6620066"/>
                    <a:pt x="1024783" y="6608265"/>
                    <a:pt x="1005272" y="6608265"/>
                  </a:cubicBezTo>
                  <a:close/>
                  <a:moveTo>
                    <a:pt x="1201773" y="6609654"/>
                  </a:moveTo>
                  <a:cubicBezTo>
                    <a:pt x="1196199" y="6609654"/>
                    <a:pt x="1191670" y="6614514"/>
                    <a:pt x="1191670" y="6620067"/>
                  </a:cubicBezTo>
                  <a:cubicBezTo>
                    <a:pt x="1191670" y="6625620"/>
                    <a:pt x="1196199" y="6630132"/>
                    <a:pt x="1201773" y="6630132"/>
                  </a:cubicBezTo>
                  <a:cubicBezTo>
                    <a:pt x="1207696" y="6630132"/>
                    <a:pt x="1212225" y="6625968"/>
                    <a:pt x="1212225" y="6620067"/>
                  </a:cubicBezTo>
                  <a:cubicBezTo>
                    <a:pt x="1212225" y="6614166"/>
                    <a:pt x="1207696" y="6609654"/>
                    <a:pt x="1201773" y="6609654"/>
                  </a:cubicBezTo>
                  <a:close/>
                  <a:moveTo>
                    <a:pt x="1349148" y="6618332"/>
                  </a:moveTo>
                  <a:lnTo>
                    <a:pt x="1349148" y="6639852"/>
                  </a:lnTo>
                  <a:lnTo>
                    <a:pt x="1340438" y="6639852"/>
                  </a:lnTo>
                  <a:lnTo>
                    <a:pt x="1340438" y="6653388"/>
                  </a:lnTo>
                  <a:lnTo>
                    <a:pt x="1349148" y="6653388"/>
                  </a:lnTo>
                  <a:lnTo>
                    <a:pt x="1349148" y="6684279"/>
                  </a:lnTo>
                  <a:cubicBezTo>
                    <a:pt x="1349148" y="6695386"/>
                    <a:pt x="1357510" y="6696775"/>
                    <a:pt x="1365523" y="6696775"/>
                  </a:cubicBezTo>
                  <a:cubicBezTo>
                    <a:pt x="1370401" y="6696775"/>
                    <a:pt x="1378065" y="6696080"/>
                    <a:pt x="1378065" y="6696080"/>
                  </a:cubicBezTo>
                  <a:lnTo>
                    <a:pt x="1378065" y="6682544"/>
                  </a:lnTo>
                  <a:cubicBezTo>
                    <a:pt x="1378065" y="6682544"/>
                    <a:pt x="1374930" y="6682891"/>
                    <a:pt x="1370749" y="6682891"/>
                  </a:cubicBezTo>
                  <a:cubicBezTo>
                    <a:pt x="1368310" y="6682891"/>
                    <a:pt x="1365523" y="6682197"/>
                    <a:pt x="1365523" y="6678726"/>
                  </a:cubicBezTo>
                  <a:lnTo>
                    <a:pt x="1365523" y="6653388"/>
                  </a:lnTo>
                  <a:lnTo>
                    <a:pt x="1377717" y="6653388"/>
                  </a:lnTo>
                  <a:lnTo>
                    <a:pt x="1377717" y="6639852"/>
                  </a:lnTo>
                  <a:lnTo>
                    <a:pt x="1365523" y="6639852"/>
                  </a:lnTo>
                  <a:lnTo>
                    <a:pt x="1365523" y="6618332"/>
                  </a:lnTo>
                  <a:lnTo>
                    <a:pt x="1349148" y="6618332"/>
                  </a:lnTo>
                  <a:close/>
                  <a:moveTo>
                    <a:pt x="1414649" y="6638115"/>
                  </a:moveTo>
                  <a:cubicBezTo>
                    <a:pt x="1397926" y="6638115"/>
                    <a:pt x="1385383" y="6650611"/>
                    <a:pt x="1385383" y="6667618"/>
                  </a:cubicBezTo>
                  <a:cubicBezTo>
                    <a:pt x="1385383" y="6684625"/>
                    <a:pt x="1398274" y="6697121"/>
                    <a:pt x="1414998" y="6697121"/>
                  </a:cubicBezTo>
                  <a:cubicBezTo>
                    <a:pt x="1427540" y="6697121"/>
                    <a:pt x="1438340" y="6691567"/>
                    <a:pt x="1443218" y="6679419"/>
                  </a:cubicBezTo>
                  <a:lnTo>
                    <a:pt x="1426495" y="6677683"/>
                  </a:lnTo>
                  <a:cubicBezTo>
                    <a:pt x="1424056" y="6681501"/>
                    <a:pt x="1419527" y="6683584"/>
                    <a:pt x="1414998" y="6683584"/>
                  </a:cubicBezTo>
                  <a:cubicBezTo>
                    <a:pt x="1408029" y="6683584"/>
                    <a:pt x="1402803" y="6678378"/>
                    <a:pt x="1402106" y="6672130"/>
                  </a:cubicBezTo>
                  <a:lnTo>
                    <a:pt x="1444263" y="6672130"/>
                  </a:lnTo>
                  <a:cubicBezTo>
                    <a:pt x="1444263" y="6648181"/>
                    <a:pt x="1430327" y="6638115"/>
                    <a:pt x="1414649" y="6638115"/>
                  </a:cubicBezTo>
                  <a:close/>
                  <a:moveTo>
                    <a:pt x="1057184" y="6610001"/>
                  </a:moveTo>
                  <a:lnTo>
                    <a:pt x="1057184" y="6695733"/>
                  </a:lnTo>
                  <a:lnTo>
                    <a:pt x="1073211" y="6695733"/>
                  </a:lnTo>
                  <a:lnTo>
                    <a:pt x="1073211" y="6610001"/>
                  </a:lnTo>
                  <a:lnTo>
                    <a:pt x="1057184" y="6610001"/>
                  </a:lnTo>
                  <a:close/>
                  <a:moveTo>
                    <a:pt x="1109794" y="6637768"/>
                  </a:moveTo>
                  <a:cubicBezTo>
                    <a:pt x="1096206" y="6637768"/>
                    <a:pt x="1085754" y="6644710"/>
                    <a:pt x="1085754" y="6644710"/>
                  </a:cubicBezTo>
                  <a:lnTo>
                    <a:pt x="1092025" y="6656858"/>
                  </a:lnTo>
                  <a:cubicBezTo>
                    <a:pt x="1096206" y="6654429"/>
                    <a:pt x="1103523" y="6651652"/>
                    <a:pt x="1109097" y="6651652"/>
                  </a:cubicBezTo>
                  <a:cubicBezTo>
                    <a:pt x="1115368" y="6651652"/>
                    <a:pt x="1118504" y="6654082"/>
                    <a:pt x="1118504" y="6658247"/>
                  </a:cubicBezTo>
                  <a:lnTo>
                    <a:pt x="1118156" y="6658247"/>
                  </a:lnTo>
                  <a:cubicBezTo>
                    <a:pt x="1118156" y="6660329"/>
                    <a:pt x="1117110" y="6661718"/>
                    <a:pt x="1114323" y="6661718"/>
                  </a:cubicBezTo>
                  <a:lnTo>
                    <a:pt x="1103174" y="6661718"/>
                  </a:lnTo>
                  <a:cubicBezTo>
                    <a:pt x="1090631" y="6661718"/>
                    <a:pt x="1082618" y="6668312"/>
                    <a:pt x="1082618" y="6679072"/>
                  </a:cubicBezTo>
                  <a:cubicBezTo>
                    <a:pt x="1082618" y="6688443"/>
                    <a:pt x="1090631" y="6696774"/>
                    <a:pt x="1102477" y="6696774"/>
                  </a:cubicBezTo>
                  <a:cubicBezTo>
                    <a:pt x="1108749" y="6696774"/>
                    <a:pt x="1115368" y="6694691"/>
                    <a:pt x="1118156" y="6690179"/>
                  </a:cubicBezTo>
                  <a:lnTo>
                    <a:pt x="1118156" y="6695385"/>
                  </a:lnTo>
                  <a:lnTo>
                    <a:pt x="1134182" y="6695385"/>
                  </a:lnTo>
                  <a:lnTo>
                    <a:pt x="1134182" y="6658594"/>
                  </a:lnTo>
                  <a:cubicBezTo>
                    <a:pt x="1134182" y="6643669"/>
                    <a:pt x="1122685" y="6637768"/>
                    <a:pt x="1109794" y="6637768"/>
                  </a:cubicBezTo>
                  <a:close/>
                  <a:moveTo>
                    <a:pt x="1307340" y="6637768"/>
                  </a:moveTo>
                  <a:cubicBezTo>
                    <a:pt x="1293752" y="6637768"/>
                    <a:pt x="1283300" y="6644710"/>
                    <a:pt x="1283300" y="6644710"/>
                  </a:cubicBezTo>
                  <a:lnTo>
                    <a:pt x="1289571" y="6656858"/>
                  </a:lnTo>
                  <a:cubicBezTo>
                    <a:pt x="1293752" y="6654429"/>
                    <a:pt x="1301068" y="6651652"/>
                    <a:pt x="1306643" y="6651652"/>
                  </a:cubicBezTo>
                  <a:cubicBezTo>
                    <a:pt x="1312914" y="6651652"/>
                    <a:pt x="1316050" y="6654082"/>
                    <a:pt x="1316050" y="6658247"/>
                  </a:cubicBezTo>
                  <a:lnTo>
                    <a:pt x="1315701" y="6658247"/>
                  </a:lnTo>
                  <a:cubicBezTo>
                    <a:pt x="1315701" y="6660329"/>
                    <a:pt x="1314656" y="6661718"/>
                    <a:pt x="1311869" y="6661718"/>
                  </a:cubicBezTo>
                  <a:lnTo>
                    <a:pt x="1300720" y="6661718"/>
                  </a:lnTo>
                  <a:cubicBezTo>
                    <a:pt x="1288178" y="6661718"/>
                    <a:pt x="1280164" y="6668312"/>
                    <a:pt x="1280164" y="6679072"/>
                  </a:cubicBezTo>
                  <a:cubicBezTo>
                    <a:pt x="1280164" y="6688443"/>
                    <a:pt x="1288178" y="6696774"/>
                    <a:pt x="1300023" y="6696774"/>
                  </a:cubicBezTo>
                  <a:cubicBezTo>
                    <a:pt x="1306295" y="6696774"/>
                    <a:pt x="1312914" y="6694691"/>
                    <a:pt x="1315701" y="6690179"/>
                  </a:cubicBezTo>
                  <a:lnTo>
                    <a:pt x="1315701" y="6695385"/>
                  </a:lnTo>
                  <a:lnTo>
                    <a:pt x="1331728" y="6695385"/>
                  </a:lnTo>
                  <a:lnTo>
                    <a:pt x="1331728" y="6658594"/>
                  </a:lnTo>
                  <a:cubicBezTo>
                    <a:pt x="1331728" y="6643669"/>
                    <a:pt x="1320231" y="6637768"/>
                    <a:pt x="1307340" y="6637768"/>
                  </a:cubicBezTo>
                  <a:close/>
                  <a:moveTo>
                    <a:pt x="1178082" y="6638462"/>
                  </a:moveTo>
                  <a:cubicBezTo>
                    <a:pt x="1171114" y="6638462"/>
                    <a:pt x="1165539" y="6642280"/>
                    <a:pt x="1163449" y="6648181"/>
                  </a:cubicBezTo>
                  <a:lnTo>
                    <a:pt x="1163449" y="6639157"/>
                  </a:lnTo>
                  <a:lnTo>
                    <a:pt x="1147770" y="6639157"/>
                  </a:lnTo>
                  <a:lnTo>
                    <a:pt x="1147770" y="6695386"/>
                  </a:lnTo>
                  <a:lnTo>
                    <a:pt x="1163797" y="6695386"/>
                  </a:lnTo>
                  <a:lnTo>
                    <a:pt x="1163797" y="6668659"/>
                  </a:lnTo>
                  <a:cubicBezTo>
                    <a:pt x="1163797" y="6658941"/>
                    <a:pt x="1167630" y="6655123"/>
                    <a:pt x="1175643" y="6655123"/>
                  </a:cubicBezTo>
                  <a:lnTo>
                    <a:pt x="1182263" y="6655123"/>
                  </a:lnTo>
                  <a:lnTo>
                    <a:pt x="1182611" y="6655123"/>
                  </a:lnTo>
                  <a:lnTo>
                    <a:pt x="1182611" y="6638809"/>
                  </a:lnTo>
                  <a:cubicBezTo>
                    <a:pt x="1180869" y="6638462"/>
                    <a:pt x="1179476" y="6638462"/>
                    <a:pt x="1178082" y="6638462"/>
                  </a:cubicBezTo>
                  <a:close/>
                  <a:moveTo>
                    <a:pt x="1186792" y="6639504"/>
                  </a:moveTo>
                  <a:lnTo>
                    <a:pt x="1186792" y="6653040"/>
                  </a:lnTo>
                  <a:lnTo>
                    <a:pt x="1194457" y="6653040"/>
                  </a:lnTo>
                  <a:lnTo>
                    <a:pt x="1194457" y="6695732"/>
                  </a:lnTo>
                  <a:lnTo>
                    <a:pt x="1210483" y="6695732"/>
                  </a:lnTo>
                  <a:lnTo>
                    <a:pt x="1210831" y="6695732"/>
                  </a:lnTo>
                  <a:lnTo>
                    <a:pt x="1210831" y="6639504"/>
                  </a:lnTo>
                  <a:lnTo>
                    <a:pt x="1186792" y="6639504"/>
                  </a:lnTo>
                  <a:close/>
                  <a:moveTo>
                    <a:pt x="1218845" y="6639504"/>
                  </a:moveTo>
                  <a:lnTo>
                    <a:pt x="1238008" y="6695733"/>
                  </a:lnTo>
                  <a:lnTo>
                    <a:pt x="1257867" y="6695733"/>
                  </a:lnTo>
                  <a:lnTo>
                    <a:pt x="1278074" y="6639504"/>
                  </a:lnTo>
                  <a:lnTo>
                    <a:pt x="1261351" y="6639504"/>
                  </a:lnTo>
                  <a:lnTo>
                    <a:pt x="1248460" y="6678378"/>
                  </a:lnTo>
                  <a:lnTo>
                    <a:pt x="1236265" y="6639504"/>
                  </a:lnTo>
                  <a:lnTo>
                    <a:pt x="1218845" y="6639504"/>
                  </a:lnTo>
                  <a:close/>
                  <a:moveTo>
                    <a:pt x="924094" y="6609307"/>
                  </a:moveTo>
                  <a:cubicBezTo>
                    <a:pt x="918519" y="6609307"/>
                    <a:pt x="911899" y="6612084"/>
                    <a:pt x="911899" y="6622149"/>
                  </a:cubicBezTo>
                  <a:lnTo>
                    <a:pt x="911551" y="6641239"/>
                  </a:lnTo>
                  <a:lnTo>
                    <a:pt x="902144" y="6641239"/>
                  </a:lnTo>
                  <a:lnTo>
                    <a:pt x="902144" y="6647487"/>
                  </a:lnTo>
                  <a:lnTo>
                    <a:pt x="911551" y="6647487"/>
                  </a:lnTo>
                  <a:lnTo>
                    <a:pt x="911551" y="6695386"/>
                  </a:lnTo>
                  <a:lnTo>
                    <a:pt x="919216" y="6695386"/>
                  </a:lnTo>
                  <a:lnTo>
                    <a:pt x="919216" y="6647487"/>
                  </a:lnTo>
                  <a:lnTo>
                    <a:pt x="930365" y="6647487"/>
                  </a:lnTo>
                  <a:lnTo>
                    <a:pt x="930365" y="6641239"/>
                  </a:lnTo>
                  <a:lnTo>
                    <a:pt x="919216" y="6641239"/>
                  </a:lnTo>
                  <a:lnTo>
                    <a:pt x="919216" y="6622844"/>
                  </a:lnTo>
                  <a:cubicBezTo>
                    <a:pt x="919216" y="6617637"/>
                    <a:pt x="920958" y="6615555"/>
                    <a:pt x="925836" y="6615555"/>
                  </a:cubicBezTo>
                  <a:cubicBezTo>
                    <a:pt x="927926" y="6615555"/>
                    <a:pt x="931410" y="6616249"/>
                    <a:pt x="931410" y="6616249"/>
                  </a:cubicBezTo>
                  <a:lnTo>
                    <a:pt x="931410" y="6609654"/>
                  </a:lnTo>
                  <a:cubicBezTo>
                    <a:pt x="931410" y="6609654"/>
                    <a:pt x="927926" y="6609307"/>
                    <a:pt x="924094" y="6609307"/>
                  </a:cubicBezTo>
                  <a:close/>
                  <a:moveTo>
                    <a:pt x="624813" y="6610001"/>
                  </a:moveTo>
                  <a:lnTo>
                    <a:pt x="624813" y="6695733"/>
                  </a:lnTo>
                  <a:lnTo>
                    <a:pt x="632478" y="6695733"/>
                  </a:lnTo>
                  <a:lnTo>
                    <a:pt x="632478" y="6662412"/>
                  </a:lnTo>
                  <a:lnTo>
                    <a:pt x="647808" y="6662412"/>
                  </a:lnTo>
                  <a:cubicBezTo>
                    <a:pt x="667667" y="6662412"/>
                    <a:pt x="677422" y="6650264"/>
                    <a:pt x="677422" y="6636033"/>
                  </a:cubicBezTo>
                  <a:cubicBezTo>
                    <a:pt x="677422" y="6621802"/>
                    <a:pt x="667667" y="6610001"/>
                    <a:pt x="647808" y="6610001"/>
                  </a:cubicBezTo>
                  <a:lnTo>
                    <a:pt x="624813" y="6610001"/>
                  </a:lnTo>
                  <a:close/>
                  <a:moveTo>
                    <a:pt x="785776" y="6618678"/>
                  </a:moveTo>
                  <a:lnTo>
                    <a:pt x="785776" y="6641586"/>
                  </a:lnTo>
                  <a:lnTo>
                    <a:pt x="776369" y="6641586"/>
                  </a:lnTo>
                  <a:lnTo>
                    <a:pt x="776369" y="6647834"/>
                  </a:lnTo>
                  <a:lnTo>
                    <a:pt x="785776" y="6647834"/>
                  </a:lnTo>
                  <a:lnTo>
                    <a:pt x="785776" y="6684626"/>
                  </a:lnTo>
                  <a:cubicBezTo>
                    <a:pt x="785776" y="6694691"/>
                    <a:pt x="792744" y="6696080"/>
                    <a:pt x="798319" y="6696080"/>
                  </a:cubicBezTo>
                  <a:cubicBezTo>
                    <a:pt x="802848" y="6696080"/>
                    <a:pt x="806680" y="6695732"/>
                    <a:pt x="806680" y="6695732"/>
                  </a:cubicBezTo>
                  <a:lnTo>
                    <a:pt x="806680" y="6689485"/>
                  </a:lnTo>
                  <a:cubicBezTo>
                    <a:pt x="806680" y="6689485"/>
                    <a:pt x="804590" y="6689832"/>
                    <a:pt x="801106" y="6689832"/>
                  </a:cubicBezTo>
                  <a:cubicBezTo>
                    <a:pt x="796925" y="6689832"/>
                    <a:pt x="793441" y="6689485"/>
                    <a:pt x="793441" y="6684626"/>
                  </a:cubicBezTo>
                  <a:lnTo>
                    <a:pt x="793441" y="6647834"/>
                  </a:lnTo>
                  <a:lnTo>
                    <a:pt x="807029" y="6647834"/>
                  </a:lnTo>
                  <a:lnTo>
                    <a:pt x="807029" y="6641586"/>
                  </a:lnTo>
                  <a:lnTo>
                    <a:pt x="793441" y="6641586"/>
                  </a:lnTo>
                  <a:lnTo>
                    <a:pt x="793441" y="6618678"/>
                  </a:lnTo>
                  <a:lnTo>
                    <a:pt x="785776" y="6618678"/>
                  </a:lnTo>
                  <a:close/>
                  <a:moveTo>
                    <a:pt x="867303" y="6640198"/>
                  </a:moveTo>
                  <a:cubicBezTo>
                    <a:pt x="851625" y="6640198"/>
                    <a:pt x="839082" y="6651999"/>
                    <a:pt x="839082" y="6668660"/>
                  </a:cubicBezTo>
                  <a:cubicBezTo>
                    <a:pt x="839082" y="6685320"/>
                    <a:pt x="851625" y="6697122"/>
                    <a:pt x="867303" y="6697122"/>
                  </a:cubicBezTo>
                  <a:cubicBezTo>
                    <a:pt x="882981" y="6697122"/>
                    <a:pt x="895523" y="6685320"/>
                    <a:pt x="895523" y="6668660"/>
                  </a:cubicBezTo>
                  <a:cubicBezTo>
                    <a:pt x="895523" y="6652347"/>
                    <a:pt x="882981" y="6640198"/>
                    <a:pt x="867303" y="6640198"/>
                  </a:cubicBezTo>
                  <a:close/>
                  <a:moveTo>
                    <a:pt x="706688" y="6640198"/>
                  </a:moveTo>
                  <a:cubicBezTo>
                    <a:pt x="697281" y="6640198"/>
                    <a:pt x="689616" y="6644363"/>
                    <a:pt x="685784" y="6647140"/>
                  </a:cubicBezTo>
                  <a:lnTo>
                    <a:pt x="689268" y="6652694"/>
                  </a:lnTo>
                  <a:cubicBezTo>
                    <a:pt x="693797" y="6649570"/>
                    <a:pt x="699372" y="6646793"/>
                    <a:pt x="705991" y="6646793"/>
                  </a:cubicBezTo>
                  <a:cubicBezTo>
                    <a:pt x="713308" y="6646793"/>
                    <a:pt x="719579" y="6649917"/>
                    <a:pt x="719579" y="6658247"/>
                  </a:cubicBezTo>
                  <a:lnTo>
                    <a:pt x="719231" y="6659983"/>
                  </a:lnTo>
                  <a:cubicBezTo>
                    <a:pt x="719231" y="6662759"/>
                    <a:pt x="717837" y="6664842"/>
                    <a:pt x="714005" y="6664842"/>
                  </a:cubicBezTo>
                  <a:lnTo>
                    <a:pt x="701114" y="6664842"/>
                  </a:lnTo>
                  <a:cubicBezTo>
                    <a:pt x="689964" y="6664842"/>
                    <a:pt x="682648" y="6670742"/>
                    <a:pt x="682648" y="6680808"/>
                  </a:cubicBezTo>
                  <a:cubicBezTo>
                    <a:pt x="682648" y="6690526"/>
                    <a:pt x="690662" y="6697468"/>
                    <a:pt x="702507" y="6697468"/>
                  </a:cubicBezTo>
                  <a:cubicBezTo>
                    <a:pt x="709127" y="6697468"/>
                    <a:pt x="716443" y="6694692"/>
                    <a:pt x="719579" y="6689138"/>
                  </a:cubicBezTo>
                  <a:lnTo>
                    <a:pt x="719579" y="6695733"/>
                  </a:lnTo>
                  <a:lnTo>
                    <a:pt x="727244" y="6695733"/>
                  </a:lnTo>
                  <a:lnTo>
                    <a:pt x="727244" y="6658594"/>
                  </a:lnTo>
                  <a:cubicBezTo>
                    <a:pt x="727244" y="6647487"/>
                    <a:pt x="719579" y="6640198"/>
                    <a:pt x="706688" y="6640198"/>
                  </a:cubicBezTo>
                  <a:close/>
                  <a:moveTo>
                    <a:pt x="767659" y="6640545"/>
                  </a:moveTo>
                  <a:cubicBezTo>
                    <a:pt x="761040" y="6640545"/>
                    <a:pt x="754420" y="6643322"/>
                    <a:pt x="751285" y="6650611"/>
                  </a:cubicBezTo>
                  <a:lnTo>
                    <a:pt x="751285" y="6641239"/>
                  </a:lnTo>
                  <a:lnTo>
                    <a:pt x="743968" y="6641239"/>
                  </a:lnTo>
                  <a:lnTo>
                    <a:pt x="743968" y="6695385"/>
                  </a:lnTo>
                  <a:lnTo>
                    <a:pt x="751285" y="6695385"/>
                  </a:lnTo>
                  <a:lnTo>
                    <a:pt x="751285" y="6665188"/>
                  </a:lnTo>
                  <a:cubicBezTo>
                    <a:pt x="751285" y="6652693"/>
                    <a:pt x="757904" y="6648181"/>
                    <a:pt x="767659" y="6648181"/>
                  </a:cubicBezTo>
                  <a:lnTo>
                    <a:pt x="771492" y="6648181"/>
                  </a:lnTo>
                  <a:lnTo>
                    <a:pt x="771840" y="6640892"/>
                  </a:lnTo>
                  <a:cubicBezTo>
                    <a:pt x="770098" y="6640545"/>
                    <a:pt x="769053" y="6640545"/>
                    <a:pt x="767659" y="6640545"/>
                  </a:cubicBezTo>
                  <a:close/>
                </a:path>
              </a:pathLst>
            </a:custGeom>
            <a:solidFill>
              <a:schemeClr val="bg1">
                <a:lumMod val="95000"/>
              </a:schemeClr>
            </a:solidFill>
            <a:ln w="9525" cap="flat">
              <a:noFill/>
              <a:prstDash val="solid"/>
              <a:miter/>
            </a:ln>
          </p:spPr>
          <p:txBody>
            <a:bodyPr rtlCol="0" anchor="ctr"/>
            <a:lstStyle/>
            <a:p>
              <a:endParaRPr lang="en-US"/>
            </a:p>
          </p:txBody>
        </p:sp>
        <p:sp>
          <p:nvSpPr>
            <p:cNvPr id="295" name="Freeform 294">
              <a:extLst>
                <a:ext uri="{FF2B5EF4-FFF2-40B4-BE49-F238E27FC236}">
                  <a16:creationId xmlns:a16="http://schemas.microsoft.com/office/drawing/2014/main" id="{EECB9D9E-47A6-BB8A-2B6D-197CC540C0B7}"/>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solidFill>
              <a:schemeClr val="bg1">
                <a:lumMod val="95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5268942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r>
              <a:rPr lang="en-GB"/>
              <a:t>©2021 Innovative Interfaces. All rights reserved.</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r>
              <a:rPr lang="en-GB"/>
              <a:t>©2021 Innovative Interfaces. All rights reserved.</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2AD2A6A2-8D37-1A4B-8D7B-C8B7685A6788}"/>
              </a:ext>
            </a:extLst>
          </p:cNvPr>
          <p:cNvGrpSpPr/>
          <p:nvPr userDrawn="1"/>
        </p:nvGrpSpPr>
        <p:grpSpPr>
          <a:xfrm>
            <a:off x="-11574" y="3426942"/>
            <a:ext cx="12220608" cy="3442634"/>
            <a:chOff x="-11574" y="3426942"/>
            <a:chExt cx="12220608" cy="3442634"/>
          </a:xfrm>
        </p:grpSpPr>
        <p:sp>
          <p:nvSpPr>
            <p:cNvPr id="16" name="Freeform 15">
              <a:extLst>
                <a:ext uri="{FF2B5EF4-FFF2-40B4-BE49-F238E27FC236}">
                  <a16:creationId xmlns:a16="http://schemas.microsoft.com/office/drawing/2014/main" id="{A5EBCDDE-BA74-6604-2B7C-3EBD214D69C9}"/>
                </a:ext>
              </a:extLst>
            </p:cNvPr>
            <p:cNvSpPr/>
            <p:nvPr userDrawn="1"/>
          </p:nvSpPr>
          <p:spPr>
            <a:xfrm>
              <a:off x="-11574" y="3426942"/>
              <a:ext cx="12220608" cy="3442634"/>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3443417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3443417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16476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16476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8040687"/>
                <a:gd name="connsiteY0" fmla="*/ 0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0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12209033"/>
                <a:gd name="connsiteY0" fmla="*/ 0 h 3431059"/>
                <a:gd name="connsiteX1" fmla="*/ 12209033 w 12209033"/>
                <a:gd name="connsiteY1" fmla="*/ 0 h 3431059"/>
                <a:gd name="connsiteX2" fmla="*/ 8040687 w 12209033"/>
                <a:gd name="connsiteY2" fmla="*/ 3431059 h 3431059"/>
                <a:gd name="connsiteX3" fmla="*/ 0 w 12209033"/>
                <a:gd name="connsiteY3" fmla="*/ 3431059 h 3431059"/>
                <a:gd name="connsiteX4" fmla="*/ 0 w 12209033"/>
                <a:gd name="connsiteY4" fmla="*/ 0 h 3431059"/>
                <a:gd name="connsiteX5" fmla="*/ 377445 w 12209033"/>
                <a:gd name="connsiteY5" fmla="*/ 2881785 h 3431059"/>
                <a:gd name="connsiteX6" fmla="*/ 352360 w 12209033"/>
                <a:gd name="connsiteY6" fmla="*/ 2900875 h 3431059"/>
                <a:gd name="connsiteX7" fmla="*/ 377445 w 12209033"/>
                <a:gd name="connsiteY7" fmla="*/ 2919965 h 3431059"/>
                <a:gd name="connsiteX8" fmla="*/ 402531 w 12209033"/>
                <a:gd name="connsiteY8" fmla="*/ 2900875 h 3431059"/>
                <a:gd name="connsiteX9" fmla="*/ 377445 w 12209033"/>
                <a:gd name="connsiteY9" fmla="*/ 2881785 h 3431059"/>
                <a:gd name="connsiteX10" fmla="*/ 440855 w 12209033"/>
                <a:gd name="connsiteY10" fmla="*/ 2881785 h 3431059"/>
                <a:gd name="connsiteX11" fmla="*/ 415770 w 12209033"/>
                <a:gd name="connsiteY11" fmla="*/ 2900875 h 3431059"/>
                <a:gd name="connsiteX12" fmla="*/ 440855 w 12209033"/>
                <a:gd name="connsiteY12" fmla="*/ 2919965 h 3431059"/>
                <a:gd name="connsiteX13" fmla="*/ 465941 w 12209033"/>
                <a:gd name="connsiteY13" fmla="*/ 2900875 h 3431059"/>
                <a:gd name="connsiteX14" fmla="*/ 440855 w 12209033"/>
                <a:gd name="connsiteY14" fmla="*/ 2881785 h 3431059"/>
                <a:gd name="connsiteX15" fmla="*/ 504962 w 12209033"/>
                <a:gd name="connsiteY15" fmla="*/ 2881785 h 3431059"/>
                <a:gd name="connsiteX16" fmla="*/ 479877 w 12209033"/>
                <a:gd name="connsiteY16" fmla="*/ 2900875 h 3431059"/>
                <a:gd name="connsiteX17" fmla="*/ 504962 w 12209033"/>
                <a:gd name="connsiteY17" fmla="*/ 2919965 h 3431059"/>
                <a:gd name="connsiteX18" fmla="*/ 530048 w 12209033"/>
                <a:gd name="connsiteY18" fmla="*/ 2900875 h 3431059"/>
                <a:gd name="connsiteX19" fmla="*/ 504962 w 12209033"/>
                <a:gd name="connsiteY19" fmla="*/ 2881785 h 3431059"/>
                <a:gd name="connsiteX20" fmla="*/ 619587 w 12209033"/>
                <a:gd name="connsiteY20" fmla="*/ 2914065 h 3431059"/>
                <a:gd name="connsiteX21" fmla="*/ 619587 w 12209033"/>
                <a:gd name="connsiteY21" fmla="*/ 2933850 h 3431059"/>
                <a:gd name="connsiteX22" fmla="*/ 640143 w 12209033"/>
                <a:gd name="connsiteY22" fmla="*/ 2933850 h 3431059"/>
                <a:gd name="connsiteX23" fmla="*/ 640143 w 12209033"/>
                <a:gd name="connsiteY23" fmla="*/ 2914065 h 3431059"/>
                <a:gd name="connsiteX24" fmla="*/ 619587 w 12209033"/>
                <a:gd name="connsiteY24" fmla="*/ 2914065 h 3431059"/>
                <a:gd name="connsiteX25" fmla="*/ 1439735 w 12209033"/>
                <a:gd name="connsiteY25" fmla="*/ 2914065 h 3431059"/>
                <a:gd name="connsiteX26" fmla="*/ 1439735 w 12209033"/>
                <a:gd name="connsiteY26" fmla="*/ 2933850 h 3431059"/>
                <a:gd name="connsiteX27" fmla="*/ 1460291 w 12209033"/>
                <a:gd name="connsiteY27" fmla="*/ 2933850 h 3431059"/>
                <a:gd name="connsiteX28" fmla="*/ 1460291 w 12209033"/>
                <a:gd name="connsiteY28" fmla="*/ 2914065 h 3431059"/>
                <a:gd name="connsiteX29" fmla="*/ 1439735 w 12209033"/>
                <a:gd name="connsiteY29" fmla="*/ 2914065 h 3431059"/>
                <a:gd name="connsiteX30" fmla="*/ 1356117 w 12209033"/>
                <a:gd name="connsiteY30" fmla="*/ 2923783 h 3431059"/>
                <a:gd name="connsiteX31" fmla="*/ 1356117 w 12209033"/>
                <a:gd name="connsiteY31" fmla="*/ 2959881 h 3431059"/>
                <a:gd name="connsiteX32" fmla="*/ 1339394 w 12209033"/>
                <a:gd name="connsiteY32" fmla="*/ 2959881 h 3431059"/>
                <a:gd name="connsiteX33" fmla="*/ 1339394 w 12209033"/>
                <a:gd name="connsiteY33" fmla="*/ 2975847 h 3431059"/>
                <a:gd name="connsiteX34" fmla="*/ 1356117 w 12209033"/>
                <a:gd name="connsiteY34" fmla="*/ 2975847 h 3431059"/>
                <a:gd name="connsiteX35" fmla="*/ 1356117 w 12209033"/>
                <a:gd name="connsiteY35" fmla="*/ 3048389 h 3431059"/>
                <a:gd name="connsiteX36" fmla="*/ 1390261 w 12209033"/>
                <a:gd name="connsiteY36" fmla="*/ 3082752 h 3431059"/>
                <a:gd name="connsiteX37" fmla="*/ 1411862 w 12209033"/>
                <a:gd name="connsiteY37" fmla="*/ 3077545 h 3431059"/>
                <a:gd name="connsiteX38" fmla="*/ 1411862 w 12209033"/>
                <a:gd name="connsiteY38" fmla="*/ 3062273 h 3431059"/>
                <a:gd name="connsiteX39" fmla="*/ 1394442 w 12209033"/>
                <a:gd name="connsiteY39" fmla="*/ 3066438 h 3431059"/>
                <a:gd name="connsiteX40" fmla="*/ 1374235 w 12209033"/>
                <a:gd name="connsiteY40" fmla="*/ 3046307 h 3431059"/>
                <a:gd name="connsiteX41" fmla="*/ 1374235 w 12209033"/>
                <a:gd name="connsiteY41" fmla="*/ 2976194 h 3431059"/>
                <a:gd name="connsiteX42" fmla="*/ 1412559 w 12209033"/>
                <a:gd name="connsiteY42" fmla="*/ 2976194 h 3431059"/>
                <a:gd name="connsiteX43" fmla="*/ 1412559 w 12209033"/>
                <a:gd name="connsiteY43" fmla="*/ 2960228 h 3431059"/>
                <a:gd name="connsiteX44" fmla="*/ 1374235 w 12209033"/>
                <a:gd name="connsiteY44" fmla="*/ 2960228 h 3431059"/>
                <a:gd name="connsiteX45" fmla="*/ 1374235 w 12209033"/>
                <a:gd name="connsiteY45" fmla="*/ 2923783 h 3431059"/>
                <a:gd name="connsiteX46" fmla="*/ 1356117 w 12209033"/>
                <a:gd name="connsiteY46" fmla="*/ 2923783 h 3431059"/>
                <a:gd name="connsiteX47" fmla="*/ 1671774 w 12209033"/>
                <a:gd name="connsiteY47" fmla="*/ 2957451 h 3431059"/>
                <a:gd name="connsiteX48" fmla="*/ 1613938 w 12209033"/>
                <a:gd name="connsiteY48" fmla="*/ 3020275 h 3431059"/>
                <a:gd name="connsiteX49" fmla="*/ 1674212 w 12209033"/>
                <a:gd name="connsiteY49" fmla="*/ 3083099 h 3431059"/>
                <a:gd name="connsiteX50" fmla="*/ 1724035 w 12209033"/>
                <a:gd name="connsiteY50" fmla="*/ 3060538 h 3431059"/>
                <a:gd name="connsiteX51" fmla="*/ 1712886 w 12209033"/>
                <a:gd name="connsiteY51" fmla="*/ 3050472 h 3431059"/>
                <a:gd name="connsiteX52" fmla="*/ 1674909 w 12209033"/>
                <a:gd name="connsiteY52" fmla="*/ 3067480 h 3431059"/>
                <a:gd name="connsiteX53" fmla="*/ 1632055 w 12209033"/>
                <a:gd name="connsiteY53" fmla="*/ 3027564 h 3431059"/>
                <a:gd name="connsiteX54" fmla="*/ 1727867 w 12209033"/>
                <a:gd name="connsiteY54" fmla="*/ 3027564 h 3431059"/>
                <a:gd name="connsiteX55" fmla="*/ 1728215 w 12209033"/>
                <a:gd name="connsiteY55" fmla="*/ 3021316 h 3431059"/>
                <a:gd name="connsiteX56" fmla="*/ 1671774 w 12209033"/>
                <a:gd name="connsiteY56" fmla="*/ 2957451 h 3431059"/>
                <a:gd name="connsiteX57" fmla="*/ 1441129 w 12209033"/>
                <a:gd name="connsiteY57" fmla="*/ 2959882 h 3431059"/>
                <a:gd name="connsiteX58" fmla="*/ 1441129 w 12209033"/>
                <a:gd name="connsiteY58" fmla="*/ 3080323 h 3431059"/>
                <a:gd name="connsiteX59" fmla="*/ 1459246 w 12209033"/>
                <a:gd name="connsiteY59" fmla="*/ 3080323 h 3431059"/>
                <a:gd name="connsiteX60" fmla="*/ 1459246 w 12209033"/>
                <a:gd name="connsiteY60" fmla="*/ 2959882 h 3431059"/>
                <a:gd name="connsiteX61" fmla="*/ 1441129 w 12209033"/>
                <a:gd name="connsiteY61" fmla="*/ 2959882 h 3431059"/>
                <a:gd name="connsiteX62" fmla="*/ 1484330 w 12209033"/>
                <a:gd name="connsiteY62" fmla="*/ 2959882 h 3431059"/>
                <a:gd name="connsiteX63" fmla="*/ 1536591 w 12209033"/>
                <a:gd name="connsiteY63" fmla="*/ 3081365 h 3431059"/>
                <a:gd name="connsiteX64" fmla="*/ 1552269 w 12209033"/>
                <a:gd name="connsiteY64" fmla="*/ 3081365 h 3431059"/>
                <a:gd name="connsiteX65" fmla="*/ 1604878 w 12209033"/>
                <a:gd name="connsiteY65" fmla="*/ 2959882 h 3431059"/>
                <a:gd name="connsiteX66" fmla="*/ 1585716 w 12209033"/>
                <a:gd name="connsiteY66" fmla="*/ 2959882 h 3431059"/>
                <a:gd name="connsiteX67" fmla="*/ 1544604 w 12209033"/>
                <a:gd name="connsiteY67" fmla="*/ 3059845 h 3431059"/>
                <a:gd name="connsiteX68" fmla="*/ 1504189 w 12209033"/>
                <a:gd name="connsiteY68" fmla="*/ 2959882 h 3431059"/>
                <a:gd name="connsiteX69" fmla="*/ 1484330 w 12209033"/>
                <a:gd name="connsiteY69" fmla="*/ 2959882 h 3431059"/>
                <a:gd name="connsiteX70" fmla="*/ 378316 w 12209033"/>
                <a:gd name="connsiteY70" fmla="*/ 2930638 h 3431059"/>
                <a:gd name="connsiteX71" fmla="*/ 352708 w 12209033"/>
                <a:gd name="connsiteY71" fmla="*/ 2949121 h 3431059"/>
                <a:gd name="connsiteX72" fmla="*/ 352708 w 12209033"/>
                <a:gd name="connsiteY72" fmla="*/ 3035199 h 3431059"/>
                <a:gd name="connsiteX73" fmla="*/ 397653 w 12209033"/>
                <a:gd name="connsiteY73" fmla="*/ 3079974 h 3431059"/>
                <a:gd name="connsiteX74" fmla="*/ 428313 w 12209033"/>
                <a:gd name="connsiteY74" fmla="*/ 3079974 h 3431059"/>
                <a:gd name="connsiteX75" fmla="*/ 403576 w 12209033"/>
                <a:gd name="connsiteY75" fmla="*/ 3035199 h 3431059"/>
                <a:gd name="connsiteX76" fmla="*/ 403924 w 12209033"/>
                <a:gd name="connsiteY76" fmla="*/ 2949121 h 3431059"/>
                <a:gd name="connsiteX77" fmla="*/ 378316 w 12209033"/>
                <a:gd name="connsiteY77" fmla="*/ 2930638 h 3431059"/>
                <a:gd name="connsiteX78" fmla="*/ 441727 w 12209033"/>
                <a:gd name="connsiteY78" fmla="*/ 2930638 h 3431059"/>
                <a:gd name="connsiteX79" fmla="*/ 416119 w 12209033"/>
                <a:gd name="connsiteY79" fmla="*/ 2949121 h 3431059"/>
                <a:gd name="connsiteX80" fmla="*/ 416119 w 12209033"/>
                <a:gd name="connsiteY80" fmla="*/ 3035199 h 3431059"/>
                <a:gd name="connsiteX81" fmla="*/ 461063 w 12209033"/>
                <a:gd name="connsiteY81" fmla="*/ 3079974 h 3431059"/>
                <a:gd name="connsiteX82" fmla="*/ 491723 w 12209033"/>
                <a:gd name="connsiteY82" fmla="*/ 3079974 h 3431059"/>
                <a:gd name="connsiteX83" fmla="*/ 466986 w 12209033"/>
                <a:gd name="connsiteY83" fmla="*/ 3035199 h 3431059"/>
                <a:gd name="connsiteX84" fmla="*/ 467334 w 12209033"/>
                <a:gd name="connsiteY84" fmla="*/ 2949121 h 3431059"/>
                <a:gd name="connsiteX85" fmla="*/ 441727 w 12209033"/>
                <a:gd name="connsiteY85" fmla="*/ 2930638 h 3431059"/>
                <a:gd name="connsiteX86" fmla="*/ 506182 w 12209033"/>
                <a:gd name="connsiteY86" fmla="*/ 2930638 h 3431059"/>
                <a:gd name="connsiteX87" fmla="*/ 480574 w 12209033"/>
                <a:gd name="connsiteY87" fmla="*/ 2949121 h 3431059"/>
                <a:gd name="connsiteX88" fmla="*/ 480574 w 12209033"/>
                <a:gd name="connsiteY88" fmla="*/ 3035199 h 3431059"/>
                <a:gd name="connsiteX89" fmla="*/ 525518 w 12209033"/>
                <a:gd name="connsiteY89" fmla="*/ 3079974 h 3431059"/>
                <a:gd name="connsiteX90" fmla="*/ 556178 w 12209033"/>
                <a:gd name="connsiteY90" fmla="*/ 3079974 h 3431059"/>
                <a:gd name="connsiteX91" fmla="*/ 531441 w 12209033"/>
                <a:gd name="connsiteY91" fmla="*/ 3035199 h 3431059"/>
                <a:gd name="connsiteX92" fmla="*/ 531790 w 12209033"/>
                <a:gd name="connsiteY92" fmla="*/ 2949121 h 3431059"/>
                <a:gd name="connsiteX93" fmla="*/ 506182 w 12209033"/>
                <a:gd name="connsiteY93" fmla="*/ 2930638 h 3431059"/>
                <a:gd name="connsiteX94" fmla="*/ 1009803 w 12209033"/>
                <a:gd name="connsiteY94" fmla="*/ 2957104 h 3431059"/>
                <a:gd name="connsiteX95" fmla="*/ 946741 w 12209033"/>
                <a:gd name="connsiteY95" fmla="*/ 3019928 h 3431059"/>
                <a:gd name="connsiteX96" fmla="*/ 946741 w 12209033"/>
                <a:gd name="connsiteY96" fmla="*/ 3020622 h 3431059"/>
                <a:gd name="connsiteX97" fmla="*/ 1008757 w 12209033"/>
                <a:gd name="connsiteY97" fmla="*/ 3082752 h 3431059"/>
                <a:gd name="connsiteX98" fmla="*/ 1009454 w 12209033"/>
                <a:gd name="connsiteY98" fmla="*/ 3082752 h 3431059"/>
                <a:gd name="connsiteX99" fmla="*/ 1010151 w 12209033"/>
                <a:gd name="connsiteY99" fmla="*/ 3082752 h 3431059"/>
                <a:gd name="connsiteX100" fmla="*/ 1072864 w 12209033"/>
                <a:gd name="connsiteY100" fmla="*/ 3020275 h 3431059"/>
                <a:gd name="connsiteX101" fmla="*/ 1072864 w 12209033"/>
                <a:gd name="connsiteY101" fmla="*/ 3019581 h 3431059"/>
                <a:gd name="connsiteX102" fmla="*/ 1009803 w 12209033"/>
                <a:gd name="connsiteY102" fmla="*/ 2957104 h 3431059"/>
                <a:gd name="connsiteX103" fmla="*/ 1265881 w 12209033"/>
                <a:gd name="connsiteY103" fmla="*/ 2958147 h 3431059"/>
                <a:gd name="connsiteX104" fmla="*/ 1221982 w 12209033"/>
                <a:gd name="connsiteY104" fmla="*/ 2968560 h 3431059"/>
                <a:gd name="connsiteX105" fmla="*/ 1227208 w 12209033"/>
                <a:gd name="connsiteY105" fmla="*/ 2983138 h 3431059"/>
                <a:gd name="connsiteX106" fmla="*/ 1263790 w 12209033"/>
                <a:gd name="connsiteY106" fmla="*/ 2974460 h 3431059"/>
                <a:gd name="connsiteX107" fmla="*/ 1299676 w 12209033"/>
                <a:gd name="connsiteY107" fmla="*/ 3007087 h 3431059"/>
                <a:gd name="connsiteX108" fmla="*/ 1299676 w 12209033"/>
                <a:gd name="connsiteY108" fmla="*/ 3011252 h 3431059"/>
                <a:gd name="connsiteX109" fmla="*/ 1262745 w 12209033"/>
                <a:gd name="connsiteY109" fmla="*/ 3006046 h 3431059"/>
                <a:gd name="connsiteX110" fmla="*/ 1211181 w 12209033"/>
                <a:gd name="connsiteY110" fmla="*/ 3045614 h 3431059"/>
                <a:gd name="connsiteX111" fmla="*/ 1256125 w 12209033"/>
                <a:gd name="connsiteY111" fmla="*/ 3083100 h 3431059"/>
                <a:gd name="connsiteX112" fmla="*/ 1299676 w 12209033"/>
                <a:gd name="connsiteY112" fmla="*/ 3062622 h 3431059"/>
                <a:gd name="connsiteX113" fmla="*/ 1299676 w 12209033"/>
                <a:gd name="connsiteY113" fmla="*/ 3080323 h 3431059"/>
                <a:gd name="connsiteX114" fmla="*/ 1317445 w 12209033"/>
                <a:gd name="connsiteY114" fmla="*/ 3080323 h 3431059"/>
                <a:gd name="connsiteX115" fmla="*/ 1317445 w 12209033"/>
                <a:gd name="connsiteY115" fmla="*/ 3006740 h 3431059"/>
                <a:gd name="connsiteX116" fmla="*/ 1304902 w 12209033"/>
                <a:gd name="connsiteY116" fmla="*/ 2971337 h 3431059"/>
                <a:gd name="connsiteX117" fmla="*/ 1265881 w 12209033"/>
                <a:gd name="connsiteY117" fmla="*/ 2958147 h 3431059"/>
                <a:gd name="connsiteX118" fmla="*/ 1081574 w 12209033"/>
                <a:gd name="connsiteY118" fmla="*/ 2959882 h 3431059"/>
                <a:gd name="connsiteX119" fmla="*/ 1133835 w 12209033"/>
                <a:gd name="connsiteY119" fmla="*/ 3081365 h 3431059"/>
                <a:gd name="connsiteX120" fmla="*/ 1149862 w 12209033"/>
                <a:gd name="connsiteY120" fmla="*/ 3081365 h 3431059"/>
                <a:gd name="connsiteX121" fmla="*/ 1202471 w 12209033"/>
                <a:gd name="connsiteY121" fmla="*/ 2959882 h 3431059"/>
                <a:gd name="connsiteX122" fmla="*/ 1182961 w 12209033"/>
                <a:gd name="connsiteY122" fmla="*/ 2959882 h 3431059"/>
                <a:gd name="connsiteX123" fmla="*/ 1142197 w 12209033"/>
                <a:gd name="connsiteY123" fmla="*/ 3059845 h 3431059"/>
                <a:gd name="connsiteX124" fmla="*/ 1101433 w 12209033"/>
                <a:gd name="connsiteY124" fmla="*/ 2959882 h 3431059"/>
                <a:gd name="connsiteX125" fmla="*/ 1081574 w 12209033"/>
                <a:gd name="connsiteY125" fmla="*/ 2959882 h 3431059"/>
                <a:gd name="connsiteX126" fmla="*/ 735606 w 12209033"/>
                <a:gd name="connsiteY126" fmla="*/ 2957105 h 3431059"/>
                <a:gd name="connsiteX127" fmla="*/ 694146 w 12209033"/>
                <a:gd name="connsiteY127" fmla="*/ 2980707 h 3431059"/>
                <a:gd name="connsiteX128" fmla="*/ 694146 w 12209033"/>
                <a:gd name="connsiteY128" fmla="*/ 2959882 h 3431059"/>
                <a:gd name="connsiteX129" fmla="*/ 676029 w 12209033"/>
                <a:gd name="connsiteY129" fmla="*/ 2959882 h 3431059"/>
                <a:gd name="connsiteX130" fmla="*/ 676029 w 12209033"/>
                <a:gd name="connsiteY130" fmla="*/ 3079628 h 3431059"/>
                <a:gd name="connsiteX131" fmla="*/ 694146 w 12209033"/>
                <a:gd name="connsiteY131" fmla="*/ 3079628 h 3431059"/>
                <a:gd name="connsiteX132" fmla="*/ 694146 w 12209033"/>
                <a:gd name="connsiteY132" fmla="*/ 3010904 h 3431059"/>
                <a:gd name="connsiteX133" fmla="*/ 694146 w 12209033"/>
                <a:gd name="connsiteY133" fmla="*/ 3008474 h 3431059"/>
                <a:gd name="connsiteX134" fmla="*/ 729683 w 12209033"/>
                <a:gd name="connsiteY134" fmla="*/ 2973071 h 3431059"/>
                <a:gd name="connsiteX135" fmla="*/ 730380 w 12209033"/>
                <a:gd name="connsiteY135" fmla="*/ 2973071 h 3431059"/>
                <a:gd name="connsiteX136" fmla="*/ 763827 w 12209033"/>
                <a:gd name="connsiteY136" fmla="*/ 3009516 h 3431059"/>
                <a:gd name="connsiteX137" fmla="*/ 763827 w 12209033"/>
                <a:gd name="connsiteY137" fmla="*/ 3079975 h 3431059"/>
                <a:gd name="connsiteX138" fmla="*/ 781944 w 12209033"/>
                <a:gd name="connsiteY138" fmla="*/ 3079975 h 3431059"/>
                <a:gd name="connsiteX139" fmla="*/ 781944 w 12209033"/>
                <a:gd name="connsiteY139" fmla="*/ 3005351 h 3431059"/>
                <a:gd name="connsiteX140" fmla="*/ 735606 w 12209033"/>
                <a:gd name="connsiteY140" fmla="*/ 2957105 h 3431059"/>
                <a:gd name="connsiteX141" fmla="*/ 874620 w 12209033"/>
                <a:gd name="connsiteY141" fmla="*/ 2957105 h 3431059"/>
                <a:gd name="connsiteX142" fmla="*/ 833160 w 12209033"/>
                <a:gd name="connsiteY142" fmla="*/ 2980707 h 3431059"/>
                <a:gd name="connsiteX143" fmla="*/ 833160 w 12209033"/>
                <a:gd name="connsiteY143" fmla="*/ 2959882 h 3431059"/>
                <a:gd name="connsiteX144" fmla="*/ 815043 w 12209033"/>
                <a:gd name="connsiteY144" fmla="*/ 2959882 h 3431059"/>
                <a:gd name="connsiteX145" fmla="*/ 815043 w 12209033"/>
                <a:gd name="connsiteY145" fmla="*/ 3079628 h 3431059"/>
                <a:gd name="connsiteX146" fmla="*/ 833160 w 12209033"/>
                <a:gd name="connsiteY146" fmla="*/ 3079628 h 3431059"/>
                <a:gd name="connsiteX147" fmla="*/ 833160 w 12209033"/>
                <a:gd name="connsiteY147" fmla="*/ 3010904 h 3431059"/>
                <a:gd name="connsiteX148" fmla="*/ 833160 w 12209033"/>
                <a:gd name="connsiteY148" fmla="*/ 3008474 h 3431059"/>
                <a:gd name="connsiteX149" fmla="*/ 868698 w 12209033"/>
                <a:gd name="connsiteY149" fmla="*/ 2973071 h 3431059"/>
                <a:gd name="connsiteX150" fmla="*/ 869394 w 12209033"/>
                <a:gd name="connsiteY150" fmla="*/ 2973071 h 3431059"/>
                <a:gd name="connsiteX151" fmla="*/ 902841 w 12209033"/>
                <a:gd name="connsiteY151" fmla="*/ 3009516 h 3431059"/>
                <a:gd name="connsiteX152" fmla="*/ 902841 w 12209033"/>
                <a:gd name="connsiteY152" fmla="*/ 3079975 h 3431059"/>
                <a:gd name="connsiteX153" fmla="*/ 920958 w 12209033"/>
                <a:gd name="connsiteY153" fmla="*/ 3079975 h 3431059"/>
                <a:gd name="connsiteX154" fmla="*/ 920958 w 12209033"/>
                <a:gd name="connsiteY154" fmla="*/ 3005351 h 3431059"/>
                <a:gd name="connsiteX155" fmla="*/ 874620 w 12209033"/>
                <a:gd name="connsiteY155" fmla="*/ 2957105 h 3431059"/>
                <a:gd name="connsiteX156" fmla="*/ 620632 w 12209033"/>
                <a:gd name="connsiteY156" fmla="*/ 2959882 h 3431059"/>
                <a:gd name="connsiteX157" fmla="*/ 620632 w 12209033"/>
                <a:gd name="connsiteY157" fmla="*/ 3080323 h 3431059"/>
                <a:gd name="connsiteX158" fmla="*/ 638750 w 12209033"/>
                <a:gd name="connsiteY158" fmla="*/ 3080323 h 3431059"/>
                <a:gd name="connsiteX159" fmla="*/ 638750 w 12209033"/>
                <a:gd name="connsiteY159" fmla="*/ 2959882 h 3431059"/>
                <a:gd name="connsiteX160" fmla="*/ 620632 w 12209033"/>
                <a:gd name="connsiteY160" fmla="*/ 2959882 h 3431059"/>
                <a:gd name="connsiteX161" fmla="*/ 1005272 w 12209033"/>
                <a:gd name="connsiteY161" fmla="*/ 3181324 h 3431059"/>
                <a:gd name="connsiteX162" fmla="*/ 960328 w 12209033"/>
                <a:gd name="connsiteY162" fmla="*/ 3225752 h 3431059"/>
                <a:gd name="connsiteX163" fmla="*/ 1005272 w 12209033"/>
                <a:gd name="connsiteY163" fmla="*/ 3270180 h 3431059"/>
                <a:gd name="connsiteX164" fmla="*/ 1047429 w 12209033"/>
                <a:gd name="connsiteY164" fmla="*/ 3238247 h 3431059"/>
                <a:gd name="connsiteX165" fmla="*/ 1028615 w 12209033"/>
                <a:gd name="connsiteY165" fmla="*/ 3238247 h 3431059"/>
                <a:gd name="connsiteX166" fmla="*/ 1005272 w 12209033"/>
                <a:gd name="connsiteY166" fmla="*/ 3254560 h 3431059"/>
                <a:gd name="connsiteX167" fmla="*/ 978097 w 12209033"/>
                <a:gd name="connsiteY167" fmla="*/ 3225752 h 3431059"/>
                <a:gd name="connsiteX168" fmla="*/ 1005272 w 12209033"/>
                <a:gd name="connsiteY168" fmla="*/ 3196943 h 3431059"/>
                <a:gd name="connsiteX169" fmla="*/ 1028615 w 12209033"/>
                <a:gd name="connsiteY169" fmla="*/ 3213257 h 3431059"/>
                <a:gd name="connsiteX170" fmla="*/ 1047429 w 12209033"/>
                <a:gd name="connsiteY170" fmla="*/ 3213257 h 3431059"/>
                <a:gd name="connsiteX171" fmla="*/ 1005272 w 12209033"/>
                <a:gd name="connsiteY171" fmla="*/ 3181324 h 3431059"/>
                <a:gd name="connsiteX172" fmla="*/ 1201773 w 12209033"/>
                <a:gd name="connsiteY172" fmla="*/ 3182713 h 3431059"/>
                <a:gd name="connsiteX173" fmla="*/ 1191670 w 12209033"/>
                <a:gd name="connsiteY173" fmla="*/ 3193126 h 3431059"/>
                <a:gd name="connsiteX174" fmla="*/ 1201773 w 12209033"/>
                <a:gd name="connsiteY174" fmla="*/ 3203191 h 3431059"/>
                <a:gd name="connsiteX175" fmla="*/ 1212225 w 12209033"/>
                <a:gd name="connsiteY175" fmla="*/ 3193126 h 3431059"/>
                <a:gd name="connsiteX176" fmla="*/ 1201773 w 12209033"/>
                <a:gd name="connsiteY176" fmla="*/ 3182713 h 3431059"/>
                <a:gd name="connsiteX177" fmla="*/ 1349148 w 12209033"/>
                <a:gd name="connsiteY177" fmla="*/ 3191391 h 3431059"/>
                <a:gd name="connsiteX178" fmla="*/ 1349148 w 12209033"/>
                <a:gd name="connsiteY178" fmla="*/ 3212911 h 3431059"/>
                <a:gd name="connsiteX179" fmla="*/ 1340438 w 12209033"/>
                <a:gd name="connsiteY179" fmla="*/ 3212911 h 3431059"/>
                <a:gd name="connsiteX180" fmla="*/ 1340438 w 12209033"/>
                <a:gd name="connsiteY180" fmla="*/ 3226447 h 3431059"/>
                <a:gd name="connsiteX181" fmla="*/ 1349148 w 12209033"/>
                <a:gd name="connsiteY181" fmla="*/ 3226447 h 3431059"/>
                <a:gd name="connsiteX182" fmla="*/ 1349148 w 12209033"/>
                <a:gd name="connsiteY182" fmla="*/ 3257338 h 3431059"/>
                <a:gd name="connsiteX183" fmla="*/ 1365523 w 12209033"/>
                <a:gd name="connsiteY183" fmla="*/ 3269834 h 3431059"/>
                <a:gd name="connsiteX184" fmla="*/ 1378065 w 12209033"/>
                <a:gd name="connsiteY184" fmla="*/ 3269139 h 3431059"/>
                <a:gd name="connsiteX185" fmla="*/ 1378065 w 12209033"/>
                <a:gd name="connsiteY185" fmla="*/ 3255603 h 3431059"/>
                <a:gd name="connsiteX186" fmla="*/ 1370749 w 12209033"/>
                <a:gd name="connsiteY186" fmla="*/ 3255950 h 3431059"/>
                <a:gd name="connsiteX187" fmla="*/ 1365523 w 12209033"/>
                <a:gd name="connsiteY187" fmla="*/ 3251785 h 3431059"/>
                <a:gd name="connsiteX188" fmla="*/ 1365523 w 12209033"/>
                <a:gd name="connsiteY188" fmla="*/ 3226447 h 3431059"/>
                <a:gd name="connsiteX189" fmla="*/ 1377717 w 12209033"/>
                <a:gd name="connsiteY189" fmla="*/ 3226447 h 3431059"/>
                <a:gd name="connsiteX190" fmla="*/ 1377717 w 12209033"/>
                <a:gd name="connsiteY190" fmla="*/ 3212911 h 3431059"/>
                <a:gd name="connsiteX191" fmla="*/ 1365523 w 12209033"/>
                <a:gd name="connsiteY191" fmla="*/ 3212911 h 3431059"/>
                <a:gd name="connsiteX192" fmla="*/ 1365523 w 12209033"/>
                <a:gd name="connsiteY192" fmla="*/ 3191391 h 3431059"/>
                <a:gd name="connsiteX193" fmla="*/ 1349148 w 12209033"/>
                <a:gd name="connsiteY193" fmla="*/ 3191391 h 3431059"/>
                <a:gd name="connsiteX194" fmla="*/ 1414649 w 12209033"/>
                <a:gd name="connsiteY194" fmla="*/ 3211174 h 3431059"/>
                <a:gd name="connsiteX195" fmla="*/ 1385383 w 12209033"/>
                <a:gd name="connsiteY195" fmla="*/ 3240677 h 3431059"/>
                <a:gd name="connsiteX196" fmla="*/ 1414998 w 12209033"/>
                <a:gd name="connsiteY196" fmla="*/ 3270180 h 3431059"/>
                <a:gd name="connsiteX197" fmla="*/ 1443218 w 12209033"/>
                <a:gd name="connsiteY197" fmla="*/ 3252478 h 3431059"/>
                <a:gd name="connsiteX198" fmla="*/ 1426495 w 12209033"/>
                <a:gd name="connsiteY198" fmla="*/ 3250742 h 3431059"/>
                <a:gd name="connsiteX199" fmla="*/ 1414998 w 12209033"/>
                <a:gd name="connsiteY199" fmla="*/ 3256643 h 3431059"/>
                <a:gd name="connsiteX200" fmla="*/ 1402106 w 12209033"/>
                <a:gd name="connsiteY200" fmla="*/ 3245189 h 3431059"/>
                <a:gd name="connsiteX201" fmla="*/ 1444263 w 12209033"/>
                <a:gd name="connsiteY201" fmla="*/ 3245189 h 3431059"/>
                <a:gd name="connsiteX202" fmla="*/ 1414649 w 12209033"/>
                <a:gd name="connsiteY202" fmla="*/ 3211174 h 3431059"/>
                <a:gd name="connsiteX203" fmla="*/ 1057184 w 12209033"/>
                <a:gd name="connsiteY203" fmla="*/ 3183060 h 3431059"/>
                <a:gd name="connsiteX204" fmla="*/ 1057184 w 12209033"/>
                <a:gd name="connsiteY204" fmla="*/ 3268792 h 3431059"/>
                <a:gd name="connsiteX205" fmla="*/ 1073211 w 12209033"/>
                <a:gd name="connsiteY205" fmla="*/ 3268792 h 3431059"/>
                <a:gd name="connsiteX206" fmla="*/ 1073211 w 12209033"/>
                <a:gd name="connsiteY206" fmla="*/ 3183060 h 3431059"/>
                <a:gd name="connsiteX207" fmla="*/ 1057184 w 12209033"/>
                <a:gd name="connsiteY207" fmla="*/ 3183060 h 3431059"/>
                <a:gd name="connsiteX208" fmla="*/ 1109794 w 12209033"/>
                <a:gd name="connsiteY208" fmla="*/ 3210827 h 3431059"/>
                <a:gd name="connsiteX209" fmla="*/ 1085754 w 12209033"/>
                <a:gd name="connsiteY209" fmla="*/ 3217769 h 3431059"/>
                <a:gd name="connsiteX210" fmla="*/ 1092025 w 12209033"/>
                <a:gd name="connsiteY210" fmla="*/ 3229917 h 3431059"/>
                <a:gd name="connsiteX211" fmla="*/ 1109097 w 12209033"/>
                <a:gd name="connsiteY211" fmla="*/ 3224711 h 3431059"/>
                <a:gd name="connsiteX212" fmla="*/ 1118504 w 12209033"/>
                <a:gd name="connsiteY212" fmla="*/ 3231306 h 3431059"/>
                <a:gd name="connsiteX213" fmla="*/ 1118156 w 12209033"/>
                <a:gd name="connsiteY213" fmla="*/ 3231306 h 3431059"/>
                <a:gd name="connsiteX214" fmla="*/ 1114323 w 12209033"/>
                <a:gd name="connsiteY214" fmla="*/ 3234777 h 3431059"/>
                <a:gd name="connsiteX215" fmla="*/ 1103174 w 12209033"/>
                <a:gd name="connsiteY215" fmla="*/ 3234777 h 3431059"/>
                <a:gd name="connsiteX216" fmla="*/ 1082618 w 12209033"/>
                <a:gd name="connsiteY216" fmla="*/ 3252131 h 3431059"/>
                <a:gd name="connsiteX217" fmla="*/ 1102477 w 12209033"/>
                <a:gd name="connsiteY217" fmla="*/ 3269833 h 3431059"/>
                <a:gd name="connsiteX218" fmla="*/ 1118156 w 12209033"/>
                <a:gd name="connsiteY218" fmla="*/ 3263238 h 3431059"/>
                <a:gd name="connsiteX219" fmla="*/ 1118156 w 12209033"/>
                <a:gd name="connsiteY219" fmla="*/ 3268444 h 3431059"/>
                <a:gd name="connsiteX220" fmla="*/ 1134182 w 12209033"/>
                <a:gd name="connsiteY220" fmla="*/ 3268444 h 3431059"/>
                <a:gd name="connsiteX221" fmla="*/ 1134182 w 12209033"/>
                <a:gd name="connsiteY221" fmla="*/ 3231653 h 3431059"/>
                <a:gd name="connsiteX222" fmla="*/ 1109794 w 12209033"/>
                <a:gd name="connsiteY222" fmla="*/ 3210827 h 3431059"/>
                <a:gd name="connsiteX223" fmla="*/ 1307340 w 12209033"/>
                <a:gd name="connsiteY223" fmla="*/ 3210827 h 3431059"/>
                <a:gd name="connsiteX224" fmla="*/ 1283300 w 12209033"/>
                <a:gd name="connsiteY224" fmla="*/ 3217769 h 3431059"/>
                <a:gd name="connsiteX225" fmla="*/ 1289571 w 12209033"/>
                <a:gd name="connsiteY225" fmla="*/ 3229917 h 3431059"/>
                <a:gd name="connsiteX226" fmla="*/ 1306643 w 12209033"/>
                <a:gd name="connsiteY226" fmla="*/ 3224711 h 3431059"/>
                <a:gd name="connsiteX227" fmla="*/ 1316050 w 12209033"/>
                <a:gd name="connsiteY227" fmla="*/ 3231306 h 3431059"/>
                <a:gd name="connsiteX228" fmla="*/ 1315701 w 12209033"/>
                <a:gd name="connsiteY228" fmla="*/ 3231306 h 3431059"/>
                <a:gd name="connsiteX229" fmla="*/ 1311869 w 12209033"/>
                <a:gd name="connsiteY229" fmla="*/ 3234777 h 3431059"/>
                <a:gd name="connsiteX230" fmla="*/ 1300720 w 12209033"/>
                <a:gd name="connsiteY230" fmla="*/ 3234777 h 3431059"/>
                <a:gd name="connsiteX231" fmla="*/ 1280164 w 12209033"/>
                <a:gd name="connsiteY231" fmla="*/ 3252131 h 3431059"/>
                <a:gd name="connsiteX232" fmla="*/ 1300023 w 12209033"/>
                <a:gd name="connsiteY232" fmla="*/ 3269833 h 3431059"/>
                <a:gd name="connsiteX233" fmla="*/ 1315701 w 12209033"/>
                <a:gd name="connsiteY233" fmla="*/ 3263238 h 3431059"/>
                <a:gd name="connsiteX234" fmla="*/ 1315701 w 12209033"/>
                <a:gd name="connsiteY234" fmla="*/ 3268444 h 3431059"/>
                <a:gd name="connsiteX235" fmla="*/ 1331728 w 12209033"/>
                <a:gd name="connsiteY235" fmla="*/ 3268444 h 3431059"/>
                <a:gd name="connsiteX236" fmla="*/ 1331728 w 12209033"/>
                <a:gd name="connsiteY236" fmla="*/ 3231653 h 3431059"/>
                <a:gd name="connsiteX237" fmla="*/ 1307340 w 12209033"/>
                <a:gd name="connsiteY237" fmla="*/ 3210827 h 3431059"/>
                <a:gd name="connsiteX238" fmla="*/ 1178082 w 12209033"/>
                <a:gd name="connsiteY238" fmla="*/ 3211521 h 3431059"/>
                <a:gd name="connsiteX239" fmla="*/ 1163449 w 12209033"/>
                <a:gd name="connsiteY239" fmla="*/ 3221240 h 3431059"/>
                <a:gd name="connsiteX240" fmla="*/ 1163449 w 12209033"/>
                <a:gd name="connsiteY240" fmla="*/ 3212216 h 3431059"/>
                <a:gd name="connsiteX241" fmla="*/ 1147770 w 12209033"/>
                <a:gd name="connsiteY241" fmla="*/ 3212216 h 3431059"/>
                <a:gd name="connsiteX242" fmla="*/ 1147770 w 12209033"/>
                <a:gd name="connsiteY242" fmla="*/ 3268445 h 3431059"/>
                <a:gd name="connsiteX243" fmla="*/ 1163797 w 12209033"/>
                <a:gd name="connsiteY243" fmla="*/ 3268445 h 3431059"/>
                <a:gd name="connsiteX244" fmla="*/ 1163797 w 12209033"/>
                <a:gd name="connsiteY244" fmla="*/ 3241718 h 3431059"/>
                <a:gd name="connsiteX245" fmla="*/ 1175643 w 12209033"/>
                <a:gd name="connsiteY245" fmla="*/ 3228182 h 3431059"/>
                <a:gd name="connsiteX246" fmla="*/ 1182263 w 12209033"/>
                <a:gd name="connsiteY246" fmla="*/ 3228182 h 3431059"/>
                <a:gd name="connsiteX247" fmla="*/ 1182611 w 12209033"/>
                <a:gd name="connsiteY247" fmla="*/ 3228182 h 3431059"/>
                <a:gd name="connsiteX248" fmla="*/ 1182611 w 12209033"/>
                <a:gd name="connsiteY248" fmla="*/ 3211868 h 3431059"/>
                <a:gd name="connsiteX249" fmla="*/ 1178082 w 12209033"/>
                <a:gd name="connsiteY249" fmla="*/ 3211521 h 3431059"/>
                <a:gd name="connsiteX250" fmla="*/ 1186792 w 12209033"/>
                <a:gd name="connsiteY250" fmla="*/ 3212563 h 3431059"/>
                <a:gd name="connsiteX251" fmla="*/ 1186792 w 12209033"/>
                <a:gd name="connsiteY251" fmla="*/ 3226099 h 3431059"/>
                <a:gd name="connsiteX252" fmla="*/ 1194457 w 12209033"/>
                <a:gd name="connsiteY252" fmla="*/ 3226099 h 3431059"/>
                <a:gd name="connsiteX253" fmla="*/ 1194457 w 12209033"/>
                <a:gd name="connsiteY253" fmla="*/ 3268791 h 3431059"/>
                <a:gd name="connsiteX254" fmla="*/ 1210483 w 12209033"/>
                <a:gd name="connsiteY254" fmla="*/ 3268791 h 3431059"/>
                <a:gd name="connsiteX255" fmla="*/ 1210831 w 12209033"/>
                <a:gd name="connsiteY255" fmla="*/ 3268791 h 3431059"/>
                <a:gd name="connsiteX256" fmla="*/ 1210831 w 12209033"/>
                <a:gd name="connsiteY256" fmla="*/ 3212563 h 3431059"/>
                <a:gd name="connsiteX257" fmla="*/ 1186792 w 12209033"/>
                <a:gd name="connsiteY257" fmla="*/ 3212563 h 3431059"/>
                <a:gd name="connsiteX258" fmla="*/ 1218845 w 12209033"/>
                <a:gd name="connsiteY258" fmla="*/ 3212563 h 3431059"/>
                <a:gd name="connsiteX259" fmla="*/ 1238008 w 12209033"/>
                <a:gd name="connsiteY259" fmla="*/ 3268792 h 3431059"/>
                <a:gd name="connsiteX260" fmla="*/ 1257867 w 12209033"/>
                <a:gd name="connsiteY260" fmla="*/ 3268792 h 3431059"/>
                <a:gd name="connsiteX261" fmla="*/ 1278074 w 12209033"/>
                <a:gd name="connsiteY261" fmla="*/ 3212563 h 3431059"/>
                <a:gd name="connsiteX262" fmla="*/ 1261351 w 12209033"/>
                <a:gd name="connsiteY262" fmla="*/ 3212563 h 3431059"/>
                <a:gd name="connsiteX263" fmla="*/ 1248460 w 12209033"/>
                <a:gd name="connsiteY263" fmla="*/ 3251437 h 3431059"/>
                <a:gd name="connsiteX264" fmla="*/ 1236265 w 12209033"/>
                <a:gd name="connsiteY264" fmla="*/ 3212563 h 3431059"/>
                <a:gd name="connsiteX265" fmla="*/ 1218845 w 12209033"/>
                <a:gd name="connsiteY265" fmla="*/ 3212563 h 3431059"/>
                <a:gd name="connsiteX266" fmla="*/ 924094 w 12209033"/>
                <a:gd name="connsiteY266" fmla="*/ 3182366 h 3431059"/>
                <a:gd name="connsiteX267" fmla="*/ 911899 w 12209033"/>
                <a:gd name="connsiteY267" fmla="*/ 3195208 h 3431059"/>
                <a:gd name="connsiteX268" fmla="*/ 911551 w 12209033"/>
                <a:gd name="connsiteY268" fmla="*/ 3214298 h 3431059"/>
                <a:gd name="connsiteX269" fmla="*/ 902144 w 12209033"/>
                <a:gd name="connsiteY269" fmla="*/ 3214298 h 3431059"/>
                <a:gd name="connsiteX270" fmla="*/ 902144 w 12209033"/>
                <a:gd name="connsiteY270" fmla="*/ 3220546 h 3431059"/>
                <a:gd name="connsiteX271" fmla="*/ 911551 w 12209033"/>
                <a:gd name="connsiteY271" fmla="*/ 3220546 h 3431059"/>
                <a:gd name="connsiteX272" fmla="*/ 911551 w 12209033"/>
                <a:gd name="connsiteY272" fmla="*/ 3268445 h 3431059"/>
                <a:gd name="connsiteX273" fmla="*/ 919216 w 12209033"/>
                <a:gd name="connsiteY273" fmla="*/ 3268445 h 3431059"/>
                <a:gd name="connsiteX274" fmla="*/ 919216 w 12209033"/>
                <a:gd name="connsiteY274" fmla="*/ 3220546 h 3431059"/>
                <a:gd name="connsiteX275" fmla="*/ 930365 w 12209033"/>
                <a:gd name="connsiteY275" fmla="*/ 3220546 h 3431059"/>
                <a:gd name="connsiteX276" fmla="*/ 930365 w 12209033"/>
                <a:gd name="connsiteY276" fmla="*/ 3214298 h 3431059"/>
                <a:gd name="connsiteX277" fmla="*/ 919216 w 12209033"/>
                <a:gd name="connsiteY277" fmla="*/ 3214298 h 3431059"/>
                <a:gd name="connsiteX278" fmla="*/ 919216 w 12209033"/>
                <a:gd name="connsiteY278" fmla="*/ 3195903 h 3431059"/>
                <a:gd name="connsiteX279" fmla="*/ 925836 w 12209033"/>
                <a:gd name="connsiteY279" fmla="*/ 3188614 h 3431059"/>
                <a:gd name="connsiteX280" fmla="*/ 931410 w 12209033"/>
                <a:gd name="connsiteY280" fmla="*/ 3189308 h 3431059"/>
                <a:gd name="connsiteX281" fmla="*/ 931410 w 12209033"/>
                <a:gd name="connsiteY281" fmla="*/ 3182713 h 3431059"/>
                <a:gd name="connsiteX282" fmla="*/ 924094 w 12209033"/>
                <a:gd name="connsiteY282" fmla="*/ 3182366 h 3431059"/>
                <a:gd name="connsiteX283" fmla="*/ 624813 w 12209033"/>
                <a:gd name="connsiteY283" fmla="*/ 3183060 h 3431059"/>
                <a:gd name="connsiteX284" fmla="*/ 624813 w 12209033"/>
                <a:gd name="connsiteY284" fmla="*/ 3268792 h 3431059"/>
                <a:gd name="connsiteX285" fmla="*/ 632478 w 12209033"/>
                <a:gd name="connsiteY285" fmla="*/ 3268792 h 3431059"/>
                <a:gd name="connsiteX286" fmla="*/ 632478 w 12209033"/>
                <a:gd name="connsiteY286" fmla="*/ 3235471 h 3431059"/>
                <a:gd name="connsiteX287" fmla="*/ 647808 w 12209033"/>
                <a:gd name="connsiteY287" fmla="*/ 3235471 h 3431059"/>
                <a:gd name="connsiteX288" fmla="*/ 677422 w 12209033"/>
                <a:gd name="connsiteY288" fmla="*/ 3209092 h 3431059"/>
                <a:gd name="connsiteX289" fmla="*/ 647808 w 12209033"/>
                <a:gd name="connsiteY289" fmla="*/ 3183060 h 3431059"/>
                <a:gd name="connsiteX290" fmla="*/ 624813 w 12209033"/>
                <a:gd name="connsiteY290" fmla="*/ 3183060 h 3431059"/>
                <a:gd name="connsiteX291" fmla="*/ 785776 w 12209033"/>
                <a:gd name="connsiteY291" fmla="*/ 3191737 h 3431059"/>
                <a:gd name="connsiteX292" fmla="*/ 785776 w 12209033"/>
                <a:gd name="connsiteY292" fmla="*/ 3214645 h 3431059"/>
                <a:gd name="connsiteX293" fmla="*/ 776369 w 12209033"/>
                <a:gd name="connsiteY293" fmla="*/ 3214645 h 3431059"/>
                <a:gd name="connsiteX294" fmla="*/ 776369 w 12209033"/>
                <a:gd name="connsiteY294" fmla="*/ 3220893 h 3431059"/>
                <a:gd name="connsiteX295" fmla="*/ 785776 w 12209033"/>
                <a:gd name="connsiteY295" fmla="*/ 3220893 h 3431059"/>
                <a:gd name="connsiteX296" fmla="*/ 785776 w 12209033"/>
                <a:gd name="connsiteY296" fmla="*/ 3257685 h 3431059"/>
                <a:gd name="connsiteX297" fmla="*/ 798319 w 12209033"/>
                <a:gd name="connsiteY297" fmla="*/ 3269139 h 3431059"/>
                <a:gd name="connsiteX298" fmla="*/ 806680 w 12209033"/>
                <a:gd name="connsiteY298" fmla="*/ 3268791 h 3431059"/>
                <a:gd name="connsiteX299" fmla="*/ 806680 w 12209033"/>
                <a:gd name="connsiteY299" fmla="*/ 3262544 h 3431059"/>
                <a:gd name="connsiteX300" fmla="*/ 801106 w 12209033"/>
                <a:gd name="connsiteY300" fmla="*/ 3262891 h 3431059"/>
                <a:gd name="connsiteX301" fmla="*/ 793441 w 12209033"/>
                <a:gd name="connsiteY301" fmla="*/ 3257685 h 3431059"/>
                <a:gd name="connsiteX302" fmla="*/ 793441 w 12209033"/>
                <a:gd name="connsiteY302" fmla="*/ 3220893 h 3431059"/>
                <a:gd name="connsiteX303" fmla="*/ 807029 w 12209033"/>
                <a:gd name="connsiteY303" fmla="*/ 3220893 h 3431059"/>
                <a:gd name="connsiteX304" fmla="*/ 807029 w 12209033"/>
                <a:gd name="connsiteY304" fmla="*/ 3214645 h 3431059"/>
                <a:gd name="connsiteX305" fmla="*/ 793441 w 12209033"/>
                <a:gd name="connsiteY305" fmla="*/ 3214645 h 3431059"/>
                <a:gd name="connsiteX306" fmla="*/ 793441 w 12209033"/>
                <a:gd name="connsiteY306" fmla="*/ 3191737 h 3431059"/>
                <a:gd name="connsiteX307" fmla="*/ 785776 w 12209033"/>
                <a:gd name="connsiteY307" fmla="*/ 3191737 h 3431059"/>
                <a:gd name="connsiteX308" fmla="*/ 867303 w 12209033"/>
                <a:gd name="connsiteY308" fmla="*/ 3213257 h 3431059"/>
                <a:gd name="connsiteX309" fmla="*/ 839082 w 12209033"/>
                <a:gd name="connsiteY309" fmla="*/ 3241719 h 3431059"/>
                <a:gd name="connsiteX310" fmla="*/ 867303 w 12209033"/>
                <a:gd name="connsiteY310" fmla="*/ 3270181 h 3431059"/>
                <a:gd name="connsiteX311" fmla="*/ 895523 w 12209033"/>
                <a:gd name="connsiteY311" fmla="*/ 3241719 h 3431059"/>
                <a:gd name="connsiteX312" fmla="*/ 867303 w 12209033"/>
                <a:gd name="connsiteY312" fmla="*/ 3213257 h 3431059"/>
                <a:gd name="connsiteX313" fmla="*/ 706688 w 12209033"/>
                <a:gd name="connsiteY313" fmla="*/ 3213257 h 3431059"/>
                <a:gd name="connsiteX314" fmla="*/ 685784 w 12209033"/>
                <a:gd name="connsiteY314" fmla="*/ 3220199 h 3431059"/>
                <a:gd name="connsiteX315" fmla="*/ 689268 w 12209033"/>
                <a:gd name="connsiteY315" fmla="*/ 3225753 h 3431059"/>
                <a:gd name="connsiteX316" fmla="*/ 705991 w 12209033"/>
                <a:gd name="connsiteY316" fmla="*/ 3219852 h 3431059"/>
                <a:gd name="connsiteX317" fmla="*/ 719579 w 12209033"/>
                <a:gd name="connsiteY317" fmla="*/ 3231306 h 3431059"/>
                <a:gd name="connsiteX318" fmla="*/ 719231 w 12209033"/>
                <a:gd name="connsiteY318" fmla="*/ 3233042 h 3431059"/>
                <a:gd name="connsiteX319" fmla="*/ 714005 w 12209033"/>
                <a:gd name="connsiteY319" fmla="*/ 3237901 h 3431059"/>
                <a:gd name="connsiteX320" fmla="*/ 701114 w 12209033"/>
                <a:gd name="connsiteY320" fmla="*/ 3237901 h 3431059"/>
                <a:gd name="connsiteX321" fmla="*/ 682648 w 12209033"/>
                <a:gd name="connsiteY321" fmla="*/ 3253867 h 3431059"/>
                <a:gd name="connsiteX322" fmla="*/ 702507 w 12209033"/>
                <a:gd name="connsiteY322" fmla="*/ 3270527 h 3431059"/>
                <a:gd name="connsiteX323" fmla="*/ 719579 w 12209033"/>
                <a:gd name="connsiteY323" fmla="*/ 3262197 h 3431059"/>
                <a:gd name="connsiteX324" fmla="*/ 719579 w 12209033"/>
                <a:gd name="connsiteY324" fmla="*/ 3268792 h 3431059"/>
                <a:gd name="connsiteX325" fmla="*/ 727244 w 12209033"/>
                <a:gd name="connsiteY325" fmla="*/ 3268792 h 3431059"/>
                <a:gd name="connsiteX326" fmla="*/ 727244 w 12209033"/>
                <a:gd name="connsiteY326" fmla="*/ 3231653 h 3431059"/>
                <a:gd name="connsiteX327" fmla="*/ 706688 w 12209033"/>
                <a:gd name="connsiteY327" fmla="*/ 3213257 h 3431059"/>
                <a:gd name="connsiteX328" fmla="*/ 767659 w 12209033"/>
                <a:gd name="connsiteY328" fmla="*/ 3213604 h 3431059"/>
                <a:gd name="connsiteX329" fmla="*/ 751285 w 12209033"/>
                <a:gd name="connsiteY329" fmla="*/ 3223670 h 3431059"/>
                <a:gd name="connsiteX330" fmla="*/ 751285 w 12209033"/>
                <a:gd name="connsiteY330" fmla="*/ 3214298 h 3431059"/>
                <a:gd name="connsiteX331" fmla="*/ 743968 w 12209033"/>
                <a:gd name="connsiteY331" fmla="*/ 3214298 h 3431059"/>
                <a:gd name="connsiteX332" fmla="*/ 743968 w 12209033"/>
                <a:gd name="connsiteY332" fmla="*/ 3268444 h 3431059"/>
                <a:gd name="connsiteX333" fmla="*/ 751285 w 12209033"/>
                <a:gd name="connsiteY333" fmla="*/ 3268444 h 3431059"/>
                <a:gd name="connsiteX334" fmla="*/ 751285 w 12209033"/>
                <a:gd name="connsiteY334" fmla="*/ 3238247 h 3431059"/>
                <a:gd name="connsiteX335" fmla="*/ 767659 w 12209033"/>
                <a:gd name="connsiteY335" fmla="*/ 3221240 h 3431059"/>
                <a:gd name="connsiteX336" fmla="*/ 771492 w 12209033"/>
                <a:gd name="connsiteY336" fmla="*/ 3221240 h 3431059"/>
                <a:gd name="connsiteX337" fmla="*/ 771840 w 12209033"/>
                <a:gd name="connsiteY337" fmla="*/ 3213951 h 3431059"/>
                <a:gd name="connsiteX338" fmla="*/ 767659 w 12209033"/>
                <a:gd name="connsiteY338" fmla="*/ 3213604 h 3431059"/>
                <a:gd name="connsiteX0" fmla="*/ 0 w 12209033"/>
                <a:gd name="connsiteY0" fmla="*/ 0 h 3439297"/>
                <a:gd name="connsiteX1" fmla="*/ 12209033 w 12209033"/>
                <a:gd name="connsiteY1" fmla="*/ 0 h 3439297"/>
                <a:gd name="connsiteX2" fmla="*/ 12200795 w 12209033"/>
                <a:gd name="connsiteY2" fmla="*/ 3439297 h 3439297"/>
                <a:gd name="connsiteX3" fmla="*/ 0 w 12209033"/>
                <a:gd name="connsiteY3" fmla="*/ 3431059 h 3439297"/>
                <a:gd name="connsiteX4" fmla="*/ 0 w 12209033"/>
                <a:gd name="connsiteY4" fmla="*/ 0 h 3439297"/>
                <a:gd name="connsiteX5" fmla="*/ 377445 w 12209033"/>
                <a:gd name="connsiteY5" fmla="*/ 2881785 h 3439297"/>
                <a:gd name="connsiteX6" fmla="*/ 352360 w 12209033"/>
                <a:gd name="connsiteY6" fmla="*/ 2900875 h 3439297"/>
                <a:gd name="connsiteX7" fmla="*/ 377445 w 12209033"/>
                <a:gd name="connsiteY7" fmla="*/ 2919965 h 3439297"/>
                <a:gd name="connsiteX8" fmla="*/ 402531 w 12209033"/>
                <a:gd name="connsiteY8" fmla="*/ 2900875 h 3439297"/>
                <a:gd name="connsiteX9" fmla="*/ 377445 w 12209033"/>
                <a:gd name="connsiteY9" fmla="*/ 2881785 h 3439297"/>
                <a:gd name="connsiteX10" fmla="*/ 440855 w 12209033"/>
                <a:gd name="connsiteY10" fmla="*/ 2881785 h 3439297"/>
                <a:gd name="connsiteX11" fmla="*/ 415770 w 12209033"/>
                <a:gd name="connsiteY11" fmla="*/ 2900875 h 3439297"/>
                <a:gd name="connsiteX12" fmla="*/ 440855 w 12209033"/>
                <a:gd name="connsiteY12" fmla="*/ 2919965 h 3439297"/>
                <a:gd name="connsiteX13" fmla="*/ 465941 w 12209033"/>
                <a:gd name="connsiteY13" fmla="*/ 2900875 h 3439297"/>
                <a:gd name="connsiteX14" fmla="*/ 440855 w 12209033"/>
                <a:gd name="connsiteY14" fmla="*/ 2881785 h 3439297"/>
                <a:gd name="connsiteX15" fmla="*/ 504962 w 12209033"/>
                <a:gd name="connsiteY15" fmla="*/ 2881785 h 3439297"/>
                <a:gd name="connsiteX16" fmla="*/ 479877 w 12209033"/>
                <a:gd name="connsiteY16" fmla="*/ 2900875 h 3439297"/>
                <a:gd name="connsiteX17" fmla="*/ 504962 w 12209033"/>
                <a:gd name="connsiteY17" fmla="*/ 2919965 h 3439297"/>
                <a:gd name="connsiteX18" fmla="*/ 530048 w 12209033"/>
                <a:gd name="connsiteY18" fmla="*/ 2900875 h 3439297"/>
                <a:gd name="connsiteX19" fmla="*/ 504962 w 12209033"/>
                <a:gd name="connsiteY19" fmla="*/ 2881785 h 3439297"/>
                <a:gd name="connsiteX20" fmla="*/ 619587 w 12209033"/>
                <a:gd name="connsiteY20" fmla="*/ 2914065 h 3439297"/>
                <a:gd name="connsiteX21" fmla="*/ 619587 w 12209033"/>
                <a:gd name="connsiteY21" fmla="*/ 2933850 h 3439297"/>
                <a:gd name="connsiteX22" fmla="*/ 640143 w 12209033"/>
                <a:gd name="connsiteY22" fmla="*/ 2933850 h 3439297"/>
                <a:gd name="connsiteX23" fmla="*/ 640143 w 12209033"/>
                <a:gd name="connsiteY23" fmla="*/ 2914065 h 3439297"/>
                <a:gd name="connsiteX24" fmla="*/ 619587 w 12209033"/>
                <a:gd name="connsiteY24" fmla="*/ 2914065 h 3439297"/>
                <a:gd name="connsiteX25" fmla="*/ 1439735 w 12209033"/>
                <a:gd name="connsiteY25" fmla="*/ 2914065 h 3439297"/>
                <a:gd name="connsiteX26" fmla="*/ 1439735 w 12209033"/>
                <a:gd name="connsiteY26" fmla="*/ 2933850 h 3439297"/>
                <a:gd name="connsiteX27" fmla="*/ 1460291 w 12209033"/>
                <a:gd name="connsiteY27" fmla="*/ 2933850 h 3439297"/>
                <a:gd name="connsiteX28" fmla="*/ 1460291 w 12209033"/>
                <a:gd name="connsiteY28" fmla="*/ 2914065 h 3439297"/>
                <a:gd name="connsiteX29" fmla="*/ 1439735 w 12209033"/>
                <a:gd name="connsiteY29" fmla="*/ 2914065 h 3439297"/>
                <a:gd name="connsiteX30" fmla="*/ 1356117 w 12209033"/>
                <a:gd name="connsiteY30" fmla="*/ 2923783 h 3439297"/>
                <a:gd name="connsiteX31" fmla="*/ 1356117 w 12209033"/>
                <a:gd name="connsiteY31" fmla="*/ 2959881 h 3439297"/>
                <a:gd name="connsiteX32" fmla="*/ 1339394 w 12209033"/>
                <a:gd name="connsiteY32" fmla="*/ 2959881 h 3439297"/>
                <a:gd name="connsiteX33" fmla="*/ 1339394 w 12209033"/>
                <a:gd name="connsiteY33" fmla="*/ 2975847 h 3439297"/>
                <a:gd name="connsiteX34" fmla="*/ 1356117 w 12209033"/>
                <a:gd name="connsiteY34" fmla="*/ 2975847 h 3439297"/>
                <a:gd name="connsiteX35" fmla="*/ 1356117 w 12209033"/>
                <a:gd name="connsiteY35" fmla="*/ 3048389 h 3439297"/>
                <a:gd name="connsiteX36" fmla="*/ 1390261 w 12209033"/>
                <a:gd name="connsiteY36" fmla="*/ 3082752 h 3439297"/>
                <a:gd name="connsiteX37" fmla="*/ 1411862 w 12209033"/>
                <a:gd name="connsiteY37" fmla="*/ 3077545 h 3439297"/>
                <a:gd name="connsiteX38" fmla="*/ 1411862 w 12209033"/>
                <a:gd name="connsiteY38" fmla="*/ 3062273 h 3439297"/>
                <a:gd name="connsiteX39" fmla="*/ 1394442 w 12209033"/>
                <a:gd name="connsiteY39" fmla="*/ 3066438 h 3439297"/>
                <a:gd name="connsiteX40" fmla="*/ 1374235 w 12209033"/>
                <a:gd name="connsiteY40" fmla="*/ 3046307 h 3439297"/>
                <a:gd name="connsiteX41" fmla="*/ 1374235 w 12209033"/>
                <a:gd name="connsiteY41" fmla="*/ 2976194 h 3439297"/>
                <a:gd name="connsiteX42" fmla="*/ 1412559 w 12209033"/>
                <a:gd name="connsiteY42" fmla="*/ 2976194 h 3439297"/>
                <a:gd name="connsiteX43" fmla="*/ 1412559 w 12209033"/>
                <a:gd name="connsiteY43" fmla="*/ 2960228 h 3439297"/>
                <a:gd name="connsiteX44" fmla="*/ 1374235 w 12209033"/>
                <a:gd name="connsiteY44" fmla="*/ 2960228 h 3439297"/>
                <a:gd name="connsiteX45" fmla="*/ 1374235 w 12209033"/>
                <a:gd name="connsiteY45" fmla="*/ 2923783 h 3439297"/>
                <a:gd name="connsiteX46" fmla="*/ 1356117 w 12209033"/>
                <a:gd name="connsiteY46" fmla="*/ 2923783 h 3439297"/>
                <a:gd name="connsiteX47" fmla="*/ 1671774 w 12209033"/>
                <a:gd name="connsiteY47" fmla="*/ 2957451 h 3439297"/>
                <a:gd name="connsiteX48" fmla="*/ 1613938 w 12209033"/>
                <a:gd name="connsiteY48" fmla="*/ 3020275 h 3439297"/>
                <a:gd name="connsiteX49" fmla="*/ 1674212 w 12209033"/>
                <a:gd name="connsiteY49" fmla="*/ 3083099 h 3439297"/>
                <a:gd name="connsiteX50" fmla="*/ 1724035 w 12209033"/>
                <a:gd name="connsiteY50" fmla="*/ 3060538 h 3439297"/>
                <a:gd name="connsiteX51" fmla="*/ 1712886 w 12209033"/>
                <a:gd name="connsiteY51" fmla="*/ 3050472 h 3439297"/>
                <a:gd name="connsiteX52" fmla="*/ 1674909 w 12209033"/>
                <a:gd name="connsiteY52" fmla="*/ 3067480 h 3439297"/>
                <a:gd name="connsiteX53" fmla="*/ 1632055 w 12209033"/>
                <a:gd name="connsiteY53" fmla="*/ 3027564 h 3439297"/>
                <a:gd name="connsiteX54" fmla="*/ 1727867 w 12209033"/>
                <a:gd name="connsiteY54" fmla="*/ 3027564 h 3439297"/>
                <a:gd name="connsiteX55" fmla="*/ 1728215 w 12209033"/>
                <a:gd name="connsiteY55" fmla="*/ 3021316 h 3439297"/>
                <a:gd name="connsiteX56" fmla="*/ 1671774 w 12209033"/>
                <a:gd name="connsiteY56" fmla="*/ 2957451 h 3439297"/>
                <a:gd name="connsiteX57" fmla="*/ 1441129 w 12209033"/>
                <a:gd name="connsiteY57" fmla="*/ 2959882 h 3439297"/>
                <a:gd name="connsiteX58" fmla="*/ 1441129 w 12209033"/>
                <a:gd name="connsiteY58" fmla="*/ 3080323 h 3439297"/>
                <a:gd name="connsiteX59" fmla="*/ 1459246 w 12209033"/>
                <a:gd name="connsiteY59" fmla="*/ 3080323 h 3439297"/>
                <a:gd name="connsiteX60" fmla="*/ 1459246 w 12209033"/>
                <a:gd name="connsiteY60" fmla="*/ 2959882 h 3439297"/>
                <a:gd name="connsiteX61" fmla="*/ 1441129 w 12209033"/>
                <a:gd name="connsiteY61" fmla="*/ 2959882 h 3439297"/>
                <a:gd name="connsiteX62" fmla="*/ 1484330 w 12209033"/>
                <a:gd name="connsiteY62" fmla="*/ 2959882 h 3439297"/>
                <a:gd name="connsiteX63" fmla="*/ 1536591 w 12209033"/>
                <a:gd name="connsiteY63" fmla="*/ 3081365 h 3439297"/>
                <a:gd name="connsiteX64" fmla="*/ 1552269 w 12209033"/>
                <a:gd name="connsiteY64" fmla="*/ 3081365 h 3439297"/>
                <a:gd name="connsiteX65" fmla="*/ 1604878 w 12209033"/>
                <a:gd name="connsiteY65" fmla="*/ 2959882 h 3439297"/>
                <a:gd name="connsiteX66" fmla="*/ 1585716 w 12209033"/>
                <a:gd name="connsiteY66" fmla="*/ 2959882 h 3439297"/>
                <a:gd name="connsiteX67" fmla="*/ 1544604 w 12209033"/>
                <a:gd name="connsiteY67" fmla="*/ 3059845 h 3439297"/>
                <a:gd name="connsiteX68" fmla="*/ 1504189 w 12209033"/>
                <a:gd name="connsiteY68" fmla="*/ 2959882 h 3439297"/>
                <a:gd name="connsiteX69" fmla="*/ 1484330 w 12209033"/>
                <a:gd name="connsiteY69" fmla="*/ 2959882 h 3439297"/>
                <a:gd name="connsiteX70" fmla="*/ 378316 w 12209033"/>
                <a:gd name="connsiteY70" fmla="*/ 2930638 h 3439297"/>
                <a:gd name="connsiteX71" fmla="*/ 352708 w 12209033"/>
                <a:gd name="connsiteY71" fmla="*/ 2949121 h 3439297"/>
                <a:gd name="connsiteX72" fmla="*/ 352708 w 12209033"/>
                <a:gd name="connsiteY72" fmla="*/ 3035199 h 3439297"/>
                <a:gd name="connsiteX73" fmla="*/ 397653 w 12209033"/>
                <a:gd name="connsiteY73" fmla="*/ 3079974 h 3439297"/>
                <a:gd name="connsiteX74" fmla="*/ 428313 w 12209033"/>
                <a:gd name="connsiteY74" fmla="*/ 3079974 h 3439297"/>
                <a:gd name="connsiteX75" fmla="*/ 403576 w 12209033"/>
                <a:gd name="connsiteY75" fmla="*/ 3035199 h 3439297"/>
                <a:gd name="connsiteX76" fmla="*/ 403924 w 12209033"/>
                <a:gd name="connsiteY76" fmla="*/ 2949121 h 3439297"/>
                <a:gd name="connsiteX77" fmla="*/ 378316 w 12209033"/>
                <a:gd name="connsiteY77" fmla="*/ 2930638 h 3439297"/>
                <a:gd name="connsiteX78" fmla="*/ 441727 w 12209033"/>
                <a:gd name="connsiteY78" fmla="*/ 2930638 h 3439297"/>
                <a:gd name="connsiteX79" fmla="*/ 416119 w 12209033"/>
                <a:gd name="connsiteY79" fmla="*/ 2949121 h 3439297"/>
                <a:gd name="connsiteX80" fmla="*/ 416119 w 12209033"/>
                <a:gd name="connsiteY80" fmla="*/ 3035199 h 3439297"/>
                <a:gd name="connsiteX81" fmla="*/ 461063 w 12209033"/>
                <a:gd name="connsiteY81" fmla="*/ 3079974 h 3439297"/>
                <a:gd name="connsiteX82" fmla="*/ 491723 w 12209033"/>
                <a:gd name="connsiteY82" fmla="*/ 3079974 h 3439297"/>
                <a:gd name="connsiteX83" fmla="*/ 466986 w 12209033"/>
                <a:gd name="connsiteY83" fmla="*/ 3035199 h 3439297"/>
                <a:gd name="connsiteX84" fmla="*/ 467334 w 12209033"/>
                <a:gd name="connsiteY84" fmla="*/ 2949121 h 3439297"/>
                <a:gd name="connsiteX85" fmla="*/ 441727 w 12209033"/>
                <a:gd name="connsiteY85" fmla="*/ 2930638 h 3439297"/>
                <a:gd name="connsiteX86" fmla="*/ 506182 w 12209033"/>
                <a:gd name="connsiteY86" fmla="*/ 2930638 h 3439297"/>
                <a:gd name="connsiteX87" fmla="*/ 480574 w 12209033"/>
                <a:gd name="connsiteY87" fmla="*/ 2949121 h 3439297"/>
                <a:gd name="connsiteX88" fmla="*/ 480574 w 12209033"/>
                <a:gd name="connsiteY88" fmla="*/ 3035199 h 3439297"/>
                <a:gd name="connsiteX89" fmla="*/ 525518 w 12209033"/>
                <a:gd name="connsiteY89" fmla="*/ 3079974 h 3439297"/>
                <a:gd name="connsiteX90" fmla="*/ 556178 w 12209033"/>
                <a:gd name="connsiteY90" fmla="*/ 3079974 h 3439297"/>
                <a:gd name="connsiteX91" fmla="*/ 531441 w 12209033"/>
                <a:gd name="connsiteY91" fmla="*/ 3035199 h 3439297"/>
                <a:gd name="connsiteX92" fmla="*/ 531790 w 12209033"/>
                <a:gd name="connsiteY92" fmla="*/ 2949121 h 3439297"/>
                <a:gd name="connsiteX93" fmla="*/ 506182 w 12209033"/>
                <a:gd name="connsiteY93" fmla="*/ 2930638 h 3439297"/>
                <a:gd name="connsiteX94" fmla="*/ 1009803 w 12209033"/>
                <a:gd name="connsiteY94" fmla="*/ 2957104 h 3439297"/>
                <a:gd name="connsiteX95" fmla="*/ 946741 w 12209033"/>
                <a:gd name="connsiteY95" fmla="*/ 3019928 h 3439297"/>
                <a:gd name="connsiteX96" fmla="*/ 946741 w 12209033"/>
                <a:gd name="connsiteY96" fmla="*/ 3020622 h 3439297"/>
                <a:gd name="connsiteX97" fmla="*/ 1008757 w 12209033"/>
                <a:gd name="connsiteY97" fmla="*/ 3082752 h 3439297"/>
                <a:gd name="connsiteX98" fmla="*/ 1009454 w 12209033"/>
                <a:gd name="connsiteY98" fmla="*/ 3082752 h 3439297"/>
                <a:gd name="connsiteX99" fmla="*/ 1010151 w 12209033"/>
                <a:gd name="connsiteY99" fmla="*/ 3082752 h 3439297"/>
                <a:gd name="connsiteX100" fmla="*/ 1072864 w 12209033"/>
                <a:gd name="connsiteY100" fmla="*/ 3020275 h 3439297"/>
                <a:gd name="connsiteX101" fmla="*/ 1072864 w 12209033"/>
                <a:gd name="connsiteY101" fmla="*/ 3019581 h 3439297"/>
                <a:gd name="connsiteX102" fmla="*/ 1009803 w 12209033"/>
                <a:gd name="connsiteY102" fmla="*/ 2957104 h 3439297"/>
                <a:gd name="connsiteX103" fmla="*/ 1265881 w 12209033"/>
                <a:gd name="connsiteY103" fmla="*/ 2958147 h 3439297"/>
                <a:gd name="connsiteX104" fmla="*/ 1221982 w 12209033"/>
                <a:gd name="connsiteY104" fmla="*/ 2968560 h 3439297"/>
                <a:gd name="connsiteX105" fmla="*/ 1227208 w 12209033"/>
                <a:gd name="connsiteY105" fmla="*/ 2983138 h 3439297"/>
                <a:gd name="connsiteX106" fmla="*/ 1263790 w 12209033"/>
                <a:gd name="connsiteY106" fmla="*/ 2974460 h 3439297"/>
                <a:gd name="connsiteX107" fmla="*/ 1299676 w 12209033"/>
                <a:gd name="connsiteY107" fmla="*/ 3007087 h 3439297"/>
                <a:gd name="connsiteX108" fmla="*/ 1299676 w 12209033"/>
                <a:gd name="connsiteY108" fmla="*/ 3011252 h 3439297"/>
                <a:gd name="connsiteX109" fmla="*/ 1262745 w 12209033"/>
                <a:gd name="connsiteY109" fmla="*/ 3006046 h 3439297"/>
                <a:gd name="connsiteX110" fmla="*/ 1211181 w 12209033"/>
                <a:gd name="connsiteY110" fmla="*/ 3045614 h 3439297"/>
                <a:gd name="connsiteX111" fmla="*/ 1256125 w 12209033"/>
                <a:gd name="connsiteY111" fmla="*/ 3083100 h 3439297"/>
                <a:gd name="connsiteX112" fmla="*/ 1299676 w 12209033"/>
                <a:gd name="connsiteY112" fmla="*/ 3062622 h 3439297"/>
                <a:gd name="connsiteX113" fmla="*/ 1299676 w 12209033"/>
                <a:gd name="connsiteY113" fmla="*/ 3080323 h 3439297"/>
                <a:gd name="connsiteX114" fmla="*/ 1317445 w 12209033"/>
                <a:gd name="connsiteY114" fmla="*/ 3080323 h 3439297"/>
                <a:gd name="connsiteX115" fmla="*/ 1317445 w 12209033"/>
                <a:gd name="connsiteY115" fmla="*/ 3006740 h 3439297"/>
                <a:gd name="connsiteX116" fmla="*/ 1304902 w 12209033"/>
                <a:gd name="connsiteY116" fmla="*/ 2971337 h 3439297"/>
                <a:gd name="connsiteX117" fmla="*/ 1265881 w 12209033"/>
                <a:gd name="connsiteY117" fmla="*/ 2958147 h 3439297"/>
                <a:gd name="connsiteX118" fmla="*/ 1081574 w 12209033"/>
                <a:gd name="connsiteY118" fmla="*/ 2959882 h 3439297"/>
                <a:gd name="connsiteX119" fmla="*/ 1133835 w 12209033"/>
                <a:gd name="connsiteY119" fmla="*/ 3081365 h 3439297"/>
                <a:gd name="connsiteX120" fmla="*/ 1149862 w 12209033"/>
                <a:gd name="connsiteY120" fmla="*/ 3081365 h 3439297"/>
                <a:gd name="connsiteX121" fmla="*/ 1202471 w 12209033"/>
                <a:gd name="connsiteY121" fmla="*/ 2959882 h 3439297"/>
                <a:gd name="connsiteX122" fmla="*/ 1182961 w 12209033"/>
                <a:gd name="connsiteY122" fmla="*/ 2959882 h 3439297"/>
                <a:gd name="connsiteX123" fmla="*/ 1142197 w 12209033"/>
                <a:gd name="connsiteY123" fmla="*/ 3059845 h 3439297"/>
                <a:gd name="connsiteX124" fmla="*/ 1101433 w 12209033"/>
                <a:gd name="connsiteY124" fmla="*/ 2959882 h 3439297"/>
                <a:gd name="connsiteX125" fmla="*/ 1081574 w 12209033"/>
                <a:gd name="connsiteY125" fmla="*/ 2959882 h 3439297"/>
                <a:gd name="connsiteX126" fmla="*/ 735606 w 12209033"/>
                <a:gd name="connsiteY126" fmla="*/ 2957105 h 3439297"/>
                <a:gd name="connsiteX127" fmla="*/ 694146 w 12209033"/>
                <a:gd name="connsiteY127" fmla="*/ 2980707 h 3439297"/>
                <a:gd name="connsiteX128" fmla="*/ 694146 w 12209033"/>
                <a:gd name="connsiteY128" fmla="*/ 2959882 h 3439297"/>
                <a:gd name="connsiteX129" fmla="*/ 676029 w 12209033"/>
                <a:gd name="connsiteY129" fmla="*/ 2959882 h 3439297"/>
                <a:gd name="connsiteX130" fmla="*/ 676029 w 12209033"/>
                <a:gd name="connsiteY130" fmla="*/ 3079628 h 3439297"/>
                <a:gd name="connsiteX131" fmla="*/ 694146 w 12209033"/>
                <a:gd name="connsiteY131" fmla="*/ 3079628 h 3439297"/>
                <a:gd name="connsiteX132" fmla="*/ 694146 w 12209033"/>
                <a:gd name="connsiteY132" fmla="*/ 3010904 h 3439297"/>
                <a:gd name="connsiteX133" fmla="*/ 694146 w 12209033"/>
                <a:gd name="connsiteY133" fmla="*/ 3008474 h 3439297"/>
                <a:gd name="connsiteX134" fmla="*/ 729683 w 12209033"/>
                <a:gd name="connsiteY134" fmla="*/ 2973071 h 3439297"/>
                <a:gd name="connsiteX135" fmla="*/ 730380 w 12209033"/>
                <a:gd name="connsiteY135" fmla="*/ 2973071 h 3439297"/>
                <a:gd name="connsiteX136" fmla="*/ 763827 w 12209033"/>
                <a:gd name="connsiteY136" fmla="*/ 3009516 h 3439297"/>
                <a:gd name="connsiteX137" fmla="*/ 763827 w 12209033"/>
                <a:gd name="connsiteY137" fmla="*/ 3079975 h 3439297"/>
                <a:gd name="connsiteX138" fmla="*/ 781944 w 12209033"/>
                <a:gd name="connsiteY138" fmla="*/ 3079975 h 3439297"/>
                <a:gd name="connsiteX139" fmla="*/ 781944 w 12209033"/>
                <a:gd name="connsiteY139" fmla="*/ 3005351 h 3439297"/>
                <a:gd name="connsiteX140" fmla="*/ 735606 w 12209033"/>
                <a:gd name="connsiteY140" fmla="*/ 2957105 h 3439297"/>
                <a:gd name="connsiteX141" fmla="*/ 874620 w 12209033"/>
                <a:gd name="connsiteY141" fmla="*/ 2957105 h 3439297"/>
                <a:gd name="connsiteX142" fmla="*/ 833160 w 12209033"/>
                <a:gd name="connsiteY142" fmla="*/ 2980707 h 3439297"/>
                <a:gd name="connsiteX143" fmla="*/ 833160 w 12209033"/>
                <a:gd name="connsiteY143" fmla="*/ 2959882 h 3439297"/>
                <a:gd name="connsiteX144" fmla="*/ 815043 w 12209033"/>
                <a:gd name="connsiteY144" fmla="*/ 2959882 h 3439297"/>
                <a:gd name="connsiteX145" fmla="*/ 815043 w 12209033"/>
                <a:gd name="connsiteY145" fmla="*/ 3079628 h 3439297"/>
                <a:gd name="connsiteX146" fmla="*/ 833160 w 12209033"/>
                <a:gd name="connsiteY146" fmla="*/ 3079628 h 3439297"/>
                <a:gd name="connsiteX147" fmla="*/ 833160 w 12209033"/>
                <a:gd name="connsiteY147" fmla="*/ 3010904 h 3439297"/>
                <a:gd name="connsiteX148" fmla="*/ 833160 w 12209033"/>
                <a:gd name="connsiteY148" fmla="*/ 3008474 h 3439297"/>
                <a:gd name="connsiteX149" fmla="*/ 868698 w 12209033"/>
                <a:gd name="connsiteY149" fmla="*/ 2973071 h 3439297"/>
                <a:gd name="connsiteX150" fmla="*/ 869394 w 12209033"/>
                <a:gd name="connsiteY150" fmla="*/ 2973071 h 3439297"/>
                <a:gd name="connsiteX151" fmla="*/ 902841 w 12209033"/>
                <a:gd name="connsiteY151" fmla="*/ 3009516 h 3439297"/>
                <a:gd name="connsiteX152" fmla="*/ 902841 w 12209033"/>
                <a:gd name="connsiteY152" fmla="*/ 3079975 h 3439297"/>
                <a:gd name="connsiteX153" fmla="*/ 920958 w 12209033"/>
                <a:gd name="connsiteY153" fmla="*/ 3079975 h 3439297"/>
                <a:gd name="connsiteX154" fmla="*/ 920958 w 12209033"/>
                <a:gd name="connsiteY154" fmla="*/ 3005351 h 3439297"/>
                <a:gd name="connsiteX155" fmla="*/ 874620 w 12209033"/>
                <a:gd name="connsiteY155" fmla="*/ 2957105 h 3439297"/>
                <a:gd name="connsiteX156" fmla="*/ 620632 w 12209033"/>
                <a:gd name="connsiteY156" fmla="*/ 2959882 h 3439297"/>
                <a:gd name="connsiteX157" fmla="*/ 620632 w 12209033"/>
                <a:gd name="connsiteY157" fmla="*/ 3080323 h 3439297"/>
                <a:gd name="connsiteX158" fmla="*/ 638750 w 12209033"/>
                <a:gd name="connsiteY158" fmla="*/ 3080323 h 3439297"/>
                <a:gd name="connsiteX159" fmla="*/ 638750 w 12209033"/>
                <a:gd name="connsiteY159" fmla="*/ 2959882 h 3439297"/>
                <a:gd name="connsiteX160" fmla="*/ 620632 w 12209033"/>
                <a:gd name="connsiteY160" fmla="*/ 2959882 h 3439297"/>
                <a:gd name="connsiteX161" fmla="*/ 1005272 w 12209033"/>
                <a:gd name="connsiteY161" fmla="*/ 3181324 h 3439297"/>
                <a:gd name="connsiteX162" fmla="*/ 960328 w 12209033"/>
                <a:gd name="connsiteY162" fmla="*/ 3225752 h 3439297"/>
                <a:gd name="connsiteX163" fmla="*/ 1005272 w 12209033"/>
                <a:gd name="connsiteY163" fmla="*/ 3270180 h 3439297"/>
                <a:gd name="connsiteX164" fmla="*/ 1047429 w 12209033"/>
                <a:gd name="connsiteY164" fmla="*/ 3238247 h 3439297"/>
                <a:gd name="connsiteX165" fmla="*/ 1028615 w 12209033"/>
                <a:gd name="connsiteY165" fmla="*/ 3238247 h 3439297"/>
                <a:gd name="connsiteX166" fmla="*/ 1005272 w 12209033"/>
                <a:gd name="connsiteY166" fmla="*/ 3254560 h 3439297"/>
                <a:gd name="connsiteX167" fmla="*/ 978097 w 12209033"/>
                <a:gd name="connsiteY167" fmla="*/ 3225752 h 3439297"/>
                <a:gd name="connsiteX168" fmla="*/ 1005272 w 12209033"/>
                <a:gd name="connsiteY168" fmla="*/ 3196943 h 3439297"/>
                <a:gd name="connsiteX169" fmla="*/ 1028615 w 12209033"/>
                <a:gd name="connsiteY169" fmla="*/ 3213257 h 3439297"/>
                <a:gd name="connsiteX170" fmla="*/ 1047429 w 12209033"/>
                <a:gd name="connsiteY170" fmla="*/ 3213257 h 3439297"/>
                <a:gd name="connsiteX171" fmla="*/ 1005272 w 12209033"/>
                <a:gd name="connsiteY171" fmla="*/ 3181324 h 3439297"/>
                <a:gd name="connsiteX172" fmla="*/ 1201773 w 12209033"/>
                <a:gd name="connsiteY172" fmla="*/ 3182713 h 3439297"/>
                <a:gd name="connsiteX173" fmla="*/ 1191670 w 12209033"/>
                <a:gd name="connsiteY173" fmla="*/ 3193126 h 3439297"/>
                <a:gd name="connsiteX174" fmla="*/ 1201773 w 12209033"/>
                <a:gd name="connsiteY174" fmla="*/ 3203191 h 3439297"/>
                <a:gd name="connsiteX175" fmla="*/ 1212225 w 12209033"/>
                <a:gd name="connsiteY175" fmla="*/ 3193126 h 3439297"/>
                <a:gd name="connsiteX176" fmla="*/ 1201773 w 12209033"/>
                <a:gd name="connsiteY176" fmla="*/ 3182713 h 3439297"/>
                <a:gd name="connsiteX177" fmla="*/ 1349148 w 12209033"/>
                <a:gd name="connsiteY177" fmla="*/ 3191391 h 3439297"/>
                <a:gd name="connsiteX178" fmla="*/ 1349148 w 12209033"/>
                <a:gd name="connsiteY178" fmla="*/ 3212911 h 3439297"/>
                <a:gd name="connsiteX179" fmla="*/ 1340438 w 12209033"/>
                <a:gd name="connsiteY179" fmla="*/ 3212911 h 3439297"/>
                <a:gd name="connsiteX180" fmla="*/ 1340438 w 12209033"/>
                <a:gd name="connsiteY180" fmla="*/ 3226447 h 3439297"/>
                <a:gd name="connsiteX181" fmla="*/ 1349148 w 12209033"/>
                <a:gd name="connsiteY181" fmla="*/ 3226447 h 3439297"/>
                <a:gd name="connsiteX182" fmla="*/ 1349148 w 12209033"/>
                <a:gd name="connsiteY182" fmla="*/ 3257338 h 3439297"/>
                <a:gd name="connsiteX183" fmla="*/ 1365523 w 12209033"/>
                <a:gd name="connsiteY183" fmla="*/ 3269834 h 3439297"/>
                <a:gd name="connsiteX184" fmla="*/ 1378065 w 12209033"/>
                <a:gd name="connsiteY184" fmla="*/ 3269139 h 3439297"/>
                <a:gd name="connsiteX185" fmla="*/ 1378065 w 12209033"/>
                <a:gd name="connsiteY185" fmla="*/ 3255603 h 3439297"/>
                <a:gd name="connsiteX186" fmla="*/ 1370749 w 12209033"/>
                <a:gd name="connsiteY186" fmla="*/ 3255950 h 3439297"/>
                <a:gd name="connsiteX187" fmla="*/ 1365523 w 12209033"/>
                <a:gd name="connsiteY187" fmla="*/ 3251785 h 3439297"/>
                <a:gd name="connsiteX188" fmla="*/ 1365523 w 12209033"/>
                <a:gd name="connsiteY188" fmla="*/ 3226447 h 3439297"/>
                <a:gd name="connsiteX189" fmla="*/ 1377717 w 12209033"/>
                <a:gd name="connsiteY189" fmla="*/ 3226447 h 3439297"/>
                <a:gd name="connsiteX190" fmla="*/ 1377717 w 12209033"/>
                <a:gd name="connsiteY190" fmla="*/ 3212911 h 3439297"/>
                <a:gd name="connsiteX191" fmla="*/ 1365523 w 12209033"/>
                <a:gd name="connsiteY191" fmla="*/ 3212911 h 3439297"/>
                <a:gd name="connsiteX192" fmla="*/ 1365523 w 12209033"/>
                <a:gd name="connsiteY192" fmla="*/ 3191391 h 3439297"/>
                <a:gd name="connsiteX193" fmla="*/ 1349148 w 12209033"/>
                <a:gd name="connsiteY193" fmla="*/ 3191391 h 3439297"/>
                <a:gd name="connsiteX194" fmla="*/ 1414649 w 12209033"/>
                <a:gd name="connsiteY194" fmla="*/ 3211174 h 3439297"/>
                <a:gd name="connsiteX195" fmla="*/ 1385383 w 12209033"/>
                <a:gd name="connsiteY195" fmla="*/ 3240677 h 3439297"/>
                <a:gd name="connsiteX196" fmla="*/ 1414998 w 12209033"/>
                <a:gd name="connsiteY196" fmla="*/ 3270180 h 3439297"/>
                <a:gd name="connsiteX197" fmla="*/ 1443218 w 12209033"/>
                <a:gd name="connsiteY197" fmla="*/ 3252478 h 3439297"/>
                <a:gd name="connsiteX198" fmla="*/ 1426495 w 12209033"/>
                <a:gd name="connsiteY198" fmla="*/ 3250742 h 3439297"/>
                <a:gd name="connsiteX199" fmla="*/ 1414998 w 12209033"/>
                <a:gd name="connsiteY199" fmla="*/ 3256643 h 3439297"/>
                <a:gd name="connsiteX200" fmla="*/ 1402106 w 12209033"/>
                <a:gd name="connsiteY200" fmla="*/ 3245189 h 3439297"/>
                <a:gd name="connsiteX201" fmla="*/ 1444263 w 12209033"/>
                <a:gd name="connsiteY201" fmla="*/ 3245189 h 3439297"/>
                <a:gd name="connsiteX202" fmla="*/ 1414649 w 12209033"/>
                <a:gd name="connsiteY202" fmla="*/ 3211174 h 3439297"/>
                <a:gd name="connsiteX203" fmla="*/ 1057184 w 12209033"/>
                <a:gd name="connsiteY203" fmla="*/ 3183060 h 3439297"/>
                <a:gd name="connsiteX204" fmla="*/ 1057184 w 12209033"/>
                <a:gd name="connsiteY204" fmla="*/ 3268792 h 3439297"/>
                <a:gd name="connsiteX205" fmla="*/ 1073211 w 12209033"/>
                <a:gd name="connsiteY205" fmla="*/ 3268792 h 3439297"/>
                <a:gd name="connsiteX206" fmla="*/ 1073211 w 12209033"/>
                <a:gd name="connsiteY206" fmla="*/ 3183060 h 3439297"/>
                <a:gd name="connsiteX207" fmla="*/ 1057184 w 12209033"/>
                <a:gd name="connsiteY207" fmla="*/ 3183060 h 3439297"/>
                <a:gd name="connsiteX208" fmla="*/ 1109794 w 12209033"/>
                <a:gd name="connsiteY208" fmla="*/ 3210827 h 3439297"/>
                <a:gd name="connsiteX209" fmla="*/ 1085754 w 12209033"/>
                <a:gd name="connsiteY209" fmla="*/ 3217769 h 3439297"/>
                <a:gd name="connsiteX210" fmla="*/ 1092025 w 12209033"/>
                <a:gd name="connsiteY210" fmla="*/ 3229917 h 3439297"/>
                <a:gd name="connsiteX211" fmla="*/ 1109097 w 12209033"/>
                <a:gd name="connsiteY211" fmla="*/ 3224711 h 3439297"/>
                <a:gd name="connsiteX212" fmla="*/ 1118504 w 12209033"/>
                <a:gd name="connsiteY212" fmla="*/ 3231306 h 3439297"/>
                <a:gd name="connsiteX213" fmla="*/ 1118156 w 12209033"/>
                <a:gd name="connsiteY213" fmla="*/ 3231306 h 3439297"/>
                <a:gd name="connsiteX214" fmla="*/ 1114323 w 12209033"/>
                <a:gd name="connsiteY214" fmla="*/ 3234777 h 3439297"/>
                <a:gd name="connsiteX215" fmla="*/ 1103174 w 12209033"/>
                <a:gd name="connsiteY215" fmla="*/ 3234777 h 3439297"/>
                <a:gd name="connsiteX216" fmla="*/ 1082618 w 12209033"/>
                <a:gd name="connsiteY216" fmla="*/ 3252131 h 3439297"/>
                <a:gd name="connsiteX217" fmla="*/ 1102477 w 12209033"/>
                <a:gd name="connsiteY217" fmla="*/ 3269833 h 3439297"/>
                <a:gd name="connsiteX218" fmla="*/ 1118156 w 12209033"/>
                <a:gd name="connsiteY218" fmla="*/ 3263238 h 3439297"/>
                <a:gd name="connsiteX219" fmla="*/ 1118156 w 12209033"/>
                <a:gd name="connsiteY219" fmla="*/ 3268444 h 3439297"/>
                <a:gd name="connsiteX220" fmla="*/ 1134182 w 12209033"/>
                <a:gd name="connsiteY220" fmla="*/ 3268444 h 3439297"/>
                <a:gd name="connsiteX221" fmla="*/ 1134182 w 12209033"/>
                <a:gd name="connsiteY221" fmla="*/ 3231653 h 3439297"/>
                <a:gd name="connsiteX222" fmla="*/ 1109794 w 12209033"/>
                <a:gd name="connsiteY222" fmla="*/ 3210827 h 3439297"/>
                <a:gd name="connsiteX223" fmla="*/ 1307340 w 12209033"/>
                <a:gd name="connsiteY223" fmla="*/ 3210827 h 3439297"/>
                <a:gd name="connsiteX224" fmla="*/ 1283300 w 12209033"/>
                <a:gd name="connsiteY224" fmla="*/ 3217769 h 3439297"/>
                <a:gd name="connsiteX225" fmla="*/ 1289571 w 12209033"/>
                <a:gd name="connsiteY225" fmla="*/ 3229917 h 3439297"/>
                <a:gd name="connsiteX226" fmla="*/ 1306643 w 12209033"/>
                <a:gd name="connsiteY226" fmla="*/ 3224711 h 3439297"/>
                <a:gd name="connsiteX227" fmla="*/ 1316050 w 12209033"/>
                <a:gd name="connsiteY227" fmla="*/ 3231306 h 3439297"/>
                <a:gd name="connsiteX228" fmla="*/ 1315701 w 12209033"/>
                <a:gd name="connsiteY228" fmla="*/ 3231306 h 3439297"/>
                <a:gd name="connsiteX229" fmla="*/ 1311869 w 12209033"/>
                <a:gd name="connsiteY229" fmla="*/ 3234777 h 3439297"/>
                <a:gd name="connsiteX230" fmla="*/ 1300720 w 12209033"/>
                <a:gd name="connsiteY230" fmla="*/ 3234777 h 3439297"/>
                <a:gd name="connsiteX231" fmla="*/ 1280164 w 12209033"/>
                <a:gd name="connsiteY231" fmla="*/ 3252131 h 3439297"/>
                <a:gd name="connsiteX232" fmla="*/ 1300023 w 12209033"/>
                <a:gd name="connsiteY232" fmla="*/ 3269833 h 3439297"/>
                <a:gd name="connsiteX233" fmla="*/ 1315701 w 12209033"/>
                <a:gd name="connsiteY233" fmla="*/ 3263238 h 3439297"/>
                <a:gd name="connsiteX234" fmla="*/ 1315701 w 12209033"/>
                <a:gd name="connsiteY234" fmla="*/ 3268444 h 3439297"/>
                <a:gd name="connsiteX235" fmla="*/ 1331728 w 12209033"/>
                <a:gd name="connsiteY235" fmla="*/ 3268444 h 3439297"/>
                <a:gd name="connsiteX236" fmla="*/ 1331728 w 12209033"/>
                <a:gd name="connsiteY236" fmla="*/ 3231653 h 3439297"/>
                <a:gd name="connsiteX237" fmla="*/ 1307340 w 12209033"/>
                <a:gd name="connsiteY237" fmla="*/ 3210827 h 3439297"/>
                <a:gd name="connsiteX238" fmla="*/ 1178082 w 12209033"/>
                <a:gd name="connsiteY238" fmla="*/ 3211521 h 3439297"/>
                <a:gd name="connsiteX239" fmla="*/ 1163449 w 12209033"/>
                <a:gd name="connsiteY239" fmla="*/ 3221240 h 3439297"/>
                <a:gd name="connsiteX240" fmla="*/ 1163449 w 12209033"/>
                <a:gd name="connsiteY240" fmla="*/ 3212216 h 3439297"/>
                <a:gd name="connsiteX241" fmla="*/ 1147770 w 12209033"/>
                <a:gd name="connsiteY241" fmla="*/ 3212216 h 3439297"/>
                <a:gd name="connsiteX242" fmla="*/ 1147770 w 12209033"/>
                <a:gd name="connsiteY242" fmla="*/ 3268445 h 3439297"/>
                <a:gd name="connsiteX243" fmla="*/ 1163797 w 12209033"/>
                <a:gd name="connsiteY243" fmla="*/ 3268445 h 3439297"/>
                <a:gd name="connsiteX244" fmla="*/ 1163797 w 12209033"/>
                <a:gd name="connsiteY244" fmla="*/ 3241718 h 3439297"/>
                <a:gd name="connsiteX245" fmla="*/ 1175643 w 12209033"/>
                <a:gd name="connsiteY245" fmla="*/ 3228182 h 3439297"/>
                <a:gd name="connsiteX246" fmla="*/ 1182263 w 12209033"/>
                <a:gd name="connsiteY246" fmla="*/ 3228182 h 3439297"/>
                <a:gd name="connsiteX247" fmla="*/ 1182611 w 12209033"/>
                <a:gd name="connsiteY247" fmla="*/ 3228182 h 3439297"/>
                <a:gd name="connsiteX248" fmla="*/ 1182611 w 12209033"/>
                <a:gd name="connsiteY248" fmla="*/ 3211868 h 3439297"/>
                <a:gd name="connsiteX249" fmla="*/ 1178082 w 12209033"/>
                <a:gd name="connsiteY249" fmla="*/ 3211521 h 3439297"/>
                <a:gd name="connsiteX250" fmla="*/ 1186792 w 12209033"/>
                <a:gd name="connsiteY250" fmla="*/ 3212563 h 3439297"/>
                <a:gd name="connsiteX251" fmla="*/ 1186792 w 12209033"/>
                <a:gd name="connsiteY251" fmla="*/ 3226099 h 3439297"/>
                <a:gd name="connsiteX252" fmla="*/ 1194457 w 12209033"/>
                <a:gd name="connsiteY252" fmla="*/ 3226099 h 3439297"/>
                <a:gd name="connsiteX253" fmla="*/ 1194457 w 12209033"/>
                <a:gd name="connsiteY253" fmla="*/ 3268791 h 3439297"/>
                <a:gd name="connsiteX254" fmla="*/ 1210483 w 12209033"/>
                <a:gd name="connsiteY254" fmla="*/ 3268791 h 3439297"/>
                <a:gd name="connsiteX255" fmla="*/ 1210831 w 12209033"/>
                <a:gd name="connsiteY255" fmla="*/ 3268791 h 3439297"/>
                <a:gd name="connsiteX256" fmla="*/ 1210831 w 12209033"/>
                <a:gd name="connsiteY256" fmla="*/ 3212563 h 3439297"/>
                <a:gd name="connsiteX257" fmla="*/ 1186792 w 12209033"/>
                <a:gd name="connsiteY257" fmla="*/ 3212563 h 3439297"/>
                <a:gd name="connsiteX258" fmla="*/ 1218845 w 12209033"/>
                <a:gd name="connsiteY258" fmla="*/ 3212563 h 3439297"/>
                <a:gd name="connsiteX259" fmla="*/ 1238008 w 12209033"/>
                <a:gd name="connsiteY259" fmla="*/ 3268792 h 3439297"/>
                <a:gd name="connsiteX260" fmla="*/ 1257867 w 12209033"/>
                <a:gd name="connsiteY260" fmla="*/ 3268792 h 3439297"/>
                <a:gd name="connsiteX261" fmla="*/ 1278074 w 12209033"/>
                <a:gd name="connsiteY261" fmla="*/ 3212563 h 3439297"/>
                <a:gd name="connsiteX262" fmla="*/ 1261351 w 12209033"/>
                <a:gd name="connsiteY262" fmla="*/ 3212563 h 3439297"/>
                <a:gd name="connsiteX263" fmla="*/ 1248460 w 12209033"/>
                <a:gd name="connsiteY263" fmla="*/ 3251437 h 3439297"/>
                <a:gd name="connsiteX264" fmla="*/ 1236265 w 12209033"/>
                <a:gd name="connsiteY264" fmla="*/ 3212563 h 3439297"/>
                <a:gd name="connsiteX265" fmla="*/ 1218845 w 12209033"/>
                <a:gd name="connsiteY265" fmla="*/ 3212563 h 3439297"/>
                <a:gd name="connsiteX266" fmla="*/ 924094 w 12209033"/>
                <a:gd name="connsiteY266" fmla="*/ 3182366 h 3439297"/>
                <a:gd name="connsiteX267" fmla="*/ 911899 w 12209033"/>
                <a:gd name="connsiteY267" fmla="*/ 3195208 h 3439297"/>
                <a:gd name="connsiteX268" fmla="*/ 911551 w 12209033"/>
                <a:gd name="connsiteY268" fmla="*/ 3214298 h 3439297"/>
                <a:gd name="connsiteX269" fmla="*/ 902144 w 12209033"/>
                <a:gd name="connsiteY269" fmla="*/ 3214298 h 3439297"/>
                <a:gd name="connsiteX270" fmla="*/ 902144 w 12209033"/>
                <a:gd name="connsiteY270" fmla="*/ 3220546 h 3439297"/>
                <a:gd name="connsiteX271" fmla="*/ 911551 w 12209033"/>
                <a:gd name="connsiteY271" fmla="*/ 3220546 h 3439297"/>
                <a:gd name="connsiteX272" fmla="*/ 911551 w 12209033"/>
                <a:gd name="connsiteY272" fmla="*/ 3268445 h 3439297"/>
                <a:gd name="connsiteX273" fmla="*/ 919216 w 12209033"/>
                <a:gd name="connsiteY273" fmla="*/ 3268445 h 3439297"/>
                <a:gd name="connsiteX274" fmla="*/ 919216 w 12209033"/>
                <a:gd name="connsiteY274" fmla="*/ 3220546 h 3439297"/>
                <a:gd name="connsiteX275" fmla="*/ 930365 w 12209033"/>
                <a:gd name="connsiteY275" fmla="*/ 3220546 h 3439297"/>
                <a:gd name="connsiteX276" fmla="*/ 930365 w 12209033"/>
                <a:gd name="connsiteY276" fmla="*/ 3214298 h 3439297"/>
                <a:gd name="connsiteX277" fmla="*/ 919216 w 12209033"/>
                <a:gd name="connsiteY277" fmla="*/ 3214298 h 3439297"/>
                <a:gd name="connsiteX278" fmla="*/ 919216 w 12209033"/>
                <a:gd name="connsiteY278" fmla="*/ 3195903 h 3439297"/>
                <a:gd name="connsiteX279" fmla="*/ 925836 w 12209033"/>
                <a:gd name="connsiteY279" fmla="*/ 3188614 h 3439297"/>
                <a:gd name="connsiteX280" fmla="*/ 931410 w 12209033"/>
                <a:gd name="connsiteY280" fmla="*/ 3189308 h 3439297"/>
                <a:gd name="connsiteX281" fmla="*/ 931410 w 12209033"/>
                <a:gd name="connsiteY281" fmla="*/ 3182713 h 3439297"/>
                <a:gd name="connsiteX282" fmla="*/ 924094 w 12209033"/>
                <a:gd name="connsiteY282" fmla="*/ 3182366 h 3439297"/>
                <a:gd name="connsiteX283" fmla="*/ 624813 w 12209033"/>
                <a:gd name="connsiteY283" fmla="*/ 3183060 h 3439297"/>
                <a:gd name="connsiteX284" fmla="*/ 624813 w 12209033"/>
                <a:gd name="connsiteY284" fmla="*/ 3268792 h 3439297"/>
                <a:gd name="connsiteX285" fmla="*/ 632478 w 12209033"/>
                <a:gd name="connsiteY285" fmla="*/ 3268792 h 3439297"/>
                <a:gd name="connsiteX286" fmla="*/ 632478 w 12209033"/>
                <a:gd name="connsiteY286" fmla="*/ 3235471 h 3439297"/>
                <a:gd name="connsiteX287" fmla="*/ 647808 w 12209033"/>
                <a:gd name="connsiteY287" fmla="*/ 3235471 h 3439297"/>
                <a:gd name="connsiteX288" fmla="*/ 677422 w 12209033"/>
                <a:gd name="connsiteY288" fmla="*/ 3209092 h 3439297"/>
                <a:gd name="connsiteX289" fmla="*/ 647808 w 12209033"/>
                <a:gd name="connsiteY289" fmla="*/ 3183060 h 3439297"/>
                <a:gd name="connsiteX290" fmla="*/ 624813 w 12209033"/>
                <a:gd name="connsiteY290" fmla="*/ 3183060 h 3439297"/>
                <a:gd name="connsiteX291" fmla="*/ 785776 w 12209033"/>
                <a:gd name="connsiteY291" fmla="*/ 3191737 h 3439297"/>
                <a:gd name="connsiteX292" fmla="*/ 785776 w 12209033"/>
                <a:gd name="connsiteY292" fmla="*/ 3214645 h 3439297"/>
                <a:gd name="connsiteX293" fmla="*/ 776369 w 12209033"/>
                <a:gd name="connsiteY293" fmla="*/ 3214645 h 3439297"/>
                <a:gd name="connsiteX294" fmla="*/ 776369 w 12209033"/>
                <a:gd name="connsiteY294" fmla="*/ 3220893 h 3439297"/>
                <a:gd name="connsiteX295" fmla="*/ 785776 w 12209033"/>
                <a:gd name="connsiteY295" fmla="*/ 3220893 h 3439297"/>
                <a:gd name="connsiteX296" fmla="*/ 785776 w 12209033"/>
                <a:gd name="connsiteY296" fmla="*/ 3257685 h 3439297"/>
                <a:gd name="connsiteX297" fmla="*/ 798319 w 12209033"/>
                <a:gd name="connsiteY297" fmla="*/ 3269139 h 3439297"/>
                <a:gd name="connsiteX298" fmla="*/ 806680 w 12209033"/>
                <a:gd name="connsiteY298" fmla="*/ 3268791 h 3439297"/>
                <a:gd name="connsiteX299" fmla="*/ 806680 w 12209033"/>
                <a:gd name="connsiteY299" fmla="*/ 3262544 h 3439297"/>
                <a:gd name="connsiteX300" fmla="*/ 801106 w 12209033"/>
                <a:gd name="connsiteY300" fmla="*/ 3262891 h 3439297"/>
                <a:gd name="connsiteX301" fmla="*/ 793441 w 12209033"/>
                <a:gd name="connsiteY301" fmla="*/ 3257685 h 3439297"/>
                <a:gd name="connsiteX302" fmla="*/ 793441 w 12209033"/>
                <a:gd name="connsiteY302" fmla="*/ 3220893 h 3439297"/>
                <a:gd name="connsiteX303" fmla="*/ 807029 w 12209033"/>
                <a:gd name="connsiteY303" fmla="*/ 3220893 h 3439297"/>
                <a:gd name="connsiteX304" fmla="*/ 807029 w 12209033"/>
                <a:gd name="connsiteY304" fmla="*/ 3214645 h 3439297"/>
                <a:gd name="connsiteX305" fmla="*/ 793441 w 12209033"/>
                <a:gd name="connsiteY305" fmla="*/ 3214645 h 3439297"/>
                <a:gd name="connsiteX306" fmla="*/ 793441 w 12209033"/>
                <a:gd name="connsiteY306" fmla="*/ 3191737 h 3439297"/>
                <a:gd name="connsiteX307" fmla="*/ 785776 w 12209033"/>
                <a:gd name="connsiteY307" fmla="*/ 3191737 h 3439297"/>
                <a:gd name="connsiteX308" fmla="*/ 867303 w 12209033"/>
                <a:gd name="connsiteY308" fmla="*/ 3213257 h 3439297"/>
                <a:gd name="connsiteX309" fmla="*/ 839082 w 12209033"/>
                <a:gd name="connsiteY309" fmla="*/ 3241719 h 3439297"/>
                <a:gd name="connsiteX310" fmla="*/ 867303 w 12209033"/>
                <a:gd name="connsiteY310" fmla="*/ 3270181 h 3439297"/>
                <a:gd name="connsiteX311" fmla="*/ 895523 w 12209033"/>
                <a:gd name="connsiteY311" fmla="*/ 3241719 h 3439297"/>
                <a:gd name="connsiteX312" fmla="*/ 867303 w 12209033"/>
                <a:gd name="connsiteY312" fmla="*/ 3213257 h 3439297"/>
                <a:gd name="connsiteX313" fmla="*/ 706688 w 12209033"/>
                <a:gd name="connsiteY313" fmla="*/ 3213257 h 3439297"/>
                <a:gd name="connsiteX314" fmla="*/ 685784 w 12209033"/>
                <a:gd name="connsiteY314" fmla="*/ 3220199 h 3439297"/>
                <a:gd name="connsiteX315" fmla="*/ 689268 w 12209033"/>
                <a:gd name="connsiteY315" fmla="*/ 3225753 h 3439297"/>
                <a:gd name="connsiteX316" fmla="*/ 705991 w 12209033"/>
                <a:gd name="connsiteY316" fmla="*/ 3219852 h 3439297"/>
                <a:gd name="connsiteX317" fmla="*/ 719579 w 12209033"/>
                <a:gd name="connsiteY317" fmla="*/ 3231306 h 3439297"/>
                <a:gd name="connsiteX318" fmla="*/ 719231 w 12209033"/>
                <a:gd name="connsiteY318" fmla="*/ 3233042 h 3439297"/>
                <a:gd name="connsiteX319" fmla="*/ 714005 w 12209033"/>
                <a:gd name="connsiteY319" fmla="*/ 3237901 h 3439297"/>
                <a:gd name="connsiteX320" fmla="*/ 701114 w 12209033"/>
                <a:gd name="connsiteY320" fmla="*/ 3237901 h 3439297"/>
                <a:gd name="connsiteX321" fmla="*/ 682648 w 12209033"/>
                <a:gd name="connsiteY321" fmla="*/ 3253867 h 3439297"/>
                <a:gd name="connsiteX322" fmla="*/ 702507 w 12209033"/>
                <a:gd name="connsiteY322" fmla="*/ 3270527 h 3439297"/>
                <a:gd name="connsiteX323" fmla="*/ 719579 w 12209033"/>
                <a:gd name="connsiteY323" fmla="*/ 3262197 h 3439297"/>
                <a:gd name="connsiteX324" fmla="*/ 719579 w 12209033"/>
                <a:gd name="connsiteY324" fmla="*/ 3268792 h 3439297"/>
                <a:gd name="connsiteX325" fmla="*/ 727244 w 12209033"/>
                <a:gd name="connsiteY325" fmla="*/ 3268792 h 3439297"/>
                <a:gd name="connsiteX326" fmla="*/ 727244 w 12209033"/>
                <a:gd name="connsiteY326" fmla="*/ 3231653 h 3439297"/>
                <a:gd name="connsiteX327" fmla="*/ 706688 w 12209033"/>
                <a:gd name="connsiteY327" fmla="*/ 3213257 h 3439297"/>
                <a:gd name="connsiteX328" fmla="*/ 767659 w 12209033"/>
                <a:gd name="connsiteY328" fmla="*/ 3213604 h 3439297"/>
                <a:gd name="connsiteX329" fmla="*/ 751285 w 12209033"/>
                <a:gd name="connsiteY329" fmla="*/ 3223670 h 3439297"/>
                <a:gd name="connsiteX330" fmla="*/ 751285 w 12209033"/>
                <a:gd name="connsiteY330" fmla="*/ 3214298 h 3439297"/>
                <a:gd name="connsiteX331" fmla="*/ 743968 w 12209033"/>
                <a:gd name="connsiteY331" fmla="*/ 3214298 h 3439297"/>
                <a:gd name="connsiteX332" fmla="*/ 743968 w 12209033"/>
                <a:gd name="connsiteY332" fmla="*/ 3268444 h 3439297"/>
                <a:gd name="connsiteX333" fmla="*/ 751285 w 12209033"/>
                <a:gd name="connsiteY333" fmla="*/ 3268444 h 3439297"/>
                <a:gd name="connsiteX334" fmla="*/ 751285 w 12209033"/>
                <a:gd name="connsiteY334" fmla="*/ 3238247 h 3439297"/>
                <a:gd name="connsiteX335" fmla="*/ 767659 w 12209033"/>
                <a:gd name="connsiteY335" fmla="*/ 3221240 h 3439297"/>
                <a:gd name="connsiteX336" fmla="*/ 771492 w 12209033"/>
                <a:gd name="connsiteY336" fmla="*/ 3221240 h 3439297"/>
                <a:gd name="connsiteX337" fmla="*/ 771840 w 12209033"/>
                <a:gd name="connsiteY337" fmla="*/ 3213951 h 3439297"/>
                <a:gd name="connsiteX338" fmla="*/ 767659 w 12209033"/>
                <a:gd name="connsiteY338" fmla="*/ 3213604 h 3439297"/>
                <a:gd name="connsiteX0" fmla="*/ 11575 w 12220608"/>
                <a:gd name="connsiteY0" fmla="*/ 0 h 3442634"/>
                <a:gd name="connsiteX1" fmla="*/ 12220608 w 12220608"/>
                <a:gd name="connsiteY1" fmla="*/ 0 h 3442634"/>
                <a:gd name="connsiteX2" fmla="*/ 12212370 w 12220608"/>
                <a:gd name="connsiteY2" fmla="*/ 3439297 h 3442634"/>
                <a:gd name="connsiteX3" fmla="*/ 0 w 12220608"/>
                <a:gd name="connsiteY3" fmla="*/ 3442634 h 3442634"/>
                <a:gd name="connsiteX4" fmla="*/ 11575 w 12220608"/>
                <a:gd name="connsiteY4" fmla="*/ 0 h 3442634"/>
                <a:gd name="connsiteX5" fmla="*/ 389020 w 12220608"/>
                <a:gd name="connsiteY5" fmla="*/ 2881785 h 3442634"/>
                <a:gd name="connsiteX6" fmla="*/ 363935 w 12220608"/>
                <a:gd name="connsiteY6" fmla="*/ 2900875 h 3442634"/>
                <a:gd name="connsiteX7" fmla="*/ 389020 w 12220608"/>
                <a:gd name="connsiteY7" fmla="*/ 2919965 h 3442634"/>
                <a:gd name="connsiteX8" fmla="*/ 414106 w 12220608"/>
                <a:gd name="connsiteY8" fmla="*/ 2900875 h 3442634"/>
                <a:gd name="connsiteX9" fmla="*/ 389020 w 12220608"/>
                <a:gd name="connsiteY9" fmla="*/ 2881785 h 3442634"/>
                <a:gd name="connsiteX10" fmla="*/ 452430 w 12220608"/>
                <a:gd name="connsiteY10" fmla="*/ 2881785 h 3442634"/>
                <a:gd name="connsiteX11" fmla="*/ 427345 w 12220608"/>
                <a:gd name="connsiteY11" fmla="*/ 2900875 h 3442634"/>
                <a:gd name="connsiteX12" fmla="*/ 452430 w 12220608"/>
                <a:gd name="connsiteY12" fmla="*/ 2919965 h 3442634"/>
                <a:gd name="connsiteX13" fmla="*/ 477516 w 12220608"/>
                <a:gd name="connsiteY13" fmla="*/ 2900875 h 3442634"/>
                <a:gd name="connsiteX14" fmla="*/ 452430 w 12220608"/>
                <a:gd name="connsiteY14" fmla="*/ 2881785 h 3442634"/>
                <a:gd name="connsiteX15" fmla="*/ 516537 w 12220608"/>
                <a:gd name="connsiteY15" fmla="*/ 2881785 h 3442634"/>
                <a:gd name="connsiteX16" fmla="*/ 491452 w 12220608"/>
                <a:gd name="connsiteY16" fmla="*/ 2900875 h 3442634"/>
                <a:gd name="connsiteX17" fmla="*/ 516537 w 12220608"/>
                <a:gd name="connsiteY17" fmla="*/ 2919965 h 3442634"/>
                <a:gd name="connsiteX18" fmla="*/ 541623 w 12220608"/>
                <a:gd name="connsiteY18" fmla="*/ 2900875 h 3442634"/>
                <a:gd name="connsiteX19" fmla="*/ 516537 w 12220608"/>
                <a:gd name="connsiteY19" fmla="*/ 2881785 h 3442634"/>
                <a:gd name="connsiteX20" fmla="*/ 631162 w 12220608"/>
                <a:gd name="connsiteY20" fmla="*/ 2914065 h 3442634"/>
                <a:gd name="connsiteX21" fmla="*/ 631162 w 12220608"/>
                <a:gd name="connsiteY21" fmla="*/ 2933850 h 3442634"/>
                <a:gd name="connsiteX22" fmla="*/ 651718 w 12220608"/>
                <a:gd name="connsiteY22" fmla="*/ 2933850 h 3442634"/>
                <a:gd name="connsiteX23" fmla="*/ 651718 w 12220608"/>
                <a:gd name="connsiteY23" fmla="*/ 2914065 h 3442634"/>
                <a:gd name="connsiteX24" fmla="*/ 631162 w 12220608"/>
                <a:gd name="connsiteY24" fmla="*/ 2914065 h 3442634"/>
                <a:gd name="connsiteX25" fmla="*/ 1451310 w 12220608"/>
                <a:gd name="connsiteY25" fmla="*/ 2914065 h 3442634"/>
                <a:gd name="connsiteX26" fmla="*/ 1451310 w 12220608"/>
                <a:gd name="connsiteY26" fmla="*/ 2933850 h 3442634"/>
                <a:gd name="connsiteX27" fmla="*/ 1471866 w 12220608"/>
                <a:gd name="connsiteY27" fmla="*/ 2933850 h 3442634"/>
                <a:gd name="connsiteX28" fmla="*/ 1471866 w 12220608"/>
                <a:gd name="connsiteY28" fmla="*/ 2914065 h 3442634"/>
                <a:gd name="connsiteX29" fmla="*/ 1451310 w 12220608"/>
                <a:gd name="connsiteY29" fmla="*/ 2914065 h 3442634"/>
                <a:gd name="connsiteX30" fmla="*/ 1367692 w 12220608"/>
                <a:gd name="connsiteY30" fmla="*/ 2923783 h 3442634"/>
                <a:gd name="connsiteX31" fmla="*/ 1367692 w 12220608"/>
                <a:gd name="connsiteY31" fmla="*/ 2959881 h 3442634"/>
                <a:gd name="connsiteX32" fmla="*/ 1350969 w 12220608"/>
                <a:gd name="connsiteY32" fmla="*/ 2959881 h 3442634"/>
                <a:gd name="connsiteX33" fmla="*/ 1350969 w 12220608"/>
                <a:gd name="connsiteY33" fmla="*/ 2975847 h 3442634"/>
                <a:gd name="connsiteX34" fmla="*/ 1367692 w 12220608"/>
                <a:gd name="connsiteY34" fmla="*/ 2975847 h 3442634"/>
                <a:gd name="connsiteX35" fmla="*/ 1367692 w 12220608"/>
                <a:gd name="connsiteY35" fmla="*/ 3048389 h 3442634"/>
                <a:gd name="connsiteX36" fmla="*/ 1401836 w 12220608"/>
                <a:gd name="connsiteY36" fmla="*/ 3082752 h 3442634"/>
                <a:gd name="connsiteX37" fmla="*/ 1423437 w 12220608"/>
                <a:gd name="connsiteY37" fmla="*/ 3077545 h 3442634"/>
                <a:gd name="connsiteX38" fmla="*/ 1423437 w 12220608"/>
                <a:gd name="connsiteY38" fmla="*/ 3062273 h 3442634"/>
                <a:gd name="connsiteX39" fmla="*/ 1406017 w 12220608"/>
                <a:gd name="connsiteY39" fmla="*/ 3066438 h 3442634"/>
                <a:gd name="connsiteX40" fmla="*/ 1385810 w 12220608"/>
                <a:gd name="connsiteY40" fmla="*/ 3046307 h 3442634"/>
                <a:gd name="connsiteX41" fmla="*/ 1385810 w 12220608"/>
                <a:gd name="connsiteY41" fmla="*/ 2976194 h 3442634"/>
                <a:gd name="connsiteX42" fmla="*/ 1424134 w 12220608"/>
                <a:gd name="connsiteY42" fmla="*/ 2976194 h 3442634"/>
                <a:gd name="connsiteX43" fmla="*/ 1424134 w 12220608"/>
                <a:gd name="connsiteY43" fmla="*/ 2960228 h 3442634"/>
                <a:gd name="connsiteX44" fmla="*/ 1385810 w 12220608"/>
                <a:gd name="connsiteY44" fmla="*/ 2960228 h 3442634"/>
                <a:gd name="connsiteX45" fmla="*/ 1385810 w 12220608"/>
                <a:gd name="connsiteY45" fmla="*/ 2923783 h 3442634"/>
                <a:gd name="connsiteX46" fmla="*/ 1367692 w 12220608"/>
                <a:gd name="connsiteY46" fmla="*/ 2923783 h 3442634"/>
                <a:gd name="connsiteX47" fmla="*/ 1683349 w 12220608"/>
                <a:gd name="connsiteY47" fmla="*/ 2957451 h 3442634"/>
                <a:gd name="connsiteX48" fmla="*/ 1625513 w 12220608"/>
                <a:gd name="connsiteY48" fmla="*/ 3020275 h 3442634"/>
                <a:gd name="connsiteX49" fmla="*/ 1685787 w 12220608"/>
                <a:gd name="connsiteY49" fmla="*/ 3083099 h 3442634"/>
                <a:gd name="connsiteX50" fmla="*/ 1735610 w 12220608"/>
                <a:gd name="connsiteY50" fmla="*/ 3060538 h 3442634"/>
                <a:gd name="connsiteX51" fmla="*/ 1724461 w 12220608"/>
                <a:gd name="connsiteY51" fmla="*/ 3050472 h 3442634"/>
                <a:gd name="connsiteX52" fmla="*/ 1686484 w 12220608"/>
                <a:gd name="connsiteY52" fmla="*/ 3067480 h 3442634"/>
                <a:gd name="connsiteX53" fmla="*/ 1643630 w 12220608"/>
                <a:gd name="connsiteY53" fmla="*/ 3027564 h 3442634"/>
                <a:gd name="connsiteX54" fmla="*/ 1739442 w 12220608"/>
                <a:gd name="connsiteY54" fmla="*/ 3027564 h 3442634"/>
                <a:gd name="connsiteX55" fmla="*/ 1739790 w 12220608"/>
                <a:gd name="connsiteY55" fmla="*/ 3021316 h 3442634"/>
                <a:gd name="connsiteX56" fmla="*/ 1683349 w 12220608"/>
                <a:gd name="connsiteY56" fmla="*/ 2957451 h 3442634"/>
                <a:gd name="connsiteX57" fmla="*/ 1452704 w 12220608"/>
                <a:gd name="connsiteY57" fmla="*/ 2959882 h 3442634"/>
                <a:gd name="connsiteX58" fmla="*/ 1452704 w 12220608"/>
                <a:gd name="connsiteY58" fmla="*/ 3080323 h 3442634"/>
                <a:gd name="connsiteX59" fmla="*/ 1470821 w 12220608"/>
                <a:gd name="connsiteY59" fmla="*/ 3080323 h 3442634"/>
                <a:gd name="connsiteX60" fmla="*/ 1470821 w 12220608"/>
                <a:gd name="connsiteY60" fmla="*/ 2959882 h 3442634"/>
                <a:gd name="connsiteX61" fmla="*/ 1452704 w 12220608"/>
                <a:gd name="connsiteY61" fmla="*/ 2959882 h 3442634"/>
                <a:gd name="connsiteX62" fmla="*/ 1495905 w 12220608"/>
                <a:gd name="connsiteY62" fmla="*/ 2959882 h 3442634"/>
                <a:gd name="connsiteX63" fmla="*/ 1548166 w 12220608"/>
                <a:gd name="connsiteY63" fmla="*/ 3081365 h 3442634"/>
                <a:gd name="connsiteX64" fmla="*/ 1563844 w 12220608"/>
                <a:gd name="connsiteY64" fmla="*/ 3081365 h 3442634"/>
                <a:gd name="connsiteX65" fmla="*/ 1616453 w 12220608"/>
                <a:gd name="connsiteY65" fmla="*/ 2959882 h 3442634"/>
                <a:gd name="connsiteX66" fmla="*/ 1597291 w 12220608"/>
                <a:gd name="connsiteY66" fmla="*/ 2959882 h 3442634"/>
                <a:gd name="connsiteX67" fmla="*/ 1556179 w 12220608"/>
                <a:gd name="connsiteY67" fmla="*/ 3059845 h 3442634"/>
                <a:gd name="connsiteX68" fmla="*/ 1515764 w 12220608"/>
                <a:gd name="connsiteY68" fmla="*/ 2959882 h 3442634"/>
                <a:gd name="connsiteX69" fmla="*/ 1495905 w 12220608"/>
                <a:gd name="connsiteY69" fmla="*/ 2959882 h 3442634"/>
                <a:gd name="connsiteX70" fmla="*/ 389891 w 12220608"/>
                <a:gd name="connsiteY70" fmla="*/ 2930638 h 3442634"/>
                <a:gd name="connsiteX71" fmla="*/ 364283 w 12220608"/>
                <a:gd name="connsiteY71" fmla="*/ 2949121 h 3442634"/>
                <a:gd name="connsiteX72" fmla="*/ 364283 w 12220608"/>
                <a:gd name="connsiteY72" fmla="*/ 3035199 h 3442634"/>
                <a:gd name="connsiteX73" fmla="*/ 409228 w 12220608"/>
                <a:gd name="connsiteY73" fmla="*/ 3079974 h 3442634"/>
                <a:gd name="connsiteX74" fmla="*/ 439888 w 12220608"/>
                <a:gd name="connsiteY74" fmla="*/ 3079974 h 3442634"/>
                <a:gd name="connsiteX75" fmla="*/ 415151 w 12220608"/>
                <a:gd name="connsiteY75" fmla="*/ 3035199 h 3442634"/>
                <a:gd name="connsiteX76" fmla="*/ 415499 w 12220608"/>
                <a:gd name="connsiteY76" fmla="*/ 2949121 h 3442634"/>
                <a:gd name="connsiteX77" fmla="*/ 389891 w 12220608"/>
                <a:gd name="connsiteY77" fmla="*/ 2930638 h 3442634"/>
                <a:gd name="connsiteX78" fmla="*/ 453302 w 12220608"/>
                <a:gd name="connsiteY78" fmla="*/ 2930638 h 3442634"/>
                <a:gd name="connsiteX79" fmla="*/ 427694 w 12220608"/>
                <a:gd name="connsiteY79" fmla="*/ 2949121 h 3442634"/>
                <a:gd name="connsiteX80" fmla="*/ 427694 w 12220608"/>
                <a:gd name="connsiteY80" fmla="*/ 3035199 h 3442634"/>
                <a:gd name="connsiteX81" fmla="*/ 472638 w 12220608"/>
                <a:gd name="connsiteY81" fmla="*/ 3079974 h 3442634"/>
                <a:gd name="connsiteX82" fmla="*/ 503298 w 12220608"/>
                <a:gd name="connsiteY82" fmla="*/ 3079974 h 3442634"/>
                <a:gd name="connsiteX83" fmla="*/ 478561 w 12220608"/>
                <a:gd name="connsiteY83" fmla="*/ 3035199 h 3442634"/>
                <a:gd name="connsiteX84" fmla="*/ 478909 w 12220608"/>
                <a:gd name="connsiteY84" fmla="*/ 2949121 h 3442634"/>
                <a:gd name="connsiteX85" fmla="*/ 453302 w 12220608"/>
                <a:gd name="connsiteY85" fmla="*/ 2930638 h 3442634"/>
                <a:gd name="connsiteX86" fmla="*/ 517757 w 12220608"/>
                <a:gd name="connsiteY86" fmla="*/ 2930638 h 3442634"/>
                <a:gd name="connsiteX87" fmla="*/ 492149 w 12220608"/>
                <a:gd name="connsiteY87" fmla="*/ 2949121 h 3442634"/>
                <a:gd name="connsiteX88" fmla="*/ 492149 w 12220608"/>
                <a:gd name="connsiteY88" fmla="*/ 3035199 h 3442634"/>
                <a:gd name="connsiteX89" fmla="*/ 537093 w 12220608"/>
                <a:gd name="connsiteY89" fmla="*/ 3079974 h 3442634"/>
                <a:gd name="connsiteX90" fmla="*/ 567753 w 12220608"/>
                <a:gd name="connsiteY90" fmla="*/ 3079974 h 3442634"/>
                <a:gd name="connsiteX91" fmla="*/ 543016 w 12220608"/>
                <a:gd name="connsiteY91" fmla="*/ 3035199 h 3442634"/>
                <a:gd name="connsiteX92" fmla="*/ 543365 w 12220608"/>
                <a:gd name="connsiteY92" fmla="*/ 2949121 h 3442634"/>
                <a:gd name="connsiteX93" fmla="*/ 517757 w 12220608"/>
                <a:gd name="connsiteY93" fmla="*/ 2930638 h 3442634"/>
                <a:gd name="connsiteX94" fmla="*/ 1021378 w 12220608"/>
                <a:gd name="connsiteY94" fmla="*/ 2957104 h 3442634"/>
                <a:gd name="connsiteX95" fmla="*/ 958316 w 12220608"/>
                <a:gd name="connsiteY95" fmla="*/ 3019928 h 3442634"/>
                <a:gd name="connsiteX96" fmla="*/ 958316 w 12220608"/>
                <a:gd name="connsiteY96" fmla="*/ 3020622 h 3442634"/>
                <a:gd name="connsiteX97" fmla="*/ 1020332 w 12220608"/>
                <a:gd name="connsiteY97" fmla="*/ 3082752 h 3442634"/>
                <a:gd name="connsiteX98" fmla="*/ 1021029 w 12220608"/>
                <a:gd name="connsiteY98" fmla="*/ 3082752 h 3442634"/>
                <a:gd name="connsiteX99" fmla="*/ 1021726 w 12220608"/>
                <a:gd name="connsiteY99" fmla="*/ 3082752 h 3442634"/>
                <a:gd name="connsiteX100" fmla="*/ 1084439 w 12220608"/>
                <a:gd name="connsiteY100" fmla="*/ 3020275 h 3442634"/>
                <a:gd name="connsiteX101" fmla="*/ 1084439 w 12220608"/>
                <a:gd name="connsiteY101" fmla="*/ 3019581 h 3442634"/>
                <a:gd name="connsiteX102" fmla="*/ 1021378 w 12220608"/>
                <a:gd name="connsiteY102" fmla="*/ 2957104 h 3442634"/>
                <a:gd name="connsiteX103" fmla="*/ 1277456 w 12220608"/>
                <a:gd name="connsiteY103" fmla="*/ 2958147 h 3442634"/>
                <a:gd name="connsiteX104" fmla="*/ 1233557 w 12220608"/>
                <a:gd name="connsiteY104" fmla="*/ 2968560 h 3442634"/>
                <a:gd name="connsiteX105" fmla="*/ 1238783 w 12220608"/>
                <a:gd name="connsiteY105" fmla="*/ 2983138 h 3442634"/>
                <a:gd name="connsiteX106" fmla="*/ 1275365 w 12220608"/>
                <a:gd name="connsiteY106" fmla="*/ 2974460 h 3442634"/>
                <a:gd name="connsiteX107" fmla="*/ 1311251 w 12220608"/>
                <a:gd name="connsiteY107" fmla="*/ 3007087 h 3442634"/>
                <a:gd name="connsiteX108" fmla="*/ 1311251 w 12220608"/>
                <a:gd name="connsiteY108" fmla="*/ 3011252 h 3442634"/>
                <a:gd name="connsiteX109" fmla="*/ 1274320 w 12220608"/>
                <a:gd name="connsiteY109" fmla="*/ 3006046 h 3442634"/>
                <a:gd name="connsiteX110" fmla="*/ 1222756 w 12220608"/>
                <a:gd name="connsiteY110" fmla="*/ 3045614 h 3442634"/>
                <a:gd name="connsiteX111" fmla="*/ 1267700 w 12220608"/>
                <a:gd name="connsiteY111" fmla="*/ 3083100 h 3442634"/>
                <a:gd name="connsiteX112" fmla="*/ 1311251 w 12220608"/>
                <a:gd name="connsiteY112" fmla="*/ 3062622 h 3442634"/>
                <a:gd name="connsiteX113" fmla="*/ 1311251 w 12220608"/>
                <a:gd name="connsiteY113" fmla="*/ 3080323 h 3442634"/>
                <a:gd name="connsiteX114" fmla="*/ 1329020 w 12220608"/>
                <a:gd name="connsiteY114" fmla="*/ 3080323 h 3442634"/>
                <a:gd name="connsiteX115" fmla="*/ 1329020 w 12220608"/>
                <a:gd name="connsiteY115" fmla="*/ 3006740 h 3442634"/>
                <a:gd name="connsiteX116" fmla="*/ 1316477 w 12220608"/>
                <a:gd name="connsiteY116" fmla="*/ 2971337 h 3442634"/>
                <a:gd name="connsiteX117" fmla="*/ 1277456 w 12220608"/>
                <a:gd name="connsiteY117" fmla="*/ 2958147 h 3442634"/>
                <a:gd name="connsiteX118" fmla="*/ 1093149 w 12220608"/>
                <a:gd name="connsiteY118" fmla="*/ 2959882 h 3442634"/>
                <a:gd name="connsiteX119" fmla="*/ 1145410 w 12220608"/>
                <a:gd name="connsiteY119" fmla="*/ 3081365 h 3442634"/>
                <a:gd name="connsiteX120" fmla="*/ 1161437 w 12220608"/>
                <a:gd name="connsiteY120" fmla="*/ 3081365 h 3442634"/>
                <a:gd name="connsiteX121" fmla="*/ 1214046 w 12220608"/>
                <a:gd name="connsiteY121" fmla="*/ 2959882 h 3442634"/>
                <a:gd name="connsiteX122" fmla="*/ 1194536 w 12220608"/>
                <a:gd name="connsiteY122" fmla="*/ 2959882 h 3442634"/>
                <a:gd name="connsiteX123" fmla="*/ 1153772 w 12220608"/>
                <a:gd name="connsiteY123" fmla="*/ 3059845 h 3442634"/>
                <a:gd name="connsiteX124" fmla="*/ 1113008 w 12220608"/>
                <a:gd name="connsiteY124" fmla="*/ 2959882 h 3442634"/>
                <a:gd name="connsiteX125" fmla="*/ 1093149 w 12220608"/>
                <a:gd name="connsiteY125" fmla="*/ 2959882 h 3442634"/>
                <a:gd name="connsiteX126" fmla="*/ 747181 w 12220608"/>
                <a:gd name="connsiteY126" fmla="*/ 2957105 h 3442634"/>
                <a:gd name="connsiteX127" fmla="*/ 705721 w 12220608"/>
                <a:gd name="connsiteY127" fmla="*/ 2980707 h 3442634"/>
                <a:gd name="connsiteX128" fmla="*/ 705721 w 12220608"/>
                <a:gd name="connsiteY128" fmla="*/ 2959882 h 3442634"/>
                <a:gd name="connsiteX129" fmla="*/ 687604 w 12220608"/>
                <a:gd name="connsiteY129" fmla="*/ 2959882 h 3442634"/>
                <a:gd name="connsiteX130" fmla="*/ 687604 w 12220608"/>
                <a:gd name="connsiteY130" fmla="*/ 3079628 h 3442634"/>
                <a:gd name="connsiteX131" fmla="*/ 705721 w 12220608"/>
                <a:gd name="connsiteY131" fmla="*/ 3079628 h 3442634"/>
                <a:gd name="connsiteX132" fmla="*/ 705721 w 12220608"/>
                <a:gd name="connsiteY132" fmla="*/ 3010904 h 3442634"/>
                <a:gd name="connsiteX133" fmla="*/ 705721 w 12220608"/>
                <a:gd name="connsiteY133" fmla="*/ 3008474 h 3442634"/>
                <a:gd name="connsiteX134" fmla="*/ 741258 w 12220608"/>
                <a:gd name="connsiteY134" fmla="*/ 2973071 h 3442634"/>
                <a:gd name="connsiteX135" fmla="*/ 741955 w 12220608"/>
                <a:gd name="connsiteY135" fmla="*/ 2973071 h 3442634"/>
                <a:gd name="connsiteX136" fmla="*/ 775402 w 12220608"/>
                <a:gd name="connsiteY136" fmla="*/ 3009516 h 3442634"/>
                <a:gd name="connsiteX137" fmla="*/ 775402 w 12220608"/>
                <a:gd name="connsiteY137" fmla="*/ 3079975 h 3442634"/>
                <a:gd name="connsiteX138" fmla="*/ 793519 w 12220608"/>
                <a:gd name="connsiteY138" fmla="*/ 3079975 h 3442634"/>
                <a:gd name="connsiteX139" fmla="*/ 793519 w 12220608"/>
                <a:gd name="connsiteY139" fmla="*/ 3005351 h 3442634"/>
                <a:gd name="connsiteX140" fmla="*/ 747181 w 12220608"/>
                <a:gd name="connsiteY140" fmla="*/ 2957105 h 3442634"/>
                <a:gd name="connsiteX141" fmla="*/ 886195 w 12220608"/>
                <a:gd name="connsiteY141" fmla="*/ 2957105 h 3442634"/>
                <a:gd name="connsiteX142" fmla="*/ 844735 w 12220608"/>
                <a:gd name="connsiteY142" fmla="*/ 2980707 h 3442634"/>
                <a:gd name="connsiteX143" fmla="*/ 844735 w 12220608"/>
                <a:gd name="connsiteY143" fmla="*/ 2959882 h 3442634"/>
                <a:gd name="connsiteX144" fmla="*/ 826618 w 12220608"/>
                <a:gd name="connsiteY144" fmla="*/ 2959882 h 3442634"/>
                <a:gd name="connsiteX145" fmla="*/ 826618 w 12220608"/>
                <a:gd name="connsiteY145" fmla="*/ 3079628 h 3442634"/>
                <a:gd name="connsiteX146" fmla="*/ 844735 w 12220608"/>
                <a:gd name="connsiteY146" fmla="*/ 3079628 h 3442634"/>
                <a:gd name="connsiteX147" fmla="*/ 844735 w 12220608"/>
                <a:gd name="connsiteY147" fmla="*/ 3010904 h 3442634"/>
                <a:gd name="connsiteX148" fmla="*/ 844735 w 12220608"/>
                <a:gd name="connsiteY148" fmla="*/ 3008474 h 3442634"/>
                <a:gd name="connsiteX149" fmla="*/ 880273 w 12220608"/>
                <a:gd name="connsiteY149" fmla="*/ 2973071 h 3442634"/>
                <a:gd name="connsiteX150" fmla="*/ 880969 w 12220608"/>
                <a:gd name="connsiteY150" fmla="*/ 2973071 h 3442634"/>
                <a:gd name="connsiteX151" fmla="*/ 914416 w 12220608"/>
                <a:gd name="connsiteY151" fmla="*/ 3009516 h 3442634"/>
                <a:gd name="connsiteX152" fmla="*/ 914416 w 12220608"/>
                <a:gd name="connsiteY152" fmla="*/ 3079975 h 3442634"/>
                <a:gd name="connsiteX153" fmla="*/ 932533 w 12220608"/>
                <a:gd name="connsiteY153" fmla="*/ 3079975 h 3442634"/>
                <a:gd name="connsiteX154" fmla="*/ 932533 w 12220608"/>
                <a:gd name="connsiteY154" fmla="*/ 3005351 h 3442634"/>
                <a:gd name="connsiteX155" fmla="*/ 886195 w 12220608"/>
                <a:gd name="connsiteY155" fmla="*/ 2957105 h 3442634"/>
                <a:gd name="connsiteX156" fmla="*/ 632207 w 12220608"/>
                <a:gd name="connsiteY156" fmla="*/ 2959882 h 3442634"/>
                <a:gd name="connsiteX157" fmla="*/ 632207 w 12220608"/>
                <a:gd name="connsiteY157" fmla="*/ 3080323 h 3442634"/>
                <a:gd name="connsiteX158" fmla="*/ 650325 w 12220608"/>
                <a:gd name="connsiteY158" fmla="*/ 3080323 h 3442634"/>
                <a:gd name="connsiteX159" fmla="*/ 650325 w 12220608"/>
                <a:gd name="connsiteY159" fmla="*/ 2959882 h 3442634"/>
                <a:gd name="connsiteX160" fmla="*/ 632207 w 12220608"/>
                <a:gd name="connsiteY160" fmla="*/ 2959882 h 3442634"/>
                <a:gd name="connsiteX161" fmla="*/ 1016847 w 12220608"/>
                <a:gd name="connsiteY161" fmla="*/ 3181324 h 3442634"/>
                <a:gd name="connsiteX162" fmla="*/ 971903 w 12220608"/>
                <a:gd name="connsiteY162" fmla="*/ 3225752 h 3442634"/>
                <a:gd name="connsiteX163" fmla="*/ 1016847 w 12220608"/>
                <a:gd name="connsiteY163" fmla="*/ 3270180 h 3442634"/>
                <a:gd name="connsiteX164" fmla="*/ 1059004 w 12220608"/>
                <a:gd name="connsiteY164" fmla="*/ 3238247 h 3442634"/>
                <a:gd name="connsiteX165" fmla="*/ 1040190 w 12220608"/>
                <a:gd name="connsiteY165" fmla="*/ 3238247 h 3442634"/>
                <a:gd name="connsiteX166" fmla="*/ 1016847 w 12220608"/>
                <a:gd name="connsiteY166" fmla="*/ 3254560 h 3442634"/>
                <a:gd name="connsiteX167" fmla="*/ 989672 w 12220608"/>
                <a:gd name="connsiteY167" fmla="*/ 3225752 h 3442634"/>
                <a:gd name="connsiteX168" fmla="*/ 1016847 w 12220608"/>
                <a:gd name="connsiteY168" fmla="*/ 3196943 h 3442634"/>
                <a:gd name="connsiteX169" fmla="*/ 1040190 w 12220608"/>
                <a:gd name="connsiteY169" fmla="*/ 3213257 h 3442634"/>
                <a:gd name="connsiteX170" fmla="*/ 1059004 w 12220608"/>
                <a:gd name="connsiteY170" fmla="*/ 3213257 h 3442634"/>
                <a:gd name="connsiteX171" fmla="*/ 1016847 w 12220608"/>
                <a:gd name="connsiteY171" fmla="*/ 3181324 h 3442634"/>
                <a:gd name="connsiteX172" fmla="*/ 1213348 w 12220608"/>
                <a:gd name="connsiteY172" fmla="*/ 3182713 h 3442634"/>
                <a:gd name="connsiteX173" fmla="*/ 1203245 w 12220608"/>
                <a:gd name="connsiteY173" fmla="*/ 3193126 h 3442634"/>
                <a:gd name="connsiteX174" fmla="*/ 1213348 w 12220608"/>
                <a:gd name="connsiteY174" fmla="*/ 3203191 h 3442634"/>
                <a:gd name="connsiteX175" fmla="*/ 1223800 w 12220608"/>
                <a:gd name="connsiteY175" fmla="*/ 3193126 h 3442634"/>
                <a:gd name="connsiteX176" fmla="*/ 1213348 w 12220608"/>
                <a:gd name="connsiteY176" fmla="*/ 3182713 h 3442634"/>
                <a:gd name="connsiteX177" fmla="*/ 1360723 w 12220608"/>
                <a:gd name="connsiteY177" fmla="*/ 3191391 h 3442634"/>
                <a:gd name="connsiteX178" fmla="*/ 1360723 w 12220608"/>
                <a:gd name="connsiteY178" fmla="*/ 3212911 h 3442634"/>
                <a:gd name="connsiteX179" fmla="*/ 1352013 w 12220608"/>
                <a:gd name="connsiteY179" fmla="*/ 3212911 h 3442634"/>
                <a:gd name="connsiteX180" fmla="*/ 1352013 w 12220608"/>
                <a:gd name="connsiteY180" fmla="*/ 3226447 h 3442634"/>
                <a:gd name="connsiteX181" fmla="*/ 1360723 w 12220608"/>
                <a:gd name="connsiteY181" fmla="*/ 3226447 h 3442634"/>
                <a:gd name="connsiteX182" fmla="*/ 1360723 w 12220608"/>
                <a:gd name="connsiteY182" fmla="*/ 3257338 h 3442634"/>
                <a:gd name="connsiteX183" fmla="*/ 1377098 w 12220608"/>
                <a:gd name="connsiteY183" fmla="*/ 3269834 h 3442634"/>
                <a:gd name="connsiteX184" fmla="*/ 1389640 w 12220608"/>
                <a:gd name="connsiteY184" fmla="*/ 3269139 h 3442634"/>
                <a:gd name="connsiteX185" fmla="*/ 1389640 w 12220608"/>
                <a:gd name="connsiteY185" fmla="*/ 3255603 h 3442634"/>
                <a:gd name="connsiteX186" fmla="*/ 1382324 w 12220608"/>
                <a:gd name="connsiteY186" fmla="*/ 3255950 h 3442634"/>
                <a:gd name="connsiteX187" fmla="*/ 1377098 w 12220608"/>
                <a:gd name="connsiteY187" fmla="*/ 3251785 h 3442634"/>
                <a:gd name="connsiteX188" fmla="*/ 1377098 w 12220608"/>
                <a:gd name="connsiteY188" fmla="*/ 3226447 h 3442634"/>
                <a:gd name="connsiteX189" fmla="*/ 1389292 w 12220608"/>
                <a:gd name="connsiteY189" fmla="*/ 3226447 h 3442634"/>
                <a:gd name="connsiteX190" fmla="*/ 1389292 w 12220608"/>
                <a:gd name="connsiteY190" fmla="*/ 3212911 h 3442634"/>
                <a:gd name="connsiteX191" fmla="*/ 1377098 w 12220608"/>
                <a:gd name="connsiteY191" fmla="*/ 3212911 h 3442634"/>
                <a:gd name="connsiteX192" fmla="*/ 1377098 w 12220608"/>
                <a:gd name="connsiteY192" fmla="*/ 3191391 h 3442634"/>
                <a:gd name="connsiteX193" fmla="*/ 1360723 w 12220608"/>
                <a:gd name="connsiteY193" fmla="*/ 3191391 h 3442634"/>
                <a:gd name="connsiteX194" fmla="*/ 1426224 w 12220608"/>
                <a:gd name="connsiteY194" fmla="*/ 3211174 h 3442634"/>
                <a:gd name="connsiteX195" fmla="*/ 1396958 w 12220608"/>
                <a:gd name="connsiteY195" fmla="*/ 3240677 h 3442634"/>
                <a:gd name="connsiteX196" fmla="*/ 1426573 w 12220608"/>
                <a:gd name="connsiteY196" fmla="*/ 3270180 h 3442634"/>
                <a:gd name="connsiteX197" fmla="*/ 1454793 w 12220608"/>
                <a:gd name="connsiteY197" fmla="*/ 3252478 h 3442634"/>
                <a:gd name="connsiteX198" fmla="*/ 1438070 w 12220608"/>
                <a:gd name="connsiteY198" fmla="*/ 3250742 h 3442634"/>
                <a:gd name="connsiteX199" fmla="*/ 1426573 w 12220608"/>
                <a:gd name="connsiteY199" fmla="*/ 3256643 h 3442634"/>
                <a:gd name="connsiteX200" fmla="*/ 1413681 w 12220608"/>
                <a:gd name="connsiteY200" fmla="*/ 3245189 h 3442634"/>
                <a:gd name="connsiteX201" fmla="*/ 1455838 w 12220608"/>
                <a:gd name="connsiteY201" fmla="*/ 3245189 h 3442634"/>
                <a:gd name="connsiteX202" fmla="*/ 1426224 w 12220608"/>
                <a:gd name="connsiteY202" fmla="*/ 3211174 h 3442634"/>
                <a:gd name="connsiteX203" fmla="*/ 1068759 w 12220608"/>
                <a:gd name="connsiteY203" fmla="*/ 3183060 h 3442634"/>
                <a:gd name="connsiteX204" fmla="*/ 1068759 w 12220608"/>
                <a:gd name="connsiteY204" fmla="*/ 3268792 h 3442634"/>
                <a:gd name="connsiteX205" fmla="*/ 1084786 w 12220608"/>
                <a:gd name="connsiteY205" fmla="*/ 3268792 h 3442634"/>
                <a:gd name="connsiteX206" fmla="*/ 1084786 w 12220608"/>
                <a:gd name="connsiteY206" fmla="*/ 3183060 h 3442634"/>
                <a:gd name="connsiteX207" fmla="*/ 1068759 w 12220608"/>
                <a:gd name="connsiteY207" fmla="*/ 3183060 h 3442634"/>
                <a:gd name="connsiteX208" fmla="*/ 1121369 w 12220608"/>
                <a:gd name="connsiteY208" fmla="*/ 3210827 h 3442634"/>
                <a:gd name="connsiteX209" fmla="*/ 1097329 w 12220608"/>
                <a:gd name="connsiteY209" fmla="*/ 3217769 h 3442634"/>
                <a:gd name="connsiteX210" fmla="*/ 1103600 w 12220608"/>
                <a:gd name="connsiteY210" fmla="*/ 3229917 h 3442634"/>
                <a:gd name="connsiteX211" fmla="*/ 1120672 w 12220608"/>
                <a:gd name="connsiteY211" fmla="*/ 3224711 h 3442634"/>
                <a:gd name="connsiteX212" fmla="*/ 1130079 w 12220608"/>
                <a:gd name="connsiteY212" fmla="*/ 3231306 h 3442634"/>
                <a:gd name="connsiteX213" fmla="*/ 1129731 w 12220608"/>
                <a:gd name="connsiteY213" fmla="*/ 3231306 h 3442634"/>
                <a:gd name="connsiteX214" fmla="*/ 1125898 w 12220608"/>
                <a:gd name="connsiteY214" fmla="*/ 3234777 h 3442634"/>
                <a:gd name="connsiteX215" fmla="*/ 1114749 w 12220608"/>
                <a:gd name="connsiteY215" fmla="*/ 3234777 h 3442634"/>
                <a:gd name="connsiteX216" fmla="*/ 1094193 w 12220608"/>
                <a:gd name="connsiteY216" fmla="*/ 3252131 h 3442634"/>
                <a:gd name="connsiteX217" fmla="*/ 1114052 w 12220608"/>
                <a:gd name="connsiteY217" fmla="*/ 3269833 h 3442634"/>
                <a:gd name="connsiteX218" fmla="*/ 1129731 w 12220608"/>
                <a:gd name="connsiteY218" fmla="*/ 3263238 h 3442634"/>
                <a:gd name="connsiteX219" fmla="*/ 1129731 w 12220608"/>
                <a:gd name="connsiteY219" fmla="*/ 3268444 h 3442634"/>
                <a:gd name="connsiteX220" fmla="*/ 1145757 w 12220608"/>
                <a:gd name="connsiteY220" fmla="*/ 3268444 h 3442634"/>
                <a:gd name="connsiteX221" fmla="*/ 1145757 w 12220608"/>
                <a:gd name="connsiteY221" fmla="*/ 3231653 h 3442634"/>
                <a:gd name="connsiteX222" fmla="*/ 1121369 w 12220608"/>
                <a:gd name="connsiteY222" fmla="*/ 3210827 h 3442634"/>
                <a:gd name="connsiteX223" fmla="*/ 1318915 w 12220608"/>
                <a:gd name="connsiteY223" fmla="*/ 3210827 h 3442634"/>
                <a:gd name="connsiteX224" fmla="*/ 1294875 w 12220608"/>
                <a:gd name="connsiteY224" fmla="*/ 3217769 h 3442634"/>
                <a:gd name="connsiteX225" fmla="*/ 1301146 w 12220608"/>
                <a:gd name="connsiteY225" fmla="*/ 3229917 h 3442634"/>
                <a:gd name="connsiteX226" fmla="*/ 1318218 w 12220608"/>
                <a:gd name="connsiteY226" fmla="*/ 3224711 h 3442634"/>
                <a:gd name="connsiteX227" fmla="*/ 1327625 w 12220608"/>
                <a:gd name="connsiteY227" fmla="*/ 3231306 h 3442634"/>
                <a:gd name="connsiteX228" fmla="*/ 1327276 w 12220608"/>
                <a:gd name="connsiteY228" fmla="*/ 3231306 h 3442634"/>
                <a:gd name="connsiteX229" fmla="*/ 1323444 w 12220608"/>
                <a:gd name="connsiteY229" fmla="*/ 3234777 h 3442634"/>
                <a:gd name="connsiteX230" fmla="*/ 1312295 w 12220608"/>
                <a:gd name="connsiteY230" fmla="*/ 3234777 h 3442634"/>
                <a:gd name="connsiteX231" fmla="*/ 1291739 w 12220608"/>
                <a:gd name="connsiteY231" fmla="*/ 3252131 h 3442634"/>
                <a:gd name="connsiteX232" fmla="*/ 1311598 w 12220608"/>
                <a:gd name="connsiteY232" fmla="*/ 3269833 h 3442634"/>
                <a:gd name="connsiteX233" fmla="*/ 1327276 w 12220608"/>
                <a:gd name="connsiteY233" fmla="*/ 3263238 h 3442634"/>
                <a:gd name="connsiteX234" fmla="*/ 1327276 w 12220608"/>
                <a:gd name="connsiteY234" fmla="*/ 3268444 h 3442634"/>
                <a:gd name="connsiteX235" fmla="*/ 1343303 w 12220608"/>
                <a:gd name="connsiteY235" fmla="*/ 3268444 h 3442634"/>
                <a:gd name="connsiteX236" fmla="*/ 1343303 w 12220608"/>
                <a:gd name="connsiteY236" fmla="*/ 3231653 h 3442634"/>
                <a:gd name="connsiteX237" fmla="*/ 1318915 w 12220608"/>
                <a:gd name="connsiteY237" fmla="*/ 3210827 h 3442634"/>
                <a:gd name="connsiteX238" fmla="*/ 1189657 w 12220608"/>
                <a:gd name="connsiteY238" fmla="*/ 3211521 h 3442634"/>
                <a:gd name="connsiteX239" fmla="*/ 1175024 w 12220608"/>
                <a:gd name="connsiteY239" fmla="*/ 3221240 h 3442634"/>
                <a:gd name="connsiteX240" fmla="*/ 1175024 w 12220608"/>
                <a:gd name="connsiteY240" fmla="*/ 3212216 h 3442634"/>
                <a:gd name="connsiteX241" fmla="*/ 1159345 w 12220608"/>
                <a:gd name="connsiteY241" fmla="*/ 3212216 h 3442634"/>
                <a:gd name="connsiteX242" fmla="*/ 1159345 w 12220608"/>
                <a:gd name="connsiteY242" fmla="*/ 3268445 h 3442634"/>
                <a:gd name="connsiteX243" fmla="*/ 1175372 w 12220608"/>
                <a:gd name="connsiteY243" fmla="*/ 3268445 h 3442634"/>
                <a:gd name="connsiteX244" fmla="*/ 1175372 w 12220608"/>
                <a:gd name="connsiteY244" fmla="*/ 3241718 h 3442634"/>
                <a:gd name="connsiteX245" fmla="*/ 1187218 w 12220608"/>
                <a:gd name="connsiteY245" fmla="*/ 3228182 h 3442634"/>
                <a:gd name="connsiteX246" fmla="*/ 1193838 w 12220608"/>
                <a:gd name="connsiteY246" fmla="*/ 3228182 h 3442634"/>
                <a:gd name="connsiteX247" fmla="*/ 1194186 w 12220608"/>
                <a:gd name="connsiteY247" fmla="*/ 3228182 h 3442634"/>
                <a:gd name="connsiteX248" fmla="*/ 1194186 w 12220608"/>
                <a:gd name="connsiteY248" fmla="*/ 3211868 h 3442634"/>
                <a:gd name="connsiteX249" fmla="*/ 1189657 w 12220608"/>
                <a:gd name="connsiteY249" fmla="*/ 3211521 h 3442634"/>
                <a:gd name="connsiteX250" fmla="*/ 1198367 w 12220608"/>
                <a:gd name="connsiteY250" fmla="*/ 3212563 h 3442634"/>
                <a:gd name="connsiteX251" fmla="*/ 1198367 w 12220608"/>
                <a:gd name="connsiteY251" fmla="*/ 3226099 h 3442634"/>
                <a:gd name="connsiteX252" fmla="*/ 1206032 w 12220608"/>
                <a:gd name="connsiteY252" fmla="*/ 3226099 h 3442634"/>
                <a:gd name="connsiteX253" fmla="*/ 1206032 w 12220608"/>
                <a:gd name="connsiteY253" fmla="*/ 3268791 h 3442634"/>
                <a:gd name="connsiteX254" fmla="*/ 1222058 w 12220608"/>
                <a:gd name="connsiteY254" fmla="*/ 3268791 h 3442634"/>
                <a:gd name="connsiteX255" fmla="*/ 1222406 w 12220608"/>
                <a:gd name="connsiteY255" fmla="*/ 3268791 h 3442634"/>
                <a:gd name="connsiteX256" fmla="*/ 1222406 w 12220608"/>
                <a:gd name="connsiteY256" fmla="*/ 3212563 h 3442634"/>
                <a:gd name="connsiteX257" fmla="*/ 1198367 w 12220608"/>
                <a:gd name="connsiteY257" fmla="*/ 3212563 h 3442634"/>
                <a:gd name="connsiteX258" fmla="*/ 1230420 w 12220608"/>
                <a:gd name="connsiteY258" fmla="*/ 3212563 h 3442634"/>
                <a:gd name="connsiteX259" fmla="*/ 1249583 w 12220608"/>
                <a:gd name="connsiteY259" fmla="*/ 3268792 h 3442634"/>
                <a:gd name="connsiteX260" fmla="*/ 1269442 w 12220608"/>
                <a:gd name="connsiteY260" fmla="*/ 3268792 h 3442634"/>
                <a:gd name="connsiteX261" fmla="*/ 1289649 w 12220608"/>
                <a:gd name="connsiteY261" fmla="*/ 3212563 h 3442634"/>
                <a:gd name="connsiteX262" fmla="*/ 1272926 w 12220608"/>
                <a:gd name="connsiteY262" fmla="*/ 3212563 h 3442634"/>
                <a:gd name="connsiteX263" fmla="*/ 1260035 w 12220608"/>
                <a:gd name="connsiteY263" fmla="*/ 3251437 h 3442634"/>
                <a:gd name="connsiteX264" fmla="*/ 1247840 w 12220608"/>
                <a:gd name="connsiteY264" fmla="*/ 3212563 h 3442634"/>
                <a:gd name="connsiteX265" fmla="*/ 1230420 w 12220608"/>
                <a:gd name="connsiteY265" fmla="*/ 3212563 h 3442634"/>
                <a:gd name="connsiteX266" fmla="*/ 935669 w 12220608"/>
                <a:gd name="connsiteY266" fmla="*/ 3182366 h 3442634"/>
                <a:gd name="connsiteX267" fmla="*/ 923474 w 12220608"/>
                <a:gd name="connsiteY267" fmla="*/ 3195208 h 3442634"/>
                <a:gd name="connsiteX268" fmla="*/ 923126 w 12220608"/>
                <a:gd name="connsiteY268" fmla="*/ 3214298 h 3442634"/>
                <a:gd name="connsiteX269" fmla="*/ 913719 w 12220608"/>
                <a:gd name="connsiteY269" fmla="*/ 3214298 h 3442634"/>
                <a:gd name="connsiteX270" fmla="*/ 913719 w 12220608"/>
                <a:gd name="connsiteY270" fmla="*/ 3220546 h 3442634"/>
                <a:gd name="connsiteX271" fmla="*/ 923126 w 12220608"/>
                <a:gd name="connsiteY271" fmla="*/ 3220546 h 3442634"/>
                <a:gd name="connsiteX272" fmla="*/ 923126 w 12220608"/>
                <a:gd name="connsiteY272" fmla="*/ 3268445 h 3442634"/>
                <a:gd name="connsiteX273" fmla="*/ 930791 w 12220608"/>
                <a:gd name="connsiteY273" fmla="*/ 3268445 h 3442634"/>
                <a:gd name="connsiteX274" fmla="*/ 930791 w 12220608"/>
                <a:gd name="connsiteY274" fmla="*/ 3220546 h 3442634"/>
                <a:gd name="connsiteX275" fmla="*/ 941940 w 12220608"/>
                <a:gd name="connsiteY275" fmla="*/ 3220546 h 3442634"/>
                <a:gd name="connsiteX276" fmla="*/ 941940 w 12220608"/>
                <a:gd name="connsiteY276" fmla="*/ 3214298 h 3442634"/>
                <a:gd name="connsiteX277" fmla="*/ 930791 w 12220608"/>
                <a:gd name="connsiteY277" fmla="*/ 3214298 h 3442634"/>
                <a:gd name="connsiteX278" fmla="*/ 930791 w 12220608"/>
                <a:gd name="connsiteY278" fmla="*/ 3195903 h 3442634"/>
                <a:gd name="connsiteX279" fmla="*/ 937411 w 12220608"/>
                <a:gd name="connsiteY279" fmla="*/ 3188614 h 3442634"/>
                <a:gd name="connsiteX280" fmla="*/ 942985 w 12220608"/>
                <a:gd name="connsiteY280" fmla="*/ 3189308 h 3442634"/>
                <a:gd name="connsiteX281" fmla="*/ 942985 w 12220608"/>
                <a:gd name="connsiteY281" fmla="*/ 3182713 h 3442634"/>
                <a:gd name="connsiteX282" fmla="*/ 935669 w 12220608"/>
                <a:gd name="connsiteY282" fmla="*/ 3182366 h 3442634"/>
                <a:gd name="connsiteX283" fmla="*/ 636388 w 12220608"/>
                <a:gd name="connsiteY283" fmla="*/ 3183060 h 3442634"/>
                <a:gd name="connsiteX284" fmla="*/ 636388 w 12220608"/>
                <a:gd name="connsiteY284" fmla="*/ 3268792 h 3442634"/>
                <a:gd name="connsiteX285" fmla="*/ 644053 w 12220608"/>
                <a:gd name="connsiteY285" fmla="*/ 3268792 h 3442634"/>
                <a:gd name="connsiteX286" fmla="*/ 644053 w 12220608"/>
                <a:gd name="connsiteY286" fmla="*/ 3235471 h 3442634"/>
                <a:gd name="connsiteX287" fmla="*/ 659383 w 12220608"/>
                <a:gd name="connsiteY287" fmla="*/ 3235471 h 3442634"/>
                <a:gd name="connsiteX288" fmla="*/ 688997 w 12220608"/>
                <a:gd name="connsiteY288" fmla="*/ 3209092 h 3442634"/>
                <a:gd name="connsiteX289" fmla="*/ 659383 w 12220608"/>
                <a:gd name="connsiteY289" fmla="*/ 3183060 h 3442634"/>
                <a:gd name="connsiteX290" fmla="*/ 636388 w 12220608"/>
                <a:gd name="connsiteY290" fmla="*/ 3183060 h 3442634"/>
                <a:gd name="connsiteX291" fmla="*/ 797351 w 12220608"/>
                <a:gd name="connsiteY291" fmla="*/ 3191737 h 3442634"/>
                <a:gd name="connsiteX292" fmla="*/ 797351 w 12220608"/>
                <a:gd name="connsiteY292" fmla="*/ 3214645 h 3442634"/>
                <a:gd name="connsiteX293" fmla="*/ 787944 w 12220608"/>
                <a:gd name="connsiteY293" fmla="*/ 3214645 h 3442634"/>
                <a:gd name="connsiteX294" fmla="*/ 787944 w 12220608"/>
                <a:gd name="connsiteY294" fmla="*/ 3220893 h 3442634"/>
                <a:gd name="connsiteX295" fmla="*/ 797351 w 12220608"/>
                <a:gd name="connsiteY295" fmla="*/ 3220893 h 3442634"/>
                <a:gd name="connsiteX296" fmla="*/ 797351 w 12220608"/>
                <a:gd name="connsiteY296" fmla="*/ 3257685 h 3442634"/>
                <a:gd name="connsiteX297" fmla="*/ 809894 w 12220608"/>
                <a:gd name="connsiteY297" fmla="*/ 3269139 h 3442634"/>
                <a:gd name="connsiteX298" fmla="*/ 818255 w 12220608"/>
                <a:gd name="connsiteY298" fmla="*/ 3268791 h 3442634"/>
                <a:gd name="connsiteX299" fmla="*/ 818255 w 12220608"/>
                <a:gd name="connsiteY299" fmla="*/ 3262544 h 3442634"/>
                <a:gd name="connsiteX300" fmla="*/ 812681 w 12220608"/>
                <a:gd name="connsiteY300" fmla="*/ 3262891 h 3442634"/>
                <a:gd name="connsiteX301" fmla="*/ 805016 w 12220608"/>
                <a:gd name="connsiteY301" fmla="*/ 3257685 h 3442634"/>
                <a:gd name="connsiteX302" fmla="*/ 805016 w 12220608"/>
                <a:gd name="connsiteY302" fmla="*/ 3220893 h 3442634"/>
                <a:gd name="connsiteX303" fmla="*/ 818604 w 12220608"/>
                <a:gd name="connsiteY303" fmla="*/ 3220893 h 3442634"/>
                <a:gd name="connsiteX304" fmla="*/ 818604 w 12220608"/>
                <a:gd name="connsiteY304" fmla="*/ 3214645 h 3442634"/>
                <a:gd name="connsiteX305" fmla="*/ 805016 w 12220608"/>
                <a:gd name="connsiteY305" fmla="*/ 3214645 h 3442634"/>
                <a:gd name="connsiteX306" fmla="*/ 805016 w 12220608"/>
                <a:gd name="connsiteY306" fmla="*/ 3191737 h 3442634"/>
                <a:gd name="connsiteX307" fmla="*/ 797351 w 12220608"/>
                <a:gd name="connsiteY307" fmla="*/ 3191737 h 3442634"/>
                <a:gd name="connsiteX308" fmla="*/ 878878 w 12220608"/>
                <a:gd name="connsiteY308" fmla="*/ 3213257 h 3442634"/>
                <a:gd name="connsiteX309" fmla="*/ 850657 w 12220608"/>
                <a:gd name="connsiteY309" fmla="*/ 3241719 h 3442634"/>
                <a:gd name="connsiteX310" fmla="*/ 878878 w 12220608"/>
                <a:gd name="connsiteY310" fmla="*/ 3270181 h 3442634"/>
                <a:gd name="connsiteX311" fmla="*/ 907098 w 12220608"/>
                <a:gd name="connsiteY311" fmla="*/ 3241719 h 3442634"/>
                <a:gd name="connsiteX312" fmla="*/ 878878 w 12220608"/>
                <a:gd name="connsiteY312" fmla="*/ 3213257 h 3442634"/>
                <a:gd name="connsiteX313" fmla="*/ 718263 w 12220608"/>
                <a:gd name="connsiteY313" fmla="*/ 3213257 h 3442634"/>
                <a:gd name="connsiteX314" fmla="*/ 697359 w 12220608"/>
                <a:gd name="connsiteY314" fmla="*/ 3220199 h 3442634"/>
                <a:gd name="connsiteX315" fmla="*/ 700843 w 12220608"/>
                <a:gd name="connsiteY315" fmla="*/ 3225753 h 3442634"/>
                <a:gd name="connsiteX316" fmla="*/ 717566 w 12220608"/>
                <a:gd name="connsiteY316" fmla="*/ 3219852 h 3442634"/>
                <a:gd name="connsiteX317" fmla="*/ 731154 w 12220608"/>
                <a:gd name="connsiteY317" fmla="*/ 3231306 h 3442634"/>
                <a:gd name="connsiteX318" fmla="*/ 730806 w 12220608"/>
                <a:gd name="connsiteY318" fmla="*/ 3233042 h 3442634"/>
                <a:gd name="connsiteX319" fmla="*/ 725580 w 12220608"/>
                <a:gd name="connsiteY319" fmla="*/ 3237901 h 3442634"/>
                <a:gd name="connsiteX320" fmla="*/ 712689 w 12220608"/>
                <a:gd name="connsiteY320" fmla="*/ 3237901 h 3442634"/>
                <a:gd name="connsiteX321" fmla="*/ 694223 w 12220608"/>
                <a:gd name="connsiteY321" fmla="*/ 3253867 h 3442634"/>
                <a:gd name="connsiteX322" fmla="*/ 714082 w 12220608"/>
                <a:gd name="connsiteY322" fmla="*/ 3270527 h 3442634"/>
                <a:gd name="connsiteX323" fmla="*/ 731154 w 12220608"/>
                <a:gd name="connsiteY323" fmla="*/ 3262197 h 3442634"/>
                <a:gd name="connsiteX324" fmla="*/ 731154 w 12220608"/>
                <a:gd name="connsiteY324" fmla="*/ 3268792 h 3442634"/>
                <a:gd name="connsiteX325" fmla="*/ 738819 w 12220608"/>
                <a:gd name="connsiteY325" fmla="*/ 3268792 h 3442634"/>
                <a:gd name="connsiteX326" fmla="*/ 738819 w 12220608"/>
                <a:gd name="connsiteY326" fmla="*/ 3231653 h 3442634"/>
                <a:gd name="connsiteX327" fmla="*/ 718263 w 12220608"/>
                <a:gd name="connsiteY327" fmla="*/ 3213257 h 3442634"/>
                <a:gd name="connsiteX328" fmla="*/ 779234 w 12220608"/>
                <a:gd name="connsiteY328" fmla="*/ 3213604 h 3442634"/>
                <a:gd name="connsiteX329" fmla="*/ 762860 w 12220608"/>
                <a:gd name="connsiteY329" fmla="*/ 3223670 h 3442634"/>
                <a:gd name="connsiteX330" fmla="*/ 762860 w 12220608"/>
                <a:gd name="connsiteY330" fmla="*/ 3214298 h 3442634"/>
                <a:gd name="connsiteX331" fmla="*/ 755543 w 12220608"/>
                <a:gd name="connsiteY331" fmla="*/ 3214298 h 3442634"/>
                <a:gd name="connsiteX332" fmla="*/ 755543 w 12220608"/>
                <a:gd name="connsiteY332" fmla="*/ 3268444 h 3442634"/>
                <a:gd name="connsiteX333" fmla="*/ 762860 w 12220608"/>
                <a:gd name="connsiteY333" fmla="*/ 3268444 h 3442634"/>
                <a:gd name="connsiteX334" fmla="*/ 762860 w 12220608"/>
                <a:gd name="connsiteY334" fmla="*/ 3238247 h 3442634"/>
                <a:gd name="connsiteX335" fmla="*/ 779234 w 12220608"/>
                <a:gd name="connsiteY335" fmla="*/ 3221240 h 3442634"/>
                <a:gd name="connsiteX336" fmla="*/ 783067 w 12220608"/>
                <a:gd name="connsiteY336" fmla="*/ 3221240 h 3442634"/>
                <a:gd name="connsiteX337" fmla="*/ 783415 w 12220608"/>
                <a:gd name="connsiteY337" fmla="*/ 3213951 h 3442634"/>
                <a:gd name="connsiteX338" fmla="*/ 779234 w 12220608"/>
                <a:gd name="connsiteY338" fmla="*/ 3213604 h 344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12220608" h="3442634">
                  <a:moveTo>
                    <a:pt x="11575" y="0"/>
                  </a:moveTo>
                  <a:lnTo>
                    <a:pt x="12220608" y="0"/>
                  </a:lnTo>
                  <a:lnTo>
                    <a:pt x="12212370" y="3439297"/>
                  </a:lnTo>
                  <a:lnTo>
                    <a:pt x="0" y="3442634"/>
                  </a:lnTo>
                  <a:cubicBezTo>
                    <a:pt x="3858" y="2295089"/>
                    <a:pt x="7717" y="1147545"/>
                    <a:pt x="11575" y="0"/>
                  </a:cubicBezTo>
                  <a:close/>
                  <a:moveTo>
                    <a:pt x="389020" y="2881785"/>
                  </a:moveTo>
                  <a:cubicBezTo>
                    <a:pt x="375084" y="2881785"/>
                    <a:pt x="363935" y="2890463"/>
                    <a:pt x="363935" y="2900875"/>
                  </a:cubicBezTo>
                  <a:cubicBezTo>
                    <a:pt x="363935" y="2911288"/>
                    <a:pt x="375084" y="2919965"/>
                    <a:pt x="389020" y="2919965"/>
                  </a:cubicBezTo>
                  <a:cubicBezTo>
                    <a:pt x="402957" y="2919965"/>
                    <a:pt x="414106" y="2911288"/>
                    <a:pt x="414106" y="2900875"/>
                  </a:cubicBezTo>
                  <a:cubicBezTo>
                    <a:pt x="414106" y="2890463"/>
                    <a:pt x="402957" y="2881785"/>
                    <a:pt x="389020" y="2881785"/>
                  </a:cubicBezTo>
                  <a:close/>
                  <a:moveTo>
                    <a:pt x="452430" y="2881785"/>
                  </a:moveTo>
                  <a:cubicBezTo>
                    <a:pt x="438494" y="2881785"/>
                    <a:pt x="427345" y="2890463"/>
                    <a:pt x="427345" y="2900875"/>
                  </a:cubicBezTo>
                  <a:cubicBezTo>
                    <a:pt x="427345" y="2911288"/>
                    <a:pt x="438494" y="2919965"/>
                    <a:pt x="452430" y="2919965"/>
                  </a:cubicBezTo>
                  <a:cubicBezTo>
                    <a:pt x="466367" y="2919965"/>
                    <a:pt x="477516" y="2911288"/>
                    <a:pt x="477516" y="2900875"/>
                  </a:cubicBezTo>
                  <a:cubicBezTo>
                    <a:pt x="477516" y="2890463"/>
                    <a:pt x="466367" y="2881785"/>
                    <a:pt x="452430" y="2881785"/>
                  </a:cubicBezTo>
                  <a:close/>
                  <a:moveTo>
                    <a:pt x="516537" y="2881785"/>
                  </a:moveTo>
                  <a:cubicBezTo>
                    <a:pt x="502601" y="2881785"/>
                    <a:pt x="491452" y="2890116"/>
                    <a:pt x="491452" y="2900875"/>
                  </a:cubicBezTo>
                  <a:cubicBezTo>
                    <a:pt x="491452" y="2911288"/>
                    <a:pt x="502601" y="2919965"/>
                    <a:pt x="516537" y="2919965"/>
                  </a:cubicBezTo>
                  <a:cubicBezTo>
                    <a:pt x="530474" y="2919965"/>
                    <a:pt x="541623" y="2911288"/>
                    <a:pt x="541623" y="2900875"/>
                  </a:cubicBezTo>
                  <a:cubicBezTo>
                    <a:pt x="541623" y="2890463"/>
                    <a:pt x="530474" y="2881785"/>
                    <a:pt x="516537" y="2881785"/>
                  </a:cubicBezTo>
                  <a:close/>
                  <a:moveTo>
                    <a:pt x="631162" y="2914065"/>
                  </a:moveTo>
                  <a:lnTo>
                    <a:pt x="631162" y="2933850"/>
                  </a:lnTo>
                  <a:lnTo>
                    <a:pt x="651718" y="2933850"/>
                  </a:lnTo>
                  <a:lnTo>
                    <a:pt x="651718" y="2914065"/>
                  </a:lnTo>
                  <a:lnTo>
                    <a:pt x="631162" y="2914065"/>
                  </a:lnTo>
                  <a:close/>
                  <a:moveTo>
                    <a:pt x="1451310" y="2914065"/>
                  </a:moveTo>
                  <a:lnTo>
                    <a:pt x="1451310" y="2933850"/>
                  </a:lnTo>
                  <a:lnTo>
                    <a:pt x="1471866" y="2933850"/>
                  </a:lnTo>
                  <a:lnTo>
                    <a:pt x="1471866" y="2914065"/>
                  </a:lnTo>
                  <a:lnTo>
                    <a:pt x="1451310" y="2914065"/>
                  </a:lnTo>
                  <a:close/>
                  <a:moveTo>
                    <a:pt x="1367692" y="2923783"/>
                  </a:moveTo>
                  <a:lnTo>
                    <a:pt x="1367692" y="2959881"/>
                  </a:lnTo>
                  <a:lnTo>
                    <a:pt x="1350969" y="2959881"/>
                  </a:lnTo>
                  <a:lnTo>
                    <a:pt x="1350969" y="2975847"/>
                  </a:lnTo>
                  <a:lnTo>
                    <a:pt x="1367692" y="2975847"/>
                  </a:lnTo>
                  <a:lnTo>
                    <a:pt x="1367692" y="3048389"/>
                  </a:lnTo>
                  <a:cubicBezTo>
                    <a:pt x="1367692" y="3073033"/>
                    <a:pt x="1382325" y="3082404"/>
                    <a:pt x="1401836" y="3082752"/>
                  </a:cubicBezTo>
                  <a:cubicBezTo>
                    <a:pt x="1409153" y="3082752"/>
                    <a:pt x="1416818" y="3081016"/>
                    <a:pt x="1423437" y="3077545"/>
                  </a:cubicBezTo>
                  <a:lnTo>
                    <a:pt x="1423437" y="3062273"/>
                  </a:lnTo>
                  <a:cubicBezTo>
                    <a:pt x="1418211" y="3065050"/>
                    <a:pt x="1411940" y="3066438"/>
                    <a:pt x="1406017" y="3066438"/>
                  </a:cubicBezTo>
                  <a:cubicBezTo>
                    <a:pt x="1393823" y="3066438"/>
                    <a:pt x="1385810" y="3060885"/>
                    <a:pt x="1385810" y="3046307"/>
                  </a:cubicBezTo>
                  <a:lnTo>
                    <a:pt x="1385810" y="2976194"/>
                  </a:lnTo>
                  <a:lnTo>
                    <a:pt x="1424134" y="2976194"/>
                  </a:lnTo>
                  <a:lnTo>
                    <a:pt x="1424134" y="2960228"/>
                  </a:lnTo>
                  <a:lnTo>
                    <a:pt x="1385810" y="2960228"/>
                  </a:lnTo>
                  <a:lnTo>
                    <a:pt x="1385810" y="2923783"/>
                  </a:lnTo>
                  <a:lnTo>
                    <a:pt x="1367692" y="2923783"/>
                  </a:lnTo>
                  <a:close/>
                  <a:moveTo>
                    <a:pt x="1683349" y="2957451"/>
                  </a:moveTo>
                  <a:cubicBezTo>
                    <a:pt x="1649902" y="2957451"/>
                    <a:pt x="1625513" y="2985218"/>
                    <a:pt x="1625513" y="3020275"/>
                  </a:cubicBezTo>
                  <a:cubicBezTo>
                    <a:pt x="1625513" y="3057761"/>
                    <a:pt x="1652689" y="3083099"/>
                    <a:pt x="1685787" y="3083099"/>
                  </a:cubicBezTo>
                  <a:cubicBezTo>
                    <a:pt x="1704950" y="3083793"/>
                    <a:pt x="1723416" y="3075116"/>
                    <a:pt x="1735610" y="3060538"/>
                  </a:cubicBezTo>
                  <a:lnTo>
                    <a:pt x="1724461" y="3050472"/>
                  </a:lnTo>
                  <a:cubicBezTo>
                    <a:pt x="1715053" y="3061232"/>
                    <a:pt x="1701117" y="3067480"/>
                    <a:pt x="1686484" y="3067480"/>
                  </a:cubicBezTo>
                  <a:cubicBezTo>
                    <a:pt x="1663838" y="3067827"/>
                    <a:pt x="1645024" y="3049778"/>
                    <a:pt x="1643630" y="3027564"/>
                  </a:cubicBezTo>
                  <a:lnTo>
                    <a:pt x="1739442" y="3027564"/>
                  </a:lnTo>
                  <a:cubicBezTo>
                    <a:pt x="1739790" y="3024787"/>
                    <a:pt x="1739790" y="3023052"/>
                    <a:pt x="1739790" y="3021316"/>
                  </a:cubicBezTo>
                  <a:cubicBezTo>
                    <a:pt x="1739790" y="2985913"/>
                    <a:pt x="1719234" y="2957451"/>
                    <a:pt x="1683349" y="2957451"/>
                  </a:cubicBezTo>
                  <a:close/>
                  <a:moveTo>
                    <a:pt x="1452704" y="2959882"/>
                  </a:moveTo>
                  <a:lnTo>
                    <a:pt x="1452704" y="3080323"/>
                  </a:lnTo>
                  <a:lnTo>
                    <a:pt x="1470821" y="3080323"/>
                  </a:lnTo>
                  <a:lnTo>
                    <a:pt x="1470821" y="2959882"/>
                  </a:lnTo>
                  <a:lnTo>
                    <a:pt x="1452704" y="2959882"/>
                  </a:lnTo>
                  <a:close/>
                  <a:moveTo>
                    <a:pt x="1495905" y="2959882"/>
                  </a:moveTo>
                  <a:lnTo>
                    <a:pt x="1548166" y="3081365"/>
                  </a:lnTo>
                  <a:lnTo>
                    <a:pt x="1563844" y="3081365"/>
                  </a:lnTo>
                  <a:lnTo>
                    <a:pt x="1616453" y="2959882"/>
                  </a:lnTo>
                  <a:lnTo>
                    <a:pt x="1597291" y="2959882"/>
                  </a:lnTo>
                  <a:lnTo>
                    <a:pt x="1556179" y="3059845"/>
                  </a:lnTo>
                  <a:lnTo>
                    <a:pt x="1515764" y="2959882"/>
                  </a:lnTo>
                  <a:lnTo>
                    <a:pt x="1495905" y="2959882"/>
                  </a:lnTo>
                  <a:close/>
                  <a:moveTo>
                    <a:pt x="389891" y="2930638"/>
                  </a:moveTo>
                  <a:cubicBezTo>
                    <a:pt x="377087" y="2930638"/>
                    <a:pt x="364283" y="2936799"/>
                    <a:pt x="364283" y="2949121"/>
                  </a:cubicBezTo>
                  <a:lnTo>
                    <a:pt x="364283" y="3035199"/>
                  </a:lnTo>
                  <a:cubicBezTo>
                    <a:pt x="364283" y="3059843"/>
                    <a:pt x="384491" y="3079974"/>
                    <a:pt x="409228" y="3079974"/>
                  </a:cubicBezTo>
                  <a:lnTo>
                    <a:pt x="439888" y="3079974"/>
                  </a:lnTo>
                  <a:cubicBezTo>
                    <a:pt x="424210" y="3070603"/>
                    <a:pt x="414803" y="3053595"/>
                    <a:pt x="415151" y="3035199"/>
                  </a:cubicBezTo>
                  <a:lnTo>
                    <a:pt x="415499" y="2949121"/>
                  </a:lnTo>
                  <a:cubicBezTo>
                    <a:pt x="415499" y="2936799"/>
                    <a:pt x="402695" y="2930638"/>
                    <a:pt x="389891" y="2930638"/>
                  </a:cubicBezTo>
                  <a:close/>
                  <a:moveTo>
                    <a:pt x="453302" y="2930638"/>
                  </a:moveTo>
                  <a:cubicBezTo>
                    <a:pt x="440498" y="2930638"/>
                    <a:pt x="427694" y="2936799"/>
                    <a:pt x="427694" y="2949121"/>
                  </a:cubicBezTo>
                  <a:lnTo>
                    <a:pt x="427694" y="3035199"/>
                  </a:lnTo>
                  <a:cubicBezTo>
                    <a:pt x="427694" y="3059843"/>
                    <a:pt x="447901" y="3079974"/>
                    <a:pt x="472638" y="3079974"/>
                  </a:cubicBezTo>
                  <a:lnTo>
                    <a:pt x="503298" y="3079974"/>
                  </a:lnTo>
                  <a:cubicBezTo>
                    <a:pt x="487620" y="3070603"/>
                    <a:pt x="478213" y="3053595"/>
                    <a:pt x="478561" y="3035199"/>
                  </a:cubicBezTo>
                  <a:lnTo>
                    <a:pt x="478909" y="2949121"/>
                  </a:lnTo>
                  <a:cubicBezTo>
                    <a:pt x="478909" y="2936799"/>
                    <a:pt x="466105" y="2930638"/>
                    <a:pt x="453302" y="2930638"/>
                  </a:cubicBezTo>
                  <a:close/>
                  <a:moveTo>
                    <a:pt x="517757" y="2930638"/>
                  </a:moveTo>
                  <a:cubicBezTo>
                    <a:pt x="504953" y="2930638"/>
                    <a:pt x="492149" y="2936799"/>
                    <a:pt x="492149" y="2949121"/>
                  </a:cubicBezTo>
                  <a:lnTo>
                    <a:pt x="492149" y="3035199"/>
                  </a:lnTo>
                  <a:cubicBezTo>
                    <a:pt x="492149" y="3059843"/>
                    <a:pt x="512356" y="3079974"/>
                    <a:pt x="537093" y="3079974"/>
                  </a:cubicBezTo>
                  <a:lnTo>
                    <a:pt x="567753" y="3079974"/>
                  </a:lnTo>
                  <a:cubicBezTo>
                    <a:pt x="552075" y="3070603"/>
                    <a:pt x="542668" y="3053595"/>
                    <a:pt x="543016" y="3035199"/>
                  </a:cubicBezTo>
                  <a:cubicBezTo>
                    <a:pt x="543132" y="3006506"/>
                    <a:pt x="543249" y="2977814"/>
                    <a:pt x="543365" y="2949121"/>
                  </a:cubicBezTo>
                  <a:cubicBezTo>
                    <a:pt x="543365" y="2936799"/>
                    <a:pt x="530561" y="2930638"/>
                    <a:pt x="517757" y="2930638"/>
                  </a:cubicBezTo>
                  <a:close/>
                  <a:moveTo>
                    <a:pt x="1021378" y="2957104"/>
                  </a:moveTo>
                  <a:cubicBezTo>
                    <a:pt x="986885" y="2957104"/>
                    <a:pt x="958316" y="2985566"/>
                    <a:pt x="958316" y="3019928"/>
                  </a:cubicBezTo>
                  <a:lnTo>
                    <a:pt x="958316" y="3020622"/>
                  </a:lnTo>
                  <a:cubicBezTo>
                    <a:pt x="958316" y="3054984"/>
                    <a:pt x="986537" y="3082752"/>
                    <a:pt x="1020332" y="3082752"/>
                  </a:cubicBezTo>
                  <a:lnTo>
                    <a:pt x="1021029" y="3082752"/>
                  </a:lnTo>
                  <a:lnTo>
                    <a:pt x="1021726" y="3082752"/>
                  </a:lnTo>
                  <a:cubicBezTo>
                    <a:pt x="1056219" y="3082752"/>
                    <a:pt x="1084439" y="3054637"/>
                    <a:pt x="1084439" y="3020275"/>
                  </a:cubicBezTo>
                  <a:lnTo>
                    <a:pt x="1084439" y="3019581"/>
                  </a:lnTo>
                  <a:cubicBezTo>
                    <a:pt x="1084091" y="2985219"/>
                    <a:pt x="1055870" y="2957104"/>
                    <a:pt x="1021378" y="2957104"/>
                  </a:cubicBezTo>
                  <a:close/>
                  <a:moveTo>
                    <a:pt x="1277456" y="2958147"/>
                  </a:moveTo>
                  <a:cubicBezTo>
                    <a:pt x="1262126" y="2958494"/>
                    <a:pt x="1247144" y="2961965"/>
                    <a:pt x="1233557" y="2968560"/>
                  </a:cubicBezTo>
                  <a:lnTo>
                    <a:pt x="1238783" y="2983138"/>
                  </a:lnTo>
                  <a:cubicBezTo>
                    <a:pt x="1249932" y="2977584"/>
                    <a:pt x="1262474" y="2974460"/>
                    <a:pt x="1275365" y="2974460"/>
                  </a:cubicBezTo>
                  <a:cubicBezTo>
                    <a:pt x="1298011" y="2974460"/>
                    <a:pt x="1311251" y="2985567"/>
                    <a:pt x="1311251" y="3007087"/>
                  </a:cubicBezTo>
                  <a:lnTo>
                    <a:pt x="1311251" y="3011252"/>
                  </a:lnTo>
                  <a:cubicBezTo>
                    <a:pt x="1299405" y="3007781"/>
                    <a:pt x="1286863" y="3006046"/>
                    <a:pt x="1274320" y="3006046"/>
                  </a:cubicBezTo>
                  <a:cubicBezTo>
                    <a:pt x="1243660" y="3006046"/>
                    <a:pt x="1222756" y="3019582"/>
                    <a:pt x="1222756" y="3045614"/>
                  </a:cubicBezTo>
                  <a:cubicBezTo>
                    <a:pt x="1222756" y="3070258"/>
                    <a:pt x="1245054" y="3083100"/>
                    <a:pt x="1267700" y="3083100"/>
                  </a:cubicBezTo>
                  <a:cubicBezTo>
                    <a:pt x="1284772" y="3083447"/>
                    <a:pt x="1300799" y="3075811"/>
                    <a:pt x="1311251" y="3062622"/>
                  </a:cubicBezTo>
                  <a:lnTo>
                    <a:pt x="1311251" y="3080323"/>
                  </a:lnTo>
                  <a:lnTo>
                    <a:pt x="1329020" y="3080323"/>
                  </a:lnTo>
                  <a:lnTo>
                    <a:pt x="1329020" y="3006740"/>
                  </a:lnTo>
                  <a:cubicBezTo>
                    <a:pt x="1330065" y="2993550"/>
                    <a:pt x="1325536" y="2981055"/>
                    <a:pt x="1316477" y="2971337"/>
                  </a:cubicBezTo>
                  <a:cubicBezTo>
                    <a:pt x="1305676" y="2961965"/>
                    <a:pt x="1291740" y="2957106"/>
                    <a:pt x="1277456" y="2958147"/>
                  </a:cubicBezTo>
                  <a:close/>
                  <a:moveTo>
                    <a:pt x="1093149" y="2959882"/>
                  </a:moveTo>
                  <a:lnTo>
                    <a:pt x="1145410" y="3081365"/>
                  </a:lnTo>
                  <a:lnTo>
                    <a:pt x="1161437" y="3081365"/>
                  </a:lnTo>
                  <a:lnTo>
                    <a:pt x="1214046" y="2959882"/>
                  </a:lnTo>
                  <a:lnTo>
                    <a:pt x="1194536" y="2959882"/>
                  </a:lnTo>
                  <a:lnTo>
                    <a:pt x="1153772" y="3059845"/>
                  </a:lnTo>
                  <a:lnTo>
                    <a:pt x="1113008" y="2959882"/>
                  </a:lnTo>
                  <a:lnTo>
                    <a:pt x="1093149" y="2959882"/>
                  </a:lnTo>
                  <a:close/>
                  <a:moveTo>
                    <a:pt x="747181" y="2957105"/>
                  </a:moveTo>
                  <a:cubicBezTo>
                    <a:pt x="730109" y="2956758"/>
                    <a:pt x="714083" y="2965782"/>
                    <a:pt x="705721" y="2980707"/>
                  </a:cubicBezTo>
                  <a:lnTo>
                    <a:pt x="705721" y="2959882"/>
                  </a:lnTo>
                  <a:lnTo>
                    <a:pt x="687604" y="2959882"/>
                  </a:lnTo>
                  <a:lnTo>
                    <a:pt x="687604" y="3079628"/>
                  </a:lnTo>
                  <a:lnTo>
                    <a:pt x="705721" y="3079628"/>
                  </a:lnTo>
                  <a:lnTo>
                    <a:pt x="705721" y="3010904"/>
                  </a:lnTo>
                  <a:lnTo>
                    <a:pt x="705721" y="3008474"/>
                  </a:lnTo>
                  <a:cubicBezTo>
                    <a:pt x="705721" y="2989037"/>
                    <a:pt x="721748" y="2973071"/>
                    <a:pt x="741258" y="2973071"/>
                  </a:cubicBezTo>
                  <a:lnTo>
                    <a:pt x="741955" y="2973071"/>
                  </a:lnTo>
                  <a:cubicBezTo>
                    <a:pt x="763208" y="2973071"/>
                    <a:pt x="775402" y="2987302"/>
                    <a:pt x="775402" y="3009516"/>
                  </a:cubicBezTo>
                  <a:lnTo>
                    <a:pt x="775402" y="3079975"/>
                  </a:lnTo>
                  <a:lnTo>
                    <a:pt x="793519" y="3079975"/>
                  </a:lnTo>
                  <a:lnTo>
                    <a:pt x="793519" y="3005351"/>
                  </a:lnTo>
                  <a:cubicBezTo>
                    <a:pt x="793519" y="2976542"/>
                    <a:pt x="776447" y="2957105"/>
                    <a:pt x="747181" y="2957105"/>
                  </a:cubicBezTo>
                  <a:close/>
                  <a:moveTo>
                    <a:pt x="886195" y="2957105"/>
                  </a:moveTo>
                  <a:cubicBezTo>
                    <a:pt x="869124" y="2956758"/>
                    <a:pt x="853097" y="2965782"/>
                    <a:pt x="844735" y="2980707"/>
                  </a:cubicBezTo>
                  <a:lnTo>
                    <a:pt x="844735" y="2959882"/>
                  </a:lnTo>
                  <a:lnTo>
                    <a:pt x="826618" y="2959882"/>
                  </a:lnTo>
                  <a:lnTo>
                    <a:pt x="826618" y="3079628"/>
                  </a:lnTo>
                  <a:lnTo>
                    <a:pt x="844735" y="3079628"/>
                  </a:lnTo>
                  <a:lnTo>
                    <a:pt x="844735" y="3010904"/>
                  </a:lnTo>
                  <a:lnTo>
                    <a:pt x="844735" y="3008474"/>
                  </a:lnTo>
                  <a:cubicBezTo>
                    <a:pt x="844735" y="2989037"/>
                    <a:pt x="860762" y="2973071"/>
                    <a:pt x="880273" y="2973071"/>
                  </a:cubicBezTo>
                  <a:lnTo>
                    <a:pt x="880969" y="2973071"/>
                  </a:lnTo>
                  <a:cubicBezTo>
                    <a:pt x="902222" y="2973071"/>
                    <a:pt x="914416" y="2987302"/>
                    <a:pt x="914416" y="3009516"/>
                  </a:cubicBezTo>
                  <a:lnTo>
                    <a:pt x="914416" y="3079975"/>
                  </a:lnTo>
                  <a:lnTo>
                    <a:pt x="932533" y="3079975"/>
                  </a:lnTo>
                  <a:lnTo>
                    <a:pt x="932533" y="3005351"/>
                  </a:lnTo>
                  <a:cubicBezTo>
                    <a:pt x="932533" y="2976542"/>
                    <a:pt x="915462" y="2957105"/>
                    <a:pt x="886195" y="2957105"/>
                  </a:cubicBezTo>
                  <a:close/>
                  <a:moveTo>
                    <a:pt x="632207" y="2959882"/>
                  </a:moveTo>
                  <a:lnTo>
                    <a:pt x="632207" y="3080323"/>
                  </a:lnTo>
                  <a:lnTo>
                    <a:pt x="650325" y="3080323"/>
                  </a:lnTo>
                  <a:lnTo>
                    <a:pt x="650325" y="2959882"/>
                  </a:lnTo>
                  <a:lnTo>
                    <a:pt x="632207" y="2959882"/>
                  </a:lnTo>
                  <a:close/>
                  <a:moveTo>
                    <a:pt x="1016847" y="3181324"/>
                  </a:moveTo>
                  <a:cubicBezTo>
                    <a:pt x="991414" y="3181324"/>
                    <a:pt x="971903" y="3199720"/>
                    <a:pt x="971903" y="3225752"/>
                  </a:cubicBezTo>
                  <a:cubicBezTo>
                    <a:pt x="971903" y="3251784"/>
                    <a:pt x="991414" y="3270180"/>
                    <a:pt x="1016847" y="3270180"/>
                  </a:cubicBezTo>
                  <a:cubicBezTo>
                    <a:pt x="1036358" y="3270180"/>
                    <a:pt x="1054126" y="3258378"/>
                    <a:pt x="1059004" y="3238247"/>
                  </a:cubicBezTo>
                  <a:lnTo>
                    <a:pt x="1040190" y="3238247"/>
                  </a:lnTo>
                  <a:cubicBezTo>
                    <a:pt x="1037055" y="3248313"/>
                    <a:pt x="1028344" y="3254560"/>
                    <a:pt x="1016847" y="3254560"/>
                  </a:cubicBezTo>
                  <a:cubicBezTo>
                    <a:pt x="1000472" y="3254560"/>
                    <a:pt x="989672" y="3242412"/>
                    <a:pt x="989672" y="3225752"/>
                  </a:cubicBezTo>
                  <a:cubicBezTo>
                    <a:pt x="989672" y="3209091"/>
                    <a:pt x="1000472" y="3196943"/>
                    <a:pt x="1016847" y="3196943"/>
                  </a:cubicBezTo>
                  <a:cubicBezTo>
                    <a:pt x="1028344" y="3196943"/>
                    <a:pt x="1037055" y="3203191"/>
                    <a:pt x="1040190" y="3213257"/>
                  </a:cubicBezTo>
                  <a:lnTo>
                    <a:pt x="1059004" y="3213257"/>
                  </a:lnTo>
                  <a:cubicBezTo>
                    <a:pt x="1054126" y="3193125"/>
                    <a:pt x="1036358" y="3181324"/>
                    <a:pt x="1016847" y="3181324"/>
                  </a:cubicBezTo>
                  <a:close/>
                  <a:moveTo>
                    <a:pt x="1213348" y="3182713"/>
                  </a:moveTo>
                  <a:cubicBezTo>
                    <a:pt x="1207774" y="3182713"/>
                    <a:pt x="1203245" y="3187573"/>
                    <a:pt x="1203245" y="3193126"/>
                  </a:cubicBezTo>
                  <a:cubicBezTo>
                    <a:pt x="1203245" y="3198679"/>
                    <a:pt x="1207774" y="3203191"/>
                    <a:pt x="1213348" y="3203191"/>
                  </a:cubicBezTo>
                  <a:cubicBezTo>
                    <a:pt x="1219271" y="3203191"/>
                    <a:pt x="1223800" y="3199027"/>
                    <a:pt x="1223800" y="3193126"/>
                  </a:cubicBezTo>
                  <a:cubicBezTo>
                    <a:pt x="1223800" y="3187225"/>
                    <a:pt x="1219271" y="3182713"/>
                    <a:pt x="1213348" y="3182713"/>
                  </a:cubicBezTo>
                  <a:close/>
                  <a:moveTo>
                    <a:pt x="1360723" y="3191391"/>
                  </a:moveTo>
                  <a:lnTo>
                    <a:pt x="1360723" y="3212911"/>
                  </a:lnTo>
                  <a:lnTo>
                    <a:pt x="1352013" y="3212911"/>
                  </a:lnTo>
                  <a:lnTo>
                    <a:pt x="1352013" y="3226447"/>
                  </a:lnTo>
                  <a:lnTo>
                    <a:pt x="1360723" y="3226447"/>
                  </a:lnTo>
                  <a:lnTo>
                    <a:pt x="1360723" y="3257338"/>
                  </a:lnTo>
                  <a:cubicBezTo>
                    <a:pt x="1360723" y="3268445"/>
                    <a:pt x="1369085" y="3269834"/>
                    <a:pt x="1377098" y="3269834"/>
                  </a:cubicBezTo>
                  <a:cubicBezTo>
                    <a:pt x="1381976" y="3269834"/>
                    <a:pt x="1389640" y="3269139"/>
                    <a:pt x="1389640" y="3269139"/>
                  </a:cubicBezTo>
                  <a:lnTo>
                    <a:pt x="1389640" y="3255603"/>
                  </a:lnTo>
                  <a:cubicBezTo>
                    <a:pt x="1389640" y="3255603"/>
                    <a:pt x="1386505" y="3255950"/>
                    <a:pt x="1382324" y="3255950"/>
                  </a:cubicBezTo>
                  <a:cubicBezTo>
                    <a:pt x="1379885" y="3255950"/>
                    <a:pt x="1377098" y="3255256"/>
                    <a:pt x="1377098" y="3251785"/>
                  </a:cubicBezTo>
                  <a:lnTo>
                    <a:pt x="1377098" y="3226447"/>
                  </a:lnTo>
                  <a:lnTo>
                    <a:pt x="1389292" y="3226447"/>
                  </a:lnTo>
                  <a:lnTo>
                    <a:pt x="1389292" y="3212911"/>
                  </a:lnTo>
                  <a:lnTo>
                    <a:pt x="1377098" y="3212911"/>
                  </a:lnTo>
                  <a:lnTo>
                    <a:pt x="1377098" y="3191391"/>
                  </a:lnTo>
                  <a:lnTo>
                    <a:pt x="1360723" y="3191391"/>
                  </a:lnTo>
                  <a:close/>
                  <a:moveTo>
                    <a:pt x="1426224" y="3211174"/>
                  </a:moveTo>
                  <a:cubicBezTo>
                    <a:pt x="1409501" y="3211174"/>
                    <a:pt x="1396958" y="3223670"/>
                    <a:pt x="1396958" y="3240677"/>
                  </a:cubicBezTo>
                  <a:cubicBezTo>
                    <a:pt x="1396958" y="3257684"/>
                    <a:pt x="1409849" y="3270180"/>
                    <a:pt x="1426573" y="3270180"/>
                  </a:cubicBezTo>
                  <a:cubicBezTo>
                    <a:pt x="1439115" y="3270180"/>
                    <a:pt x="1449915" y="3264626"/>
                    <a:pt x="1454793" y="3252478"/>
                  </a:cubicBezTo>
                  <a:lnTo>
                    <a:pt x="1438070" y="3250742"/>
                  </a:lnTo>
                  <a:cubicBezTo>
                    <a:pt x="1435631" y="3254560"/>
                    <a:pt x="1431102" y="3256643"/>
                    <a:pt x="1426573" y="3256643"/>
                  </a:cubicBezTo>
                  <a:cubicBezTo>
                    <a:pt x="1419604" y="3256643"/>
                    <a:pt x="1414378" y="3251437"/>
                    <a:pt x="1413681" y="3245189"/>
                  </a:cubicBezTo>
                  <a:lnTo>
                    <a:pt x="1455838" y="3245189"/>
                  </a:lnTo>
                  <a:cubicBezTo>
                    <a:pt x="1455838" y="3221240"/>
                    <a:pt x="1441902" y="3211174"/>
                    <a:pt x="1426224" y="3211174"/>
                  </a:cubicBezTo>
                  <a:close/>
                  <a:moveTo>
                    <a:pt x="1068759" y="3183060"/>
                  </a:moveTo>
                  <a:lnTo>
                    <a:pt x="1068759" y="3268792"/>
                  </a:lnTo>
                  <a:lnTo>
                    <a:pt x="1084786" y="3268792"/>
                  </a:lnTo>
                  <a:lnTo>
                    <a:pt x="1084786" y="3183060"/>
                  </a:lnTo>
                  <a:lnTo>
                    <a:pt x="1068759" y="3183060"/>
                  </a:lnTo>
                  <a:close/>
                  <a:moveTo>
                    <a:pt x="1121369" y="3210827"/>
                  </a:moveTo>
                  <a:cubicBezTo>
                    <a:pt x="1107781" y="3210827"/>
                    <a:pt x="1097329" y="3217769"/>
                    <a:pt x="1097329" y="3217769"/>
                  </a:cubicBezTo>
                  <a:lnTo>
                    <a:pt x="1103600" y="3229917"/>
                  </a:lnTo>
                  <a:cubicBezTo>
                    <a:pt x="1107781" y="3227488"/>
                    <a:pt x="1115098" y="3224711"/>
                    <a:pt x="1120672" y="3224711"/>
                  </a:cubicBezTo>
                  <a:cubicBezTo>
                    <a:pt x="1126943" y="3224711"/>
                    <a:pt x="1130079" y="3227141"/>
                    <a:pt x="1130079" y="3231306"/>
                  </a:cubicBezTo>
                  <a:lnTo>
                    <a:pt x="1129731" y="3231306"/>
                  </a:lnTo>
                  <a:cubicBezTo>
                    <a:pt x="1129731" y="3233388"/>
                    <a:pt x="1128685" y="3234777"/>
                    <a:pt x="1125898" y="3234777"/>
                  </a:cubicBezTo>
                  <a:lnTo>
                    <a:pt x="1114749" y="3234777"/>
                  </a:lnTo>
                  <a:cubicBezTo>
                    <a:pt x="1102206" y="3234777"/>
                    <a:pt x="1094193" y="3241371"/>
                    <a:pt x="1094193" y="3252131"/>
                  </a:cubicBezTo>
                  <a:cubicBezTo>
                    <a:pt x="1094193" y="3261502"/>
                    <a:pt x="1102206" y="3269833"/>
                    <a:pt x="1114052" y="3269833"/>
                  </a:cubicBezTo>
                  <a:cubicBezTo>
                    <a:pt x="1120324" y="3269833"/>
                    <a:pt x="1126943" y="3267750"/>
                    <a:pt x="1129731" y="3263238"/>
                  </a:cubicBezTo>
                  <a:lnTo>
                    <a:pt x="1129731" y="3268444"/>
                  </a:lnTo>
                  <a:lnTo>
                    <a:pt x="1145757" y="3268444"/>
                  </a:lnTo>
                  <a:lnTo>
                    <a:pt x="1145757" y="3231653"/>
                  </a:lnTo>
                  <a:cubicBezTo>
                    <a:pt x="1145757" y="3216728"/>
                    <a:pt x="1134260" y="3210827"/>
                    <a:pt x="1121369" y="3210827"/>
                  </a:cubicBezTo>
                  <a:close/>
                  <a:moveTo>
                    <a:pt x="1318915" y="3210827"/>
                  </a:moveTo>
                  <a:cubicBezTo>
                    <a:pt x="1305327" y="3210827"/>
                    <a:pt x="1294875" y="3217769"/>
                    <a:pt x="1294875" y="3217769"/>
                  </a:cubicBezTo>
                  <a:lnTo>
                    <a:pt x="1301146" y="3229917"/>
                  </a:lnTo>
                  <a:cubicBezTo>
                    <a:pt x="1305327" y="3227488"/>
                    <a:pt x="1312643" y="3224711"/>
                    <a:pt x="1318218" y="3224711"/>
                  </a:cubicBezTo>
                  <a:cubicBezTo>
                    <a:pt x="1324489" y="3224711"/>
                    <a:pt x="1327625" y="3227141"/>
                    <a:pt x="1327625" y="3231306"/>
                  </a:cubicBezTo>
                  <a:lnTo>
                    <a:pt x="1327276" y="3231306"/>
                  </a:lnTo>
                  <a:cubicBezTo>
                    <a:pt x="1327276" y="3233388"/>
                    <a:pt x="1326231" y="3234777"/>
                    <a:pt x="1323444" y="3234777"/>
                  </a:cubicBezTo>
                  <a:lnTo>
                    <a:pt x="1312295" y="3234777"/>
                  </a:lnTo>
                  <a:cubicBezTo>
                    <a:pt x="1299753" y="3234777"/>
                    <a:pt x="1291739" y="3241371"/>
                    <a:pt x="1291739" y="3252131"/>
                  </a:cubicBezTo>
                  <a:cubicBezTo>
                    <a:pt x="1291739" y="3261502"/>
                    <a:pt x="1299753" y="3269833"/>
                    <a:pt x="1311598" y="3269833"/>
                  </a:cubicBezTo>
                  <a:cubicBezTo>
                    <a:pt x="1317870" y="3269833"/>
                    <a:pt x="1324489" y="3267750"/>
                    <a:pt x="1327276" y="3263238"/>
                  </a:cubicBezTo>
                  <a:lnTo>
                    <a:pt x="1327276" y="3268444"/>
                  </a:lnTo>
                  <a:lnTo>
                    <a:pt x="1343303" y="3268444"/>
                  </a:lnTo>
                  <a:lnTo>
                    <a:pt x="1343303" y="3231653"/>
                  </a:lnTo>
                  <a:cubicBezTo>
                    <a:pt x="1343303" y="3216728"/>
                    <a:pt x="1331806" y="3210827"/>
                    <a:pt x="1318915" y="3210827"/>
                  </a:cubicBezTo>
                  <a:close/>
                  <a:moveTo>
                    <a:pt x="1189657" y="3211521"/>
                  </a:moveTo>
                  <a:cubicBezTo>
                    <a:pt x="1182689" y="3211521"/>
                    <a:pt x="1177114" y="3215339"/>
                    <a:pt x="1175024" y="3221240"/>
                  </a:cubicBezTo>
                  <a:lnTo>
                    <a:pt x="1175024" y="3212216"/>
                  </a:lnTo>
                  <a:lnTo>
                    <a:pt x="1159345" y="3212216"/>
                  </a:lnTo>
                  <a:lnTo>
                    <a:pt x="1159345" y="3268445"/>
                  </a:lnTo>
                  <a:lnTo>
                    <a:pt x="1175372" y="3268445"/>
                  </a:lnTo>
                  <a:lnTo>
                    <a:pt x="1175372" y="3241718"/>
                  </a:lnTo>
                  <a:cubicBezTo>
                    <a:pt x="1175372" y="3232000"/>
                    <a:pt x="1179205" y="3228182"/>
                    <a:pt x="1187218" y="3228182"/>
                  </a:cubicBezTo>
                  <a:lnTo>
                    <a:pt x="1193838" y="3228182"/>
                  </a:lnTo>
                  <a:lnTo>
                    <a:pt x="1194186" y="3228182"/>
                  </a:lnTo>
                  <a:lnTo>
                    <a:pt x="1194186" y="3211868"/>
                  </a:lnTo>
                  <a:cubicBezTo>
                    <a:pt x="1192444" y="3211521"/>
                    <a:pt x="1191051" y="3211521"/>
                    <a:pt x="1189657" y="3211521"/>
                  </a:cubicBezTo>
                  <a:close/>
                  <a:moveTo>
                    <a:pt x="1198367" y="3212563"/>
                  </a:moveTo>
                  <a:lnTo>
                    <a:pt x="1198367" y="3226099"/>
                  </a:lnTo>
                  <a:lnTo>
                    <a:pt x="1206032" y="3226099"/>
                  </a:lnTo>
                  <a:lnTo>
                    <a:pt x="1206032" y="3268791"/>
                  </a:lnTo>
                  <a:lnTo>
                    <a:pt x="1222058" y="3268791"/>
                  </a:lnTo>
                  <a:lnTo>
                    <a:pt x="1222406" y="3268791"/>
                  </a:lnTo>
                  <a:lnTo>
                    <a:pt x="1222406" y="3212563"/>
                  </a:lnTo>
                  <a:lnTo>
                    <a:pt x="1198367" y="3212563"/>
                  </a:lnTo>
                  <a:close/>
                  <a:moveTo>
                    <a:pt x="1230420" y="3212563"/>
                  </a:moveTo>
                  <a:lnTo>
                    <a:pt x="1249583" y="3268792"/>
                  </a:lnTo>
                  <a:lnTo>
                    <a:pt x="1269442" y="3268792"/>
                  </a:lnTo>
                  <a:lnTo>
                    <a:pt x="1289649" y="3212563"/>
                  </a:lnTo>
                  <a:lnTo>
                    <a:pt x="1272926" y="3212563"/>
                  </a:lnTo>
                  <a:lnTo>
                    <a:pt x="1260035" y="3251437"/>
                  </a:lnTo>
                  <a:lnTo>
                    <a:pt x="1247840" y="3212563"/>
                  </a:lnTo>
                  <a:lnTo>
                    <a:pt x="1230420" y="3212563"/>
                  </a:lnTo>
                  <a:close/>
                  <a:moveTo>
                    <a:pt x="935669" y="3182366"/>
                  </a:moveTo>
                  <a:cubicBezTo>
                    <a:pt x="930094" y="3182366"/>
                    <a:pt x="923474" y="3185143"/>
                    <a:pt x="923474" y="3195208"/>
                  </a:cubicBezTo>
                  <a:lnTo>
                    <a:pt x="923126" y="3214298"/>
                  </a:lnTo>
                  <a:lnTo>
                    <a:pt x="913719" y="3214298"/>
                  </a:lnTo>
                  <a:lnTo>
                    <a:pt x="913719" y="3220546"/>
                  </a:lnTo>
                  <a:lnTo>
                    <a:pt x="923126" y="3220546"/>
                  </a:lnTo>
                  <a:lnTo>
                    <a:pt x="923126" y="3268445"/>
                  </a:lnTo>
                  <a:lnTo>
                    <a:pt x="930791" y="3268445"/>
                  </a:lnTo>
                  <a:lnTo>
                    <a:pt x="930791" y="3220546"/>
                  </a:lnTo>
                  <a:lnTo>
                    <a:pt x="941940" y="3220546"/>
                  </a:lnTo>
                  <a:lnTo>
                    <a:pt x="941940" y="3214298"/>
                  </a:lnTo>
                  <a:lnTo>
                    <a:pt x="930791" y="3214298"/>
                  </a:lnTo>
                  <a:lnTo>
                    <a:pt x="930791" y="3195903"/>
                  </a:lnTo>
                  <a:cubicBezTo>
                    <a:pt x="930791" y="3190696"/>
                    <a:pt x="932533" y="3188614"/>
                    <a:pt x="937411" y="3188614"/>
                  </a:cubicBezTo>
                  <a:cubicBezTo>
                    <a:pt x="939501" y="3188614"/>
                    <a:pt x="942985" y="3189308"/>
                    <a:pt x="942985" y="3189308"/>
                  </a:cubicBezTo>
                  <a:lnTo>
                    <a:pt x="942985" y="3182713"/>
                  </a:lnTo>
                  <a:cubicBezTo>
                    <a:pt x="942985" y="3182713"/>
                    <a:pt x="939501" y="3182366"/>
                    <a:pt x="935669" y="3182366"/>
                  </a:cubicBezTo>
                  <a:close/>
                  <a:moveTo>
                    <a:pt x="636388" y="3183060"/>
                  </a:moveTo>
                  <a:lnTo>
                    <a:pt x="636388" y="3268792"/>
                  </a:lnTo>
                  <a:lnTo>
                    <a:pt x="644053" y="3268792"/>
                  </a:lnTo>
                  <a:lnTo>
                    <a:pt x="644053" y="3235471"/>
                  </a:lnTo>
                  <a:lnTo>
                    <a:pt x="659383" y="3235471"/>
                  </a:lnTo>
                  <a:cubicBezTo>
                    <a:pt x="679242" y="3235471"/>
                    <a:pt x="688997" y="3223323"/>
                    <a:pt x="688997" y="3209092"/>
                  </a:cubicBezTo>
                  <a:cubicBezTo>
                    <a:pt x="688997" y="3194861"/>
                    <a:pt x="679242" y="3183060"/>
                    <a:pt x="659383" y="3183060"/>
                  </a:cubicBezTo>
                  <a:lnTo>
                    <a:pt x="636388" y="3183060"/>
                  </a:lnTo>
                  <a:close/>
                  <a:moveTo>
                    <a:pt x="797351" y="3191737"/>
                  </a:moveTo>
                  <a:lnTo>
                    <a:pt x="797351" y="3214645"/>
                  </a:lnTo>
                  <a:lnTo>
                    <a:pt x="787944" y="3214645"/>
                  </a:lnTo>
                  <a:lnTo>
                    <a:pt x="787944" y="3220893"/>
                  </a:lnTo>
                  <a:lnTo>
                    <a:pt x="797351" y="3220893"/>
                  </a:lnTo>
                  <a:lnTo>
                    <a:pt x="797351" y="3257685"/>
                  </a:lnTo>
                  <a:cubicBezTo>
                    <a:pt x="797351" y="3267750"/>
                    <a:pt x="804319" y="3269139"/>
                    <a:pt x="809894" y="3269139"/>
                  </a:cubicBezTo>
                  <a:cubicBezTo>
                    <a:pt x="814423" y="3269139"/>
                    <a:pt x="818255" y="3268791"/>
                    <a:pt x="818255" y="3268791"/>
                  </a:cubicBezTo>
                  <a:lnTo>
                    <a:pt x="818255" y="3262544"/>
                  </a:lnTo>
                  <a:cubicBezTo>
                    <a:pt x="818255" y="3262544"/>
                    <a:pt x="816165" y="3262891"/>
                    <a:pt x="812681" y="3262891"/>
                  </a:cubicBezTo>
                  <a:cubicBezTo>
                    <a:pt x="808500" y="3262891"/>
                    <a:pt x="805016" y="3262544"/>
                    <a:pt x="805016" y="3257685"/>
                  </a:cubicBezTo>
                  <a:lnTo>
                    <a:pt x="805016" y="3220893"/>
                  </a:lnTo>
                  <a:lnTo>
                    <a:pt x="818604" y="3220893"/>
                  </a:lnTo>
                  <a:lnTo>
                    <a:pt x="818604" y="3214645"/>
                  </a:lnTo>
                  <a:lnTo>
                    <a:pt x="805016" y="3214645"/>
                  </a:lnTo>
                  <a:lnTo>
                    <a:pt x="805016" y="3191737"/>
                  </a:lnTo>
                  <a:lnTo>
                    <a:pt x="797351" y="3191737"/>
                  </a:lnTo>
                  <a:close/>
                  <a:moveTo>
                    <a:pt x="878878" y="3213257"/>
                  </a:moveTo>
                  <a:cubicBezTo>
                    <a:pt x="863200" y="3213257"/>
                    <a:pt x="850657" y="3225058"/>
                    <a:pt x="850657" y="3241719"/>
                  </a:cubicBezTo>
                  <a:cubicBezTo>
                    <a:pt x="850657" y="3258379"/>
                    <a:pt x="863200" y="3270181"/>
                    <a:pt x="878878" y="3270181"/>
                  </a:cubicBezTo>
                  <a:cubicBezTo>
                    <a:pt x="894556" y="3270181"/>
                    <a:pt x="907098" y="3258379"/>
                    <a:pt x="907098" y="3241719"/>
                  </a:cubicBezTo>
                  <a:cubicBezTo>
                    <a:pt x="907098" y="3225406"/>
                    <a:pt x="894556" y="3213257"/>
                    <a:pt x="878878" y="3213257"/>
                  </a:cubicBezTo>
                  <a:close/>
                  <a:moveTo>
                    <a:pt x="718263" y="3213257"/>
                  </a:moveTo>
                  <a:cubicBezTo>
                    <a:pt x="708856" y="3213257"/>
                    <a:pt x="701191" y="3217422"/>
                    <a:pt x="697359" y="3220199"/>
                  </a:cubicBezTo>
                  <a:lnTo>
                    <a:pt x="700843" y="3225753"/>
                  </a:lnTo>
                  <a:cubicBezTo>
                    <a:pt x="705372" y="3222629"/>
                    <a:pt x="710947" y="3219852"/>
                    <a:pt x="717566" y="3219852"/>
                  </a:cubicBezTo>
                  <a:cubicBezTo>
                    <a:pt x="724883" y="3219852"/>
                    <a:pt x="731154" y="3222976"/>
                    <a:pt x="731154" y="3231306"/>
                  </a:cubicBezTo>
                  <a:lnTo>
                    <a:pt x="730806" y="3233042"/>
                  </a:lnTo>
                  <a:cubicBezTo>
                    <a:pt x="730806" y="3235818"/>
                    <a:pt x="729412" y="3237901"/>
                    <a:pt x="725580" y="3237901"/>
                  </a:cubicBezTo>
                  <a:lnTo>
                    <a:pt x="712689" y="3237901"/>
                  </a:lnTo>
                  <a:cubicBezTo>
                    <a:pt x="701539" y="3237901"/>
                    <a:pt x="694223" y="3243801"/>
                    <a:pt x="694223" y="3253867"/>
                  </a:cubicBezTo>
                  <a:cubicBezTo>
                    <a:pt x="694223" y="3263585"/>
                    <a:pt x="702237" y="3270527"/>
                    <a:pt x="714082" y="3270527"/>
                  </a:cubicBezTo>
                  <a:cubicBezTo>
                    <a:pt x="720702" y="3270527"/>
                    <a:pt x="728018" y="3267751"/>
                    <a:pt x="731154" y="3262197"/>
                  </a:cubicBezTo>
                  <a:lnTo>
                    <a:pt x="731154" y="3268792"/>
                  </a:lnTo>
                  <a:lnTo>
                    <a:pt x="738819" y="3268792"/>
                  </a:lnTo>
                  <a:lnTo>
                    <a:pt x="738819" y="3231653"/>
                  </a:lnTo>
                  <a:cubicBezTo>
                    <a:pt x="738819" y="3220546"/>
                    <a:pt x="731154" y="3213257"/>
                    <a:pt x="718263" y="3213257"/>
                  </a:cubicBezTo>
                  <a:close/>
                  <a:moveTo>
                    <a:pt x="779234" y="3213604"/>
                  </a:moveTo>
                  <a:cubicBezTo>
                    <a:pt x="772615" y="3213604"/>
                    <a:pt x="765995" y="3216381"/>
                    <a:pt x="762860" y="3223670"/>
                  </a:cubicBezTo>
                  <a:lnTo>
                    <a:pt x="762860" y="3214298"/>
                  </a:lnTo>
                  <a:lnTo>
                    <a:pt x="755543" y="3214298"/>
                  </a:lnTo>
                  <a:lnTo>
                    <a:pt x="755543" y="3268444"/>
                  </a:lnTo>
                  <a:lnTo>
                    <a:pt x="762860" y="3268444"/>
                  </a:lnTo>
                  <a:lnTo>
                    <a:pt x="762860" y="3238247"/>
                  </a:lnTo>
                  <a:cubicBezTo>
                    <a:pt x="762860" y="3225752"/>
                    <a:pt x="769479" y="3221240"/>
                    <a:pt x="779234" y="3221240"/>
                  </a:cubicBezTo>
                  <a:lnTo>
                    <a:pt x="783067" y="3221240"/>
                  </a:lnTo>
                  <a:lnTo>
                    <a:pt x="783415" y="3213951"/>
                  </a:lnTo>
                  <a:cubicBezTo>
                    <a:pt x="781673" y="3213604"/>
                    <a:pt x="780628" y="3213604"/>
                    <a:pt x="779234" y="3213604"/>
                  </a:cubicBezTo>
                  <a:close/>
                </a:path>
              </a:pathLst>
            </a:custGeom>
            <a:solidFill>
              <a:schemeClr val="bg1">
                <a:lumMod val="95000"/>
              </a:schemeClr>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F41EDDB-66A5-D2EF-19F8-32BF9A51514E}"/>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solidFill>
              <a:schemeClr val="bg1">
                <a:lumMod val="95000"/>
              </a:schemeClr>
            </a:solidFill>
            <a:ln w="9525" cap="flat">
              <a:noFill/>
              <a:prstDash val="solid"/>
              <a:miter/>
            </a:ln>
          </p:spPr>
          <p:txBody>
            <a:bodyPr rtlCol="0" anchor="ctr"/>
            <a:lstStyle/>
            <a:p>
              <a:endParaRPr lang="en-US"/>
            </a:p>
          </p:txBody>
        </p:sp>
      </p:gr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57780"/>
            <a:ext cx="3292474" cy="215901"/>
          </a:xfrm>
          <a:prstGeom prst="rect">
            <a:avLst/>
          </a:prstGeom>
        </p:spPr>
        <p:txBody>
          <a:bodyPr/>
          <a:lstStyle>
            <a:lvl1pPr algn="r">
              <a:defRPr sz="900">
                <a:solidFill>
                  <a:schemeClr val="tx1"/>
                </a:solidFill>
              </a:defRPr>
            </a:lvl1pPr>
          </a:lstStyle>
          <a:p>
            <a:r>
              <a:rPr lang="en-GB"/>
              <a:t>©2021 Innovative Interfaces. All rights reserved.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BAC36853-863A-E697-74A3-E59BA61FC6F9}"/>
              </a:ext>
            </a:extLst>
          </p:cNvPr>
          <p:cNvGrpSpPr/>
          <p:nvPr userDrawn="1"/>
        </p:nvGrpSpPr>
        <p:grpSpPr>
          <a:xfrm>
            <a:off x="-11574" y="3426942"/>
            <a:ext cx="12220608" cy="3442634"/>
            <a:chOff x="-11574" y="3426942"/>
            <a:chExt cx="12220608" cy="3442634"/>
          </a:xfrm>
          <a:solidFill>
            <a:schemeClr val="tx1">
              <a:lumMod val="75000"/>
              <a:lumOff val="25000"/>
            </a:schemeClr>
          </a:solidFill>
        </p:grpSpPr>
        <p:sp>
          <p:nvSpPr>
            <p:cNvPr id="17" name="Freeform 16">
              <a:extLst>
                <a:ext uri="{FF2B5EF4-FFF2-40B4-BE49-F238E27FC236}">
                  <a16:creationId xmlns:a16="http://schemas.microsoft.com/office/drawing/2014/main" id="{35006B7E-C43F-B2BD-02E4-DF35C4E51BF0}"/>
                </a:ext>
              </a:extLst>
            </p:cNvPr>
            <p:cNvSpPr/>
            <p:nvPr userDrawn="1"/>
          </p:nvSpPr>
          <p:spPr>
            <a:xfrm>
              <a:off x="-11574" y="3426942"/>
              <a:ext cx="12220608" cy="3442634"/>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3443417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3443417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16476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16476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8040687"/>
                <a:gd name="connsiteY0" fmla="*/ 0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0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12209033"/>
                <a:gd name="connsiteY0" fmla="*/ 0 h 3431059"/>
                <a:gd name="connsiteX1" fmla="*/ 12209033 w 12209033"/>
                <a:gd name="connsiteY1" fmla="*/ 0 h 3431059"/>
                <a:gd name="connsiteX2" fmla="*/ 8040687 w 12209033"/>
                <a:gd name="connsiteY2" fmla="*/ 3431059 h 3431059"/>
                <a:gd name="connsiteX3" fmla="*/ 0 w 12209033"/>
                <a:gd name="connsiteY3" fmla="*/ 3431059 h 3431059"/>
                <a:gd name="connsiteX4" fmla="*/ 0 w 12209033"/>
                <a:gd name="connsiteY4" fmla="*/ 0 h 3431059"/>
                <a:gd name="connsiteX5" fmla="*/ 377445 w 12209033"/>
                <a:gd name="connsiteY5" fmla="*/ 2881785 h 3431059"/>
                <a:gd name="connsiteX6" fmla="*/ 352360 w 12209033"/>
                <a:gd name="connsiteY6" fmla="*/ 2900875 h 3431059"/>
                <a:gd name="connsiteX7" fmla="*/ 377445 w 12209033"/>
                <a:gd name="connsiteY7" fmla="*/ 2919965 h 3431059"/>
                <a:gd name="connsiteX8" fmla="*/ 402531 w 12209033"/>
                <a:gd name="connsiteY8" fmla="*/ 2900875 h 3431059"/>
                <a:gd name="connsiteX9" fmla="*/ 377445 w 12209033"/>
                <a:gd name="connsiteY9" fmla="*/ 2881785 h 3431059"/>
                <a:gd name="connsiteX10" fmla="*/ 440855 w 12209033"/>
                <a:gd name="connsiteY10" fmla="*/ 2881785 h 3431059"/>
                <a:gd name="connsiteX11" fmla="*/ 415770 w 12209033"/>
                <a:gd name="connsiteY11" fmla="*/ 2900875 h 3431059"/>
                <a:gd name="connsiteX12" fmla="*/ 440855 w 12209033"/>
                <a:gd name="connsiteY12" fmla="*/ 2919965 h 3431059"/>
                <a:gd name="connsiteX13" fmla="*/ 465941 w 12209033"/>
                <a:gd name="connsiteY13" fmla="*/ 2900875 h 3431059"/>
                <a:gd name="connsiteX14" fmla="*/ 440855 w 12209033"/>
                <a:gd name="connsiteY14" fmla="*/ 2881785 h 3431059"/>
                <a:gd name="connsiteX15" fmla="*/ 504962 w 12209033"/>
                <a:gd name="connsiteY15" fmla="*/ 2881785 h 3431059"/>
                <a:gd name="connsiteX16" fmla="*/ 479877 w 12209033"/>
                <a:gd name="connsiteY16" fmla="*/ 2900875 h 3431059"/>
                <a:gd name="connsiteX17" fmla="*/ 504962 w 12209033"/>
                <a:gd name="connsiteY17" fmla="*/ 2919965 h 3431059"/>
                <a:gd name="connsiteX18" fmla="*/ 530048 w 12209033"/>
                <a:gd name="connsiteY18" fmla="*/ 2900875 h 3431059"/>
                <a:gd name="connsiteX19" fmla="*/ 504962 w 12209033"/>
                <a:gd name="connsiteY19" fmla="*/ 2881785 h 3431059"/>
                <a:gd name="connsiteX20" fmla="*/ 619587 w 12209033"/>
                <a:gd name="connsiteY20" fmla="*/ 2914065 h 3431059"/>
                <a:gd name="connsiteX21" fmla="*/ 619587 w 12209033"/>
                <a:gd name="connsiteY21" fmla="*/ 2933850 h 3431059"/>
                <a:gd name="connsiteX22" fmla="*/ 640143 w 12209033"/>
                <a:gd name="connsiteY22" fmla="*/ 2933850 h 3431059"/>
                <a:gd name="connsiteX23" fmla="*/ 640143 w 12209033"/>
                <a:gd name="connsiteY23" fmla="*/ 2914065 h 3431059"/>
                <a:gd name="connsiteX24" fmla="*/ 619587 w 12209033"/>
                <a:gd name="connsiteY24" fmla="*/ 2914065 h 3431059"/>
                <a:gd name="connsiteX25" fmla="*/ 1439735 w 12209033"/>
                <a:gd name="connsiteY25" fmla="*/ 2914065 h 3431059"/>
                <a:gd name="connsiteX26" fmla="*/ 1439735 w 12209033"/>
                <a:gd name="connsiteY26" fmla="*/ 2933850 h 3431059"/>
                <a:gd name="connsiteX27" fmla="*/ 1460291 w 12209033"/>
                <a:gd name="connsiteY27" fmla="*/ 2933850 h 3431059"/>
                <a:gd name="connsiteX28" fmla="*/ 1460291 w 12209033"/>
                <a:gd name="connsiteY28" fmla="*/ 2914065 h 3431059"/>
                <a:gd name="connsiteX29" fmla="*/ 1439735 w 12209033"/>
                <a:gd name="connsiteY29" fmla="*/ 2914065 h 3431059"/>
                <a:gd name="connsiteX30" fmla="*/ 1356117 w 12209033"/>
                <a:gd name="connsiteY30" fmla="*/ 2923783 h 3431059"/>
                <a:gd name="connsiteX31" fmla="*/ 1356117 w 12209033"/>
                <a:gd name="connsiteY31" fmla="*/ 2959881 h 3431059"/>
                <a:gd name="connsiteX32" fmla="*/ 1339394 w 12209033"/>
                <a:gd name="connsiteY32" fmla="*/ 2959881 h 3431059"/>
                <a:gd name="connsiteX33" fmla="*/ 1339394 w 12209033"/>
                <a:gd name="connsiteY33" fmla="*/ 2975847 h 3431059"/>
                <a:gd name="connsiteX34" fmla="*/ 1356117 w 12209033"/>
                <a:gd name="connsiteY34" fmla="*/ 2975847 h 3431059"/>
                <a:gd name="connsiteX35" fmla="*/ 1356117 w 12209033"/>
                <a:gd name="connsiteY35" fmla="*/ 3048389 h 3431059"/>
                <a:gd name="connsiteX36" fmla="*/ 1390261 w 12209033"/>
                <a:gd name="connsiteY36" fmla="*/ 3082752 h 3431059"/>
                <a:gd name="connsiteX37" fmla="*/ 1411862 w 12209033"/>
                <a:gd name="connsiteY37" fmla="*/ 3077545 h 3431059"/>
                <a:gd name="connsiteX38" fmla="*/ 1411862 w 12209033"/>
                <a:gd name="connsiteY38" fmla="*/ 3062273 h 3431059"/>
                <a:gd name="connsiteX39" fmla="*/ 1394442 w 12209033"/>
                <a:gd name="connsiteY39" fmla="*/ 3066438 h 3431059"/>
                <a:gd name="connsiteX40" fmla="*/ 1374235 w 12209033"/>
                <a:gd name="connsiteY40" fmla="*/ 3046307 h 3431059"/>
                <a:gd name="connsiteX41" fmla="*/ 1374235 w 12209033"/>
                <a:gd name="connsiteY41" fmla="*/ 2976194 h 3431059"/>
                <a:gd name="connsiteX42" fmla="*/ 1412559 w 12209033"/>
                <a:gd name="connsiteY42" fmla="*/ 2976194 h 3431059"/>
                <a:gd name="connsiteX43" fmla="*/ 1412559 w 12209033"/>
                <a:gd name="connsiteY43" fmla="*/ 2960228 h 3431059"/>
                <a:gd name="connsiteX44" fmla="*/ 1374235 w 12209033"/>
                <a:gd name="connsiteY44" fmla="*/ 2960228 h 3431059"/>
                <a:gd name="connsiteX45" fmla="*/ 1374235 w 12209033"/>
                <a:gd name="connsiteY45" fmla="*/ 2923783 h 3431059"/>
                <a:gd name="connsiteX46" fmla="*/ 1356117 w 12209033"/>
                <a:gd name="connsiteY46" fmla="*/ 2923783 h 3431059"/>
                <a:gd name="connsiteX47" fmla="*/ 1671774 w 12209033"/>
                <a:gd name="connsiteY47" fmla="*/ 2957451 h 3431059"/>
                <a:gd name="connsiteX48" fmla="*/ 1613938 w 12209033"/>
                <a:gd name="connsiteY48" fmla="*/ 3020275 h 3431059"/>
                <a:gd name="connsiteX49" fmla="*/ 1674212 w 12209033"/>
                <a:gd name="connsiteY49" fmla="*/ 3083099 h 3431059"/>
                <a:gd name="connsiteX50" fmla="*/ 1724035 w 12209033"/>
                <a:gd name="connsiteY50" fmla="*/ 3060538 h 3431059"/>
                <a:gd name="connsiteX51" fmla="*/ 1712886 w 12209033"/>
                <a:gd name="connsiteY51" fmla="*/ 3050472 h 3431059"/>
                <a:gd name="connsiteX52" fmla="*/ 1674909 w 12209033"/>
                <a:gd name="connsiteY52" fmla="*/ 3067480 h 3431059"/>
                <a:gd name="connsiteX53" fmla="*/ 1632055 w 12209033"/>
                <a:gd name="connsiteY53" fmla="*/ 3027564 h 3431059"/>
                <a:gd name="connsiteX54" fmla="*/ 1727867 w 12209033"/>
                <a:gd name="connsiteY54" fmla="*/ 3027564 h 3431059"/>
                <a:gd name="connsiteX55" fmla="*/ 1728215 w 12209033"/>
                <a:gd name="connsiteY55" fmla="*/ 3021316 h 3431059"/>
                <a:gd name="connsiteX56" fmla="*/ 1671774 w 12209033"/>
                <a:gd name="connsiteY56" fmla="*/ 2957451 h 3431059"/>
                <a:gd name="connsiteX57" fmla="*/ 1441129 w 12209033"/>
                <a:gd name="connsiteY57" fmla="*/ 2959882 h 3431059"/>
                <a:gd name="connsiteX58" fmla="*/ 1441129 w 12209033"/>
                <a:gd name="connsiteY58" fmla="*/ 3080323 h 3431059"/>
                <a:gd name="connsiteX59" fmla="*/ 1459246 w 12209033"/>
                <a:gd name="connsiteY59" fmla="*/ 3080323 h 3431059"/>
                <a:gd name="connsiteX60" fmla="*/ 1459246 w 12209033"/>
                <a:gd name="connsiteY60" fmla="*/ 2959882 h 3431059"/>
                <a:gd name="connsiteX61" fmla="*/ 1441129 w 12209033"/>
                <a:gd name="connsiteY61" fmla="*/ 2959882 h 3431059"/>
                <a:gd name="connsiteX62" fmla="*/ 1484330 w 12209033"/>
                <a:gd name="connsiteY62" fmla="*/ 2959882 h 3431059"/>
                <a:gd name="connsiteX63" fmla="*/ 1536591 w 12209033"/>
                <a:gd name="connsiteY63" fmla="*/ 3081365 h 3431059"/>
                <a:gd name="connsiteX64" fmla="*/ 1552269 w 12209033"/>
                <a:gd name="connsiteY64" fmla="*/ 3081365 h 3431059"/>
                <a:gd name="connsiteX65" fmla="*/ 1604878 w 12209033"/>
                <a:gd name="connsiteY65" fmla="*/ 2959882 h 3431059"/>
                <a:gd name="connsiteX66" fmla="*/ 1585716 w 12209033"/>
                <a:gd name="connsiteY66" fmla="*/ 2959882 h 3431059"/>
                <a:gd name="connsiteX67" fmla="*/ 1544604 w 12209033"/>
                <a:gd name="connsiteY67" fmla="*/ 3059845 h 3431059"/>
                <a:gd name="connsiteX68" fmla="*/ 1504189 w 12209033"/>
                <a:gd name="connsiteY68" fmla="*/ 2959882 h 3431059"/>
                <a:gd name="connsiteX69" fmla="*/ 1484330 w 12209033"/>
                <a:gd name="connsiteY69" fmla="*/ 2959882 h 3431059"/>
                <a:gd name="connsiteX70" fmla="*/ 378316 w 12209033"/>
                <a:gd name="connsiteY70" fmla="*/ 2930638 h 3431059"/>
                <a:gd name="connsiteX71" fmla="*/ 352708 w 12209033"/>
                <a:gd name="connsiteY71" fmla="*/ 2949121 h 3431059"/>
                <a:gd name="connsiteX72" fmla="*/ 352708 w 12209033"/>
                <a:gd name="connsiteY72" fmla="*/ 3035199 h 3431059"/>
                <a:gd name="connsiteX73" fmla="*/ 397653 w 12209033"/>
                <a:gd name="connsiteY73" fmla="*/ 3079974 h 3431059"/>
                <a:gd name="connsiteX74" fmla="*/ 428313 w 12209033"/>
                <a:gd name="connsiteY74" fmla="*/ 3079974 h 3431059"/>
                <a:gd name="connsiteX75" fmla="*/ 403576 w 12209033"/>
                <a:gd name="connsiteY75" fmla="*/ 3035199 h 3431059"/>
                <a:gd name="connsiteX76" fmla="*/ 403924 w 12209033"/>
                <a:gd name="connsiteY76" fmla="*/ 2949121 h 3431059"/>
                <a:gd name="connsiteX77" fmla="*/ 378316 w 12209033"/>
                <a:gd name="connsiteY77" fmla="*/ 2930638 h 3431059"/>
                <a:gd name="connsiteX78" fmla="*/ 441727 w 12209033"/>
                <a:gd name="connsiteY78" fmla="*/ 2930638 h 3431059"/>
                <a:gd name="connsiteX79" fmla="*/ 416119 w 12209033"/>
                <a:gd name="connsiteY79" fmla="*/ 2949121 h 3431059"/>
                <a:gd name="connsiteX80" fmla="*/ 416119 w 12209033"/>
                <a:gd name="connsiteY80" fmla="*/ 3035199 h 3431059"/>
                <a:gd name="connsiteX81" fmla="*/ 461063 w 12209033"/>
                <a:gd name="connsiteY81" fmla="*/ 3079974 h 3431059"/>
                <a:gd name="connsiteX82" fmla="*/ 491723 w 12209033"/>
                <a:gd name="connsiteY82" fmla="*/ 3079974 h 3431059"/>
                <a:gd name="connsiteX83" fmla="*/ 466986 w 12209033"/>
                <a:gd name="connsiteY83" fmla="*/ 3035199 h 3431059"/>
                <a:gd name="connsiteX84" fmla="*/ 467334 w 12209033"/>
                <a:gd name="connsiteY84" fmla="*/ 2949121 h 3431059"/>
                <a:gd name="connsiteX85" fmla="*/ 441727 w 12209033"/>
                <a:gd name="connsiteY85" fmla="*/ 2930638 h 3431059"/>
                <a:gd name="connsiteX86" fmla="*/ 506182 w 12209033"/>
                <a:gd name="connsiteY86" fmla="*/ 2930638 h 3431059"/>
                <a:gd name="connsiteX87" fmla="*/ 480574 w 12209033"/>
                <a:gd name="connsiteY87" fmla="*/ 2949121 h 3431059"/>
                <a:gd name="connsiteX88" fmla="*/ 480574 w 12209033"/>
                <a:gd name="connsiteY88" fmla="*/ 3035199 h 3431059"/>
                <a:gd name="connsiteX89" fmla="*/ 525518 w 12209033"/>
                <a:gd name="connsiteY89" fmla="*/ 3079974 h 3431059"/>
                <a:gd name="connsiteX90" fmla="*/ 556178 w 12209033"/>
                <a:gd name="connsiteY90" fmla="*/ 3079974 h 3431059"/>
                <a:gd name="connsiteX91" fmla="*/ 531441 w 12209033"/>
                <a:gd name="connsiteY91" fmla="*/ 3035199 h 3431059"/>
                <a:gd name="connsiteX92" fmla="*/ 531790 w 12209033"/>
                <a:gd name="connsiteY92" fmla="*/ 2949121 h 3431059"/>
                <a:gd name="connsiteX93" fmla="*/ 506182 w 12209033"/>
                <a:gd name="connsiteY93" fmla="*/ 2930638 h 3431059"/>
                <a:gd name="connsiteX94" fmla="*/ 1009803 w 12209033"/>
                <a:gd name="connsiteY94" fmla="*/ 2957104 h 3431059"/>
                <a:gd name="connsiteX95" fmla="*/ 946741 w 12209033"/>
                <a:gd name="connsiteY95" fmla="*/ 3019928 h 3431059"/>
                <a:gd name="connsiteX96" fmla="*/ 946741 w 12209033"/>
                <a:gd name="connsiteY96" fmla="*/ 3020622 h 3431059"/>
                <a:gd name="connsiteX97" fmla="*/ 1008757 w 12209033"/>
                <a:gd name="connsiteY97" fmla="*/ 3082752 h 3431059"/>
                <a:gd name="connsiteX98" fmla="*/ 1009454 w 12209033"/>
                <a:gd name="connsiteY98" fmla="*/ 3082752 h 3431059"/>
                <a:gd name="connsiteX99" fmla="*/ 1010151 w 12209033"/>
                <a:gd name="connsiteY99" fmla="*/ 3082752 h 3431059"/>
                <a:gd name="connsiteX100" fmla="*/ 1072864 w 12209033"/>
                <a:gd name="connsiteY100" fmla="*/ 3020275 h 3431059"/>
                <a:gd name="connsiteX101" fmla="*/ 1072864 w 12209033"/>
                <a:gd name="connsiteY101" fmla="*/ 3019581 h 3431059"/>
                <a:gd name="connsiteX102" fmla="*/ 1009803 w 12209033"/>
                <a:gd name="connsiteY102" fmla="*/ 2957104 h 3431059"/>
                <a:gd name="connsiteX103" fmla="*/ 1265881 w 12209033"/>
                <a:gd name="connsiteY103" fmla="*/ 2958147 h 3431059"/>
                <a:gd name="connsiteX104" fmla="*/ 1221982 w 12209033"/>
                <a:gd name="connsiteY104" fmla="*/ 2968560 h 3431059"/>
                <a:gd name="connsiteX105" fmla="*/ 1227208 w 12209033"/>
                <a:gd name="connsiteY105" fmla="*/ 2983138 h 3431059"/>
                <a:gd name="connsiteX106" fmla="*/ 1263790 w 12209033"/>
                <a:gd name="connsiteY106" fmla="*/ 2974460 h 3431059"/>
                <a:gd name="connsiteX107" fmla="*/ 1299676 w 12209033"/>
                <a:gd name="connsiteY107" fmla="*/ 3007087 h 3431059"/>
                <a:gd name="connsiteX108" fmla="*/ 1299676 w 12209033"/>
                <a:gd name="connsiteY108" fmla="*/ 3011252 h 3431059"/>
                <a:gd name="connsiteX109" fmla="*/ 1262745 w 12209033"/>
                <a:gd name="connsiteY109" fmla="*/ 3006046 h 3431059"/>
                <a:gd name="connsiteX110" fmla="*/ 1211181 w 12209033"/>
                <a:gd name="connsiteY110" fmla="*/ 3045614 h 3431059"/>
                <a:gd name="connsiteX111" fmla="*/ 1256125 w 12209033"/>
                <a:gd name="connsiteY111" fmla="*/ 3083100 h 3431059"/>
                <a:gd name="connsiteX112" fmla="*/ 1299676 w 12209033"/>
                <a:gd name="connsiteY112" fmla="*/ 3062622 h 3431059"/>
                <a:gd name="connsiteX113" fmla="*/ 1299676 w 12209033"/>
                <a:gd name="connsiteY113" fmla="*/ 3080323 h 3431059"/>
                <a:gd name="connsiteX114" fmla="*/ 1317445 w 12209033"/>
                <a:gd name="connsiteY114" fmla="*/ 3080323 h 3431059"/>
                <a:gd name="connsiteX115" fmla="*/ 1317445 w 12209033"/>
                <a:gd name="connsiteY115" fmla="*/ 3006740 h 3431059"/>
                <a:gd name="connsiteX116" fmla="*/ 1304902 w 12209033"/>
                <a:gd name="connsiteY116" fmla="*/ 2971337 h 3431059"/>
                <a:gd name="connsiteX117" fmla="*/ 1265881 w 12209033"/>
                <a:gd name="connsiteY117" fmla="*/ 2958147 h 3431059"/>
                <a:gd name="connsiteX118" fmla="*/ 1081574 w 12209033"/>
                <a:gd name="connsiteY118" fmla="*/ 2959882 h 3431059"/>
                <a:gd name="connsiteX119" fmla="*/ 1133835 w 12209033"/>
                <a:gd name="connsiteY119" fmla="*/ 3081365 h 3431059"/>
                <a:gd name="connsiteX120" fmla="*/ 1149862 w 12209033"/>
                <a:gd name="connsiteY120" fmla="*/ 3081365 h 3431059"/>
                <a:gd name="connsiteX121" fmla="*/ 1202471 w 12209033"/>
                <a:gd name="connsiteY121" fmla="*/ 2959882 h 3431059"/>
                <a:gd name="connsiteX122" fmla="*/ 1182961 w 12209033"/>
                <a:gd name="connsiteY122" fmla="*/ 2959882 h 3431059"/>
                <a:gd name="connsiteX123" fmla="*/ 1142197 w 12209033"/>
                <a:gd name="connsiteY123" fmla="*/ 3059845 h 3431059"/>
                <a:gd name="connsiteX124" fmla="*/ 1101433 w 12209033"/>
                <a:gd name="connsiteY124" fmla="*/ 2959882 h 3431059"/>
                <a:gd name="connsiteX125" fmla="*/ 1081574 w 12209033"/>
                <a:gd name="connsiteY125" fmla="*/ 2959882 h 3431059"/>
                <a:gd name="connsiteX126" fmla="*/ 735606 w 12209033"/>
                <a:gd name="connsiteY126" fmla="*/ 2957105 h 3431059"/>
                <a:gd name="connsiteX127" fmla="*/ 694146 w 12209033"/>
                <a:gd name="connsiteY127" fmla="*/ 2980707 h 3431059"/>
                <a:gd name="connsiteX128" fmla="*/ 694146 w 12209033"/>
                <a:gd name="connsiteY128" fmla="*/ 2959882 h 3431059"/>
                <a:gd name="connsiteX129" fmla="*/ 676029 w 12209033"/>
                <a:gd name="connsiteY129" fmla="*/ 2959882 h 3431059"/>
                <a:gd name="connsiteX130" fmla="*/ 676029 w 12209033"/>
                <a:gd name="connsiteY130" fmla="*/ 3079628 h 3431059"/>
                <a:gd name="connsiteX131" fmla="*/ 694146 w 12209033"/>
                <a:gd name="connsiteY131" fmla="*/ 3079628 h 3431059"/>
                <a:gd name="connsiteX132" fmla="*/ 694146 w 12209033"/>
                <a:gd name="connsiteY132" fmla="*/ 3010904 h 3431059"/>
                <a:gd name="connsiteX133" fmla="*/ 694146 w 12209033"/>
                <a:gd name="connsiteY133" fmla="*/ 3008474 h 3431059"/>
                <a:gd name="connsiteX134" fmla="*/ 729683 w 12209033"/>
                <a:gd name="connsiteY134" fmla="*/ 2973071 h 3431059"/>
                <a:gd name="connsiteX135" fmla="*/ 730380 w 12209033"/>
                <a:gd name="connsiteY135" fmla="*/ 2973071 h 3431059"/>
                <a:gd name="connsiteX136" fmla="*/ 763827 w 12209033"/>
                <a:gd name="connsiteY136" fmla="*/ 3009516 h 3431059"/>
                <a:gd name="connsiteX137" fmla="*/ 763827 w 12209033"/>
                <a:gd name="connsiteY137" fmla="*/ 3079975 h 3431059"/>
                <a:gd name="connsiteX138" fmla="*/ 781944 w 12209033"/>
                <a:gd name="connsiteY138" fmla="*/ 3079975 h 3431059"/>
                <a:gd name="connsiteX139" fmla="*/ 781944 w 12209033"/>
                <a:gd name="connsiteY139" fmla="*/ 3005351 h 3431059"/>
                <a:gd name="connsiteX140" fmla="*/ 735606 w 12209033"/>
                <a:gd name="connsiteY140" fmla="*/ 2957105 h 3431059"/>
                <a:gd name="connsiteX141" fmla="*/ 874620 w 12209033"/>
                <a:gd name="connsiteY141" fmla="*/ 2957105 h 3431059"/>
                <a:gd name="connsiteX142" fmla="*/ 833160 w 12209033"/>
                <a:gd name="connsiteY142" fmla="*/ 2980707 h 3431059"/>
                <a:gd name="connsiteX143" fmla="*/ 833160 w 12209033"/>
                <a:gd name="connsiteY143" fmla="*/ 2959882 h 3431059"/>
                <a:gd name="connsiteX144" fmla="*/ 815043 w 12209033"/>
                <a:gd name="connsiteY144" fmla="*/ 2959882 h 3431059"/>
                <a:gd name="connsiteX145" fmla="*/ 815043 w 12209033"/>
                <a:gd name="connsiteY145" fmla="*/ 3079628 h 3431059"/>
                <a:gd name="connsiteX146" fmla="*/ 833160 w 12209033"/>
                <a:gd name="connsiteY146" fmla="*/ 3079628 h 3431059"/>
                <a:gd name="connsiteX147" fmla="*/ 833160 w 12209033"/>
                <a:gd name="connsiteY147" fmla="*/ 3010904 h 3431059"/>
                <a:gd name="connsiteX148" fmla="*/ 833160 w 12209033"/>
                <a:gd name="connsiteY148" fmla="*/ 3008474 h 3431059"/>
                <a:gd name="connsiteX149" fmla="*/ 868698 w 12209033"/>
                <a:gd name="connsiteY149" fmla="*/ 2973071 h 3431059"/>
                <a:gd name="connsiteX150" fmla="*/ 869394 w 12209033"/>
                <a:gd name="connsiteY150" fmla="*/ 2973071 h 3431059"/>
                <a:gd name="connsiteX151" fmla="*/ 902841 w 12209033"/>
                <a:gd name="connsiteY151" fmla="*/ 3009516 h 3431059"/>
                <a:gd name="connsiteX152" fmla="*/ 902841 w 12209033"/>
                <a:gd name="connsiteY152" fmla="*/ 3079975 h 3431059"/>
                <a:gd name="connsiteX153" fmla="*/ 920958 w 12209033"/>
                <a:gd name="connsiteY153" fmla="*/ 3079975 h 3431059"/>
                <a:gd name="connsiteX154" fmla="*/ 920958 w 12209033"/>
                <a:gd name="connsiteY154" fmla="*/ 3005351 h 3431059"/>
                <a:gd name="connsiteX155" fmla="*/ 874620 w 12209033"/>
                <a:gd name="connsiteY155" fmla="*/ 2957105 h 3431059"/>
                <a:gd name="connsiteX156" fmla="*/ 620632 w 12209033"/>
                <a:gd name="connsiteY156" fmla="*/ 2959882 h 3431059"/>
                <a:gd name="connsiteX157" fmla="*/ 620632 w 12209033"/>
                <a:gd name="connsiteY157" fmla="*/ 3080323 h 3431059"/>
                <a:gd name="connsiteX158" fmla="*/ 638750 w 12209033"/>
                <a:gd name="connsiteY158" fmla="*/ 3080323 h 3431059"/>
                <a:gd name="connsiteX159" fmla="*/ 638750 w 12209033"/>
                <a:gd name="connsiteY159" fmla="*/ 2959882 h 3431059"/>
                <a:gd name="connsiteX160" fmla="*/ 620632 w 12209033"/>
                <a:gd name="connsiteY160" fmla="*/ 2959882 h 3431059"/>
                <a:gd name="connsiteX161" fmla="*/ 1005272 w 12209033"/>
                <a:gd name="connsiteY161" fmla="*/ 3181324 h 3431059"/>
                <a:gd name="connsiteX162" fmla="*/ 960328 w 12209033"/>
                <a:gd name="connsiteY162" fmla="*/ 3225752 h 3431059"/>
                <a:gd name="connsiteX163" fmla="*/ 1005272 w 12209033"/>
                <a:gd name="connsiteY163" fmla="*/ 3270180 h 3431059"/>
                <a:gd name="connsiteX164" fmla="*/ 1047429 w 12209033"/>
                <a:gd name="connsiteY164" fmla="*/ 3238247 h 3431059"/>
                <a:gd name="connsiteX165" fmla="*/ 1028615 w 12209033"/>
                <a:gd name="connsiteY165" fmla="*/ 3238247 h 3431059"/>
                <a:gd name="connsiteX166" fmla="*/ 1005272 w 12209033"/>
                <a:gd name="connsiteY166" fmla="*/ 3254560 h 3431059"/>
                <a:gd name="connsiteX167" fmla="*/ 978097 w 12209033"/>
                <a:gd name="connsiteY167" fmla="*/ 3225752 h 3431059"/>
                <a:gd name="connsiteX168" fmla="*/ 1005272 w 12209033"/>
                <a:gd name="connsiteY168" fmla="*/ 3196943 h 3431059"/>
                <a:gd name="connsiteX169" fmla="*/ 1028615 w 12209033"/>
                <a:gd name="connsiteY169" fmla="*/ 3213257 h 3431059"/>
                <a:gd name="connsiteX170" fmla="*/ 1047429 w 12209033"/>
                <a:gd name="connsiteY170" fmla="*/ 3213257 h 3431059"/>
                <a:gd name="connsiteX171" fmla="*/ 1005272 w 12209033"/>
                <a:gd name="connsiteY171" fmla="*/ 3181324 h 3431059"/>
                <a:gd name="connsiteX172" fmla="*/ 1201773 w 12209033"/>
                <a:gd name="connsiteY172" fmla="*/ 3182713 h 3431059"/>
                <a:gd name="connsiteX173" fmla="*/ 1191670 w 12209033"/>
                <a:gd name="connsiteY173" fmla="*/ 3193126 h 3431059"/>
                <a:gd name="connsiteX174" fmla="*/ 1201773 w 12209033"/>
                <a:gd name="connsiteY174" fmla="*/ 3203191 h 3431059"/>
                <a:gd name="connsiteX175" fmla="*/ 1212225 w 12209033"/>
                <a:gd name="connsiteY175" fmla="*/ 3193126 h 3431059"/>
                <a:gd name="connsiteX176" fmla="*/ 1201773 w 12209033"/>
                <a:gd name="connsiteY176" fmla="*/ 3182713 h 3431059"/>
                <a:gd name="connsiteX177" fmla="*/ 1349148 w 12209033"/>
                <a:gd name="connsiteY177" fmla="*/ 3191391 h 3431059"/>
                <a:gd name="connsiteX178" fmla="*/ 1349148 w 12209033"/>
                <a:gd name="connsiteY178" fmla="*/ 3212911 h 3431059"/>
                <a:gd name="connsiteX179" fmla="*/ 1340438 w 12209033"/>
                <a:gd name="connsiteY179" fmla="*/ 3212911 h 3431059"/>
                <a:gd name="connsiteX180" fmla="*/ 1340438 w 12209033"/>
                <a:gd name="connsiteY180" fmla="*/ 3226447 h 3431059"/>
                <a:gd name="connsiteX181" fmla="*/ 1349148 w 12209033"/>
                <a:gd name="connsiteY181" fmla="*/ 3226447 h 3431059"/>
                <a:gd name="connsiteX182" fmla="*/ 1349148 w 12209033"/>
                <a:gd name="connsiteY182" fmla="*/ 3257338 h 3431059"/>
                <a:gd name="connsiteX183" fmla="*/ 1365523 w 12209033"/>
                <a:gd name="connsiteY183" fmla="*/ 3269834 h 3431059"/>
                <a:gd name="connsiteX184" fmla="*/ 1378065 w 12209033"/>
                <a:gd name="connsiteY184" fmla="*/ 3269139 h 3431059"/>
                <a:gd name="connsiteX185" fmla="*/ 1378065 w 12209033"/>
                <a:gd name="connsiteY185" fmla="*/ 3255603 h 3431059"/>
                <a:gd name="connsiteX186" fmla="*/ 1370749 w 12209033"/>
                <a:gd name="connsiteY186" fmla="*/ 3255950 h 3431059"/>
                <a:gd name="connsiteX187" fmla="*/ 1365523 w 12209033"/>
                <a:gd name="connsiteY187" fmla="*/ 3251785 h 3431059"/>
                <a:gd name="connsiteX188" fmla="*/ 1365523 w 12209033"/>
                <a:gd name="connsiteY188" fmla="*/ 3226447 h 3431059"/>
                <a:gd name="connsiteX189" fmla="*/ 1377717 w 12209033"/>
                <a:gd name="connsiteY189" fmla="*/ 3226447 h 3431059"/>
                <a:gd name="connsiteX190" fmla="*/ 1377717 w 12209033"/>
                <a:gd name="connsiteY190" fmla="*/ 3212911 h 3431059"/>
                <a:gd name="connsiteX191" fmla="*/ 1365523 w 12209033"/>
                <a:gd name="connsiteY191" fmla="*/ 3212911 h 3431059"/>
                <a:gd name="connsiteX192" fmla="*/ 1365523 w 12209033"/>
                <a:gd name="connsiteY192" fmla="*/ 3191391 h 3431059"/>
                <a:gd name="connsiteX193" fmla="*/ 1349148 w 12209033"/>
                <a:gd name="connsiteY193" fmla="*/ 3191391 h 3431059"/>
                <a:gd name="connsiteX194" fmla="*/ 1414649 w 12209033"/>
                <a:gd name="connsiteY194" fmla="*/ 3211174 h 3431059"/>
                <a:gd name="connsiteX195" fmla="*/ 1385383 w 12209033"/>
                <a:gd name="connsiteY195" fmla="*/ 3240677 h 3431059"/>
                <a:gd name="connsiteX196" fmla="*/ 1414998 w 12209033"/>
                <a:gd name="connsiteY196" fmla="*/ 3270180 h 3431059"/>
                <a:gd name="connsiteX197" fmla="*/ 1443218 w 12209033"/>
                <a:gd name="connsiteY197" fmla="*/ 3252478 h 3431059"/>
                <a:gd name="connsiteX198" fmla="*/ 1426495 w 12209033"/>
                <a:gd name="connsiteY198" fmla="*/ 3250742 h 3431059"/>
                <a:gd name="connsiteX199" fmla="*/ 1414998 w 12209033"/>
                <a:gd name="connsiteY199" fmla="*/ 3256643 h 3431059"/>
                <a:gd name="connsiteX200" fmla="*/ 1402106 w 12209033"/>
                <a:gd name="connsiteY200" fmla="*/ 3245189 h 3431059"/>
                <a:gd name="connsiteX201" fmla="*/ 1444263 w 12209033"/>
                <a:gd name="connsiteY201" fmla="*/ 3245189 h 3431059"/>
                <a:gd name="connsiteX202" fmla="*/ 1414649 w 12209033"/>
                <a:gd name="connsiteY202" fmla="*/ 3211174 h 3431059"/>
                <a:gd name="connsiteX203" fmla="*/ 1057184 w 12209033"/>
                <a:gd name="connsiteY203" fmla="*/ 3183060 h 3431059"/>
                <a:gd name="connsiteX204" fmla="*/ 1057184 w 12209033"/>
                <a:gd name="connsiteY204" fmla="*/ 3268792 h 3431059"/>
                <a:gd name="connsiteX205" fmla="*/ 1073211 w 12209033"/>
                <a:gd name="connsiteY205" fmla="*/ 3268792 h 3431059"/>
                <a:gd name="connsiteX206" fmla="*/ 1073211 w 12209033"/>
                <a:gd name="connsiteY206" fmla="*/ 3183060 h 3431059"/>
                <a:gd name="connsiteX207" fmla="*/ 1057184 w 12209033"/>
                <a:gd name="connsiteY207" fmla="*/ 3183060 h 3431059"/>
                <a:gd name="connsiteX208" fmla="*/ 1109794 w 12209033"/>
                <a:gd name="connsiteY208" fmla="*/ 3210827 h 3431059"/>
                <a:gd name="connsiteX209" fmla="*/ 1085754 w 12209033"/>
                <a:gd name="connsiteY209" fmla="*/ 3217769 h 3431059"/>
                <a:gd name="connsiteX210" fmla="*/ 1092025 w 12209033"/>
                <a:gd name="connsiteY210" fmla="*/ 3229917 h 3431059"/>
                <a:gd name="connsiteX211" fmla="*/ 1109097 w 12209033"/>
                <a:gd name="connsiteY211" fmla="*/ 3224711 h 3431059"/>
                <a:gd name="connsiteX212" fmla="*/ 1118504 w 12209033"/>
                <a:gd name="connsiteY212" fmla="*/ 3231306 h 3431059"/>
                <a:gd name="connsiteX213" fmla="*/ 1118156 w 12209033"/>
                <a:gd name="connsiteY213" fmla="*/ 3231306 h 3431059"/>
                <a:gd name="connsiteX214" fmla="*/ 1114323 w 12209033"/>
                <a:gd name="connsiteY214" fmla="*/ 3234777 h 3431059"/>
                <a:gd name="connsiteX215" fmla="*/ 1103174 w 12209033"/>
                <a:gd name="connsiteY215" fmla="*/ 3234777 h 3431059"/>
                <a:gd name="connsiteX216" fmla="*/ 1082618 w 12209033"/>
                <a:gd name="connsiteY216" fmla="*/ 3252131 h 3431059"/>
                <a:gd name="connsiteX217" fmla="*/ 1102477 w 12209033"/>
                <a:gd name="connsiteY217" fmla="*/ 3269833 h 3431059"/>
                <a:gd name="connsiteX218" fmla="*/ 1118156 w 12209033"/>
                <a:gd name="connsiteY218" fmla="*/ 3263238 h 3431059"/>
                <a:gd name="connsiteX219" fmla="*/ 1118156 w 12209033"/>
                <a:gd name="connsiteY219" fmla="*/ 3268444 h 3431059"/>
                <a:gd name="connsiteX220" fmla="*/ 1134182 w 12209033"/>
                <a:gd name="connsiteY220" fmla="*/ 3268444 h 3431059"/>
                <a:gd name="connsiteX221" fmla="*/ 1134182 w 12209033"/>
                <a:gd name="connsiteY221" fmla="*/ 3231653 h 3431059"/>
                <a:gd name="connsiteX222" fmla="*/ 1109794 w 12209033"/>
                <a:gd name="connsiteY222" fmla="*/ 3210827 h 3431059"/>
                <a:gd name="connsiteX223" fmla="*/ 1307340 w 12209033"/>
                <a:gd name="connsiteY223" fmla="*/ 3210827 h 3431059"/>
                <a:gd name="connsiteX224" fmla="*/ 1283300 w 12209033"/>
                <a:gd name="connsiteY224" fmla="*/ 3217769 h 3431059"/>
                <a:gd name="connsiteX225" fmla="*/ 1289571 w 12209033"/>
                <a:gd name="connsiteY225" fmla="*/ 3229917 h 3431059"/>
                <a:gd name="connsiteX226" fmla="*/ 1306643 w 12209033"/>
                <a:gd name="connsiteY226" fmla="*/ 3224711 h 3431059"/>
                <a:gd name="connsiteX227" fmla="*/ 1316050 w 12209033"/>
                <a:gd name="connsiteY227" fmla="*/ 3231306 h 3431059"/>
                <a:gd name="connsiteX228" fmla="*/ 1315701 w 12209033"/>
                <a:gd name="connsiteY228" fmla="*/ 3231306 h 3431059"/>
                <a:gd name="connsiteX229" fmla="*/ 1311869 w 12209033"/>
                <a:gd name="connsiteY229" fmla="*/ 3234777 h 3431059"/>
                <a:gd name="connsiteX230" fmla="*/ 1300720 w 12209033"/>
                <a:gd name="connsiteY230" fmla="*/ 3234777 h 3431059"/>
                <a:gd name="connsiteX231" fmla="*/ 1280164 w 12209033"/>
                <a:gd name="connsiteY231" fmla="*/ 3252131 h 3431059"/>
                <a:gd name="connsiteX232" fmla="*/ 1300023 w 12209033"/>
                <a:gd name="connsiteY232" fmla="*/ 3269833 h 3431059"/>
                <a:gd name="connsiteX233" fmla="*/ 1315701 w 12209033"/>
                <a:gd name="connsiteY233" fmla="*/ 3263238 h 3431059"/>
                <a:gd name="connsiteX234" fmla="*/ 1315701 w 12209033"/>
                <a:gd name="connsiteY234" fmla="*/ 3268444 h 3431059"/>
                <a:gd name="connsiteX235" fmla="*/ 1331728 w 12209033"/>
                <a:gd name="connsiteY235" fmla="*/ 3268444 h 3431059"/>
                <a:gd name="connsiteX236" fmla="*/ 1331728 w 12209033"/>
                <a:gd name="connsiteY236" fmla="*/ 3231653 h 3431059"/>
                <a:gd name="connsiteX237" fmla="*/ 1307340 w 12209033"/>
                <a:gd name="connsiteY237" fmla="*/ 3210827 h 3431059"/>
                <a:gd name="connsiteX238" fmla="*/ 1178082 w 12209033"/>
                <a:gd name="connsiteY238" fmla="*/ 3211521 h 3431059"/>
                <a:gd name="connsiteX239" fmla="*/ 1163449 w 12209033"/>
                <a:gd name="connsiteY239" fmla="*/ 3221240 h 3431059"/>
                <a:gd name="connsiteX240" fmla="*/ 1163449 w 12209033"/>
                <a:gd name="connsiteY240" fmla="*/ 3212216 h 3431059"/>
                <a:gd name="connsiteX241" fmla="*/ 1147770 w 12209033"/>
                <a:gd name="connsiteY241" fmla="*/ 3212216 h 3431059"/>
                <a:gd name="connsiteX242" fmla="*/ 1147770 w 12209033"/>
                <a:gd name="connsiteY242" fmla="*/ 3268445 h 3431059"/>
                <a:gd name="connsiteX243" fmla="*/ 1163797 w 12209033"/>
                <a:gd name="connsiteY243" fmla="*/ 3268445 h 3431059"/>
                <a:gd name="connsiteX244" fmla="*/ 1163797 w 12209033"/>
                <a:gd name="connsiteY244" fmla="*/ 3241718 h 3431059"/>
                <a:gd name="connsiteX245" fmla="*/ 1175643 w 12209033"/>
                <a:gd name="connsiteY245" fmla="*/ 3228182 h 3431059"/>
                <a:gd name="connsiteX246" fmla="*/ 1182263 w 12209033"/>
                <a:gd name="connsiteY246" fmla="*/ 3228182 h 3431059"/>
                <a:gd name="connsiteX247" fmla="*/ 1182611 w 12209033"/>
                <a:gd name="connsiteY247" fmla="*/ 3228182 h 3431059"/>
                <a:gd name="connsiteX248" fmla="*/ 1182611 w 12209033"/>
                <a:gd name="connsiteY248" fmla="*/ 3211868 h 3431059"/>
                <a:gd name="connsiteX249" fmla="*/ 1178082 w 12209033"/>
                <a:gd name="connsiteY249" fmla="*/ 3211521 h 3431059"/>
                <a:gd name="connsiteX250" fmla="*/ 1186792 w 12209033"/>
                <a:gd name="connsiteY250" fmla="*/ 3212563 h 3431059"/>
                <a:gd name="connsiteX251" fmla="*/ 1186792 w 12209033"/>
                <a:gd name="connsiteY251" fmla="*/ 3226099 h 3431059"/>
                <a:gd name="connsiteX252" fmla="*/ 1194457 w 12209033"/>
                <a:gd name="connsiteY252" fmla="*/ 3226099 h 3431059"/>
                <a:gd name="connsiteX253" fmla="*/ 1194457 w 12209033"/>
                <a:gd name="connsiteY253" fmla="*/ 3268791 h 3431059"/>
                <a:gd name="connsiteX254" fmla="*/ 1210483 w 12209033"/>
                <a:gd name="connsiteY254" fmla="*/ 3268791 h 3431059"/>
                <a:gd name="connsiteX255" fmla="*/ 1210831 w 12209033"/>
                <a:gd name="connsiteY255" fmla="*/ 3268791 h 3431059"/>
                <a:gd name="connsiteX256" fmla="*/ 1210831 w 12209033"/>
                <a:gd name="connsiteY256" fmla="*/ 3212563 h 3431059"/>
                <a:gd name="connsiteX257" fmla="*/ 1186792 w 12209033"/>
                <a:gd name="connsiteY257" fmla="*/ 3212563 h 3431059"/>
                <a:gd name="connsiteX258" fmla="*/ 1218845 w 12209033"/>
                <a:gd name="connsiteY258" fmla="*/ 3212563 h 3431059"/>
                <a:gd name="connsiteX259" fmla="*/ 1238008 w 12209033"/>
                <a:gd name="connsiteY259" fmla="*/ 3268792 h 3431059"/>
                <a:gd name="connsiteX260" fmla="*/ 1257867 w 12209033"/>
                <a:gd name="connsiteY260" fmla="*/ 3268792 h 3431059"/>
                <a:gd name="connsiteX261" fmla="*/ 1278074 w 12209033"/>
                <a:gd name="connsiteY261" fmla="*/ 3212563 h 3431059"/>
                <a:gd name="connsiteX262" fmla="*/ 1261351 w 12209033"/>
                <a:gd name="connsiteY262" fmla="*/ 3212563 h 3431059"/>
                <a:gd name="connsiteX263" fmla="*/ 1248460 w 12209033"/>
                <a:gd name="connsiteY263" fmla="*/ 3251437 h 3431059"/>
                <a:gd name="connsiteX264" fmla="*/ 1236265 w 12209033"/>
                <a:gd name="connsiteY264" fmla="*/ 3212563 h 3431059"/>
                <a:gd name="connsiteX265" fmla="*/ 1218845 w 12209033"/>
                <a:gd name="connsiteY265" fmla="*/ 3212563 h 3431059"/>
                <a:gd name="connsiteX266" fmla="*/ 924094 w 12209033"/>
                <a:gd name="connsiteY266" fmla="*/ 3182366 h 3431059"/>
                <a:gd name="connsiteX267" fmla="*/ 911899 w 12209033"/>
                <a:gd name="connsiteY267" fmla="*/ 3195208 h 3431059"/>
                <a:gd name="connsiteX268" fmla="*/ 911551 w 12209033"/>
                <a:gd name="connsiteY268" fmla="*/ 3214298 h 3431059"/>
                <a:gd name="connsiteX269" fmla="*/ 902144 w 12209033"/>
                <a:gd name="connsiteY269" fmla="*/ 3214298 h 3431059"/>
                <a:gd name="connsiteX270" fmla="*/ 902144 w 12209033"/>
                <a:gd name="connsiteY270" fmla="*/ 3220546 h 3431059"/>
                <a:gd name="connsiteX271" fmla="*/ 911551 w 12209033"/>
                <a:gd name="connsiteY271" fmla="*/ 3220546 h 3431059"/>
                <a:gd name="connsiteX272" fmla="*/ 911551 w 12209033"/>
                <a:gd name="connsiteY272" fmla="*/ 3268445 h 3431059"/>
                <a:gd name="connsiteX273" fmla="*/ 919216 w 12209033"/>
                <a:gd name="connsiteY273" fmla="*/ 3268445 h 3431059"/>
                <a:gd name="connsiteX274" fmla="*/ 919216 w 12209033"/>
                <a:gd name="connsiteY274" fmla="*/ 3220546 h 3431059"/>
                <a:gd name="connsiteX275" fmla="*/ 930365 w 12209033"/>
                <a:gd name="connsiteY275" fmla="*/ 3220546 h 3431059"/>
                <a:gd name="connsiteX276" fmla="*/ 930365 w 12209033"/>
                <a:gd name="connsiteY276" fmla="*/ 3214298 h 3431059"/>
                <a:gd name="connsiteX277" fmla="*/ 919216 w 12209033"/>
                <a:gd name="connsiteY277" fmla="*/ 3214298 h 3431059"/>
                <a:gd name="connsiteX278" fmla="*/ 919216 w 12209033"/>
                <a:gd name="connsiteY278" fmla="*/ 3195903 h 3431059"/>
                <a:gd name="connsiteX279" fmla="*/ 925836 w 12209033"/>
                <a:gd name="connsiteY279" fmla="*/ 3188614 h 3431059"/>
                <a:gd name="connsiteX280" fmla="*/ 931410 w 12209033"/>
                <a:gd name="connsiteY280" fmla="*/ 3189308 h 3431059"/>
                <a:gd name="connsiteX281" fmla="*/ 931410 w 12209033"/>
                <a:gd name="connsiteY281" fmla="*/ 3182713 h 3431059"/>
                <a:gd name="connsiteX282" fmla="*/ 924094 w 12209033"/>
                <a:gd name="connsiteY282" fmla="*/ 3182366 h 3431059"/>
                <a:gd name="connsiteX283" fmla="*/ 624813 w 12209033"/>
                <a:gd name="connsiteY283" fmla="*/ 3183060 h 3431059"/>
                <a:gd name="connsiteX284" fmla="*/ 624813 w 12209033"/>
                <a:gd name="connsiteY284" fmla="*/ 3268792 h 3431059"/>
                <a:gd name="connsiteX285" fmla="*/ 632478 w 12209033"/>
                <a:gd name="connsiteY285" fmla="*/ 3268792 h 3431059"/>
                <a:gd name="connsiteX286" fmla="*/ 632478 w 12209033"/>
                <a:gd name="connsiteY286" fmla="*/ 3235471 h 3431059"/>
                <a:gd name="connsiteX287" fmla="*/ 647808 w 12209033"/>
                <a:gd name="connsiteY287" fmla="*/ 3235471 h 3431059"/>
                <a:gd name="connsiteX288" fmla="*/ 677422 w 12209033"/>
                <a:gd name="connsiteY288" fmla="*/ 3209092 h 3431059"/>
                <a:gd name="connsiteX289" fmla="*/ 647808 w 12209033"/>
                <a:gd name="connsiteY289" fmla="*/ 3183060 h 3431059"/>
                <a:gd name="connsiteX290" fmla="*/ 624813 w 12209033"/>
                <a:gd name="connsiteY290" fmla="*/ 3183060 h 3431059"/>
                <a:gd name="connsiteX291" fmla="*/ 785776 w 12209033"/>
                <a:gd name="connsiteY291" fmla="*/ 3191737 h 3431059"/>
                <a:gd name="connsiteX292" fmla="*/ 785776 w 12209033"/>
                <a:gd name="connsiteY292" fmla="*/ 3214645 h 3431059"/>
                <a:gd name="connsiteX293" fmla="*/ 776369 w 12209033"/>
                <a:gd name="connsiteY293" fmla="*/ 3214645 h 3431059"/>
                <a:gd name="connsiteX294" fmla="*/ 776369 w 12209033"/>
                <a:gd name="connsiteY294" fmla="*/ 3220893 h 3431059"/>
                <a:gd name="connsiteX295" fmla="*/ 785776 w 12209033"/>
                <a:gd name="connsiteY295" fmla="*/ 3220893 h 3431059"/>
                <a:gd name="connsiteX296" fmla="*/ 785776 w 12209033"/>
                <a:gd name="connsiteY296" fmla="*/ 3257685 h 3431059"/>
                <a:gd name="connsiteX297" fmla="*/ 798319 w 12209033"/>
                <a:gd name="connsiteY297" fmla="*/ 3269139 h 3431059"/>
                <a:gd name="connsiteX298" fmla="*/ 806680 w 12209033"/>
                <a:gd name="connsiteY298" fmla="*/ 3268791 h 3431059"/>
                <a:gd name="connsiteX299" fmla="*/ 806680 w 12209033"/>
                <a:gd name="connsiteY299" fmla="*/ 3262544 h 3431059"/>
                <a:gd name="connsiteX300" fmla="*/ 801106 w 12209033"/>
                <a:gd name="connsiteY300" fmla="*/ 3262891 h 3431059"/>
                <a:gd name="connsiteX301" fmla="*/ 793441 w 12209033"/>
                <a:gd name="connsiteY301" fmla="*/ 3257685 h 3431059"/>
                <a:gd name="connsiteX302" fmla="*/ 793441 w 12209033"/>
                <a:gd name="connsiteY302" fmla="*/ 3220893 h 3431059"/>
                <a:gd name="connsiteX303" fmla="*/ 807029 w 12209033"/>
                <a:gd name="connsiteY303" fmla="*/ 3220893 h 3431059"/>
                <a:gd name="connsiteX304" fmla="*/ 807029 w 12209033"/>
                <a:gd name="connsiteY304" fmla="*/ 3214645 h 3431059"/>
                <a:gd name="connsiteX305" fmla="*/ 793441 w 12209033"/>
                <a:gd name="connsiteY305" fmla="*/ 3214645 h 3431059"/>
                <a:gd name="connsiteX306" fmla="*/ 793441 w 12209033"/>
                <a:gd name="connsiteY306" fmla="*/ 3191737 h 3431059"/>
                <a:gd name="connsiteX307" fmla="*/ 785776 w 12209033"/>
                <a:gd name="connsiteY307" fmla="*/ 3191737 h 3431059"/>
                <a:gd name="connsiteX308" fmla="*/ 867303 w 12209033"/>
                <a:gd name="connsiteY308" fmla="*/ 3213257 h 3431059"/>
                <a:gd name="connsiteX309" fmla="*/ 839082 w 12209033"/>
                <a:gd name="connsiteY309" fmla="*/ 3241719 h 3431059"/>
                <a:gd name="connsiteX310" fmla="*/ 867303 w 12209033"/>
                <a:gd name="connsiteY310" fmla="*/ 3270181 h 3431059"/>
                <a:gd name="connsiteX311" fmla="*/ 895523 w 12209033"/>
                <a:gd name="connsiteY311" fmla="*/ 3241719 h 3431059"/>
                <a:gd name="connsiteX312" fmla="*/ 867303 w 12209033"/>
                <a:gd name="connsiteY312" fmla="*/ 3213257 h 3431059"/>
                <a:gd name="connsiteX313" fmla="*/ 706688 w 12209033"/>
                <a:gd name="connsiteY313" fmla="*/ 3213257 h 3431059"/>
                <a:gd name="connsiteX314" fmla="*/ 685784 w 12209033"/>
                <a:gd name="connsiteY314" fmla="*/ 3220199 h 3431059"/>
                <a:gd name="connsiteX315" fmla="*/ 689268 w 12209033"/>
                <a:gd name="connsiteY315" fmla="*/ 3225753 h 3431059"/>
                <a:gd name="connsiteX316" fmla="*/ 705991 w 12209033"/>
                <a:gd name="connsiteY316" fmla="*/ 3219852 h 3431059"/>
                <a:gd name="connsiteX317" fmla="*/ 719579 w 12209033"/>
                <a:gd name="connsiteY317" fmla="*/ 3231306 h 3431059"/>
                <a:gd name="connsiteX318" fmla="*/ 719231 w 12209033"/>
                <a:gd name="connsiteY318" fmla="*/ 3233042 h 3431059"/>
                <a:gd name="connsiteX319" fmla="*/ 714005 w 12209033"/>
                <a:gd name="connsiteY319" fmla="*/ 3237901 h 3431059"/>
                <a:gd name="connsiteX320" fmla="*/ 701114 w 12209033"/>
                <a:gd name="connsiteY320" fmla="*/ 3237901 h 3431059"/>
                <a:gd name="connsiteX321" fmla="*/ 682648 w 12209033"/>
                <a:gd name="connsiteY321" fmla="*/ 3253867 h 3431059"/>
                <a:gd name="connsiteX322" fmla="*/ 702507 w 12209033"/>
                <a:gd name="connsiteY322" fmla="*/ 3270527 h 3431059"/>
                <a:gd name="connsiteX323" fmla="*/ 719579 w 12209033"/>
                <a:gd name="connsiteY323" fmla="*/ 3262197 h 3431059"/>
                <a:gd name="connsiteX324" fmla="*/ 719579 w 12209033"/>
                <a:gd name="connsiteY324" fmla="*/ 3268792 h 3431059"/>
                <a:gd name="connsiteX325" fmla="*/ 727244 w 12209033"/>
                <a:gd name="connsiteY325" fmla="*/ 3268792 h 3431059"/>
                <a:gd name="connsiteX326" fmla="*/ 727244 w 12209033"/>
                <a:gd name="connsiteY326" fmla="*/ 3231653 h 3431059"/>
                <a:gd name="connsiteX327" fmla="*/ 706688 w 12209033"/>
                <a:gd name="connsiteY327" fmla="*/ 3213257 h 3431059"/>
                <a:gd name="connsiteX328" fmla="*/ 767659 w 12209033"/>
                <a:gd name="connsiteY328" fmla="*/ 3213604 h 3431059"/>
                <a:gd name="connsiteX329" fmla="*/ 751285 w 12209033"/>
                <a:gd name="connsiteY329" fmla="*/ 3223670 h 3431059"/>
                <a:gd name="connsiteX330" fmla="*/ 751285 w 12209033"/>
                <a:gd name="connsiteY330" fmla="*/ 3214298 h 3431059"/>
                <a:gd name="connsiteX331" fmla="*/ 743968 w 12209033"/>
                <a:gd name="connsiteY331" fmla="*/ 3214298 h 3431059"/>
                <a:gd name="connsiteX332" fmla="*/ 743968 w 12209033"/>
                <a:gd name="connsiteY332" fmla="*/ 3268444 h 3431059"/>
                <a:gd name="connsiteX333" fmla="*/ 751285 w 12209033"/>
                <a:gd name="connsiteY333" fmla="*/ 3268444 h 3431059"/>
                <a:gd name="connsiteX334" fmla="*/ 751285 w 12209033"/>
                <a:gd name="connsiteY334" fmla="*/ 3238247 h 3431059"/>
                <a:gd name="connsiteX335" fmla="*/ 767659 w 12209033"/>
                <a:gd name="connsiteY335" fmla="*/ 3221240 h 3431059"/>
                <a:gd name="connsiteX336" fmla="*/ 771492 w 12209033"/>
                <a:gd name="connsiteY336" fmla="*/ 3221240 h 3431059"/>
                <a:gd name="connsiteX337" fmla="*/ 771840 w 12209033"/>
                <a:gd name="connsiteY337" fmla="*/ 3213951 h 3431059"/>
                <a:gd name="connsiteX338" fmla="*/ 767659 w 12209033"/>
                <a:gd name="connsiteY338" fmla="*/ 3213604 h 3431059"/>
                <a:gd name="connsiteX0" fmla="*/ 0 w 12209033"/>
                <a:gd name="connsiteY0" fmla="*/ 0 h 3439297"/>
                <a:gd name="connsiteX1" fmla="*/ 12209033 w 12209033"/>
                <a:gd name="connsiteY1" fmla="*/ 0 h 3439297"/>
                <a:gd name="connsiteX2" fmla="*/ 12200795 w 12209033"/>
                <a:gd name="connsiteY2" fmla="*/ 3439297 h 3439297"/>
                <a:gd name="connsiteX3" fmla="*/ 0 w 12209033"/>
                <a:gd name="connsiteY3" fmla="*/ 3431059 h 3439297"/>
                <a:gd name="connsiteX4" fmla="*/ 0 w 12209033"/>
                <a:gd name="connsiteY4" fmla="*/ 0 h 3439297"/>
                <a:gd name="connsiteX5" fmla="*/ 377445 w 12209033"/>
                <a:gd name="connsiteY5" fmla="*/ 2881785 h 3439297"/>
                <a:gd name="connsiteX6" fmla="*/ 352360 w 12209033"/>
                <a:gd name="connsiteY6" fmla="*/ 2900875 h 3439297"/>
                <a:gd name="connsiteX7" fmla="*/ 377445 w 12209033"/>
                <a:gd name="connsiteY7" fmla="*/ 2919965 h 3439297"/>
                <a:gd name="connsiteX8" fmla="*/ 402531 w 12209033"/>
                <a:gd name="connsiteY8" fmla="*/ 2900875 h 3439297"/>
                <a:gd name="connsiteX9" fmla="*/ 377445 w 12209033"/>
                <a:gd name="connsiteY9" fmla="*/ 2881785 h 3439297"/>
                <a:gd name="connsiteX10" fmla="*/ 440855 w 12209033"/>
                <a:gd name="connsiteY10" fmla="*/ 2881785 h 3439297"/>
                <a:gd name="connsiteX11" fmla="*/ 415770 w 12209033"/>
                <a:gd name="connsiteY11" fmla="*/ 2900875 h 3439297"/>
                <a:gd name="connsiteX12" fmla="*/ 440855 w 12209033"/>
                <a:gd name="connsiteY12" fmla="*/ 2919965 h 3439297"/>
                <a:gd name="connsiteX13" fmla="*/ 465941 w 12209033"/>
                <a:gd name="connsiteY13" fmla="*/ 2900875 h 3439297"/>
                <a:gd name="connsiteX14" fmla="*/ 440855 w 12209033"/>
                <a:gd name="connsiteY14" fmla="*/ 2881785 h 3439297"/>
                <a:gd name="connsiteX15" fmla="*/ 504962 w 12209033"/>
                <a:gd name="connsiteY15" fmla="*/ 2881785 h 3439297"/>
                <a:gd name="connsiteX16" fmla="*/ 479877 w 12209033"/>
                <a:gd name="connsiteY16" fmla="*/ 2900875 h 3439297"/>
                <a:gd name="connsiteX17" fmla="*/ 504962 w 12209033"/>
                <a:gd name="connsiteY17" fmla="*/ 2919965 h 3439297"/>
                <a:gd name="connsiteX18" fmla="*/ 530048 w 12209033"/>
                <a:gd name="connsiteY18" fmla="*/ 2900875 h 3439297"/>
                <a:gd name="connsiteX19" fmla="*/ 504962 w 12209033"/>
                <a:gd name="connsiteY19" fmla="*/ 2881785 h 3439297"/>
                <a:gd name="connsiteX20" fmla="*/ 619587 w 12209033"/>
                <a:gd name="connsiteY20" fmla="*/ 2914065 h 3439297"/>
                <a:gd name="connsiteX21" fmla="*/ 619587 w 12209033"/>
                <a:gd name="connsiteY21" fmla="*/ 2933850 h 3439297"/>
                <a:gd name="connsiteX22" fmla="*/ 640143 w 12209033"/>
                <a:gd name="connsiteY22" fmla="*/ 2933850 h 3439297"/>
                <a:gd name="connsiteX23" fmla="*/ 640143 w 12209033"/>
                <a:gd name="connsiteY23" fmla="*/ 2914065 h 3439297"/>
                <a:gd name="connsiteX24" fmla="*/ 619587 w 12209033"/>
                <a:gd name="connsiteY24" fmla="*/ 2914065 h 3439297"/>
                <a:gd name="connsiteX25" fmla="*/ 1439735 w 12209033"/>
                <a:gd name="connsiteY25" fmla="*/ 2914065 h 3439297"/>
                <a:gd name="connsiteX26" fmla="*/ 1439735 w 12209033"/>
                <a:gd name="connsiteY26" fmla="*/ 2933850 h 3439297"/>
                <a:gd name="connsiteX27" fmla="*/ 1460291 w 12209033"/>
                <a:gd name="connsiteY27" fmla="*/ 2933850 h 3439297"/>
                <a:gd name="connsiteX28" fmla="*/ 1460291 w 12209033"/>
                <a:gd name="connsiteY28" fmla="*/ 2914065 h 3439297"/>
                <a:gd name="connsiteX29" fmla="*/ 1439735 w 12209033"/>
                <a:gd name="connsiteY29" fmla="*/ 2914065 h 3439297"/>
                <a:gd name="connsiteX30" fmla="*/ 1356117 w 12209033"/>
                <a:gd name="connsiteY30" fmla="*/ 2923783 h 3439297"/>
                <a:gd name="connsiteX31" fmla="*/ 1356117 w 12209033"/>
                <a:gd name="connsiteY31" fmla="*/ 2959881 h 3439297"/>
                <a:gd name="connsiteX32" fmla="*/ 1339394 w 12209033"/>
                <a:gd name="connsiteY32" fmla="*/ 2959881 h 3439297"/>
                <a:gd name="connsiteX33" fmla="*/ 1339394 w 12209033"/>
                <a:gd name="connsiteY33" fmla="*/ 2975847 h 3439297"/>
                <a:gd name="connsiteX34" fmla="*/ 1356117 w 12209033"/>
                <a:gd name="connsiteY34" fmla="*/ 2975847 h 3439297"/>
                <a:gd name="connsiteX35" fmla="*/ 1356117 w 12209033"/>
                <a:gd name="connsiteY35" fmla="*/ 3048389 h 3439297"/>
                <a:gd name="connsiteX36" fmla="*/ 1390261 w 12209033"/>
                <a:gd name="connsiteY36" fmla="*/ 3082752 h 3439297"/>
                <a:gd name="connsiteX37" fmla="*/ 1411862 w 12209033"/>
                <a:gd name="connsiteY37" fmla="*/ 3077545 h 3439297"/>
                <a:gd name="connsiteX38" fmla="*/ 1411862 w 12209033"/>
                <a:gd name="connsiteY38" fmla="*/ 3062273 h 3439297"/>
                <a:gd name="connsiteX39" fmla="*/ 1394442 w 12209033"/>
                <a:gd name="connsiteY39" fmla="*/ 3066438 h 3439297"/>
                <a:gd name="connsiteX40" fmla="*/ 1374235 w 12209033"/>
                <a:gd name="connsiteY40" fmla="*/ 3046307 h 3439297"/>
                <a:gd name="connsiteX41" fmla="*/ 1374235 w 12209033"/>
                <a:gd name="connsiteY41" fmla="*/ 2976194 h 3439297"/>
                <a:gd name="connsiteX42" fmla="*/ 1412559 w 12209033"/>
                <a:gd name="connsiteY42" fmla="*/ 2976194 h 3439297"/>
                <a:gd name="connsiteX43" fmla="*/ 1412559 w 12209033"/>
                <a:gd name="connsiteY43" fmla="*/ 2960228 h 3439297"/>
                <a:gd name="connsiteX44" fmla="*/ 1374235 w 12209033"/>
                <a:gd name="connsiteY44" fmla="*/ 2960228 h 3439297"/>
                <a:gd name="connsiteX45" fmla="*/ 1374235 w 12209033"/>
                <a:gd name="connsiteY45" fmla="*/ 2923783 h 3439297"/>
                <a:gd name="connsiteX46" fmla="*/ 1356117 w 12209033"/>
                <a:gd name="connsiteY46" fmla="*/ 2923783 h 3439297"/>
                <a:gd name="connsiteX47" fmla="*/ 1671774 w 12209033"/>
                <a:gd name="connsiteY47" fmla="*/ 2957451 h 3439297"/>
                <a:gd name="connsiteX48" fmla="*/ 1613938 w 12209033"/>
                <a:gd name="connsiteY48" fmla="*/ 3020275 h 3439297"/>
                <a:gd name="connsiteX49" fmla="*/ 1674212 w 12209033"/>
                <a:gd name="connsiteY49" fmla="*/ 3083099 h 3439297"/>
                <a:gd name="connsiteX50" fmla="*/ 1724035 w 12209033"/>
                <a:gd name="connsiteY50" fmla="*/ 3060538 h 3439297"/>
                <a:gd name="connsiteX51" fmla="*/ 1712886 w 12209033"/>
                <a:gd name="connsiteY51" fmla="*/ 3050472 h 3439297"/>
                <a:gd name="connsiteX52" fmla="*/ 1674909 w 12209033"/>
                <a:gd name="connsiteY52" fmla="*/ 3067480 h 3439297"/>
                <a:gd name="connsiteX53" fmla="*/ 1632055 w 12209033"/>
                <a:gd name="connsiteY53" fmla="*/ 3027564 h 3439297"/>
                <a:gd name="connsiteX54" fmla="*/ 1727867 w 12209033"/>
                <a:gd name="connsiteY54" fmla="*/ 3027564 h 3439297"/>
                <a:gd name="connsiteX55" fmla="*/ 1728215 w 12209033"/>
                <a:gd name="connsiteY55" fmla="*/ 3021316 h 3439297"/>
                <a:gd name="connsiteX56" fmla="*/ 1671774 w 12209033"/>
                <a:gd name="connsiteY56" fmla="*/ 2957451 h 3439297"/>
                <a:gd name="connsiteX57" fmla="*/ 1441129 w 12209033"/>
                <a:gd name="connsiteY57" fmla="*/ 2959882 h 3439297"/>
                <a:gd name="connsiteX58" fmla="*/ 1441129 w 12209033"/>
                <a:gd name="connsiteY58" fmla="*/ 3080323 h 3439297"/>
                <a:gd name="connsiteX59" fmla="*/ 1459246 w 12209033"/>
                <a:gd name="connsiteY59" fmla="*/ 3080323 h 3439297"/>
                <a:gd name="connsiteX60" fmla="*/ 1459246 w 12209033"/>
                <a:gd name="connsiteY60" fmla="*/ 2959882 h 3439297"/>
                <a:gd name="connsiteX61" fmla="*/ 1441129 w 12209033"/>
                <a:gd name="connsiteY61" fmla="*/ 2959882 h 3439297"/>
                <a:gd name="connsiteX62" fmla="*/ 1484330 w 12209033"/>
                <a:gd name="connsiteY62" fmla="*/ 2959882 h 3439297"/>
                <a:gd name="connsiteX63" fmla="*/ 1536591 w 12209033"/>
                <a:gd name="connsiteY63" fmla="*/ 3081365 h 3439297"/>
                <a:gd name="connsiteX64" fmla="*/ 1552269 w 12209033"/>
                <a:gd name="connsiteY64" fmla="*/ 3081365 h 3439297"/>
                <a:gd name="connsiteX65" fmla="*/ 1604878 w 12209033"/>
                <a:gd name="connsiteY65" fmla="*/ 2959882 h 3439297"/>
                <a:gd name="connsiteX66" fmla="*/ 1585716 w 12209033"/>
                <a:gd name="connsiteY66" fmla="*/ 2959882 h 3439297"/>
                <a:gd name="connsiteX67" fmla="*/ 1544604 w 12209033"/>
                <a:gd name="connsiteY67" fmla="*/ 3059845 h 3439297"/>
                <a:gd name="connsiteX68" fmla="*/ 1504189 w 12209033"/>
                <a:gd name="connsiteY68" fmla="*/ 2959882 h 3439297"/>
                <a:gd name="connsiteX69" fmla="*/ 1484330 w 12209033"/>
                <a:gd name="connsiteY69" fmla="*/ 2959882 h 3439297"/>
                <a:gd name="connsiteX70" fmla="*/ 378316 w 12209033"/>
                <a:gd name="connsiteY70" fmla="*/ 2930638 h 3439297"/>
                <a:gd name="connsiteX71" fmla="*/ 352708 w 12209033"/>
                <a:gd name="connsiteY71" fmla="*/ 2949121 h 3439297"/>
                <a:gd name="connsiteX72" fmla="*/ 352708 w 12209033"/>
                <a:gd name="connsiteY72" fmla="*/ 3035199 h 3439297"/>
                <a:gd name="connsiteX73" fmla="*/ 397653 w 12209033"/>
                <a:gd name="connsiteY73" fmla="*/ 3079974 h 3439297"/>
                <a:gd name="connsiteX74" fmla="*/ 428313 w 12209033"/>
                <a:gd name="connsiteY74" fmla="*/ 3079974 h 3439297"/>
                <a:gd name="connsiteX75" fmla="*/ 403576 w 12209033"/>
                <a:gd name="connsiteY75" fmla="*/ 3035199 h 3439297"/>
                <a:gd name="connsiteX76" fmla="*/ 403924 w 12209033"/>
                <a:gd name="connsiteY76" fmla="*/ 2949121 h 3439297"/>
                <a:gd name="connsiteX77" fmla="*/ 378316 w 12209033"/>
                <a:gd name="connsiteY77" fmla="*/ 2930638 h 3439297"/>
                <a:gd name="connsiteX78" fmla="*/ 441727 w 12209033"/>
                <a:gd name="connsiteY78" fmla="*/ 2930638 h 3439297"/>
                <a:gd name="connsiteX79" fmla="*/ 416119 w 12209033"/>
                <a:gd name="connsiteY79" fmla="*/ 2949121 h 3439297"/>
                <a:gd name="connsiteX80" fmla="*/ 416119 w 12209033"/>
                <a:gd name="connsiteY80" fmla="*/ 3035199 h 3439297"/>
                <a:gd name="connsiteX81" fmla="*/ 461063 w 12209033"/>
                <a:gd name="connsiteY81" fmla="*/ 3079974 h 3439297"/>
                <a:gd name="connsiteX82" fmla="*/ 491723 w 12209033"/>
                <a:gd name="connsiteY82" fmla="*/ 3079974 h 3439297"/>
                <a:gd name="connsiteX83" fmla="*/ 466986 w 12209033"/>
                <a:gd name="connsiteY83" fmla="*/ 3035199 h 3439297"/>
                <a:gd name="connsiteX84" fmla="*/ 467334 w 12209033"/>
                <a:gd name="connsiteY84" fmla="*/ 2949121 h 3439297"/>
                <a:gd name="connsiteX85" fmla="*/ 441727 w 12209033"/>
                <a:gd name="connsiteY85" fmla="*/ 2930638 h 3439297"/>
                <a:gd name="connsiteX86" fmla="*/ 506182 w 12209033"/>
                <a:gd name="connsiteY86" fmla="*/ 2930638 h 3439297"/>
                <a:gd name="connsiteX87" fmla="*/ 480574 w 12209033"/>
                <a:gd name="connsiteY87" fmla="*/ 2949121 h 3439297"/>
                <a:gd name="connsiteX88" fmla="*/ 480574 w 12209033"/>
                <a:gd name="connsiteY88" fmla="*/ 3035199 h 3439297"/>
                <a:gd name="connsiteX89" fmla="*/ 525518 w 12209033"/>
                <a:gd name="connsiteY89" fmla="*/ 3079974 h 3439297"/>
                <a:gd name="connsiteX90" fmla="*/ 556178 w 12209033"/>
                <a:gd name="connsiteY90" fmla="*/ 3079974 h 3439297"/>
                <a:gd name="connsiteX91" fmla="*/ 531441 w 12209033"/>
                <a:gd name="connsiteY91" fmla="*/ 3035199 h 3439297"/>
                <a:gd name="connsiteX92" fmla="*/ 531790 w 12209033"/>
                <a:gd name="connsiteY92" fmla="*/ 2949121 h 3439297"/>
                <a:gd name="connsiteX93" fmla="*/ 506182 w 12209033"/>
                <a:gd name="connsiteY93" fmla="*/ 2930638 h 3439297"/>
                <a:gd name="connsiteX94" fmla="*/ 1009803 w 12209033"/>
                <a:gd name="connsiteY94" fmla="*/ 2957104 h 3439297"/>
                <a:gd name="connsiteX95" fmla="*/ 946741 w 12209033"/>
                <a:gd name="connsiteY95" fmla="*/ 3019928 h 3439297"/>
                <a:gd name="connsiteX96" fmla="*/ 946741 w 12209033"/>
                <a:gd name="connsiteY96" fmla="*/ 3020622 h 3439297"/>
                <a:gd name="connsiteX97" fmla="*/ 1008757 w 12209033"/>
                <a:gd name="connsiteY97" fmla="*/ 3082752 h 3439297"/>
                <a:gd name="connsiteX98" fmla="*/ 1009454 w 12209033"/>
                <a:gd name="connsiteY98" fmla="*/ 3082752 h 3439297"/>
                <a:gd name="connsiteX99" fmla="*/ 1010151 w 12209033"/>
                <a:gd name="connsiteY99" fmla="*/ 3082752 h 3439297"/>
                <a:gd name="connsiteX100" fmla="*/ 1072864 w 12209033"/>
                <a:gd name="connsiteY100" fmla="*/ 3020275 h 3439297"/>
                <a:gd name="connsiteX101" fmla="*/ 1072864 w 12209033"/>
                <a:gd name="connsiteY101" fmla="*/ 3019581 h 3439297"/>
                <a:gd name="connsiteX102" fmla="*/ 1009803 w 12209033"/>
                <a:gd name="connsiteY102" fmla="*/ 2957104 h 3439297"/>
                <a:gd name="connsiteX103" fmla="*/ 1265881 w 12209033"/>
                <a:gd name="connsiteY103" fmla="*/ 2958147 h 3439297"/>
                <a:gd name="connsiteX104" fmla="*/ 1221982 w 12209033"/>
                <a:gd name="connsiteY104" fmla="*/ 2968560 h 3439297"/>
                <a:gd name="connsiteX105" fmla="*/ 1227208 w 12209033"/>
                <a:gd name="connsiteY105" fmla="*/ 2983138 h 3439297"/>
                <a:gd name="connsiteX106" fmla="*/ 1263790 w 12209033"/>
                <a:gd name="connsiteY106" fmla="*/ 2974460 h 3439297"/>
                <a:gd name="connsiteX107" fmla="*/ 1299676 w 12209033"/>
                <a:gd name="connsiteY107" fmla="*/ 3007087 h 3439297"/>
                <a:gd name="connsiteX108" fmla="*/ 1299676 w 12209033"/>
                <a:gd name="connsiteY108" fmla="*/ 3011252 h 3439297"/>
                <a:gd name="connsiteX109" fmla="*/ 1262745 w 12209033"/>
                <a:gd name="connsiteY109" fmla="*/ 3006046 h 3439297"/>
                <a:gd name="connsiteX110" fmla="*/ 1211181 w 12209033"/>
                <a:gd name="connsiteY110" fmla="*/ 3045614 h 3439297"/>
                <a:gd name="connsiteX111" fmla="*/ 1256125 w 12209033"/>
                <a:gd name="connsiteY111" fmla="*/ 3083100 h 3439297"/>
                <a:gd name="connsiteX112" fmla="*/ 1299676 w 12209033"/>
                <a:gd name="connsiteY112" fmla="*/ 3062622 h 3439297"/>
                <a:gd name="connsiteX113" fmla="*/ 1299676 w 12209033"/>
                <a:gd name="connsiteY113" fmla="*/ 3080323 h 3439297"/>
                <a:gd name="connsiteX114" fmla="*/ 1317445 w 12209033"/>
                <a:gd name="connsiteY114" fmla="*/ 3080323 h 3439297"/>
                <a:gd name="connsiteX115" fmla="*/ 1317445 w 12209033"/>
                <a:gd name="connsiteY115" fmla="*/ 3006740 h 3439297"/>
                <a:gd name="connsiteX116" fmla="*/ 1304902 w 12209033"/>
                <a:gd name="connsiteY116" fmla="*/ 2971337 h 3439297"/>
                <a:gd name="connsiteX117" fmla="*/ 1265881 w 12209033"/>
                <a:gd name="connsiteY117" fmla="*/ 2958147 h 3439297"/>
                <a:gd name="connsiteX118" fmla="*/ 1081574 w 12209033"/>
                <a:gd name="connsiteY118" fmla="*/ 2959882 h 3439297"/>
                <a:gd name="connsiteX119" fmla="*/ 1133835 w 12209033"/>
                <a:gd name="connsiteY119" fmla="*/ 3081365 h 3439297"/>
                <a:gd name="connsiteX120" fmla="*/ 1149862 w 12209033"/>
                <a:gd name="connsiteY120" fmla="*/ 3081365 h 3439297"/>
                <a:gd name="connsiteX121" fmla="*/ 1202471 w 12209033"/>
                <a:gd name="connsiteY121" fmla="*/ 2959882 h 3439297"/>
                <a:gd name="connsiteX122" fmla="*/ 1182961 w 12209033"/>
                <a:gd name="connsiteY122" fmla="*/ 2959882 h 3439297"/>
                <a:gd name="connsiteX123" fmla="*/ 1142197 w 12209033"/>
                <a:gd name="connsiteY123" fmla="*/ 3059845 h 3439297"/>
                <a:gd name="connsiteX124" fmla="*/ 1101433 w 12209033"/>
                <a:gd name="connsiteY124" fmla="*/ 2959882 h 3439297"/>
                <a:gd name="connsiteX125" fmla="*/ 1081574 w 12209033"/>
                <a:gd name="connsiteY125" fmla="*/ 2959882 h 3439297"/>
                <a:gd name="connsiteX126" fmla="*/ 735606 w 12209033"/>
                <a:gd name="connsiteY126" fmla="*/ 2957105 h 3439297"/>
                <a:gd name="connsiteX127" fmla="*/ 694146 w 12209033"/>
                <a:gd name="connsiteY127" fmla="*/ 2980707 h 3439297"/>
                <a:gd name="connsiteX128" fmla="*/ 694146 w 12209033"/>
                <a:gd name="connsiteY128" fmla="*/ 2959882 h 3439297"/>
                <a:gd name="connsiteX129" fmla="*/ 676029 w 12209033"/>
                <a:gd name="connsiteY129" fmla="*/ 2959882 h 3439297"/>
                <a:gd name="connsiteX130" fmla="*/ 676029 w 12209033"/>
                <a:gd name="connsiteY130" fmla="*/ 3079628 h 3439297"/>
                <a:gd name="connsiteX131" fmla="*/ 694146 w 12209033"/>
                <a:gd name="connsiteY131" fmla="*/ 3079628 h 3439297"/>
                <a:gd name="connsiteX132" fmla="*/ 694146 w 12209033"/>
                <a:gd name="connsiteY132" fmla="*/ 3010904 h 3439297"/>
                <a:gd name="connsiteX133" fmla="*/ 694146 w 12209033"/>
                <a:gd name="connsiteY133" fmla="*/ 3008474 h 3439297"/>
                <a:gd name="connsiteX134" fmla="*/ 729683 w 12209033"/>
                <a:gd name="connsiteY134" fmla="*/ 2973071 h 3439297"/>
                <a:gd name="connsiteX135" fmla="*/ 730380 w 12209033"/>
                <a:gd name="connsiteY135" fmla="*/ 2973071 h 3439297"/>
                <a:gd name="connsiteX136" fmla="*/ 763827 w 12209033"/>
                <a:gd name="connsiteY136" fmla="*/ 3009516 h 3439297"/>
                <a:gd name="connsiteX137" fmla="*/ 763827 w 12209033"/>
                <a:gd name="connsiteY137" fmla="*/ 3079975 h 3439297"/>
                <a:gd name="connsiteX138" fmla="*/ 781944 w 12209033"/>
                <a:gd name="connsiteY138" fmla="*/ 3079975 h 3439297"/>
                <a:gd name="connsiteX139" fmla="*/ 781944 w 12209033"/>
                <a:gd name="connsiteY139" fmla="*/ 3005351 h 3439297"/>
                <a:gd name="connsiteX140" fmla="*/ 735606 w 12209033"/>
                <a:gd name="connsiteY140" fmla="*/ 2957105 h 3439297"/>
                <a:gd name="connsiteX141" fmla="*/ 874620 w 12209033"/>
                <a:gd name="connsiteY141" fmla="*/ 2957105 h 3439297"/>
                <a:gd name="connsiteX142" fmla="*/ 833160 w 12209033"/>
                <a:gd name="connsiteY142" fmla="*/ 2980707 h 3439297"/>
                <a:gd name="connsiteX143" fmla="*/ 833160 w 12209033"/>
                <a:gd name="connsiteY143" fmla="*/ 2959882 h 3439297"/>
                <a:gd name="connsiteX144" fmla="*/ 815043 w 12209033"/>
                <a:gd name="connsiteY144" fmla="*/ 2959882 h 3439297"/>
                <a:gd name="connsiteX145" fmla="*/ 815043 w 12209033"/>
                <a:gd name="connsiteY145" fmla="*/ 3079628 h 3439297"/>
                <a:gd name="connsiteX146" fmla="*/ 833160 w 12209033"/>
                <a:gd name="connsiteY146" fmla="*/ 3079628 h 3439297"/>
                <a:gd name="connsiteX147" fmla="*/ 833160 w 12209033"/>
                <a:gd name="connsiteY147" fmla="*/ 3010904 h 3439297"/>
                <a:gd name="connsiteX148" fmla="*/ 833160 w 12209033"/>
                <a:gd name="connsiteY148" fmla="*/ 3008474 h 3439297"/>
                <a:gd name="connsiteX149" fmla="*/ 868698 w 12209033"/>
                <a:gd name="connsiteY149" fmla="*/ 2973071 h 3439297"/>
                <a:gd name="connsiteX150" fmla="*/ 869394 w 12209033"/>
                <a:gd name="connsiteY150" fmla="*/ 2973071 h 3439297"/>
                <a:gd name="connsiteX151" fmla="*/ 902841 w 12209033"/>
                <a:gd name="connsiteY151" fmla="*/ 3009516 h 3439297"/>
                <a:gd name="connsiteX152" fmla="*/ 902841 w 12209033"/>
                <a:gd name="connsiteY152" fmla="*/ 3079975 h 3439297"/>
                <a:gd name="connsiteX153" fmla="*/ 920958 w 12209033"/>
                <a:gd name="connsiteY153" fmla="*/ 3079975 h 3439297"/>
                <a:gd name="connsiteX154" fmla="*/ 920958 w 12209033"/>
                <a:gd name="connsiteY154" fmla="*/ 3005351 h 3439297"/>
                <a:gd name="connsiteX155" fmla="*/ 874620 w 12209033"/>
                <a:gd name="connsiteY155" fmla="*/ 2957105 h 3439297"/>
                <a:gd name="connsiteX156" fmla="*/ 620632 w 12209033"/>
                <a:gd name="connsiteY156" fmla="*/ 2959882 h 3439297"/>
                <a:gd name="connsiteX157" fmla="*/ 620632 w 12209033"/>
                <a:gd name="connsiteY157" fmla="*/ 3080323 h 3439297"/>
                <a:gd name="connsiteX158" fmla="*/ 638750 w 12209033"/>
                <a:gd name="connsiteY158" fmla="*/ 3080323 h 3439297"/>
                <a:gd name="connsiteX159" fmla="*/ 638750 w 12209033"/>
                <a:gd name="connsiteY159" fmla="*/ 2959882 h 3439297"/>
                <a:gd name="connsiteX160" fmla="*/ 620632 w 12209033"/>
                <a:gd name="connsiteY160" fmla="*/ 2959882 h 3439297"/>
                <a:gd name="connsiteX161" fmla="*/ 1005272 w 12209033"/>
                <a:gd name="connsiteY161" fmla="*/ 3181324 h 3439297"/>
                <a:gd name="connsiteX162" fmla="*/ 960328 w 12209033"/>
                <a:gd name="connsiteY162" fmla="*/ 3225752 h 3439297"/>
                <a:gd name="connsiteX163" fmla="*/ 1005272 w 12209033"/>
                <a:gd name="connsiteY163" fmla="*/ 3270180 h 3439297"/>
                <a:gd name="connsiteX164" fmla="*/ 1047429 w 12209033"/>
                <a:gd name="connsiteY164" fmla="*/ 3238247 h 3439297"/>
                <a:gd name="connsiteX165" fmla="*/ 1028615 w 12209033"/>
                <a:gd name="connsiteY165" fmla="*/ 3238247 h 3439297"/>
                <a:gd name="connsiteX166" fmla="*/ 1005272 w 12209033"/>
                <a:gd name="connsiteY166" fmla="*/ 3254560 h 3439297"/>
                <a:gd name="connsiteX167" fmla="*/ 978097 w 12209033"/>
                <a:gd name="connsiteY167" fmla="*/ 3225752 h 3439297"/>
                <a:gd name="connsiteX168" fmla="*/ 1005272 w 12209033"/>
                <a:gd name="connsiteY168" fmla="*/ 3196943 h 3439297"/>
                <a:gd name="connsiteX169" fmla="*/ 1028615 w 12209033"/>
                <a:gd name="connsiteY169" fmla="*/ 3213257 h 3439297"/>
                <a:gd name="connsiteX170" fmla="*/ 1047429 w 12209033"/>
                <a:gd name="connsiteY170" fmla="*/ 3213257 h 3439297"/>
                <a:gd name="connsiteX171" fmla="*/ 1005272 w 12209033"/>
                <a:gd name="connsiteY171" fmla="*/ 3181324 h 3439297"/>
                <a:gd name="connsiteX172" fmla="*/ 1201773 w 12209033"/>
                <a:gd name="connsiteY172" fmla="*/ 3182713 h 3439297"/>
                <a:gd name="connsiteX173" fmla="*/ 1191670 w 12209033"/>
                <a:gd name="connsiteY173" fmla="*/ 3193126 h 3439297"/>
                <a:gd name="connsiteX174" fmla="*/ 1201773 w 12209033"/>
                <a:gd name="connsiteY174" fmla="*/ 3203191 h 3439297"/>
                <a:gd name="connsiteX175" fmla="*/ 1212225 w 12209033"/>
                <a:gd name="connsiteY175" fmla="*/ 3193126 h 3439297"/>
                <a:gd name="connsiteX176" fmla="*/ 1201773 w 12209033"/>
                <a:gd name="connsiteY176" fmla="*/ 3182713 h 3439297"/>
                <a:gd name="connsiteX177" fmla="*/ 1349148 w 12209033"/>
                <a:gd name="connsiteY177" fmla="*/ 3191391 h 3439297"/>
                <a:gd name="connsiteX178" fmla="*/ 1349148 w 12209033"/>
                <a:gd name="connsiteY178" fmla="*/ 3212911 h 3439297"/>
                <a:gd name="connsiteX179" fmla="*/ 1340438 w 12209033"/>
                <a:gd name="connsiteY179" fmla="*/ 3212911 h 3439297"/>
                <a:gd name="connsiteX180" fmla="*/ 1340438 w 12209033"/>
                <a:gd name="connsiteY180" fmla="*/ 3226447 h 3439297"/>
                <a:gd name="connsiteX181" fmla="*/ 1349148 w 12209033"/>
                <a:gd name="connsiteY181" fmla="*/ 3226447 h 3439297"/>
                <a:gd name="connsiteX182" fmla="*/ 1349148 w 12209033"/>
                <a:gd name="connsiteY182" fmla="*/ 3257338 h 3439297"/>
                <a:gd name="connsiteX183" fmla="*/ 1365523 w 12209033"/>
                <a:gd name="connsiteY183" fmla="*/ 3269834 h 3439297"/>
                <a:gd name="connsiteX184" fmla="*/ 1378065 w 12209033"/>
                <a:gd name="connsiteY184" fmla="*/ 3269139 h 3439297"/>
                <a:gd name="connsiteX185" fmla="*/ 1378065 w 12209033"/>
                <a:gd name="connsiteY185" fmla="*/ 3255603 h 3439297"/>
                <a:gd name="connsiteX186" fmla="*/ 1370749 w 12209033"/>
                <a:gd name="connsiteY186" fmla="*/ 3255950 h 3439297"/>
                <a:gd name="connsiteX187" fmla="*/ 1365523 w 12209033"/>
                <a:gd name="connsiteY187" fmla="*/ 3251785 h 3439297"/>
                <a:gd name="connsiteX188" fmla="*/ 1365523 w 12209033"/>
                <a:gd name="connsiteY188" fmla="*/ 3226447 h 3439297"/>
                <a:gd name="connsiteX189" fmla="*/ 1377717 w 12209033"/>
                <a:gd name="connsiteY189" fmla="*/ 3226447 h 3439297"/>
                <a:gd name="connsiteX190" fmla="*/ 1377717 w 12209033"/>
                <a:gd name="connsiteY190" fmla="*/ 3212911 h 3439297"/>
                <a:gd name="connsiteX191" fmla="*/ 1365523 w 12209033"/>
                <a:gd name="connsiteY191" fmla="*/ 3212911 h 3439297"/>
                <a:gd name="connsiteX192" fmla="*/ 1365523 w 12209033"/>
                <a:gd name="connsiteY192" fmla="*/ 3191391 h 3439297"/>
                <a:gd name="connsiteX193" fmla="*/ 1349148 w 12209033"/>
                <a:gd name="connsiteY193" fmla="*/ 3191391 h 3439297"/>
                <a:gd name="connsiteX194" fmla="*/ 1414649 w 12209033"/>
                <a:gd name="connsiteY194" fmla="*/ 3211174 h 3439297"/>
                <a:gd name="connsiteX195" fmla="*/ 1385383 w 12209033"/>
                <a:gd name="connsiteY195" fmla="*/ 3240677 h 3439297"/>
                <a:gd name="connsiteX196" fmla="*/ 1414998 w 12209033"/>
                <a:gd name="connsiteY196" fmla="*/ 3270180 h 3439297"/>
                <a:gd name="connsiteX197" fmla="*/ 1443218 w 12209033"/>
                <a:gd name="connsiteY197" fmla="*/ 3252478 h 3439297"/>
                <a:gd name="connsiteX198" fmla="*/ 1426495 w 12209033"/>
                <a:gd name="connsiteY198" fmla="*/ 3250742 h 3439297"/>
                <a:gd name="connsiteX199" fmla="*/ 1414998 w 12209033"/>
                <a:gd name="connsiteY199" fmla="*/ 3256643 h 3439297"/>
                <a:gd name="connsiteX200" fmla="*/ 1402106 w 12209033"/>
                <a:gd name="connsiteY200" fmla="*/ 3245189 h 3439297"/>
                <a:gd name="connsiteX201" fmla="*/ 1444263 w 12209033"/>
                <a:gd name="connsiteY201" fmla="*/ 3245189 h 3439297"/>
                <a:gd name="connsiteX202" fmla="*/ 1414649 w 12209033"/>
                <a:gd name="connsiteY202" fmla="*/ 3211174 h 3439297"/>
                <a:gd name="connsiteX203" fmla="*/ 1057184 w 12209033"/>
                <a:gd name="connsiteY203" fmla="*/ 3183060 h 3439297"/>
                <a:gd name="connsiteX204" fmla="*/ 1057184 w 12209033"/>
                <a:gd name="connsiteY204" fmla="*/ 3268792 h 3439297"/>
                <a:gd name="connsiteX205" fmla="*/ 1073211 w 12209033"/>
                <a:gd name="connsiteY205" fmla="*/ 3268792 h 3439297"/>
                <a:gd name="connsiteX206" fmla="*/ 1073211 w 12209033"/>
                <a:gd name="connsiteY206" fmla="*/ 3183060 h 3439297"/>
                <a:gd name="connsiteX207" fmla="*/ 1057184 w 12209033"/>
                <a:gd name="connsiteY207" fmla="*/ 3183060 h 3439297"/>
                <a:gd name="connsiteX208" fmla="*/ 1109794 w 12209033"/>
                <a:gd name="connsiteY208" fmla="*/ 3210827 h 3439297"/>
                <a:gd name="connsiteX209" fmla="*/ 1085754 w 12209033"/>
                <a:gd name="connsiteY209" fmla="*/ 3217769 h 3439297"/>
                <a:gd name="connsiteX210" fmla="*/ 1092025 w 12209033"/>
                <a:gd name="connsiteY210" fmla="*/ 3229917 h 3439297"/>
                <a:gd name="connsiteX211" fmla="*/ 1109097 w 12209033"/>
                <a:gd name="connsiteY211" fmla="*/ 3224711 h 3439297"/>
                <a:gd name="connsiteX212" fmla="*/ 1118504 w 12209033"/>
                <a:gd name="connsiteY212" fmla="*/ 3231306 h 3439297"/>
                <a:gd name="connsiteX213" fmla="*/ 1118156 w 12209033"/>
                <a:gd name="connsiteY213" fmla="*/ 3231306 h 3439297"/>
                <a:gd name="connsiteX214" fmla="*/ 1114323 w 12209033"/>
                <a:gd name="connsiteY214" fmla="*/ 3234777 h 3439297"/>
                <a:gd name="connsiteX215" fmla="*/ 1103174 w 12209033"/>
                <a:gd name="connsiteY215" fmla="*/ 3234777 h 3439297"/>
                <a:gd name="connsiteX216" fmla="*/ 1082618 w 12209033"/>
                <a:gd name="connsiteY216" fmla="*/ 3252131 h 3439297"/>
                <a:gd name="connsiteX217" fmla="*/ 1102477 w 12209033"/>
                <a:gd name="connsiteY217" fmla="*/ 3269833 h 3439297"/>
                <a:gd name="connsiteX218" fmla="*/ 1118156 w 12209033"/>
                <a:gd name="connsiteY218" fmla="*/ 3263238 h 3439297"/>
                <a:gd name="connsiteX219" fmla="*/ 1118156 w 12209033"/>
                <a:gd name="connsiteY219" fmla="*/ 3268444 h 3439297"/>
                <a:gd name="connsiteX220" fmla="*/ 1134182 w 12209033"/>
                <a:gd name="connsiteY220" fmla="*/ 3268444 h 3439297"/>
                <a:gd name="connsiteX221" fmla="*/ 1134182 w 12209033"/>
                <a:gd name="connsiteY221" fmla="*/ 3231653 h 3439297"/>
                <a:gd name="connsiteX222" fmla="*/ 1109794 w 12209033"/>
                <a:gd name="connsiteY222" fmla="*/ 3210827 h 3439297"/>
                <a:gd name="connsiteX223" fmla="*/ 1307340 w 12209033"/>
                <a:gd name="connsiteY223" fmla="*/ 3210827 h 3439297"/>
                <a:gd name="connsiteX224" fmla="*/ 1283300 w 12209033"/>
                <a:gd name="connsiteY224" fmla="*/ 3217769 h 3439297"/>
                <a:gd name="connsiteX225" fmla="*/ 1289571 w 12209033"/>
                <a:gd name="connsiteY225" fmla="*/ 3229917 h 3439297"/>
                <a:gd name="connsiteX226" fmla="*/ 1306643 w 12209033"/>
                <a:gd name="connsiteY226" fmla="*/ 3224711 h 3439297"/>
                <a:gd name="connsiteX227" fmla="*/ 1316050 w 12209033"/>
                <a:gd name="connsiteY227" fmla="*/ 3231306 h 3439297"/>
                <a:gd name="connsiteX228" fmla="*/ 1315701 w 12209033"/>
                <a:gd name="connsiteY228" fmla="*/ 3231306 h 3439297"/>
                <a:gd name="connsiteX229" fmla="*/ 1311869 w 12209033"/>
                <a:gd name="connsiteY229" fmla="*/ 3234777 h 3439297"/>
                <a:gd name="connsiteX230" fmla="*/ 1300720 w 12209033"/>
                <a:gd name="connsiteY230" fmla="*/ 3234777 h 3439297"/>
                <a:gd name="connsiteX231" fmla="*/ 1280164 w 12209033"/>
                <a:gd name="connsiteY231" fmla="*/ 3252131 h 3439297"/>
                <a:gd name="connsiteX232" fmla="*/ 1300023 w 12209033"/>
                <a:gd name="connsiteY232" fmla="*/ 3269833 h 3439297"/>
                <a:gd name="connsiteX233" fmla="*/ 1315701 w 12209033"/>
                <a:gd name="connsiteY233" fmla="*/ 3263238 h 3439297"/>
                <a:gd name="connsiteX234" fmla="*/ 1315701 w 12209033"/>
                <a:gd name="connsiteY234" fmla="*/ 3268444 h 3439297"/>
                <a:gd name="connsiteX235" fmla="*/ 1331728 w 12209033"/>
                <a:gd name="connsiteY235" fmla="*/ 3268444 h 3439297"/>
                <a:gd name="connsiteX236" fmla="*/ 1331728 w 12209033"/>
                <a:gd name="connsiteY236" fmla="*/ 3231653 h 3439297"/>
                <a:gd name="connsiteX237" fmla="*/ 1307340 w 12209033"/>
                <a:gd name="connsiteY237" fmla="*/ 3210827 h 3439297"/>
                <a:gd name="connsiteX238" fmla="*/ 1178082 w 12209033"/>
                <a:gd name="connsiteY238" fmla="*/ 3211521 h 3439297"/>
                <a:gd name="connsiteX239" fmla="*/ 1163449 w 12209033"/>
                <a:gd name="connsiteY239" fmla="*/ 3221240 h 3439297"/>
                <a:gd name="connsiteX240" fmla="*/ 1163449 w 12209033"/>
                <a:gd name="connsiteY240" fmla="*/ 3212216 h 3439297"/>
                <a:gd name="connsiteX241" fmla="*/ 1147770 w 12209033"/>
                <a:gd name="connsiteY241" fmla="*/ 3212216 h 3439297"/>
                <a:gd name="connsiteX242" fmla="*/ 1147770 w 12209033"/>
                <a:gd name="connsiteY242" fmla="*/ 3268445 h 3439297"/>
                <a:gd name="connsiteX243" fmla="*/ 1163797 w 12209033"/>
                <a:gd name="connsiteY243" fmla="*/ 3268445 h 3439297"/>
                <a:gd name="connsiteX244" fmla="*/ 1163797 w 12209033"/>
                <a:gd name="connsiteY244" fmla="*/ 3241718 h 3439297"/>
                <a:gd name="connsiteX245" fmla="*/ 1175643 w 12209033"/>
                <a:gd name="connsiteY245" fmla="*/ 3228182 h 3439297"/>
                <a:gd name="connsiteX246" fmla="*/ 1182263 w 12209033"/>
                <a:gd name="connsiteY246" fmla="*/ 3228182 h 3439297"/>
                <a:gd name="connsiteX247" fmla="*/ 1182611 w 12209033"/>
                <a:gd name="connsiteY247" fmla="*/ 3228182 h 3439297"/>
                <a:gd name="connsiteX248" fmla="*/ 1182611 w 12209033"/>
                <a:gd name="connsiteY248" fmla="*/ 3211868 h 3439297"/>
                <a:gd name="connsiteX249" fmla="*/ 1178082 w 12209033"/>
                <a:gd name="connsiteY249" fmla="*/ 3211521 h 3439297"/>
                <a:gd name="connsiteX250" fmla="*/ 1186792 w 12209033"/>
                <a:gd name="connsiteY250" fmla="*/ 3212563 h 3439297"/>
                <a:gd name="connsiteX251" fmla="*/ 1186792 w 12209033"/>
                <a:gd name="connsiteY251" fmla="*/ 3226099 h 3439297"/>
                <a:gd name="connsiteX252" fmla="*/ 1194457 w 12209033"/>
                <a:gd name="connsiteY252" fmla="*/ 3226099 h 3439297"/>
                <a:gd name="connsiteX253" fmla="*/ 1194457 w 12209033"/>
                <a:gd name="connsiteY253" fmla="*/ 3268791 h 3439297"/>
                <a:gd name="connsiteX254" fmla="*/ 1210483 w 12209033"/>
                <a:gd name="connsiteY254" fmla="*/ 3268791 h 3439297"/>
                <a:gd name="connsiteX255" fmla="*/ 1210831 w 12209033"/>
                <a:gd name="connsiteY255" fmla="*/ 3268791 h 3439297"/>
                <a:gd name="connsiteX256" fmla="*/ 1210831 w 12209033"/>
                <a:gd name="connsiteY256" fmla="*/ 3212563 h 3439297"/>
                <a:gd name="connsiteX257" fmla="*/ 1186792 w 12209033"/>
                <a:gd name="connsiteY257" fmla="*/ 3212563 h 3439297"/>
                <a:gd name="connsiteX258" fmla="*/ 1218845 w 12209033"/>
                <a:gd name="connsiteY258" fmla="*/ 3212563 h 3439297"/>
                <a:gd name="connsiteX259" fmla="*/ 1238008 w 12209033"/>
                <a:gd name="connsiteY259" fmla="*/ 3268792 h 3439297"/>
                <a:gd name="connsiteX260" fmla="*/ 1257867 w 12209033"/>
                <a:gd name="connsiteY260" fmla="*/ 3268792 h 3439297"/>
                <a:gd name="connsiteX261" fmla="*/ 1278074 w 12209033"/>
                <a:gd name="connsiteY261" fmla="*/ 3212563 h 3439297"/>
                <a:gd name="connsiteX262" fmla="*/ 1261351 w 12209033"/>
                <a:gd name="connsiteY262" fmla="*/ 3212563 h 3439297"/>
                <a:gd name="connsiteX263" fmla="*/ 1248460 w 12209033"/>
                <a:gd name="connsiteY263" fmla="*/ 3251437 h 3439297"/>
                <a:gd name="connsiteX264" fmla="*/ 1236265 w 12209033"/>
                <a:gd name="connsiteY264" fmla="*/ 3212563 h 3439297"/>
                <a:gd name="connsiteX265" fmla="*/ 1218845 w 12209033"/>
                <a:gd name="connsiteY265" fmla="*/ 3212563 h 3439297"/>
                <a:gd name="connsiteX266" fmla="*/ 924094 w 12209033"/>
                <a:gd name="connsiteY266" fmla="*/ 3182366 h 3439297"/>
                <a:gd name="connsiteX267" fmla="*/ 911899 w 12209033"/>
                <a:gd name="connsiteY267" fmla="*/ 3195208 h 3439297"/>
                <a:gd name="connsiteX268" fmla="*/ 911551 w 12209033"/>
                <a:gd name="connsiteY268" fmla="*/ 3214298 h 3439297"/>
                <a:gd name="connsiteX269" fmla="*/ 902144 w 12209033"/>
                <a:gd name="connsiteY269" fmla="*/ 3214298 h 3439297"/>
                <a:gd name="connsiteX270" fmla="*/ 902144 w 12209033"/>
                <a:gd name="connsiteY270" fmla="*/ 3220546 h 3439297"/>
                <a:gd name="connsiteX271" fmla="*/ 911551 w 12209033"/>
                <a:gd name="connsiteY271" fmla="*/ 3220546 h 3439297"/>
                <a:gd name="connsiteX272" fmla="*/ 911551 w 12209033"/>
                <a:gd name="connsiteY272" fmla="*/ 3268445 h 3439297"/>
                <a:gd name="connsiteX273" fmla="*/ 919216 w 12209033"/>
                <a:gd name="connsiteY273" fmla="*/ 3268445 h 3439297"/>
                <a:gd name="connsiteX274" fmla="*/ 919216 w 12209033"/>
                <a:gd name="connsiteY274" fmla="*/ 3220546 h 3439297"/>
                <a:gd name="connsiteX275" fmla="*/ 930365 w 12209033"/>
                <a:gd name="connsiteY275" fmla="*/ 3220546 h 3439297"/>
                <a:gd name="connsiteX276" fmla="*/ 930365 w 12209033"/>
                <a:gd name="connsiteY276" fmla="*/ 3214298 h 3439297"/>
                <a:gd name="connsiteX277" fmla="*/ 919216 w 12209033"/>
                <a:gd name="connsiteY277" fmla="*/ 3214298 h 3439297"/>
                <a:gd name="connsiteX278" fmla="*/ 919216 w 12209033"/>
                <a:gd name="connsiteY278" fmla="*/ 3195903 h 3439297"/>
                <a:gd name="connsiteX279" fmla="*/ 925836 w 12209033"/>
                <a:gd name="connsiteY279" fmla="*/ 3188614 h 3439297"/>
                <a:gd name="connsiteX280" fmla="*/ 931410 w 12209033"/>
                <a:gd name="connsiteY280" fmla="*/ 3189308 h 3439297"/>
                <a:gd name="connsiteX281" fmla="*/ 931410 w 12209033"/>
                <a:gd name="connsiteY281" fmla="*/ 3182713 h 3439297"/>
                <a:gd name="connsiteX282" fmla="*/ 924094 w 12209033"/>
                <a:gd name="connsiteY282" fmla="*/ 3182366 h 3439297"/>
                <a:gd name="connsiteX283" fmla="*/ 624813 w 12209033"/>
                <a:gd name="connsiteY283" fmla="*/ 3183060 h 3439297"/>
                <a:gd name="connsiteX284" fmla="*/ 624813 w 12209033"/>
                <a:gd name="connsiteY284" fmla="*/ 3268792 h 3439297"/>
                <a:gd name="connsiteX285" fmla="*/ 632478 w 12209033"/>
                <a:gd name="connsiteY285" fmla="*/ 3268792 h 3439297"/>
                <a:gd name="connsiteX286" fmla="*/ 632478 w 12209033"/>
                <a:gd name="connsiteY286" fmla="*/ 3235471 h 3439297"/>
                <a:gd name="connsiteX287" fmla="*/ 647808 w 12209033"/>
                <a:gd name="connsiteY287" fmla="*/ 3235471 h 3439297"/>
                <a:gd name="connsiteX288" fmla="*/ 677422 w 12209033"/>
                <a:gd name="connsiteY288" fmla="*/ 3209092 h 3439297"/>
                <a:gd name="connsiteX289" fmla="*/ 647808 w 12209033"/>
                <a:gd name="connsiteY289" fmla="*/ 3183060 h 3439297"/>
                <a:gd name="connsiteX290" fmla="*/ 624813 w 12209033"/>
                <a:gd name="connsiteY290" fmla="*/ 3183060 h 3439297"/>
                <a:gd name="connsiteX291" fmla="*/ 785776 w 12209033"/>
                <a:gd name="connsiteY291" fmla="*/ 3191737 h 3439297"/>
                <a:gd name="connsiteX292" fmla="*/ 785776 w 12209033"/>
                <a:gd name="connsiteY292" fmla="*/ 3214645 h 3439297"/>
                <a:gd name="connsiteX293" fmla="*/ 776369 w 12209033"/>
                <a:gd name="connsiteY293" fmla="*/ 3214645 h 3439297"/>
                <a:gd name="connsiteX294" fmla="*/ 776369 w 12209033"/>
                <a:gd name="connsiteY294" fmla="*/ 3220893 h 3439297"/>
                <a:gd name="connsiteX295" fmla="*/ 785776 w 12209033"/>
                <a:gd name="connsiteY295" fmla="*/ 3220893 h 3439297"/>
                <a:gd name="connsiteX296" fmla="*/ 785776 w 12209033"/>
                <a:gd name="connsiteY296" fmla="*/ 3257685 h 3439297"/>
                <a:gd name="connsiteX297" fmla="*/ 798319 w 12209033"/>
                <a:gd name="connsiteY297" fmla="*/ 3269139 h 3439297"/>
                <a:gd name="connsiteX298" fmla="*/ 806680 w 12209033"/>
                <a:gd name="connsiteY298" fmla="*/ 3268791 h 3439297"/>
                <a:gd name="connsiteX299" fmla="*/ 806680 w 12209033"/>
                <a:gd name="connsiteY299" fmla="*/ 3262544 h 3439297"/>
                <a:gd name="connsiteX300" fmla="*/ 801106 w 12209033"/>
                <a:gd name="connsiteY300" fmla="*/ 3262891 h 3439297"/>
                <a:gd name="connsiteX301" fmla="*/ 793441 w 12209033"/>
                <a:gd name="connsiteY301" fmla="*/ 3257685 h 3439297"/>
                <a:gd name="connsiteX302" fmla="*/ 793441 w 12209033"/>
                <a:gd name="connsiteY302" fmla="*/ 3220893 h 3439297"/>
                <a:gd name="connsiteX303" fmla="*/ 807029 w 12209033"/>
                <a:gd name="connsiteY303" fmla="*/ 3220893 h 3439297"/>
                <a:gd name="connsiteX304" fmla="*/ 807029 w 12209033"/>
                <a:gd name="connsiteY304" fmla="*/ 3214645 h 3439297"/>
                <a:gd name="connsiteX305" fmla="*/ 793441 w 12209033"/>
                <a:gd name="connsiteY305" fmla="*/ 3214645 h 3439297"/>
                <a:gd name="connsiteX306" fmla="*/ 793441 w 12209033"/>
                <a:gd name="connsiteY306" fmla="*/ 3191737 h 3439297"/>
                <a:gd name="connsiteX307" fmla="*/ 785776 w 12209033"/>
                <a:gd name="connsiteY307" fmla="*/ 3191737 h 3439297"/>
                <a:gd name="connsiteX308" fmla="*/ 867303 w 12209033"/>
                <a:gd name="connsiteY308" fmla="*/ 3213257 h 3439297"/>
                <a:gd name="connsiteX309" fmla="*/ 839082 w 12209033"/>
                <a:gd name="connsiteY309" fmla="*/ 3241719 h 3439297"/>
                <a:gd name="connsiteX310" fmla="*/ 867303 w 12209033"/>
                <a:gd name="connsiteY310" fmla="*/ 3270181 h 3439297"/>
                <a:gd name="connsiteX311" fmla="*/ 895523 w 12209033"/>
                <a:gd name="connsiteY311" fmla="*/ 3241719 h 3439297"/>
                <a:gd name="connsiteX312" fmla="*/ 867303 w 12209033"/>
                <a:gd name="connsiteY312" fmla="*/ 3213257 h 3439297"/>
                <a:gd name="connsiteX313" fmla="*/ 706688 w 12209033"/>
                <a:gd name="connsiteY313" fmla="*/ 3213257 h 3439297"/>
                <a:gd name="connsiteX314" fmla="*/ 685784 w 12209033"/>
                <a:gd name="connsiteY314" fmla="*/ 3220199 h 3439297"/>
                <a:gd name="connsiteX315" fmla="*/ 689268 w 12209033"/>
                <a:gd name="connsiteY315" fmla="*/ 3225753 h 3439297"/>
                <a:gd name="connsiteX316" fmla="*/ 705991 w 12209033"/>
                <a:gd name="connsiteY316" fmla="*/ 3219852 h 3439297"/>
                <a:gd name="connsiteX317" fmla="*/ 719579 w 12209033"/>
                <a:gd name="connsiteY317" fmla="*/ 3231306 h 3439297"/>
                <a:gd name="connsiteX318" fmla="*/ 719231 w 12209033"/>
                <a:gd name="connsiteY318" fmla="*/ 3233042 h 3439297"/>
                <a:gd name="connsiteX319" fmla="*/ 714005 w 12209033"/>
                <a:gd name="connsiteY319" fmla="*/ 3237901 h 3439297"/>
                <a:gd name="connsiteX320" fmla="*/ 701114 w 12209033"/>
                <a:gd name="connsiteY320" fmla="*/ 3237901 h 3439297"/>
                <a:gd name="connsiteX321" fmla="*/ 682648 w 12209033"/>
                <a:gd name="connsiteY321" fmla="*/ 3253867 h 3439297"/>
                <a:gd name="connsiteX322" fmla="*/ 702507 w 12209033"/>
                <a:gd name="connsiteY322" fmla="*/ 3270527 h 3439297"/>
                <a:gd name="connsiteX323" fmla="*/ 719579 w 12209033"/>
                <a:gd name="connsiteY323" fmla="*/ 3262197 h 3439297"/>
                <a:gd name="connsiteX324" fmla="*/ 719579 w 12209033"/>
                <a:gd name="connsiteY324" fmla="*/ 3268792 h 3439297"/>
                <a:gd name="connsiteX325" fmla="*/ 727244 w 12209033"/>
                <a:gd name="connsiteY325" fmla="*/ 3268792 h 3439297"/>
                <a:gd name="connsiteX326" fmla="*/ 727244 w 12209033"/>
                <a:gd name="connsiteY326" fmla="*/ 3231653 h 3439297"/>
                <a:gd name="connsiteX327" fmla="*/ 706688 w 12209033"/>
                <a:gd name="connsiteY327" fmla="*/ 3213257 h 3439297"/>
                <a:gd name="connsiteX328" fmla="*/ 767659 w 12209033"/>
                <a:gd name="connsiteY328" fmla="*/ 3213604 h 3439297"/>
                <a:gd name="connsiteX329" fmla="*/ 751285 w 12209033"/>
                <a:gd name="connsiteY329" fmla="*/ 3223670 h 3439297"/>
                <a:gd name="connsiteX330" fmla="*/ 751285 w 12209033"/>
                <a:gd name="connsiteY330" fmla="*/ 3214298 h 3439297"/>
                <a:gd name="connsiteX331" fmla="*/ 743968 w 12209033"/>
                <a:gd name="connsiteY331" fmla="*/ 3214298 h 3439297"/>
                <a:gd name="connsiteX332" fmla="*/ 743968 w 12209033"/>
                <a:gd name="connsiteY332" fmla="*/ 3268444 h 3439297"/>
                <a:gd name="connsiteX333" fmla="*/ 751285 w 12209033"/>
                <a:gd name="connsiteY333" fmla="*/ 3268444 h 3439297"/>
                <a:gd name="connsiteX334" fmla="*/ 751285 w 12209033"/>
                <a:gd name="connsiteY334" fmla="*/ 3238247 h 3439297"/>
                <a:gd name="connsiteX335" fmla="*/ 767659 w 12209033"/>
                <a:gd name="connsiteY335" fmla="*/ 3221240 h 3439297"/>
                <a:gd name="connsiteX336" fmla="*/ 771492 w 12209033"/>
                <a:gd name="connsiteY336" fmla="*/ 3221240 h 3439297"/>
                <a:gd name="connsiteX337" fmla="*/ 771840 w 12209033"/>
                <a:gd name="connsiteY337" fmla="*/ 3213951 h 3439297"/>
                <a:gd name="connsiteX338" fmla="*/ 767659 w 12209033"/>
                <a:gd name="connsiteY338" fmla="*/ 3213604 h 3439297"/>
                <a:gd name="connsiteX0" fmla="*/ 11575 w 12220608"/>
                <a:gd name="connsiteY0" fmla="*/ 0 h 3442634"/>
                <a:gd name="connsiteX1" fmla="*/ 12220608 w 12220608"/>
                <a:gd name="connsiteY1" fmla="*/ 0 h 3442634"/>
                <a:gd name="connsiteX2" fmla="*/ 12212370 w 12220608"/>
                <a:gd name="connsiteY2" fmla="*/ 3439297 h 3442634"/>
                <a:gd name="connsiteX3" fmla="*/ 0 w 12220608"/>
                <a:gd name="connsiteY3" fmla="*/ 3442634 h 3442634"/>
                <a:gd name="connsiteX4" fmla="*/ 11575 w 12220608"/>
                <a:gd name="connsiteY4" fmla="*/ 0 h 3442634"/>
                <a:gd name="connsiteX5" fmla="*/ 389020 w 12220608"/>
                <a:gd name="connsiteY5" fmla="*/ 2881785 h 3442634"/>
                <a:gd name="connsiteX6" fmla="*/ 363935 w 12220608"/>
                <a:gd name="connsiteY6" fmla="*/ 2900875 h 3442634"/>
                <a:gd name="connsiteX7" fmla="*/ 389020 w 12220608"/>
                <a:gd name="connsiteY7" fmla="*/ 2919965 h 3442634"/>
                <a:gd name="connsiteX8" fmla="*/ 414106 w 12220608"/>
                <a:gd name="connsiteY8" fmla="*/ 2900875 h 3442634"/>
                <a:gd name="connsiteX9" fmla="*/ 389020 w 12220608"/>
                <a:gd name="connsiteY9" fmla="*/ 2881785 h 3442634"/>
                <a:gd name="connsiteX10" fmla="*/ 452430 w 12220608"/>
                <a:gd name="connsiteY10" fmla="*/ 2881785 h 3442634"/>
                <a:gd name="connsiteX11" fmla="*/ 427345 w 12220608"/>
                <a:gd name="connsiteY11" fmla="*/ 2900875 h 3442634"/>
                <a:gd name="connsiteX12" fmla="*/ 452430 w 12220608"/>
                <a:gd name="connsiteY12" fmla="*/ 2919965 h 3442634"/>
                <a:gd name="connsiteX13" fmla="*/ 477516 w 12220608"/>
                <a:gd name="connsiteY13" fmla="*/ 2900875 h 3442634"/>
                <a:gd name="connsiteX14" fmla="*/ 452430 w 12220608"/>
                <a:gd name="connsiteY14" fmla="*/ 2881785 h 3442634"/>
                <a:gd name="connsiteX15" fmla="*/ 516537 w 12220608"/>
                <a:gd name="connsiteY15" fmla="*/ 2881785 h 3442634"/>
                <a:gd name="connsiteX16" fmla="*/ 491452 w 12220608"/>
                <a:gd name="connsiteY16" fmla="*/ 2900875 h 3442634"/>
                <a:gd name="connsiteX17" fmla="*/ 516537 w 12220608"/>
                <a:gd name="connsiteY17" fmla="*/ 2919965 h 3442634"/>
                <a:gd name="connsiteX18" fmla="*/ 541623 w 12220608"/>
                <a:gd name="connsiteY18" fmla="*/ 2900875 h 3442634"/>
                <a:gd name="connsiteX19" fmla="*/ 516537 w 12220608"/>
                <a:gd name="connsiteY19" fmla="*/ 2881785 h 3442634"/>
                <a:gd name="connsiteX20" fmla="*/ 631162 w 12220608"/>
                <a:gd name="connsiteY20" fmla="*/ 2914065 h 3442634"/>
                <a:gd name="connsiteX21" fmla="*/ 631162 w 12220608"/>
                <a:gd name="connsiteY21" fmla="*/ 2933850 h 3442634"/>
                <a:gd name="connsiteX22" fmla="*/ 651718 w 12220608"/>
                <a:gd name="connsiteY22" fmla="*/ 2933850 h 3442634"/>
                <a:gd name="connsiteX23" fmla="*/ 651718 w 12220608"/>
                <a:gd name="connsiteY23" fmla="*/ 2914065 h 3442634"/>
                <a:gd name="connsiteX24" fmla="*/ 631162 w 12220608"/>
                <a:gd name="connsiteY24" fmla="*/ 2914065 h 3442634"/>
                <a:gd name="connsiteX25" fmla="*/ 1451310 w 12220608"/>
                <a:gd name="connsiteY25" fmla="*/ 2914065 h 3442634"/>
                <a:gd name="connsiteX26" fmla="*/ 1451310 w 12220608"/>
                <a:gd name="connsiteY26" fmla="*/ 2933850 h 3442634"/>
                <a:gd name="connsiteX27" fmla="*/ 1471866 w 12220608"/>
                <a:gd name="connsiteY27" fmla="*/ 2933850 h 3442634"/>
                <a:gd name="connsiteX28" fmla="*/ 1471866 w 12220608"/>
                <a:gd name="connsiteY28" fmla="*/ 2914065 h 3442634"/>
                <a:gd name="connsiteX29" fmla="*/ 1451310 w 12220608"/>
                <a:gd name="connsiteY29" fmla="*/ 2914065 h 3442634"/>
                <a:gd name="connsiteX30" fmla="*/ 1367692 w 12220608"/>
                <a:gd name="connsiteY30" fmla="*/ 2923783 h 3442634"/>
                <a:gd name="connsiteX31" fmla="*/ 1367692 w 12220608"/>
                <a:gd name="connsiteY31" fmla="*/ 2959881 h 3442634"/>
                <a:gd name="connsiteX32" fmla="*/ 1350969 w 12220608"/>
                <a:gd name="connsiteY32" fmla="*/ 2959881 h 3442634"/>
                <a:gd name="connsiteX33" fmla="*/ 1350969 w 12220608"/>
                <a:gd name="connsiteY33" fmla="*/ 2975847 h 3442634"/>
                <a:gd name="connsiteX34" fmla="*/ 1367692 w 12220608"/>
                <a:gd name="connsiteY34" fmla="*/ 2975847 h 3442634"/>
                <a:gd name="connsiteX35" fmla="*/ 1367692 w 12220608"/>
                <a:gd name="connsiteY35" fmla="*/ 3048389 h 3442634"/>
                <a:gd name="connsiteX36" fmla="*/ 1401836 w 12220608"/>
                <a:gd name="connsiteY36" fmla="*/ 3082752 h 3442634"/>
                <a:gd name="connsiteX37" fmla="*/ 1423437 w 12220608"/>
                <a:gd name="connsiteY37" fmla="*/ 3077545 h 3442634"/>
                <a:gd name="connsiteX38" fmla="*/ 1423437 w 12220608"/>
                <a:gd name="connsiteY38" fmla="*/ 3062273 h 3442634"/>
                <a:gd name="connsiteX39" fmla="*/ 1406017 w 12220608"/>
                <a:gd name="connsiteY39" fmla="*/ 3066438 h 3442634"/>
                <a:gd name="connsiteX40" fmla="*/ 1385810 w 12220608"/>
                <a:gd name="connsiteY40" fmla="*/ 3046307 h 3442634"/>
                <a:gd name="connsiteX41" fmla="*/ 1385810 w 12220608"/>
                <a:gd name="connsiteY41" fmla="*/ 2976194 h 3442634"/>
                <a:gd name="connsiteX42" fmla="*/ 1424134 w 12220608"/>
                <a:gd name="connsiteY42" fmla="*/ 2976194 h 3442634"/>
                <a:gd name="connsiteX43" fmla="*/ 1424134 w 12220608"/>
                <a:gd name="connsiteY43" fmla="*/ 2960228 h 3442634"/>
                <a:gd name="connsiteX44" fmla="*/ 1385810 w 12220608"/>
                <a:gd name="connsiteY44" fmla="*/ 2960228 h 3442634"/>
                <a:gd name="connsiteX45" fmla="*/ 1385810 w 12220608"/>
                <a:gd name="connsiteY45" fmla="*/ 2923783 h 3442634"/>
                <a:gd name="connsiteX46" fmla="*/ 1367692 w 12220608"/>
                <a:gd name="connsiteY46" fmla="*/ 2923783 h 3442634"/>
                <a:gd name="connsiteX47" fmla="*/ 1683349 w 12220608"/>
                <a:gd name="connsiteY47" fmla="*/ 2957451 h 3442634"/>
                <a:gd name="connsiteX48" fmla="*/ 1625513 w 12220608"/>
                <a:gd name="connsiteY48" fmla="*/ 3020275 h 3442634"/>
                <a:gd name="connsiteX49" fmla="*/ 1685787 w 12220608"/>
                <a:gd name="connsiteY49" fmla="*/ 3083099 h 3442634"/>
                <a:gd name="connsiteX50" fmla="*/ 1735610 w 12220608"/>
                <a:gd name="connsiteY50" fmla="*/ 3060538 h 3442634"/>
                <a:gd name="connsiteX51" fmla="*/ 1724461 w 12220608"/>
                <a:gd name="connsiteY51" fmla="*/ 3050472 h 3442634"/>
                <a:gd name="connsiteX52" fmla="*/ 1686484 w 12220608"/>
                <a:gd name="connsiteY52" fmla="*/ 3067480 h 3442634"/>
                <a:gd name="connsiteX53" fmla="*/ 1643630 w 12220608"/>
                <a:gd name="connsiteY53" fmla="*/ 3027564 h 3442634"/>
                <a:gd name="connsiteX54" fmla="*/ 1739442 w 12220608"/>
                <a:gd name="connsiteY54" fmla="*/ 3027564 h 3442634"/>
                <a:gd name="connsiteX55" fmla="*/ 1739790 w 12220608"/>
                <a:gd name="connsiteY55" fmla="*/ 3021316 h 3442634"/>
                <a:gd name="connsiteX56" fmla="*/ 1683349 w 12220608"/>
                <a:gd name="connsiteY56" fmla="*/ 2957451 h 3442634"/>
                <a:gd name="connsiteX57" fmla="*/ 1452704 w 12220608"/>
                <a:gd name="connsiteY57" fmla="*/ 2959882 h 3442634"/>
                <a:gd name="connsiteX58" fmla="*/ 1452704 w 12220608"/>
                <a:gd name="connsiteY58" fmla="*/ 3080323 h 3442634"/>
                <a:gd name="connsiteX59" fmla="*/ 1470821 w 12220608"/>
                <a:gd name="connsiteY59" fmla="*/ 3080323 h 3442634"/>
                <a:gd name="connsiteX60" fmla="*/ 1470821 w 12220608"/>
                <a:gd name="connsiteY60" fmla="*/ 2959882 h 3442634"/>
                <a:gd name="connsiteX61" fmla="*/ 1452704 w 12220608"/>
                <a:gd name="connsiteY61" fmla="*/ 2959882 h 3442634"/>
                <a:gd name="connsiteX62" fmla="*/ 1495905 w 12220608"/>
                <a:gd name="connsiteY62" fmla="*/ 2959882 h 3442634"/>
                <a:gd name="connsiteX63" fmla="*/ 1548166 w 12220608"/>
                <a:gd name="connsiteY63" fmla="*/ 3081365 h 3442634"/>
                <a:gd name="connsiteX64" fmla="*/ 1563844 w 12220608"/>
                <a:gd name="connsiteY64" fmla="*/ 3081365 h 3442634"/>
                <a:gd name="connsiteX65" fmla="*/ 1616453 w 12220608"/>
                <a:gd name="connsiteY65" fmla="*/ 2959882 h 3442634"/>
                <a:gd name="connsiteX66" fmla="*/ 1597291 w 12220608"/>
                <a:gd name="connsiteY66" fmla="*/ 2959882 h 3442634"/>
                <a:gd name="connsiteX67" fmla="*/ 1556179 w 12220608"/>
                <a:gd name="connsiteY67" fmla="*/ 3059845 h 3442634"/>
                <a:gd name="connsiteX68" fmla="*/ 1515764 w 12220608"/>
                <a:gd name="connsiteY68" fmla="*/ 2959882 h 3442634"/>
                <a:gd name="connsiteX69" fmla="*/ 1495905 w 12220608"/>
                <a:gd name="connsiteY69" fmla="*/ 2959882 h 3442634"/>
                <a:gd name="connsiteX70" fmla="*/ 389891 w 12220608"/>
                <a:gd name="connsiteY70" fmla="*/ 2930638 h 3442634"/>
                <a:gd name="connsiteX71" fmla="*/ 364283 w 12220608"/>
                <a:gd name="connsiteY71" fmla="*/ 2949121 h 3442634"/>
                <a:gd name="connsiteX72" fmla="*/ 364283 w 12220608"/>
                <a:gd name="connsiteY72" fmla="*/ 3035199 h 3442634"/>
                <a:gd name="connsiteX73" fmla="*/ 409228 w 12220608"/>
                <a:gd name="connsiteY73" fmla="*/ 3079974 h 3442634"/>
                <a:gd name="connsiteX74" fmla="*/ 439888 w 12220608"/>
                <a:gd name="connsiteY74" fmla="*/ 3079974 h 3442634"/>
                <a:gd name="connsiteX75" fmla="*/ 415151 w 12220608"/>
                <a:gd name="connsiteY75" fmla="*/ 3035199 h 3442634"/>
                <a:gd name="connsiteX76" fmla="*/ 415499 w 12220608"/>
                <a:gd name="connsiteY76" fmla="*/ 2949121 h 3442634"/>
                <a:gd name="connsiteX77" fmla="*/ 389891 w 12220608"/>
                <a:gd name="connsiteY77" fmla="*/ 2930638 h 3442634"/>
                <a:gd name="connsiteX78" fmla="*/ 453302 w 12220608"/>
                <a:gd name="connsiteY78" fmla="*/ 2930638 h 3442634"/>
                <a:gd name="connsiteX79" fmla="*/ 427694 w 12220608"/>
                <a:gd name="connsiteY79" fmla="*/ 2949121 h 3442634"/>
                <a:gd name="connsiteX80" fmla="*/ 427694 w 12220608"/>
                <a:gd name="connsiteY80" fmla="*/ 3035199 h 3442634"/>
                <a:gd name="connsiteX81" fmla="*/ 472638 w 12220608"/>
                <a:gd name="connsiteY81" fmla="*/ 3079974 h 3442634"/>
                <a:gd name="connsiteX82" fmla="*/ 503298 w 12220608"/>
                <a:gd name="connsiteY82" fmla="*/ 3079974 h 3442634"/>
                <a:gd name="connsiteX83" fmla="*/ 478561 w 12220608"/>
                <a:gd name="connsiteY83" fmla="*/ 3035199 h 3442634"/>
                <a:gd name="connsiteX84" fmla="*/ 478909 w 12220608"/>
                <a:gd name="connsiteY84" fmla="*/ 2949121 h 3442634"/>
                <a:gd name="connsiteX85" fmla="*/ 453302 w 12220608"/>
                <a:gd name="connsiteY85" fmla="*/ 2930638 h 3442634"/>
                <a:gd name="connsiteX86" fmla="*/ 517757 w 12220608"/>
                <a:gd name="connsiteY86" fmla="*/ 2930638 h 3442634"/>
                <a:gd name="connsiteX87" fmla="*/ 492149 w 12220608"/>
                <a:gd name="connsiteY87" fmla="*/ 2949121 h 3442634"/>
                <a:gd name="connsiteX88" fmla="*/ 492149 w 12220608"/>
                <a:gd name="connsiteY88" fmla="*/ 3035199 h 3442634"/>
                <a:gd name="connsiteX89" fmla="*/ 537093 w 12220608"/>
                <a:gd name="connsiteY89" fmla="*/ 3079974 h 3442634"/>
                <a:gd name="connsiteX90" fmla="*/ 567753 w 12220608"/>
                <a:gd name="connsiteY90" fmla="*/ 3079974 h 3442634"/>
                <a:gd name="connsiteX91" fmla="*/ 543016 w 12220608"/>
                <a:gd name="connsiteY91" fmla="*/ 3035199 h 3442634"/>
                <a:gd name="connsiteX92" fmla="*/ 543365 w 12220608"/>
                <a:gd name="connsiteY92" fmla="*/ 2949121 h 3442634"/>
                <a:gd name="connsiteX93" fmla="*/ 517757 w 12220608"/>
                <a:gd name="connsiteY93" fmla="*/ 2930638 h 3442634"/>
                <a:gd name="connsiteX94" fmla="*/ 1021378 w 12220608"/>
                <a:gd name="connsiteY94" fmla="*/ 2957104 h 3442634"/>
                <a:gd name="connsiteX95" fmla="*/ 958316 w 12220608"/>
                <a:gd name="connsiteY95" fmla="*/ 3019928 h 3442634"/>
                <a:gd name="connsiteX96" fmla="*/ 958316 w 12220608"/>
                <a:gd name="connsiteY96" fmla="*/ 3020622 h 3442634"/>
                <a:gd name="connsiteX97" fmla="*/ 1020332 w 12220608"/>
                <a:gd name="connsiteY97" fmla="*/ 3082752 h 3442634"/>
                <a:gd name="connsiteX98" fmla="*/ 1021029 w 12220608"/>
                <a:gd name="connsiteY98" fmla="*/ 3082752 h 3442634"/>
                <a:gd name="connsiteX99" fmla="*/ 1021726 w 12220608"/>
                <a:gd name="connsiteY99" fmla="*/ 3082752 h 3442634"/>
                <a:gd name="connsiteX100" fmla="*/ 1084439 w 12220608"/>
                <a:gd name="connsiteY100" fmla="*/ 3020275 h 3442634"/>
                <a:gd name="connsiteX101" fmla="*/ 1084439 w 12220608"/>
                <a:gd name="connsiteY101" fmla="*/ 3019581 h 3442634"/>
                <a:gd name="connsiteX102" fmla="*/ 1021378 w 12220608"/>
                <a:gd name="connsiteY102" fmla="*/ 2957104 h 3442634"/>
                <a:gd name="connsiteX103" fmla="*/ 1277456 w 12220608"/>
                <a:gd name="connsiteY103" fmla="*/ 2958147 h 3442634"/>
                <a:gd name="connsiteX104" fmla="*/ 1233557 w 12220608"/>
                <a:gd name="connsiteY104" fmla="*/ 2968560 h 3442634"/>
                <a:gd name="connsiteX105" fmla="*/ 1238783 w 12220608"/>
                <a:gd name="connsiteY105" fmla="*/ 2983138 h 3442634"/>
                <a:gd name="connsiteX106" fmla="*/ 1275365 w 12220608"/>
                <a:gd name="connsiteY106" fmla="*/ 2974460 h 3442634"/>
                <a:gd name="connsiteX107" fmla="*/ 1311251 w 12220608"/>
                <a:gd name="connsiteY107" fmla="*/ 3007087 h 3442634"/>
                <a:gd name="connsiteX108" fmla="*/ 1311251 w 12220608"/>
                <a:gd name="connsiteY108" fmla="*/ 3011252 h 3442634"/>
                <a:gd name="connsiteX109" fmla="*/ 1274320 w 12220608"/>
                <a:gd name="connsiteY109" fmla="*/ 3006046 h 3442634"/>
                <a:gd name="connsiteX110" fmla="*/ 1222756 w 12220608"/>
                <a:gd name="connsiteY110" fmla="*/ 3045614 h 3442634"/>
                <a:gd name="connsiteX111" fmla="*/ 1267700 w 12220608"/>
                <a:gd name="connsiteY111" fmla="*/ 3083100 h 3442634"/>
                <a:gd name="connsiteX112" fmla="*/ 1311251 w 12220608"/>
                <a:gd name="connsiteY112" fmla="*/ 3062622 h 3442634"/>
                <a:gd name="connsiteX113" fmla="*/ 1311251 w 12220608"/>
                <a:gd name="connsiteY113" fmla="*/ 3080323 h 3442634"/>
                <a:gd name="connsiteX114" fmla="*/ 1329020 w 12220608"/>
                <a:gd name="connsiteY114" fmla="*/ 3080323 h 3442634"/>
                <a:gd name="connsiteX115" fmla="*/ 1329020 w 12220608"/>
                <a:gd name="connsiteY115" fmla="*/ 3006740 h 3442634"/>
                <a:gd name="connsiteX116" fmla="*/ 1316477 w 12220608"/>
                <a:gd name="connsiteY116" fmla="*/ 2971337 h 3442634"/>
                <a:gd name="connsiteX117" fmla="*/ 1277456 w 12220608"/>
                <a:gd name="connsiteY117" fmla="*/ 2958147 h 3442634"/>
                <a:gd name="connsiteX118" fmla="*/ 1093149 w 12220608"/>
                <a:gd name="connsiteY118" fmla="*/ 2959882 h 3442634"/>
                <a:gd name="connsiteX119" fmla="*/ 1145410 w 12220608"/>
                <a:gd name="connsiteY119" fmla="*/ 3081365 h 3442634"/>
                <a:gd name="connsiteX120" fmla="*/ 1161437 w 12220608"/>
                <a:gd name="connsiteY120" fmla="*/ 3081365 h 3442634"/>
                <a:gd name="connsiteX121" fmla="*/ 1214046 w 12220608"/>
                <a:gd name="connsiteY121" fmla="*/ 2959882 h 3442634"/>
                <a:gd name="connsiteX122" fmla="*/ 1194536 w 12220608"/>
                <a:gd name="connsiteY122" fmla="*/ 2959882 h 3442634"/>
                <a:gd name="connsiteX123" fmla="*/ 1153772 w 12220608"/>
                <a:gd name="connsiteY123" fmla="*/ 3059845 h 3442634"/>
                <a:gd name="connsiteX124" fmla="*/ 1113008 w 12220608"/>
                <a:gd name="connsiteY124" fmla="*/ 2959882 h 3442634"/>
                <a:gd name="connsiteX125" fmla="*/ 1093149 w 12220608"/>
                <a:gd name="connsiteY125" fmla="*/ 2959882 h 3442634"/>
                <a:gd name="connsiteX126" fmla="*/ 747181 w 12220608"/>
                <a:gd name="connsiteY126" fmla="*/ 2957105 h 3442634"/>
                <a:gd name="connsiteX127" fmla="*/ 705721 w 12220608"/>
                <a:gd name="connsiteY127" fmla="*/ 2980707 h 3442634"/>
                <a:gd name="connsiteX128" fmla="*/ 705721 w 12220608"/>
                <a:gd name="connsiteY128" fmla="*/ 2959882 h 3442634"/>
                <a:gd name="connsiteX129" fmla="*/ 687604 w 12220608"/>
                <a:gd name="connsiteY129" fmla="*/ 2959882 h 3442634"/>
                <a:gd name="connsiteX130" fmla="*/ 687604 w 12220608"/>
                <a:gd name="connsiteY130" fmla="*/ 3079628 h 3442634"/>
                <a:gd name="connsiteX131" fmla="*/ 705721 w 12220608"/>
                <a:gd name="connsiteY131" fmla="*/ 3079628 h 3442634"/>
                <a:gd name="connsiteX132" fmla="*/ 705721 w 12220608"/>
                <a:gd name="connsiteY132" fmla="*/ 3010904 h 3442634"/>
                <a:gd name="connsiteX133" fmla="*/ 705721 w 12220608"/>
                <a:gd name="connsiteY133" fmla="*/ 3008474 h 3442634"/>
                <a:gd name="connsiteX134" fmla="*/ 741258 w 12220608"/>
                <a:gd name="connsiteY134" fmla="*/ 2973071 h 3442634"/>
                <a:gd name="connsiteX135" fmla="*/ 741955 w 12220608"/>
                <a:gd name="connsiteY135" fmla="*/ 2973071 h 3442634"/>
                <a:gd name="connsiteX136" fmla="*/ 775402 w 12220608"/>
                <a:gd name="connsiteY136" fmla="*/ 3009516 h 3442634"/>
                <a:gd name="connsiteX137" fmla="*/ 775402 w 12220608"/>
                <a:gd name="connsiteY137" fmla="*/ 3079975 h 3442634"/>
                <a:gd name="connsiteX138" fmla="*/ 793519 w 12220608"/>
                <a:gd name="connsiteY138" fmla="*/ 3079975 h 3442634"/>
                <a:gd name="connsiteX139" fmla="*/ 793519 w 12220608"/>
                <a:gd name="connsiteY139" fmla="*/ 3005351 h 3442634"/>
                <a:gd name="connsiteX140" fmla="*/ 747181 w 12220608"/>
                <a:gd name="connsiteY140" fmla="*/ 2957105 h 3442634"/>
                <a:gd name="connsiteX141" fmla="*/ 886195 w 12220608"/>
                <a:gd name="connsiteY141" fmla="*/ 2957105 h 3442634"/>
                <a:gd name="connsiteX142" fmla="*/ 844735 w 12220608"/>
                <a:gd name="connsiteY142" fmla="*/ 2980707 h 3442634"/>
                <a:gd name="connsiteX143" fmla="*/ 844735 w 12220608"/>
                <a:gd name="connsiteY143" fmla="*/ 2959882 h 3442634"/>
                <a:gd name="connsiteX144" fmla="*/ 826618 w 12220608"/>
                <a:gd name="connsiteY144" fmla="*/ 2959882 h 3442634"/>
                <a:gd name="connsiteX145" fmla="*/ 826618 w 12220608"/>
                <a:gd name="connsiteY145" fmla="*/ 3079628 h 3442634"/>
                <a:gd name="connsiteX146" fmla="*/ 844735 w 12220608"/>
                <a:gd name="connsiteY146" fmla="*/ 3079628 h 3442634"/>
                <a:gd name="connsiteX147" fmla="*/ 844735 w 12220608"/>
                <a:gd name="connsiteY147" fmla="*/ 3010904 h 3442634"/>
                <a:gd name="connsiteX148" fmla="*/ 844735 w 12220608"/>
                <a:gd name="connsiteY148" fmla="*/ 3008474 h 3442634"/>
                <a:gd name="connsiteX149" fmla="*/ 880273 w 12220608"/>
                <a:gd name="connsiteY149" fmla="*/ 2973071 h 3442634"/>
                <a:gd name="connsiteX150" fmla="*/ 880969 w 12220608"/>
                <a:gd name="connsiteY150" fmla="*/ 2973071 h 3442634"/>
                <a:gd name="connsiteX151" fmla="*/ 914416 w 12220608"/>
                <a:gd name="connsiteY151" fmla="*/ 3009516 h 3442634"/>
                <a:gd name="connsiteX152" fmla="*/ 914416 w 12220608"/>
                <a:gd name="connsiteY152" fmla="*/ 3079975 h 3442634"/>
                <a:gd name="connsiteX153" fmla="*/ 932533 w 12220608"/>
                <a:gd name="connsiteY153" fmla="*/ 3079975 h 3442634"/>
                <a:gd name="connsiteX154" fmla="*/ 932533 w 12220608"/>
                <a:gd name="connsiteY154" fmla="*/ 3005351 h 3442634"/>
                <a:gd name="connsiteX155" fmla="*/ 886195 w 12220608"/>
                <a:gd name="connsiteY155" fmla="*/ 2957105 h 3442634"/>
                <a:gd name="connsiteX156" fmla="*/ 632207 w 12220608"/>
                <a:gd name="connsiteY156" fmla="*/ 2959882 h 3442634"/>
                <a:gd name="connsiteX157" fmla="*/ 632207 w 12220608"/>
                <a:gd name="connsiteY157" fmla="*/ 3080323 h 3442634"/>
                <a:gd name="connsiteX158" fmla="*/ 650325 w 12220608"/>
                <a:gd name="connsiteY158" fmla="*/ 3080323 h 3442634"/>
                <a:gd name="connsiteX159" fmla="*/ 650325 w 12220608"/>
                <a:gd name="connsiteY159" fmla="*/ 2959882 h 3442634"/>
                <a:gd name="connsiteX160" fmla="*/ 632207 w 12220608"/>
                <a:gd name="connsiteY160" fmla="*/ 2959882 h 3442634"/>
                <a:gd name="connsiteX161" fmla="*/ 1016847 w 12220608"/>
                <a:gd name="connsiteY161" fmla="*/ 3181324 h 3442634"/>
                <a:gd name="connsiteX162" fmla="*/ 971903 w 12220608"/>
                <a:gd name="connsiteY162" fmla="*/ 3225752 h 3442634"/>
                <a:gd name="connsiteX163" fmla="*/ 1016847 w 12220608"/>
                <a:gd name="connsiteY163" fmla="*/ 3270180 h 3442634"/>
                <a:gd name="connsiteX164" fmla="*/ 1059004 w 12220608"/>
                <a:gd name="connsiteY164" fmla="*/ 3238247 h 3442634"/>
                <a:gd name="connsiteX165" fmla="*/ 1040190 w 12220608"/>
                <a:gd name="connsiteY165" fmla="*/ 3238247 h 3442634"/>
                <a:gd name="connsiteX166" fmla="*/ 1016847 w 12220608"/>
                <a:gd name="connsiteY166" fmla="*/ 3254560 h 3442634"/>
                <a:gd name="connsiteX167" fmla="*/ 989672 w 12220608"/>
                <a:gd name="connsiteY167" fmla="*/ 3225752 h 3442634"/>
                <a:gd name="connsiteX168" fmla="*/ 1016847 w 12220608"/>
                <a:gd name="connsiteY168" fmla="*/ 3196943 h 3442634"/>
                <a:gd name="connsiteX169" fmla="*/ 1040190 w 12220608"/>
                <a:gd name="connsiteY169" fmla="*/ 3213257 h 3442634"/>
                <a:gd name="connsiteX170" fmla="*/ 1059004 w 12220608"/>
                <a:gd name="connsiteY170" fmla="*/ 3213257 h 3442634"/>
                <a:gd name="connsiteX171" fmla="*/ 1016847 w 12220608"/>
                <a:gd name="connsiteY171" fmla="*/ 3181324 h 3442634"/>
                <a:gd name="connsiteX172" fmla="*/ 1213348 w 12220608"/>
                <a:gd name="connsiteY172" fmla="*/ 3182713 h 3442634"/>
                <a:gd name="connsiteX173" fmla="*/ 1203245 w 12220608"/>
                <a:gd name="connsiteY173" fmla="*/ 3193126 h 3442634"/>
                <a:gd name="connsiteX174" fmla="*/ 1213348 w 12220608"/>
                <a:gd name="connsiteY174" fmla="*/ 3203191 h 3442634"/>
                <a:gd name="connsiteX175" fmla="*/ 1223800 w 12220608"/>
                <a:gd name="connsiteY175" fmla="*/ 3193126 h 3442634"/>
                <a:gd name="connsiteX176" fmla="*/ 1213348 w 12220608"/>
                <a:gd name="connsiteY176" fmla="*/ 3182713 h 3442634"/>
                <a:gd name="connsiteX177" fmla="*/ 1360723 w 12220608"/>
                <a:gd name="connsiteY177" fmla="*/ 3191391 h 3442634"/>
                <a:gd name="connsiteX178" fmla="*/ 1360723 w 12220608"/>
                <a:gd name="connsiteY178" fmla="*/ 3212911 h 3442634"/>
                <a:gd name="connsiteX179" fmla="*/ 1352013 w 12220608"/>
                <a:gd name="connsiteY179" fmla="*/ 3212911 h 3442634"/>
                <a:gd name="connsiteX180" fmla="*/ 1352013 w 12220608"/>
                <a:gd name="connsiteY180" fmla="*/ 3226447 h 3442634"/>
                <a:gd name="connsiteX181" fmla="*/ 1360723 w 12220608"/>
                <a:gd name="connsiteY181" fmla="*/ 3226447 h 3442634"/>
                <a:gd name="connsiteX182" fmla="*/ 1360723 w 12220608"/>
                <a:gd name="connsiteY182" fmla="*/ 3257338 h 3442634"/>
                <a:gd name="connsiteX183" fmla="*/ 1377098 w 12220608"/>
                <a:gd name="connsiteY183" fmla="*/ 3269834 h 3442634"/>
                <a:gd name="connsiteX184" fmla="*/ 1389640 w 12220608"/>
                <a:gd name="connsiteY184" fmla="*/ 3269139 h 3442634"/>
                <a:gd name="connsiteX185" fmla="*/ 1389640 w 12220608"/>
                <a:gd name="connsiteY185" fmla="*/ 3255603 h 3442634"/>
                <a:gd name="connsiteX186" fmla="*/ 1382324 w 12220608"/>
                <a:gd name="connsiteY186" fmla="*/ 3255950 h 3442634"/>
                <a:gd name="connsiteX187" fmla="*/ 1377098 w 12220608"/>
                <a:gd name="connsiteY187" fmla="*/ 3251785 h 3442634"/>
                <a:gd name="connsiteX188" fmla="*/ 1377098 w 12220608"/>
                <a:gd name="connsiteY188" fmla="*/ 3226447 h 3442634"/>
                <a:gd name="connsiteX189" fmla="*/ 1389292 w 12220608"/>
                <a:gd name="connsiteY189" fmla="*/ 3226447 h 3442634"/>
                <a:gd name="connsiteX190" fmla="*/ 1389292 w 12220608"/>
                <a:gd name="connsiteY190" fmla="*/ 3212911 h 3442634"/>
                <a:gd name="connsiteX191" fmla="*/ 1377098 w 12220608"/>
                <a:gd name="connsiteY191" fmla="*/ 3212911 h 3442634"/>
                <a:gd name="connsiteX192" fmla="*/ 1377098 w 12220608"/>
                <a:gd name="connsiteY192" fmla="*/ 3191391 h 3442634"/>
                <a:gd name="connsiteX193" fmla="*/ 1360723 w 12220608"/>
                <a:gd name="connsiteY193" fmla="*/ 3191391 h 3442634"/>
                <a:gd name="connsiteX194" fmla="*/ 1426224 w 12220608"/>
                <a:gd name="connsiteY194" fmla="*/ 3211174 h 3442634"/>
                <a:gd name="connsiteX195" fmla="*/ 1396958 w 12220608"/>
                <a:gd name="connsiteY195" fmla="*/ 3240677 h 3442634"/>
                <a:gd name="connsiteX196" fmla="*/ 1426573 w 12220608"/>
                <a:gd name="connsiteY196" fmla="*/ 3270180 h 3442634"/>
                <a:gd name="connsiteX197" fmla="*/ 1454793 w 12220608"/>
                <a:gd name="connsiteY197" fmla="*/ 3252478 h 3442634"/>
                <a:gd name="connsiteX198" fmla="*/ 1438070 w 12220608"/>
                <a:gd name="connsiteY198" fmla="*/ 3250742 h 3442634"/>
                <a:gd name="connsiteX199" fmla="*/ 1426573 w 12220608"/>
                <a:gd name="connsiteY199" fmla="*/ 3256643 h 3442634"/>
                <a:gd name="connsiteX200" fmla="*/ 1413681 w 12220608"/>
                <a:gd name="connsiteY200" fmla="*/ 3245189 h 3442634"/>
                <a:gd name="connsiteX201" fmla="*/ 1455838 w 12220608"/>
                <a:gd name="connsiteY201" fmla="*/ 3245189 h 3442634"/>
                <a:gd name="connsiteX202" fmla="*/ 1426224 w 12220608"/>
                <a:gd name="connsiteY202" fmla="*/ 3211174 h 3442634"/>
                <a:gd name="connsiteX203" fmla="*/ 1068759 w 12220608"/>
                <a:gd name="connsiteY203" fmla="*/ 3183060 h 3442634"/>
                <a:gd name="connsiteX204" fmla="*/ 1068759 w 12220608"/>
                <a:gd name="connsiteY204" fmla="*/ 3268792 h 3442634"/>
                <a:gd name="connsiteX205" fmla="*/ 1084786 w 12220608"/>
                <a:gd name="connsiteY205" fmla="*/ 3268792 h 3442634"/>
                <a:gd name="connsiteX206" fmla="*/ 1084786 w 12220608"/>
                <a:gd name="connsiteY206" fmla="*/ 3183060 h 3442634"/>
                <a:gd name="connsiteX207" fmla="*/ 1068759 w 12220608"/>
                <a:gd name="connsiteY207" fmla="*/ 3183060 h 3442634"/>
                <a:gd name="connsiteX208" fmla="*/ 1121369 w 12220608"/>
                <a:gd name="connsiteY208" fmla="*/ 3210827 h 3442634"/>
                <a:gd name="connsiteX209" fmla="*/ 1097329 w 12220608"/>
                <a:gd name="connsiteY209" fmla="*/ 3217769 h 3442634"/>
                <a:gd name="connsiteX210" fmla="*/ 1103600 w 12220608"/>
                <a:gd name="connsiteY210" fmla="*/ 3229917 h 3442634"/>
                <a:gd name="connsiteX211" fmla="*/ 1120672 w 12220608"/>
                <a:gd name="connsiteY211" fmla="*/ 3224711 h 3442634"/>
                <a:gd name="connsiteX212" fmla="*/ 1130079 w 12220608"/>
                <a:gd name="connsiteY212" fmla="*/ 3231306 h 3442634"/>
                <a:gd name="connsiteX213" fmla="*/ 1129731 w 12220608"/>
                <a:gd name="connsiteY213" fmla="*/ 3231306 h 3442634"/>
                <a:gd name="connsiteX214" fmla="*/ 1125898 w 12220608"/>
                <a:gd name="connsiteY214" fmla="*/ 3234777 h 3442634"/>
                <a:gd name="connsiteX215" fmla="*/ 1114749 w 12220608"/>
                <a:gd name="connsiteY215" fmla="*/ 3234777 h 3442634"/>
                <a:gd name="connsiteX216" fmla="*/ 1094193 w 12220608"/>
                <a:gd name="connsiteY216" fmla="*/ 3252131 h 3442634"/>
                <a:gd name="connsiteX217" fmla="*/ 1114052 w 12220608"/>
                <a:gd name="connsiteY217" fmla="*/ 3269833 h 3442634"/>
                <a:gd name="connsiteX218" fmla="*/ 1129731 w 12220608"/>
                <a:gd name="connsiteY218" fmla="*/ 3263238 h 3442634"/>
                <a:gd name="connsiteX219" fmla="*/ 1129731 w 12220608"/>
                <a:gd name="connsiteY219" fmla="*/ 3268444 h 3442634"/>
                <a:gd name="connsiteX220" fmla="*/ 1145757 w 12220608"/>
                <a:gd name="connsiteY220" fmla="*/ 3268444 h 3442634"/>
                <a:gd name="connsiteX221" fmla="*/ 1145757 w 12220608"/>
                <a:gd name="connsiteY221" fmla="*/ 3231653 h 3442634"/>
                <a:gd name="connsiteX222" fmla="*/ 1121369 w 12220608"/>
                <a:gd name="connsiteY222" fmla="*/ 3210827 h 3442634"/>
                <a:gd name="connsiteX223" fmla="*/ 1318915 w 12220608"/>
                <a:gd name="connsiteY223" fmla="*/ 3210827 h 3442634"/>
                <a:gd name="connsiteX224" fmla="*/ 1294875 w 12220608"/>
                <a:gd name="connsiteY224" fmla="*/ 3217769 h 3442634"/>
                <a:gd name="connsiteX225" fmla="*/ 1301146 w 12220608"/>
                <a:gd name="connsiteY225" fmla="*/ 3229917 h 3442634"/>
                <a:gd name="connsiteX226" fmla="*/ 1318218 w 12220608"/>
                <a:gd name="connsiteY226" fmla="*/ 3224711 h 3442634"/>
                <a:gd name="connsiteX227" fmla="*/ 1327625 w 12220608"/>
                <a:gd name="connsiteY227" fmla="*/ 3231306 h 3442634"/>
                <a:gd name="connsiteX228" fmla="*/ 1327276 w 12220608"/>
                <a:gd name="connsiteY228" fmla="*/ 3231306 h 3442634"/>
                <a:gd name="connsiteX229" fmla="*/ 1323444 w 12220608"/>
                <a:gd name="connsiteY229" fmla="*/ 3234777 h 3442634"/>
                <a:gd name="connsiteX230" fmla="*/ 1312295 w 12220608"/>
                <a:gd name="connsiteY230" fmla="*/ 3234777 h 3442634"/>
                <a:gd name="connsiteX231" fmla="*/ 1291739 w 12220608"/>
                <a:gd name="connsiteY231" fmla="*/ 3252131 h 3442634"/>
                <a:gd name="connsiteX232" fmla="*/ 1311598 w 12220608"/>
                <a:gd name="connsiteY232" fmla="*/ 3269833 h 3442634"/>
                <a:gd name="connsiteX233" fmla="*/ 1327276 w 12220608"/>
                <a:gd name="connsiteY233" fmla="*/ 3263238 h 3442634"/>
                <a:gd name="connsiteX234" fmla="*/ 1327276 w 12220608"/>
                <a:gd name="connsiteY234" fmla="*/ 3268444 h 3442634"/>
                <a:gd name="connsiteX235" fmla="*/ 1343303 w 12220608"/>
                <a:gd name="connsiteY235" fmla="*/ 3268444 h 3442634"/>
                <a:gd name="connsiteX236" fmla="*/ 1343303 w 12220608"/>
                <a:gd name="connsiteY236" fmla="*/ 3231653 h 3442634"/>
                <a:gd name="connsiteX237" fmla="*/ 1318915 w 12220608"/>
                <a:gd name="connsiteY237" fmla="*/ 3210827 h 3442634"/>
                <a:gd name="connsiteX238" fmla="*/ 1189657 w 12220608"/>
                <a:gd name="connsiteY238" fmla="*/ 3211521 h 3442634"/>
                <a:gd name="connsiteX239" fmla="*/ 1175024 w 12220608"/>
                <a:gd name="connsiteY239" fmla="*/ 3221240 h 3442634"/>
                <a:gd name="connsiteX240" fmla="*/ 1175024 w 12220608"/>
                <a:gd name="connsiteY240" fmla="*/ 3212216 h 3442634"/>
                <a:gd name="connsiteX241" fmla="*/ 1159345 w 12220608"/>
                <a:gd name="connsiteY241" fmla="*/ 3212216 h 3442634"/>
                <a:gd name="connsiteX242" fmla="*/ 1159345 w 12220608"/>
                <a:gd name="connsiteY242" fmla="*/ 3268445 h 3442634"/>
                <a:gd name="connsiteX243" fmla="*/ 1175372 w 12220608"/>
                <a:gd name="connsiteY243" fmla="*/ 3268445 h 3442634"/>
                <a:gd name="connsiteX244" fmla="*/ 1175372 w 12220608"/>
                <a:gd name="connsiteY244" fmla="*/ 3241718 h 3442634"/>
                <a:gd name="connsiteX245" fmla="*/ 1187218 w 12220608"/>
                <a:gd name="connsiteY245" fmla="*/ 3228182 h 3442634"/>
                <a:gd name="connsiteX246" fmla="*/ 1193838 w 12220608"/>
                <a:gd name="connsiteY246" fmla="*/ 3228182 h 3442634"/>
                <a:gd name="connsiteX247" fmla="*/ 1194186 w 12220608"/>
                <a:gd name="connsiteY247" fmla="*/ 3228182 h 3442634"/>
                <a:gd name="connsiteX248" fmla="*/ 1194186 w 12220608"/>
                <a:gd name="connsiteY248" fmla="*/ 3211868 h 3442634"/>
                <a:gd name="connsiteX249" fmla="*/ 1189657 w 12220608"/>
                <a:gd name="connsiteY249" fmla="*/ 3211521 h 3442634"/>
                <a:gd name="connsiteX250" fmla="*/ 1198367 w 12220608"/>
                <a:gd name="connsiteY250" fmla="*/ 3212563 h 3442634"/>
                <a:gd name="connsiteX251" fmla="*/ 1198367 w 12220608"/>
                <a:gd name="connsiteY251" fmla="*/ 3226099 h 3442634"/>
                <a:gd name="connsiteX252" fmla="*/ 1206032 w 12220608"/>
                <a:gd name="connsiteY252" fmla="*/ 3226099 h 3442634"/>
                <a:gd name="connsiteX253" fmla="*/ 1206032 w 12220608"/>
                <a:gd name="connsiteY253" fmla="*/ 3268791 h 3442634"/>
                <a:gd name="connsiteX254" fmla="*/ 1222058 w 12220608"/>
                <a:gd name="connsiteY254" fmla="*/ 3268791 h 3442634"/>
                <a:gd name="connsiteX255" fmla="*/ 1222406 w 12220608"/>
                <a:gd name="connsiteY255" fmla="*/ 3268791 h 3442634"/>
                <a:gd name="connsiteX256" fmla="*/ 1222406 w 12220608"/>
                <a:gd name="connsiteY256" fmla="*/ 3212563 h 3442634"/>
                <a:gd name="connsiteX257" fmla="*/ 1198367 w 12220608"/>
                <a:gd name="connsiteY257" fmla="*/ 3212563 h 3442634"/>
                <a:gd name="connsiteX258" fmla="*/ 1230420 w 12220608"/>
                <a:gd name="connsiteY258" fmla="*/ 3212563 h 3442634"/>
                <a:gd name="connsiteX259" fmla="*/ 1249583 w 12220608"/>
                <a:gd name="connsiteY259" fmla="*/ 3268792 h 3442634"/>
                <a:gd name="connsiteX260" fmla="*/ 1269442 w 12220608"/>
                <a:gd name="connsiteY260" fmla="*/ 3268792 h 3442634"/>
                <a:gd name="connsiteX261" fmla="*/ 1289649 w 12220608"/>
                <a:gd name="connsiteY261" fmla="*/ 3212563 h 3442634"/>
                <a:gd name="connsiteX262" fmla="*/ 1272926 w 12220608"/>
                <a:gd name="connsiteY262" fmla="*/ 3212563 h 3442634"/>
                <a:gd name="connsiteX263" fmla="*/ 1260035 w 12220608"/>
                <a:gd name="connsiteY263" fmla="*/ 3251437 h 3442634"/>
                <a:gd name="connsiteX264" fmla="*/ 1247840 w 12220608"/>
                <a:gd name="connsiteY264" fmla="*/ 3212563 h 3442634"/>
                <a:gd name="connsiteX265" fmla="*/ 1230420 w 12220608"/>
                <a:gd name="connsiteY265" fmla="*/ 3212563 h 3442634"/>
                <a:gd name="connsiteX266" fmla="*/ 935669 w 12220608"/>
                <a:gd name="connsiteY266" fmla="*/ 3182366 h 3442634"/>
                <a:gd name="connsiteX267" fmla="*/ 923474 w 12220608"/>
                <a:gd name="connsiteY267" fmla="*/ 3195208 h 3442634"/>
                <a:gd name="connsiteX268" fmla="*/ 923126 w 12220608"/>
                <a:gd name="connsiteY268" fmla="*/ 3214298 h 3442634"/>
                <a:gd name="connsiteX269" fmla="*/ 913719 w 12220608"/>
                <a:gd name="connsiteY269" fmla="*/ 3214298 h 3442634"/>
                <a:gd name="connsiteX270" fmla="*/ 913719 w 12220608"/>
                <a:gd name="connsiteY270" fmla="*/ 3220546 h 3442634"/>
                <a:gd name="connsiteX271" fmla="*/ 923126 w 12220608"/>
                <a:gd name="connsiteY271" fmla="*/ 3220546 h 3442634"/>
                <a:gd name="connsiteX272" fmla="*/ 923126 w 12220608"/>
                <a:gd name="connsiteY272" fmla="*/ 3268445 h 3442634"/>
                <a:gd name="connsiteX273" fmla="*/ 930791 w 12220608"/>
                <a:gd name="connsiteY273" fmla="*/ 3268445 h 3442634"/>
                <a:gd name="connsiteX274" fmla="*/ 930791 w 12220608"/>
                <a:gd name="connsiteY274" fmla="*/ 3220546 h 3442634"/>
                <a:gd name="connsiteX275" fmla="*/ 941940 w 12220608"/>
                <a:gd name="connsiteY275" fmla="*/ 3220546 h 3442634"/>
                <a:gd name="connsiteX276" fmla="*/ 941940 w 12220608"/>
                <a:gd name="connsiteY276" fmla="*/ 3214298 h 3442634"/>
                <a:gd name="connsiteX277" fmla="*/ 930791 w 12220608"/>
                <a:gd name="connsiteY277" fmla="*/ 3214298 h 3442634"/>
                <a:gd name="connsiteX278" fmla="*/ 930791 w 12220608"/>
                <a:gd name="connsiteY278" fmla="*/ 3195903 h 3442634"/>
                <a:gd name="connsiteX279" fmla="*/ 937411 w 12220608"/>
                <a:gd name="connsiteY279" fmla="*/ 3188614 h 3442634"/>
                <a:gd name="connsiteX280" fmla="*/ 942985 w 12220608"/>
                <a:gd name="connsiteY280" fmla="*/ 3189308 h 3442634"/>
                <a:gd name="connsiteX281" fmla="*/ 942985 w 12220608"/>
                <a:gd name="connsiteY281" fmla="*/ 3182713 h 3442634"/>
                <a:gd name="connsiteX282" fmla="*/ 935669 w 12220608"/>
                <a:gd name="connsiteY282" fmla="*/ 3182366 h 3442634"/>
                <a:gd name="connsiteX283" fmla="*/ 636388 w 12220608"/>
                <a:gd name="connsiteY283" fmla="*/ 3183060 h 3442634"/>
                <a:gd name="connsiteX284" fmla="*/ 636388 w 12220608"/>
                <a:gd name="connsiteY284" fmla="*/ 3268792 h 3442634"/>
                <a:gd name="connsiteX285" fmla="*/ 644053 w 12220608"/>
                <a:gd name="connsiteY285" fmla="*/ 3268792 h 3442634"/>
                <a:gd name="connsiteX286" fmla="*/ 644053 w 12220608"/>
                <a:gd name="connsiteY286" fmla="*/ 3235471 h 3442634"/>
                <a:gd name="connsiteX287" fmla="*/ 659383 w 12220608"/>
                <a:gd name="connsiteY287" fmla="*/ 3235471 h 3442634"/>
                <a:gd name="connsiteX288" fmla="*/ 688997 w 12220608"/>
                <a:gd name="connsiteY288" fmla="*/ 3209092 h 3442634"/>
                <a:gd name="connsiteX289" fmla="*/ 659383 w 12220608"/>
                <a:gd name="connsiteY289" fmla="*/ 3183060 h 3442634"/>
                <a:gd name="connsiteX290" fmla="*/ 636388 w 12220608"/>
                <a:gd name="connsiteY290" fmla="*/ 3183060 h 3442634"/>
                <a:gd name="connsiteX291" fmla="*/ 797351 w 12220608"/>
                <a:gd name="connsiteY291" fmla="*/ 3191737 h 3442634"/>
                <a:gd name="connsiteX292" fmla="*/ 797351 w 12220608"/>
                <a:gd name="connsiteY292" fmla="*/ 3214645 h 3442634"/>
                <a:gd name="connsiteX293" fmla="*/ 787944 w 12220608"/>
                <a:gd name="connsiteY293" fmla="*/ 3214645 h 3442634"/>
                <a:gd name="connsiteX294" fmla="*/ 787944 w 12220608"/>
                <a:gd name="connsiteY294" fmla="*/ 3220893 h 3442634"/>
                <a:gd name="connsiteX295" fmla="*/ 797351 w 12220608"/>
                <a:gd name="connsiteY295" fmla="*/ 3220893 h 3442634"/>
                <a:gd name="connsiteX296" fmla="*/ 797351 w 12220608"/>
                <a:gd name="connsiteY296" fmla="*/ 3257685 h 3442634"/>
                <a:gd name="connsiteX297" fmla="*/ 809894 w 12220608"/>
                <a:gd name="connsiteY297" fmla="*/ 3269139 h 3442634"/>
                <a:gd name="connsiteX298" fmla="*/ 818255 w 12220608"/>
                <a:gd name="connsiteY298" fmla="*/ 3268791 h 3442634"/>
                <a:gd name="connsiteX299" fmla="*/ 818255 w 12220608"/>
                <a:gd name="connsiteY299" fmla="*/ 3262544 h 3442634"/>
                <a:gd name="connsiteX300" fmla="*/ 812681 w 12220608"/>
                <a:gd name="connsiteY300" fmla="*/ 3262891 h 3442634"/>
                <a:gd name="connsiteX301" fmla="*/ 805016 w 12220608"/>
                <a:gd name="connsiteY301" fmla="*/ 3257685 h 3442634"/>
                <a:gd name="connsiteX302" fmla="*/ 805016 w 12220608"/>
                <a:gd name="connsiteY302" fmla="*/ 3220893 h 3442634"/>
                <a:gd name="connsiteX303" fmla="*/ 818604 w 12220608"/>
                <a:gd name="connsiteY303" fmla="*/ 3220893 h 3442634"/>
                <a:gd name="connsiteX304" fmla="*/ 818604 w 12220608"/>
                <a:gd name="connsiteY304" fmla="*/ 3214645 h 3442634"/>
                <a:gd name="connsiteX305" fmla="*/ 805016 w 12220608"/>
                <a:gd name="connsiteY305" fmla="*/ 3214645 h 3442634"/>
                <a:gd name="connsiteX306" fmla="*/ 805016 w 12220608"/>
                <a:gd name="connsiteY306" fmla="*/ 3191737 h 3442634"/>
                <a:gd name="connsiteX307" fmla="*/ 797351 w 12220608"/>
                <a:gd name="connsiteY307" fmla="*/ 3191737 h 3442634"/>
                <a:gd name="connsiteX308" fmla="*/ 878878 w 12220608"/>
                <a:gd name="connsiteY308" fmla="*/ 3213257 h 3442634"/>
                <a:gd name="connsiteX309" fmla="*/ 850657 w 12220608"/>
                <a:gd name="connsiteY309" fmla="*/ 3241719 h 3442634"/>
                <a:gd name="connsiteX310" fmla="*/ 878878 w 12220608"/>
                <a:gd name="connsiteY310" fmla="*/ 3270181 h 3442634"/>
                <a:gd name="connsiteX311" fmla="*/ 907098 w 12220608"/>
                <a:gd name="connsiteY311" fmla="*/ 3241719 h 3442634"/>
                <a:gd name="connsiteX312" fmla="*/ 878878 w 12220608"/>
                <a:gd name="connsiteY312" fmla="*/ 3213257 h 3442634"/>
                <a:gd name="connsiteX313" fmla="*/ 718263 w 12220608"/>
                <a:gd name="connsiteY313" fmla="*/ 3213257 h 3442634"/>
                <a:gd name="connsiteX314" fmla="*/ 697359 w 12220608"/>
                <a:gd name="connsiteY314" fmla="*/ 3220199 h 3442634"/>
                <a:gd name="connsiteX315" fmla="*/ 700843 w 12220608"/>
                <a:gd name="connsiteY315" fmla="*/ 3225753 h 3442634"/>
                <a:gd name="connsiteX316" fmla="*/ 717566 w 12220608"/>
                <a:gd name="connsiteY316" fmla="*/ 3219852 h 3442634"/>
                <a:gd name="connsiteX317" fmla="*/ 731154 w 12220608"/>
                <a:gd name="connsiteY317" fmla="*/ 3231306 h 3442634"/>
                <a:gd name="connsiteX318" fmla="*/ 730806 w 12220608"/>
                <a:gd name="connsiteY318" fmla="*/ 3233042 h 3442634"/>
                <a:gd name="connsiteX319" fmla="*/ 725580 w 12220608"/>
                <a:gd name="connsiteY319" fmla="*/ 3237901 h 3442634"/>
                <a:gd name="connsiteX320" fmla="*/ 712689 w 12220608"/>
                <a:gd name="connsiteY320" fmla="*/ 3237901 h 3442634"/>
                <a:gd name="connsiteX321" fmla="*/ 694223 w 12220608"/>
                <a:gd name="connsiteY321" fmla="*/ 3253867 h 3442634"/>
                <a:gd name="connsiteX322" fmla="*/ 714082 w 12220608"/>
                <a:gd name="connsiteY322" fmla="*/ 3270527 h 3442634"/>
                <a:gd name="connsiteX323" fmla="*/ 731154 w 12220608"/>
                <a:gd name="connsiteY323" fmla="*/ 3262197 h 3442634"/>
                <a:gd name="connsiteX324" fmla="*/ 731154 w 12220608"/>
                <a:gd name="connsiteY324" fmla="*/ 3268792 h 3442634"/>
                <a:gd name="connsiteX325" fmla="*/ 738819 w 12220608"/>
                <a:gd name="connsiteY325" fmla="*/ 3268792 h 3442634"/>
                <a:gd name="connsiteX326" fmla="*/ 738819 w 12220608"/>
                <a:gd name="connsiteY326" fmla="*/ 3231653 h 3442634"/>
                <a:gd name="connsiteX327" fmla="*/ 718263 w 12220608"/>
                <a:gd name="connsiteY327" fmla="*/ 3213257 h 3442634"/>
                <a:gd name="connsiteX328" fmla="*/ 779234 w 12220608"/>
                <a:gd name="connsiteY328" fmla="*/ 3213604 h 3442634"/>
                <a:gd name="connsiteX329" fmla="*/ 762860 w 12220608"/>
                <a:gd name="connsiteY329" fmla="*/ 3223670 h 3442634"/>
                <a:gd name="connsiteX330" fmla="*/ 762860 w 12220608"/>
                <a:gd name="connsiteY330" fmla="*/ 3214298 h 3442634"/>
                <a:gd name="connsiteX331" fmla="*/ 755543 w 12220608"/>
                <a:gd name="connsiteY331" fmla="*/ 3214298 h 3442634"/>
                <a:gd name="connsiteX332" fmla="*/ 755543 w 12220608"/>
                <a:gd name="connsiteY332" fmla="*/ 3268444 h 3442634"/>
                <a:gd name="connsiteX333" fmla="*/ 762860 w 12220608"/>
                <a:gd name="connsiteY333" fmla="*/ 3268444 h 3442634"/>
                <a:gd name="connsiteX334" fmla="*/ 762860 w 12220608"/>
                <a:gd name="connsiteY334" fmla="*/ 3238247 h 3442634"/>
                <a:gd name="connsiteX335" fmla="*/ 779234 w 12220608"/>
                <a:gd name="connsiteY335" fmla="*/ 3221240 h 3442634"/>
                <a:gd name="connsiteX336" fmla="*/ 783067 w 12220608"/>
                <a:gd name="connsiteY336" fmla="*/ 3221240 h 3442634"/>
                <a:gd name="connsiteX337" fmla="*/ 783415 w 12220608"/>
                <a:gd name="connsiteY337" fmla="*/ 3213951 h 3442634"/>
                <a:gd name="connsiteX338" fmla="*/ 779234 w 12220608"/>
                <a:gd name="connsiteY338" fmla="*/ 3213604 h 344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12220608" h="3442634">
                  <a:moveTo>
                    <a:pt x="11575" y="0"/>
                  </a:moveTo>
                  <a:lnTo>
                    <a:pt x="12220608" y="0"/>
                  </a:lnTo>
                  <a:lnTo>
                    <a:pt x="12212370" y="3439297"/>
                  </a:lnTo>
                  <a:lnTo>
                    <a:pt x="0" y="3442634"/>
                  </a:lnTo>
                  <a:cubicBezTo>
                    <a:pt x="3858" y="2295089"/>
                    <a:pt x="7717" y="1147545"/>
                    <a:pt x="11575" y="0"/>
                  </a:cubicBezTo>
                  <a:close/>
                  <a:moveTo>
                    <a:pt x="389020" y="2881785"/>
                  </a:moveTo>
                  <a:cubicBezTo>
                    <a:pt x="375084" y="2881785"/>
                    <a:pt x="363935" y="2890463"/>
                    <a:pt x="363935" y="2900875"/>
                  </a:cubicBezTo>
                  <a:cubicBezTo>
                    <a:pt x="363935" y="2911288"/>
                    <a:pt x="375084" y="2919965"/>
                    <a:pt x="389020" y="2919965"/>
                  </a:cubicBezTo>
                  <a:cubicBezTo>
                    <a:pt x="402957" y="2919965"/>
                    <a:pt x="414106" y="2911288"/>
                    <a:pt x="414106" y="2900875"/>
                  </a:cubicBezTo>
                  <a:cubicBezTo>
                    <a:pt x="414106" y="2890463"/>
                    <a:pt x="402957" y="2881785"/>
                    <a:pt x="389020" y="2881785"/>
                  </a:cubicBezTo>
                  <a:close/>
                  <a:moveTo>
                    <a:pt x="452430" y="2881785"/>
                  </a:moveTo>
                  <a:cubicBezTo>
                    <a:pt x="438494" y="2881785"/>
                    <a:pt x="427345" y="2890463"/>
                    <a:pt x="427345" y="2900875"/>
                  </a:cubicBezTo>
                  <a:cubicBezTo>
                    <a:pt x="427345" y="2911288"/>
                    <a:pt x="438494" y="2919965"/>
                    <a:pt x="452430" y="2919965"/>
                  </a:cubicBezTo>
                  <a:cubicBezTo>
                    <a:pt x="466367" y="2919965"/>
                    <a:pt x="477516" y="2911288"/>
                    <a:pt x="477516" y="2900875"/>
                  </a:cubicBezTo>
                  <a:cubicBezTo>
                    <a:pt x="477516" y="2890463"/>
                    <a:pt x="466367" y="2881785"/>
                    <a:pt x="452430" y="2881785"/>
                  </a:cubicBezTo>
                  <a:close/>
                  <a:moveTo>
                    <a:pt x="516537" y="2881785"/>
                  </a:moveTo>
                  <a:cubicBezTo>
                    <a:pt x="502601" y="2881785"/>
                    <a:pt x="491452" y="2890116"/>
                    <a:pt x="491452" y="2900875"/>
                  </a:cubicBezTo>
                  <a:cubicBezTo>
                    <a:pt x="491452" y="2911288"/>
                    <a:pt x="502601" y="2919965"/>
                    <a:pt x="516537" y="2919965"/>
                  </a:cubicBezTo>
                  <a:cubicBezTo>
                    <a:pt x="530474" y="2919965"/>
                    <a:pt x="541623" y="2911288"/>
                    <a:pt x="541623" y="2900875"/>
                  </a:cubicBezTo>
                  <a:cubicBezTo>
                    <a:pt x="541623" y="2890463"/>
                    <a:pt x="530474" y="2881785"/>
                    <a:pt x="516537" y="2881785"/>
                  </a:cubicBezTo>
                  <a:close/>
                  <a:moveTo>
                    <a:pt x="631162" y="2914065"/>
                  </a:moveTo>
                  <a:lnTo>
                    <a:pt x="631162" y="2933850"/>
                  </a:lnTo>
                  <a:lnTo>
                    <a:pt x="651718" y="2933850"/>
                  </a:lnTo>
                  <a:lnTo>
                    <a:pt x="651718" y="2914065"/>
                  </a:lnTo>
                  <a:lnTo>
                    <a:pt x="631162" y="2914065"/>
                  </a:lnTo>
                  <a:close/>
                  <a:moveTo>
                    <a:pt x="1451310" y="2914065"/>
                  </a:moveTo>
                  <a:lnTo>
                    <a:pt x="1451310" y="2933850"/>
                  </a:lnTo>
                  <a:lnTo>
                    <a:pt x="1471866" y="2933850"/>
                  </a:lnTo>
                  <a:lnTo>
                    <a:pt x="1471866" y="2914065"/>
                  </a:lnTo>
                  <a:lnTo>
                    <a:pt x="1451310" y="2914065"/>
                  </a:lnTo>
                  <a:close/>
                  <a:moveTo>
                    <a:pt x="1367692" y="2923783"/>
                  </a:moveTo>
                  <a:lnTo>
                    <a:pt x="1367692" y="2959881"/>
                  </a:lnTo>
                  <a:lnTo>
                    <a:pt x="1350969" y="2959881"/>
                  </a:lnTo>
                  <a:lnTo>
                    <a:pt x="1350969" y="2975847"/>
                  </a:lnTo>
                  <a:lnTo>
                    <a:pt x="1367692" y="2975847"/>
                  </a:lnTo>
                  <a:lnTo>
                    <a:pt x="1367692" y="3048389"/>
                  </a:lnTo>
                  <a:cubicBezTo>
                    <a:pt x="1367692" y="3073033"/>
                    <a:pt x="1382325" y="3082404"/>
                    <a:pt x="1401836" y="3082752"/>
                  </a:cubicBezTo>
                  <a:cubicBezTo>
                    <a:pt x="1409153" y="3082752"/>
                    <a:pt x="1416818" y="3081016"/>
                    <a:pt x="1423437" y="3077545"/>
                  </a:cubicBezTo>
                  <a:lnTo>
                    <a:pt x="1423437" y="3062273"/>
                  </a:lnTo>
                  <a:cubicBezTo>
                    <a:pt x="1418211" y="3065050"/>
                    <a:pt x="1411940" y="3066438"/>
                    <a:pt x="1406017" y="3066438"/>
                  </a:cubicBezTo>
                  <a:cubicBezTo>
                    <a:pt x="1393823" y="3066438"/>
                    <a:pt x="1385810" y="3060885"/>
                    <a:pt x="1385810" y="3046307"/>
                  </a:cubicBezTo>
                  <a:lnTo>
                    <a:pt x="1385810" y="2976194"/>
                  </a:lnTo>
                  <a:lnTo>
                    <a:pt x="1424134" y="2976194"/>
                  </a:lnTo>
                  <a:lnTo>
                    <a:pt x="1424134" y="2960228"/>
                  </a:lnTo>
                  <a:lnTo>
                    <a:pt x="1385810" y="2960228"/>
                  </a:lnTo>
                  <a:lnTo>
                    <a:pt x="1385810" y="2923783"/>
                  </a:lnTo>
                  <a:lnTo>
                    <a:pt x="1367692" y="2923783"/>
                  </a:lnTo>
                  <a:close/>
                  <a:moveTo>
                    <a:pt x="1683349" y="2957451"/>
                  </a:moveTo>
                  <a:cubicBezTo>
                    <a:pt x="1649902" y="2957451"/>
                    <a:pt x="1625513" y="2985218"/>
                    <a:pt x="1625513" y="3020275"/>
                  </a:cubicBezTo>
                  <a:cubicBezTo>
                    <a:pt x="1625513" y="3057761"/>
                    <a:pt x="1652689" y="3083099"/>
                    <a:pt x="1685787" y="3083099"/>
                  </a:cubicBezTo>
                  <a:cubicBezTo>
                    <a:pt x="1704950" y="3083793"/>
                    <a:pt x="1723416" y="3075116"/>
                    <a:pt x="1735610" y="3060538"/>
                  </a:cubicBezTo>
                  <a:lnTo>
                    <a:pt x="1724461" y="3050472"/>
                  </a:lnTo>
                  <a:cubicBezTo>
                    <a:pt x="1715053" y="3061232"/>
                    <a:pt x="1701117" y="3067480"/>
                    <a:pt x="1686484" y="3067480"/>
                  </a:cubicBezTo>
                  <a:cubicBezTo>
                    <a:pt x="1663838" y="3067827"/>
                    <a:pt x="1645024" y="3049778"/>
                    <a:pt x="1643630" y="3027564"/>
                  </a:cubicBezTo>
                  <a:lnTo>
                    <a:pt x="1739442" y="3027564"/>
                  </a:lnTo>
                  <a:cubicBezTo>
                    <a:pt x="1739790" y="3024787"/>
                    <a:pt x="1739790" y="3023052"/>
                    <a:pt x="1739790" y="3021316"/>
                  </a:cubicBezTo>
                  <a:cubicBezTo>
                    <a:pt x="1739790" y="2985913"/>
                    <a:pt x="1719234" y="2957451"/>
                    <a:pt x="1683349" y="2957451"/>
                  </a:cubicBezTo>
                  <a:close/>
                  <a:moveTo>
                    <a:pt x="1452704" y="2959882"/>
                  </a:moveTo>
                  <a:lnTo>
                    <a:pt x="1452704" y="3080323"/>
                  </a:lnTo>
                  <a:lnTo>
                    <a:pt x="1470821" y="3080323"/>
                  </a:lnTo>
                  <a:lnTo>
                    <a:pt x="1470821" y="2959882"/>
                  </a:lnTo>
                  <a:lnTo>
                    <a:pt x="1452704" y="2959882"/>
                  </a:lnTo>
                  <a:close/>
                  <a:moveTo>
                    <a:pt x="1495905" y="2959882"/>
                  </a:moveTo>
                  <a:lnTo>
                    <a:pt x="1548166" y="3081365"/>
                  </a:lnTo>
                  <a:lnTo>
                    <a:pt x="1563844" y="3081365"/>
                  </a:lnTo>
                  <a:lnTo>
                    <a:pt x="1616453" y="2959882"/>
                  </a:lnTo>
                  <a:lnTo>
                    <a:pt x="1597291" y="2959882"/>
                  </a:lnTo>
                  <a:lnTo>
                    <a:pt x="1556179" y="3059845"/>
                  </a:lnTo>
                  <a:lnTo>
                    <a:pt x="1515764" y="2959882"/>
                  </a:lnTo>
                  <a:lnTo>
                    <a:pt x="1495905" y="2959882"/>
                  </a:lnTo>
                  <a:close/>
                  <a:moveTo>
                    <a:pt x="389891" y="2930638"/>
                  </a:moveTo>
                  <a:cubicBezTo>
                    <a:pt x="377087" y="2930638"/>
                    <a:pt x="364283" y="2936799"/>
                    <a:pt x="364283" y="2949121"/>
                  </a:cubicBezTo>
                  <a:lnTo>
                    <a:pt x="364283" y="3035199"/>
                  </a:lnTo>
                  <a:cubicBezTo>
                    <a:pt x="364283" y="3059843"/>
                    <a:pt x="384491" y="3079974"/>
                    <a:pt x="409228" y="3079974"/>
                  </a:cubicBezTo>
                  <a:lnTo>
                    <a:pt x="439888" y="3079974"/>
                  </a:lnTo>
                  <a:cubicBezTo>
                    <a:pt x="424210" y="3070603"/>
                    <a:pt x="414803" y="3053595"/>
                    <a:pt x="415151" y="3035199"/>
                  </a:cubicBezTo>
                  <a:lnTo>
                    <a:pt x="415499" y="2949121"/>
                  </a:lnTo>
                  <a:cubicBezTo>
                    <a:pt x="415499" y="2936799"/>
                    <a:pt x="402695" y="2930638"/>
                    <a:pt x="389891" y="2930638"/>
                  </a:cubicBezTo>
                  <a:close/>
                  <a:moveTo>
                    <a:pt x="453302" y="2930638"/>
                  </a:moveTo>
                  <a:cubicBezTo>
                    <a:pt x="440498" y="2930638"/>
                    <a:pt x="427694" y="2936799"/>
                    <a:pt x="427694" y="2949121"/>
                  </a:cubicBezTo>
                  <a:lnTo>
                    <a:pt x="427694" y="3035199"/>
                  </a:lnTo>
                  <a:cubicBezTo>
                    <a:pt x="427694" y="3059843"/>
                    <a:pt x="447901" y="3079974"/>
                    <a:pt x="472638" y="3079974"/>
                  </a:cubicBezTo>
                  <a:lnTo>
                    <a:pt x="503298" y="3079974"/>
                  </a:lnTo>
                  <a:cubicBezTo>
                    <a:pt x="487620" y="3070603"/>
                    <a:pt x="478213" y="3053595"/>
                    <a:pt x="478561" y="3035199"/>
                  </a:cubicBezTo>
                  <a:lnTo>
                    <a:pt x="478909" y="2949121"/>
                  </a:lnTo>
                  <a:cubicBezTo>
                    <a:pt x="478909" y="2936799"/>
                    <a:pt x="466105" y="2930638"/>
                    <a:pt x="453302" y="2930638"/>
                  </a:cubicBezTo>
                  <a:close/>
                  <a:moveTo>
                    <a:pt x="517757" y="2930638"/>
                  </a:moveTo>
                  <a:cubicBezTo>
                    <a:pt x="504953" y="2930638"/>
                    <a:pt x="492149" y="2936799"/>
                    <a:pt x="492149" y="2949121"/>
                  </a:cubicBezTo>
                  <a:lnTo>
                    <a:pt x="492149" y="3035199"/>
                  </a:lnTo>
                  <a:cubicBezTo>
                    <a:pt x="492149" y="3059843"/>
                    <a:pt x="512356" y="3079974"/>
                    <a:pt x="537093" y="3079974"/>
                  </a:cubicBezTo>
                  <a:lnTo>
                    <a:pt x="567753" y="3079974"/>
                  </a:lnTo>
                  <a:cubicBezTo>
                    <a:pt x="552075" y="3070603"/>
                    <a:pt x="542668" y="3053595"/>
                    <a:pt x="543016" y="3035199"/>
                  </a:cubicBezTo>
                  <a:cubicBezTo>
                    <a:pt x="543132" y="3006506"/>
                    <a:pt x="543249" y="2977814"/>
                    <a:pt x="543365" y="2949121"/>
                  </a:cubicBezTo>
                  <a:cubicBezTo>
                    <a:pt x="543365" y="2936799"/>
                    <a:pt x="530561" y="2930638"/>
                    <a:pt x="517757" y="2930638"/>
                  </a:cubicBezTo>
                  <a:close/>
                  <a:moveTo>
                    <a:pt x="1021378" y="2957104"/>
                  </a:moveTo>
                  <a:cubicBezTo>
                    <a:pt x="986885" y="2957104"/>
                    <a:pt x="958316" y="2985566"/>
                    <a:pt x="958316" y="3019928"/>
                  </a:cubicBezTo>
                  <a:lnTo>
                    <a:pt x="958316" y="3020622"/>
                  </a:lnTo>
                  <a:cubicBezTo>
                    <a:pt x="958316" y="3054984"/>
                    <a:pt x="986537" y="3082752"/>
                    <a:pt x="1020332" y="3082752"/>
                  </a:cubicBezTo>
                  <a:lnTo>
                    <a:pt x="1021029" y="3082752"/>
                  </a:lnTo>
                  <a:lnTo>
                    <a:pt x="1021726" y="3082752"/>
                  </a:lnTo>
                  <a:cubicBezTo>
                    <a:pt x="1056219" y="3082752"/>
                    <a:pt x="1084439" y="3054637"/>
                    <a:pt x="1084439" y="3020275"/>
                  </a:cubicBezTo>
                  <a:lnTo>
                    <a:pt x="1084439" y="3019581"/>
                  </a:lnTo>
                  <a:cubicBezTo>
                    <a:pt x="1084091" y="2985219"/>
                    <a:pt x="1055870" y="2957104"/>
                    <a:pt x="1021378" y="2957104"/>
                  </a:cubicBezTo>
                  <a:close/>
                  <a:moveTo>
                    <a:pt x="1277456" y="2958147"/>
                  </a:moveTo>
                  <a:cubicBezTo>
                    <a:pt x="1262126" y="2958494"/>
                    <a:pt x="1247144" y="2961965"/>
                    <a:pt x="1233557" y="2968560"/>
                  </a:cubicBezTo>
                  <a:lnTo>
                    <a:pt x="1238783" y="2983138"/>
                  </a:lnTo>
                  <a:cubicBezTo>
                    <a:pt x="1249932" y="2977584"/>
                    <a:pt x="1262474" y="2974460"/>
                    <a:pt x="1275365" y="2974460"/>
                  </a:cubicBezTo>
                  <a:cubicBezTo>
                    <a:pt x="1298011" y="2974460"/>
                    <a:pt x="1311251" y="2985567"/>
                    <a:pt x="1311251" y="3007087"/>
                  </a:cubicBezTo>
                  <a:lnTo>
                    <a:pt x="1311251" y="3011252"/>
                  </a:lnTo>
                  <a:cubicBezTo>
                    <a:pt x="1299405" y="3007781"/>
                    <a:pt x="1286863" y="3006046"/>
                    <a:pt x="1274320" y="3006046"/>
                  </a:cubicBezTo>
                  <a:cubicBezTo>
                    <a:pt x="1243660" y="3006046"/>
                    <a:pt x="1222756" y="3019582"/>
                    <a:pt x="1222756" y="3045614"/>
                  </a:cubicBezTo>
                  <a:cubicBezTo>
                    <a:pt x="1222756" y="3070258"/>
                    <a:pt x="1245054" y="3083100"/>
                    <a:pt x="1267700" y="3083100"/>
                  </a:cubicBezTo>
                  <a:cubicBezTo>
                    <a:pt x="1284772" y="3083447"/>
                    <a:pt x="1300799" y="3075811"/>
                    <a:pt x="1311251" y="3062622"/>
                  </a:cubicBezTo>
                  <a:lnTo>
                    <a:pt x="1311251" y="3080323"/>
                  </a:lnTo>
                  <a:lnTo>
                    <a:pt x="1329020" y="3080323"/>
                  </a:lnTo>
                  <a:lnTo>
                    <a:pt x="1329020" y="3006740"/>
                  </a:lnTo>
                  <a:cubicBezTo>
                    <a:pt x="1330065" y="2993550"/>
                    <a:pt x="1325536" y="2981055"/>
                    <a:pt x="1316477" y="2971337"/>
                  </a:cubicBezTo>
                  <a:cubicBezTo>
                    <a:pt x="1305676" y="2961965"/>
                    <a:pt x="1291740" y="2957106"/>
                    <a:pt x="1277456" y="2958147"/>
                  </a:cubicBezTo>
                  <a:close/>
                  <a:moveTo>
                    <a:pt x="1093149" y="2959882"/>
                  </a:moveTo>
                  <a:lnTo>
                    <a:pt x="1145410" y="3081365"/>
                  </a:lnTo>
                  <a:lnTo>
                    <a:pt x="1161437" y="3081365"/>
                  </a:lnTo>
                  <a:lnTo>
                    <a:pt x="1214046" y="2959882"/>
                  </a:lnTo>
                  <a:lnTo>
                    <a:pt x="1194536" y="2959882"/>
                  </a:lnTo>
                  <a:lnTo>
                    <a:pt x="1153772" y="3059845"/>
                  </a:lnTo>
                  <a:lnTo>
                    <a:pt x="1113008" y="2959882"/>
                  </a:lnTo>
                  <a:lnTo>
                    <a:pt x="1093149" y="2959882"/>
                  </a:lnTo>
                  <a:close/>
                  <a:moveTo>
                    <a:pt x="747181" y="2957105"/>
                  </a:moveTo>
                  <a:cubicBezTo>
                    <a:pt x="730109" y="2956758"/>
                    <a:pt x="714083" y="2965782"/>
                    <a:pt x="705721" y="2980707"/>
                  </a:cubicBezTo>
                  <a:lnTo>
                    <a:pt x="705721" y="2959882"/>
                  </a:lnTo>
                  <a:lnTo>
                    <a:pt x="687604" y="2959882"/>
                  </a:lnTo>
                  <a:lnTo>
                    <a:pt x="687604" y="3079628"/>
                  </a:lnTo>
                  <a:lnTo>
                    <a:pt x="705721" y="3079628"/>
                  </a:lnTo>
                  <a:lnTo>
                    <a:pt x="705721" y="3010904"/>
                  </a:lnTo>
                  <a:lnTo>
                    <a:pt x="705721" y="3008474"/>
                  </a:lnTo>
                  <a:cubicBezTo>
                    <a:pt x="705721" y="2989037"/>
                    <a:pt x="721748" y="2973071"/>
                    <a:pt x="741258" y="2973071"/>
                  </a:cubicBezTo>
                  <a:lnTo>
                    <a:pt x="741955" y="2973071"/>
                  </a:lnTo>
                  <a:cubicBezTo>
                    <a:pt x="763208" y="2973071"/>
                    <a:pt x="775402" y="2987302"/>
                    <a:pt x="775402" y="3009516"/>
                  </a:cubicBezTo>
                  <a:lnTo>
                    <a:pt x="775402" y="3079975"/>
                  </a:lnTo>
                  <a:lnTo>
                    <a:pt x="793519" y="3079975"/>
                  </a:lnTo>
                  <a:lnTo>
                    <a:pt x="793519" y="3005351"/>
                  </a:lnTo>
                  <a:cubicBezTo>
                    <a:pt x="793519" y="2976542"/>
                    <a:pt x="776447" y="2957105"/>
                    <a:pt x="747181" y="2957105"/>
                  </a:cubicBezTo>
                  <a:close/>
                  <a:moveTo>
                    <a:pt x="886195" y="2957105"/>
                  </a:moveTo>
                  <a:cubicBezTo>
                    <a:pt x="869124" y="2956758"/>
                    <a:pt x="853097" y="2965782"/>
                    <a:pt x="844735" y="2980707"/>
                  </a:cubicBezTo>
                  <a:lnTo>
                    <a:pt x="844735" y="2959882"/>
                  </a:lnTo>
                  <a:lnTo>
                    <a:pt x="826618" y="2959882"/>
                  </a:lnTo>
                  <a:lnTo>
                    <a:pt x="826618" y="3079628"/>
                  </a:lnTo>
                  <a:lnTo>
                    <a:pt x="844735" y="3079628"/>
                  </a:lnTo>
                  <a:lnTo>
                    <a:pt x="844735" y="3010904"/>
                  </a:lnTo>
                  <a:lnTo>
                    <a:pt x="844735" y="3008474"/>
                  </a:lnTo>
                  <a:cubicBezTo>
                    <a:pt x="844735" y="2989037"/>
                    <a:pt x="860762" y="2973071"/>
                    <a:pt x="880273" y="2973071"/>
                  </a:cubicBezTo>
                  <a:lnTo>
                    <a:pt x="880969" y="2973071"/>
                  </a:lnTo>
                  <a:cubicBezTo>
                    <a:pt x="902222" y="2973071"/>
                    <a:pt x="914416" y="2987302"/>
                    <a:pt x="914416" y="3009516"/>
                  </a:cubicBezTo>
                  <a:lnTo>
                    <a:pt x="914416" y="3079975"/>
                  </a:lnTo>
                  <a:lnTo>
                    <a:pt x="932533" y="3079975"/>
                  </a:lnTo>
                  <a:lnTo>
                    <a:pt x="932533" y="3005351"/>
                  </a:lnTo>
                  <a:cubicBezTo>
                    <a:pt x="932533" y="2976542"/>
                    <a:pt x="915462" y="2957105"/>
                    <a:pt x="886195" y="2957105"/>
                  </a:cubicBezTo>
                  <a:close/>
                  <a:moveTo>
                    <a:pt x="632207" y="2959882"/>
                  </a:moveTo>
                  <a:lnTo>
                    <a:pt x="632207" y="3080323"/>
                  </a:lnTo>
                  <a:lnTo>
                    <a:pt x="650325" y="3080323"/>
                  </a:lnTo>
                  <a:lnTo>
                    <a:pt x="650325" y="2959882"/>
                  </a:lnTo>
                  <a:lnTo>
                    <a:pt x="632207" y="2959882"/>
                  </a:lnTo>
                  <a:close/>
                  <a:moveTo>
                    <a:pt x="1016847" y="3181324"/>
                  </a:moveTo>
                  <a:cubicBezTo>
                    <a:pt x="991414" y="3181324"/>
                    <a:pt x="971903" y="3199720"/>
                    <a:pt x="971903" y="3225752"/>
                  </a:cubicBezTo>
                  <a:cubicBezTo>
                    <a:pt x="971903" y="3251784"/>
                    <a:pt x="991414" y="3270180"/>
                    <a:pt x="1016847" y="3270180"/>
                  </a:cubicBezTo>
                  <a:cubicBezTo>
                    <a:pt x="1036358" y="3270180"/>
                    <a:pt x="1054126" y="3258378"/>
                    <a:pt x="1059004" y="3238247"/>
                  </a:cubicBezTo>
                  <a:lnTo>
                    <a:pt x="1040190" y="3238247"/>
                  </a:lnTo>
                  <a:cubicBezTo>
                    <a:pt x="1037055" y="3248313"/>
                    <a:pt x="1028344" y="3254560"/>
                    <a:pt x="1016847" y="3254560"/>
                  </a:cubicBezTo>
                  <a:cubicBezTo>
                    <a:pt x="1000472" y="3254560"/>
                    <a:pt x="989672" y="3242412"/>
                    <a:pt x="989672" y="3225752"/>
                  </a:cubicBezTo>
                  <a:cubicBezTo>
                    <a:pt x="989672" y="3209091"/>
                    <a:pt x="1000472" y="3196943"/>
                    <a:pt x="1016847" y="3196943"/>
                  </a:cubicBezTo>
                  <a:cubicBezTo>
                    <a:pt x="1028344" y="3196943"/>
                    <a:pt x="1037055" y="3203191"/>
                    <a:pt x="1040190" y="3213257"/>
                  </a:cubicBezTo>
                  <a:lnTo>
                    <a:pt x="1059004" y="3213257"/>
                  </a:lnTo>
                  <a:cubicBezTo>
                    <a:pt x="1054126" y="3193125"/>
                    <a:pt x="1036358" y="3181324"/>
                    <a:pt x="1016847" y="3181324"/>
                  </a:cubicBezTo>
                  <a:close/>
                  <a:moveTo>
                    <a:pt x="1213348" y="3182713"/>
                  </a:moveTo>
                  <a:cubicBezTo>
                    <a:pt x="1207774" y="3182713"/>
                    <a:pt x="1203245" y="3187573"/>
                    <a:pt x="1203245" y="3193126"/>
                  </a:cubicBezTo>
                  <a:cubicBezTo>
                    <a:pt x="1203245" y="3198679"/>
                    <a:pt x="1207774" y="3203191"/>
                    <a:pt x="1213348" y="3203191"/>
                  </a:cubicBezTo>
                  <a:cubicBezTo>
                    <a:pt x="1219271" y="3203191"/>
                    <a:pt x="1223800" y="3199027"/>
                    <a:pt x="1223800" y="3193126"/>
                  </a:cubicBezTo>
                  <a:cubicBezTo>
                    <a:pt x="1223800" y="3187225"/>
                    <a:pt x="1219271" y="3182713"/>
                    <a:pt x="1213348" y="3182713"/>
                  </a:cubicBezTo>
                  <a:close/>
                  <a:moveTo>
                    <a:pt x="1360723" y="3191391"/>
                  </a:moveTo>
                  <a:lnTo>
                    <a:pt x="1360723" y="3212911"/>
                  </a:lnTo>
                  <a:lnTo>
                    <a:pt x="1352013" y="3212911"/>
                  </a:lnTo>
                  <a:lnTo>
                    <a:pt x="1352013" y="3226447"/>
                  </a:lnTo>
                  <a:lnTo>
                    <a:pt x="1360723" y="3226447"/>
                  </a:lnTo>
                  <a:lnTo>
                    <a:pt x="1360723" y="3257338"/>
                  </a:lnTo>
                  <a:cubicBezTo>
                    <a:pt x="1360723" y="3268445"/>
                    <a:pt x="1369085" y="3269834"/>
                    <a:pt x="1377098" y="3269834"/>
                  </a:cubicBezTo>
                  <a:cubicBezTo>
                    <a:pt x="1381976" y="3269834"/>
                    <a:pt x="1389640" y="3269139"/>
                    <a:pt x="1389640" y="3269139"/>
                  </a:cubicBezTo>
                  <a:lnTo>
                    <a:pt x="1389640" y="3255603"/>
                  </a:lnTo>
                  <a:cubicBezTo>
                    <a:pt x="1389640" y="3255603"/>
                    <a:pt x="1386505" y="3255950"/>
                    <a:pt x="1382324" y="3255950"/>
                  </a:cubicBezTo>
                  <a:cubicBezTo>
                    <a:pt x="1379885" y="3255950"/>
                    <a:pt x="1377098" y="3255256"/>
                    <a:pt x="1377098" y="3251785"/>
                  </a:cubicBezTo>
                  <a:lnTo>
                    <a:pt x="1377098" y="3226447"/>
                  </a:lnTo>
                  <a:lnTo>
                    <a:pt x="1389292" y="3226447"/>
                  </a:lnTo>
                  <a:lnTo>
                    <a:pt x="1389292" y="3212911"/>
                  </a:lnTo>
                  <a:lnTo>
                    <a:pt x="1377098" y="3212911"/>
                  </a:lnTo>
                  <a:lnTo>
                    <a:pt x="1377098" y="3191391"/>
                  </a:lnTo>
                  <a:lnTo>
                    <a:pt x="1360723" y="3191391"/>
                  </a:lnTo>
                  <a:close/>
                  <a:moveTo>
                    <a:pt x="1426224" y="3211174"/>
                  </a:moveTo>
                  <a:cubicBezTo>
                    <a:pt x="1409501" y="3211174"/>
                    <a:pt x="1396958" y="3223670"/>
                    <a:pt x="1396958" y="3240677"/>
                  </a:cubicBezTo>
                  <a:cubicBezTo>
                    <a:pt x="1396958" y="3257684"/>
                    <a:pt x="1409849" y="3270180"/>
                    <a:pt x="1426573" y="3270180"/>
                  </a:cubicBezTo>
                  <a:cubicBezTo>
                    <a:pt x="1439115" y="3270180"/>
                    <a:pt x="1449915" y="3264626"/>
                    <a:pt x="1454793" y="3252478"/>
                  </a:cubicBezTo>
                  <a:lnTo>
                    <a:pt x="1438070" y="3250742"/>
                  </a:lnTo>
                  <a:cubicBezTo>
                    <a:pt x="1435631" y="3254560"/>
                    <a:pt x="1431102" y="3256643"/>
                    <a:pt x="1426573" y="3256643"/>
                  </a:cubicBezTo>
                  <a:cubicBezTo>
                    <a:pt x="1419604" y="3256643"/>
                    <a:pt x="1414378" y="3251437"/>
                    <a:pt x="1413681" y="3245189"/>
                  </a:cubicBezTo>
                  <a:lnTo>
                    <a:pt x="1455838" y="3245189"/>
                  </a:lnTo>
                  <a:cubicBezTo>
                    <a:pt x="1455838" y="3221240"/>
                    <a:pt x="1441902" y="3211174"/>
                    <a:pt x="1426224" y="3211174"/>
                  </a:cubicBezTo>
                  <a:close/>
                  <a:moveTo>
                    <a:pt x="1068759" y="3183060"/>
                  </a:moveTo>
                  <a:lnTo>
                    <a:pt x="1068759" y="3268792"/>
                  </a:lnTo>
                  <a:lnTo>
                    <a:pt x="1084786" y="3268792"/>
                  </a:lnTo>
                  <a:lnTo>
                    <a:pt x="1084786" y="3183060"/>
                  </a:lnTo>
                  <a:lnTo>
                    <a:pt x="1068759" y="3183060"/>
                  </a:lnTo>
                  <a:close/>
                  <a:moveTo>
                    <a:pt x="1121369" y="3210827"/>
                  </a:moveTo>
                  <a:cubicBezTo>
                    <a:pt x="1107781" y="3210827"/>
                    <a:pt x="1097329" y="3217769"/>
                    <a:pt x="1097329" y="3217769"/>
                  </a:cubicBezTo>
                  <a:lnTo>
                    <a:pt x="1103600" y="3229917"/>
                  </a:lnTo>
                  <a:cubicBezTo>
                    <a:pt x="1107781" y="3227488"/>
                    <a:pt x="1115098" y="3224711"/>
                    <a:pt x="1120672" y="3224711"/>
                  </a:cubicBezTo>
                  <a:cubicBezTo>
                    <a:pt x="1126943" y="3224711"/>
                    <a:pt x="1130079" y="3227141"/>
                    <a:pt x="1130079" y="3231306"/>
                  </a:cubicBezTo>
                  <a:lnTo>
                    <a:pt x="1129731" y="3231306"/>
                  </a:lnTo>
                  <a:cubicBezTo>
                    <a:pt x="1129731" y="3233388"/>
                    <a:pt x="1128685" y="3234777"/>
                    <a:pt x="1125898" y="3234777"/>
                  </a:cubicBezTo>
                  <a:lnTo>
                    <a:pt x="1114749" y="3234777"/>
                  </a:lnTo>
                  <a:cubicBezTo>
                    <a:pt x="1102206" y="3234777"/>
                    <a:pt x="1094193" y="3241371"/>
                    <a:pt x="1094193" y="3252131"/>
                  </a:cubicBezTo>
                  <a:cubicBezTo>
                    <a:pt x="1094193" y="3261502"/>
                    <a:pt x="1102206" y="3269833"/>
                    <a:pt x="1114052" y="3269833"/>
                  </a:cubicBezTo>
                  <a:cubicBezTo>
                    <a:pt x="1120324" y="3269833"/>
                    <a:pt x="1126943" y="3267750"/>
                    <a:pt x="1129731" y="3263238"/>
                  </a:cubicBezTo>
                  <a:lnTo>
                    <a:pt x="1129731" y="3268444"/>
                  </a:lnTo>
                  <a:lnTo>
                    <a:pt x="1145757" y="3268444"/>
                  </a:lnTo>
                  <a:lnTo>
                    <a:pt x="1145757" y="3231653"/>
                  </a:lnTo>
                  <a:cubicBezTo>
                    <a:pt x="1145757" y="3216728"/>
                    <a:pt x="1134260" y="3210827"/>
                    <a:pt x="1121369" y="3210827"/>
                  </a:cubicBezTo>
                  <a:close/>
                  <a:moveTo>
                    <a:pt x="1318915" y="3210827"/>
                  </a:moveTo>
                  <a:cubicBezTo>
                    <a:pt x="1305327" y="3210827"/>
                    <a:pt x="1294875" y="3217769"/>
                    <a:pt x="1294875" y="3217769"/>
                  </a:cubicBezTo>
                  <a:lnTo>
                    <a:pt x="1301146" y="3229917"/>
                  </a:lnTo>
                  <a:cubicBezTo>
                    <a:pt x="1305327" y="3227488"/>
                    <a:pt x="1312643" y="3224711"/>
                    <a:pt x="1318218" y="3224711"/>
                  </a:cubicBezTo>
                  <a:cubicBezTo>
                    <a:pt x="1324489" y="3224711"/>
                    <a:pt x="1327625" y="3227141"/>
                    <a:pt x="1327625" y="3231306"/>
                  </a:cubicBezTo>
                  <a:lnTo>
                    <a:pt x="1327276" y="3231306"/>
                  </a:lnTo>
                  <a:cubicBezTo>
                    <a:pt x="1327276" y="3233388"/>
                    <a:pt x="1326231" y="3234777"/>
                    <a:pt x="1323444" y="3234777"/>
                  </a:cubicBezTo>
                  <a:lnTo>
                    <a:pt x="1312295" y="3234777"/>
                  </a:lnTo>
                  <a:cubicBezTo>
                    <a:pt x="1299753" y="3234777"/>
                    <a:pt x="1291739" y="3241371"/>
                    <a:pt x="1291739" y="3252131"/>
                  </a:cubicBezTo>
                  <a:cubicBezTo>
                    <a:pt x="1291739" y="3261502"/>
                    <a:pt x="1299753" y="3269833"/>
                    <a:pt x="1311598" y="3269833"/>
                  </a:cubicBezTo>
                  <a:cubicBezTo>
                    <a:pt x="1317870" y="3269833"/>
                    <a:pt x="1324489" y="3267750"/>
                    <a:pt x="1327276" y="3263238"/>
                  </a:cubicBezTo>
                  <a:lnTo>
                    <a:pt x="1327276" y="3268444"/>
                  </a:lnTo>
                  <a:lnTo>
                    <a:pt x="1343303" y="3268444"/>
                  </a:lnTo>
                  <a:lnTo>
                    <a:pt x="1343303" y="3231653"/>
                  </a:lnTo>
                  <a:cubicBezTo>
                    <a:pt x="1343303" y="3216728"/>
                    <a:pt x="1331806" y="3210827"/>
                    <a:pt x="1318915" y="3210827"/>
                  </a:cubicBezTo>
                  <a:close/>
                  <a:moveTo>
                    <a:pt x="1189657" y="3211521"/>
                  </a:moveTo>
                  <a:cubicBezTo>
                    <a:pt x="1182689" y="3211521"/>
                    <a:pt x="1177114" y="3215339"/>
                    <a:pt x="1175024" y="3221240"/>
                  </a:cubicBezTo>
                  <a:lnTo>
                    <a:pt x="1175024" y="3212216"/>
                  </a:lnTo>
                  <a:lnTo>
                    <a:pt x="1159345" y="3212216"/>
                  </a:lnTo>
                  <a:lnTo>
                    <a:pt x="1159345" y="3268445"/>
                  </a:lnTo>
                  <a:lnTo>
                    <a:pt x="1175372" y="3268445"/>
                  </a:lnTo>
                  <a:lnTo>
                    <a:pt x="1175372" y="3241718"/>
                  </a:lnTo>
                  <a:cubicBezTo>
                    <a:pt x="1175372" y="3232000"/>
                    <a:pt x="1179205" y="3228182"/>
                    <a:pt x="1187218" y="3228182"/>
                  </a:cubicBezTo>
                  <a:lnTo>
                    <a:pt x="1193838" y="3228182"/>
                  </a:lnTo>
                  <a:lnTo>
                    <a:pt x="1194186" y="3228182"/>
                  </a:lnTo>
                  <a:lnTo>
                    <a:pt x="1194186" y="3211868"/>
                  </a:lnTo>
                  <a:cubicBezTo>
                    <a:pt x="1192444" y="3211521"/>
                    <a:pt x="1191051" y="3211521"/>
                    <a:pt x="1189657" y="3211521"/>
                  </a:cubicBezTo>
                  <a:close/>
                  <a:moveTo>
                    <a:pt x="1198367" y="3212563"/>
                  </a:moveTo>
                  <a:lnTo>
                    <a:pt x="1198367" y="3226099"/>
                  </a:lnTo>
                  <a:lnTo>
                    <a:pt x="1206032" y="3226099"/>
                  </a:lnTo>
                  <a:lnTo>
                    <a:pt x="1206032" y="3268791"/>
                  </a:lnTo>
                  <a:lnTo>
                    <a:pt x="1222058" y="3268791"/>
                  </a:lnTo>
                  <a:lnTo>
                    <a:pt x="1222406" y="3268791"/>
                  </a:lnTo>
                  <a:lnTo>
                    <a:pt x="1222406" y="3212563"/>
                  </a:lnTo>
                  <a:lnTo>
                    <a:pt x="1198367" y="3212563"/>
                  </a:lnTo>
                  <a:close/>
                  <a:moveTo>
                    <a:pt x="1230420" y="3212563"/>
                  </a:moveTo>
                  <a:lnTo>
                    <a:pt x="1249583" y="3268792"/>
                  </a:lnTo>
                  <a:lnTo>
                    <a:pt x="1269442" y="3268792"/>
                  </a:lnTo>
                  <a:lnTo>
                    <a:pt x="1289649" y="3212563"/>
                  </a:lnTo>
                  <a:lnTo>
                    <a:pt x="1272926" y="3212563"/>
                  </a:lnTo>
                  <a:lnTo>
                    <a:pt x="1260035" y="3251437"/>
                  </a:lnTo>
                  <a:lnTo>
                    <a:pt x="1247840" y="3212563"/>
                  </a:lnTo>
                  <a:lnTo>
                    <a:pt x="1230420" y="3212563"/>
                  </a:lnTo>
                  <a:close/>
                  <a:moveTo>
                    <a:pt x="935669" y="3182366"/>
                  </a:moveTo>
                  <a:cubicBezTo>
                    <a:pt x="930094" y="3182366"/>
                    <a:pt x="923474" y="3185143"/>
                    <a:pt x="923474" y="3195208"/>
                  </a:cubicBezTo>
                  <a:lnTo>
                    <a:pt x="923126" y="3214298"/>
                  </a:lnTo>
                  <a:lnTo>
                    <a:pt x="913719" y="3214298"/>
                  </a:lnTo>
                  <a:lnTo>
                    <a:pt x="913719" y="3220546"/>
                  </a:lnTo>
                  <a:lnTo>
                    <a:pt x="923126" y="3220546"/>
                  </a:lnTo>
                  <a:lnTo>
                    <a:pt x="923126" y="3268445"/>
                  </a:lnTo>
                  <a:lnTo>
                    <a:pt x="930791" y="3268445"/>
                  </a:lnTo>
                  <a:lnTo>
                    <a:pt x="930791" y="3220546"/>
                  </a:lnTo>
                  <a:lnTo>
                    <a:pt x="941940" y="3220546"/>
                  </a:lnTo>
                  <a:lnTo>
                    <a:pt x="941940" y="3214298"/>
                  </a:lnTo>
                  <a:lnTo>
                    <a:pt x="930791" y="3214298"/>
                  </a:lnTo>
                  <a:lnTo>
                    <a:pt x="930791" y="3195903"/>
                  </a:lnTo>
                  <a:cubicBezTo>
                    <a:pt x="930791" y="3190696"/>
                    <a:pt x="932533" y="3188614"/>
                    <a:pt x="937411" y="3188614"/>
                  </a:cubicBezTo>
                  <a:cubicBezTo>
                    <a:pt x="939501" y="3188614"/>
                    <a:pt x="942985" y="3189308"/>
                    <a:pt x="942985" y="3189308"/>
                  </a:cubicBezTo>
                  <a:lnTo>
                    <a:pt x="942985" y="3182713"/>
                  </a:lnTo>
                  <a:cubicBezTo>
                    <a:pt x="942985" y="3182713"/>
                    <a:pt x="939501" y="3182366"/>
                    <a:pt x="935669" y="3182366"/>
                  </a:cubicBezTo>
                  <a:close/>
                  <a:moveTo>
                    <a:pt x="636388" y="3183060"/>
                  </a:moveTo>
                  <a:lnTo>
                    <a:pt x="636388" y="3268792"/>
                  </a:lnTo>
                  <a:lnTo>
                    <a:pt x="644053" y="3268792"/>
                  </a:lnTo>
                  <a:lnTo>
                    <a:pt x="644053" y="3235471"/>
                  </a:lnTo>
                  <a:lnTo>
                    <a:pt x="659383" y="3235471"/>
                  </a:lnTo>
                  <a:cubicBezTo>
                    <a:pt x="679242" y="3235471"/>
                    <a:pt x="688997" y="3223323"/>
                    <a:pt x="688997" y="3209092"/>
                  </a:cubicBezTo>
                  <a:cubicBezTo>
                    <a:pt x="688997" y="3194861"/>
                    <a:pt x="679242" y="3183060"/>
                    <a:pt x="659383" y="3183060"/>
                  </a:cubicBezTo>
                  <a:lnTo>
                    <a:pt x="636388" y="3183060"/>
                  </a:lnTo>
                  <a:close/>
                  <a:moveTo>
                    <a:pt x="797351" y="3191737"/>
                  </a:moveTo>
                  <a:lnTo>
                    <a:pt x="797351" y="3214645"/>
                  </a:lnTo>
                  <a:lnTo>
                    <a:pt x="787944" y="3214645"/>
                  </a:lnTo>
                  <a:lnTo>
                    <a:pt x="787944" y="3220893"/>
                  </a:lnTo>
                  <a:lnTo>
                    <a:pt x="797351" y="3220893"/>
                  </a:lnTo>
                  <a:lnTo>
                    <a:pt x="797351" y="3257685"/>
                  </a:lnTo>
                  <a:cubicBezTo>
                    <a:pt x="797351" y="3267750"/>
                    <a:pt x="804319" y="3269139"/>
                    <a:pt x="809894" y="3269139"/>
                  </a:cubicBezTo>
                  <a:cubicBezTo>
                    <a:pt x="814423" y="3269139"/>
                    <a:pt x="818255" y="3268791"/>
                    <a:pt x="818255" y="3268791"/>
                  </a:cubicBezTo>
                  <a:lnTo>
                    <a:pt x="818255" y="3262544"/>
                  </a:lnTo>
                  <a:cubicBezTo>
                    <a:pt x="818255" y="3262544"/>
                    <a:pt x="816165" y="3262891"/>
                    <a:pt x="812681" y="3262891"/>
                  </a:cubicBezTo>
                  <a:cubicBezTo>
                    <a:pt x="808500" y="3262891"/>
                    <a:pt x="805016" y="3262544"/>
                    <a:pt x="805016" y="3257685"/>
                  </a:cubicBezTo>
                  <a:lnTo>
                    <a:pt x="805016" y="3220893"/>
                  </a:lnTo>
                  <a:lnTo>
                    <a:pt x="818604" y="3220893"/>
                  </a:lnTo>
                  <a:lnTo>
                    <a:pt x="818604" y="3214645"/>
                  </a:lnTo>
                  <a:lnTo>
                    <a:pt x="805016" y="3214645"/>
                  </a:lnTo>
                  <a:lnTo>
                    <a:pt x="805016" y="3191737"/>
                  </a:lnTo>
                  <a:lnTo>
                    <a:pt x="797351" y="3191737"/>
                  </a:lnTo>
                  <a:close/>
                  <a:moveTo>
                    <a:pt x="878878" y="3213257"/>
                  </a:moveTo>
                  <a:cubicBezTo>
                    <a:pt x="863200" y="3213257"/>
                    <a:pt x="850657" y="3225058"/>
                    <a:pt x="850657" y="3241719"/>
                  </a:cubicBezTo>
                  <a:cubicBezTo>
                    <a:pt x="850657" y="3258379"/>
                    <a:pt x="863200" y="3270181"/>
                    <a:pt x="878878" y="3270181"/>
                  </a:cubicBezTo>
                  <a:cubicBezTo>
                    <a:pt x="894556" y="3270181"/>
                    <a:pt x="907098" y="3258379"/>
                    <a:pt x="907098" y="3241719"/>
                  </a:cubicBezTo>
                  <a:cubicBezTo>
                    <a:pt x="907098" y="3225406"/>
                    <a:pt x="894556" y="3213257"/>
                    <a:pt x="878878" y="3213257"/>
                  </a:cubicBezTo>
                  <a:close/>
                  <a:moveTo>
                    <a:pt x="718263" y="3213257"/>
                  </a:moveTo>
                  <a:cubicBezTo>
                    <a:pt x="708856" y="3213257"/>
                    <a:pt x="701191" y="3217422"/>
                    <a:pt x="697359" y="3220199"/>
                  </a:cubicBezTo>
                  <a:lnTo>
                    <a:pt x="700843" y="3225753"/>
                  </a:lnTo>
                  <a:cubicBezTo>
                    <a:pt x="705372" y="3222629"/>
                    <a:pt x="710947" y="3219852"/>
                    <a:pt x="717566" y="3219852"/>
                  </a:cubicBezTo>
                  <a:cubicBezTo>
                    <a:pt x="724883" y="3219852"/>
                    <a:pt x="731154" y="3222976"/>
                    <a:pt x="731154" y="3231306"/>
                  </a:cubicBezTo>
                  <a:lnTo>
                    <a:pt x="730806" y="3233042"/>
                  </a:lnTo>
                  <a:cubicBezTo>
                    <a:pt x="730806" y="3235818"/>
                    <a:pt x="729412" y="3237901"/>
                    <a:pt x="725580" y="3237901"/>
                  </a:cubicBezTo>
                  <a:lnTo>
                    <a:pt x="712689" y="3237901"/>
                  </a:lnTo>
                  <a:cubicBezTo>
                    <a:pt x="701539" y="3237901"/>
                    <a:pt x="694223" y="3243801"/>
                    <a:pt x="694223" y="3253867"/>
                  </a:cubicBezTo>
                  <a:cubicBezTo>
                    <a:pt x="694223" y="3263585"/>
                    <a:pt x="702237" y="3270527"/>
                    <a:pt x="714082" y="3270527"/>
                  </a:cubicBezTo>
                  <a:cubicBezTo>
                    <a:pt x="720702" y="3270527"/>
                    <a:pt x="728018" y="3267751"/>
                    <a:pt x="731154" y="3262197"/>
                  </a:cubicBezTo>
                  <a:lnTo>
                    <a:pt x="731154" y="3268792"/>
                  </a:lnTo>
                  <a:lnTo>
                    <a:pt x="738819" y="3268792"/>
                  </a:lnTo>
                  <a:lnTo>
                    <a:pt x="738819" y="3231653"/>
                  </a:lnTo>
                  <a:cubicBezTo>
                    <a:pt x="738819" y="3220546"/>
                    <a:pt x="731154" y="3213257"/>
                    <a:pt x="718263" y="3213257"/>
                  </a:cubicBezTo>
                  <a:close/>
                  <a:moveTo>
                    <a:pt x="779234" y="3213604"/>
                  </a:moveTo>
                  <a:cubicBezTo>
                    <a:pt x="772615" y="3213604"/>
                    <a:pt x="765995" y="3216381"/>
                    <a:pt x="762860" y="3223670"/>
                  </a:cubicBezTo>
                  <a:lnTo>
                    <a:pt x="762860" y="3214298"/>
                  </a:lnTo>
                  <a:lnTo>
                    <a:pt x="755543" y="3214298"/>
                  </a:lnTo>
                  <a:lnTo>
                    <a:pt x="755543" y="3268444"/>
                  </a:lnTo>
                  <a:lnTo>
                    <a:pt x="762860" y="3268444"/>
                  </a:lnTo>
                  <a:lnTo>
                    <a:pt x="762860" y="3238247"/>
                  </a:lnTo>
                  <a:cubicBezTo>
                    <a:pt x="762860" y="3225752"/>
                    <a:pt x="769479" y="3221240"/>
                    <a:pt x="779234" y="3221240"/>
                  </a:cubicBezTo>
                  <a:lnTo>
                    <a:pt x="783067" y="3221240"/>
                  </a:lnTo>
                  <a:lnTo>
                    <a:pt x="783415" y="3213951"/>
                  </a:lnTo>
                  <a:cubicBezTo>
                    <a:pt x="781673" y="3213604"/>
                    <a:pt x="780628" y="3213604"/>
                    <a:pt x="779234" y="3213604"/>
                  </a:cubicBez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C0A8A76-6B42-1BB3-A06D-EDBBEA16D4FF}"/>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grpFill/>
            <a:ln w="9525" cap="flat">
              <a:noFill/>
              <a:prstDash val="solid"/>
              <a:miter/>
            </a:ln>
          </p:spPr>
          <p:txBody>
            <a:bodyPr rtlCol="0" anchor="ctr"/>
            <a:lstStyle/>
            <a:p>
              <a:endParaRPr lang="en-US"/>
            </a:p>
          </p:txBody>
        </p:sp>
      </p:gr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lgn="r">
              <a:defRPr sz="900">
                <a:solidFill>
                  <a:schemeClr val="bg1"/>
                </a:solidFill>
              </a:defRPr>
            </a:lvl1pPr>
          </a:lstStyle>
          <a:p>
            <a:r>
              <a:rPr lang="en-GB"/>
              <a:t>©2021 Innovative Interfaces. All rights reserved.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icture Placeholder 6">
            <a:extLst>
              <a:ext uri="{FF2B5EF4-FFF2-40B4-BE49-F238E27FC236}">
                <a16:creationId xmlns:a16="http://schemas.microsoft.com/office/drawing/2014/main" id="{AE485AAF-8C45-2006-832C-40FED950A8E6}"/>
              </a:ext>
            </a:extLst>
          </p:cNvPr>
          <p:cNvSpPr>
            <a:spLocks noGrp="1"/>
          </p:cNvSpPr>
          <p:nvPr>
            <p:ph type="pic" sz="quarter" idx="30"/>
          </p:nvPr>
        </p:nvSpPr>
        <p:spPr>
          <a:xfrm>
            <a:off x="6" y="4"/>
            <a:ext cx="12191995" cy="6857997"/>
          </a:xfrm>
          <a:custGeom>
            <a:avLst/>
            <a:gdLst>
              <a:gd name="connsiteX0" fmla="*/ 1550324 w 12191995"/>
              <a:gd name="connsiteY0" fmla="*/ 6668101 h 6857997"/>
              <a:gd name="connsiteX1" fmla="*/ 1550324 w 12191995"/>
              <a:gd name="connsiteY1" fmla="*/ 6672260 h 6857997"/>
              <a:gd name="connsiteX2" fmla="*/ 1539538 w 12191995"/>
              <a:gd name="connsiteY2" fmla="*/ 6682312 h 6857997"/>
              <a:gd name="connsiteX3" fmla="*/ 1531537 w 12191995"/>
              <a:gd name="connsiteY3" fmla="*/ 6675726 h 6857997"/>
              <a:gd name="connsiteX4" fmla="*/ 1539538 w 12191995"/>
              <a:gd name="connsiteY4" fmla="*/ 6669488 h 6857997"/>
              <a:gd name="connsiteX5" fmla="*/ 1545453 w 12191995"/>
              <a:gd name="connsiteY5" fmla="*/ 6669488 h 6857997"/>
              <a:gd name="connsiteX6" fmla="*/ 1550324 w 12191995"/>
              <a:gd name="connsiteY6" fmla="*/ 6668101 h 6857997"/>
              <a:gd name="connsiteX7" fmla="*/ 1353059 w 12191995"/>
              <a:gd name="connsiteY7" fmla="*/ 6668101 h 6857997"/>
              <a:gd name="connsiteX8" fmla="*/ 1353059 w 12191995"/>
              <a:gd name="connsiteY8" fmla="*/ 6672260 h 6857997"/>
              <a:gd name="connsiteX9" fmla="*/ 1342274 w 12191995"/>
              <a:gd name="connsiteY9" fmla="*/ 6682312 h 6857997"/>
              <a:gd name="connsiteX10" fmla="*/ 1334272 w 12191995"/>
              <a:gd name="connsiteY10" fmla="*/ 6675726 h 6857997"/>
              <a:gd name="connsiteX11" fmla="*/ 1342274 w 12191995"/>
              <a:gd name="connsiteY11" fmla="*/ 6669488 h 6857997"/>
              <a:gd name="connsiteX12" fmla="*/ 1348188 w 12191995"/>
              <a:gd name="connsiteY12" fmla="*/ 6669488 h 6857997"/>
              <a:gd name="connsiteX13" fmla="*/ 1353059 w 12191995"/>
              <a:gd name="connsiteY13" fmla="*/ 6668101 h 6857997"/>
              <a:gd name="connsiteX14" fmla="*/ 954701 w 12191995"/>
              <a:gd name="connsiteY14" fmla="*/ 6665328 h 6857997"/>
              <a:gd name="connsiteX15" fmla="*/ 954701 w 12191995"/>
              <a:gd name="connsiteY15" fmla="*/ 6672953 h 6857997"/>
              <a:gd name="connsiteX16" fmla="*/ 938349 w 12191995"/>
              <a:gd name="connsiteY16" fmla="*/ 6687163 h 6857997"/>
              <a:gd name="connsiteX17" fmla="*/ 925825 w 12191995"/>
              <a:gd name="connsiteY17" fmla="*/ 6677112 h 6857997"/>
              <a:gd name="connsiteX18" fmla="*/ 937653 w 12191995"/>
              <a:gd name="connsiteY18" fmla="*/ 6667408 h 6857997"/>
              <a:gd name="connsiteX19" fmla="*/ 947743 w 12191995"/>
              <a:gd name="connsiteY19" fmla="*/ 6667408 h 6857997"/>
              <a:gd name="connsiteX20" fmla="*/ 954701 w 12191995"/>
              <a:gd name="connsiteY20" fmla="*/ 6665328 h 6857997"/>
              <a:gd name="connsiteX21" fmla="*/ 1648435 w 12191995"/>
              <a:gd name="connsiteY21" fmla="*/ 6647998 h 6857997"/>
              <a:gd name="connsiteX22" fmla="*/ 1660960 w 12191995"/>
              <a:gd name="connsiteY22" fmla="*/ 6658396 h 6857997"/>
              <a:gd name="connsiteX23" fmla="*/ 1635910 w 12191995"/>
              <a:gd name="connsiteY23" fmla="*/ 6658396 h 6857997"/>
              <a:gd name="connsiteX24" fmla="*/ 1648435 w 12191995"/>
              <a:gd name="connsiteY24" fmla="*/ 6647998 h 6857997"/>
              <a:gd name="connsiteX25" fmla="*/ 1102215 w 12191995"/>
              <a:gd name="connsiteY25" fmla="*/ 6643493 h 6857997"/>
              <a:gd name="connsiteX26" fmla="*/ 1122742 w 12191995"/>
              <a:gd name="connsiteY26" fmla="*/ 6665328 h 6857997"/>
              <a:gd name="connsiteX27" fmla="*/ 1102215 w 12191995"/>
              <a:gd name="connsiteY27" fmla="*/ 6687164 h 6857997"/>
              <a:gd name="connsiteX28" fmla="*/ 1081688 w 12191995"/>
              <a:gd name="connsiteY28" fmla="*/ 6665328 h 6857997"/>
              <a:gd name="connsiteX29" fmla="*/ 1102215 w 12191995"/>
              <a:gd name="connsiteY29" fmla="*/ 6643493 h 6857997"/>
              <a:gd name="connsiteX30" fmla="*/ 1002713 w 12191995"/>
              <a:gd name="connsiteY30" fmla="*/ 6637253 h 6857997"/>
              <a:gd name="connsiteX31" fmla="*/ 986362 w 12191995"/>
              <a:gd name="connsiteY31" fmla="*/ 6647304 h 6857997"/>
              <a:gd name="connsiteX32" fmla="*/ 986362 w 12191995"/>
              <a:gd name="connsiteY32" fmla="*/ 6637947 h 6857997"/>
              <a:gd name="connsiteX33" fmla="*/ 979055 w 12191995"/>
              <a:gd name="connsiteY33" fmla="*/ 6637947 h 6857997"/>
              <a:gd name="connsiteX34" fmla="*/ 979055 w 12191995"/>
              <a:gd name="connsiteY34" fmla="*/ 6692015 h 6857997"/>
              <a:gd name="connsiteX35" fmla="*/ 986362 w 12191995"/>
              <a:gd name="connsiteY35" fmla="*/ 6692015 h 6857997"/>
              <a:gd name="connsiteX36" fmla="*/ 986362 w 12191995"/>
              <a:gd name="connsiteY36" fmla="*/ 6661861 h 6857997"/>
              <a:gd name="connsiteX37" fmla="*/ 1002713 w 12191995"/>
              <a:gd name="connsiteY37" fmla="*/ 6644878 h 6857997"/>
              <a:gd name="connsiteX38" fmla="*/ 1006541 w 12191995"/>
              <a:gd name="connsiteY38" fmla="*/ 6644878 h 6857997"/>
              <a:gd name="connsiteX39" fmla="*/ 1006888 w 12191995"/>
              <a:gd name="connsiteY39" fmla="*/ 6637600 h 6857997"/>
              <a:gd name="connsiteX40" fmla="*/ 1002713 w 12191995"/>
              <a:gd name="connsiteY40" fmla="*/ 6637253 h 6857997"/>
              <a:gd name="connsiteX41" fmla="*/ 1102215 w 12191995"/>
              <a:gd name="connsiteY41" fmla="*/ 6636907 h 6857997"/>
              <a:gd name="connsiteX42" fmla="*/ 1074034 w 12191995"/>
              <a:gd name="connsiteY42" fmla="*/ 6665328 h 6857997"/>
              <a:gd name="connsiteX43" fmla="*/ 1102215 w 12191995"/>
              <a:gd name="connsiteY43" fmla="*/ 6693750 h 6857997"/>
              <a:gd name="connsiteX44" fmla="*/ 1130396 w 12191995"/>
              <a:gd name="connsiteY44" fmla="*/ 6665328 h 6857997"/>
              <a:gd name="connsiteX45" fmla="*/ 1102215 w 12191995"/>
              <a:gd name="connsiteY45" fmla="*/ 6636907 h 6857997"/>
              <a:gd name="connsiteX46" fmla="*/ 941829 w 12191995"/>
              <a:gd name="connsiteY46" fmla="*/ 6636907 h 6857997"/>
              <a:gd name="connsiteX47" fmla="*/ 920954 w 12191995"/>
              <a:gd name="connsiteY47" fmla="*/ 6643839 h 6857997"/>
              <a:gd name="connsiteX48" fmla="*/ 924433 w 12191995"/>
              <a:gd name="connsiteY48" fmla="*/ 6649385 h 6857997"/>
              <a:gd name="connsiteX49" fmla="*/ 941133 w 12191995"/>
              <a:gd name="connsiteY49" fmla="*/ 6643492 h 6857997"/>
              <a:gd name="connsiteX50" fmla="*/ 954701 w 12191995"/>
              <a:gd name="connsiteY50" fmla="*/ 6654930 h 6857997"/>
              <a:gd name="connsiteX51" fmla="*/ 954354 w 12191995"/>
              <a:gd name="connsiteY51" fmla="*/ 6656663 h 6857997"/>
              <a:gd name="connsiteX52" fmla="*/ 949135 w 12191995"/>
              <a:gd name="connsiteY52" fmla="*/ 6661515 h 6857997"/>
              <a:gd name="connsiteX53" fmla="*/ 936262 w 12191995"/>
              <a:gd name="connsiteY53" fmla="*/ 6661515 h 6857997"/>
              <a:gd name="connsiteX54" fmla="*/ 917823 w 12191995"/>
              <a:gd name="connsiteY54" fmla="*/ 6677459 h 6857997"/>
              <a:gd name="connsiteX55" fmla="*/ 937653 w 12191995"/>
              <a:gd name="connsiteY55" fmla="*/ 6694095 h 6857997"/>
              <a:gd name="connsiteX56" fmla="*/ 954701 w 12191995"/>
              <a:gd name="connsiteY56" fmla="*/ 6685777 h 6857997"/>
              <a:gd name="connsiteX57" fmla="*/ 954701 w 12191995"/>
              <a:gd name="connsiteY57" fmla="*/ 6692362 h 6857997"/>
              <a:gd name="connsiteX58" fmla="*/ 962356 w 12191995"/>
              <a:gd name="connsiteY58" fmla="*/ 6692362 h 6857997"/>
              <a:gd name="connsiteX59" fmla="*/ 962356 w 12191995"/>
              <a:gd name="connsiteY59" fmla="*/ 6655277 h 6857997"/>
              <a:gd name="connsiteX60" fmla="*/ 941829 w 12191995"/>
              <a:gd name="connsiteY60" fmla="*/ 6636907 h 6857997"/>
              <a:gd name="connsiteX61" fmla="*/ 1453257 w 12191995"/>
              <a:gd name="connsiteY61" fmla="*/ 6636214 h 6857997"/>
              <a:gd name="connsiteX62" fmla="*/ 1472392 w 12191995"/>
              <a:gd name="connsiteY62" fmla="*/ 6692364 h 6857997"/>
              <a:gd name="connsiteX63" fmla="*/ 1492223 w 12191995"/>
              <a:gd name="connsiteY63" fmla="*/ 6692364 h 6857997"/>
              <a:gd name="connsiteX64" fmla="*/ 1512402 w 12191995"/>
              <a:gd name="connsiteY64" fmla="*/ 6636214 h 6857997"/>
              <a:gd name="connsiteX65" fmla="*/ 1495702 w 12191995"/>
              <a:gd name="connsiteY65" fmla="*/ 6636214 h 6857997"/>
              <a:gd name="connsiteX66" fmla="*/ 1482829 w 12191995"/>
              <a:gd name="connsiteY66" fmla="*/ 6675033 h 6857997"/>
              <a:gd name="connsiteX67" fmla="*/ 1470652 w 12191995"/>
              <a:gd name="connsiteY67" fmla="*/ 6636214 h 6857997"/>
              <a:gd name="connsiteX68" fmla="*/ 1421249 w 12191995"/>
              <a:gd name="connsiteY68" fmla="*/ 6636214 h 6857997"/>
              <a:gd name="connsiteX69" fmla="*/ 1421249 w 12191995"/>
              <a:gd name="connsiteY69" fmla="*/ 6649731 h 6857997"/>
              <a:gd name="connsiteX70" fmla="*/ 1428903 w 12191995"/>
              <a:gd name="connsiteY70" fmla="*/ 6649731 h 6857997"/>
              <a:gd name="connsiteX71" fmla="*/ 1428903 w 12191995"/>
              <a:gd name="connsiteY71" fmla="*/ 6692362 h 6857997"/>
              <a:gd name="connsiteX72" fmla="*/ 1444908 w 12191995"/>
              <a:gd name="connsiteY72" fmla="*/ 6692362 h 6857997"/>
              <a:gd name="connsiteX73" fmla="*/ 1445255 w 12191995"/>
              <a:gd name="connsiteY73" fmla="*/ 6692362 h 6857997"/>
              <a:gd name="connsiteX74" fmla="*/ 1445255 w 12191995"/>
              <a:gd name="connsiteY74" fmla="*/ 6636214 h 6857997"/>
              <a:gd name="connsiteX75" fmla="*/ 1412551 w 12191995"/>
              <a:gd name="connsiteY75" fmla="*/ 6635174 h 6857997"/>
              <a:gd name="connsiteX76" fmla="*/ 1397939 w 12191995"/>
              <a:gd name="connsiteY76" fmla="*/ 6644879 h 6857997"/>
              <a:gd name="connsiteX77" fmla="*/ 1397939 w 12191995"/>
              <a:gd name="connsiteY77" fmla="*/ 6635868 h 6857997"/>
              <a:gd name="connsiteX78" fmla="*/ 1382283 w 12191995"/>
              <a:gd name="connsiteY78" fmla="*/ 6635868 h 6857997"/>
              <a:gd name="connsiteX79" fmla="*/ 1382283 w 12191995"/>
              <a:gd name="connsiteY79" fmla="*/ 6692017 h 6857997"/>
              <a:gd name="connsiteX80" fmla="*/ 1398287 w 12191995"/>
              <a:gd name="connsiteY80" fmla="*/ 6692017 h 6857997"/>
              <a:gd name="connsiteX81" fmla="*/ 1398287 w 12191995"/>
              <a:gd name="connsiteY81" fmla="*/ 6665328 h 6857997"/>
              <a:gd name="connsiteX82" fmla="*/ 1410116 w 12191995"/>
              <a:gd name="connsiteY82" fmla="*/ 6651811 h 6857997"/>
              <a:gd name="connsiteX83" fmla="*/ 1416726 w 12191995"/>
              <a:gd name="connsiteY83" fmla="*/ 6651811 h 6857997"/>
              <a:gd name="connsiteX84" fmla="*/ 1417074 w 12191995"/>
              <a:gd name="connsiteY84" fmla="*/ 6651811 h 6857997"/>
              <a:gd name="connsiteX85" fmla="*/ 1417074 w 12191995"/>
              <a:gd name="connsiteY85" fmla="*/ 6635521 h 6857997"/>
              <a:gd name="connsiteX86" fmla="*/ 1412551 w 12191995"/>
              <a:gd name="connsiteY86" fmla="*/ 6635174 h 6857997"/>
              <a:gd name="connsiteX87" fmla="*/ 1648783 w 12191995"/>
              <a:gd name="connsiteY87" fmla="*/ 6634827 h 6857997"/>
              <a:gd name="connsiteX88" fmla="*/ 1619558 w 12191995"/>
              <a:gd name="connsiteY88" fmla="*/ 6664288 h 6857997"/>
              <a:gd name="connsiteX89" fmla="*/ 1649131 w 12191995"/>
              <a:gd name="connsiteY89" fmla="*/ 6693749 h 6857997"/>
              <a:gd name="connsiteX90" fmla="*/ 1677312 w 12191995"/>
              <a:gd name="connsiteY90" fmla="*/ 6676072 h 6857997"/>
              <a:gd name="connsiteX91" fmla="*/ 1660612 w 12191995"/>
              <a:gd name="connsiteY91" fmla="*/ 6674339 h 6857997"/>
              <a:gd name="connsiteX92" fmla="*/ 1649131 w 12191995"/>
              <a:gd name="connsiteY92" fmla="*/ 6680231 h 6857997"/>
              <a:gd name="connsiteX93" fmla="*/ 1636258 w 12191995"/>
              <a:gd name="connsiteY93" fmla="*/ 6668794 h 6857997"/>
              <a:gd name="connsiteX94" fmla="*/ 1678355 w 12191995"/>
              <a:gd name="connsiteY94" fmla="*/ 6668794 h 6857997"/>
              <a:gd name="connsiteX95" fmla="*/ 1648783 w 12191995"/>
              <a:gd name="connsiteY95" fmla="*/ 6634827 h 6857997"/>
              <a:gd name="connsiteX96" fmla="*/ 1541626 w 12191995"/>
              <a:gd name="connsiteY96" fmla="*/ 6634481 h 6857997"/>
              <a:gd name="connsiteX97" fmla="*/ 1517620 w 12191995"/>
              <a:gd name="connsiteY97" fmla="*/ 6641413 h 6857997"/>
              <a:gd name="connsiteX98" fmla="*/ 1523882 w 12191995"/>
              <a:gd name="connsiteY98" fmla="*/ 6653544 h 6857997"/>
              <a:gd name="connsiteX99" fmla="*/ 1540930 w 12191995"/>
              <a:gd name="connsiteY99" fmla="*/ 6648345 h 6857997"/>
              <a:gd name="connsiteX100" fmla="*/ 1550324 w 12191995"/>
              <a:gd name="connsiteY100" fmla="*/ 6654931 h 6857997"/>
              <a:gd name="connsiteX101" fmla="*/ 1549976 w 12191995"/>
              <a:gd name="connsiteY101" fmla="*/ 6654931 h 6857997"/>
              <a:gd name="connsiteX102" fmla="*/ 1546149 w 12191995"/>
              <a:gd name="connsiteY102" fmla="*/ 6658397 h 6857997"/>
              <a:gd name="connsiteX103" fmla="*/ 1535016 w 12191995"/>
              <a:gd name="connsiteY103" fmla="*/ 6658397 h 6857997"/>
              <a:gd name="connsiteX104" fmla="*/ 1514489 w 12191995"/>
              <a:gd name="connsiteY104" fmla="*/ 6675726 h 6857997"/>
              <a:gd name="connsiteX105" fmla="*/ 1534320 w 12191995"/>
              <a:gd name="connsiteY105" fmla="*/ 6693403 h 6857997"/>
              <a:gd name="connsiteX106" fmla="*/ 1549976 w 12191995"/>
              <a:gd name="connsiteY106" fmla="*/ 6686817 h 6857997"/>
              <a:gd name="connsiteX107" fmla="*/ 1549976 w 12191995"/>
              <a:gd name="connsiteY107" fmla="*/ 6692016 h 6857997"/>
              <a:gd name="connsiteX108" fmla="*/ 1565980 w 12191995"/>
              <a:gd name="connsiteY108" fmla="*/ 6692016 h 6857997"/>
              <a:gd name="connsiteX109" fmla="*/ 1565980 w 12191995"/>
              <a:gd name="connsiteY109" fmla="*/ 6655277 h 6857997"/>
              <a:gd name="connsiteX110" fmla="*/ 1541626 w 12191995"/>
              <a:gd name="connsiteY110" fmla="*/ 6634481 h 6857997"/>
              <a:gd name="connsiteX111" fmla="*/ 1344361 w 12191995"/>
              <a:gd name="connsiteY111" fmla="*/ 6634481 h 6857997"/>
              <a:gd name="connsiteX112" fmla="*/ 1320355 w 12191995"/>
              <a:gd name="connsiteY112" fmla="*/ 6641413 h 6857997"/>
              <a:gd name="connsiteX113" fmla="*/ 1326618 w 12191995"/>
              <a:gd name="connsiteY113" fmla="*/ 6653544 h 6857997"/>
              <a:gd name="connsiteX114" fmla="*/ 1343665 w 12191995"/>
              <a:gd name="connsiteY114" fmla="*/ 6648345 h 6857997"/>
              <a:gd name="connsiteX115" fmla="*/ 1353059 w 12191995"/>
              <a:gd name="connsiteY115" fmla="*/ 6654931 h 6857997"/>
              <a:gd name="connsiteX116" fmla="*/ 1352711 w 12191995"/>
              <a:gd name="connsiteY116" fmla="*/ 6654931 h 6857997"/>
              <a:gd name="connsiteX117" fmla="*/ 1348884 w 12191995"/>
              <a:gd name="connsiteY117" fmla="*/ 6658397 h 6857997"/>
              <a:gd name="connsiteX118" fmla="*/ 1337751 w 12191995"/>
              <a:gd name="connsiteY118" fmla="*/ 6658397 h 6857997"/>
              <a:gd name="connsiteX119" fmla="*/ 1317224 w 12191995"/>
              <a:gd name="connsiteY119" fmla="*/ 6675726 h 6857997"/>
              <a:gd name="connsiteX120" fmla="*/ 1337055 w 12191995"/>
              <a:gd name="connsiteY120" fmla="*/ 6693403 h 6857997"/>
              <a:gd name="connsiteX121" fmla="*/ 1352711 w 12191995"/>
              <a:gd name="connsiteY121" fmla="*/ 6686817 h 6857997"/>
              <a:gd name="connsiteX122" fmla="*/ 1352711 w 12191995"/>
              <a:gd name="connsiteY122" fmla="*/ 6692016 h 6857997"/>
              <a:gd name="connsiteX123" fmla="*/ 1368715 w 12191995"/>
              <a:gd name="connsiteY123" fmla="*/ 6692016 h 6857997"/>
              <a:gd name="connsiteX124" fmla="*/ 1368715 w 12191995"/>
              <a:gd name="connsiteY124" fmla="*/ 6655277 h 6857997"/>
              <a:gd name="connsiteX125" fmla="*/ 1344361 w 12191995"/>
              <a:gd name="connsiteY125" fmla="*/ 6634481 h 6857997"/>
              <a:gd name="connsiteX126" fmla="*/ 1020804 w 12191995"/>
              <a:gd name="connsiteY126" fmla="*/ 6615418 h 6857997"/>
              <a:gd name="connsiteX127" fmla="*/ 1020804 w 12191995"/>
              <a:gd name="connsiteY127" fmla="*/ 6638294 h 6857997"/>
              <a:gd name="connsiteX128" fmla="*/ 1011410 w 12191995"/>
              <a:gd name="connsiteY128" fmla="*/ 6638294 h 6857997"/>
              <a:gd name="connsiteX129" fmla="*/ 1011410 w 12191995"/>
              <a:gd name="connsiteY129" fmla="*/ 6644532 h 6857997"/>
              <a:gd name="connsiteX130" fmla="*/ 1020804 w 12191995"/>
              <a:gd name="connsiteY130" fmla="*/ 6644532 h 6857997"/>
              <a:gd name="connsiteX131" fmla="*/ 1020804 w 12191995"/>
              <a:gd name="connsiteY131" fmla="*/ 6681272 h 6857997"/>
              <a:gd name="connsiteX132" fmla="*/ 1033329 w 12191995"/>
              <a:gd name="connsiteY132" fmla="*/ 6692710 h 6857997"/>
              <a:gd name="connsiteX133" fmla="*/ 1041679 w 12191995"/>
              <a:gd name="connsiteY133" fmla="*/ 6692363 h 6857997"/>
              <a:gd name="connsiteX134" fmla="*/ 1041679 w 12191995"/>
              <a:gd name="connsiteY134" fmla="*/ 6686124 h 6857997"/>
              <a:gd name="connsiteX135" fmla="*/ 1036113 w 12191995"/>
              <a:gd name="connsiteY135" fmla="*/ 6686471 h 6857997"/>
              <a:gd name="connsiteX136" fmla="*/ 1028459 w 12191995"/>
              <a:gd name="connsiteY136" fmla="*/ 6681272 h 6857997"/>
              <a:gd name="connsiteX137" fmla="*/ 1028459 w 12191995"/>
              <a:gd name="connsiteY137" fmla="*/ 6644532 h 6857997"/>
              <a:gd name="connsiteX138" fmla="*/ 1042027 w 12191995"/>
              <a:gd name="connsiteY138" fmla="*/ 6644532 h 6857997"/>
              <a:gd name="connsiteX139" fmla="*/ 1042027 w 12191995"/>
              <a:gd name="connsiteY139" fmla="*/ 6638294 h 6857997"/>
              <a:gd name="connsiteX140" fmla="*/ 1028459 w 12191995"/>
              <a:gd name="connsiteY140" fmla="*/ 6638294 h 6857997"/>
              <a:gd name="connsiteX141" fmla="*/ 1028459 w 12191995"/>
              <a:gd name="connsiteY141" fmla="*/ 6615418 h 6857997"/>
              <a:gd name="connsiteX142" fmla="*/ 1583375 w 12191995"/>
              <a:gd name="connsiteY142" fmla="*/ 6615071 h 6857997"/>
              <a:gd name="connsiteX143" fmla="*/ 1583375 w 12191995"/>
              <a:gd name="connsiteY143" fmla="*/ 6636560 h 6857997"/>
              <a:gd name="connsiteX144" fmla="*/ 1574677 w 12191995"/>
              <a:gd name="connsiteY144" fmla="*/ 6636560 h 6857997"/>
              <a:gd name="connsiteX145" fmla="*/ 1574677 w 12191995"/>
              <a:gd name="connsiteY145" fmla="*/ 6650078 h 6857997"/>
              <a:gd name="connsiteX146" fmla="*/ 1583375 w 12191995"/>
              <a:gd name="connsiteY146" fmla="*/ 6650078 h 6857997"/>
              <a:gd name="connsiteX147" fmla="*/ 1583375 w 12191995"/>
              <a:gd name="connsiteY147" fmla="*/ 6680925 h 6857997"/>
              <a:gd name="connsiteX148" fmla="*/ 1599727 w 12191995"/>
              <a:gd name="connsiteY148" fmla="*/ 6693403 h 6857997"/>
              <a:gd name="connsiteX149" fmla="*/ 1612252 w 12191995"/>
              <a:gd name="connsiteY149" fmla="*/ 6692709 h 6857997"/>
              <a:gd name="connsiteX150" fmla="*/ 1612252 w 12191995"/>
              <a:gd name="connsiteY150" fmla="*/ 6679192 h 6857997"/>
              <a:gd name="connsiteX151" fmla="*/ 1604946 w 12191995"/>
              <a:gd name="connsiteY151" fmla="*/ 6679538 h 6857997"/>
              <a:gd name="connsiteX152" fmla="*/ 1599727 w 12191995"/>
              <a:gd name="connsiteY152" fmla="*/ 6675380 h 6857997"/>
              <a:gd name="connsiteX153" fmla="*/ 1599727 w 12191995"/>
              <a:gd name="connsiteY153" fmla="*/ 6650078 h 6857997"/>
              <a:gd name="connsiteX154" fmla="*/ 1611904 w 12191995"/>
              <a:gd name="connsiteY154" fmla="*/ 6650078 h 6857997"/>
              <a:gd name="connsiteX155" fmla="*/ 1611904 w 12191995"/>
              <a:gd name="connsiteY155" fmla="*/ 6636560 h 6857997"/>
              <a:gd name="connsiteX156" fmla="*/ 1599727 w 12191995"/>
              <a:gd name="connsiteY156" fmla="*/ 6636560 h 6857997"/>
              <a:gd name="connsiteX157" fmla="*/ 1599727 w 12191995"/>
              <a:gd name="connsiteY157" fmla="*/ 6615071 h 6857997"/>
              <a:gd name="connsiteX158" fmla="*/ 867724 w 12191995"/>
              <a:gd name="connsiteY158" fmla="*/ 6612992 h 6857997"/>
              <a:gd name="connsiteX159" fmla="*/ 883727 w 12191995"/>
              <a:gd name="connsiteY159" fmla="*/ 6612992 h 6857997"/>
              <a:gd name="connsiteX160" fmla="*/ 904602 w 12191995"/>
              <a:gd name="connsiteY160" fmla="*/ 6632402 h 6857997"/>
              <a:gd name="connsiteX161" fmla="*/ 883727 w 12191995"/>
              <a:gd name="connsiteY161" fmla="*/ 6652158 h 6857997"/>
              <a:gd name="connsiteX162" fmla="*/ 867724 w 12191995"/>
              <a:gd name="connsiteY162" fmla="*/ 6652158 h 6857997"/>
              <a:gd name="connsiteX163" fmla="*/ 867724 w 12191995"/>
              <a:gd name="connsiteY163" fmla="*/ 6613339 h 6857997"/>
              <a:gd name="connsiteX164" fmla="*/ 1291826 w 12191995"/>
              <a:gd name="connsiteY164" fmla="*/ 6606753 h 6857997"/>
              <a:gd name="connsiteX165" fmla="*/ 1291826 w 12191995"/>
              <a:gd name="connsiteY165" fmla="*/ 6692364 h 6857997"/>
              <a:gd name="connsiteX166" fmla="*/ 1307830 w 12191995"/>
              <a:gd name="connsiteY166" fmla="*/ 6692364 h 6857997"/>
              <a:gd name="connsiteX167" fmla="*/ 1307830 w 12191995"/>
              <a:gd name="connsiteY167" fmla="*/ 6606753 h 6857997"/>
              <a:gd name="connsiteX168" fmla="*/ 860070 w 12191995"/>
              <a:gd name="connsiteY168" fmla="*/ 6606753 h 6857997"/>
              <a:gd name="connsiteX169" fmla="*/ 860070 w 12191995"/>
              <a:gd name="connsiteY169" fmla="*/ 6692364 h 6857997"/>
              <a:gd name="connsiteX170" fmla="*/ 867724 w 12191995"/>
              <a:gd name="connsiteY170" fmla="*/ 6692364 h 6857997"/>
              <a:gd name="connsiteX171" fmla="*/ 867724 w 12191995"/>
              <a:gd name="connsiteY171" fmla="*/ 6659090 h 6857997"/>
              <a:gd name="connsiteX172" fmla="*/ 883032 w 12191995"/>
              <a:gd name="connsiteY172" fmla="*/ 6659090 h 6857997"/>
              <a:gd name="connsiteX173" fmla="*/ 912604 w 12191995"/>
              <a:gd name="connsiteY173" fmla="*/ 6632748 h 6857997"/>
              <a:gd name="connsiteX174" fmla="*/ 883032 w 12191995"/>
              <a:gd name="connsiteY174" fmla="*/ 6606753 h 6857997"/>
              <a:gd name="connsiteX175" fmla="*/ 1436209 w 12191995"/>
              <a:gd name="connsiteY175" fmla="*/ 6606406 h 6857997"/>
              <a:gd name="connsiteX176" fmla="*/ 1426120 w 12191995"/>
              <a:gd name="connsiteY176" fmla="*/ 6616804 h 6857997"/>
              <a:gd name="connsiteX177" fmla="*/ 1436209 w 12191995"/>
              <a:gd name="connsiteY177" fmla="*/ 6626855 h 6857997"/>
              <a:gd name="connsiteX178" fmla="*/ 1446647 w 12191995"/>
              <a:gd name="connsiteY178" fmla="*/ 6616804 h 6857997"/>
              <a:gd name="connsiteX179" fmla="*/ 1436209 w 12191995"/>
              <a:gd name="connsiteY179" fmla="*/ 6606406 h 6857997"/>
              <a:gd name="connsiteX180" fmla="*/ 1158925 w 12191995"/>
              <a:gd name="connsiteY180" fmla="*/ 6606059 h 6857997"/>
              <a:gd name="connsiteX181" fmla="*/ 1146748 w 12191995"/>
              <a:gd name="connsiteY181" fmla="*/ 6618883 h 6857997"/>
              <a:gd name="connsiteX182" fmla="*/ 1146400 w 12191995"/>
              <a:gd name="connsiteY182" fmla="*/ 6637946 h 6857997"/>
              <a:gd name="connsiteX183" fmla="*/ 1137007 w 12191995"/>
              <a:gd name="connsiteY183" fmla="*/ 6637946 h 6857997"/>
              <a:gd name="connsiteX184" fmla="*/ 1137007 w 12191995"/>
              <a:gd name="connsiteY184" fmla="*/ 6644185 h 6857997"/>
              <a:gd name="connsiteX185" fmla="*/ 1146400 w 12191995"/>
              <a:gd name="connsiteY185" fmla="*/ 6644185 h 6857997"/>
              <a:gd name="connsiteX186" fmla="*/ 1146400 w 12191995"/>
              <a:gd name="connsiteY186" fmla="*/ 6692016 h 6857997"/>
              <a:gd name="connsiteX187" fmla="*/ 1154054 w 12191995"/>
              <a:gd name="connsiteY187" fmla="*/ 6692016 h 6857997"/>
              <a:gd name="connsiteX188" fmla="*/ 1154054 w 12191995"/>
              <a:gd name="connsiteY188" fmla="*/ 6644185 h 6857997"/>
              <a:gd name="connsiteX189" fmla="*/ 1165187 w 12191995"/>
              <a:gd name="connsiteY189" fmla="*/ 6644185 h 6857997"/>
              <a:gd name="connsiteX190" fmla="*/ 1165187 w 12191995"/>
              <a:gd name="connsiteY190" fmla="*/ 6637946 h 6857997"/>
              <a:gd name="connsiteX191" fmla="*/ 1154054 w 12191995"/>
              <a:gd name="connsiteY191" fmla="*/ 6637946 h 6857997"/>
              <a:gd name="connsiteX192" fmla="*/ 1154054 w 12191995"/>
              <a:gd name="connsiteY192" fmla="*/ 6619576 h 6857997"/>
              <a:gd name="connsiteX193" fmla="*/ 1160665 w 12191995"/>
              <a:gd name="connsiteY193" fmla="*/ 6612298 h 6857997"/>
              <a:gd name="connsiteX194" fmla="*/ 1166231 w 12191995"/>
              <a:gd name="connsiteY194" fmla="*/ 6612991 h 6857997"/>
              <a:gd name="connsiteX195" fmla="*/ 1166231 w 12191995"/>
              <a:gd name="connsiteY195" fmla="*/ 6606406 h 6857997"/>
              <a:gd name="connsiteX196" fmla="*/ 1158925 w 12191995"/>
              <a:gd name="connsiteY196" fmla="*/ 6606059 h 6857997"/>
              <a:gd name="connsiteX197" fmla="*/ 1239988 w 12191995"/>
              <a:gd name="connsiteY197" fmla="*/ 6605020 h 6857997"/>
              <a:gd name="connsiteX198" fmla="*/ 1195108 w 12191995"/>
              <a:gd name="connsiteY198" fmla="*/ 6649385 h 6857997"/>
              <a:gd name="connsiteX199" fmla="*/ 1239988 w 12191995"/>
              <a:gd name="connsiteY199" fmla="*/ 6693750 h 6857997"/>
              <a:gd name="connsiteX200" fmla="*/ 1282086 w 12191995"/>
              <a:gd name="connsiteY200" fmla="*/ 6661863 h 6857997"/>
              <a:gd name="connsiteX201" fmla="*/ 1263298 w 12191995"/>
              <a:gd name="connsiteY201" fmla="*/ 6661863 h 6857997"/>
              <a:gd name="connsiteX202" fmla="*/ 1239988 w 12191995"/>
              <a:gd name="connsiteY202" fmla="*/ 6678153 h 6857997"/>
              <a:gd name="connsiteX203" fmla="*/ 1212852 w 12191995"/>
              <a:gd name="connsiteY203" fmla="*/ 6649385 h 6857997"/>
              <a:gd name="connsiteX204" fmla="*/ 1239988 w 12191995"/>
              <a:gd name="connsiteY204" fmla="*/ 6620617 h 6857997"/>
              <a:gd name="connsiteX205" fmla="*/ 1263298 w 12191995"/>
              <a:gd name="connsiteY205" fmla="*/ 6636907 h 6857997"/>
              <a:gd name="connsiteX206" fmla="*/ 1282086 w 12191995"/>
              <a:gd name="connsiteY206" fmla="*/ 6636907 h 6857997"/>
              <a:gd name="connsiteX207" fmla="*/ 1239988 w 12191995"/>
              <a:gd name="connsiteY207" fmla="*/ 6605020 h 6857997"/>
              <a:gd name="connsiteX208" fmla="*/ 1499179 w 12191995"/>
              <a:gd name="connsiteY208" fmla="*/ 6443852 h 6857997"/>
              <a:gd name="connsiteX209" fmla="*/ 1534318 w 12191995"/>
              <a:gd name="connsiteY209" fmla="*/ 6449051 h 6857997"/>
              <a:gd name="connsiteX210" fmla="*/ 1534318 w 12191995"/>
              <a:gd name="connsiteY210" fmla="*/ 6460142 h 6857997"/>
              <a:gd name="connsiteX211" fmla="*/ 1494308 w 12191995"/>
              <a:gd name="connsiteY211" fmla="*/ 6492376 h 6857997"/>
              <a:gd name="connsiteX212" fmla="*/ 1464040 w 12191995"/>
              <a:gd name="connsiteY212" fmla="*/ 6468461 h 6857997"/>
              <a:gd name="connsiteX213" fmla="*/ 1464040 w 12191995"/>
              <a:gd name="connsiteY213" fmla="*/ 6468114 h 6857997"/>
              <a:gd name="connsiteX214" fmla="*/ 1499179 w 12191995"/>
              <a:gd name="connsiteY214" fmla="*/ 6443852 h 6857997"/>
              <a:gd name="connsiteX215" fmla="*/ 1244160 w 12191995"/>
              <a:gd name="connsiteY215" fmla="*/ 6397409 h 6857997"/>
              <a:gd name="connsiteX216" fmla="*/ 1289041 w 12191995"/>
              <a:gd name="connsiteY216" fmla="*/ 6442813 h 6857997"/>
              <a:gd name="connsiteX217" fmla="*/ 1289041 w 12191995"/>
              <a:gd name="connsiteY217" fmla="*/ 6444546 h 6857997"/>
              <a:gd name="connsiteX218" fmla="*/ 1288693 w 12191995"/>
              <a:gd name="connsiteY218" fmla="*/ 6446626 h 6857997"/>
              <a:gd name="connsiteX219" fmla="*/ 1244509 w 12191995"/>
              <a:gd name="connsiteY219" fmla="*/ 6490991 h 6857997"/>
              <a:gd name="connsiteX220" fmla="*/ 1199975 w 12191995"/>
              <a:gd name="connsiteY220" fmla="*/ 6445932 h 6857997"/>
              <a:gd name="connsiteX221" fmla="*/ 1199975 w 12191995"/>
              <a:gd name="connsiteY221" fmla="*/ 6444200 h 6857997"/>
              <a:gd name="connsiteX222" fmla="*/ 1199975 w 12191995"/>
              <a:gd name="connsiteY222" fmla="*/ 6443853 h 6857997"/>
              <a:gd name="connsiteX223" fmla="*/ 1244160 w 12191995"/>
              <a:gd name="connsiteY223" fmla="*/ 6397409 h 6857997"/>
              <a:gd name="connsiteX224" fmla="*/ 1905191 w 12191995"/>
              <a:gd name="connsiteY224" fmla="*/ 6396368 h 6857997"/>
              <a:gd name="connsiteX225" fmla="*/ 1943809 w 12191995"/>
              <a:gd name="connsiteY225" fmla="*/ 6436920 h 6857997"/>
              <a:gd name="connsiteX226" fmla="*/ 1865877 w 12191995"/>
              <a:gd name="connsiteY226" fmla="*/ 6436920 h 6857997"/>
              <a:gd name="connsiteX227" fmla="*/ 1905191 w 12191995"/>
              <a:gd name="connsiteY227" fmla="*/ 6396368 h 6857997"/>
              <a:gd name="connsiteX228" fmla="*/ 1675222 w 12191995"/>
              <a:gd name="connsiteY228" fmla="*/ 6383892 h 6857997"/>
              <a:gd name="connsiteX229" fmla="*/ 1675222 w 12191995"/>
              <a:gd name="connsiteY229" fmla="*/ 6504162 h 6857997"/>
              <a:gd name="connsiteX230" fmla="*/ 1693313 w 12191995"/>
              <a:gd name="connsiteY230" fmla="*/ 6504162 h 6857997"/>
              <a:gd name="connsiteX231" fmla="*/ 1693313 w 12191995"/>
              <a:gd name="connsiteY231" fmla="*/ 6383892 h 6857997"/>
              <a:gd name="connsiteX232" fmla="*/ 855892 w 12191995"/>
              <a:gd name="connsiteY232" fmla="*/ 6383892 h 6857997"/>
              <a:gd name="connsiteX233" fmla="*/ 855892 w 12191995"/>
              <a:gd name="connsiteY233" fmla="*/ 6504162 h 6857997"/>
              <a:gd name="connsiteX234" fmla="*/ 873982 w 12191995"/>
              <a:gd name="connsiteY234" fmla="*/ 6504162 h 6857997"/>
              <a:gd name="connsiteX235" fmla="*/ 873982 w 12191995"/>
              <a:gd name="connsiteY235" fmla="*/ 6383892 h 6857997"/>
              <a:gd name="connsiteX236" fmla="*/ 1718362 w 12191995"/>
              <a:gd name="connsiteY236" fmla="*/ 6383891 h 6857997"/>
              <a:gd name="connsiteX237" fmla="*/ 1770549 w 12191995"/>
              <a:gd name="connsiteY237" fmla="*/ 6505201 h 6857997"/>
              <a:gd name="connsiteX238" fmla="*/ 1786205 w 12191995"/>
              <a:gd name="connsiteY238" fmla="*/ 6505201 h 6857997"/>
              <a:gd name="connsiteX239" fmla="*/ 1838739 w 12191995"/>
              <a:gd name="connsiteY239" fmla="*/ 6383891 h 6857997"/>
              <a:gd name="connsiteX240" fmla="*/ 1819605 w 12191995"/>
              <a:gd name="connsiteY240" fmla="*/ 6383891 h 6857997"/>
              <a:gd name="connsiteX241" fmla="*/ 1778551 w 12191995"/>
              <a:gd name="connsiteY241" fmla="*/ 6483712 h 6857997"/>
              <a:gd name="connsiteX242" fmla="*/ 1738193 w 12191995"/>
              <a:gd name="connsiteY242" fmla="*/ 6383891 h 6857997"/>
              <a:gd name="connsiteX243" fmla="*/ 1316177 w 12191995"/>
              <a:gd name="connsiteY243" fmla="*/ 6383891 h 6857997"/>
              <a:gd name="connsiteX244" fmla="*/ 1368364 w 12191995"/>
              <a:gd name="connsiteY244" fmla="*/ 6505201 h 6857997"/>
              <a:gd name="connsiteX245" fmla="*/ 1384368 w 12191995"/>
              <a:gd name="connsiteY245" fmla="*/ 6505201 h 6857997"/>
              <a:gd name="connsiteX246" fmla="*/ 1436902 w 12191995"/>
              <a:gd name="connsiteY246" fmla="*/ 6383891 h 6857997"/>
              <a:gd name="connsiteX247" fmla="*/ 1417419 w 12191995"/>
              <a:gd name="connsiteY247" fmla="*/ 6383891 h 6857997"/>
              <a:gd name="connsiteX248" fmla="*/ 1376714 w 12191995"/>
              <a:gd name="connsiteY248" fmla="*/ 6483712 h 6857997"/>
              <a:gd name="connsiteX249" fmla="*/ 1336008 w 12191995"/>
              <a:gd name="connsiteY249" fmla="*/ 6383891 h 6857997"/>
              <a:gd name="connsiteX250" fmla="*/ 1500223 w 12191995"/>
              <a:gd name="connsiteY250" fmla="*/ 6382158 h 6857997"/>
              <a:gd name="connsiteX251" fmla="*/ 1456386 w 12191995"/>
              <a:gd name="connsiteY251" fmla="*/ 6392556 h 6857997"/>
              <a:gd name="connsiteX252" fmla="*/ 1461605 w 12191995"/>
              <a:gd name="connsiteY252" fmla="*/ 6407113 h 6857997"/>
              <a:gd name="connsiteX253" fmla="*/ 1498136 w 12191995"/>
              <a:gd name="connsiteY253" fmla="*/ 6398448 h 6857997"/>
              <a:gd name="connsiteX254" fmla="*/ 1533970 w 12191995"/>
              <a:gd name="connsiteY254" fmla="*/ 6431028 h 6857997"/>
              <a:gd name="connsiteX255" fmla="*/ 1533970 w 12191995"/>
              <a:gd name="connsiteY255" fmla="*/ 6435187 h 6857997"/>
              <a:gd name="connsiteX256" fmla="*/ 1497092 w 12191995"/>
              <a:gd name="connsiteY256" fmla="*/ 6429988 h 6857997"/>
              <a:gd name="connsiteX257" fmla="*/ 1445601 w 12191995"/>
              <a:gd name="connsiteY257" fmla="*/ 6469501 h 6857997"/>
              <a:gd name="connsiteX258" fmla="*/ 1490481 w 12191995"/>
              <a:gd name="connsiteY258" fmla="*/ 6506933 h 6857997"/>
              <a:gd name="connsiteX259" fmla="*/ 1533970 w 12191995"/>
              <a:gd name="connsiteY259" fmla="*/ 6486484 h 6857997"/>
              <a:gd name="connsiteX260" fmla="*/ 1533970 w 12191995"/>
              <a:gd name="connsiteY260" fmla="*/ 6504160 h 6857997"/>
              <a:gd name="connsiteX261" fmla="*/ 1551714 w 12191995"/>
              <a:gd name="connsiteY261" fmla="*/ 6504160 h 6857997"/>
              <a:gd name="connsiteX262" fmla="*/ 1551714 w 12191995"/>
              <a:gd name="connsiteY262" fmla="*/ 6430681 h 6857997"/>
              <a:gd name="connsiteX263" fmla="*/ 1539188 w 12191995"/>
              <a:gd name="connsiteY263" fmla="*/ 6395329 h 6857997"/>
              <a:gd name="connsiteX264" fmla="*/ 1500223 w 12191995"/>
              <a:gd name="connsiteY264" fmla="*/ 6382158 h 6857997"/>
              <a:gd name="connsiteX265" fmla="*/ 1905539 w 12191995"/>
              <a:gd name="connsiteY265" fmla="*/ 6381464 h 6857997"/>
              <a:gd name="connsiteX266" fmla="*/ 1847785 w 12191995"/>
              <a:gd name="connsiteY266" fmla="*/ 6444199 h 6857997"/>
              <a:gd name="connsiteX267" fmla="*/ 1907974 w 12191995"/>
              <a:gd name="connsiteY267" fmla="*/ 6506933 h 6857997"/>
              <a:gd name="connsiteX268" fmla="*/ 1957726 w 12191995"/>
              <a:gd name="connsiteY268" fmla="*/ 6484404 h 6857997"/>
              <a:gd name="connsiteX269" fmla="*/ 1946593 w 12191995"/>
              <a:gd name="connsiteY269" fmla="*/ 6474353 h 6857997"/>
              <a:gd name="connsiteX270" fmla="*/ 1908670 w 12191995"/>
              <a:gd name="connsiteY270" fmla="*/ 6491336 h 6857997"/>
              <a:gd name="connsiteX271" fmla="*/ 1865877 w 12191995"/>
              <a:gd name="connsiteY271" fmla="*/ 6451477 h 6857997"/>
              <a:gd name="connsiteX272" fmla="*/ 1961552 w 12191995"/>
              <a:gd name="connsiteY272" fmla="*/ 6451477 h 6857997"/>
              <a:gd name="connsiteX273" fmla="*/ 1961901 w 12191995"/>
              <a:gd name="connsiteY273" fmla="*/ 6445238 h 6857997"/>
              <a:gd name="connsiteX274" fmla="*/ 1905539 w 12191995"/>
              <a:gd name="connsiteY274" fmla="*/ 6381464 h 6857997"/>
              <a:gd name="connsiteX275" fmla="*/ 1244509 w 12191995"/>
              <a:gd name="connsiteY275" fmla="*/ 6381118 h 6857997"/>
              <a:gd name="connsiteX276" fmla="*/ 1181536 w 12191995"/>
              <a:gd name="connsiteY276" fmla="*/ 6443853 h 6857997"/>
              <a:gd name="connsiteX277" fmla="*/ 1181536 w 12191995"/>
              <a:gd name="connsiteY277" fmla="*/ 6444546 h 6857997"/>
              <a:gd name="connsiteX278" fmla="*/ 1243465 w 12191995"/>
              <a:gd name="connsiteY278" fmla="*/ 6506588 h 6857997"/>
              <a:gd name="connsiteX279" fmla="*/ 1244160 w 12191995"/>
              <a:gd name="connsiteY279" fmla="*/ 6506588 h 6857997"/>
              <a:gd name="connsiteX280" fmla="*/ 1244856 w 12191995"/>
              <a:gd name="connsiteY280" fmla="*/ 6506588 h 6857997"/>
              <a:gd name="connsiteX281" fmla="*/ 1307481 w 12191995"/>
              <a:gd name="connsiteY281" fmla="*/ 6444200 h 6857997"/>
              <a:gd name="connsiteX282" fmla="*/ 1307481 w 12191995"/>
              <a:gd name="connsiteY282" fmla="*/ 6443506 h 6857997"/>
              <a:gd name="connsiteX283" fmla="*/ 1244509 w 12191995"/>
              <a:gd name="connsiteY283" fmla="*/ 6381118 h 6857997"/>
              <a:gd name="connsiteX284" fmla="*/ 1109518 w 12191995"/>
              <a:gd name="connsiteY284" fmla="*/ 6381118 h 6857997"/>
              <a:gd name="connsiteX285" fmla="*/ 1068117 w 12191995"/>
              <a:gd name="connsiteY285" fmla="*/ 6404686 h 6857997"/>
              <a:gd name="connsiteX286" fmla="*/ 1068117 w 12191995"/>
              <a:gd name="connsiteY286" fmla="*/ 6383891 h 6857997"/>
              <a:gd name="connsiteX287" fmla="*/ 1050025 w 12191995"/>
              <a:gd name="connsiteY287" fmla="*/ 6383891 h 6857997"/>
              <a:gd name="connsiteX288" fmla="*/ 1050025 w 12191995"/>
              <a:gd name="connsiteY288" fmla="*/ 6503467 h 6857997"/>
              <a:gd name="connsiteX289" fmla="*/ 1068117 w 12191995"/>
              <a:gd name="connsiteY289" fmla="*/ 6503467 h 6857997"/>
              <a:gd name="connsiteX290" fmla="*/ 1068117 w 12191995"/>
              <a:gd name="connsiteY290" fmla="*/ 6434841 h 6857997"/>
              <a:gd name="connsiteX291" fmla="*/ 1068117 w 12191995"/>
              <a:gd name="connsiteY291" fmla="*/ 6432414 h 6857997"/>
              <a:gd name="connsiteX292" fmla="*/ 1103604 w 12191995"/>
              <a:gd name="connsiteY292" fmla="*/ 6397061 h 6857997"/>
              <a:gd name="connsiteX293" fmla="*/ 1104300 w 12191995"/>
              <a:gd name="connsiteY293" fmla="*/ 6397061 h 6857997"/>
              <a:gd name="connsiteX294" fmla="*/ 1137699 w 12191995"/>
              <a:gd name="connsiteY294" fmla="*/ 6433454 h 6857997"/>
              <a:gd name="connsiteX295" fmla="*/ 1137699 w 12191995"/>
              <a:gd name="connsiteY295" fmla="*/ 6503813 h 6857997"/>
              <a:gd name="connsiteX296" fmla="*/ 1155791 w 12191995"/>
              <a:gd name="connsiteY296" fmla="*/ 6503813 h 6857997"/>
              <a:gd name="connsiteX297" fmla="*/ 1155791 w 12191995"/>
              <a:gd name="connsiteY297" fmla="*/ 6429295 h 6857997"/>
              <a:gd name="connsiteX298" fmla="*/ 1109518 w 12191995"/>
              <a:gd name="connsiteY298" fmla="*/ 6381118 h 6857997"/>
              <a:gd name="connsiteX299" fmla="*/ 970702 w 12191995"/>
              <a:gd name="connsiteY299" fmla="*/ 6381118 h 6857997"/>
              <a:gd name="connsiteX300" fmla="*/ 929301 w 12191995"/>
              <a:gd name="connsiteY300" fmla="*/ 6404686 h 6857997"/>
              <a:gd name="connsiteX301" fmla="*/ 929301 w 12191995"/>
              <a:gd name="connsiteY301" fmla="*/ 6383891 h 6857997"/>
              <a:gd name="connsiteX302" fmla="*/ 911210 w 12191995"/>
              <a:gd name="connsiteY302" fmla="*/ 6383891 h 6857997"/>
              <a:gd name="connsiteX303" fmla="*/ 911210 w 12191995"/>
              <a:gd name="connsiteY303" fmla="*/ 6503467 h 6857997"/>
              <a:gd name="connsiteX304" fmla="*/ 929301 w 12191995"/>
              <a:gd name="connsiteY304" fmla="*/ 6503467 h 6857997"/>
              <a:gd name="connsiteX305" fmla="*/ 929301 w 12191995"/>
              <a:gd name="connsiteY305" fmla="*/ 6434841 h 6857997"/>
              <a:gd name="connsiteX306" fmla="*/ 929301 w 12191995"/>
              <a:gd name="connsiteY306" fmla="*/ 6432414 h 6857997"/>
              <a:gd name="connsiteX307" fmla="*/ 964788 w 12191995"/>
              <a:gd name="connsiteY307" fmla="*/ 6397061 h 6857997"/>
              <a:gd name="connsiteX308" fmla="*/ 965484 w 12191995"/>
              <a:gd name="connsiteY308" fmla="*/ 6397061 h 6857997"/>
              <a:gd name="connsiteX309" fmla="*/ 998883 w 12191995"/>
              <a:gd name="connsiteY309" fmla="*/ 6433454 h 6857997"/>
              <a:gd name="connsiteX310" fmla="*/ 998883 w 12191995"/>
              <a:gd name="connsiteY310" fmla="*/ 6503813 h 6857997"/>
              <a:gd name="connsiteX311" fmla="*/ 1016975 w 12191995"/>
              <a:gd name="connsiteY311" fmla="*/ 6503813 h 6857997"/>
              <a:gd name="connsiteX312" fmla="*/ 1016975 w 12191995"/>
              <a:gd name="connsiteY312" fmla="*/ 6429295 h 6857997"/>
              <a:gd name="connsiteX313" fmla="*/ 970702 w 12191995"/>
              <a:gd name="connsiteY313" fmla="*/ 6381118 h 6857997"/>
              <a:gd name="connsiteX314" fmla="*/ 741603 w 12191995"/>
              <a:gd name="connsiteY314" fmla="*/ 6354690 h 6857997"/>
              <a:gd name="connsiteX315" fmla="*/ 716032 w 12191995"/>
              <a:gd name="connsiteY315" fmla="*/ 6373147 h 6857997"/>
              <a:gd name="connsiteX316" fmla="*/ 716032 w 12191995"/>
              <a:gd name="connsiteY316" fmla="*/ 6459103 h 6857997"/>
              <a:gd name="connsiteX317" fmla="*/ 760912 w 12191995"/>
              <a:gd name="connsiteY317" fmla="*/ 6503814 h 6857997"/>
              <a:gd name="connsiteX318" fmla="*/ 791528 w 12191995"/>
              <a:gd name="connsiteY318" fmla="*/ 6503814 h 6857997"/>
              <a:gd name="connsiteX319" fmla="*/ 766827 w 12191995"/>
              <a:gd name="connsiteY319" fmla="*/ 6459103 h 6857997"/>
              <a:gd name="connsiteX320" fmla="*/ 767175 w 12191995"/>
              <a:gd name="connsiteY320" fmla="*/ 6373147 h 6857997"/>
              <a:gd name="connsiteX321" fmla="*/ 741603 w 12191995"/>
              <a:gd name="connsiteY321" fmla="*/ 6354690 h 6857997"/>
              <a:gd name="connsiteX322" fmla="*/ 677240 w 12191995"/>
              <a:gd name="connsiteY322" fmla="*/ 6354690 h 6857997"/>
              <a:gd name="connsiteX323" fmla="*/ 651668 w 12191995"/>
              <a:gd name="connsiteY323" fmla="*/ 6373147 h 6857997"/>
              <a:gd name="connsiteX324" fmla="*/ 651668 w 12191995"/>
              <a:gd name="connsiteY324" fmla="*/ 6459103 h 6857997"/>
              <a:gd name="connsiteX325" fmla="*/ 696549 w 12191995"/>
              <a:gd name="connsiteY325" fmla="*/ 6503814 h 6857997"/>
              <a:gd name="connsiteX326" fmla="*/ 727165 w 12191995"/>
              <a:gd name="connsiteY326" fmla="*/ 6503814 h 6857997"/>
              <a:gd name="connsiteX327" fmla="*/ 702463 w 12191995"/>
              <a:gd name="connsiteY327" fmla="*/ 6459103 h 6857997"/>
              <a:gd name="connsiteX328" fmla="*/ 702811 w 12191995"/>
              <a:gd name="connsiteY328" fmla="*/ 6373147 h 6857997"/>
              <a:gd name="connsiteX329" fmla="*/ 677240 w 12191995"/>
              <a:gd name="connsiteY329" fmla="*/ 6354690 h 6857997"/>
              <a:gd name="connsiteX330" fmla="*/ 613920 w 12191995"/>
              <a:gd name="connsiteY330" fmla="*/ 6354690 h 6857997"/>
              <a:gd name="connsiteX331" fmla="*/ 588348 w 12191995"/>
              <a:gd name="connsiteY331" fmla="*/ 6373147 h 6857997"/>
              <a:gd name="connsiteX332" fmla="*/ 588348 w 12191995"/>
              <a:gd name="connsiteY332" fmla="*/ 6459103 h 6857997"/>
              <a:gd name="connsiteX333" fmla="*/ 633229 w 12191995"/>
              <a:gd name="connsiteY333" fmla="*/ 6503814 h 6857997"/>
              <a:gd name="connsiteX334" fmla="*/ 663845 w 12191995"/>
              <a:gd name="connsiteY334" fmla="*/ 6503814 h 6857997"/>
              <a:gd name="connsiteX335" fmla="*/ 639143 w 12191995"/>
              <a:gd name="connsiteY335" fmla="*/ 6459103 h 6857997"/>
              <a:gd name="connsiteX336" fmla="*/ 639491 w 12191995"/>
              <a:gd name="connsiteY336" fmla="*/ 6373147 h 6857997"/>
              <a:gd name="connsiteX337" fmla="*/ 613920 w 12191995"/>
              <a:gd name="connsiteY337" fmla="*/ 6354690 h 6857997"/>
              <a:gd name="connsiteX338" fmla="*/ 1590330 w 12191995"/>
              <a:gd name="connsiteY338" fmla="*/ 6347844 h 6857997"/>
              <a:gd name="connsiteX339" fmla="*/ 1590330 w 12191995"/>
              <a:gd name="connsiteY339" fmla="*/ 6383890 h 6857997"/>
              <a:gd name="connsiteX340" fmla="*/ 1573631 w 12191995"/>
              <a:gd name="connsiteY340" fmla="*/ 6383890 h 6857997"/>
              <a:gd name="connsiteX341" fmla="*/ 1573631 w 12191995"/>
              <a:gd name="connsiteY341" fmla="*/ 6399834 h 6857997"/>
              <a:gd name="connsiteX342" fmla="*/ 1590330 w 12191995"/>
              <a:gd name="connsiteY342" fmla="*/ 6399834 h 6857997"/>
              <a:gd name="connsiteX343" fmla="*/ 1590330 w 12191995"/>
              <a:gd name="connsiteY343" fmla="*/ 6472273 h 6857997"/>
              <a:gd name="connsiteX344" fmla="*/ 1624425 w 12191995"/>
              <a:gd name="connsiteY344" fmla="*/ 6506587 h 6857997"/>
              <a:gd name="connsiteX345" fmla="*/ 1645996 w 12191995"/>
              <a:gd name="connsiteY345" fmla="*/ 6501387 h 6857997"/>
              <a:gd name="connsiteX346" fmla="*/ 1645996 w 12191995"/>
              <a:gd name="connsiteY346" fmla="*/ 6486137 h 6857997"/>
              <a:gd name="connsiteX347" fmla="*/ 1628600 w 12191995"/>
              <a:gd name="connsiteY347" fmla="*/ 6490296 h 6857997"/>
              <a:gd name="connsiteX348" fmla="*/ 1608422 w 12191995"/>
              <a:gd name="connsiteY348" fmla="*/ 6470194 h 6857997"/>
              <a:gd name="connsiteX349" fmla="*/ 1608422 w 12191995"/>
              <a:gd name="connsiteY349" fmla="*/ 6400181 h 6857997"/>
              <a:gd name="connsiteX350" fmla="*/ 1646692 w 12191995"/>
              <a:gd name="connsiteY350" fmla="*/ 6400181 h 6857997"/>
              <a:gd name="connsiteX351" fmla="*/ 1646692 w 12191995"/>
              <a:gd name="connsiteY351" fmla="*/ 6384237 h 6857997"/>
              <a:gd name="connsiteX352" fmla="*/ 1608422 w 12191995"/>
              <a:gd name="connsiteY352" fmla="*/ 6384237 h 6857997"/>
              <a:gd name="connsiteX353" fmla="*/ 1608422 w 12191995"/>
              <a:gd name="connsiteY353" fmla="*/ 6347844 h 6857997"/>
              <a:gd name="connsiteX354" fmla="*/ 1673831 w 12191995"/>
              <a:gd name="connsiteY354" fmla="*/ 6338140 h 6857997"/>
              <a:gd name="connsiteX355" fmla="*/ 1673831 w 12191995"/>
              <a:gd name="connsiteY355" fmla="*/ 6357897 h 6857997"/>
              <a:gd name="connsiteX356" fmla="*/ 1694357 w 12191995"/>
              <a:gd name="connsiteY356" fmla="*/ 6357897 h 6857997"/>
              <a:gd name="connsiteX357" fmla="*/ 1694357 w 12191995"/>
              <a:gd name="connsiteY357" fmla="*/ 6338140 h 6857997"/>
              <a:gd name="connsiteX358" fmla="*/ 854848 w 12191995"/>
              <a:gd name="connsiteY358" fmla="*/ 6338140 h 6857997"/>
              <a:gd name="connsiteX359" fmla="*/ 854848 w 12191995"/>
              <a:gd name="connsiteY359" fmla="*/ 6357897 h 6857997"/>
              <a:gd name="connsiteX360" fmla="*/ 875374 w 12191995"/>
              <a:gd name="connsiteY360" fmla="*/ 6357897 h 6857997"/>
              <a:gd name="connsiteX361" fmla="*/ 875374 w 12191995"/>
              <a:gd name="connsiteY361" fmla="*/ 6338140 h 6857997"/>
              <a:gd name="connsiteX362" fmla="*/ 740385 w 12191995"/>
              <a:gd name="connsiteY362" fmla="*/ 6305906 h 6857997"/>
              <a:gd name="connsiteX363" fmla="*/ 715336 w 12191995"/>
              <a:gd name="connsiteY363" fmla="*/ 6324969 h 6857997"/>
              <a:gd name="connsiteX364" fmla="*/ 740385 w 12191995"/>
              <a:gd name="connsiteY364" fmla="*/ 6344032 h 6857997"/>
              <a:gd name="connsiteX365" fmla="*/ 765435 w 12191995"/>
              <a:gd name="connsiteY365" fmla="*/ 6324969 h 6857997"/>
              <a:gd name="connsiteX366" fmla="*/ 740385 w 12191995"/>
              <a:gd name="connsiteY366" fmla="*/ 6305906 h 6857997"/>
              <a:gd name="connsiteX367" fmla="*/ 676370 w 12191995"/>
              <a:gd name="connsiteY367" fmla="*/ 6305906 h 6857997"/>
              <a:gd name="connsiteX368" fmla="*/ 651320 w 12191995"/>
              <a:gd name="connsiteY368" fmla="*/ 6324969 h 6857997"/>
              <a:gd name="connsiteX369" fmla="*/ 676370 w 12191995"/>
              <a:gd name="connsiteY369" fmla="*/ 6344032 h 6857997"/>
              <a:gd name="connsiteX370" fmla="*/ 701420 w 12191995"/>
              <a:gd name="connsiteY370" fmla="*/ 6324969 h 6857997"/>
              <a:gd name="connsiteX371" fmla="*/ 676370 w 12191995"/>
              <a:gd name="connsiteY371" fmla="*/ 6305906 h 6857997"/>
              <a:gd name="connsiteX372" fmla="*/ 613050 w 12191995"/>
              <a:gd name="connsiteY372" fmla="*/ 6305906 h 6857997"/>
              <a:gd name="connsiteX373" fmla="*/ 588000 w 12191995"/>
              <a:gd name="connsiteY373" fmla="*/ 6324969 h 6857997"/>
              <a:gd name="connsiteX374" fmla="*/ 613050 w 12191995"/>
              <a:gd name="connsiteY374" fmla="*/ 6344032 h 6857997"/>
              <a:gd name="connsiteX375" fmla="*/ 638100 w 12191995"/>
              <a:gd name="connsiteY375" fmla="*/ 6324969 h 6857997"/>
              <a:gd name="connsiteX376" fmla="*/ 613050 w 12191995"/>
              <a:gd name="connsiteY376" fmla="*/ 6305906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1550324" y="6668101"/>
                </a:moveTo>
                <a:lnTo>
                  <a:pt x="1550324" y="6672260"/>
                </a:lnTo>
                <a:cubicBezTo>
                  <a:pt x="1550324" y="6679192"/>
                  <a:pt x="1545453" y="6682312"/>
                  <a:pt x="1539538" y="6682312"/>
                </a:cubicBezTo>
                <a:cubicBezTo>
                  <a:pt x="1534667" y="6682312"/>
                  <a:pt x="1531537" y="6679539"/>
                  <a:pt x="1531537" y="6675726"/>
                </a:cubicBezTo>
                <a:cubicBezTo>
                  <a:pt x="1531537" y="6671567"/>
                  <a:pt x="1534667" y="6669488"/>
                  <a:pt x="1539538" y="6669488"/>
                </a:cubicBezTo>
                <a:lnTo>
                  <a:pt x="1545453" y="6669488"/>
                </a:lnTo>
                <a:cubicBezTo>
                  <a:pt x="1547540" y="6669488"/>
                  <a:pt x="1549280" y="6669141"/>
                  <a:pt x="1550324" y="6668101"/>
                </a:cubicBezTo>
                <a:close/>
                <a:moveTo>
                  <a:pt x="1353059" y="6668101"/>
                </a:moveTo>
                <a:lnTo>
                  <a:pt x="1353059" y="6672260"/>
                </a:lnTo>
                <a:cubicBezTo>
                  <a:pt x="1353059" y="6679192"/>
                  <a:pt x="1347840" y="6682312"/>
                  <a:pt x="1342274" y="6682312"/>
                </a:cubicBezTo>
                <a:cubicBezTo>
                  <a:pt x="1337403" y="6682312"/>
                  <a:pt x="1334272" y="6679539"/>
                  <a:pt x="1334272" y="6675726"/>
                </a:cubicBezTo>
                <a:cubicBezTo>
                  <a:pt x="1334272" y="6671567"/>
                  <a:pt x="1337403" y="6669488"/>
                  <a:pt x="1342274" y="6669488"/>
                </a:cubicBezTo>
                <a:lnTo>
                  <a:pt x="1348188" y="6669488"/>
                </a:lnTo>
                <a:cubicBezTo>
                  <a:pt x="1350276" y="6669488"/>
                  <a:pt x="1352015" y="6669141"/>
                  <a:pt x="1353059" y="6668101"/>
                </a:cubicBezTo>
                <a:close/>
                <a:moveTo>
                  <a:pt x="954701" y="6665328"/>
                </a:moveTo>
                <a:lnTo>
                  <a:pt x="954701" y="6672953"/>
                </a:lnTo>
                <a:cubicBezTo>
                  <a:pt x="954701" y="6683004"/>
                  <a:pt x="946700" y="6687510"/>
                  <a:pt x="938349" y="6687163"/>
                </a:cubicBezTo>
                <a:cubicBezTo>
                  <a:pt x="929304" y="6687163"/>
                  <a:pt x="925825" y="6681618"/>
                  <a:pt x="925825" y="6677112"/>
                </a:cubicBezTo>
                <a:cubicBezTo>
                  <a:pt x="925825" y="6671220"/>
                  <a:pt x="929652" y="6667408"/>
                  <a:pt x="937653" y="6667408"/>
                </a:cubicBezTo>
                <a:lnTo>
                  <a:pt x="947743" y="6667408"/>
                </a:lnTo>
                <a:cubicBezTo>
                  <a:pt x="950527" y="6667408"/>
                  <a:pt x="953310" y="6667061"/>
                  <a:pt x="954701" y="6665328"/>
                </a:cubicBezTo>
                <a:close/>
                <a:moveTo>
                  <a:pt x="1648435" y="6647998"/>
                </a:moveTo>
                <a:cubicBezTo>
                  <a:pt x="1655393" y="6647998"/>
                  <a:pt x="1660264" y="6652850"/>
                  <a:pt x="1660960" y="6658396"/>
                </a:cubicBezTo>
                <a:lnTo>
                  <a:pt x="1635910" y="6658396"/>
                </a:lnTo>
                <a:cubicBezTo>
                  <a:pt x="1637302" y="6652157"/>
                  <a:pt x="1642173" y="6647998"/>
                  <a:pt x="1648435" y="6647998"/>
                </a:cubicBezTo>
                <a:close/>
                <a:moveTo>
                  <a:pt x="1102215" y="6643493"/>
                </a:moveTo>
                <a:cubicBezTo>
                  <a:pt x="1114392" y="6643493"/>
                  <a:pt x="1122742" y="6652851"/>
                  <a:pt x="1122742" y="6665328"/>
                </a:cubicBezTo>
                <a:cubicBezTo>
                  <a:pt x="1122742" y="6677459"/>
                  <a:pt x="1114392" y="6687164"/>
                  <a:pt x="1102215" y="6687164"/>
                </a:cubicBezTo>
                <a:cubicBezTo>
                  <a:pt x="1090038" y="6687164"/>
                  <a:pt x="1081688" y="6677806"/>
                  <a:pt x="1081688" y="6665328"/>
                </a:cubicBezTo>
                <a:cubicBezTo>
                  <a:pt x="1081688" y="6653198"/>
                  <a:pt x="1090038" y="6643493"/>
                  <a:pt x="1102215" y="6643493"/>
                </a:cubicBezTo>
                <a:close/>
                <a:moveTo>
                  <a:pt x="1002713" y="6637253"/>
                </a:moveTo>
                <a:cubicBezTo>
                  <a:pt x="996103" y="6637253"/>
                  <a:pt x="989493" y="6640026"/>
                  <a:pt x="986362" y="6647304"/>
                </a:cubicBezTo>
                <a:lnTo>
                  <a:pt x="986362" y="6637947"/>
                </a:lnTo>
                <a:lnTo>
                  <a:pt x="979055" y="6637947"/>
                </a:lnTo>
                <a:lnTo>
                  <a:pt x="979055" y="6692015"/>
                </a:lnTo>
                <a:lnTo>
                  <a:pt x="986362" y="6692015"/>
                </a:lnTo>
                <a:lnTo>
                  <a:pt x="986362" y="6661861"/>
                </a:lnTo>
                <a:cubicBezTo>
                  <a:pt x="986362" y="6649384"/>
                  <a:pt x="992972" y="6644878"/>
                  <a:pt x="1002713" y="6644878"/>
                </a:cubicBezTo>
                <a:lnTo>
                  <a:pt x="1006541" y="6644878"/>
                </a:lnTo>
                <a:lnTo>
                  <a:pt x="1006888" y="6637600"/>
                </a:lnTo>
                <a:cubicBezTo>
                  <a:pt x="1005149" y="6637253"/>
                  <a:pt x="1004105" y="6637253"/>
                  <a:pt x="1002713" y="6637253"/>
                </a:cubicBezTo>
                <a:close/>
                <a:moveTo>
                  <a:pt x="1102215" y="6636907"/>
                </a:moveTo>
                <a:cubicBezTo>
                  <a:pt x="1086559" y="6636907"/>
                  <a:pt x="1074034" y="6648692"/>
                  <a:pt x="1074034" y="6665328"/>
                </a:cubicBezTo>
                <a:cubicBezTo>
                  <a:pt x="1074034" y="6681965"/>
                  <a:pt x="1086559" y="6693750"/>
                  <a:pt x="1102215" y="6693750"/>
                </a:cubicBezTo>
                <a:cubicBezTo>
                  <a:pt x="1117871" y="6693750"/>
                  <a:pt x="1130396" y="6681965"/>
                  <a:pt x="1130396" y="6665328"/>
                </a:cubicBezTo>
                <a:cubicBezTo>
                  <a:pt x="1130396" y="6649038"/>
                  <a:pt x="1117871" y="6636907"/>
                  <a:pt x="1102215" y="6636907"/>
                </a:cubicBezTo>
                <a:close/>
                <a:moveTo>
                  <a:pt x="941829" y="6636907"/>
                </a:moveTo>
                <a:cubicBezTo>
                  <a:pt x="932435" y="6636907"/>
                  <a:pt x="924781" y="6641066"/>
                  <a:pt x="920954" y="6643839"/>
                </a:cubicBezTo>
                <a:lnTo>
                  <a:pt x="924433" y="6649385"/>
                </a:lnTo>
                <a:cubicBezTo>
                  <a:pt x="928956" y="6646266"/>
                  <a:pt x="934522" y="6643492"/>
                  <a:pt x="941133" y="6643492"/>
                </a:cubicBezTo>
                <a:cubicBezTo>
                  <a:pt x="948439" y="6643492"/>
                  <a:pt x="954701" y="6646612"/>
                  <a:pt x="954701" y="6654930"/>
                </a:cubicBezTo>
                <a:lnTo>
                  <a:pt x="954354" y="6656663"/>
                </a:lnTo>
                <a:cubicBezTo>
                  <a:pt x="954354" y="6659436"/>
                  <a:pt x="952962" y="6661515"/>
                  <a:pt x="949135" y="6661515"/>
                </a:cubicBezTo>
                <a:lnTo>
                  <a:pt x="936262" y="6661515"/>
                </a:lnTo>
                <a:cubicBezTo>
                  <a:pt x="925129" y="6661515"/>
                  <a:pt x="917823" y="6667408"/>
                  <a:pt x="917823" y="6677459"/>
                </a:cubicBezTo>
                <a:cubicBezTo>
                  <a:pt x="917823" y="6687163"/>
                  <a:pt x="925825" y="6694095"/>
                  <a:pt x="937653" y="6694095"/>
                </a:cubicBezTo>
                <a:cubicBezTo>
                  <a:pt x="944264" y="6694095"/>
                  <a:pt x="951570" y="6691323"/>
                  <a:pt x="954701" y="6685777"/>
                </a:cubicBezTo>
                <a:lnTo>
                  <a:pt x="954701" y="6692362"/>
                </a:lnTo>
                <a:lnTo>
                  <a:pt x="962356" y="6692362"/>
                </a:lnTo>
                <a:lnTo>
                  <a:pt x="962356" y="6655277"/>
                </a:lnTo>
                <a:cubicBezTo>
                  <a:pt x="962356" y="6644186"/>
                  <a:pt x="954701" y="6636907"/>
                  <a:pt x="941829" y="6636907"/>
                </a:cubicBezTo>
                <a:close/>
                <a:moveTo>
                  <a:pt x="1453257" y="6636214"/>
                </a:moveTo>
                <a:lnTo>
                  <a:pt x="1472392" y="6692364"/>
                </a:lnTo>
                <a:lnTo>
                  <a:pt x="1492223" y="6692364"/>
                </a:lnTo>
                <a:lnTo>
                  <a:pt x="1512402" y="6636214"/>
                </a:lnTo>
                <a:lnTo>
                  <a:pt x="1495702" y="6636214"/>
                </a:lnTo>
                <a:lnTo>
                  <a:pt x="1482829" y="6675033"/>
                </a:lnTo>
                <a:lnTo>
                  <a:pt x="1470652" y="6636214"/>
                </a:lnTo>
                <a:close/>
                <a:moveTo>
                  <a:pt x="1421249" y="6636214"/>
                </a:moveTo>
                <a:lnTo>
                  <a:pt x="1421249" y="6649731"/>
                </a:lnTo>
                <a:lnTo>
                  <a:pt x="1428903" y="6649731"/>
                </a:lnTo>
                <a:lnTo>
                  <a:pt x="1428903" y="6692362"/>
                </a:lnTo>
                <a:lnTo>
                  <a:pt x="1444908" y="6692362"/>
                </a:lnTo>
                <a:lnTo>
                  <a:pt x="1445255" y="6692362"/>
                </a:lnTo>
                <a:lnTo>
                  <a:pt x="1445255" y="6636214"/>
                </a:lnTo>
                <a:close/>
                <a:moveTo>
                  <a:pt x="1412551" y="6635174"/>
                </a:moveTo>
                <a:cubicBezTo>
                  <a:pt x="1405593" y="6635174"/>
                  <a:pt x="1400027" y="6638987"/>
                  <a:pt x="1397939" y="6644879"/>
                </a:cubicBezTo>
                <a:lnTo>
                  <a:pt x="1397939" y="6635868"/>
                </a:lnTo>
                <a:lnTo>
                  <a:pt x="1382283" y="6635868"/>
                </a:lnTo>
                <a:lnTo>
                  <a:pt x="1382283" y="6692017"/>
                </a:lnTo>
                <a:lnTo>
                  <a:pt x="1398287" y="6692017"/>
                </a:lnTo>
                <a:lnTo>
                  <a:pt x="1398287" y="6665328"/>
                </a:lnTo>
                <a:cubicBezTo>
                  <a:pt x="1398287" y="6655624"/>
                  <a:pt x="1402114" y="6651811"/>
                  <a:pt x="1410116" y="6651811"/>
                </a:cubicBezTo>
                <a:lnTo>
                  <a:pt x="1416726" y="6651811"/>
                </a:lnTo>
                <a:lnTo>
                  <a:pt x="1417074" y="6651811"/>
                </a:lnTo>
                <a:lnTo>
                  <a:pt x="1417074" y="6635521"/>
                </a:lnTo>
                <a:cubicBezTo>
                  <a:pt x="1415335" y="6635174"/>
                  <a:pt x="1413943" y="6635174"/>
                  <a:pt x="1412551" y="6635174"/>
                </a:cubicBezTo>
                <a:close/>
                <a:moveTo>
                  <a:pt x="1648783" y="6634827"/>
                </a:moveTo>
                <a:cubicBezTo>
                  <a:pt x="1632083" y="6634827"/>
                  <a:pt x="1619558" y="6647305"/>
                  <a:pt x="1619558" y="6664288"/>
                </a:cubicBezTo>
                <a:cubicBezTo>
                  <a:pt x="1619558" y="6681271"/>
                  <a:pt x="1632431" y="6693749"/>
                  <a:pt x="1649131" y="6693749"/>
                </a:cubicBezTo>
                <a:cubicBezTo>
                  <a:pt x="1661656" y="6693749"/>
                  <a:pt x="1672441" y="6688203"/>
                  <a:pt x="1677312" y="6676072"/>
                </a:cubicBezTo>
                <a:lnTo>
                  <a:pt x="1660612" y="6674339"/>
                </a:lnTo>
                <a:cubicBezTo>
                  <a:pt x="1658177" y="6678152"/>
                  <a:pt x="1653654" y="6680231"/>
                  <a:pt x="1649131" y="6680231"/>
                </a:cubicBezTo>
                <a:cubicBezTo>
                  <a:pt x="1642173" y="6680231"/>
                  <a:pt x="1636954" y="6675032"/>
                  <a:pt x="1636258" y="6668794"/>
                </a:cubicBezTo>
                <a:lnTo>
                  <a:pt x="1678355" y="6668794"/>
                </a:lnTo>
                <a:cubicBezTo>
                  <a:pt x="1678355" y="6644878"/>
                  <a:pt x="1664439" y="6634827"/>
                  <a:pt x="1648783" y="6634827"/>
                </a:cubicBezTo>
                <a:close/>
                <a:moveTo>
                  <a:pt x="1541626" y="6634481"/>
                </a:moveTo>
                <a:cubicBezTo>
                  <a:pt x="1528057" y="6634481"/>
                  <a:pt x="1517620" y="6641413"/>
                  <a:pt x="1517620" y="6641413"/>
                </a:cubicBezTo>
                <a:lnTo>
                  <a:pt x="1523882" y="6653544"/>
                </a:lnTo>
                <a:cubicBezTo>
                  <a:pt x="1528057" y="6651118"/>
                  <a:pt x="1535363" y="6648345"/>
                  <a:pt x="1540930" y="6648345"/>
                </a:cubicBezTo>
                <a:cubicBezTo>
                  <a:pt x="1547192" y="6648345"/>
                  <a:pt x="1550324" y="6650771"/>
                  <a:pt x="1550324" y="6654931"/>
                </a:cubicBezTo>
                <a:lnTo>
                  <a:pt x="1549976" y="6654931"/>
                </a:lnTo>
                <a:cubicBezTo>
                  <a:pt x="1549976" y="6657010"/>
                  <a:pt x="1548932" y="6658397"/>
                  <a:pt x="1546149" y="6658397"/>
                </a:cubicBezTo>
                <a:lnTo>
                  <a:pt x="1535016" y="6658397"/>
                </a:lnTo>
                <a:cubicBezTo>
                  <a:pt x="1522491" y="6658397"/>
                  <a:pt x="1514489" y="6664982"/>
                  <a:pt x="1514489" y="6675726"/>
                </a:cubicBezTo>
                <a:cubicBezTo>
                  <a:pt x="1514489" y="6685084"/>
                  <a:pt x="1522491" y="6693403"/>
                  <a:pt x="1534320" y="6693403"/>
                </a:cubicBezTo>
                <a:cubicBezTo>
                  <a:pt x="1540582" y="6693403"/>
                  <a:pt x="1547192" y="6691323"/>
                  <a:pt x="1549976" y="6686817"/>
                </a:cubicBezTo>
                <a:lnTo>
                  <a:pt x="1549976" y="6692016"/>
                </a:lnTo>
                <a:lnTo>
                  <a:pt x="1565980" y="6692016"/>
                </a:lnTo>
                <a:lnTo>
                  <a:pt x="1565980" y="6655277"/>
                </a:lnTo>
                <a:cubicBezTo>
                  <a:pt x="1565980" y="6640373"/>
                  <a:pt x="1554499" y="6634481"/>
                  <a:pt x="1541626" y="6634481"/>
                </a:cubicBezTo>
                <a:close/>
                <a:moveTo>
                  <a:pt x="1344361" y="6634481"/>
                </a:moveTo>
                <a:cubicBezTo>
                  <a:pt x="1330793" y="6634481"/>
                  <a:pt x="1320355" y="6641413"/>
                  <a:pt x="1320355" y="6641413"/>
                </a:cubicBezTo>
                <a:lnTo>
                  <a:pt x="1326618" y="6653544"/>
                </a:lnTo>
                <a:cubicBezTo>
                  <a:pt x="1330793" y="6651118"/>
                  <a:pt x="1338099" y="6648345"/>
                  <a:pt x="1343665" y="6648345"/>
                </a:cubicBezTo>
                <a:cubicBezTo>
                  <a:pt x="1349928" y="6648345"/>
                  <a:pt x="1353059" y="6650771"/>
                  <a:pt x="1353059" y="6654931"/>
                </a:cubicBezTo>
                <a:lnTo>
                  <a:pt x="1352711" y="6654931"/>
                </a:lnTo>
                <a:cubicBezTo>
                  <a:pt x="1352711" y="6657010"/>
                  <a:pt x="1351667" y="6658397"/>
                  <a:pt x="1348884" y="6658397"/>
                </a:cubicBezTo>
                <a:lnTo>
                  <a:pt x="1337751" y="6658397"/>
                </a:lnTo>
                <a:cubicBezTo>
                  <a:pt x="1325226" y="6658397"/>
                  <a:pt x="1317224" y="6664982"/>
                  <a:pt x="1317224" y="6675726"/>
                </a:cubicBezTo>
                <a:cubicBezTo>
                  <a:pt x="1317224" y="6685084"/>
                  <a:pt x="1325226" y="6693403"/>
                  <a:pt x="1337055" y="6693403"/>
                </a:cubicBezTo>
                <a:cubicBezTo>
                  <a:pt x="1343318" y="6693403"/>
                  <a:pt x="1349928" y="6691323"/>
                  <a:pt x="1352711" y="6686817"/>
                </a:cubicBezTo>
                <a:lnTo>
                  <a:pt x="1352711" y="6692016"/>
                </a:lnTo>
                <a:lnTo>
                  <a:pt x="1368715" y="6692016"/>
                </a:lnTo>
                <a:lnTo>
                  <a:pt x="1368715" y="6655277"/>
                </a:lnTo>
                <a:cubicBezTo>
                  <a:pt x="1368715" y="6640373"/>
                  <a:pt x="1357234" y="6634481"/>
                  <a:pt x="1344361" y="6634481"/>
                </a:cubicBezTo>
                <a:close/>
                <a:moveTo>
                  <a:pt x="1020804" y="6615418"/>
                </a:moveTo>
                <a:lnTo>
                  <a:pt x="1020804" y="6638294"/>
                </a:lnTo>
                <a:lnTo>
                  <a:pt x="1011410" y="6638294"/>
                </a:lnTo>
                <a:lnTo>
                  <a:pt x="1011410" y="6644532"/>
                </a:lnTo>
                <a:lnTo>
                  <a:pt x="1020804" y="6644532"/>
                </a:lnTo>
                <a:lnTo>
                  <a:pt x="1020804" y="6681272"/>
                </a:lnTo>
                <a:cubicBezTo>
                  <a:pt x="1020804" y="6691323"/>
                  <a:pt x="1027762" y="6692710"/>
                  <a:pt x="1033329" y="6692710"/>
                </a:cubicBezTo>
                <a:cubicBezTo>
                  <a:pt x="1037852" y="6692710"/>
                  <a:pt x="1041679" y="6692363"/>
                  <a:pt x="1041679" y="6692363"/>
                </a:cubicBezTo>
                <a:lnTo>
                  <a:pt x="1041679" y="6686124"/>
                </a:lnTo>
                <a:cubicBezTo>
                  <a:pt x="1041679" y="6686124"/>
                  <a:pt x="1039592" y="6686471"/>
                  <a:pt x="1036113" y="6686471"/>
                </a:cubicBezTo>
                <a:cubicBezTo>
                  <a:pt x="1031938" y="6686471"/>
                  <a:pt x="1028459" y="6686124"/>
                  <a:pt x="1028459" y="6681272"/>
                </a:cubicBezTo>
                <a:lnTo>
                  <a:pt x="1028459" y="6644532"/>
                </a:lnTo>
                <a:lnTo>
                  <a:pt x="1042027" y="6644532"/>
                </a:lnTo>
                <a:lnTo>
                  <a:pt x="1042027" y="6638294"/>
                </a:lnTo>
                <a:lnTo>
                  <a:pt x="1028459" y="6638294"/>
                </a:lnTo>
                <a:lnTo>
                  <a:pt x="1028459" y="6615418"/>
                </a:lnTo>
                <a:close/>
                <a:moveTo>
                  <a:pt x="1583375" y="6615071"/>
                </a:moveTo>
                <a:lnTo>
                  <a:pt x="1583375" y="6636560"/>
                </a:lnTo>
                <a:lnTo>
                  <a:pt x="1574677" y="6636560"/>
                </a:lnTo>
                <a:lnTo>
                  <a:pt x="1574677" y="6650078"/>
                </a:lnTo>
                <a:lnTo>
                  <a:pt x="1583375" y="6650078"/>
                </a:lnTo>
                <a:lnTo>
                  <a:pt x="1583375" y="6680925"/>
                </a:lnTo>
                <a:cubicBezTo>
                  <a:pt x="1583375" y="6692016"/>
                  <a:pt x="1591725" y="6693403"/>
                  <a:pt x="1599727" y="6693403"/>
                </a:cubicBezTo>
                <a:cubicBezTo>
                  <a:pt x="1604598" y="6693403"/>
                  <a:pt x="1612252" y="6692709"/>
                  <a:pt x="1612252" y="6692709"/>
                </a:cubicBezTo>
                <a:lnTo>
                  <a:pt x="1612252" y="6679192"/>
                </a:lnTo>
                <a:cubicBezTo>
                  <a:pt x="1612252" y="6679192"/>
                  <a:pt x="1609120" y="6679538"/>
                  <a:pt x="1604946" y="6679538"/>
                </a:cubicBezTo>
                <a:cubicBezTo>
                  <a:pt x="1602510" y="6679538"/>
                  <a:pt x="1599727" y="6678845"/>
                  <a:pt x="1599727" y="6675380"/>
                </a:cubicBezTo>
                <a:lnTo>
                  <a:pt x="1599727" y="6650078"/>
                </a:lnTo>
                <a:lnTo>
                  <a:pt x="1611904" y="6650078"/>
                </a:lnTo>
                <a:lnTo>
                  <a:pt x="1611904" y="6636560"/>
                </a:lnTo>
                <a:lnTo>
                  <a:pt x="1599727" y="6636560"/>
                </a:lnTo>
                <a:lnTo>
                  <a:pt x="1599727" y="6615071"/>
                </a:lnTo>
                <a:close/>
                <a:moveTo>
                  <a:pt x="867724" y="6612992"/>
                </a:moveTo>
                <a:lnTo>
                  <a:pt x="883727" y="6612992"/>
                </a:lnTo>
                <a:cubicBezTo>
                  <a:pt x="894861" y="6612992"/>
                  <a:pt x="904602" y="6619577"/>
                  <a:pt x="904602" y="6632402"/>
                </a:cubicBezTo>
                <a:cubicBezTo>
                  <a:pt x="904602" y="6645226"/>
                  <a:pt x="895209" y="6652158"/>
                  <a:pt x="883727" y="6652158"/>
                </a:cubicBezTo>
                <a:lnTo>
                  <a:pt x="867724" y="6652158"/>
                </a:lnTo>
                <a:lnTo>
                  <a:pt x="867724" y="6613339"/>
                </a:lnTo>
                <a:close/>
                <a:moveTo>
                  <a:pt x="1291826" y="6606753"/>
                </a:moveTo>
                <a:lnTo>
                  <a:pt x="1291826" y="6692364"/>
                </a:lnTo>
                <a:lnTo>
                  <a:pt x="1307830" y="6692364"/>
                </a:lnTo>
                <a:lnTo>
                  <a:pt x="1307830" y="6606753"/>
                </a:lnTo>
                <a:close/>
                <a:moveTo>
                  <a:pt x="860070" y="6606753"/>
                </a:moveTo>
                <a:lnTo>
                  <a:pt x="860070" y="6692364"/>
                </a:lnTo>
                <a:lnTo>
                  <a:pt x="867724" y="6692364"/>
                </a:lnTo>
                <a:lnTo>
                  <a:pt x="867724" y="6659090"/>
                </a:lnTo>
                <a:lnTo>
                  <a:pt x="883032" y="6659090"/>
                </a:lnTo>
                <a:cubicBezTo>
                  <a:pt x="902863" y="6659090"/>
                  <a:pt x="912604" y="6646959"/>
                  <a:pt x="912604" y="6632748"/>
                </a:cubicBezTo>
                <a:cubicBezTo>
                  <a:pt x="912604" y="6618538"/>
                  <a:pt x="902863" y="6606753"/>
                  <a:pt x="883032" y="6606753"/>
                </a:cubicBezTo>
                <a:close/>
                <a:moveTo>
                  <a:pt x="1436209" y="6606406"/>
                </a:moveTo>
                <a:cubicBezTo>
                  <a:pt x="1430643" y="6606406"/>
                  <a:pt x="1426120" y="6611259"/>
                  <a:pt x="1426120" y="6616804"/>
                </a:cubicBezTo>
                <a:cubicBezTo>
                  <a:pt x="1426120" y="6622350"/>
                  <a:pt x="1430643" y="6626855"/>
                  <a:pt x="1436209" y="6626855"/>
                </a:cubicBezTo>
                <a:cubicBezTo>
                  <a:pt x="1442124" y="6626855"/>
                  <a:pt x="1446647" y="6622696"/>
                  <a:pt x="1446647" y="6616804"/>
                </a:cubicBezTo>
                <a:cubicBezTo>
                  <a:pt x="1446647" y="6610912"/>
                  <a:pt x="1442124" y="6606406"/>
                  <a:pt x="1436209" y="6606406"/>
                </a:cubicBezTo>
                <a:close/>
                <a:moveTo>
                  <a:pt x="1158925" y="6606059"/>
                </a:moveTo>
                <a:cubicBezTo>
                  <a:pt x="1153358" y="6606059"/>
                  <a:pt x="1146748" y="6608832"/>
                  <a:pt x="1146748" y="6618883"/>
                </a:cubicBezTo>
                <a:lnTo>
                  <a:pt x="1146400" y="6637946"/>
                </a:lnTo>
                <a:lnTo>
                  <a:pt x="1137007" y="6637946"/>
                </a:lnTo>
                <a:lnTo>
                  <a:pt x="1137007" y="6644185"/>
                </a:lnTo>
                <a:lnTo>
                  <a:pt x="1146400" y="6644185"/>
                </a:lnTo>
                <a:lnTo>
                  <a:pt x="1146400" y="6692016"/>
                </a:lnTo>
                <a:lnTo>
                  <a:pt x="1154054" y="6692016"/>
                </a:lnTo>
                <a:lnTo>
                  <a:pt x="1154054" y="6644185"/>
                </a:lnTo>
                <a:lnTo>
                  <a:pt x="1165187" y="6644185"/>
                </a:lnTo>
                <a:lnTo>
                  <a:pt x="1165187" y="6637946"/>
                </a:lnTo>
                <a:lnTo>
                  <a:pt x="1154054" y="6637946"/>
                </a:lnTo>
                <a:lnTo>
                  <a:pt x="1154054" y="6619576"/>
                </a:lnTo>
                <a:cubicBezTo>
                  <a:pt x="1154054" y="6614378"/>
                  <a:pt x="1155794" y="6612298"/>
                  <a:pt x="1160665" y="6612298"/>
                </a:cubicBezTo>
                <a:cubicBezTo>
                  <a:pt x="1162752" y="6612298"/>
                  <a:pt x="1166231" y="6612991"/>
                  <a:pt x="1166231" y="6612991"/>
                </a:cubicBezTo>
                <a:lnTo>
                  <a:pt x="1166231" y="6606406"/>
                </a:lnTo>
                <a:cubicBezTo>
                  <a:pt x="1166231" y="6606406"/>
                  <a:pt x="1162752" y="6606059"/>
                  <a:pt x="1158925" y="6606059"/>
                </a:cubicBezTo>
                <a:close/>
                <a:moveTo>
                  <a:pt x="1239988" y="6605020"/>
                </a:moveTo>
                <a:cubicBezTo>
                  <a:pt x="1214591" y="6605020"/>
                  <a:pt x="1195108" y="6623390"/>
                  <a:pt x="1195108" y="6649385"/>
                </a:cubicBezTo>
                <a:cubicBezTo>
                  <a:pt x="1195108" y="6675380"/>
                  <a:pt x="1214591" y="6693750"/>
                  <a:pt x="1239988" y="6693750"/>
                </a:cubicBezTo>
                <a:cubicBezTo>
                  <a:pt x="1259471" y="6693750"/>
                  <a:pt x="1277215" y="6681965"/>
                  <a:pt x="1282086" y="6661863"/>
                </a:cubicBezTo>
                <a:lnTo>
                  <a:pt x="1263298" y="6661863"/>
                </a:lnTo>
                <a:cubicBezTo>
                  <a:pt x="1260167" y="6671914"/>
                  <a:pt x="1251469" y="6678153"/>
                  <a:pt x="1239988" y="6678153"/>
                </a:cubicBezTo>
                <a:cubicBezTo>
                  <a:pt x="1223636" y="6678153"/>
                  <a:pt x="1212852" y="6666022"/>
                  <a:pt x="1212852" y="6649385"/>
                </a:cubicBezTo>
                <a:cubicBezTo>
                  <a:pt x="1212852" y="6632748"/>
                  <a:pt x="1223636" y="6620617"/>
                  <a:pt x="1239988" y="6620617"/>
                </a:cubicBezTo>
                <a:cubicBezTo>
                  <a:pt x="1251469" y="6620617"/>
                  <a:pt x="1260167" y="6626856"/>
                  <a:pt x="1263298" y="6636907"/>
                </a:cubicBezTo>
                <a:lnTo>
                  <a:pt x="1282086" y="6636907"/>
                </a:lnTo>
                <a:cubicBezTo>
                  <a:pt x="1277215" y="6616805"/>
                  <a:pt x="1259471" y="6605020"/>
                  <a:pt x="1239988" y="6605020"/>
                </a:cubicBezTo>
                <a:close/>
                <a:moveTo>
                  <a:pt x="1499179" y="6443852"/>
                </a:moveTo>
                <a:cubicBezTo>
                  <a:pt x="1511008" y="6443852"/>
                  <a:pt x="1522837" y="6445585"/>
                  <a:pt x="1534318" y="6449051"/>
                </a:cubicBezTo>
                <a:lnTo>
                  <a:pt x="1534318" y="6460142"/>
                </a:lnTo>
                <a:cubicBezTo>
                  <a:pt x="1534318" y="6479205"/>
                  <a:pt x="1516227" y="6492376"/>
                  <a:pt x="1494308" y="6492376"/>
                </a:cubicBezTo>
                <a:cubicBezTo>
                  <a:pt x="1477956" y="6492376"/>
                  <a:pt x="1464040" y="6483711"/>
                  <a:pt x="1464040" y="6468461"/>
                </a:cubicBezTo>
                <a:lnTo>
                  <a:pt x="1464040" y="6468114"/>
                </a:lnTo>
                <a:cubicBezTo>
                  <a:pt x="1464040" y="6453557"/>
                  <a:pt x="1476913" y="6443852"/>
                  <a:pt x="1499179" y="6443852"/>
                </a:cubicBezTo>
                <a:close/>
                <a:moveTo>
                  <a:pt x="1244160" y="6397409"/>
                </a:moveTo>
                <a:cubicBezTo>
                  <a:pt x="1268862" y="6397755"/>
                  <a:pt x="1289041" y="6418205"/>
                  <a:pt x="1289041" y="6442813"/>
                </a:cubicBezTo>
                <a:cubicBezTo>
                  <a:pt x="1289041" y="6443160"/>
                  <a:pt x="1289041" y="6443853"/>
                  <a:pt x="1289041" y="6444546"/>
                </a:cubicBezTo>
                <a:cubicBezTo>
                  <a:pt x="1289041" y="6445239"/>
                  <a:pt x="1289041" y="6445932"/>
                  <a:pt x="1288693" y="6446626"/>
                </a:cubicBezTo>
                <a:cubicBezTo>
                  <a:pt x="1288693" y="6470888"/>
                  <a:pt x="1268862" y="6490991"/>
                  <a:pt x="1244509" y="6490991"/>
                </a:cubicBezTo>
                <a:cubicBezTo>
                  <a:pt x="1220154" y="6490644"/>
                  <a:pt x="1199975" y="6470541"/>
                  <a:pt x="1199975" y="6445932"/>
                </a:cubicBezTo>
                <a:cubicBezTo>
                  <a:pt x="1199975" y="6445239"/>
                  <a:pt x="1199975" y="6444893"/>
                  <a:pt x="1199975" y="6444200"/>
                </a:cubicBezTo>
                <a:lnTo>
                  <a:pt x="1199975" y="6443853"/>
                </a:lnTo>
                <a:cubicBezTo>
                  <a:pt x="1199975" y="6418551"/>
                  <a:pt x="1218067" y="6397409"/>
                  <a:pt x="1244160" y="6397409"/>
                </a:cubicBezTo>
                <a:close/>
                <a:moveTo>
                  <a:pt x="1905191" y="6396368"/>
                </a:moveTo>
                <a:cubicBezTo>
                  <a:pt x="1929197" y="6396368"/>
                  <a:pt x="1941722" y="6415084"/>
                  <a:pt x="1943809" y="6436920"/>
                </a:cubicBezTo>
                <a:lnTo>
                  <a:pt x="1865877" y="6436920"/>
                </a:lnTo>
                <a:cubicBezTo>
                  <a:pt x="1868660" y="6413698"/>
                  <a:pt x="1884316" y="6396368"/>
                  <a:pt x="1905191" y="6396368"/>
                </a:cubicBezTo>
                <a:close/>
                <a:moveTo>
                  <a:pt x="1675222" y="6383892"/>
                </a:moveTo>
                <a:lnTo>
                  <a:pt x="1675222" y="6504162"/>
                </a:lnTo>
                <a:lnTo>
                  <a:pt x="1693313" y="6504162"/>
                </a:lnTo>
                <a:lnTo>
                  <a:pt x="1693313" y="6383892"/>
                </a:lnTo>
                <a:close/>
                <a:moveTo>
                  <a:pt x="855892" y="6383892"/>
                </a:moveTo>
                <a:lnTo>
                  <a:pt x="855892" y="6504162"/>
                </a:lnTo>
                <a:lnTo>
                  <a:pt x="873982" y="6504162"/>
                </a:lnTo>
                <a:lnTo>
                  <a:pt x="873982" y="6383892"/>
                </a:lnTo>
                <a:close/>
                <a:moveTo>
                  <a:pt x="1718362" y="6383891"/>
                </a:moveTo>
                <a:lnTo>
                  <a:pt x="1770549" y="6505201"/>
                </a:lnTo>
                <a:lnTo>
                  <a:pt x="1786205" y="6505201"/>
                </a:lnTo>
                <a:lnTo>
                  <a:pt x="1838739" y="6383891"/>
                </a:lnTo>
                <a:lnTo>
                  <a:pt x="1819605" y="6383891"/>
                </a:lnTo>
                <a:lnTo>
                  <a:pt x="1778551" y="6483712"/>
                </a:lnTo>
                <a:lnTo>
                  <a:pt x="1738193" y="6383891"/>
                </a:lnTo>
                <a:close/>
                <a:moveTo>
                  <a:pt x="1316177" y="6383891"/>
                </a:moveTo>
                <a:lnTo>
                  <a:pt x="1368364" y="6505201"/>
                </a:lnTo>
                <a:lnTo>
                  <a:pt x="1384368" y="6505201"/>
                </a:lnTo>
                <a:lnTo>
                  <a:pt x="1436902" y="6383891"/>
                </a:lnTo>
                <a:lnTo>
                  <a:pt x="1417419" y="6383891"/>
                </a:lnTo>
                <a:lnTo>
                  <a:pt x="1376714" y="6483712"/>
                </a:lnTo>
                <a:lnTo>
                  <a:pt x="1336008" y="6383891"/>
                </a:lnTo>
                <a:close/>
                <a:moveTo>
                  <a:pt x="1500223" y="6382158"/>
                </a:moveTo>
                <a:cubicBezTo>
                  <a:pt x="1484915" y="6382504"/>
                  <a:pt x="1469955" y="6385970"/>
                  <a:pt x="1456386" y="6392556"/>
                </a:cubicBezTo>
                <a:lnTo>
                  <a:pt x="1461605" y="6407113"/>
                </a:lnTo>
                <a:cubicBezTo>
                  <a:pt x="1472738" y="6401567"/>
                  <a:pt x="1485263" y="6398448"/>
                  <a:pt x="1498136" y="6398448"/>
                </a:cubicBezTo>
                <a:cubicBezTo>
                  <a:pt x="1520750" y="6398448"/>
                  <a:pt x="1533970" y="6409539"/>
                  <a:pt x="1533970" y="6431028"/>
                </a:cubicBezTo>
                <a:lnTo>
                  <a:pt x="1533970" y="6435187"/>
                </a:lnTo>
                <a:cubicBezTo>
                  <a:pt x="1522141" y="6431721"/>
                  <a:pt x="1509616" y="6429988"/>
                  <a:pt x="1497092" y="6429988"/>
                </a:cubicBezTo>
                <a:cubicBezTo>
                  <a:pt x="1466475" y="6429988"/>
                  <a:pt x="1445601" y="6443506"/>
                  <a:pt x="1445601" y="6469501"/>
                </a:cubicBezTo>
                <a:cubicBezTo>
                  <a:pt x="1445601" y="6494109"/>
                  <a:pt x="1467867" y="6506933"/>
                  <a:pt x="1490481" y="6506933"/>
                </a:cubicBezTo>
                <a:cubicBezTo>
                  <a:pt x="1507529" y="6507280"/>
                  <a:pt x="1523533" y="6499654"/>
                  <a:pt x="1533970" y="6486484"/>
                </a:cubicBezTo>
                <a:lnTo>
                  <a:pt x="1533970" y="6504160"/>
                </a:lnTo>
                <a:lnTo>
                  <a:pt x="1551714" y="6504160"/>
                </a:lnTo>
                <a:lnTo>
                  <a:pt x="1551714" y="6430681"/>
                </a:lnTo>
                <a:cubicBezTo>
                  <a:pt x="1552757" y="6417511"/>
                  <a:pt x="1548235" y="6405033"/>
                  <a:pt x="1539188" y="6395329"/>
                </a:cubicBezTo>
                <a:cubicBezTo>
                  <a:pt x="1528404" y="6385970"/>
                  <a:pt x="1514487" y="6381118"/>
                  <a:pt x="1500223" y="6382158"/>
                </a:cubicBezTo>
                <a:close/>
                <a:moveTo>
                  <a:pt x="1905539" y="6381464"/>
                </a:moveTo>
                <a:cubicBezTo>
                  <a:pt x="1872139" y="6381464"/>
                  <a:pt x="1847785" y="6409192"/>
                  <a:pt x="1847785" y="6444199"/>
                </a:cubicBezTo>
                <a:cubicBezTo>
                  <a:pt x="1847785" y="6481631"/>
                  <a:pt x="1874923" y="6506933"/>
                  <a:pt x="1907974" y="6506933"/>
                </a:cubicBezTo>
                <a:cubicBezTo>
                  <a:pt x="1927109" y="6507626"/>
                  <a:pt x="1945549" y="6498961"/>
                  <a:pt x="1957726" y="6484404"/>
                </a:cubicBezTo>
                <a:lnTo>
                  <a:pt x="1946593" y="6474353"/>
                </a:lnTo>
                <a:cubicBezTo>
                  <a:pt x="1937199" y="6485097"/>
                  <a:pt x="1923282" y="6491336"/>
                  <a:pt x="1908670" y="6491336"/>
                </a:cubicBezTo>
                <a:cubicBezTo>
                  <a:pt x="1886056" y="6491683"/>
                  <a:pt x="1867268" y="6473659"/>
                  <a:pt x="1865877" y="6451477"/>
                </a:cubicBezTo>
                <a:lnTo>
                  <a:pt x="1961552" y="6451477"/>
                </a:lnTo>
                <a:cubicBezTo>
                  <a:pt x="1961901" y="6448704"/>
                  <a:pt x="1961901" y="6446971"/>
                  <a:pt x="1961901" y="6445238"/>
                </a:cubicBezTo>
                <a:cubicBezTo>
                  <a:pt x="1961901" y="6409885"/>
                  <a:pt x="1941374" y="6381464"/>
                  <a:pt x="1905539" y="6381464"/>
                </a:cubicBezTo>
                <a:close/>
                <a:moveTo>
                  <a:pt x="1244509" y="6381118"/>
                </a:moveTo>
                <a:cubicBezTo>
                  <a:pt x="1210065" y="6381118"/>
                  <a:pt x="1181536" y="6409539"/>
                  <a:pt x="1181536" y="6443853"/>
                </a:cubicBezTo>
                <a:lnTo>
                  <a:pt x="1181536" y="6444546"/>
                </a:lnTo>
                <a:cubicBezTo>
                  <a:pt x="1181536" y="6478859"/>
                  <a:pt x="1209717" y="6506588"/>
                  <a:pt x="1243465" y="6506588"/>
                </a:cubicBezTo>
                <a:cubicBezTo>
                  <a:pt x="1243812" y="6506588"/>
                  <a:pt x="1243812" y="6506588"/>
                  <a:pt x="1244160" y="6506588"/>
                </a:cubicBezTo>
                <a:cubicBezTo>
                  <a:pt x="1244509" y="6506588"/>
                  <a:pt x="1244509" y="6506588"/>
                  <a:pt x="1244856" y="6506588"/>
                </a:cubicBezTo>
                <a:cubicBezTo>
                  <a:pt x="1279300" y="6506588"/>
                  <a:pt x="1307481" y="6478513"/>
                  <a:pt x="1307481" y="6444200"/>
                </a:cubicBezTo>
                <a:lnTo>
                  <a:pt x="1307481" y="6443506"/>
                </a:lnTo>
                <a:cubicBezTo>
                  <a:pt x="1307133" y="6409193"/>
                  <a:pt x="1278952" y="6381118"/>
                  <a:pt x="1244509" y="6381118"/>
                </a:cubicBezTo>
                <a:close/>
                <a:moveTo>
                  <a:pt x="1109518" y="6381118"/>
                </a:moveTo>
                <a:cubicBezTo>
                  <a:pt x="1092471" y="6380771"/>
                  <a:pt x="1076467" y="6389783"/>
                  <a:pt x="1068117" y="6404686"/>
                </a:cubicBezTo>
                <a:lnTo>
                  <a:pt x="1068117" y="6383891"/>
                </a:lnTo>
                <a:lnTo>
                  <a:pt x="1050025" y="6383891"/>
                </a:lnTo>
                <a:lnTo>
                  <a:pt x="1050025" y="6503467"/>
                </a:lnTo>
                <a:lnTo>
                  <a:pt x="1068117" y="6503467"/>
                </a:lnTo>
                <a:lnTo>
                  <a:pt x="1068117" y="6434841"/>
                </a:lnTo>
                <a:cubicBezTo>
                  <a:pt x="1068117" y="6433801"/>
                  <a:pt x="1068117" y="6433107"/>
                  <a:pt x="1068117" y="6432414"/>
                </a:cubicBezTo>
                <a:cubicBezTo>
                  <a:pt x="1068117" y="6413005"/>
                  <a:pt x="1084121" y="6397061"/>
                  <a:pt x="1103604" y="6397061"/>
                </a:cubicBezTo>
                <a:cubicBezTo>
                  <a:pt x="1103952" y="6397061"/>
                  <a:pt x="1103952" y="6397061"/>
                  <a:pt x="1104300" y="6397061"/>
                </a:cubicBezTo>
                <a:cubicBezTo>
                  <a:pt x="1125522" y="6397061"/>
                  <a:pt x="1137699" y="6411272"/>
                  <a:pt x="1137699" y="6433454"/>
                </a:cubicBezTo>
                <a:lnTo>
                  <a:pt x="1137699" y="6503813"/>
                </a:lnTo>
                <a:lnTo>
                  <a:pt x="1155791" y="6503813"/>
                </a:lnTo>
                <a:lnTo>
                  <a:pt x="1155791" y="6429295"/>
                </a:lnTo>
                <a:cubicBezTo>
                  <a:pt x="1155791" y="6400527"/>
                  <a:pt x="1138743" y="6381118"/>
                  <a:pt x="1109518" y="6381118"/>
                </a:cubicBezTo>
                <a:close/>
                <a:moveTo>
                  <a:pt x="970702" y="6381118"/>
                </a:moveTo>
                <a:cubicBezTo>
                  <a:pt x="953655" y="6380771"/>
                  <a:pt x="937651" y="6389783"/>
                  <a:pt x="929301" y="6404686"/>
                </a:cubicBezTo>
                <a:lnTo>
                  <a:pt x="929301" y="6383891"/>
                </a:lnTo>
                <a:lnTo>
                  <a:pt x="911210" y="6383891"/>
                </a:lnTo>
                <a:lnTo>
                  <a:pt x="911210" y="6503467"/>
                </a:lnTo>
                <a:lnTo>
                  <a:pt x="929301" y="6503467"/>
                </a:lnTo>
                <a:lnTo>
                  <a:pt x="929301" y="6434841"/>
                </a:lnTo>
                <a:cubicBezTo>
                  <a:pt x="929301" y="6433801"/>
                  <a:pt x="929301" y="6433107"/>
                  <a:pt x="929301" y="6432414"/>
                </a:cubicBezTo>
                <a:cubicBezTo>
                  <a:pt x="929301" y="6413005"/>
                  <a:pt x="945305" y="6397061"/>
                  <a:pt x="964788" y="6397061"/>
                </a:cubicBezTo>
                <a:cubicBezTo>
                  <a:pt x="965136" y="6397061"/>
                  <a:pt x="965136" y="6397061"/>
                  <a:pt x="965484" y="6397061"/>
                </a:cubicBezTo>
                <a:cubicBezTo>
                  <a:pt x="986706" y="6397061"/>
                  <a:pt x="998883" y="6411272"/>
                  <a:pt x="998883" y="6433454"/>
                </a:cubicBezTo>
                <a:lnTo>
                  <a:pt x="998883" y="6503813"/>
                </a:lnTo>
                <a:lnTo>
                  <a:pt x="1016975" y="6503813"/>
                </a:lnTo>
                <a:lnTo>
                  <a:pt x="1016975" y="6429295"/>
                </a:lnTo>
                <a:cubicBezTo>
                  <a:pt x="1016975" y="6400527"/>
                  <a:pt x="999927" y="6381118"/>
                  <a:pt x="970702" y="6381118"/>
                </a:cubicBezTo>
                <a:close/>
                <a:moveTo>
                  <a:pt x="741603" y="6354690"/>
                </a:moveTo>
                <a:cubicBezTo>
                  <a:pt x="728817" y="6354690"/>
                  <a:pt x="716032" y="6360842"/>
                  <a:pt x="716032" y="6373147"/>
                </a:cubicBezTo>
                <a:lnTo>
                  <a:pt x="716032" y="6459103"/>
                </a:lnTo>
                <a:cubicBezTo>
                  <a:pt x="716032" y="6483712"/>
                  <a:pt x="736211" y="6503814"/>
                  <a:pt x="760912" y="6503814"/>
                </a:cubicBezTo>
                <a:lnTo>
                  <a:pt x="791528" y="6503814"/>
                </a:lnTo>
                <a:cubicBezTo>
                  <a:pt x="775872" y="6494456"/>
                  <a:pt x="766479" y="6477473"/>
                  <a:pt x="766827" y="6459103"/>
                </a:cubicBezTo>
                <a:lnTo>
                  <a:pt x="767175" y="6373147"/>
                </a:lnTo>
                <a:cubicBezTo>
                  <a:pt x="767175" y="6360842"/>
                  <a:pt x="754389" y="6354690"/>
                  <a:pt x="741603" y="6354690"/>
                </a:cubicBezTo>
                <a:close/>
                <a:moveTo>
                  <a:pt x="677240" y="6354690"/>
                </a:moveTo>
                <a:cubicBezTo>
                  <a:pt x="664454" y="6354690"/>
                  <a:pt x="651668" y="6360842"/>
                  <a:pt x="651668" y="6373147"/>
                </a:cubicBezTo>
                <a:lnTo>
                  <a:pt x="651668" y="6459103"/>
                </a:lnTo>
                <a:cubicBezTo>
                  <a:pt x="651668" y="6483712"/>
                  <a:pt x="671847" y="6503814"/>
                  <a:pt x="696549" y="6503814"/>
                </a:cubicBezTo>
                <a:lnTo>
                  <a:pt x="727165" y="6503814"/>
                </a:lnTo>
                <a:cubicBezTo>
                  <a:pt x="711509" y="6494456"/>
                  <a:pt x="702115" y="6477473"/>
                  <a:pt x="702463" y="6459103"/>
                </a:cubicBezTo>
                <a:lnTo>
                  <a:pt x="702811" y="6373147"/>
                </a:lnTo>
                <a:cubicBezTo>
                  <a:pt x="702811" y="6360842"/>
                  <a:pt x="690025" y="6354690"/>
                  <a:pt x="677240" y="6354690"/>
                </a:cubicBezTo>
                <a:close/>
                <a:moveTo>
                  <a:pt x="613920" y="6354690"/>
                </a:moveTo>
                <a:cubicBezTo>
                  <a:pt x="601134" y="6354690"/>
                  <a:pt x="588348" y="6360842"/>
                  <a:pt x="588348" y="6373147"/>
                </a:cubicBezTo>
                <a:lnTo>
                  <a:pt x="588348" y="6459103"/>
                </a:lnTo>
                <a:cubicBezTo>
                  <a:pt x="588348" y="6483712"/>
                  <a:pt x="608527" y="6503814"/>
                  <a:pt x="633229" y="6503814"/>
                </a:cubicBezTo>
                <a:lnTo>
                  <a:pt x="663845" y="6503814"/>
                </a:lnTo>
                <a:cubicBezTo>
                  <a:pt x="648189" y="6494456"/>
                  <a:pt x="638796" y="6477473"/>
                  <a:pt x="639143" y="6459103"/>
                </a:cubicBezTo>
                <a:lnTo>
                  <a:pt x="639491" y="6373147"/>
                </a:lnTo>
                <a:cubicBezTo>
                  <a:pt x="639491" y="6360842"/>
                  <a:pt x="626706" y="6354690"/>
                  <a:pt x="613920" y="6354690"/>
                </a:cubicBezTo>
                <a:close/>
                <a:moveTo>
                  <a:pt x="1590330" y="6347844"/>
                </a:moveTo>
                <a:lnTo>
                  <a:pt x="1590330" y="6383890"/>
                </a:lnTo>
                <a:lnTo>
                  <a:pt x="1573631" y="6383890"/>
                </a:lnTo>
                <a:lnTo>
                  <a:pt x="1573631" y="6399834"/>
                </a:lnTo>
                <a:lnTo>
                  <a:pt x="1590330" y="6399834"/>
                </a:lnTo>
                <a:lnTo>
                  <a:pt x="1590330" y="6472273"/>
                </a:lnTo>
                <a:cubicBezTo>
                  <a:pt x="1590330" y="6496882"/>
                  <a:pt x="1604943" y="6506240"/>
                  <a:pt x="1624425" y="6506587"/>
                </a:cubicBezTo>
                <a:cubicBezTo>
                  <a:pt x="1631732" y="6506587"/>
                  <a:pt x="1639386" y="6504853"/>
                  <a:pt x="1645996" y="6501387"/>
                </a:cubicBezTo>
                <a:lnTo>
                  <a:pt x="1645996" y="6486137"/>
                </a:lnTo>
                <a:cubicBezTo>
                  <a:pt x="1640777" y="6488910"/>
                  <a:pt x="1634515" y="6490296"/>
                  <a:pt x="1628600" y="6490296"/>
                </a:cubicBezTo>
                <a:cubicBezTo>
                  <a:pt x="1616424" y="6490296"/>
                  <a:pt x="1608422" y="6484751"/>
                  <a:pt x="1608422" y="6470194"/>
                </a:cubicBezTo>
                <a:lnTo>
                  <a:pt x="1608422" y="6400181"/>
                </a:lnTo>
                <a:lnTo>
                  <a:pt x="1646692" y="6400181"/>
                </a:lnTo>
                <a:lnTo>
                  <a:pt x="1646692" y="6384237"/>
                </a:lnTo>
                <a:lnTo>
                  <a:pt x="1608422" y="6384237"/>
                </a:lnTo>
                <a:lnTo>
                  <a:pt x="1608422" y="6347844"/>
                </a:lnTo>
                <a:close/>
                <a:moveTo>
                  <a:pt x="1673831" y="6338140"/>
                </a:moveTo>
                <a:lnTo>
                  <a:pt x="1673831" y="6357897"/>
                </a:lnTo>
                <a:lnTo>
                  <a:pt x="1694357" y="6357897"/>
                </a:lnTo>
                <a:lnTo>
                  <a:pt x="1694357" y="6338140"/>
                </a:lnTo>
                <a:close/>
                <a:moveTo>
                  <a:pt x="854848" y="6338140"/>
                </a:moveTo>
                <a:lnTo>
                  <a:pt x="854848" y="6357897"/>
                </a:lnTo>
                <a:lnTo>
                  <a:pt x="875374" y="6357897"/>
                </a:lnTo>
                <a:lnTo>
                  <a:pt x="875374" y="6338140"/>
                </a:lnTo>
                <a:close/>
                <a:moveTo>
                  <a:pt x="740385" y="6305906"/>
                </a:moveTo>
                <a:cubicBezTo>
                  <a:pt x="726469" y="6305906"/>
                  <a:pt x="715336" y="6314225"/>
                  <a:pt x="715336" y="6324969"/>
                </a:cubicBezTo>
                <a:cubicBezTo>
                  <a:pt x="715336" y="6335367"/>
                  <a:pt x="726469" y="6344032"/>
                  <a:pt x="740385" y="6344032"/>
                </a:cubicBezTo>
                <a:cubicBezTo>
                  <a:pt x="754302" y="6344032"/>
                  <a:pt x="765435" y="6335367"/>
                  <a:pt x="765435" y="6324969"/>
                </a:cubicBezTo>
                <a:cubicBezTo>
                  <a:pt x="765435" y="6314571"/>
                  <a:pt x="754302" y="6305906"/>
                  <a:pt x="740385" y="6305906"/>
                </a:cubicBezTo>
                <a:close/>
                <a:moveTo>
                  <a:pt x="676370" y="6305906"/>
                </a:moveTo>
                <a:cubicBezTo>
                  <a:pt x="662453" y="6305906"/>
                  <a:pt x="651320" y="6314571"/>
                  <a:pt x="651320" y="6324969"/>
                </a:cubicBezTo>
                <a:cubicBezTo>
                  <a:pt x="651320" y="6335367"/>
                  <a:pt x="662453" y="6344032"/>
                  <a:pt x="676370" y="6344032"/>
                </a:cubicBezTo>
                <a:cubicBezTo>
                  <a:pt x="690286" y="6344032"/>
                  <a:pt x="701420" y="6335367"/>
                  <a:pt x="701420" y="6324969"/>
                </a:cubicBezTo>
                <a:cubicBezTo>
                  <a:pt x="701420" y="6314571"/>
                  <a:pt x="690286" y="6305906"/>
                  <a:pt x="676370" y="6305906"/>
                </a:cubicBezTo>
                <a:close/>
                <a:moveTo>
                  <a:pt x="613050" y="6305906"/>
                </a:moveTo>
                <a:cubicBezTo>
                  <a:pt x="599134" y="6305906"/>
                  <a:pt x="588000" y="6314571"/>
                  <a:pt x="588000" y="6324969"/>
                </a:cubicBezTo>
                <a:cubicBezTo>
                  <a:pt x="588000" y="6335367"/>
                  <a:pt x="599134" y="6344032"/>
                  <a:pt x="613050" y="6344032"/>
                </a:cubicBezTo>
                <a:cubicBezTo>
                  <a:pt x="626967" y="6344032"/>
                  <a:pt x="638100" y="6335367"/>
                  <a:pt x="638100" y="6324969"/>
                </a:cubicBezTo>
                <a:cubicBezTo>
                  <a:pt x="638100" y="6314571"/>
                  <a:pt x="626967" y="6305906"/>
                  <a:pt x="613050" y="6305906"/>
                </a:cubicBezTo>
                <a:close/>
                <a:moveTo>
                  <a:pt x="0" y="0"/>
                </a:moveTo>
                <a:lnTo>
                  <a:pt x="12191995" y="0"/>
                </a:lnTo>
                <a:lnTo>
                  <a:pt x="12191995" y="6857997"/>
                </a:lnTo>
                <a:lnTo>
                  <a:pt x="0" y="6857997"/>
                </a:lnTo>
                <a:close/>
              </a:path>
            </a:pathLst>
          </a:custGeom>
          <a:solidFill>
            <a:schemeClr val="bg1">
              <a:lumMod val="95000"/>
            </a:schemeClr>
          </a:solidFill>
        </p:spPr>
        <p:txBody>
          <a:bodyPr wrap="square">
            <a:noAutofit/>
          </a:bodyPr>
          <a:lstStyle/>
          <a:p>
            <a:r>
              <a:rPr lang="en-US"/>
              <a:t>Click icon to add picture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r>
              <a:rPr lang="en-GB"/>
              <a:t>©2021 Innovative Interfaces. All rights reserved.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Tree>
    <p:extLst>
      <p:ext uri="{BB962C8B-B14F-4D97-AF65-F5344CB8AC3E}">
        <p14:creationId xmlns:p14="http://schemas.microsoft.com/office/powerpoint/2010/main" val="40506915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r>
              <a:rPr lang="en-GB"/>
              <a:t>©2021 Innovative Interfaces. All rights reserved.</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Click to add title</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3202379"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4295775" y="1815304"/>
            <a:ext cx="3202379"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8040688" y="1815304"/>
            <a:ext cx="3204000"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3" y="1720850"/>
            <a:ext cx="3202897"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4295560" y="1720850"/>
            <a:ext cx="3202898"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8040168" y="1720850"/>
            <a:ext cx="3204519"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83164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ingle image - 1 line only - Mi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511BC8-EEC5-4FF2-4A99-A7AB2CC746FA}"/>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solidFill>
              <a:schemeClr val="accent2"/>
            </a:solidFill>
          </a:ln>
        </p:spPr>
        <p:txBody>
          <a:bodyPr wrap="square" rtlCol="0" anchor="ctr">
            <a:noAutofit/>
          </a:bodyPr>
          <a:lstStyle/>
          <a:p>
            <a:pPr algn="l"/>
            <a:endParaRPr lang="en-US">
              <a:solidFill>
                <a:schemeClr val="tx1"/>
              </a:solidFill>
            </a:endParaRPr>
          </a:p>
        </p:txBody>
      </p:sp>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grpSp>
        <p:nvGrpSpPr>
          <p:cNvPr id="38" name="Graphic 72">
            <a:extLst>
              <a:ext uri="{FF2B5EF4-FFF2-40B4-BE49-F238E27FC236}">
                <a16:creationId xmlns:a16="http://schemas.microsoft.com/office/drawing/2014/main" id="{F5E582C3-8920-0392-81A6-C6BBF9B8D1C0}"/>
              </a:ext>
            </a:extLst>
          </p:cNvPr>
          <p:cNvGrpSpPr/>
          <p:nvPr userDrawn="1"/>
        </p:nvGrpSpPr>
        <p:grpSpPr>
          <a:xfrm>
            <a:off x="5285689" y="427079"/>
            <a:ext cx="1625355" cy="459237"/>
            <a:chOff x="3418208" y="1020992"/>
            <a:chExt cx="3761422" cy="1062774"/>
          </a:xfrm>
          <a:solidFill>
            <a:srgbClr val="FFFFFF"/>
          </a:solidFill>
        </p:grpSpPr>
        <p:grpSp>
          <p:nvGrpSpPr>
            <p:cNvPr id="39" name="Graphic 72">
              <a:extLst>
                <a:ext uri="{FF2B5EF4-FFF2-40B4-BE49-F238E27FC236}">
                  <a16:creationId xmlns:a16="http://schemas.microsoft.com/office/drawing/2014/main" id="{76B540DA-BCBA-A81F-86E5-CB44FD5E2BB8}"/>
                </a:ext>
              </a:extLst>
            </p:cNvPr>
            <p:cNvGrpSpPr/>
            <p:nvPr/>
          </p:nvGrpSpPr>
          <p:grpSpPr>
            <a:xfrm>
              <a:off x="4163063" y="1839897"/>
              <a:ext cx="2240279" cy="243868"/>
              <a:chOff x="4163063" y="1839897"/>
              <a:chExt cx="2240279" cy="243868"/>
            </a:xfrm>
            <a:solidFill>
              <a:srgbClr val="FFFFFF"/>
            </a:solidFill>
          </p:grpSpPr>
          <p:sp>
            <p:nvSpPr>
              <p:cNvPr id="54" name="Freeform 53">
                <a:extLst>
                  <a:ext uri="{FF2B5EF4-FFF2-40B4-BE49-F238E27FC236}">
                    <a16:creationId xmlns:a16="http://schemas.microsoft.com/office/drawing/2014/main" id="{A52F7318-ABED-27A8-49BD-23031A31A06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E210FB6-F267-BE47-9E56-C9252D5AE6E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5DCC6A5-D715-BD76-B13F-4D5BB2C48620}"/>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7ABCC41-D126-70CB-3DBF-5125E9809E1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0020877-287A-4384-683B-3E727203EC16}"/>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EFCBA8D-CC57-63B8-38C1-07E479D91D23}"/>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C85B3927-79EE-AA97-E564-31C9AA9B771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F06A44D-ADA8-E875-4E84-4A8F1056C4C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79DC4E-DA28-5D01-1660-AC05F35A201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B36D3850-FCFF-E929-4EAF-71660A341986}"/>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9ECBE31A-BF50-9478-C783-D455AACBD62E}"/>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81FB2D3-4008-E7FD-0392-AE2FF1B5C545}"/>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CDCD5820-5F83-5DD6-4C1C-307D602E56C6}"/>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B7EC4AC-DA76-8B7A-8A13-E52DE40B5FC6}"/>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5F752CE1-705C-F4D6-8DA5-783DB3AA7433}"/>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40" name="Graphic 72">
              <a:extLst>
                <a:ext uri="{FF2B5EF4-FFF2-40B4-BE49-F238E27FC236}">
                  <a16:creationId xmlns:a16="http://schemas.microsoft.com/office/drawing/2014/main" id="{32427E3D-BF5C-3628-17F7-90AE38513645}"/>
                </a:ext>
              </a:extLst>
            </p:cNvPr>
            <p:cNvGrpSpPr/>
            <p:nvPr/>
          </p:nvGrpSpPr>
          <p:grpSpPr>
            <a:xfrm>
              <a:off x="3418208" y="1020992"/>
              <a:ext cx="3761422" cy="550471"/>
              <a:chOff x="3418208" y="1020992"/>
              <a:chExt cx="3761422" cy="550471"/>
            </a:xfrm>
            <a:solidFill>
              <a:srgbClr val="FFFFFF"/>
            </a:solidFill>
          </p:grpSpPr>
          <p:sp>
            <p:nvSpPr>
              <p:cNvPr id="41" name="Freeform 40">
                <a:extLst>
                  <a:ext uri="{FF2B5EF4-FFF2-40B4-BE49-F238E27FC236}">
                    <a16:creationId xmlns:a16="http://schemas.microsoft.com/office/drawing/2014/main" id="{0234CB69-E418-1029-0385-6F5EBCDE16E2}"/>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F920D30-B5A7-DCE6-B906-631EFD035408}"/>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C3CE0CC-3935-E73C-626E-26E64D7FAEF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50A2150-2F1C-D4DD-E2E2-C90E020AF6E3}"/>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FF9E47D-0E10-7AC5-8B45-3E3B83023880}"/>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94BFB45-C971-5837-377D-93DD9A0C78C9}"/>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D0BF47-5324-C4B2-DDC4-4773F2FD5A4E}"/>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D4820F6-7D47-ED6E-8318-409837479B1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5AC5CA7-433D-2D93-8FFE-AA0E28727AFE}"/>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E9D1FF2-36E0-E3A6-CEEE-D1F54DBC44D6}"/>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99C4C00-6147-E383-BDDA-351156ABD5B3}"/>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D52010DB-8D9F-BE97-D62E-27BDC7AB53C8}"/>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9EDBC07-E7A8-5434-2777-68ECB4B6A57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66288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r>
              <a:rPr lang="en-GB"/>
              <a:t>©2021 Innovative Interfaces. All rights reserved.</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3359518"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6167805"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Lst>
          </p:cNvPr>
          <p:cNvSpPr>
            <a:spLocks noGrp="1"/>
          </p:cNvSpPr>
          <p:nvPr>
            <p:ph type="pic" sz="quarter" idx="33" hasCustomPrompt="1"/>
          </p:nvPr>
        </p:nvSpPr>
        <p:spPr>
          <a:xfrm>
            <a:off x="8976091"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4"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3359151"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6167438"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Lst>
          </p:cNvPr>
          <p:cNvSpPr>
            <a:spLocks noGrp="1"/>
          </p:cNvSpPr>
          <p:nvPr>
            <p:ph type="body" sz="quarter" idx="42" hasCustomPrompt="1"/>
          </p:nvPr>
        </p:nvSpPr>
        <p:spPr>
          <a:xfrm>
            <a:off x="8975724"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1064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r>
              <a:rPr lang="en-GB"/>
              <a:t>©2021 Innovative Interfaces. All rights reserved.</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5" name="Graphic 72">
            <a:extLst>
              <a:ext uri="{FF2B5EF4-FFF2-40B4-BE49-F238E27FC236}">
                <a16:creationId xmlns:a16="http://schemas.microsoft.com/office/drawing/2014/main" id="{574C103F-AC8D-18A5-43B5-35354A388620}"/>
              </a:ext>
            </a:extLst>
          </p:cNvPr>
          <p:cNvGrpSpPr/>
          <p:nvPr userDrawn="1"/>
        </p:nvGrpSpPr>
        <p:grpSpPr>
          <a:xfrm>
            <a:off x="352900" y="6300412"/>
            <a:ext cx="1378423" cy="389467"/>
            <a:chOff x="3418208" y="1020992"/>
            <a:chExt cx="3761422" cy="1062774"/>
          </a:xfrm>
          <a:solidFill>
            <a:srgbClr val="FFFFFF"/>
          </a:solidFill>
        </p:grpSpPr>
        <p:grpSp>
          <p:nvGrpSpPr>
            <p:cNvPr id="9" name="Graphic 72">
              <a:extLst>
                <a:ext uri="{FF2B5EF4-FFF2-40B4-BE49-F238E27FC236}">
                  <a16:creationId xmlns:a16="http://schemas.microsoft.com/office/drawing/2014/main" id="{3BD2E5D3-A2D0-A4C8-BE3A-5238719E3FFA}"/>
                </a:ext>
              </a:extLst>
            </p:cNvPr>
            <p:cNvGrpSpPr/>
            <p:nvPr/>
          </p:nvGrpSpPr>
          <p:grpSpPr>
            <a:xfrm>
              <a:off x="4163063" y="1839897"/>
              <a:ext cx="2240279" cy="243868"/>
              <a:chOff x="4163063" y="1839897"/>
              <a:chExt cx="2240279" cy="243868"/>
            </a:xfrm>
            <a:solidFill>
              <a:srgbClr val="FFFFFF"/>
            </a:solidFill>
          </p:grpSpPr>
          <p:sp>
            <p:nvSpPr>
              <p:cNvPr id="26" name="Freeform 25">
                <a:extLst>
                  <a:ext uri="{FF2B5EF4-FFF2-40B4-BE49-F238E27FC236}">
                    <a16:creationId xmlns:a16="http://schemas.microsoft.com/office/drawing/2014/main" id="{C045EF86-6A56-57EA-5F3C-510D961077A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ECC5BAB-11B9-8129-E643-A56E8966C8A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3640ADF-79A2-84B3-617B-E3EBF35735F6}"/>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CC76F5A-5799-F380-DF18-C55EE1142DA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E1A710B-2891-26B2-BB8C-5A6056CA5D09}"/>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3986488-BD91-8A4A-FD97-1B664C18C50E}"/>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352E78B-6F4F-F0BC-432F-7D321BD3C4E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888D0C7-245B-9D0C-39BD-DD0C59BEF94B}"/>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FA9E33C-7DCE-322F-91D1-A904C5178227}"/>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DB5FC8C-B15E-E74B-EDBD-6CB953FD91F9}"/>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6CF1A64-F99E-6CDC-14F1-103F082F7110}"/>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7A45D54C-022D-1705-BEF3-234908330AA4}"/>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A31C252-BB19-D8BD-2B96-87B7BCBEC08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FC9D07A-B4A8-24F9-33A5-C13A6BA4E5E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E24C5B9-A388-7279-7F89-672243F3853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2" name="Graphic 72">
              <a:extLst>
                <a:ext uri="{FF2B5EF4-FFF2-40B4-BE49-F238E27FC236}">
                  <a16:creationId xmlns:a16="http://schemas.microsoft.com/office/drawing/2014/main" id="{7A1C3F2C-639E-E4FC-93A0-5AE742137B32}"/>
                </a:ext>
              </a:extLst>
            </p:cNvPr>
            <p:cNvGrpSpPr/>
            <p:nvPr/>
          </p:nvGrpSpPr>
          <p:grpSpPr>
            <a:xfrm>
              <a:off x="3418208" y="1020992"/>
              <a:ext cx="3761422" cy="550471"/>
              <a:chOff x="3418208" y="1020992"/>
              <a:chExt cx="3761422" cy="550471"/>
            </a:xfrm>
            <a:solidFill>
              <a:srgbClr val="FFFFFF"/>
            </a:solidFill>
          </p:grpSpPr>
          <p:sp>
            <p:nvSpPr>
              <p:cNvPr id="13" name="Freeform 12">
                <a:extLst>
                  <a:ext uri="{FF2B5EF4-FFF2-40B4-BE49-F238E27FC236}">
                    <a16:creationId xmlns:a16="http://schemas.microsoft.com/office/drawing/2014/main" id="{86D746E8-0A19-9963-2107-CF24CD0389C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F75E54-1EDA-B921-D0CC-AB64E87618E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258ABBF-2F19-B8A0-DC5A-87EC4EF412D4}"/>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6933E4C-F995-38A6-D31D-7E4D9616563A}"/>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6ADF523-8D32-B348-48BF-0DA6B55F88C5}"/>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19DC93B-6F9B-A9F1-A6FF-3295B322931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49E64A2-5943-499B-4B60-9544F4954E4B}"/>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3C9C0E0-A43E-CDDE-803D-B3B4ED69B1F5}"/>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8093CC2-EECA-A830-388D-F6FDA7053C7E}"/>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86F6E44-6608-721A-79EB-81DD5556C9C2}"/>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8022C89-F8A4-7D84-D906-8AFF2C45F9C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C0A5F0A-18F4-6CE3-E3D9-79F12FF7BF8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93F0650-8E92-A476-05F5-7FAF36B0C1F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r>
              <a:rPr lang="en-GB"/>
              <a:t>©2021 Innovative Interfaces. All rights reserved.</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5" name="Group 4">
            <a:extLst>
              <a:ext uri="{FF2B5EF4-FFF2-40B4-BE49-F238E27FC236}">
                <a16:creationId xmlns:a16="http://schemas.microsoft.com/office/drawing/2014/main" id="{C5371046-E704-ED4C-E333-56D1B58CDD9B}"/>
              </a:ext>
            </a:extLst>
          </p:cNvPr>
          <p:cNvGrpSpPr/>
          <p:nvPr userDrawn="1"/>
        </p:nvGrpSpPr>
        <p:grpSpPr>
          <a:xfrm>
            <a:off x="356788" y="6308725"/>
            <a:ext cx="1373902" cy="388189"/>
            <a:chOff x="5284371" y="428067"/>
            <a:chExt cx="1625355" cy="459236"/>
          </a:xfrm>
        </p:grpSpPr>
        <p:sp>
          <p:nvSpPr>
            <p:cNvPr id="12" name="Freeform 11">
              <a:extLst>
                <a:ext uri="{FF2B5EF4-FFF2-40B4-BE49-F238E27FC236}">
                  <a16:creationId xmlns:a16="http://schemas.microsoft.com/office/drawing/2014/main" id="{D02AAD17-5900-ED81-1A2A-14E17F59ACEA}"/>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CE8A7E4-DB91-0865-B574-94E867E881B3}"/>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CF18128-AFE4-C2B9-4ADB-A6046B9473E6}"/>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053B75D-6B1E-5E69-62CB-F0C37124CAEA}"/>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1B0B3-4D01-399D-B2C8-AA9A5410052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B0BBBB3-4116-C3CD-868C-07D97CC4A9B3}"/>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7D6FCEA-308B-C557-AA42-39E04269F72D}"/>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46CA968-2140-50E8-D1DD-033882B66C74}"/>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8FB01E2-DF19-3BA5-514E-1679A96EAE5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FA3F7A4-FA2D-2578-A87E-7E70D74ACC34}"/>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DE1E895-B3B7-664B-1923-B550380708E6}"/>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D2DA072-26C1-BE8A-CA81-53F1A675D228}"/>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9232A90-7EE1-6804-4F4B-2250242D5C8C}"/>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2DE1098-275E-F6EA-F71E-DC95A73A7CBD}"/>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00CA38C-826E-8EAE-A9C3-8A6BF359BBF1}"/>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054B541-3FF7-2152-0007-4D43670A1462}"/>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4904D51-266E-2063-35F4-726676AE57E1}"/>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465285D-00A8-563A-89FE-7A98D60C24F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CFCE06C6-9B07-894A-C4ED-B8240073BDE5}"/>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334F37B-67CA-468F-A3BB-4F3412172EDA}"/>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E05061A-54A9-8C32-AE3F-BDDBD7AB4213}"/>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008DA82-086C-8325-AE24-6D5962D01EE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C3DE3D0-1B03-FD68-513E-6AAA046A917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C5590BE-1794-19F1-9E43-138D153F7E16}"/>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FEBB46E-E60E-0595-A5E1-FB1A028B9FBC}"/>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9754F71-3B10-C5F2-69E7-466D57545921}"/>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8D24393-3B0A-D597-D6F7-7E6746098F23}"/>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6D9C56A-BE21-55AE-D3E3-6AAF2CA620FA}"/>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r>
              <a:rPr lang="en-GB"/>
              <a:t>©2021 Innovative Interfaces. All rights reserved.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r>
              <a:rPr lang="en-GB"/>
              <a:t>©2021 Innovative Interfaces. All rights reserved.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r>
              <a:rPr lang="en-GB"/>
              <a:t>©2021 Innovative Interfaces. All rights reserved.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r>
              <a:rPr lang="en-GB"/>
              <a:t>©2021 Innovative Interfaces. All rights reserved.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r>
              <a:rPr lang="en-GB"/>
              <a:t>©2021 Innovative Interfaces. All rights reserved.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6" name="Picture Placeholder 15">
            <a:extLst>
              <a:ext uri="{FF2B5EF4-FFF2-40B4-BE49-F238E27FC236}">
                <a16:creationId xmlns:a16="http://schemas.microsoft.com/office/drawing/2014/main" id="{DA05801B-112D-E8CC-61BD-A4834B349AA6}"/>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7" name="Picture Placeholder 15">
            <a:extLst>
              <a:ext uri="{FF2B5EF4-FFF2-40B4-BE49-F238E27FC236}">
                <a16:creationId xmlns:a16="http://schemas.microsoft.com/office/drawing/2014/main" id="{C124DB5D-11D5-E18C-B3C8-AF86AD1E4C5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646394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r>
              <a:rPr lang="en-GB"/>
              <a:t>©2021 Innovative Interfaces. All rights reserved.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 name="Picture Placeholder 15">
            <a:extLst>
              <a:ext uri="{FF2B5EF4-FFF2-40B4-BE49-F238E27FC236}">
                <a16:creationId xmlns:a16="http://schemas.microsoft.com/office/drawing/2014/main" id="{579F519F-FF28-E95A-90FD-8ED476302122}"/>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2" name="Picture Placeholder 15">
            <a:extLst>
              <a:ext uri="{FF2B5EF4-FFF2-40B4-BE49-F238E27FC236}">
                <a16:creationId xmlns:a16="http://schemas.microsoft.com/office/drawing/2014/main" id="{A16AFFED-3679-EC6F-38E4-BB141B3DC4A0}"/>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1" name="Picture Placeholder 15">
            <a:extLst>
              <a:ext uri="{FF2B5EF4-FFF2-40B4-BE49-F238E27FC236}">
                <a16:creationId xmlns:a16="http://schemas.microsoft.com/office/drawing/2014/main" id="{40DA321B-E9DB-5413-41F7-007CC6996CC5}"/>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4" name="Picture Placeholder 15">
            <a:extLst>
              <a:ext uri="{FF2B5EF4-FFF2-40B4-BE49-F238E27FC236}">
                <a16:creationId xmlns:a16="http://schemas.microsoft.com/office/drawing/2014/main" id="{D7DCA51C-09C7-C83C-64D8-CE36012B9682}"/>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34263584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5"/>
                </a:solidFill>
              </a:defRPr>
            </a:lvl1pPr>
          </a:lstStyle>
          <a:p>
            <a:r>
              <a:rPr lang="en-US" dirty="0"/>
              <a:t>Header avenir demi </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4690801" y="1089025"/>
            <a:ext cx="6950338" cy="3060700"/>
          </a:xfrm>
          <a:prstGeom prst="rect">
            <a:avLst/>
          </a:prstGeo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Click </a:t>
            </a:r>
            <a:r>
              <a:rPr lang="en-US" noProof="0"/>
              <a:t>center</a:t>
            </a:r>
            <a:r>
              <a:rPr lang="en-US"/>
              <a:t> icon to insert image </a:t>
            </a:r>
            <a:r>
              <a:rPr lang="en-GB"/>
              <a:t>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4690801" y="368828"/>
            <a:ext cx="6950334"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5232400"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8977311"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5232400"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8977311"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5232400"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8977311"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4690801"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4690801"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4690801"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8441400"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8441400"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8441400"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grpSp>
        <p:nvGrpSpPr>
          <p:cNvPr id="3" name="Group 2">
            <a:extLst>
              <a:ext uri="{FF2B5EF4-FFF2-40B4-BE49-F238E27FC236}">
                <a16:creationId xmlns:a16="http://schemas.microsoft.com/office/drawing/2014/main" id="{31DD15D8-11FA-9BFE-350E-640390B47440}"/>
              </a:ext>
            </a:extLst>
          </p:cNvPr>
          <p:cNvGrpSpPr/>
          <p:nvPr userDrawn="1"/>
        </p:nvGrpSpPr>
        <p:grpSpPr>
          <a:xfrm>
            <a:off x="356788" y="6308725"/>
            <a:ext cx="1373902" cy="388189"/>
            <a:chOff x="5284371" y="428067"/>
            <a:chExt cx="1625355" cy="459236"/>
          </a:xfrm>
        </p:grpSpPr>
        <p:sp>
          <p:nvSpPr>
            <p:cNvPr id="7" name="Freeform 6">
              <a:extLst>
                <a:ext uri="{FF2B5EF4-FFF2-40B4-BE49-F238E27FC236}">
                  <a16:creationId xmlns:a16="http://schemas.microsoft.com/office/drawing/2014/main" id="{B12BDF2C-F457-D22C-9794-68993577E163}"/>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8B1DAAA3-BFB7-C520-3F1D-FB3DCE8ACDA2}"/>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86A8355-65CA-FBE2-0149-B96328872639}"/>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6C5F05A-D3B3-000E-50CA-DA962C152B1E}"/>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6855601-4191-8B92-07B2-D1F7EA84E5B7}"/>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AE1142E-140E-1193-A3C7-2ACDBDEA6AE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BBCEE2F-BF7B-F71C-C216-E4AC8EF49103}"/>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13857DF-0913-A5E0-B318-3A041C7012F4}"/>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38750D2-20AC-851B-550F-8339D216D21E}"/>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1F681138-7A7E-DFDB-F56E-750DB16B616B}"/>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38E8FEA-FE77-5279-EC86-738576EACD9B}"/>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16A041E-D00B-F8A4-824F-A565919B3BF3}"/>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C78F4ED-C50E-968A-20AA-9BA4E6A30DF7}"/>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8619A35-F4EA-3DB4-6FBE-8A70D4FEC766}"/>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636B0E10-7C2E-7A7B-C8F6-688E578F0BA2}"/>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626A82A-B684-B1D7-6346-91EADD62CF98}"/>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7FF62CC-355A-BAE0-9548-E5ACFE097A73}"/>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0B008E0-2D1F-C158-0219-AE91F7B86AF1}"/>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340A1FB-53EB-23FA-EE90-77A8E790914C}"/>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0137C22-7800-E985-46DB-5FB4EF770370}"/>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AFA439C-E379-423C-B7CB-CBBA6B2B214B}"/>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DE12F5F-F9B8-D58C-93E5-77290659905F}"/>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8551786-5A9E-9E90-6C5E-265D938A21C2}"/>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8D5B315-C67B-CB61-D410-5B4A603506D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4075F672-0F3A-C8BA-566A-CF77BEDA73F9}"/>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4020988-80CB-FE58-333E-4FEA128086A2}"/>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2CDDC36-4125-B27F-D316-894912530B6B}"/>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C2CA514-4373-4F91-7902-A33CE0C5398A}"/>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82644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ingle image - 1 line only - Mint">
    <p:bg>
      <p:bgPr>
        <a:solidFill>
          <a:schemeClr val="bg1"/>
        </a:solidFill>
        <a:effectLst/>
      </p:bgPr>
    </p:bg>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27823925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0:50 - Text / Char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15FD49-1CA5-DFE2-A98D-5FB5685F05C3}"/>
              </a:ext>
            </a:extLst>
          </p:cNvPr>
          <p:cNvSpPr/>
          <p:nvPr userDrawn="1"/>
        </p:nvSpPr>
        <p:spPr>
          <a:xfrm>
            <a:off x="0" y="0"/>
            <a:ext cx="6096000"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6635488" y="1089025"/>
            <a:ext cx="5005647" cy="3060700"/>
          </a:xfrm>
          <a:prstGeom prst="rect">
            <a:avLst/>
          </a:prstGeo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GB" noProof="0"/>
              <a:t>Click</a:t>
            </a:r>
            <a:r>
              <a:rPr lang="en-US"/>
              <a:t> </a:t>
            </a:r>
            <a:r>
              <a:rPr lang="en-US" noProof="0"/>
              <a:t>center</a:t>
            </a:r>
            <a:r>
              <a:rPr lang="en-US"/>
              <a:t> icon to</a:t>
            </a:r>
            <a:r>
              <a:rPr lang="en-GB"/>
              <a:t> insert 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6635488" y="368828"/>
            <a:ext cx="5005647"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7104856"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9767505"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7104856"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9767505"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7104856"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9767505"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6635488"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6635488"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6635488"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9303825"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9303825"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9303825"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sp>
        <p:nvSpPr>
          <p:cNvPr id="5" name="Title 1">
            <a:extLst>
              <a:ext uri="{FF2B5EF4-FFF2-40B4-BE49-F238E27FC236}">
                <a16:creationId xmlns:a16="http://schemas.microsoft.com/office/drawing/2014/main" id="{62B3885D-E6AF-5A7C-26C2-93D58D36DE66}"/>
              </a:ext>
            </a:extLst>
          </p:cNvPr>
          <p:cNvSpPr>
            <a:spLocks noGrp="1"/>
          </p:cNvSpPr>
          <p:nvPr>
            <p:ph type="title" hasCustomPrompt="1"/>
          </p:nvPr>
        </p:nvSpPr>
        <p:spPr>
          <a:xfrm>
            <a:off x="550864" y="368828"/>
            <a:ext cx="5076000" cy="251885"/>
          </a:xfrm>
        </p:spPr>
        <p:txBody>
          <a:bodyPr/>
          <a:lstStyle>
            <a:lvl1pPr>
              <a:defRPr>
                <a:solidFill>
                  <a:schemeClr val="accent5"/>
                </a:solidFill>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026A7FE8-7657-E899-CBBD-AA588FB3663B}"/>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173AB386-34F7-6043-4B53-86A723ACB171}"/>
              </a:ext>
            </a:extLst>
          </p:cNvPr>
          <p:cNvSpPr>
            <a:spLocks noGrp="1"/>
          </p:cNvSpPr>
          <p:nvPr>
            <p:ph type="body" sz="quarter" idx="14"/>
          </p:nvPr>
        </p:nvSpPr>
        <p:spPr>
          <a:xfrm>
            <a:off x="550864" y="1808163"/>
            <a:ext cx="5076000" cy="4321175"/>
          </a:xfrm>
          <a:prstGeom prst="rect">
            <a:avLst/>
          </a:prstGeo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Click to edit Master text styles</a:t>
            </a:r>
          </a:p>
          <a:p>
            <a:pPr lvl="1"/>
            <a:r>
              <a:rPr lang="en-US"/>
              <a:t>Second level</a:t>
            </a:r>
          </a:p>
          <a:p>
            <a:pPr lvl="2"/>
            <a:r>
              <a:rPr lang="en-US"/>
              <a:t>Third level</a:t>
            </a:r>
          </a:p>
        </p:txBody>
      </p:sp>
      <p:grpSp>
        <p:nvGrpSpPr>
          <p:cNvPr id="3" name="Group 2">
            <a:extLst>
              <a:ext uri="{FF2B5EF4-FFF2-40B4-BE49-F238E27FC236}">
                <a16:creationId xmlns:a16="http://schemas.microsoft.com/office/drawing/2014/main" id="{5FE77A53-F286-692B-46C1-B327B11D03AE}"/>
              </a:ext>
            </a:extLst>
          </p:cNvPr>
          <p:cNvGrpSpPr/>
          <p:nvPr userDrawn="1"/>
        </p:nvGrpSpPr>
        <p:grpSpPr>
          <a:xfrm>
            <a:off x="356788" y="6308725"/>
            <a:ext cx="1373902" cy="388189"/>
            <a:chOff x="5284371" y="428067"/>
            <a:chExt cx="1625355" cy="459236"/>
          </a:xfrm>
        </p:grpSpPr>
        <p:sp>
          <p:nvSpPr>
            <p:cNvPr id="9" name="Freeform 8">
              <a:extLst>
                <a:ext uri="{FF2B5EF4-FFF2-40B4-BE49-F238E27FC236}">
                  <a16:creationId xmlns:a16="http://schemas.microsoft.com/office/drawing/2014/main" id="{F2C1ECD2-AE42-CD28-B023-950A03ACFB15}"/>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3DA32C0-72DD-AD8C-5B10-CFC35EA978D5}"/>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E13CD74-FE53-A9F7-C44F-3C0A4918E2C7}"/>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F91EA57-A8D9-BCA6-335D-CF997F8D9EA8}"/>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8134855C-47F2-F2BD-B726-795D2298A35A}"/>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8657D98-74B7-0EF3-D156-8A866CCC2972}"/>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407F45B-96D0-3F1E-9289-3704237563E2}"/>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53CD6C4-B639-3B9F-5013-8EE6137F99AE}"/>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C28F06D-D30C-FBA3-4CC7-C61323BD7581}"/>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424C8EE-39FC-24FA-FFB8-08945E9B25BF}"/>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50D0F00-EA31-77DC-9A0E-4282C769F145}"/>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2D4F1A6-80EB-A82B-E223-21BA71874810}"/>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8DCAD39-7802-8A87-2FB2-AF0B4BA5B27D}"/>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CDD3D84-B7CF-8DEA-5507-9D5A444CAA85}"/>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058793F-681F-66C8-FBD5-52EDC1610F6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386CCC9-0678-B83C-8E71-A6B2015567D8}"/>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E1CE1D7-9F0C-87C5-A9CD-75F4EDB2920A}"/>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AFF2F68-162E-BBE8-A254-3395B21A8E1B}"/>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83DBCF9-0837-97CD-D515-A827D05A3090}"/>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722A591-5180-5874-E25D-883F4F456C43}"/>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09E693C-01A2-542D-F6E6-FB2CCB58CC1A}"/>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33D104B-335B-E930-05E4-216EB2179D3A}"/>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D15B30D-5D88-3593-167E-6A651CFA2C33}"/>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C6F21F4-C9DA-DC04-AC0F-3BEACCEA78FF}"/>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D896A73B-E1E0-C270-B956-C01116A780EB}"/>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300AA603-01A2-247C-64D1-2034BE9EF88B}"/>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77FE28D-0537-2CB2-DD47-6BFC305D031E}"/>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A2A4F9D-9DCE-D9B4-52BA-C3753DA196D7}"/>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9866986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r>
              <a:rPr lang="en-GB"/>
              <a:t>©2021 Innovative Interfaces. All rights reserved.</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center icon to insert </a:t>
            </a:r>
            <a:r>
              <a:rPr lang="en-GB"/>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r>
              <a:rPr lang="en-GB"/>
              <a:t>©2021 Innovative Interfaces. All rights reserved.</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r>
              <a:rPr lang="en-GB"/>
              <a:t>©2021 Innovative Interfaces. All rights reserved.</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r>
              <a:rPr lang="en-GB"/>
              <a:t>©2021 Innovative Interfaces. All rights reserved.</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4681536"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r>
              <a:rPr lang="en-GB"/>
              <a:t>©2021 Innovative Interfaces. All rights reserved.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468153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4681537"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or click </a:t>
            </a:r>
            <a:r>
              <a:rPr lang="en-US" noProof="0"/>
              <a:t>center</a:t>
            </a:r>
            <a:r>
              <a:rPr lang="en-US"/>
              <a:t> icon to insert </a:t>
            </a:r>
            <a:r>
              <a:rPr lang="en-GB"/>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4599704" cy="251885"/>
          </a:xfrm>
        </p:spPr>
        <p:txBody>
          <a:bodyPr/>
          <a:lstStyle>
            <a:lvl1pPr>
              <a:defRPr/>
            </a:lvl1pPr>
          </a:lstStyle>
          <a:p>
            <a:r>
              <a:rPr lang="en-US"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4599704"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dirty="0" err="1"/>
          </a:p>
        </p:txBody>
      </p:sp>
      <p:sp>
        <p:nvSpPr>
          <p:cNvPr id="3" name="Footer Placeholder 2">
            <a:extLst>
              <a:ext uri="{FF2B5EF4-FFF2-40B4-BE49-F238E27FC236}">
                <a16:creationId xmlns:a16="http://schemas.microsoft.com/office/drawing/2014/main" id="{6FF6B9C9-FE39-5E39-251E-28283BF8C99E}"/>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r>
              <a:rPr lang="en-GB"/>
              <a:t>©2021 Innovative Interfaces. All rights reserved.</a:t>
            </a:r>
            <a:endParaRPr lang="en-GB" dirty="0"/>
          </a:p>
        </p:txBody>
      </p:sp>
    </p:spTree>
    <p:extLst>
      <p:ext uri="{BB962C8B-B14F-4D97-AF65-F5344CB8AC3E}">
        <p14:creationId xmlns:p14="http://schemas.microsoft.com/office/powerpoint/2010/main" val="14355696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sp>
        <p:nvSpPr>
          <p:cNvPr id="17" name="TextBox 16">
            <a:extLst>
              <a:ext uri="{FF2B5EF4-FFF2-40B4-BE49-F238E27FC236}">
                <a16:creationId xmlns:a16="http://schemas.microsoft.com/office/drawing/2014/main" id="{E2F01C7F-D803-3FFC-75A3-F29DC8BF0E71}"/>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2024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18" name="TextBox 17">
            <a:extLst>
              <a:ext uri="{FF2B5EF4-FFF2-40B4-BE49-F238E27FC236}">
                <a16:creationId xmlns:a16="http://schemas.microsoft.com/office/drawing/2014/main" id="{DF562A40-31B2-32F2-A010-FC4A8396CF69}"/>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
        <p:nvSpPr>
          <p:cNvPr id="19" name="TextBox 18">
            <a:extLst>
              <a:ext uri="{FF2B5EF4-FFF2-40B4-BE49-F238E27FC236}">
                <a16:creationId xmlns:a16="http://schemas.microsoft.com/office/drawing/2014/main" id="{07DE60C9-CCDF-1F92-4608-66CA0F6B5BAD}"/>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bg1"/>
                </a:solidFill>
                <a:latin typeface="+mj-lt"/>
              </a:rPr>
              <a:t>Thank You</a:t>
            </a:r>
            <a:endParaRPr lang="en-GB" sz="6000" b="1" dirty="0">
              <a:solidFill>
                <a:schemeClr val="bg1"/>
              </a:solidFill>
              <a:latin typeface="+mj-lt"/>
            </a:endParaRPr>
          </a:p>
        </p:txBody>
      </p:sp>
      <p:grpSp>
        <p:nvGrpSpPr>
          <p:cNvPr id="2" name="Graphic 72">
            <a:extLst>
              <a:ext uri="{FF2B5EF4-FFF2-40B4-BE49-F238E27FC236}">
                <a16:creationId xmlns:a16="http://schemas.microsoft.com/office/drawing/2014/main" id="{414AB824-3990-B386-1A34-5950D5329C5C}"/>
              </a:ext>
            </a:extLst>
          </p:cNvPr>
          <p:cNvGrpSpPr/>
          <p:nvPr userDrawn="1"/>
        </p:nvGrpSpPr>
        <p:grpSpPr>
          <a:xfrm>
            <a:off x="5283322" y="419696"/>
            <a:ext cx="1625355" cy="459237"/>
            <a:chOff x="3418208" y="1020992"/>
            <a:chExt cx="3761422" cy="1062774"/>
          </a:xfrm>
          <a:solidFill>
            <a:srgbClr val="FFFFFF"/>
          </a:solidFill>
        </p:grpSpPr>
        <p:grpSp>
          <p:nvGrpSpPr>
            <p:cNvPr id="3" name="Graphic 72">
              <a:extLst>
                <a:ext uri="{FF2B5EF4-FFF2-40B4-BE49-F238E27FC236}">
                  <a16:creationId xmlns:a16="http://schemas.microsoft.com/office/drawing/2014/main" id="{DE78318C-BBEC-24AD-A83F-C036683CE3E9}"/>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EB45B97E-B8A4-151B-8570-68ED63F928C0}"/>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DA08C02-EB28-162C-FE0F-D5E862BBD3A4}"/>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675C834-E4A5-EBC8-18AE-75170D1BEE82}"/>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BB8EABA-BBAB-6BE5-553C-3C0D86C4228B}"/>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114D66D-8F38-9936-3C19-1A1CC6389E0B}"/>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7EAAED7F-18AB-F0FE-D463-DE987241F0F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9495322-28CA-753C-E55A-825102FA8B7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9D5D78D-7EBA-AD77-8FF8-8B96D525CCBE}"/>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F5C2CBC-A7C2-3E77-C21B-15C1324982A2}"/>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0E021F6-8B4E-47A4-D951-BEC28788BF9F}"/>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DB2A92A-E9EF-8EC4-AA0A-203BBFB701E0}"/>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D1EB8C5-098D-C6AE-DCA1-9E000B9A31AB}"/>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EA6CAE2-10F9-CF95-6A38-CB15A0DCAE68}"/>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6B38AD7-2725-7214-DB2C-4A38A711AED4}"/>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BE88195-96D7-F3D9-61D1-6C8797BB3F8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65CA8FDF-C585-2022-F734-147A5D614917}"/>
                </a:ext>
              </a:extLst>
            </p:cNvPr>
            <p:cNvGrpSpPr/>
            <p:nvPr/>
          </p:nvGrpSpPr>
          <p:grpSpPr>
            <a:xfrm>
              <a:off x="3418208" y="1020992"/>
              <a:ext cx="3761422" cy="550471"/>
              <a:chOff x="3418208" y="1020992"/>
              <a:chExt cx="3761422" cy="550471"/>
            </a:xfrm>
            <a:solidFill>
              <a:srgbClr val="FFFFFF"/>
            </a:solidFill>
          </p:grpSpPr>
          <p:sp>
            <p:nvSpPr>
              <p:cNvPr id="35" name="Freeform 34">
                <a:extLst>
                  <a:ext uri="{FF2B5EF4-FFF2-40B4-BE49-F238E27FC236}">
                    <a16:creationId xmlns:a16="http://schemas.microsoft.com/office/drawing/2014/main" id="{64F25AE2-0F84-75B3-7732-046C7DD49BD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D0E2A95-2229-624D-577F-5189447902E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108E70B-3954-DD4F-017A-808302CF440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F09C6C67-73C9-D3D6-72C1-8EE656028D6D}"/>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3BE8C4C-AA29-6364-7B46-59992CCE50C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28062AE2-B62C-D3E1-EB65-3A70FE8307C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5AA11CE-E90B-E060-1B91-9F600E5C9B5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444F6C9-86B6-A8CD-4553-9914926CE0F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1219535-1B17-22FE-74DB-6501BABFF9DD}"/>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33473CFD-9813-72C5-173D-F5426AA34D33}"/>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E422524-7AA6-EF8F-410B-B30C9986169D}"/>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E5996A3-858D-EBAF-DD96-E10F758F525B}"/>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18C81EA-673C-5CDB-6F32-2F20BE374338}"/>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168381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2024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
        <p:nvSpPr>
          <p:cNvPr id="3" name="TextBox 2">
            <a:extLst>
              <a:ext uri="{FF2B5EF4-FFF2-40B4-BE49-F238E27FC236}">
                <a16:creationId xmlns:a16="http://schemas.microsoft.com/office/drawing/2014/main" id="{27AF2332-00AB-133C-5F6E-017EFF3A6359}"/>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bg1"/>
                </a:solidFill>
                <a:latin typeface="+mj-lt"/>
              </a:rPr>
              <a:t>Thank You</a:t>
            </a:r>
            <a:endParaRPr lang="en-GB" sz="6000" b="1" dirty="0">
              <a:solidFill>
                <a:schemeClr val="bg1"/>
              </a:solidFill>
              <a:latin typeface="+mj-lt"/>
            </a:endParaRPr>
          </a:p>
        </p:txBody>
      </p:sp>
      <p:grpSp>
        <p:nvGrpSpPr>
          <p:cNvPr id="17" name="Graphic 72">
            <a:extLst>
              <a:ext uri="{FF2B5EF4-FFF2-40B4-BE49-F238E27FC236}">
                <a16:creationId xmlns:a16="http://schemas.microsoft.com/office/drawing/2014/main" id="{D61C4264-F84B-FAC1-BD8E-C9CBA8A3879B}"/>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FD4DC778-34D3-3BA6-D343-8CC2A7EBE991}"/>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FE3CE4B9-82E9-EB1C-7555-23AB1E389C9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ED5F20B-B381-AC01-C561-F067CD6DE3E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AD850DED-628E-03E7-0428-F3710F39CDA3}"/>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1BDEAC2F-6746-C9CF-D728-A188FF786E4F}"/>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89FFE8D-322B-CBE5-E3E6-C69866C3468A}"/>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66DEF84-8C3A-110A-E3D5-F713F34A6536}"/>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A23381D-B221-E869-0DDE-93AFDF98370C}"/>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B3F12473-2BEA-0C95-867C-FF2468A5DA7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7E7912B-54AE-52A2-48EE-F383FE50561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E078D2D-79B0-97EA-0A2C-88F79E82BB1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C911FB9-F048-AA5E-F0F9-2EC338F4C5D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2DA1581-5238-2CBE-046A-F447EBB427A9}"/>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7F5414B-E549-B630-71AA-146EF14CFD20}"/>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547FBB9-03E5-DF94-E5C1-4266CEA7F0B6}"/>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161F6C6-45FB-95BF-D3CC-F2EEDD63C2A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4215A7E8-C6DE-AE3E-28F7-D220BC89D47A}"/>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3C63CCE4-F37B-7D4F-0F10-E514199CB1BF}"/>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CB9DB97-E66F-756B-3B73-05E61C28035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B67D0EC-BD40-907A-B2BC-7DA1209F4D9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12C83FA-661F-C508-4897-B8660077AC62}"/>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BBD4350-BD01-2C4E-66B3-10606C19144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48A196C-E456-9DEC-5ED4-CB6667703EA4}"/>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5B7ADAB-A758-1187-3B6B-0C0295248AB3}"/>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F1F0AFC-FACC-7B19-DD35-BD97296C6741}"/>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5FD5880-C844-10FA-0E3B-B38740CF9746}"/>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E648EC2-125D-060D-62C1-DC9C1B03B42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D23DCCD-E7F7-B7B6-08E9-895C6418A082}"/>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8DAC58E-6290-B11E-6632-BCC242C1ACCA}"/>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DBA48EF-C6B4-48E2-E34C-B13FF9DF09F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22338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reen Lights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Box 2">
            <a:extLst>
              <a:ext uri="{FF2B5EF4-FFF2-40B4-BE49-F238E27FC236}">
                <a16:creationId xmlns:a16="http://schemas.microsoft.com/office/drawing/2014/main" id="{183C3AC4-5016-8CB8-A077-787D33EA96E6}"/>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17" name="Graphic 72">
            <a:extLst>
              <a:ext uri="{FF2B5EF4-FFF2-40B4-BE49-F238E27FC236}">
                <a16:creationId xmlns:a16="http://schemas.microsoft.com/office/drawing/2014/main" id="{F19EE8D8-2124-DF5F-4624-D2B837FA96A1}"/>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3AB66AE6-2779-7E9F-AE0C-160BFDDD8038}"/>
                </a:ext>
              </a:extLst>
            </p:cNvPr>
            <p:cNvGrpSpPr/>
            <p:nvPr/>
          </p:nvGrpSpPr>
          <p:grpSpPr>
            <a:xfrm>
              <a:off x="4163063" y="1839897"/>
              <a:ext cx="2240279" cy="243868"/>
              <a:chOff x="4163063" y="1839897"/>
              <a:chExt cx="2240279" cy="243868"/>
            </a:xfrm>
            <a:solidFill>
              <a:srgbClr val="FFFFFF"/>
            </a:solidFill>
          </p:grpSpPr>
          <p:sp>
            <p:nvSpPr>
              <p:cNvPr id="47" name="Freeform 46">
                <a:extLst>
                  <a:ext uri="{FF2B5EF4-FFF2-40B4-BE49-F238E27FC236}">
                    <a16:creationId xmlns:a16="http://schemas.microsoft.com/office/drawing/2014/main" id="{FA640460-FEFB-50DB-E596-F1031B915132}"/>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7F4B50A-0CFD-E785-24FA-99EC2A2030CA}"/>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CDE9032-AD6A-8CFD-6020-5CCA790BA8AE}"/>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A5447C6-7729-657B-D705-5DF634E93D2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AFE863A-F8F3-CE11-EC64-A4913E18AA16}"/>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5E54CD6-894D-4570-97B3-E0BCAF51FA15}"/>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2FD991A-326F-8B77-6D31-22F2620050C3}"/>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AAAF8DD-D5FE-D271-4C33-D4978536BADA}"/>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0856A3F-AC53-5D65-4ED3-9B2D498DB81F}"/>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742CBF5-5738-D0DE-595C-9F0EC26D343D}"/>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0A70E83-3307-B884-6864-A557830A6E8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9CFB986-ED4E-83F2-0341-750776544102}"/>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32407CE-BA00-0FC1-7690-C8F4D4F535C3}"/>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CDCEE6F-FE55-9E80-2020-ABD3311DDD7A}"/>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FECB182-D98C-11DF-2DD7-84B81C4DB6B8}"/>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E41F5545-6EAB-630E-6A75-E9C0511D2F37}"/>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A12A1DE5-3157-CE48-7015-793DB9BA7A3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5E24DDD-7412-02D1-501D-3802C6D49465}"/>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F9AA84C-236C-E956-A77E-EACD3A2B3D31}"/>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DF5F0FC-80A9-39B3-A8A7-65AF0158057C}"/>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690E50D-F4B7-91E3-DB69-939C6450AE57}"/>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E46A784-6730-F230-77C0-2E6B7F99415A}"/>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2101076-71D4-33E5-F14D-CE89676A923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0DF96B0-164B-418F-247F-AD53D50797D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DD2ED8C-3310-DDD6-4E6E-368309F46439}"/>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4853709-2997-B151-3E35-485EAFADD277}"/>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FF28FC4-935B-6C90-4B99-9DD4848C659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94CD471-A1BA-0C51-434C-D216761869B7}"/>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11DCE41-5C63-4162-2965-2AC316FEDF88}"/>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713766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2" name="Picture Placeholder 100">
            <a:extLst>
              <a:ext uri="{FF2B5EF4-FFF2-40B4-BE49-F238E27FC236}">
                <a16:creationId xmlns:a16="http://schemas.microsoft.com/office/drawing/2014/main" id="{285A48BC-297F-EB5B-AF67-AB47A2E18389}"/>
              </a:ext>
            </a:extLst>
          </p:cNvPr>
          <p:cNvSpPr>
            <a:spLocks noGrp="1"/>
          </p:cNvSpPr>
          <p:nvPr>
            <p:ph type="pic" sz="quarter" idx="10"/>
          </p:nvPr>
        </p:nvSpPr>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r>
              <a:rPr lang="en-US"/>
              <a:t>Click icon to add picture</a:t>
            </a:r>
            <a:endParaRPr lang="en-US" dirty="0"/>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412437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each Shore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GB" sz="900" kern="1200" dirty="0">
                <a:solidFill>
                  <a:schemeClr val="bg1"/>
                </a:solidFill>
                <a:latin typeface="+mj-lt"/>
                <a:ea typeface="+mn-ea"/>
                <a:cs typeface="+mn-cs"/>
              </a:rPr>
              <a:t>© 2024 Clarivate</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a:solidFill>
                  <a:schemeClr val="bg1"/>
                </a:solidFill>
                <a:latin typeface="+mj-lt"/>
              </a:rPr>
              <a:t>About Clarivate</a:t>
            </a:r>
          </a:p>
          <a:p>
            <a:r>
              <a:rPr lang="en-US" sz="900" b="0" i="0" u="none" strike="noStrike" noProof="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a:solidFill>
                  <a:schemeClr val="bg1"/>
                </a:solidFill>
                <a:effectLst/>
              </a:rPr>
            </a:br>
            <a:r>
              <a:rPr lang="en-US" sz="900" b="0" i="0" u="none" strike="noStrike" noProof="0">
                <a:solidFill>
                  <a:schemeClr val="bg1"/>
                </a:solidFill>
                <a:effectLst/>
              </a:rPr>
              <a:t>of Academia &amp; Government, Life Sciences &amp; Healthcare and Intellectual Property. For more information, please visit </a:t>
            </a:r>
            <a:r>
              <a:rPr lang="en-US" sz="900" b="0" i="0" noProof="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noProof="0">
              <a:solidFill>
                <a:schemeClr val="bg1"/>
              </a:solidFill>
            </a:endParaRPr>
          </a:p>
        </p:txBody>
      </p:sp>
      <p:sp>
        <p:nvSpPr>
          <p:cNvPr id="3" name="TextBox 2">
            <a:extLst>
              <a:ext uri="{FF2B5EF4-FFF2-40B4-BE49-F238E27FC236}">
                <a16:creationId xmlns:a16="http://schemas.microsoft.com/office/drawing/2014/main" id="{3B4ABEE6-8752-4501-F808-0D8B02CB5F45}"/>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17" name="Graphic 72">
            <a:extLst>
              <a:ext uri="{FF2B5EF4-FFF2-40B4-BE49-F238E27FC236}">
                <a16:creationId xmlns:a16="http://schemas.microsoft.com/office/drawing/2014/main" id="{95C0A9AB-AB22-1A98-1736-BC98BF7DE58E}"/>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609B85F7-382B-D97E-46A5-D5F62B40AC98}"/>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655A551F-1C1F-F388-7120-8058C31AA0F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88C8502-D2D3-4EBB-3461-8A6B1A42E039}"/>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6F5AA39-4B00-3304-799A-5E2C2D8D6549}"/>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39CA3B0-4C7E-9A07-5D66-FB1353F40384}"/>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376810C-A38B-6FB7-2D19-38894BF770C3}"/>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EAC9098-7FE5-F1B4-DAC7-EDCAB020AA62}"/>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3D2E21D8-27C9-24C4-809F-C2497D72730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27FE9C0-2302-494F-3F8C-10C5BBB4F17F}"/>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1333E1F-5782-0579-E781-302BFFE91B7B}"/>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5C8B857-9DB6-EC2B-9379-2EE71BDD5DC5}"/>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C8FC6A7-59F2-7672-647E-D7E08AAD97A8}"/>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FB43331-5A80-7800-8064-A81072CACD2E}"/>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FF35A5F-370C-4A80-DC01-6D92E4C378CA}"/>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C8FB45B-29B1-1663-1FCA-57CE0DB92AE8}"/>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2F8605A-1687-9EFA-219E-3ABC4AD3B63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52F902BE-B535-2A8C-BC1F-710C4D13051E}"/>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FC6F69E4-A4AE-7915-0AE8-70673863186B}"/>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9A8B2A3-E847-E29A-F866-7B57F2D24D7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E7C3DB4-0B53-2426-731C-13D2ABECED4C}"/>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6D9C6DB-BE5B-63F9-CC32-3FC6FE3F65D8}"/>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AB82973-9FD4-6026-C589-A54530B455EC}"/>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266F8E3-89AD-7E0A-58FA-934C6DB8D34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C8158FB-3755-C4E1-D01A-355B11615277}"/>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F5BE5A8-4DA5-A2C4-208C-829128E87AE5}"/>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8E48F52-C6BE-E2AF-7DDD-AEA7E93A84B5}"/>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17BD581-CDE7-A337-32C7-914B6AFE17F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92685CE-73C8-92C9-6375-3E7B45284221}"/>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D073A23-5A2D-13A3-93FA-5F34529DC03A}"/>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FD7B790-3EF7-8612-4A77-67570DFB34E2}"/>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86884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5" name="TextBox 34">
            <a:extLst>
              <a:ext uri="{FF2B5EF4-FFF2-40B4-BE49-F238E27FC236}">
                <a16:creationId xmlns:a16="http://schemas.microsoft.com/office/drawing/2014/main" id="{F5A047ED-0DD0-A0D8-6D35-69A4F881D544}"/>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3" name="Graphic 72">
            <a:extLst>
              <a:ext uri="{FF2B5EF4-FFF2-40B4-BE49-F238E27FC236}">
                <a16:creationId xmlns:a16="http://schemas.microsoft.com/office/drawing/2014/main" id="{733DB42F-554A-8090-57FE-B9525F40B6B9}"/>
              </a:ext>
            </a:extLst>
          </p:cNvPr>
          <p:cNvGrpSpPr/>
          <p:nvPr userDrawn="1"/>
        </p:nvGrpSpPr>
        <p:grpSpPr>
          <a:xfrm>
            <a:off x="5283322" y="419696"/>
            <a:ext cx="1625355" cy="459237"/>
            <a:chOff x="3418208" y="1020992"/>
            <a:chExt cx="3761422" cy="1062774"/>
          </a:xfrm>
          <a:solidFill>
            <a:srgbClr val="FFFFFF"/>
          </a:solidFill>
        </p:grpSpPr>
        <p:grpSp>
          <p:nvGrpSpPr>
            <p:cNvPr id="17" name="Graphic 72">
              <a:extLst>
                <a:ext uri="{FF2B5EF4-FFF2-40B4-BE49-F238E27FC236}">
                  <a16:creationId xmlns:a16="http://schemas.microsoft.com/office/drawing/2014/main" id="{3BD45AF8-B3A6-822F-B473-382600086C26}"/>
                </a:ext>
              </a:extLst>
            </p:cNvPr>
            <p:cNvGrpSpPr/>
            <p:nvPr/>
          </p:nvGrpSpPr>
          <p:grpSpPr>
            <a:xfrm>
              <a:off x="4163063" y="1839897"/>
              <a:ext cx="2240279" cy="243868"/>
              <a:chOff x="4163063" y="1839897"/>
              <a:chExt cx="2240279" cy="243868"/>
            </a:xfrm>
            <a:solidFill>
              <a:srgbClr val="FFFFFF"/>
            </a:solidFill>
          </p:grpSpPr>
          <p:sp>
            <p:nvSpPr>
              <p:cNvPr id="47" name="Freeform 46">
                <a:extLst>
                  <a:ext uri="{FF2B5EF4-FFF2-40B4-BE49-F238E27FC236}">
                    <a16:creationId xmlns:a16="http://schemas.microsoft.com/office/drawing/2014/main" id="{EC22C2DC-66CA-3704-306E-31DC65B6B1B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6711CA0-7715-039D-060C-1ED157C16D93}"/>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3B4E6AD-7934-FFFD-C6A0-C90C2059C363}"/>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EC08B55-9FAC-5559-E44D-88C006A6128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B02D504-9BCB-6997-24FF-F8FC24428C3F}"/>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F4563DE-0FB7-8B89-9C7C-CE9CD2B6FA02}"/>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E3B0D44-B61C-66F5-BD26-9089BA64527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BB7B4F8-3DA2-CE26-5010-CE48B9127658}"/>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2214C97-C2AD-7FA4-2D12-2C272F925639}"/>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FF05CDC-D150-F59D-173B-D6FC679CDCEB}"/>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4645735-6A33-8310-0121-62E16990EF38}"/>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DAE4E24-CBE4-3C35-60E7-4A2691916C00}"/>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A7E85C2-301F-177F-8B6E-E080269C6022}"/>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F7EEF93-506A-6D83-87F8-A9F27907BFC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FF279D7-7C11-1467-2C62-E9ADD4C92AB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8" name="Graphic 72">
              <a:extLst>
                <a:ext uri="{FF2B5EF4-FFF2-40B4-BE49-F238E27FC236}">
                  <a16:creationId xmlns:a16="http://schemas.microsoft.com/office/drawing/2014/main" id="{1DD60671-8CB6-BCED-C4B8-CF5AEA6A59AC}"/>
                </a:ext>
              </a:extLst>
            </p:cNvPr>
            <p:cNvGrpSpPr/>
            <p:nvPr/>
          </p:nvGrpSpPr>
          <p:grpSpPr>
            <a:xfrm>
              <a:off x="3418208" y="1020992"/>
              <a:ext cx="3761422" cy="550471"/>
              <a:chOff x="3418208" y="1020992"/>
              <a:chExt cx="3761422" cy="550471"/>
            </a:xfrm>
            <a:solidFill>
              <a:srgbClr val="FFFFFF"/>
            </a:solidFill>
          </p:grpSpPr>
          <p:sp>
            <p:nvSpPr>
              <p:cNvPr id="19" name="Freeform 18">
                <a:extLst>
                  <a:ext uri="{FF2B5EF4-FFF2-40B4-BE49-F238E27FC236}">
                    <a16:creationId xmlns:a16="http://schemas.microsoft.com/office/drawing/2014/main" id="{4FF94F79-770B-25DC-E1F3-389718F07743}"/>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7550C7B-AB33-EB37-1089-06B809C2218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D6B6E2E-B202-E8D0-D790-5C8CDFFA01C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DA1705C-1F68-DD27-F36E-796F1FE238D5}"/>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33EE1FE-E41E-961D-D710-775E321CC25F}"/>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C627D94-2E8A-6DCC-A150-5689DB0B78F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541714F-B6FD-E489-E816-9E163AE1061C}"/>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0875078-3792-E124-1126-E94C465851A2}"/>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DA0E030-CC99-877A-060B-3483B5AD4319}"/>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D172600-72B7-5BB4-C7AA-86B93138158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F4F3566-07EB-E035-7C13-5C425600238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C963437-40F3-1AE0-7213-BF4B0CD64E4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5F7A5C0-73CB-BBED-2446-BC60CE32282B}"/>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314568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898365"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r>
              <a:rPr lang="en-GB"/>
              <a:t>©2021 Innovative Interfaces. All rights reserved.</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Tree>
    <p:extLst>
      <p:ext uri="{BB962C8B-B14F-4D97-AF65-F5344CB8AC3E}">
        <p14:creationId xmlns:p14="http://schemas.microsoft.com/office/powerpoint/2010/main" val="12656300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Single image - 1 line only - Mi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2329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DEFAULT-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57362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0A72917-94AF-8327-0C66-877F8B0C1694}"/>
              </a:ext>
              <a:ext uri="{C183D7F6-B498-43B3-948B-1728B52AA6E4}">
                <adec:decorative xmlns:adec="http://schemas.microsoft.com/office/drawing/2017/decorative" val="1"/>
              </a:ext>
            </a:extLst>
          </p:cNvPr>
          <p:cNvSpPr>
            <a:spLocks noGrp="1"/>
          </p:cNvSpPr>
          <p:nvPr>
            <p:ph type="pic" sz="quarter" idx="26" hasCustomPrompt="1"/>
          </p:nvPr>
        </p:nvSpPr>
        <p:spPr>
          <a:xfrm>
            <a:off x="0" y="0"/>
            <a:ext cx="12192000" cy="6858000"/>
          </a:xfrm>
          <a:custGeom>
            <a:avLst/>
            <a:gdLst>
              <a:gd name="connsiteX0" fmla="*/ 6539177 w 12192000"/>
              <a:gd name="connsiteY0" fmla="*/ 622093 h 6858000"/>
              <a:gd name="connsiteX1" fmla="*/ 6539177 w 12192000"/>
              <a:gd name="connsiteY1" fmla="*/ 632101 h 6858000"/>
              <a:gd name="connsiteX2" fmla="*/ 6511379 w 12192000"/>
              <a:gd name="connsiteY2" fmla="*/ 657676 h 6858000"/>
              <a:gd name="connsiteX3" fmla="*/ 6491364 w 12192000"/>
              <a:gd name="connsiteY3" fmla="*/ 640997 h 6858000"/>
              <a:gd name="connsiteX4" fmla="*/ 6511379 w 12192000"/>
              <a:gd name="connsiteY4" fmla="*/ 625429 h 6858000"/>
              <a:gd name="connsiteX5" fmla="*/ 6526946 w 12192000"/>
              <a:gd name="connsiteY5" fmla="*/ 625429 h 6858000"/>
              <a:gd name="connsiteX6" fmla="*/ 6539177 w 12192000"/>
              <a:gd name="connsiteY6" fmla="*/ 622093 h 6858000"/>
              <a:gd name="connsiteX7" fmla="*/ 6052150 w 12192000"/>
              <a:gd name="connsiteY7" fmla="*/ 622093 h 6858000"/>
              <a:gd name="connsiteX8" fmla="*/ 6052150 w 12192000"/>
              <a:gd name="connsiteY8" fmla="*/ 632101 h 6858000"/>
              <a:gd name="connsiteX9" fmla="*/ 6024352 w 12192000"/>
              <a:gd name="connsiteY9" fmla="*/ 657676 h 6858000"/>
              <a:gd name="connsiteX10" fmla="*/ 6004337 w 12192000"/>
              <a:gd name="connsiteY10" fmla="*/ 640997 h 6858000"/>
              <a:gd name="connsiteX11" fmla="*/ 6024352 w 12192000"/>
              <a:gd name="connsiteY11" fmla="*/ 625429 h 6858000"/>
              <a:gd name="connsiteX12" fmla="*/ 6039919 w 12192000"/>
              <a:gd name="connsiteY12" fmla="*/ 625429 h 6858000"/>
              <a:gd name="connsiteX13" fmla="*/ 6052150 w 12192000"/>
              <a:gd name="connsiteY13" fmla="*/ 622093 h 6858000"/>
              <a:gd name="connsiteX14" fmla="*/ 5555115 w 12192000"/>
              <a:gd name="connsiteY14" fmla="*/ 574279 h 6858000"/>
              <a:gd name="connsiteX15" fmla="*/ 5418348 w 12192000"/>
              <a:gd name="connsiteY15" fmla="*/ 653229 h 6858000"/>
              <a:gd name="connsiteX16" fmla="*/ 5433915 w 12192000"/>
              <a:gd name="connsiteY16" fmla="*/ 687699 h 6858000"/>
              <a:gd name="connsiteX17" fmla="*/ 5449482 w 12192000"/>
              <a:gd name="connsiteY17" fmla="*/ 709938 h 6858000"/>
              <a:gd name="connsiteX18" fmla="*/ 5588473 w 12192000"/>
              <a:gd name="connsiteY18" fmla="*/ 629877 h 6858000"/>
              <a:gd name="connsiteX19" fmla="*/ 5555115 w 12192000"/>
              <a:gd name="connsiteY19" fmla="*/ 574279 h 6858000"/>
              <a:gd name="connsiteX20" fmla="*/ 6774909 w 12192000"/>
              <a:gd name="connsiteY20" fmla="*/ 570943 h 6858000"/>
              <a:gd name="connsiteX21" fmla="*/ 6806043 w 12192000"/>
              <a:gd name="connsiteY21" fmla="*/ 596518 h 6858000"/>
              <a:gd name="connsiteX22" fmla="*/ 6742662 w 12192000"/>
              <a:gd name="connsiteY22" fmla="*/ 596518 h 6858000"/>
              <a:gd name="connsiteX23" fmla="*/ 6774909 w 12192000"/>
              <a:gd name="connsiteY23" fmla="*/ 570943 h 6858000"/>
              <a:gd name="connsiteX24" fmla="*/ 6223388 w 12192000"/>
              <a:gd name="connsiteY24" fmla="*/ 540921 h 6858000"/>
              <a:gd name="connsiteX25" fmla="*/ 6223388 w 12192000"/>
              <a:gd name="connsiteY25" fmla="*/ 575391 h 6858000"/>
              <a:gd name="connsiteX26" fmla="*/ 6243403 w 12192000"/>
              <a:gd name="connsiteY26" fmla="*/ 575391 h 6858000"/>
              <a:gd name="connsiteX27" fmla="*/ 6243403 w 12192000"/>
              <a:gd name="connsiteY27" fmla="*/ 683250 h 6858000"/>
              <a:gd name="connsiteX28" fmla="*/ 6283433 w 12192000"/>
              <a:gd name="connsiteY28" fmla="*/ 683250 h 6858000"/>
              <a:gd name="connsiteX29" fmla="*/ 6283433 w 12192000"/>
              <a:gd name="connsiteY29" fmla="*/ 540921 h 6858000"/>
              <a:gd name="connsiteX30" fmla="*/ 6297888 w 12192000"/>
              <a:gd name="connsiteY30" fmla="*/ 540920 h 6858000"/>
              <a:gd name="connsiteX31" fmla="*/ 6346814 w 12192000"/>
              <a:gd name="connsiteY31" fmla="*/ 683250 h 6858000"/>
              <a:gd name="connsiteX32" fmla="*/ 6396850 w 12192000"/>
              <a:gd name="connsiteY32" fmla="*/ 683250 h 6858000"/>
              <a:gd name="connsiteX33" fmla="*/ 6447999 w 12192000"/>
              <a:gd name="connsiteY33" fmla="*/ 540920 h 6858000"/>
              <a:gd name="connsiteX34" fmla="*/ 6405746 w 12192000"/>
              <a:gd name="connsiteY34" fmla="*/ 540920 h 6858000"/>
              <a:gd name="connsiteX35" fmla="*/ 6373500 w 12192000"/>
              <a:gd name="connsiteY35" fmla="*/ 639884 h 6858000"/>
              <a:gd name="connsiteX36" fmla="*/ 6341253 w 12192000"/>
              <a:gd name="connsiteY36" fmla="*/ 540920 h 6858000"/>
              <a:gd name="connsiteX37" fmla="*/ 6774909 w 12192000"/>
              <a:gd name="connsiteY37" fmla="*/ 538696 h 6858000"/>
              <a:gd name="connsiteX38" fmla="*/ 6701521 w 12192000"/>
              <a:gd name="connsiteY38" fmla="*/ 613198 h 6858000"/>
              <a:gd name="connsiteX39" fmla="*/ 6776020 w 12192000"/>
              <a:gd name="connsiteY39" fmla="*/ 687698 h 6858000"/>
              <a:gd name="connsiteX40" fmla="*/ 6847184 w 12192000"/>
              <a:gd name="connsiteY40" fmla="*/ 643219 h 6858000"/>
              <a:gd name="connsiteX41" fmla="*/ 6804931 w 12192000"/>
              <a:gd name="connsiteY41" fmla="*/ 638772 h 6858000"/>
              <a:gd name="connsiteX42" fmla="*/ 6776020 w 12192000"/>
              <a:gd name="connsiteY42" fmla="*/ 653227 h 6858000"/>
              <a:gd name="connsiteX43" fmla="*/ 6743775 w 12192000"/>
              <a:gd name="connsiteY43" fmla="*/ 624317 h 6858000"/>
              <a:gd name="connsiteX44" fmla="*/ 6849408 w 12192000"/>
              <a:gd name="connsiteY44" fmla="*/ 624317 h 6858000"/>
              <a:gd name="connsiteX45" fmla="*/ 6849408 w 12192000"/>
              <a:gd name="connsiteY45" fmla="*/ 623205 h 6858000"/>
              <a:gd name="connsiteX46" fmla="*/ 6774909 w 12192000"/>
              <a:gd name="connsiteY46" fmla="*/ 538696 h 6858000"/>
              <a:gd name="connsiteX47" fmla="*/ 6192254 w 12192000"/>
              <a:gd name="connsiteY47" fmla="*/ 538696 h 6858000"/>
              <a:gd name="connsiteX48" fmla="*/ 6155559 w 12192000"/>
              <a:gd name="connsiteY48" fmla="*/ 563159 h 6858000"/>
              <a:gd name="connsiteX49" fmla="*/ 6155559 w 12192000"/>
              <a:gd name="connsiteY49" fmla="*/ 540920 h 6858000"/>
              <a:gd name="connsiteX50" fmla="*/ 6116642 w 12192000"/>
              <a:gd name="connsiteY50" fmla="*/ 540920 h 6858000"/>
              <a:gd name="connsiteX51" fmla="*/ 6116642 w 12192000"/>
              <a:gd name="connsiteY51" fmla="*/ 683250 h 6858000"/>
              <a:gd name="connsiteX52" fmla="*/ 6156672 w 12192000"/>
              <a:gd name="connsiteY52" fmla="*/ 683250 h 6858000"/>
              <a:gd name="connsiteX53" fmla="*/ 6156672 w 12192000"/>
              <a:gd name="connsiteY53" fmla="*/ 615421 h 6858000"/>
              <a:gd name="connsiteX54" fmla="*/ 6186693 w 12192000"/>
              <a:gd name="connsiteY54" fmla="*/ 580951 h 6858000"/>
              <a:gd name="connsiteX55" fmla="*/ 6203373 w 12192000"/>
              <a:gd name="connsiteY55" fmla="*/ 580951 h 6858000"/>
              <a:gd name="connsiteX56" fmla="*/ 6203373 w 12192000"/>
              <a:gd name="connsiteY56" fmla="*/ 539808 h 6858000"/>
              <a:gd name="connsiteX57" fmla="*/ 6192254 w 12192000"/>
              <a:gd name="connsiteY57" fmla="*/ 538696 h 6858000"/>
              <a:gd name="connsiteX58" fmla="*/ 6519162 w 12192000"/>
              <a:gd name="connsiteY58" fmla="*/ 537584 h 6858000"/>
              <a:gd name="connsiteX59" fmla="*/ 6458006 w 12192000"/>
              <a:gd name="connsiteY59" fmla="*/ 555376 h 6858000"/>
              <a:gd name="connsiteX60" fmla="*/ 6473573 w 12192000"/>
              <a:gd name="connsiteY60" fmla="*/ 585399 h 6858000"/>
              <a:gd name="connsiteX61" fmla="*/ 6515827 w 12192000"/>
              <a:gd name="connsiteY61" fmla="*/ 572055 h 6858000"/>
              <a:gd name="connsiteX62" fmla="*/ 6539177 w 12192000"/>
              <a:gd name="connsiteY62" fmla="*/ 588735 h 6858000"/>
              <a:gd name="connsiteX63" fmla="*/ 6540290 w 12192000"/>
              <a:gd name="connsiteY63" fmla="*/ 589846 h 6858000"/>
              <a:gd name="connsiteX64" fmla="*/ 6530282 w 12192000"/>
              <a:gd name="connsiteY64" fmla="*/ 598742 h 6858000"/>
              <a:gd name="connsiteX65" fmla="*/ 6502484 w 12192000"/>
              <a:gd name="connsiteY65" fmla="*/ 598742 h 6858000"/>
              <a:gd name="connsiteX66" fmla="*/ 6451335 w 12192000"/>
              <a:gd name="connsiteY66" fmla="*/ 642108 h 6858000"/>
              <a:gd name="connsiteX67" fmla="*/ 6501371 w 12192000"/>
              <a:gd name="connsiteY67" fmla="*/ 686587 h 6858000"/>
              <a:gd name="connsiteX68" fmla="*/ 6541401 w 12192000"/>
              <a:gd name="connsiteY68" fmla="*/ 669907 h 6858000"/>
              <a:gd name="connsiteX69" fmla="*/ 6541401 w 12192000"/>
              <a:gd name="connsiteY69" fmla="*/ 683250 h 6858000"/>
              <a:gd name="connsiteX70" fmla="*/ 6581431 w 12192000"/>
              <a:gd name="connsiteY70" fmla="*/ 683250 h 6858000"/>
              <a:gd name="connsiteX71" fmla="*/ 6581431 w 12192000"/>
              <a:gd name="connsiteY71" fmla="*/ 589846 h 6858000"/>
              <a:gd name="connsiteX72" fmla="*/ 6519162 w 12192000"/>
              <a:gd name="connsiteY72" fmla="*/ 537584 h 6858000"/>
              <a:gd name="connsiteX73" fmla="*/ 6032135 w 12192000"/>
              <a:gd name="connsiteY73" fmla="*/ 537584 h 6858000"/>
              <a:gd name="connsiteX74" fmla="*/ 5970979 w 12192000"/>
              <a:gd name="connsiteY74" fmla="*/ 555376 h 6858000"/>
              <a:gd name="connsiteX75" fmla="*/ 5986546 w 12192000"/>
              <a:gd name="connsiteY75" fmla="*/ 585399 h 6858000"/>
              <a:gd name="connsiteX76" fmla="*/ 6028800 w 12192000"/>
              <a:gd name="connsiteY76" fmla="*/ 572055 h 6858000"/>
              <a:gd name="connsiteX77" fmla="*/ 6052150 w 12192000"/>
              <a:gd name="connsiteY77" fmla="*/ 588735 h 6858000"/>
              <a:gd name="connsiteX78" fmla="*/ 6053262 w 12192000"/>
              <a:gd name="connsiteY78" fmla="*/ 589846 h 6858000"/>
              <a:gd name="connsiteX79" fmla="*/ 6043254 w 12192000"/>
              <a:gd name="connsiteY79" fmla="*/ 598742 h 6858000"/>
              <a:gd name="connsiteX80" fmla="*/ 6015456 w 12192000"/>
              <a:gd name="connsiteY80" fmla="*/ 598742 h 6858000"/>
              <a:gd name="connsiteX81" fmla="*/ 5964307 w 12192000"/>
              <a:gd name="connsiteY81" fmla="*/ 642108 h 6858000"/>
              <a:gd name="connsiteX82" fmla="*/ 6014344 w 12192000"/>
              <a:gd name="connsiteY82" fmla="*/ 686587 h 6858000"/>
              <a:gd name="connsiteX83" fmla="*/ 6054373 w 12192000"/>
              <a:gd name="connsiteY83" fmla="*/ 669907 h 6858000"/>
              <a:gd name="connsiteX84" fmla="*/ 6054373 w 12192000"/>
              <a:gd name="connsiteY84" fmla="*/ 683250 h 6858000"/>
              <a:gd name="connsiteX85" fmla="*/ 6094404 w 12192000"/>
              <a:gd name="connsiteY85" fmla="*/ 683250 h 6858000"/>
              <a:gd name="connsiteX86" fmla="*/ 6094404 w 12192000"/>
              <a:gd name="connsiteY86" fmla="*/ 589846 h 6858000"/>
              <a:gd name="connsiteX87" fmla="*/ 6032135 w 12192000"/>
              <a:gd name="connsiteY87" fmla="*/ 537584 h 6858000"/>
              <a:gd name="connsiteX88" fmla="*/ 5380541 w 12192000"/>
              <a:gd name="connsiteY88" fmla="*/ 493106 h 6858000"/>
              <a:gd name="connsiteX89" fmla="*/ 5353854 w 12192000"/>
              <a:gd name="connsiteY89" fmla="*/ 494218 h 6858000"/>
              <a:gd name="connsiteX90" fmla="*/ 5353854 w 12192000"/>
              <a:gd name="connsiteY90" fmla="*/ 654340 h 6858000"/>
              <a:gd name="connsiteX91" fmla="*/ 5380541 w 12192000"/>
              <a:gd name="connsiteY91" fmla="*/ 656564 h 6858000"/>
              <a:gd name="connsiteX92" fmla="*/ 5418346 w 12192000"/>
              <a:gd name="connsiteY92" fmla="*/ 653227 h 6858000"/>
              <a:gd name="connsiteX93" fmla="*/ 5411675 w 12192000"/>
              <a:gd name="connsiteY93" fmla="*/ 516457 h 6858000"/>
              <a:gd name="connsiteX94" fmla="*/ 5418346 w 12192000"/>
              <a:gd name="connsiteY94" fmla="*/ 496442 h 6858000"/>
              <a:gd name="connsiteX95" fmla="*/ 5380541 w 12192000"/>
              <a:gd name="connsiteY95" fmla="*/ 493106 h 6858000"/>
              <a:gd name="connsiteX96" fmla="*/ 6618125 w 12192000"/>
              <a:gd name="connsiteY96" fmla="*/ 487547 h 6858000"/>
              <a:gd name="connsiteX97" fmla="*/ 6618125 w 12192000"/>
              <a:gd name="connsiteY97" fmla="*/ 542032 h 6858000"/>
              <a:gd name="connsiteX98" fmla="*/ 6595886 w 12192000"/>
              <a:gd name="connsiteY98" fmla="*/ 542032 h 6858000"/>
              <a:gd name="connsiteX99" fmla="*/ 6595886 w 12192000"/>
              <a:gd name="connsiteY99" fmla="*/ 576503 h 6858000"/>
              <a:gd name="connsiteX100" fmla="*/ 6618125 w 12192000"/>
              <a:gd name="connsiteY100" fmla="*/ 576503 h 6858000"/>
              <a:gd name="connsiteX101" fmla="*/ 6618125 w 12192000"/>
              <a:gd name="connsiteY101" fmla="*/ 654340 h 6858000"/>
              <a:gd name="connsiteX102" fmla="*/ 6659266 w 12192000"/>
              <a:gd name="connsiteY102" fmla="*/ 686587 h 6858000"/>
              <a:gd name="connsiteX103" fmla="*/ 6690401 w 12192000"/>
              <a:gd name="connsiteY103" fmla="*/ 684363 h 6858000"/>
              <a:gd name="connsiteX104" fmla="*/ 6690401 w 12192000"/>
              <a:gd name="connsiteY104" fmla="*/ 649892 h 6858000"/>
              <a:gd name="connsiteX105" fmla="*/ 6671498 w 12192000"/>
              <a:gd name="connsiteY105" fmla="*/ 649892 h 6858000"/>
              <a:gd name="connsiteX106" fmla="*/ 6658155 w 12192000"/>
              <a:gd name="connsiteY106" fmla="*/ 639884 h 6858000"/>
              <a:gd name="connsiteX107" fmla="*/ 6658155 w 12192000"/>
              <a:gd name="connsiteY107" fmla="*/ 575391 h 6858000"/>
              <a:gd name="connsiteX108" fmla="*/ 6689289 w 12192000"/>
              <a:gd name="connsiteY108" fmla="*/ 575391 h 6858000"/>
              <a:gd name="connsiteX109" fmla="*/ 6689289 w 12192000"/>
              <a:gd name="connsiteY109" fmla="*/ 540920 h 6858000"/>
              <a:gd name="connsiteX110" fmla="*/ 6658155 w 12192000"/>
              <a:gd name="connsiteY110" fmla="*/ 540920 h 6858000"/>
              <a:gd name="connsiteX111" fmla="*/ 6658155 w 12192000"/>
              <a:gd name="connsiteY111" fmla="*/ 487547 h 6858000"/>
              <a:gd name="connsiteX112" fmla="*/ 6261194 w 12192000"/>
              <a:gd name="connsiteY112" fmla="*/ 466419 h 6858000"/>
              <a:gd name="connsiteX113" fmla="*/ 6235619 w 12192000"/>
              <a:gd name="connsiteY113" fmla="*/ 491994 h 6858000"/>
              <a:gd name="connsiteX114" fmla="*/ 6261194 w 12192000"/>
              <a:gd name="connsiteY114" fmla="*/ 517570 h 6858000"/>
              <a:gd name="connsiteX115" fmla="*/ 6286768 w 12192000"/>
              <a:gd name="connsiteY115" fmla="*/ 491994 h 6858000"/>
              <a:gd name="connsiteX116" fmla="*/ 6261194 w 12192000"/>
              <a:gd name="connsiteY116" fmla="*/ 466419 h 6858000"/>
              <a:gd name="connsiteX117" fmla="*/ 5900927 w 12192000"/>
              <a:gd name="connsiteY117" fmla="*/ 466419 h 6858000"/>
              <a:gd name="connsiteX118" fmla="*/ 5900927 w 12192000"/>
              <a:gd name="connsiteY118" fmla="*/ 683250 h 6858000"/>
              <a:gd name="connsiteX119" fmla="*/ 5940957 w 12192000"/>
              <a:gd name="connsiteY119" fmla="*/ 683250 h 6858000"/>
              <a:gd name="connsiteX120" fmla="*/ 5940957 w 12192000"/>
              <a:gd name="connsiteY120" fmla="*/ 466419 h 6858000"/>
              <a:gd name="connsiteX121" fmla="*/ 5771943 w 12192000"/>
              <a:gd name="connsiteY121" fmla="*/ 461971 h 6858000"/>
              <a:gd name="connsiteX122" fmla="*/ 5658525 w 12192000"/>
              <a:gd name="connsiteY122" fmla="*/ 574279 h 6858000"/>
              <a:gd name="connsiteX123" fmla="*/ 5771943 w 12192000"/>
              <a:gd name="connsiteY123" fmla="*/ 686587 h 6858000"/>
              <a:gd name="connsiteX124" fmla="*/ 5878689 w 12192000"/>
              <a:gd name="connsiteY124" fmla="*/ 605413 h 6858000"/>
              <a:gd name="connsiteX125" fmla="*/ 5831987 w 12192000"/>
              <a:gd name="connsiteY125" fmla="*/ 605413 h 6858000"/>
              <a:gd name="connsiteX126" fmla="*/ 5773054 w 12192000"/>
              <a:gd name="connsiteY126" fmla="*/ 646557 h 6858000"/>
              <a:gd name="connsiteX127" fmla="*/ 5705227 w 12192000"/>
              <a:gd name="connsiteY127" fmla="*/ 574279 h 6858000"/>
              <a:gd name="connsiteX128" fmla="*/ 5773054 w 12192000"/>
              <a:gd name="connsiteY128" fmla="*/ 502002 h 6858000"/>
              <a:gd name="connsiteX129" fmla="*/ 5830875 w 12192000"/>
              <a:gd name="connsiteY129" fmla="*/ 543145 h 6858000"/>
              <a:gd name="connsiteX130" fmla="*/ 5878689 w 12192000"/>
              <a:gd name="connsiteY130" fmla="*/ 543145 h 6858000"/>
              <a:gd name="connsiteX131" fmla="*/ 5771943 w 12192000"/>
              <a:gd name="connsiteY131" fmla="*/ 461971 h 6858000"/>
              <a:gd name="connsiteX132" fmla="*/ 5449482 w 12192000"/>
              <a:gd name="connsiteY132" fmla="*/ 438620 h 6858000"/>
              <a:gd name="connsiteX133" fmla="*/ 5418348 w 12192000"/>
              <a:gd name="connsiteY133" fmla="*/ 495330 h 6858000"/>
              <a:gd name="connsiteX134" fmla="*/ 5554004 w 12192000"/>
              <a:gd name="connsiteY134" fmla="*/ 574279 h 6858000"/>
              <a:gd name="connsiteX135" fmla="*/ 5587363 w 12192000"/>
              <a:gd name="connsiteY135" fmla="*/ 518681 h 6858000"/>
              <a:gd name="connsiteX136" fmla="*/ 5449482 w 12192000"/>
              <a:gd name="connsiteY136" fmla="*/ 438620 h 6858000"/>
              <a:gd name="connsiteX137" fmla="*/ 0 w 12192000"/>
              <a:gd name="connsiteY137" fmla="*/ 0 h 6858000"/>
              <a:gd name="connsiteX138" fmla="*/ 12192000 w 12192000"/>
              <a:gd name="connsiteY138" fmla="*/ 0 h 6858000"/>
              <a:gd name="connsiteX139" fmla="*/ 12192000 w 12192000"/>
              <a:gd name="connsiteY139" fmla="*/ 6858000 h 6858000"/>
              <a:gd name="connsiteX140" fmla="*/ 0 w 12192000"/>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192000" h="6858000">
                <a:moveTo>
                  <a:pt x="6539177" y="622093"/>
                </a:moveTo>
                <a:lnTo>
                  <a:pt x="6539177" y="632101"/>
                </a:lnTo>
                <a:cubicBezTo>
                  <a:pt x="6539177" y="649892"/>
                  <a:pt x="6523610" y="657676"/>
                  <a:pt x="6511379" y="657676"/>
                </a:cubicBezTo>
                <a:cubicBezTo>
                  <a:pt x="6499147" y="657676"/>
                  <a:pt x="6491364" y="651005"/>
                  <a:pt x="6491364" y="640997"/>
                </a:cubicBezTo>
                <a:cubicBezTo>
                  <a:pt x="6491364" y="630989"/>
                  <a:pt x="6499147" y="625429"/>
                  <a:pt x="6511379" y="625429"/>
                </a:cubicBezTo>
                <a:lnTo>
                  <a:pt x="6526946" y="625429"/>
                </a:lnTo>
                <a:cubicBezTo>
                  <a:pt x="6532505" y="625429"/>
                  <a:pt x="6536953" y="624317"/>
                  <a:pt x="6539177" y="622093"/>
                </a:cubicBezTo>
                <a:close/>
                <a:moveTo>
                  <a:pt x="6052150" y="622093"/>
                </a:moveTo>
                <a:lnTo>
                  <a:pt x="6052150" y="632101"/>
                </a:lnTo>
                <a:cubicBezTo>
                  <a:pt x="6052150" y="649892"/>
                  <a:pt x="6036582" y="657676"/>
                  <a:pt x="6024352" y="657676"/>
                </a:cubicBezTo>
                <a:cubicBezTo>
                  <a:pt x="6012120" y="657676"/>
                  <a:pt x="6004337" y="651005"/>
                  <a:pt x="6004337" y="640997"/>
                </a:cubicBezTo>
                <a:cubicBezTo>
                  <a:pt x="6004337" y="630989"/>
                  <a:pt x="6012120" y="625429"/>
                  <a:pt x="6024352" y="625429"/>
                </a:cubicBezTo>
                <a:lnTo>
                  <a:pt x="6039919" y="625429"/>
                </a:lnTo>
                <a:cubicBezTo>
                  <a:pt x="6045478" y="625429"/>
                  <a:pt x="6049926" y="624317"/>
                  <a:pt x="6052150" y="622093"/>
                </a:cubicBezTo>
                <a:close/>
                <a:moveTo>
                  <a:pt x="5555115" y="574279"/>
                </a:moveTo>
                <a:cubicBezTo>
                  <a:pt x="5520646" y="615421"/>
                  <a:pt x="5472832" y="644332"/>
                  <a:pt x="5418348" y="653229"/>
                </a:cubicBezTo>
                <a:cubicBezTo>
                  <a:pt x="5422796" y="664348"/>
                  <a:pt x="5428354" y="676579"/>
                  <a:pt x="5433915" y="687699"/>
                </a:cubicBezTo>
                <a:cubicBezTo>
                  <a:pt x="5438363" y="695482"/>
                  <a:pt x="5443922" y="703266"/>
                  <a:pt x="5449482" y="709938"/>
                </a:cubicBezTo>
                <a:cubicBezTo>
                  <a:pt x="5502855" y="696595"/>
                  <a:pt x="5550668" y="668796"/>
                  <a:pt x="5588473" y="629877"/>
                </a:cubicBezTo>
                <a:cubicBezTo>
                  <a:pt x="5579578" y="609861"/>
                  <a:pt x="5568459" y="590959"/>
                  <a:pt x="5555115" y="574279"/>
                </a:cubicBezTo>
                <a:close/>
                <a:moveTo>
                  <a:pt x="6774909" y="570943"/>
                </a:moveTo>
                <a:cubicBezTo>
                  <a:pt x="6791587" y="570943"/>
                  <a:pt x="6803819" y="582062"/>
                  <a:pt x="6806043" y="596518"/>
                </a:cubicBezTo>
                <a:lnTo>
                  <a:pt x="6742662" y="596518"/>
                </a:lnTo>
                <a:cubicBezTo>
                  <a:pt x="6745999" y="580951"/>
                  <a:pt x="6758229" y="570943"/>
                  <a:pt x="6774909" y="570943"/>
                </a:cubicBezTo>
                <a:close/>
                <a:moveTo>
                  <a:pt x="6223388" y="540921"/>
                </a:moveTo>
                <a:lnTo>
                  <a:pt x="6223388" y="575391"/>
                </a:lnTo>
                <a:lnTo>
                  <a:pt x="6243403" y="575391"/>
                </a:lnTo>
                <a:lnTo>
                  <a:pt x="6243403" y="683250"/>
                </a:lnTo>
                <a:lnTo>
                  <a:pt x="6283433" y="683250"/>
                </a:lnTo>
                <a:lnTo>
                  <a:pt x="6283433" y="540921"/>
                </a:lnTo>
                <a:close/>
                <a:moveTo>
                  <a:pt x="6297888" y="540920"/>
                </a:moveTo>
                <a:lnTo>
                  <a:pt x="6346814" y="683250"/>
                </a:lnTo>
                <a:lnTo>
                  <a:pt x="6396850" y="683250"/>
                </a:lnTo>
                <a:lnTo>
                  <a:pt x="6447999" y="540920"/>
                </a:lnTo>
                <a:lnTo>
                  <a:pt x="6405746" y="540920"/>
                </a:lnTo>
                <a:lnTo>
                  <a:pt x="6373500" y="639884"/>
                </a:lnTo>
                <a:lnTo>
                  <a:pt x="6341253" y="540920"/>
                </a:lnTo>
                <a:close/>
                <a:moveTo>
                  <a:pt x="6774909" y="538696"/>
                </a:moveTo>
                <a:cubicBezTo>
                  <a:pt x="6732655" y="538696"/>
                  <a:pt x="6701521" y="569830"/>
                  <a:pt x="6701521" y="613198"/>
                </a:cubicBezTo>
                <a:cubicBezTo>
                  <a:pt x="6701521" y="656564"/>
                  <a:pt x="6743775" y="687698"/>
                  <a:pt x="6776020" y="687698"/>
                </a:cubicBezTo>
                <a:cubicBezTo>
                  <a:pt x="6808267" y="687698"/>
                  <a:pt x="6834954" y="673242"/>
                  <a:pt x="6847184" y="643219"/>
                </a:cubicBezTo>
                <a:lnTo>
                  <a:pt x="6804931" y="638772"/>
                </a:lnTo>
                <a:cubicBezTo>
                  <a:pt x="6799372" y="647667"/>
                  <a:pt x="6793811" y="653227"/>
                  <a:pt x="6776020" y="653227"/>
                </a:cubicBezTo>
                <a:cubicBezTo>
                  <a:pt x="6758229" y="653227"/>
                  <a:pt x="6745999" y="639884"/>
                  <a:pt x="6743775" y="624317"/>
                </a:cubicBezTo>
                <a:lnTo>
                  <a:pt x="6849408" y="624317"/>
                </a:lnTo>
                <a:lnTo>
                  <a:pt x="6849408" y="623205"/>
                </a:lnTo>
                <a:cubicBezTo>
                  <a:pt x="6849408" y="564271"/>
                  <a:pt x="6817163" y="538696"/>
                  <a:pt x="6774909" y="538696"/>
                </a:cubicBezTo>
                <a:close/>
                <a:moveTo>
                  <a:pt x="6192254" y="538696"/>
                </a:moveTo>
                <a:cubicBezTo>
                  <a:pt x="6174463" y="538696"/>
                  <a:pt x="6161119" y="547591"/>
                  <a:pt x="6155559" y="563159"/>
                </a:cubicBezTo>
                <a:lnTo>
                  <a:pt x="6155559" y="540920"/>
                </a:lnTo>
                <a:lnTo>
                  <a:pt x="6116642" y="540920"/>
                </a:lnTo>
                <a:lnTo>
                  <a:pt x="6116642" y="683250"/>
                </a:lnTo>
                <a:lnTo>
                  <a:pt x="6156672" y="683250"/>
                </a:lnTo>
                <a:lnTo>
                  <a:pt x="6156672" y="615421"/>
                </a:lnTo>
                <a:cubicBezTo>
                  <a:pt x="6156672" y="590958"/>
                  <a:pt x="6166679" y="580951"/>
                  <a:pt x="6186693" y="580951"/>
                </a:cubicBezTo>
                <a:lnTo>
                  <a:pt x="6203373" y="580951"/>
                </a:lnTo>
                <a:cubicBezTo>
                  <a:pt x="6203373" y="580951"/>
                  <a:pt x="6203373" y="539808"/>
                  <a:pt x="6203373" y="539808"/>
                </a:cubicBezTo>
                <a:cubicBezTo>
                  <a:pt x="6200037" y="538696"/>
                  <a:pt x="6210045" y="538696"/>
                  <a:pt x="6192254" y="538696"/>
                </a:cubicBezTo>
                <a:close/>
                <a:moveTo>
                  <a:pt x="6519162" y="537584"/>
                </a:moveTo>
                <a:cubicBezTo>
                  <a:pt x="6484693" y="537584"/>
                  <a:pt x="6458006" y="555376"/>
                  <a:pt x="6458006" y="555376"/>
                </a:cubicBezTo>
                <a:lnTo>
                  <a:pt x="6473573" y="585399"/>
                </a:lnTo>
                <a:cubicBezTo>
                  <a:pt x="6483580" y="578727"/>
                  <a:pt x="6500260" y="572055"/>
                  <a:pt x="6515827" y="572055"/>
                </a:cubicBezTo>
                <a:cubicBezTo>
                  <a:pt x="6531394" y="572055"/>
                  <a:pt x="6539177" y="578727"/>
                  <a:pt x="6539177" y="588735"/>
                </a:cubicBezTo>
                <a:lnTo>
                  <a:pt x="6540290" y="589846"/>
                </a:lnTo>
                <a:cubicBezTo>
                  <a:pt x="6540290" y="595407"/>
                  <a:pt x="6536953" y="598742"/>
                  <a:pt x="6530282" y="598742"/>
                </a:cubicBezTo>
                <a:lnTo>
                  <a:pt x="6502484" y="598742"/>
                </a:lnTo>
                <a:cubicBezTo>
                  <a:pt x="6471349" y="598742"/>
                  <a:pt x="6451335" y="618758"/>
                  <a:pt x="6451335" y="642108"/>
                </a:cubicBezTo>
                <a:cubicBezTo>
                  <a:pt x="6451335" y="665459"/>
                  <a:pt x="6471349" y="686587"/>
                  <a:pt x="6501371" y="686587"/>
                </a:cubicBezTo>
                <a:cubicBezTo>
                  <a:pt x="6518051" y="686587"/>
                  <a:pt x="6533618" y="681026"/>
                  <a:pt x="6541401" y="669907"/>
                </a:cubicBezTo>
                <a:lnTo>
                  <a:pt x="6541401" y="683250"/>
                </a:lnTo>
                <a:lnTo>
                  <a:pt x="6581431" y="683250"/>
                </a:lnTo>
                <a:lnTo>
                  <a:pt x="6581431" y="589846"/>
                </a:lnTo>
                <a:cubicBezTo>
                  <a:pt x="6581431" y="552040"/>
                  <a:pt x="6553633" y="537584"/>
                  <a:pt x="6519162" y="537584"/>
                </a:cubicBezTo>
                <a:close/>
                <a:moveTo>
                  <a:pt x="6032135" y="537584"/>
                </a:moveTo>
                <a:cubicBezTo>
                  <a:pt x="5997665" y="537584"/>
                  <a:pt x="5970979" y="555376"/>
                  <a:pt x="5970979" y="555376"/>
                </a:cubicBezTo>
                <a:lnTo>
                  <a:pt x="5986546" y="585399"/>
                </a:lnTo>
                <a:cubicBezTo>
                  <a:pt x="5996553" y="578727"/>
                  <a:pt x="6013232" y="572055"/>
                  <a:pt x="6028800" y="572055"/>
                </a:cubicBezTo>
                <a:cubicBezTo>
                  <a:pt x="6044367" y="572055"/>
                  <a:pt x="6052150" y="578727"/>
                  <a:pt x="6052150" y="588735"/>
                </a:cubicBezTo>
                <a:lnTo>
                  <a:pt x="6053262" y="589846"/>
                </a:lnTo>
                <a:cubicBezTo>
                  <a:pt x="6053262" y="595407"/>
                  <a:pt x="6049926" y="598742"/>
                  <a:pt x="6043254" y="598742"/>
                </a:cubicBezTo>
                <a:lnTo>
                  <a:pt x="6015456" y="598742"/>
                </a:lnTo>
                <a:cubicBezTo>
                  <a:pt x="5984322" y="598742"/>
                  <a:pt x="5964307" y="618758"/>
                  <a:pt x="5964307" y="642108"/>
                </a:cubicBezTo>
                <a:cubicBezTo>
                  <a:pt x="5964307" y="665459"/>
                  <a:pt x="5984322" y="686587"/>
                  <a:pt x="6014344" y="686587"/>
                </a:cubicBezTo>
                <a:cubicBezTo>
                  <a:pt x="6031023" y="686587"/>
                  <a:pt x="6046591" y="681026"/>
                  <a:pt x="6054373" y="669907"/>
                </a:cubicBezTo>
                <a:lnTo>
                  <a:pt x="6054373" y="683250"/>
                </a:lnTo>
                <a:lnTo>
                  <a:pt x="6094404" y="683250"/>
                </a:lnTo>
                <a:lnTo>
                  <a:pt x="6094404" y="589846"/>
                </a:lnTo>
                <a:cubicBezTo>
                  <a:pt x="6094404" y="552040"/>
                  <a:pt x="6066605" y="537584"/>
                  <a:pt x="6032135" y="537584"/>
                </a:cubicBezTo>
                <a:close/>
                <a:moveTo>
                  <a:pt x="5380541" y="493106"/>
                </a:moveTo>
                <a:cubicBezTo>
                  <a:pt x="5367197" y="493106"/>
                  <a:pt x="5362750" y="493106"/>
                  <a:pt x="5353854" y="494218"/>
                </a:cubicBezTo>
                <a:cubicBezTo>
                  <a:pt x="5339399" y="545368"/>
                  <a:pt x="5338287" y="600966"/>
                  <a:pt x="5353854" y="654340"/>
                </a:cubicBezTo>
                <a:cubicBezTo>
                  <a:pt x="5362750" y="654340"/>
                  <a:pt x="5371645" y="656564"/>
                  <a:pt x="5380541" y="656564"/>
                </a:cubicBezTo>
                <a:cubicBezTo>
                  <a:pt x="5393884" y="656564"/>
                  <a:pt x="5406116" y="655451"/>
                  <a:pt x="5418346" y="653227"/>
                </a:cubicBezTo>
                <a:cubicBezTo>
                  <a:pt x="5401668" y="609861"/>
                  <a:pt x="5399444" y="562047"/>
                  <a:pt x="5411675" y="516457"/>
                </a:cubicBezTo>
                <a:cubicBezTo>
                  <a:pt x="5413899" y="509785"/>
                  <a:pt x="5416123" y="503114"/>
                  <a:pt x="5418346" y="496442"/>
                </a:cubicBezTo>
                <a:cubicBezTo>
                  <a:pt x="5406116" y="494218"/>
                  <a:pt x="5393884" y="493106"/>
                  <a:pt x="5380541" y="493106"/>
                </a:cubicBezTo>
                <a:close/>
                <a:moveTo>
                  <a:pt x="6618125" y="487547"/>
                </a:moveTo>
                <a:lnTo>
                  <a:pt x="6618125" y="542032"/>
                </a:lnTo>
                <a:lnTo>
                  <a:pt x="6595886" y="542032"/>
                </a:lnTo>
                <a:lnTo>
                  <a:pt x="6595886" y="576503"/>
                </a:lnTo>
                <a:lnTo>
                  <a:pt x="6618125" y="576503"/>
                </a:lnTo>
                <a:lnTo>
                  <a:pt x="6618125" y="654340"/>
                </a:lnTo>
                <a:cubicBezTo>
                  <a:pt x="6618125" y="683250"/>
                  <a:pt x="6639251" y="686587"/>
                  <a:pt x="6659266" y="686587"/>
                </a:cubicBezTo>
                <a:cubicBezTo>
                  <a:pt x="6670386" y="686587"/>
                  <a:pt x="6690401" y="684363"/>
                  <a:pt x="6690401" y="684363"/>
                </a:cubicBezTo>
                <a:lnTo>
                  <a:pt x="6690401" y="649892"/>
                </a:lnTo>
                <a:cubicBezTo>
                  <a:pt x="6690401" y="649892"/>
                  <a:pt x="6681505" y="649892"/>
                  <a:pt x="6671498" y="649892"/>
                </a:cubicBezTo>
                <a:cubicBezTo>
                  <a:pt x="6664827" y="649892"/>
                  <a:pt x="6658155" y="648780"/>
                  <a:pt x="6658155" y="639884"/>
                </a:cubicBezTo>
                <a:lnTo>
                  <a:pt x="6658155" y="575391"/>
                </a:lnTo>
                <a:lnTo>
                  <a:pt x="6689289" y="575391"/>
                </a:lnTo>
                <a:lnTo>
                  <a:pt x="6689289" y="540920"/>
                </a:lnTo>
                <a:lnTo>
                  <a:pt x="6658155" y="540920"/>
                </a:lnTo>
                <a:lnTo>
                  <a:pt x="6658155" y="487547"/>
                </a:lnTo>
                <a:close/>
                <a:moveTo>
                  <a:pt x="6261194" y="466419"/>
                </a:moveTo>
                <a:cubicBezTo>
                  <a:pt x="6246738" y="466419"/>
                  <a:pt x="6235619" y="477539"/>
                  <a:pt x="6235619" y="491994"/>
                </a:cubicBezTo>
                <a:cubicBezTo>
                  <a:pt x="6235619" y="506450"/>
                  <a:pt x="6246738" y="517570"/>
                  <a:pt x="6261194" y="517570"/>
                </a:cubicBezTo>
                <a:cubicBezTo>
                  <a:pt x="6275648" y="517570"/>
                  <a:pt x="6286768" y="505338"/>
                  <a:pt x="6286768" y="491994"/>
                </a:cubicBezTo>
                <a:cubicBezTo>
                  <a:pt x="6286768" y="478651"/>
                  <a:pt x="6275648" y="466419"/>
                  <a:pt x="6261194" y="466419"/>
                </a:cubicBezTo>
                <a:close/>
                <a:moveTo>
                  <a:pt x="5900927" y="466419"/>
                </a:moveTo>
                <a:lnTo>
                  <a:pt x="5900927" y="683250"/>
                </a:lnTo>
                <a:lnTo>
                  <a:pt x="5940957" y="683250"/>
                </a:lnTo>
                <a:lnTo>
                  <a:pt x="5940957" y="466419"/>
                </a:lnTo>
                <a:close/>
                <a:moveTo>
                  <a:pt x="5771943" y="461971"/>
                </a:moveTo>
                <a:cubicBezTo>
                  <a:pt x="5707450" y="461971"/>
                  <a:pt x="5658525" y="508674"/>
                  <a:pt x="5658525" y="574279"/>
                </a:cubicBezTo>
                <a:cubicBezTo>
                  <a:pt x="5658525" y="639884"/>
                  <a:pt x="5723017" y="686587"/>
                  <a:pt x="5771943" y="686587"/>
                </a:cubicBezTo>
                <a:cubicBezTo>
                  <a:pt x="5820868" y="686587"/>
                  <a:pt x="5866457" y="656564"/>
                  <a:pt x="5878689" y="605413"/>
                </a:cubicBezTo>
                <a:lnTo>
                  <a:pt x="5831987" y="605413"/>
                </a:lnTo>
                <a:cubicBezTo>
                  <a:pt x="5824203" y="630989"/>
                  <a:pt x="5801964" y="646557"/>
                  <a:pt x="5773054" y="646557"/>
                </a:cubicBezTo>
                <a:cubicBezTo>
                  <a:pt x="5731913" y="646557"/>
                  <a:pt x="5705227" y="615421"/>
                  <a:pt x="5705227" y="574279"/>
                </a:cubicBezTo>
                <a:cubicBezTo>
                  <a:pt x="5705227" y="533137"/>
                  <a:pt x="5731913" y="502002"/>
                  <a:pt x="5773054" y="502002"/>
                </a:cubicBezTo>
                <a:cubicBezTo>
                  <a:pt x="5800853" y="502002"/>
                  <a:pt x="5823092" y="517570"/>
                  <a:pt x="5830875" y="543145"/>
                </a:cubicBezTo>
                <a:lnTo>
                  <a:pt x="5878689" y="543145"/>
                </a:lnTo>
                <a:cubicBezTo>
                  <a:pt x="5865345" y="491994"/>
                  <a:pt x="5836435" y="461971"/>
                  <a:pt x="5771943" y="461971"/>
                </a:cubicBezTo>
                <a:close/>
                <a:moveTo>
                  <a:pt x="5449482" y="438620"/>
                </a:moveTo>
                <a:cubicBezTo>
                  <a:pt x="5436139" y="456411"/>
                  <a:pt x="5426131" y="475315"/>
                  <a:pt x="5418348" y="495330"/>
                </a:cubicBezTo>
                <a:cubicBezTo>
                  <a:pt x="5472832" y="504225"/>
                  <a:pt x="5520646" y="533137"/>
                  <a:pt x="5554004" y="574279"/>
                </a:cubicBezTo>
                <a:cubicBezTo>
                  <a:pt x="5567347" y="557599"/>
                  <a:pt x="5579578" y="538696"/>
                  <a:pt x="5587363" y="518681"/>
                </a:cubicBezTo>
                <a:cubicBezTo>
                  <a:pt x="5550668" y="480875"/>
                  <a:pt x="5502855" y="451963"/>
                  <a:pt x="5449482" y="438620"/>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782623"/>
            <a:ext cx="9505950" cy="719138"/>
          </a:xfrm>
          <a:prstGeom prst="rect">
            <a:avLst/>
          </a:prstGeom>
        </p:spPr>
        <p:txBody>
          <a:bodyPr lIns="0" tIns="36000" rIns="0" bIns="0" anchor="t" anchorCtr="0">
            <a:noAutofit/>
          </a:bodyPr>
          <a:lstStyle>
            <a:lvl1pPr marL="0" indent="0" algn="ctr">
              <a:lnSpc>
                <a:spcPct val="95000"/>
              </a:lnSpc>
              <a:spcBef>
                <a:spcPts val="0"/>
              </a:spcBef>
              <a:buNone/>
              <a:defRPr sz="5400" spc="-100" baseline="0">
                <a:solidFill>
                  <a:schemeClr val="accent1"/>
                </a:solidFill>
                <a:latin typeface="+mj-lt"/>
              </a:defRPr>
            </a:lvl1pPr>
          </a:lstStyle>
          <a:p>
            <a:pPr lvl="0"/>
            <a:r>
              <a:rPr lang="en-US" dirty="0"/>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28816382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4044027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3018481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ingle Textbox - Three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solidFill>
                  <a:schemeClr val="tx1"/>
                </a:solidFill>
              </a:defRPr>
            </a:lvl1pPr>
          </a:lstStyle>
          <a:p>
            <a:r>
              <a:rPr lang="en-US" dirty="0"/>
              <a:t>Header avenir demi 24pt</a:t>
            </a:r>
            <a:br>
              <a:rPr lang="en-US" dirty="0"/>
            </a:br>
            <a:r>
              <a:rPr lang="en-US" dirty="0"/>
              <a:t>Optional second line</a:t>
            </a:r>
            <a:br>
              <a:rPr lang="en-US" dirty="0"/>
            </a:br>
            <a:r>
              <a:rPr lang="en-US" dirty="0"/>
              <a:t>Third line</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7705416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986650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4677889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0"/>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7344597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6173271"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6172903"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6172903"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1018402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7655121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9091828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5408954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6095997" y="0"/>
            <a:ext cx="6096003"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itle 1">
            <a:extLst>
              <a:ext uri="{FF2B5EF4-FFF2-40B4-BE49-F238E27FC236}">
                <a16:creationId xmlns:a16="http://schemas.microsoft.com/office/drawing/2014/main" id="{72173C6D-32FE-71CF-2FBB-512DB6CF2C3F}"/>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838C0768-BEC5-3152-F12C-35785BA74A8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8105A449-5BAE-DF74-F24B-A818099BCEBA}"/>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3" name="Text Placeholder 12">
            <a:extLst>
              <a:ext uri="{FF2B5EF4-FFF2-40B4-BE49-F238E27FC236}">
                <a16:creationId xmlns:a16="http://schemas.microsoft.com/office/drawing/2014/main" id="{05C8FA5B-C103-3A91-5742-FA5FB511C8D8}"/>
              </a:ext>
            </a:extLst>
          </p:cNvPr>
          <p:cNvSpPr>
            <a:spLocks noGrp="1"/>
          </p:cNvSpPr>
          <p:nvPr>
            <p:ph type="body" sz="quarter" idx="15"/>
          </p:nvPr>
        </p:nvSpPr>
        <p:spPr>
          <a:xfrm>
            <a:off x="6636906" y="1808163"/>
            <a:ext cx="4606531"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486075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8" name="Graphic 7">
            <a:extLst>
              <a:ext uri="{FF2B5EF4-FFF2-40B4-BE49-F238E27FC236}">
                <a16:creationId xmlns:a16="http://schemas.microsoft.com/office/drawing/2014/main" id="{9426BABF-82F1-BE8F-A605-733527406208}"/>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11101558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8" name="Graphic 7">
            <a:extLst>
              <a:ext uri="{FF2B5EF4-FFF2-40B4-BE49-F238E27FC236}">
                <a16:creationId xmlns:a16="http://schemas.microsoft.com/office/drawing/2014/main" id="{7ACB882C-CB4A-9AFE-5F9D-447BFE4528B3}"/>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42609428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x Column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6" name="Graphic 5">
            <a:extLst>
              <a:ext uri="{FF2B5EF4-FFF2-40B4-BE49-F238E27FC236}">
                <a16:creationId xmlns:a16="http://schemas.microsoft.com/office/drawing/2014/main" id="{C6EC22AA-EB71-1C63-2A47-66FF10DFA538}"/>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268357511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42" Type="http://schemas.openxmlformats.org/officeDocument/2006/relationships/slideLayout" Target="../slideLayouts/slideLayout127.xml"/><Relationship Id="rId47" Type="http://schemas.openxmlformats.org/officeDocument/2006/relationships/image" Target="../media/image12.svg"/><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45" Type="http://schemas.openxmlformats.org/officeDocument/2006/relationships/theme" Target="../theme/theme2.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4" Type="http://schemas.openxmlformats.org/officeDocument/2006/relationships/slideLayout" Target="../slideLayouts/slideLayout129.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43" Type="http://schemas.openxmlformats.org/officeDocument/2006/relationships/slideLayout" Target="../slideLayouts/slideLayout128.xml"/><Relationship Id="rId8" Type="http://schemas.openxmlformats.org/officeDocument/2006/relationships/slideLayout" Target="../slideLayouts/slideLayout93.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46" Type="http://schemas.openxmlformats.org/officeDocument/2006/relationships/image" Target="../media/image11.png"/><Relationship Id="rId20" Type="http://schemas.openxmlformats.org/officeDocument/2006/relationships/slideLayout" Target="../slideLayouts/slideLayout105.xml"/><Relationship Id="rId41"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dirty="0"/>
              <a:t>Header avenir demi </a:t>
            </a:r>
            <a:r>
              <a:rPr lang="he-IL" dirty="0"/>
              <a:t>32</a:t>
            </a:r>
            <a:r>
              <a:rPr lang="en-US" dirty="0" err="1"/>
              <a:t>pt</a:t>
            </a:r>
            <a:endParaRPr lang="en-GB" dirty="0"/>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C0127835-5DDC-DAB4-DC3B-E0572991DAC3}"/>
              </a:ext>
            </a:extLst>
          </p:cNvPr>
          <p:cNvGrpSpPr/>
          <p:nvPr userDrawn="1"/>
        </p:nvGrpSpPr>
        <p:grpSpPr>
          <a:xfrm>
            <a:off x="356788" y="6308725"/>
            <a:ext cx="1373902" cy="388189"/>
            <a:chOff x="5284371" y="428067"/>
            <a:chExt cx="1625355" cy="459236"/>
          </a:xfrm>
        </p:grpSpPr>
        <p:sp>
          <p:nvSpPr>
            <p:cNvPr id="4" name="Freeform 3">
              <a:extLst>
                <a:ext uri="{FF2B5EF4-FFF2-40B4-BE49-F238E27FC236}">
                  <a16:creationId xmlns:a16="http://schemas.microsoft.com/office/drawing/2014/main" id="{54ACD79E-FB31-ADCF-FDEA-5B46891FFCC9}"/>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407E2F1-7F6D-D617-7CE6-631E0896CCCF}"/>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357C51BB-C1BE-FD28-8C99-70131589A207}"/>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192A749-C21E-ECA2-FD8E-94B6CE649D2D}"/>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BF58CA6-69C0-BF35-CBB0-3101D4F1A6A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C8AC181-AAE6-1AE7-9577-B312DDF97543}"/>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5DCB1F1-5BA3-951A-F86A-18779A899697}"/>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A093206-A334-9E39-52FD-FDFA2655B15F}"/>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DF90937-8D3B-2075-766F-47E22D48DEDD}"/>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5EA6448-7678-A436-C103-C41B9DEF7837}"/>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3FDACF6-F309-8DF5-F1E6-08BFF9F7CE43}"/>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3DAEC06-44D8-063D-A8DD-D174445F5EE7}"/>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64505CA-DE69-06CC-850E-E760943D7ACB}"/>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8714D70-5C61-2BEE-3931-C0513887BD2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D481BC4-E65D-0A25-9540-C3EC52E26CE3}"/>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6B9BA53-B60B-2C1F-F2C8-40FEDEE9714F}"/>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C613734-C6CF-B4BA-FDF1-EC9978E9AE38}"/>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5AD154B-70A2-95DA-B512-E1357B18C0E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9D70A53-CB05-C986-59D1-4D102AC35792}"/>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96688F1-CCD0-4006-BBC7-E7F5F48B7E55}"/>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618F900-188D-993E-2252-8055210282CD}"/>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BC26EC1-2D66-2295-958A-2A2C6E90D6AA}"/>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8793797-07E2-5FB0-9E46-16E19777C55E}"/>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78CA7BF-E35D-F40E-73BD-9D69B67E40C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FFC1897-7B49-E3A6-B134-DACE4D151E1F}"/>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5E82CDA-6B2A-1B63-D351-76A5FAF88B0B}"/>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F3C5A20-FCCB-BF79-9DDA-EEE05D9908C4}"/>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93A8658-3EBC-2863-CA93-08EBAE59C21F}"/>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70" r:id="rId2"/>
    <p:sldLayoutId id="2147484658" r:id="rId3"/>
    <p:sldLayoutId id="2147484660" r:id="rId4"/>
    <p:sldLayoutId id="2147484661" r:id="rId5"/>
    <p:sldLayoutId id="2147484662" r:id="rId6"/>
    <p:sldLayoutId id="2147484659" r:id="rId7"/>
    <p:sldLayoutId id="2147484589" r:id="rId8"/>
    <p:sldLayoutId id="2147484498" r:id="rId9"/>
    <p:sldLayoutId id="2147484499" r:id="rId10"/>
    <p:sldLayoutId id="2147484653" r:id="rId11"/>
    <p:sldLayoutId id="2147484654" r:id="rId12"/>
    <p:sldLayoutId id="2147484655" r:id="rId13"/>
    <p:sldLayoutId id="2147484652" r:id="rId14"/>
    <p:sldLayoutId id="2147484651" r:id="rId15"/>
    <p:sldLayoutId id="2147483836" r:id="rId16"/>
    <p:sldLayoutId id="2147484627" r:id="rId17"/>
    <p:sldLayoutId id="2147484634" r:id="rId18"/>
    <p:sldLayoutId id="2147484591" r:id="rId19"/>
    <p:sldLayoutId id="2147484636" r:id="rId20"/>
    <p:sldLayoutId id="2147484666" r:id="rId21"/>
    <p:sldLayoutId id="2147484637" r:id="rId22"/>
    <p:sldLayoutId id="2147484638" r:id="rId23"/>
    <p:sldLayoutId id="2147484639" r:id="rId24"/>
    <p:sldLayoutId id="2147484667" r:id="rId25"/>
    <p:sldLayoutId id="2147484640" r:id="rId26"/>
    <p:sldLayoutId id="2147484641" r:id="rId27"/>
    <p:sldLayoutId id="2147484592" r:id="rId28"/>
    <p:sldLayoutId id="2147484663" r:id="rId29"/>
    <p:sldLayoutId id="2147484632" r:id="rId30"/>
    <p:sldLayoutId id="2147484669" r:id="rId31"/>
    <p:sldLayoutId id="2147484633" r:id="rId32"/>
    <p:sldLayoutId id="2147484635" r:id="rId33"/>
    <p:sldLayoutId id="2147484642" r:id="rId34"/>
    <p:sldLayoutId id="2147484643" r:id="rId35"/>
    <p:sldLayoutId id="2147484644" r:id="rId36"/>
    <p:sldLayoutId id="2147484645" r:id="rId37"/>
    <p:sldLayoutId id="2147484646" r:id="rId38"/>
    <p:sldLayoutId id="2147484647" r:id="rId39"/>
    <p:sldLayoutId id="2147484648" r:id="rId40"/>
    <p:sldLayoutId id="2147484664" r:id="rId41"/>
    <p:sldLayoutId id="2147484649" r:id="rId42"/>
    <p:sldLayoutId id="2147483952" r:id="rId43"/>
    <p:sldLayoutId id="2147484650" r:id="rId44"/>
    <p:sldLayoutId id="2147483922" r:id="rId45"/>
    <p:sldLayoutId id="2147483923" r:id="rId46"/>
    <p:sldLayoutId id="2147483924" r:id="rId47"/>
    <p:sldLayoutId id="2147483925" r:id="rId48"/>
    <p:sldLayoutId id="2147483926" r:id="rId49"/>
    <p:sldLayoutId id="2147483928" r:id="rId50"/>
    <p:sldLayoutId id="2147484503" r:id="rId51"/>
    <p:sldLayoutId id="2147483930" r:id="rId52"/>
    <p:sldLayoutId id="2147483931" r:id="rId53"/>
    <p:sldLayoutId id="2147483934" r:id="rId54"/>
    <p:sldLayoutId id="2147483935" r:id="rId55"/>
    <p:sldLayoutId id="2147483936" r:id="rId56"/>
    <p:sldLayoutId id="2147483937" r:id="rId57"/>
    <p:sldLayoutId id="2147483940" r:id="rId58"/>
    <p:sldLayoutId id="2147483948" r:id="rId59"/>
    <p:sldLayoutId id="2147483949" r:id="rId60"/>
    <p:sldLayoutId id="2147484614" r:id="rId61"/>
    <p:sldLayoutId id="2147484616" r:id="rId62"/>
    <p:sldLayoutId id="2147484618" r:id="rId63"/>
    <p:sldLayoutId id="2147484619" r:id="rId64"/>
    <p:sldLayoutId id="2147484622" r:id="rId65"/>
    <p:sldLayoutId id="2147484623" r:id="rId66"/>
    <p:sldLayoutId id="2147483950" r:id="rId67"/>
    <p:sldLayoutId id="2147483951" r:id="rId68"/>
    <p:sldLayoutId id="2147484576" r:id="rId69"/>
    <p:sldLayoutId id="2147484577" r:id="rId70"/>
    <p:sldLayoutId id="2147484033" r:id="rId71"/>
    <p:sldLayoutId id="2147484034" r:id="rId72"/>
    <p:sldLayoutId id="2147484035" r:id="rId73"/>
    <p:sldLayoutId id="2147484036" r:id="rId74"/>
    <p:sldLayoutId id="2147484037" r:id="rId75"/>
    <p:sldLayoutId id="2147484119" r:id="rId76"/>
    <p:sldLayoutId id="2147484665" r:id="rId77"/>
    <p:sldLayoutId id="2147484208" r:id="rId78"/>
    <p:sldLayoutId id="2147484597" r:id="rId79"/>
    <p:sldLayoutId id="2147484206" r:id="rId80"/>
    <p:sldLayoutId id="2147484207" r:id="rId81"/>
    <p:sldLayoutId id="2147484120" r:id="rId82"/>
    <p:sldLayoutId id="2147484628" r:id="rId83"/>
    <p:sldLayoutId id="2147484668" r:id="rId84"/>
    <p:sldLayoutId id="2147484674" r:id="rId85"/>
  </p:sldLayoutIdLst>
  <p:hf sldNum="0" hdr="0" ft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 uri="{C183D7F6-B498-43B3-948B-1728B52AA6E4}">
                <adec:decorative xmlns:adec="http://schemas.microsoft.com/office/drawing/2017/decorative" val="0"/>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4" name="Graphic 3">
            <a:extLst>
              <a:ext uri="{FF2B5EF4-FFF2-40B4-BE49-F238E27FC236}">
                <a16:creationId xmlns:a16="http://schemas.microsoft.com/office/drawing/2014/main" id="{21AB4EAE-82CC-6BB0-4194-18B93B5EF772}"/>
              </a:ext>
            </a:extLst>
          </p:cNvPr>
          <p:cNvPicPr>
            <a:picLocks noChangeAspect="1"/>
          </p:cNvPicPr>
          <p:nvPr userDrawn="1"/>
        </p:nvPicPr>
        <p:blipFill>
          <a:blip r:embed="rId46">
            <a:extLst>
              <a:ext uri="{96DAC541-7B7A-43D3-8B79-37D633B846F1}">
                <asvg:svgBlip xmlns:asvg="http://schemas.microsoft.com/office/drawing/2016/SVG/main" r:embed="rId47"/>
              </a:ext>
            </a:extLst>
          </a:blip>
          <a:srcRect l="9263" t="23870" r="9262" b="23680"/>
          <a:stretch/>
        </p:blipFill>
        <p:spPr>
          <a:xfrm>
            <a:off x="550863" y="6329363"/>
            <a:ext cx="1296000" cy="254793"/>
          </a:xfrm>
          <a:prstGeom prst="rect">
            <a:avLst/>
          </a:prstGeom>
        </p:spPr>
      </p:pic>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2025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539278220"/>
      </p:ext>
    </p:extLst>
  </p:cSld>
  <p:clrMap bg1="lt1" tx1="dk1" bg2="lt2" tx2="dk2" accent1="accent1" accent2="accent2" accent3="accent3" accent4="accent4" accent5="accent5" accent6="accent6" hlink="hlink" folHlink="folHlink"/>
  <p:sldLayoutIdLst>
    <p:sldLayoutId id="2147484676" r:id="rId1"/>
    <p:sldLayoutId id="2147484677" r:id="rId2"/>
    <p:sldLayoutId id="2147484678" r:id="rId3"/>
    <p:sldLayoutId id="2147484679" r:id="rId4"/>
    <p:sldLayoutId id="2147484680" r:id="rId5"/>
    <p:sldLayoutId id="2147484681" r:id="rId6"/>
    <p:sldLayoutId id="2147484682" r:id="rId7"/>
    <p:sldLayoutId id="2147484683" r:id="rId8"/>
    <p:sldLayoutId id="2147484684" r:id="rId9"/>
    <p:sldLayoutId id="2147484685" r:id="rId10"/>
    <p:sldLayoutId id="2147484686" r:id="rId11"/>
    <p:sldLayoutId id="2147484687" r:id="rId12"/>
    <p:sldLayoutId id="2147484688" r:id="rId13"/>
    <p:sldLayoutId id="2147484689" r:id="rId14"/>
    <p:sldLayoutId id="2147484690" r:id="rId15"/>
    <p:sldLayoutId id="2147484691" r:id="rId16"/>
    <p:sldLayoutId id="2147484692" r:id="rId17"/>
    <p:sldLayoutId id="2147484693" r:id="rId18"/>
    <p:sldLayoutId id="2147484694" r:id="rId19"/>
    <p:sldLayoutId id="2147484695" r:id="rId20"/>
    <p:sldLayoutId id="2147484696" r:id="rId21"/>
    <p:sldLayoutId id="2147484697" r:id="rId22"/>
    <p:sldLayoutId id="2147484698" r:id="rId23"/>
    <p:sldLayoutId id="2147484699" r:id="rId24"/>
    <p:sldLayoutId id="2147484700" r:id="rId25"/>
    <p:sldLayoutId id="2147484701" r:id="rId26"/>
    <p:sldLayoutId id="2147484702" r:id="rId27"/>
    <p:sldLayoutId id="2147484703" r:id="rId28"/>
    <p:sldLayoutId id="2147484704" r:id="rId29"/>
    <p:sldLayoutId id="2147484705" r:id="rId30"/>
    <p:sldLayoutId id="2147484706" r:id="rId31"/>
    <p:sldLayoutId id="2147484707" r:id="rId32"/>
    <p:sldLayoutId id="2147484708" r:id="rId33"/>
    <p:sldLayoutId id="2147484709" r:id="rId34"/>
    <p:sldLayoutId id="2147484710" r:id="rId35"/>
    <p:sldLayoutId id="2147484711" r:id="rId36"/>
    <p:sldLayoutId id="2147484712" r:id="rId37"/>
    <p:sldLayoutId id="2147484713" r:id="rId38"/>
    <p:sldLayoutId id="2147484714" r:id="rId39"/>
    <p:sldLayoutId id="2147484715" r:id="rId40"/>
    <p:sldLayoutId id="2147484716" r:id="rId41"/>
    <p:sldLayoutId id="2147484717" r:id="rId42"/>
    <p:sldLayoutId id="2147484718" r:id="rId43"/>
    <p:sldLayoutId id="2147484719" r:id="rId44"/>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9.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9.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9.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9.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9.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9.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9.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9.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9.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9.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9.xml"/><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9.xml"/></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9.xml"/></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89.xml"/><Relationship Id="rId5" Type="http://schemas.openxmlformats.org/officeDocument/2006/relationships/image" Target="../media/image72.pn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9.xml"/></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9.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0.jpg"/><Relationship Id="rId1" Type="http://schemas.openxmlformats.org/officeDocument/2006/relationships/slideLayout" Target="../slideLayouts/slideLayout77.xml"/><Relationship Id="rId4" Type="http://schemas.openxmlformats.org/officeDocument/2006/relationships/image" Target="../media/image76.svg"/></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9.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1FCC1-7CC8-090E-027D-E308DB5338D6}"/>
            </a:ext>
          </a:extLst>
        </p:cNvPr>
        <p:cNvGrpSpPr/>
        <p:nvPr/>
      </p:nvGrpSpPr>
      <p:grpSpPr>
        <a:xfrm>
          <a:off x="0" y="0"/>
          <a:ext cx="0" cy="0"/>
          <a:chOff x="0" y="0"/>
          <a:chExt cx="0" cy="0"/>
        </a:xfrm>
      </p:grpSpPr>
      <p:pic>
        <p:nvPicPr>
          <p:cNvPr id="12" name="Picture Placeholder 11" descr="A picture containing mountains, rocks, nature and sky.">
            <a:extLst>
              <a:ext uri="{FF2B5EF4-FFF2-40B4-BE49-F238E27FC236}">
                <a16:creationId xmlns:a16="http://schemas.microsoft.com/office/drawing/2014/main" id="{6E4CC4FC-EA69-E14E-906B-C50F15E33EA2}"/>
              </a:ext>
              <a:ext uri="{C183D7F6-B498-43B3-948B-1728B52AA6E4}">
                <adec:decorative xmlns:adec="http://schemas.microsoft.com/office/drawing/2017/decorative" val="0"/>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11" name="Text Placeholder 10">
            <a:extLst>
              <a:ext uri="{FF2B5EF4-FFF2-40B4-BE49-F238E27FC236}">
                <a16:creationId xmlns:a16="http://schemas.microsoft.com/office/drawing/2014/main" id="{19A4FF03-FCB4-74A0-4F2D-0EA9929DDDA1}"/>
              </a:ext>
            </a:extLst>
          </p:cNvPr>
          <p:cNvSpPr>
            <a:spLocks noGrp="1"/>
          </p:cNvSpPr>
          <p:nvPr>
            <p:ph type="body" sz="quarter" idx="16"/>
          </p:nvPr>
        </p:nvSpPr>
        <p:spPr>
          <a:xfrm>
            <a:off x="1343025" y="2782623"/>
            <a:ext cx="9505950" cy="719138"/>
          </a:xfrm>
        </p:spPr>
        <p:txBody>
          <a:bodyPr/>
          <a:lstStyle/>
          <a:p>
            <a:r>
              <a:rPr lang="en-US" dirty="0"/>
              <a:t>Polaris Client Basics</a:t>
            </a:r>
          </a:p>
        </p:txBody>
      </p:sp>
      <p:sp>
        <p:nvSpPr>
          <p:cNvPr id="17" name="Text Placeholder 16">
            <a:extLst>
              <a:ext uri="{FF2B5EF4-FFF2-40B4-BE49-F238E27FC236}">
                <a16:creationId xmlns:a16="http://schemas.microsoft.com/office/drawing/2014/main" id="{3AC1468E-F475-3A62-40BD-94AB84E917E9}"/>
              </a:ext>
            </a:extLst>
          </p:cNvPr>
          <p:cNvSpPr>
            <a:spLocks noGrp="1"/>
          </p:cNvSpPr>
          <p:nvPr>
            <p:ph type="body" sz="quarter" idx="15"/>
          </p:nvPr>
        </p:nvSpPr>
        <p:spPr>
          <a:xfrm>
            <a:off x="2424113" y="6312625"/>
            <a:ext cx="7343775" cy="221599"/>
          </a:xfrm>
        </p:spPr>
        <p:txBody>
          <a:bodyPr/>
          <a:lstStyle/>
          <a:p>
            <a:pPr lvl="0"/>
            <a:endParaRPr lang="en-GB" dirty="0"/>
          </a:p>
        </p:txBody>
      </p:sp>
    </p:spTree>
    <p:extLst>
      <p:ext uri="{BB962C8B-B14F-4D97-AF65-F5344CB8AC3E}">
        <p14:creationId xmlns:p14="http://schemas.microsoft.com/office/powerpoint/2010/main" val="1575880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92AFD-95A4-7DB2-F63C-97014DEC4972}"/>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B29C098B-AA5E-DDA7-2C24-970D2C045FBF}"/>
              </a:ext>
            </a:extLst>
          </p:cNvPr>
          <p:cNvSpPr>
            <a:spLocks noGrp="1"/>
          </p:cNvSpPr>
          <p:nvPr>
            <p:ph type="title"/>
          </p:nvPr>
        </p:nvSpPr>
        <p:spPr/>
        <p:txBody>
          <a:bodyPr/>
          <a:lstStyle/>
          <a:p>
            <a:r>
              <a:rPr lang="en-GB" dirty="0"/>
              <a:t>Dropdown Menus</a:t>
            </a:r>
          </a:p>
        </p:txBody>
      </p:sp>
      <p:sp>
        <p:nvSpPr>
          <p:cNvPr id="6" name="Footer Placeholder 5">
            <a:extLst>
              <a:ext uri="{FF2B5EF4-FFF2-40B4-BE49-F238E27FC236}">
                <a16:creationId xmlns:a16="http://schemas.microsoft.com/office/drawing/2014/main" id="{E3D55D95-84BE-EFCA-0E1A-52ABAA15AB9F}"/>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D808061C-1B11-84A8-804B-AD17DEF7A97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Text Placeholder 5"/>
          <p:cNvSpPr txBox="1">
            <a:spLocks/>
          </p:cNvSpPr>
          <p:nvPr/>
        </p:nvSpPr>
        <p:spPr>
          <a:xfrm>
            <a:off x="838198" y="1388152"/>
            <a:ext cx="10515599" cy="1643246"/>
          </a:xfrm>
        </p:spPr>
        <p:txBody>
          <a:bodyPr vert="horz" lIns="0" tIns="45720" rIns="91440" bIns="45720" rtlCol="0" anchor="t">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Clicking on each title in the menu bar presents a drop-down menu to access functions in each subsystem.</a:t>
            </a:r>
          </a:p>
          <a:p>
            <a:endParaRPr lang="en-US" sz="1600" dirty="0"/>
          </a:p>
          <a:p>
            <a:endParaRPr lang="en-US" dirty="0"/>
          </a:p>
        </p:txBody>
      </p:sp>
      <p:pic>
        <p:nvPicPr>
          <p:cNvPr id="8" name="Picture 7">
            <a:extLst>
              <a:ext uri="{FF2B5EF4-FFF2-40B4-BE49-F238E27FC236}">
                <a16:creationId xmlns:a16="http://schemas.microsoft.com/office/drawing/2014/main" id="{206A6339-096B-42C1-AABA-C8577D2F5375}"/>
              </a:ext>
            </a:extLst>
          </p:cNvPr>
          <p:cNvPicPr>
            <a:picLocks noChangeAspect="1"/>
          </p:cNvPicPr>
          <p:nvPr/>
        </p:nvPicPr>
        <p:blipFill>
          <a:blip r:embed="rId2"/>
          <a:stretch>
            <a:fillRect/>
          </a:stretch>
        </p:blipFill>
        <p:spPr>
          <a:xfrm>
            <a:off x="2954323" y="2980795"/>
            <a:ext cx="2497512" cy="2322248"/>
          </a:xfrm>
          <a:prstGeom prst="rect">
            <a:avLst/>
          </a:prstGeom>
          <a:ln>
            <a:solidFill>
              <a:schemeClr val="tx1"/>
            </a:solidFill>
          </a:ln>
        </p:spPr>
      </p:pic>
      <p:pic>
        <p:nvPicPr>
          <p:cNvPr id="3" name="Picture 8" descr="Graphical user interface, application&#10;&#10;Description automatically generated">
            <a:extLst>
              <a:ext uri="{FF2B5EF4-FFF2-40B4-BE49-F238E27FC236}">
                <a16:creationId xmlns:a16="http://schemas.microsoft.com/office/drawing/2014/main" id="{1D46D4E2-E385-4C7E-9567-CD2DB50D2FA6}"/>
              </a:ext>
            </a:extLst>
          </p:cNvPr>
          <p:cNvPicPr>
            <a:picLocks noChangeAspect="1"/>
          </p:cNvPicPr>
          <p:nvPr/>
        </p:nvPicPr>
        <p:blipFill>
          <a:blip r:embed="rId3"/>
          <a:stretch>
            <a:fillRect/>
          </a:stretch>
        </p:blipFill>
        <p:spPr>
          <a:xfrm>
            <a:off x="529472" y="1962973"/>
            <a:ext cx="10693138" cy="1007417"/>
          </a:xfrm>
          <a:prstGeom prst="rect">
            <a:avLst/>
          </a:prstGeom>
        </p:spPr>
      </p:pic>
    </p:spTree>
    <p:extLst>
      <p:ext uri="{BB962C8B-B14F-4D97-AF65-F5344CB8AC3E}">
        <p14:creationId xmlns:p14="http://schemas.microsoft.com/office/powerpoint/2010/main" val="3899985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E6B2B-A157-AA49-9389-0802E770C42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E313F457-14B2-A2AE-EAE2-5A66EBED4A20}"/>
              </a:ext>
            </a:extLst>
          </p:cNvPr>
          <p:cNvSpPr>
            <a:spLocks noGrp="1"/>
          </p:cNvSpPr>
          <p:nvPr>
            <p:ph type="title"/>
          </p:nvPr>
        </p:nvSpPr>
        <p:spPr/>
        <p:txBody>
          <a:bodyPr/>
          <a:lstStyle/>
          <a:p>
            <a:r>
              <a:rPr lang="en-GB" dirty="0"/>
              <a:t>Dropdown Menus</a:t>
            </a:r>
          </a:p>
        </p:txBody>
      </p:sp>
      <p:sp>
        <p:nvSpPr>
          <p:cNvPr id="6" name="Footer Placeholder 5">
            <a:extLst>
              <a:ext uri="{FF2B5EF4-FFF2-40B4-BE49-F238E27FC236}">
                <a16:creationId xmlns:a16="http://schemas.microsoft.com/office/drawing/2014/main" id="{38A40D18-812A-99BC-504B-D5FF7723B878}"/>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1C0C64D3-0D83-3AEC-FE16-819F9D1AA7AA}"/>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Text Placeholder 5"/>
          <p:cNvSpPr txBox="1">
            <a:spLocks/>
          </p:cNvSpPr>
          <p:nvPr/>
        </p:nvSpPr>
        <p:spPr>
          <a:xfrm>
            <a:off x="838198" y="1388152"/>
            <a:ext cx="10515599" cy="1643246"/>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Another way to access the Polaris subsystems is to click on the corresponding icon on the tool bar.</a:t>
            </a:r>
          </a:p>
          <a:p>
            <a:pPr algn="just">
              <a:buClr>
                <a:schemeClr val="bg2"/>
              </a:buClr>
              <a:buFont typeface="Wingdings" panose="05000000000000000000" pitchFamily="2" charset="2"/>
              <a:buChar char="§"/>
            </a:pPr>
            <a:r>
              <a:rPr lang="en-US" dirty="0"/>
              <a:t>Hovering over each icon brings up a tooltip hint to show you what you may access when clicking on the icon.</a:t>
            </a:r>
          </a:p>
          <a:p>
            <a:pPr algn="just">
              <a:buClr>
                <a:schemeClr val="bg2"/>
              </a:buClr>
              <a:buFont typeface="Wingdings" panose="05000000000000000000" pitchFamily="2" charset="2"/>
              <a:buChar char="§"/>
            </a:pPr>
            <a:r>
              <a:rPr lang="en-US" dirty="0"/>
              <a:t>Clicking on a round icon “slides open” the subsystem’s menu to present the related icons.</a:t>
            </a:r>
          </a:p>
          <a:p>
            <a:pPr algn="just">
              <a:buClr>
                <a:schemeClr val="bg2"/>
              </a:buClr>
              <a:buFont typeface="Wingdings" panose="05000000000000000000" pitchFamily="2" charset="2"/>
              <a:buChar char="§"/>
            </a:pPr>
            <a:r>
              <a:rPr lang="en-US" dirty="0"/>
              <a:t>Each subsystem is color coded—Cataloging is blue, circulation is red, etc.</a:t>
            </a:r>
          </a:p>
          <a:p>
            <a:endParaRPr lang="en-US" sz="1600" dirty="0"/>
          </a:p>
          <a:p>
            <a:endParaRPr lang="en-US" sz="1600" dirty="0"/>
          </a:p>
          <a:p>
            <a:endParaRPr lang="en-US" dirty="0"/>
          </a:p>
        </p:txBody>
      </p:sp>
      <p:pic>
        <p:nvPicPr>
          <p:cNvPr id="5" name="Picture 6" descr="Graphical user interface, text, application, chat or text message&#10;&#10;Description automatically generated">
            <a:extLst>
              <a:ext uri="{FF2B5EF4-FFF2-40B4-BE49-F238E27FC236}">
                <a16:creationId xmlns:a16="http://schemas.microsoft.com/office/drawing/2014/main" id="{5D78253F-E75A-4097-9589-8159D7A7F46C}"/>
              </a:ext>
            </a:extLst>
          </p:cNvPr>
          <p:cNvPicPr>
            <a:picLocks noChangeAspect="1"/>
          </p:cNvPicPr>
          <p:nvPr/>
        </p:nvPicPr>
        <p:blipFill>
          <a:blip r:embed="rId2"/>
          <a:stretch>
            <a:fillRect/>
          </a:stretch>
        </p:blipFill>
        <p:spPr>
          <a:xfrm>
            <a:off x="985101" y="3426898"/>
            <a:ext cx="9836870" cy="1206121"/>
          </a:xfrm>
          <a:prstGeom prst="rect">
            <a:avLst/>
          </a:prstGeom>
          <a:ln w="12700">
            <a:solidFill>
              <a:schemeClr val="tx1"/>
            </a:solidFill>
          </a:ln>
        </p:spPr>
      </p:pic>
    </p:spTree>
    <p:extLst>
      <p:ext uri="{BB962C8B-B14F-4D97-AF65-F5344CB8AC3E}">
        <p14:creationId xmlns:p14="http://schemas.microsoft.com/office/powerpoint/2010/main" val="3368547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C1EEE-A67A-0A39-DE76-689C987F9EA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200CDD1-9FDF-3D65-0138-480455DFC849}"/>
              </a:ext>
            </a:extLst>
          </p:cNvPr>
          <p:cNvSpPr>
            <a:spLocks noGrp="1"/>
          </p:cNvSpPr>
          <p:nvPr>
            <p:ph type="title"/>
          </p:nvPr>
        </p:nvSpPr>
        <p:spPr/>
        <p:txBody>
          <a:bodyPr/>
          <a:lstStyle/>
          <a:p>
            <a:r>
              <a:rPr lang="en-GB" dirty="0"/>
              <a:t>Shortcut Keys</a:t>
            </a:r>
          </a:p>
        </p:txBody>
      </p:sp>
      <p:sp>
        <p:nvSpPr>
          <p:cNvPr id="6" name="Footer Placeholder 5">
            <a:extLst>
              <a:ext uri="{FF2B5EF4-FFF2-40B4-BE49-F238E27FC236}">
                <a16:creationId xmlns:a16="http://schemas.microsoft.com/office/drawing/2014/main" id="{3A376177-1CAA-6F1E-C198-9C2864C957E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9BCF851E-F4D9-2E27-3706-8CB79DB4248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Text Placeholder 5"/>
          <p:cNvSpPr txBox="1">
            <a:spLocks/>
          </p:cNvSpPr>
          <p:nvPr/>
        </p:nvSpPr>
        <p:spPr>
          <a:xfrm>
            <a:off x="838198" y="1388152"/>
            <a:ext cx="10515599" cy="1643246"/>
          </a:xfr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For users familiar with Windows Shortcuts, many are built into Polaris.</a:t>
            </a:r>
          </a:p>
          <a:p>
            <a:pPr algn="just">
              <a:buClr>
                <a:schemeClr val="bg2"/>
              </a:buClr>
              <a:buFont typeface="Wingdings" panose="05000000000000000000" pitchFamily="2" charset="2"/>
              <a:buChar char="§"/>
            </a:pPr>
            <a:r>
              <a:rPr lang="en-US" dirty="0"/>
              <a:t>Numerous CTRL and ALT combinations will bring up menus and </a:t>
            </a:r>
            <a:r>
              <a:rPr lang="en-US" dirty="0" err="1"/>
              <a:t>workforms</a:t>
            </a:r>
            <a:r>
              <a:rPr lang="en-US" dirty="0"/>
              <a:t> in Polaris.</a:t>
            </a:r>
          </a:p>
          <a:p>
            <a:pPr algn="just">
              <a:buClr>
                <a:schemeClr val="bg2"/>
              </a:buClr>
              <a:buFont typeface="Wingdings" panose="05000000000000000000" pitchFamily="2" charset="2"/>
              <a:buChar char="§"/>
            </a:pPr>
            <a:r>
              <a:rPr lang="en-US" dirty="0"/>
              <a:t>Keyboard shortcut cheat sheets can be found at the end of each user guide for a particular subsystem.</a:t>
            </a:r>
          </a:p>
          <a:p>
            <a:endParaRPr lang="en-US" sz="1600" dirty="0"/>
          </a:p>
          <a:p>
            <a:endParaRPr lang="en-US" dirty="0"/>
          </a:p>
        </p:txBody>
      </p:sp>
      <p:pic>
        <p:nvPicPr>
          <p:cNvPr id="9" name="Picture 5">
            <a:extLst>
              <a:ext uri="{FF2B5EF4-FFF2-40B4-BE49-F238E27FC236}">
                <a16:creationId xmlns:a16="http://schemas.microsoft.com/office/drawing/2014/main" id="{8358BEA2-254F-48F8-8F50-6CEAA85E88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6024" y="3551066"/>
            <a:ext cx="4527873" cy="22639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6">
            <a:extLst>
              <a:ext uri="{FF2B5EF4-FFF2-40B4-BE49-F238E27FC236}">
                <a16:creationId xmlns:a16="http://schemas.microsoft.com/office/drawing/2014/main" id="{CA47CDDC-1D61-4746-BD90-51372CA94D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6384" y="3374581"/>
            <a:ext cx="1574887" cy="255481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82341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CFB44-B1E7-69D6-6920-4123A6EDC99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20A3678E-8650-3A7A-C475-48A320281D23}"/>
              </a:ext>
            </a:extLst>
          </p:cNvPr>
          <p:cNvSpPr>
            <a:spLocks noGrp="1"/>
          </p:cNvSpPr>
          <p:nvPr>
            <p:ph type="title"/>
          </p:nvPr>
        </p:nvSpPr>
        <p:spPr/>
        <p:txBody>
          <a:bodyPr/>
          <a:lstStyle/>
          <a:p>
            <a:r>
              <a:rPr lang="en-GB" dirty="0"/>
              <a:t>Linking in Polaris</a:t>
            </a:r>
          </a:p>
        </p:txBody>
      </p:sp>
      <p:sp>
        <p:nvSpPr>
          <p:cNvPr id="6" name="Footer Placeholder 5">
            <a:extLst>
              <a:ext uri="{FF2B5EF4-FFF2-40B4-BE49-F238E27FC236}">
                <a16:creationId xmlns:a16="http://schemas.microsoft.com/office/drawing/2014/main" id="{3EEE5C40-B8B0-44DF-DE7E-61475E896BCD}"/>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D0884288-4C5F-0787-6C2F-EC79C382180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Text Placeholder 5"/>
          <p:cNvSpPr txBox="1">
            <a:spLocks/>
          </p:cNvSpPr>
          <p:nvPr/>
        </p:nvSpPr>
        <p:spPr>
          <a:xfrm>
            <a:off x="838198" y="1388152"/>
            <a:ext cx="10515599" cy="1643246"/>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One of the fastest ways to navigate in Polaris is by linking from one record to another.</a:t>
            </a:r>
          </a:p>
          <a:p>
            <a:pPr marL="628650" lvl="1" indent="-285750" algn="just">
              <a:buClr>
                <a:schemeClr val="bg2"/>
              </a:buClr>
              <a:buFont typeface="Wingdings" panose="05000000000000000000" pitchFamily="2" charset="2"/>
              <a:buChar char="§"/>
            </a:pPr>
            <a:r>
              <a:rPr lang="en-US" dirty="0"/>
              <a:t>From a result set in the Find Tool, right click and choose Links.</a:t>
            </a:r>
          </a:p>
          <a:p>
            <a:pPr marL="628650" lvl="1" indent="-285750" algn="just">
              <a:buClr>
                <a:schemeClr val="bg2"/>
              </a:buClr>
              <a:buFont typeface="Wingdings" panose="05000000000000000000" pitchFamily="2" charset="2"/>
              <a:buChar char="§"/>
            </a:pPr>
            <a:r>
              <a:rPr lang="en-US" dirty="0"/>
              <a:t>From a </a:t>
            </a:r>
            <a:r>
              <a:rPr lang="en-US" dirty="0" err="1"/>
              <a:t>workform</a:t>
            </a:r>
            <a:r>
              <a:rPr lang="en-US" dirty="0"/>
              <a:t>, go to Links in the menu bar.</a:t>
            </a:r>
          </a:p>
          <a:p>
            <a:pPr algn="just">
              <a:buClr>
                <a:schemeClr val="bg2"/>
              </a:buClr>
              <a:buFont typeface="Wingdings" panose="05000000000000000000" pitchFamily="2" charset="2"/>
              <a:buChar char="§"/>
            </a:pPr>
            <a:r>
              <a:rPr lang="en-US" dirty="0"/>
              <a:t>You can link to other </a:t>
            </a:r>
            <a:r>
              <a:rPr lang="en-US" dirty="0" err="1"/>
              <a:t>workforms</a:t>
            </a:r>
            <a:r>
              <a:rPr lang="en-US" dirty="0"/>
              <a:t> or perform specific functions without additional keystrokes.</a:t>
            </a:r>
          </a:p>
          <a:p>
            <a:endParaRPr lang="en-US" sz="1600" dirty="0"/>
          </a:p>
          <a:p>
            <a:endParaRPr lang="en-US" dirty="0"/>
          </a:p>
        </p:txBody>
      </p:sp>
      <p:pic>
        <p:nvPicPr>
          <p:cNvPr id="4" name="Picture 3">
            <a:extLst>
              <a:ext uri="{FF2B5EF4-FFF2-40B4-BE49-F238E27FC236}">
                <a16:creationId xmlns:a16="http://schemas.microsoft.com/office/drawing/2014/main" id="{58826D1D-361F-4389-B71D-977C431AB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7035" y="3510576"/>
            <a:ext cx="2595974" cy="195927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5">
            <a:extLst>
              <a:ext uri="{FF2B5EF4-FFF2-40B4-BE49-F238E27FC236}">
                <a16:creationId xmlns:a16="http://schemas.microsoft.com/office/drawing/2014/main" id="{160CE8F2-8FF2-44B6-B458-4D9E4E9580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4095" y="3510576"/>
            <a:ext cx="1900238" cy="18847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896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4110F-E349-3AE4-54AF-5A168CA21CF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2927B51D-98EF-B856-690D-A667A58C00A0}"/>
              </a:ext>
            </a:extLst>
          </p:cNvPr>
          <p:cNvSpPr>
            <a:spLocks noGrp="1"/>
          </p:cNvSpPr>
          <p:nvPr>
            <p:ph type="title"/>
          </p:nvPr>
        </p:nvSpPr>
        <p:spPr/>
        <p:txBody>
          <a:bodyPr/>
          <a:lstStyle/>
          <a:p>
            <a:r>
              <a:rPr lang="en-GB" dirty="0"/>
              <a:t>Permission Blocks</a:t>
            </a:r>
          </a:p>
        </p:txBody>
      </p:sp>
      <p:sp>
        <p:nvSpPr>
          <p:cNvPr id="6" name="Footer Placeholder 5">
            <a:extLst>
              <a:ext uri="{FF2B5EF4-FFF2-40B4-BE49-F238E27FC236}">
                <a16:creationId xmlns:a16="http://schemas.microsoft.com/office/drawing/2014/main" id="{37067D61-536A-D597-68E6-088BED089938}"/>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1EB93997-08AF-F48D-468E-6E761208515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Text Placeholder 5"/>
          <p:cNvSpPr txBox="1">
            <a:spLocks/>
          </p:cNvSpPr>
          <p:nvPr/>
        </p:nvSpPr>
        <p:spPr>
          <a:xfrm>
            <a:off x="838198" y="1388152"/>
            <a:ext cx="10515599" cy="1643246"/>
          </a:xfrm>
        </p:spPr>
        <p:txBody>
          <a:bodyPr vert="horz" lIns="0" tIns="45720" rIns="91440" bIns="45720" rtlCol="0" anchor="t">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You may encounter a message that says that you do not have permission to complete a certain task</a:t>
            </a:r>
          </a:p>
          <a:p>
            <a:pPr algn="just">
              <a:buClr>
                <a:schemeClr val="bg2"/>
              </a:buClr>
              <a:buFont typeface="Wingdings" panose="05000000000000000000" pitchFamily="2" charset="2"/>
              <a:buChar char="§"/>
            </a:pPr>
            <a:r>
              <a:rPr lang="en-US" dirty="0">
                <a:ea typeface="Segoe UI Historic"/>
                <a:cs typeface="Segoe UI"/>
              </a:rPr>
              <a:t>Click Override and ask someone with the permission to override blocks in that subsystem to enter their username and password for a onetime override</a:t>
            </a:r>
          </a:p>
          <a:p>
            <a:pPr algn="just">
              <a:buClr>
                <a:schemeClr val="bg2"/>
              </a:buClr>
              <a:buFont typeface="Wingdings" panose="05000000000000000000" pitchFamily="2" charset="2"/>
              <a:buChar char="§"/>
            </a:pPr>
            <a:r>
              <a:rPr lang="en-US" dirty="0"/>
              <a:t>If this is a permission that you frequently need, write down the exact wording of the permission from the pop-up message to give to your System Administrator</a:t>
            </a:r>
          </a:p>
          <a:p>
            <a:endParaRPr lang="en-US" sz="1600" dirty="0"/>
          </a:p>
          <a:p>
            <a:endParaRPr lang="en-US" dirty="0"/>
          </a:p>
        </p:txBody>
      </p:sp>
      <p:pic>
        <p:nvPicPr>
          <p:cNvPr id="9" name="Picture 5">
            <a:extLst>
              <a:ext uri="{FF2B5EF4-FFF2-40B4-BE49-F238E27FC236}">
                <a16:creationId xmlns:a16="http://schemas.microsoft.com/office/drawing/2014/main" id="{91FF4624-7A10-45F9-BCFA-50CBD48CE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1370" y="3198150"/>
            <a:ext cx="3545804" cy="195957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6">
            <a:extLst>
              <a:ext uri="{FF2B5EF4-FFF2-40B4-BE49-F238E27FC236}">
                <a16:creationId xmlns:a16="http://schemas.microsoft.com/office/drawing/2014/main" id="{D6833458-D1A2-45F1-814D-1A1D76EBA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626" y="3222182"/>
            <a:ext cx="3614393" cy="19907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1078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81849-297F-468B-30B7-67FF02378A6C}"/>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57E8582-92A1-52CB-3F5A-3F6B4D936E8D}"/>
              </a:ext>
            </a:extLst>
          </p:cNvPr>
          <p:cNvSpPr>
            <a:spLocks noGrp="1"/>
          </p:cNvSpPr>
          <p:nvPr>
            <p:ph type="title"/>
          </p:nvPr>
        </p:nvSpPr>
        <p:spPr/>
        <p:txBody>
          <a:bodyPr/>
          <a:lstStyle/>
          <a:p>
            <a:r>
              <a:rPr lang="en-GB" dirty="0"/>
              <a:t>Where to Find Help</a:t>
            </a:r>
          </a:p>
        </p:txBody>
      </p:sp>
      <p:sp>
        <p:nvSpPr>
          <p:cNvPr id="6" name="Footer Placeholder 5">
            <a:extLst>
              <a:ext uri="{FF2B5EF4-FFF2-40B4-BE49-F238E27FC236}">
                <a16:creationId xmlns:a16="http://schemas.microsoft.com/office/drawing/2014/main" id="{36C541AA-D75B-5505-A19E-DC04549C32AA}"/>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1AC49785-FF2F-3F58-1E66-78B9EBAAEEF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Text Placeholder 5"/>
          <p:cNvSpPr txBox="1">
            <a:spLocks/>
          </p:cNvSpPr>
          <p:nvPr/>
        </p:nvSpPr>
        <p:spPr>
          <a:xfrm>
            <a:off x="838198" y="1388152"/>
            <a:ext cx="10515599" cy="1643246"/>
          </a:xfrm>
        </p:spPr>
        <p:txBody>
          <a:bodyPr vert="horz" lIns="0" tIns="45720" rIns="91440" bIns="45720" rtlCol="0" anchor="t">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Documentation may be seen by going to Help/Polaris Topics on the Shortcut bar.</a:t>
            </a:r>
          </a:p>
          <a:p>
            <a:pPr algn="just">
              <a:buClr>
                <a:schemeClr val="bg2"/>
              </a:buClr>
              <a:buFont typeface="Wingdings" panose="05000000000000000000" pitchFamily="2" charset="2"/>
              <a:buChar char="§"/>
            </a:pPr>
            <a:r>
              <a:rPr lang="en-US" dirty="0"/>
              <a:t>Content-specific help can be accessed by pressing the F1 key or clicking on the help icon in the toolbar on any </a:t>
            </a:r>
            <a:r>
              <a:rPr lang="en-US" dirty="0" err="1"/>
              <a:t>workform</a:t>
            </a:r>
            <a:r>
              <a:rPr lang="en-US" dirty="0"/>
              <a:t>.</a:t>
            </a:r>
          </a:p>
          <a:p>
            <a:pPr algn="just">
              <a:buClr>
                <a:schemeClr val="bg2"/>
              </a:buClr>
              <a:buFont typeface="Wingdings" panose="05000000000000000000" pitchFamily="2" charset="2"/>
              <a:buChar char="§"/>
            </a:pPr>
            <a:endParaRPr lang="en-US" dirty="0"/>
          </a:p>
          <a:p>
            <a:pPr algn="just">
              <a:buClr>
                <a:schemeClr val="bg2"/>
              </a:buClr>
              <a:buFont typeface="Wingdings" panose="05000000000000000000" pitchFamily="2" charset="2"/>
              <a:buChar char="§"/>
            </a:pPr>
            <a:endParaRPr lang="en-US" dirty="0"/>
          </a:p>
          <a:p>
            <a:endParaRPr lang="en-US" dirty="0"/>
          </a:p>
        </p:txBody>
      </p:sp>
      <p:pic>
        <p:nvPicPr>
          <p:cNvPr id="4" name="Picture 3">
            <a:extLst>
              <a:ext uri="{FF2B5EF4-FFF2-40B4-BE49-F238E27FC236}">
                <a16:creationId xmlns:a16="http://schemas.microsoft.com/office/drawing/2014/main" id="{25F02980-98A8-436B-90B7-226FFF2B89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172" y="3324203"/>
            <a:ext cx="1543050" cy="1220390"/>
          </a:xfrm>
          <a:prstGeom prst="rect">
            <a:avLst/>
          </a:prstGeom>
          <a:noFill/>
          <a:ln w="12700">
            <a:solidFill>
              <a:schemeClr val="tx1"/>
            </a:solidFill>
          </a:ln>
        </p:spPr>
      </p:pic>
      <p:pic>
        <p:nvPicPr>
          <p:cNvPr id="8" name="Picture 7">
            <a:extLst>
              <a:ext uri="{FF2B5EF4-FFF2-40B4-BE49-F238E27FC236}">
                <a16:creationId xmlns:a16="http://schemas.microsoft.com/office/drawing/2014/main" id="{C7B3D62D-9B31-4424-A8E2-54EBDD632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0593" y="3731726"/>
            <a:ext cx="664369" cy="67984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52F0ADA-74D4-4B74-8DCC-6A9AA0F98AB1}"/>
              </a:ext>
            </a:extLst>
          </p:cNvPr>
          <p:cNvPicPr>
            <a:picLocks noChangeAspect="1"/>
          </p:cNvPicPr>
          <p:nvPr/>
        </p:nvPicPr>
        <p:blipFill>
          <a:blip r:embed="rId4"/>
          <a:stretch>
            <a:fillRect/>
          </a:stretch>
        </p:blipFill>
        <p:spPr>
          <a:xfrm>
            <a:off x="8182903" y="4799793"/>
            <a:ext cx="1313208" cy="938006"/>
          </a:xfrm>
          <a:prstGeom prst="rect">
            <a:avLst/>
          </a:prstGeom>
          <a:solidFill>
            <a:schemeClr val="tx1"/>
          </a:solidFill>
          <a:ln w="12700">
            <a:solidFill>
              <a:schemeClr val="tx1"/>
            </a:solidFill>
          </a:ln>
        </p:spPr>
      </p:pic>
      <p:pic>
        <p:nvPicPr>
          <p:cNvPr id="5" name="Picture 8" descr="Graphical user interface, text, application, email&#10;&#10;Description automatically generated">
            <a:extLst>
              <a:ext uri="{FF2B5EF4-FFF2-40B4-BE49-F238E27FC236}">
                <a16:creationId xmlns:a16="http://schemas.microsoft.com/office/drawing/2014/main" id="{E431E749-51E7-4A17-B412-C6C7E5AAE84C}"/>
              </a:ext>
            </a:extLst>
          </p:cNvPr>
          <p:cNvPicPr>
            <a:picLocks noChangeAspect="1"/>
          </p:cNvPicPr>
          <p:nvPr/>
        </p:nvPicPr>
        <p:blipFill>
          <a:blip r:embed="rId5"/>
          <a:stretch>
            <a:fillRect/>
          </a:stretch>
        </p:blipFill>
        <p:spPr>
          <a:xfrm>
            <a:off x="419493" y="3267468"/>
            <a:ext cx="7032395" cy="2200569"/>
          </a:xfrm>
          <a:prstGeom prst="rect">
            <a:avLst/>
          </a:prstGeom>
          <a:ln w="12700">
            <a:solidFill>
              <a:schemeClr val="tx1"/>
            </a:solidFill>
          </a:ln>
        </p:spPr>
      </p:pic>
    </p:spTree>
    <p:extLst>
      <p:ext uri="{BB962C8B-B14F-4D97-AF65-F5344CB8AC3E}">
        <p14:creationId xmlns:p14="http://schemas.microsoft.com/office/powerpoint/2010/main" val="456915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0B982-1473-3EAD-2639-998E78973F1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6F8E4D3-5840-74F7-0764-68ECAFCE63AF}"/>
              </a:ext>
            </a:extLst>
          </p:cNvPr>
          <p:cNvSpPr>
            <a:spLocks noGrp="1"/>
          </p:cNvSpPr>
          <p:nvPr>
            <p:ph type="title"/>
          </p:nvPr>
        </p:nvSpPr>
        <p:spPr/>
        <p:txBody>
          <a:bodyPr/>
          <a:lstStyle/>
          <a:p>
            <a:r>
              <a:rPr lang="en-GB" dirty="0"/>
              <a:t>Find Tool</a:t>
            </a:r>
          </a:p>
        </p:txBody>
      </p:sp>
      <p:sp>
        <p:nvSpPr>
          <p:cNvPr id="6" name="Footer Placeholder 5">
            <a:extLst>
              <a:ext uri="{FF2B5EF4-FFF2-40B4-BE49-F238E27FC236}">
                <a16:creationId xmlns:a16="http://schemas.microsoft.com/office/drawing/2014/main" id="{DC692758-E07F-3317-FCFD-93F455633B37}"/>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7C50E871-65D6-CCA3-7957-6F4732E4BC14}"/>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Text Placeholder 3">
            <a:extLst>
              <a:ext uri="{FF2B5EF4-FFF2-40B4-BE49-F238E27FC236}">
                <a16:creationId xmlns:a16="http://schemas.microsoft.com/office/drawing/2014/main" id="{38060F4A-2347-484B-A67A-235847153870}"/>
              </a:ext>
            </a:extLst>
          </p:cNvPr>
          <p:cNvSpPr txBox="1">
            <a:spLocks/>
          </p:cNvSpPr>
          <p:nvPr/>
        </p:nvSpPr>
        <p:spPr>
          <a:xfrm>
            <a:off x="838199" y="1785754"/>
            <a:ext cx="10515599" cy="4121460"/>
          </a:xfr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solidFill>
                  <a:srgbClr val="000000"/>
                </a:solidFill>
              </a:rPr>
              <a:t>Types of Searches</a:t>
            </a:r>
          </a:p>
          <a:p>
            <a:pPr algn="just">
              <a:buClr>
                <a:schemeClr val="bg2"/>
              </a:buClr>
              <a:buFont typeface="Wingdings" panose="05000000000000000000" pitchFamily="2" charset="2"/>
              <a:buChar char="§"/>
            </a:pPr>
            <a:r>
              <a:rPr lang="en-US" dirty="0">
                <a:solidFill>
                  <a:srgbClr val="000000"/>
                </a:solidFill>
              </a:rPr>
              <a:t>Setting User Defaults</a:t>
            </a:r>
          </a:p>
          <a:p>
            <a:pPr algn="just">
              <a:buClr>
                <a:schemeClr val="bg2"/>
              </a:buClr>
              <a:buFont typeface="Wingdings" panose="05000000000000000000" pitchFamily="2" charset="2"/>
              <a:buChar char="§"/>
            </a:pPr>
            <a:r>
              <a:rPr lang="en-US" dirty="0">
                <a:solidFill>
                  <a:srgbClr val="000000"/>
                </a:solidFill>
              </a:rPr>
              <a:t>Wildcard Characters</a:t>
            </a:r>
          </a:p>
          <a:p>
            <a:pPr algn="just">
              <a:buClr>
                <a:schemeClr val="bg2"/>
              </a:buClr>
              <a:buFont typeface="Wingdings" panose="05000000000000000000" pitchFamily="2" charset="2"/>
              <a:buChar char="§"/>
            </a:pPr>
            <a:r>
              <a:rPr lang="en-US" dirty="0">
                <a:solidFill>
                  <a:srgbClr val="000000"/>
                </a:solidFill>
              </a:rPr>
              <a:t>Find Tool Tabs</a:t>
            </a:r>
          </a:p>
          <a:p>
            <a:pPr algn="just">
              <a:buClr>
                <a:schemeClr val="bg2"/>
              </a:buClr>
              <a:buFont typeface="Wingdings" panose="05000000000000000000" pitchFamily="2" charset="2"/>
              <a:buChar char="§"/>
            </a:pPr>
            <a:r>
              <a:rPr lang="en-US" dirty="0">
                <a:solidFill>
                  <a:srgbClr val="000000"/>
                </a:solidFill>
              </a:rPr>
              <a:t>Additional Find Tool Searches</a:t>
            </a:r>
          </a:p>
          <a:p>
            <a:pPr algn="just">
              <a:buClr>
                <a:schemeClr val="bg2"/>
              </a:buClr>
              <a:buFont typeface="Wingdings" panose="05000000000000000000" pitchFamily="2" charset="2"/>
              <a:buChar char="§"/>
            </a:pPr>
            <a:r>
              <a:rPr lang="en-US" dirty="0">
                <a:solidFill>
                  <a:srgbClr val="000000"/>
                </a:solidFill>
              </a:rPr>
              <a:t>Search Results</a:t>
            </a:r>
          </a:p>
          <a:p>
            <a:endParaRPr lang="en-US" dirty="0"/>
          </a:p>
        </p:txBody>
      </p:sp>
    </p:spTree>
    <p:extLst>
      <p:ext uri="{BB962C8B-B14F-4D97-AF65-F5344CB8AC3E}">
        <p14:creationId xmlns:p14="http://schemas.microsoft.com/office/powerpoint/2010/main" val="313834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24AF8-0B41-4C62-DDDB-3AB84009728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2C9422C-64B8-8DC1-25DC-B377118E95C5}"/>
              </a:ext>
            </a:extLst>
          </p:cNvPr>
          <p:cNvSpPr>
            <a:spLocks noGrp="1"/>
          </p:cNvSpPr>
          <p:nvPr>
            <p:ph type="title"/>
          </p:nvPr>
        </p:nvSpPr>
        <p:spPr/>
        <p:txBody>
          <a:bodyPr/>
          <a:lstStyle/>
          <a:p>
            <a:r>
              <a:rPr lang="en-GB" dirty="0"/>
              <a:t>Find Tool</a:t>
            </a:r>
          </a:p>
        </p:txBody>
      </p:sp>
      <p:sp>
        <p:nvSpPr>
          <p:cNvPr id="6" name="Footer Placeholder 5">
            <a:extLst>
              <a:ext uri="{FF2B5EF4-FFF2-40B4-BE49-F238E27FC236}">
                <a16:creationId xmlns:a16="http://schemas.microsoft.com/office/drawing/2014/main" id="{76A4B42F-1E27-72F1-9587-0AADA19D09FA}"/>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19979AA5-BEE3-1D54-B0B6-3A9ECD817509}"/>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Text Placeholder 5"/>
          <p:cNvSpPr txBox="1">
            <a:spLocks/>
          </p:cNvSpPr>
          <p:nvPr/>
        </p:nvSpPr>
        <p:spPr>
          <a:xfrm>
            <a:off x="416825" y="851990"/>
            <a:ext cx="10515599" cy="2374223"/>
          </a:xfrm>
        </p:spPr>
        <p:txBody>
          <a:bodyPr>
            <a:normAutofit fontScale="92500" lnSpcReduction="10000"/>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sz="1800" dirty="0"/>
              <a:t>The Find Tool has the same format in all subsystems, but with different options/indexes in the drop-down menus:</a:t>
            </a:r>
          </a:p>
          <a:p>
            <a:pPr marL="685800" lvl="1" indent="-342900" algn="just">
              <a:buClr>
                <a:schemeClr val="bg2"/>
              </a:buClr>
              <a:buFont typeface="Wingdings" panose="05000000000000000000" pitchFamily="2" charset="2"/>
              <a:buChar char="§"/>
            </a:pPr>
            <a:r>
              <a:rPr lang="en-US" sz="1800" dirty="0"/>
              <a:t>Object—what you are looking for</a:t>
            </a:r>
          </a:p>
          <a:p>
            <a:pPr marL="685800" lvl="1" indent="-342900" algn="just">
              <a:buClr>
                <a:schemeClr val="bg2"/>
              </a:buClr>
              <a:buFont typeface="Wingdings" panose="05000000000000000000" pitchFamily="2" charset="2"/>
              <a:buChar char="§"/>
            </a:pPr>
            <a:r>
              <a:rPr lang="en-US" sz="1800" dirty="0"/>
              <a:t>Search by—what index you would like to use</a:t>
            </a:r>
          </a:p>
          <a:p>
            <a:pPr marL="685800" lvl="1" indent="-342900" algn="just">
              <a:buClr>
                <a:schemeClr val="bg2"/>
              </a:buClr>
              <a:buFont typeface="Wingdings" panose="05000000000000000000" pitchFamily="2" charset="2"/>
              <a:buChar char="§"/>
            </a:pPr>
            <a:r>
              <a:rPr lang="en-US" sz="1800" dirty="0"/>
              <a:t>Type—What type of search you would like to perform</a:t>
            </a:r>
          </a:p>
          <a:p>
            <a:pPr marL="685800" lvl="1" indent="-342900" algn="just">
              <a:buClr>
                <a:schemeClr val="bg2"/>
              </a:buClr>
              <a:buFont typeface="Wingdings" panose="05000000000000000000" pitchFamily="2" charset="2"/>
              <a:buChar char="§"/>
            </a:pPr>
            <a:r>
              <a:rPr lang="en-US" sz="1800" dirty="0"/>
              <a:t>For—type in your search terms</a:t>
            </a:r>
          </a:p>
          <a:p>
            <a:pPr algn="just">
              <a:buClr>
                <a:schemeClr val="bg2"/>
              </a:buClr>
              <a:buFont typeface="Wingdings" panose="05000000000000000000" pitchFamily="2" charset="2"/>
              <a:buChar char="§"/>
            </a:pPr>
            <a:r>
              <a:rPr lang="en-US" sz="1800" dirty="0"/>
              <a:t>The Find Tool allows users to do everything from basic to advanced searching.</a:t>
            </a:r>
          </a:p>
          <a:p>
            <a:endParaRPr lang="en-US" dirty="0"/>
          </a:p>
        </p:txBody>
      </p:sp>
      <p:pic>
        <p:nvPicPr>
          <p:cNvPr id="9" name="Picture 6">
            <a:extLst>
              <a:ext uri="{FF2B5EF4-FFF2-40B4-BE49-F238E27FC236}">
                <a16:creationId xmlns:a16="http://schemas.microsoft.com/office/drawing/2014/main" id="{5859A50E-0604-49B8-8D5E-9B5D769D71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825" y="3574578"/>
            <a:ext cx="4549845" cy="1662503"/>
          </a:xfrm>
          <a:prstGeom prst="rect">
            <a:avLst/>
          </a:prstGeom>
          <a:noFill/>
          <a:ln w="127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38177CDB-B877-46CD-A7A1-777BA4DDB7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8412" y="3115926"/>
            <a:ext cx="4178630" cy="1542604"/>
          </a:xfrm>
          <a:prstGeom prst="rect">
            <a:avLst/>
          </a:prstGeom>
          <a:noFill/>
          <a:ln w="127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A9BCF2D-8F2D-49BC-B2E8-025FF8947F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7718" y="3705886"/>
            <a:ext cx="4376564" cy="1626912"/>
          </a:xfrm>
          <a:prstGeom prst="rect">
            <a:avLst/>
          </a:prstGeom>
          <a:noFill/>
          <a:ln w="127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5">
            <a:extLst>
              <a:ext uri="{FF2B5EF4-FFF2-40B4-BE49-F238E27FC236}">
                <a16:creationId xmlns:a16="http://schemas.microsoft.com/office/drawing/2014/main" id="{E821D740-9ECB-4A7A-ADAC-668E54A9C1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8060" y="4402616"/>
            <a:ext cx="4521612" cy="1661067"/>
          </a:xfrm>
          <a:prstGeom prst="rect">
            <a:avLst/>
          </a:prstGeom>
          <a:noFill/>
          <a:ln w="127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787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DA3EB-4E0F-2696-E7B9-BB504E6F7254}"/>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46C76F5-B26C-27E9-1E2C-6CE56CB4F51B}"/>
              </a:ext>
            </a:extLst>
          </p:cNvPr>
          <p:cNvSpPr>
            <a:spLocks noGrp="1"/>
          </p:cNvSpPr>
          <p:nvPr>
            <p:ph type="title"/>
          </p:nvPr>
        </p:nvSpPr>
        <p:spPr>
          <a:xfrm>
            <a:off x="640587" y="409468"/>
            <a:ext cx="10692574" cy="251885"/>
          </a:xfrm>
        </p:spPr>
        <p:txBody>
          <a:bodyPr/>
          <a:lstStyle/>
          <a:p>
            <a:r>
              <a:rPr lang="en-GB" dirty="0"/>
              <a:t>Types of Searches</a:t>
            </a:r>
          </a:p>
        </p:txBody>
      </p:sp>
      <p:sp>
        <p:nvSpPr>
          <p:cNvPr id="6" name="Footer Placeholder 5">
            <a:extLst>
              <a:ext uri="{FF2B5EF4-FFF2-40B4-BE49-F238E27FC236}">
                <a16:creationId xmlns:a16="http://schemas.microsoft.com/office/drawing/2014/main" id="{5BD6E592-B880-270B-3C3B-291B9DDFCCC2}"/>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6417BE50-384E-3BAD-CDCC-69AEA41FFB9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1" name="Picture 5">
            <a:extLst>
              <a:ext uri="{FF2B5EF4-FFF2-40B4-BE49-F238E27FC236}">
                <a16:creationId xmlns:a16="http://schemas.microsoft.com/office/drawing/2014/main" id="{D3CC92A6-3A6D-4F6E-BAE2-78DD3C5E6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3178779"/>
            <a:ext cx="6551923" cy="24236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 Placeholder 5"/>
          <p:cNvSpPr txBox="1">
            <a:spLocks/>
          </p:cNvSpPr>
          <p:nvPr/>
        </p:nvSpPr>
        <p:spPr>
          <a:xfrm>
            <a:off x="838196" y="1539519"/>
            <a:ext cx="10515599" cy="1552625"/>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2"/>
              </a:buClr>
              <a:buFont typeface="Wingdings" panose="05000000000000000000" pitchFamily="2" charset="2"/>
              <a:buChar char="§"/>
            </a:pPr>
            <a:r>
              <a:rPr lang="en-US" dirty="0"/>
              <a:t>Exact match (implicitly truncated).</a:t>
            </a:r>
          </a:p>
          <a:p>
            <a:pPr>
              <a:buClr>
                <a:schemeClr val="bg2"/>
              </a:buClr>
              <a:buFont typeface="Wingdings" panose="05000000000000000000" pitchFamily="2" charset="2"/>
              <a:buChar char="§"/>
            </a:pPr>
            <a:r>
              <a:rPr lang="en-US" dirty="0"/>
              <a:t>Displays all records beginning with the characters entered in the For box.</a:t>
            </a:r>
          </a:p>
          <a:p>
            <a:pPr>
              <a:buClr>
                <a:schemeClr val="bg2"/>
              </a:buClr>
              <a:buFont typeface="Wingdings" panose="05000000000000000000" pitchFamily="2" charset="2"/>
              <a:buChar char="§"/>
            </a:pPr>
            <a:r>
              <a:rPr lang="en-US" dirty="0"/>
              <a:t>No asterisk is needed after the term(s) as truncation is implied.</a:t>
            </a:r>
          </a:p>
          <a:p>
            <a:endParaRPr lang="en-US" dirty="0"/>
          </a:p>
        </p:txBody>
      </p:sp>
    </p:spTree>
    <p:extLst>
      <p:ext uri="{BB962C8B-B14F-4D97-AF65-F5344CB8AC3E}">
        <p14:creationId xmlns:p14="http://schemas.microsoft.com/office/powerpoint/2010/main" val="2304776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80DCF-5DAF-50AF-DEF2-9329B3A4CA80}"/>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22F37FE4-D2A4-F391-E10C-D7B2C9CFE6AA}"/>
              </a:ext>
            </a:extLst>
          </p:cNvPr>
          <p:cNvSpPr>
            <a:spLocks noGrp="1"/>
          </p:cNvSpPr>
          <p:nvPr>
            <p:ph type="title"/>
          </p:nvPr>
        </p:nvSpPr>
        <p:spPr>
          <a:xfrm>
            <a:off x="640587" y="409468"/>
            <a:ext cx="10692574" cy="251885"/>
          </a:xfrm>
        </p:spPr>
        <p:txBody>
          <a:bodyPr/>
          <a:lstStyle/>
          <a:p>
            <a:r>
              <a:rPr lang="en-GB" dirty="0"/>
              <a:t>Types of Searches: Exact Match</a:t>
            </a:r>
          </a:p>
        </p:txBody>
      </p:sp>
      <p:sp>
        <p:nvSpPr>
          <p:cNvPr id="6" name="Footer Placeholder 5">
            <a:extLst>
              <a:ext uri="{FF2B5EF4-FFF2-40B4-BE49-F238E27FC236}">
                <a16:creationId xmlns:a16="http://schemas.microsoft.com/office/drawing/2014/main" id="{21688146-F562-B5E4-E3B3-062E0C837C7A}"/>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DBF61543-24E4-332B-3869-8C9B35CBEC2F}"/>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Text Placeholder 5"/>
          <p:cNvSpPr txBox="1">
            <a:spLocks/>
          </p:cNvSpPr>
          <p:nvPr/>
        </p:nvSpPr>
        <p:spPr>
          <a:xfrm>
            <a:off x="838196" y="1539519"/>
            <a:ext cx="10515599" cy="1727556"/>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sz="1600" b="1" dirty="0"/>
              <a:t>Exact match (explicitly truncated)</a:t>
            </a:r>
          </a:p>
          <a:p>
            <a:pPr lvl="1" algn="just">
              <a:buClr>
                <a:schemeClr val="bg2"/>
              </a:buClr>
              <a:buFont typeface="Wingdings" panose="05000000000000000000" pitchFamily="2" charset="2"/>
              <a:buChar char="§"/>
            </a:pPr>
            <a:r>
              <a:rPr lang="en-US" sz="1600" dirty="0"/>
              <a:t>Displays only the records that exactly match the characters in the For box.</a:t>
            </a:r>
          </a:p>
          <a:p>
            <a:pPr lvl="1" algn="just">
              <a:buClr>
                <a:schemeClr val="bg2"/>
              </a:buClr>
              <a:buFont typeface="Wingdings" panose="05000000000000000000" pitchFamily="2" charset="2"/>
              <a:buChar char="§"/>
            </a:pPr>
            <a:r>
              <a:rPr lang="en-US" sz="1600" dirty="0"/>
              <a:t>If you enter an asterisk after the search term(s) the results are the same as they would be on an implicitly truncated search.</a:t>
            </a:r>
          </a:p>
          <a:p>
            <a:pPr lvl="1" algn="just">
              <a:buClr>
                <a:schemeClr val="bg2"/>
              </a:buClr>
              <a:buFont typeface="Wingdings" panose="05000000000000000000" pitchFamily="2" charset="2"/>
              <a:buChar char="§"/>
            </a:pPr>
            <a:r>
              <a:rPr lang="en-US" sz="1600" dirty="0"/>
              <a:t>Helpful for one word title searches.</a:t>
            </a:r>
          </a:p>
          <a:p>
            <a:endParaRPr lang="en-US" dirty="0"/>
          </a:p>
        </p:txBody>
      </p:sp>
      <p:pic>
        <p:nvPicPr>
          <p:cNvPr id="3" name="Picture 5">
            <a:extLst>
              <a:ext uri="{FF2B5EF4-FFF2-40B4-BE49-F238E27FC236}">
                <a16:creationId xmlns:a16="http://schemas.microsoft.com/office/drawing/2014/main" id="{66E4FFCE-98DE-41C5-8D2D-5A34A8F017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7215" y="3452566"/>
            <a:ext cx="6992724" cy="2586399"/>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503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DE0808B-2B5A-5F52-A884-61618600AA54}"/>
              </a:ext>
            </a:extLst>
          </p:cNvPr>
          <p:cNvSpPr>
            <a:spLocks noGrp="1"/>
          </p:cNvSpPr>
          <p:nvPr>
            <p:ph type="title"/>
          </p:nvPr>
        </p:nvSpPr>
        <p:spPr/>
        <p:txBody>
          <a:bodyPr/>
          <a:lstStyle/>
          <a:p>
            <a:r>
              <a:rPr lang="en-GB" dirty="0"/>
              <a:t>Polaris Client Basics</a:t>
            </a:r>
          </a:p>
        </p:txBody>
      </p:sp>
      <p:sp>
        <p:nvSpPr>
          <p:cNvPr id="15" name="Text Placeholder 14">
            <a:extLst>
              <a:ext uri="{FF2B5EF4-FFF2-40B4-BE49-F238E27FC236}">
                <a16:creationId xmlns:a16="http://schemas.microsoft.com/office/drawing/2014/main" id="{5A424977-2C9E-24FC-0336-8A0DD7AA3067}"/>
              </a:ext>
            </a:extLst>
          </p:cNvPr>
          <p:cNvSpPr>
            <a:spLocks noGrp="1"/>
          </p:cNvSpPr>
          <p:nvPr>
            <p:ph type="body" sz="quarter" idx="14"/>
          </p:nvPr>
        </p:nvSpPr>
        <p:spPr/>
        <p:txBody>
          <a:bodyPr/>
          <a:lstStyle/>
          <a:p>
            <a:pPr algn="just">
              <a:buClr>
                <a:schemeClr val="bg2"/>
              </a:buClr>
              <a:buFont typeface="Wingdings" panose="05000000000000000000" pitchFamily="2" charset="2"/>
              <a:buChar char="§"/>
            </a:pPr>
            <a:r>
              <a:rPr lang="en-US" dirty="0">
                <a:solidFill>
                  <a:srgbClr val="000000"/>
                </a:solidFill>
              </a:rPr>
              <a:t>Logging On and Off of the Client</a:t>
            </a:r>
          </a:p>
          <a:p>
            <a:pPr algn="just">
              <a:buClr>
                <a:schemeClr val="bg2"/>
              </a:buClr>
              <a:buFont typeface="Wingdings" panose="05000000000000000000" pitchFamily="2" charset="2"/>
              <a:buChar char="§"/>
            </a:pPr>
            <a:r>
              <a:rPr lang="en-US" dirty="0">
                <a:solidFill>
                  <a:srgbClr val="000000"/>
                </a:solidFill>
              </a:rPr>
              <a:t>Shortcut Bar</a:t>
            </a:r>
          </a:p>
          <a:p>
            <a:pPr algn="just">
              <a:buClr>
                <a:schemeClr val="bg2"/>
              </a:buClr>
              <a:buFont typeface="Wingdings" panose="05000000000000000000" pitchFamily="2" charset="2"/>
              <a:buChar char="§"/>
            </a:pPr>
            <a:r>
              <a:rPr lang="en-US" dirty="0">
                <a:solidFill>
                  <a:srgbClr val="000000"/>
                </a:solidFill>
              </a:rPr>
              <a:t>Staff Client Visual Alert Configuration</a:t>
            </a:r>
          </a:p>
          <a:p>
            <a:pPr algn="just">
              <a:buClr>
                <a:schemeClr val="bg2"/>
              </a:buClr>
              <a:buFont typeface="Wingdings" panose="05000000000000000000" pitchFamily="2" charset="2"/>
              <a:buChar char="§"/>
            </a:pPr>
            <a:r>
              <a:rPr lang="en-US" dirty="0">
                <a:solidFill>
                  <a:srgbClr val="000000"/>
                </a:solidFill>
              </a:rPr>
              <a:t>Modifying Text Size and Resolution</a:t>
            </a:r>
          </a:p>
          <a:p>
            <a:pPr marL="0" indent="0">
              <a:buNone/>
            </a:pPr>
            <a:endParaRPr lang="en-GB" dirty="0"/>
          </a:p>
        </p:txBody>
      </p:sp>
      <p:sp>
        <p:nvSpPr>
          <p:cNvPr id="6" name="Footer Placeholder 5">
            <a:extLst>
              <a:ext uri="{FF2B5EF4-FFF2-40B4-BE49-F238E27FC236}">
                <a16:creationId xmlns:a16="http://schemas.microsoft.com/office/drawing/2014/main" id="{6B1895A1-490A-9D32-E7AC-E530E3C8645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2C6ED91-6DEA-9CF7-8A38-A49BE2F7272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258539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9C6F4-D8EC-3A28-2973-550C7C7C12E0}"/>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7114066D-F53B-1CE0-77BD-72B26BFCE10E}"/>
              </a:ext>
            </a:extLst>
          </p:cNvPr>
          <p:cNvSpPr>
            <a:spLocks noGrp="1"/>
          </p:cNvSpPr>
          <p:nvPr>
            <p:ph type="title"/>
          </p:nvPr>
        </p:nvSpPr>
        <p:spPr>
          <a:xfrm>
            <a:off x="640587" y="409468"/>
            <a:ext cx="10692574" cy="251885"/>
          </a:xfrm>
        </p:spPr>
        <p:txBody>
          <a:bodyPr/>
          <a:lstStyle/>
          <a:p>
            <a:r>
              <a:rPr lang="en-GB" dirty="0"/>
              <a:t>Types of Searches: Browse</a:t>
            </a:r>
          </a:p>
        </p:txBody>
      </p:sp>
      <p:sp>
        <p:nvSpPr>
          <p:cNvPr id="6" name="Footer Placeholder 5">
            <a:extLst>
              <a:ext uri="{FF2B5EF4-FFF2-40B4-BE49-F238E27FC236}">
                <a16:creationId xmlns:a16="http://schemas.microsoft.com/office/drawing/2014/main" id="{AEBC0E7F-3A45-40E4-A526-37F96021F387}"/>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D11CC89C-ED9F-45BC-BA36-C1D8928C080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Text Placeholder 5"/>
          <p:cNvSpPr txBox="1">
            <a:spLocks/>
          </p:cNvSpPr>
          <p:nvPr/>
        </p:nvSpPr>
        <p:spPr>
          <a:xfrm>
            <a:off x="838196" y="1539519"/>
            <a:ext cx="10515599" cy="1889481"/>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b="1" dirty="0"/>
              <a:t>Browse</a:t>
            </a:r>
          </a:p>
          <a:p>
            <a:pPr marL="628650" lvl="1" indent="-285750" algn="just">
              <a:buClr>
                <a:schemeClr val="bg2"/>
              </a:buClr>
              <a:buFont typeface="Wingdings" panose="05000000000000000000" pitchFamily="2" charset="2"/>
              <a:buChar char="§"/>
            </a:pPr>
            <a:r>
              <a:rPr lang="en-US" dirty="0"/>
              <a:t>Displays the specified index headings beginning with entries that start with text in the For box</a:t>
            </a:r>
          </a:p>
          <a:p>
            <a:pPr marL="628650" lvl="1" indent="-285750" algn="just">
              <a:buClr>
                <a:schemeClr val="bg2"/>
              </a:buClr>
              <a:buFont typeface="Wingdings" panose="05000000000000000000" pitchFamily="2" charset="2"/>
              <a:buChar char="§"/>
            </a:pPr>
            <a:r>
              <a:rPr lang="en-US" dirty="0"/>
              <a:t>Unicode compliant—diacritics or special characters are accepted if they match the heading</a:t>
            </a:r>
          </a:p>
          <a:p>
            <a:pPr marL="628650" lvl="1" indent="-285750" algn="just">
              <a:buClr>
                <a:schemeClr val="bg2"/>
              </a:buClr>
              <a:buFont typeface="Wingdings" panose="05000000000000000000" pitchFamily="2" charset="2"/>
              <a:buChar char="§"/>
            </a:pPr>
            <a:r>
              <a:rPr lang="en-US" dirty="0"/>
              <a:t>Name indexes are searched in the last name, first name format—no comma is necessary</a:t>
            </a:r>
          </a:p>
          <a:p>
            <a:endParaRPr lang="en-US" dirty="0"/>
          </a:p>
        </p:txBody>
      </p:sp>
      <p:pic>
        <p:nvPicPr>
          <p:cNvPr id="8" name="Picture 5">
            <a:extLst>
              <a:ext uri="{FF2B5EF4-FFF2-40B4-BE49-F238E27FC236}">
                <a16:creationId xmlns:a16="http://schemas.microsoft.com/office/drawing/2014/main" id="{E79D60D9-0947-4F99-9079-7259A6F674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1235" y="3765857"/>
            <a:ext cx="5459118" cy="201796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25595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2C167-BB05-3C84-BFB3-DB8628AB498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73D23C42-B41D-7744-ABB8-C03659D407F1}"/>
              </a:ext>
            </a:extLst>
          </p:cNvPr>
          <p:cNvSpPr>
            <a:spLocks noGrp="1"/>
          </p:cNvSpPr>
          <p:nvPr>
            <p:ph type="title"/>
          </p:nvPr>
        </p:nvSpPr>
        <p:spPr>
          <a:xfrm>
            <a:off x="640587" y="409468"/>
            <a:ext cx="10692574" cy="251885"/>
          </a:xfrm>
        </p:spPr>
        <p:txBody>
          <a:bodyPr/>
          <a:lstStyle/>
          <a:p>
            <a:r>
              <a:rPr lang="en-GB" dirty="0"/>
              <a:t>Types of Searches: Keyword Search</a:t>
            </a:r>
          </a:p>
        </p:txBody>
      </p:sp>
      <p:sp>
        <p:nvSpPr>
          <p:cNvPr id="6" name="Footer Placeholder 5">
            <a:extLst>
              <a:ext uri="{FF2B5EF4-FFF2-40B4-BE49-F238E27FC236}">
                <a16:creationId xmlns:a16="http://schemas.microsoft.com/office/drawing/2014/main" id="{0B013E6F-768C-599B-A067-0D0CE07A069B}"/>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5EBE11B2-A014-DFD2-15CC-288939AD4CEC}"/>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Text Placeholder 5"/>
          <p:cNvSpPr txBox="1">
            <a:spLocks/>
          </p:cNvSpPr>
          <p:nvPr/>
        </p:nvSpPr>
        <p:spPr>
          <a:xfrm>
            <a:off x="838196" y="1539519"/>
            <a:ext cx="10515599" cy="1889481"/>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b="1" dirty="0"/>
              <a:t>Keyword search</a:t>
            </a:r>
          </a:p>
          <a:p>
            <a:pPr marL="628650" lvl="1" indent="-285750" algn="just">
              <a:buClr>
                <a:schemeClr val="bg2"/>
              </a:buClr>
              <a:buFont typeface="Wingdings" panose="05000000000000000000" pitchFamily="2" charset="2"/>
              <a:buChar char="§"/>
            </a:pPr>
            <a:r>
              <a:rPr lang="en-US" dirty="0"/>
              <a:t>Finds records that include the exact search term or terms in any order</a:t>
            </a:r>
          </a:p>
          <a:p>
            <a:pPr marL="628650" lvl="1" indent="-285750" algn="just">
              <a:buClr>
                <a:schemeClr val="bg2"/>
              </a:buClr>
              <a:buFont typeface="Wingdings" panose="05000000000000000000" pitchFamily="2" charset="2"/>
              <a:buChar char="§"/>
            </a:pPr>
            <a:r>
              <a:rPr lang="en-US" dirty="0"/>
              <a:t>There is an implied AND between each word entered as a search term</a:t>
            </a:r>
          </a:p>
          <a:p>
            <a:pPr marL="628650" lvl="1" indent="-285750" algn="just">
              <a:buClr>
                <a:schemeClr val="bg2"/>
              </a:buClr>
              <a:buFont typeface="Wingdings" panose="05000000000000000000" pitchFamily="2" charset="2"/>
              <a:buChar char="§"/>
            </a:pPr>
            <a:r>
              <a:rPr lang="en-US" dirty="0"/>
              <a:t>Offers auto-suggest feature if enabled</a:t>
            </a:r>
          </a:p>
          <a:p>
            <a:endParaRPr lang="en-US" dirty="0"/>
          </a:p>
        </p:txBody>
      </p:sp>
      <p:pic>
        <p:nvPicPr>
          <p:cNvPr id="3" name="Picture 5">
            <a:extLst>
              <a:ext uri="{FF2B5EF4-FFF2-40B4-BE49-F238E27FC236}">
                <a16:creationId xmlns:a16="http://schemas.microsoft.com/office/drawing/2014/main" id="{7E4AC321-8662-44A5-8A6E-0A22004CEB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652796"/>
            <a:ext cx="5867400" cy="21698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76689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6CB4A-F97A-7A0F-06F4-D047DFA0083D}"/>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73161AAC-2404-CCAD-B3DE-AF43DA05A43E}"/>
              </a:ext>
            </a:extLst>
          </p:cNvPr>
          <p:cNvSpPr>
            <a:spLocks noGrp="1"/>
          </p:cNvSpPr>
          <p:nvPr>
            <p:ph type="title"/>
          </p:nvPr>
        </p:nvSpPr>
        <p:spPr>
          <a:xfrm>
            <a:off x="640587" y="409468"/>
            <a:ext cx="10692574" cy="251885"/>
          </a:xfrm>
        </p:spPr>
        <p:txBody>
          <a:bodyPr/>
          <a:lstStyle/>
          <a:p>
            <a:r>
              <a:rPr lang="en-GB" dirty="0"/>
              <a:t>Types of Searches: Phrase Search</a:t>
            </a:r>
          </a:p>
        </p:txBody>
      </p:sp>
      <p:sp>
        <p:nvSpPr>
          <p:cNvPr id="6" name="Footer Placeholder 5">
            <a:extLst>
              <a:ext uri="{FF2B5EF4-FFF2-40B4-BE49-F238E27FC236}">
                <a16:creationId xmlns:a16="http://schemas.microsoft.com/office/drawing/2014/main" id="{095A2E1F-7A73-43F4-E97E-B1F9E8B856AC}"/>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2991A2CB-8085-4791-8E6B-10D9D425BB7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Text Placeholder 5"/>
          <p:cNvSpPr txBox="1">
            <a:spLocks/>
          </p:cNvSpPr>
          <p:nvPr/>
        </p:nvSpPr>
        <p:spPr>
          <a:xfrm>
            <a:off x="838196" y="1539519"/>
            <a:ext cx="10515599" cy="1889481"/>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b="1" dirty="0"/>
              <a:t>Phrase search</a:t>
            </a:r>
          </a:p>
          <a:p>
            <a:pPr marL="628650" lvl="1" indent="-285750" algn="just">
              <a:buClr>
                <a:schemeClr val="bg2"/>
              </a:buClr>
              <a:buFont typeface="Wingdings" panose="05000000000000000000" pitchFamily="2" charset="2"/>
              <a:buChar char="§"/>
            </a:pPr>
            <a:r>
              <a:rPr lang="en-US" dirty="0"/>
              <a:t>A specialized keyword search that searches multiple words in the exact order in which they were entered.</a:t>
            </a:r>
          </a:p>
          <a:p>
            <a:pPr marL="628650" lvl="1" indent="-285750" algn="just">
              <a:buClr>
                <a:schemeClr val="bg2"/>
              </a:buClr>
              <a:buFont typeface="Wingdings" panose="05000000000000000000" pitchFamily="2" charset="2"/>
              <a:buChar char="§"/>
            </a:pPr>
            <a:r>
              <a:rPr lang="en-US" dirty="0"/>
              <a:t>Offers auto-suggest feature if enabled.</a:t>
            </a:r>
          </a:p>
          <a:p>
            <a:endParaRPr lang="en-US" dirty="0"/>
          </a:p>
        </p:txBody>
      </p:sp>
      <p:pic>
        <p:nvPicPr>
          <p:cNvPr id="8" name="Picture 5">
            <a:extLst>
              <a:ext uri="{FF2B5EF4-FFF2-40B4-BE49-F238E27FC236}">
                <a16:creationId xmlns:a16="http://schemas.microsoft.com/office/drawing/2014/main" id="{9AC4A9B6-CED6-449E-B999-E15F4CCE5E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989" y="3267388"/>
            <a:ext cx="6628708" cy="24507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86091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7EEC0-EA6E-4BC5-33A7-17BC85F5766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E5C498C-A8F0-8029-BE68-74A6438DBF97}"/>
              </a:ext>
            </a:extLst>
          </p:cNvPr>
          <p:cNvSpPr>
            <a:spLocks noGrp="1"/>
          </p:cNvSpPr>
          <p:nvPr>
            <p:ph type="title"/>
          </p:nvPr>
        </p:nvSpPr>
        <p:spPr>
          <a:xfrm>
            <a:off x="640587" y="409468"/>
            <a:ext cx="10692574" cy="251885"/>
          </a:xfrm>
        </p:spPr>
        <p:txBody>
          <a:bodyPr/>
          <a:lstStyle/>
          <a:p>
            <a:r>
              <a:rPr lang="en-GB" dirty="0"/>
              <a:t>Setting User Defaults</a:t>
            </a:r>
          </a:p>
        </p:txBody>
      </p:sp>
      <p:sp>
        <p:nvSpPr>
          <p:cNvPr id="6" name="Footer Placeholder 5">
            <a:extLst>
              <a:ext uri="{FF2B5EF4-FFF2-40B4-BE49-F238E27FC236}">
                <a16:creationId xmlns:a16="http://schemas.microsoft.com/office/drawing/2014/main" id="{807D275F-2A10-9A05-B0EB-E2F3AA76B1D9}"/>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1D8A137A-EF30-CEBF-4882-8968A3D26B56}"/>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Text Placeholder 5"/>
          <p:cNvSpPr txBox="1">
            <a:spLocks/>
          </p:cNvSpPr>
          <p:nvPr/>
        </p:nvSpPr>
        <p:spPr>
          <a:xfrm>
            <a:off x="838201" y="1338750"/>
            <a:ext cx="10515599" cy="1889481"/>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Users may define custom search defaults on the General tab of each Find Tool.</a:t>
            </a:r>
          </a:p>
          <a:p>
            <a:pPr algn="just">
              <a:buClr>
                <a:schemeClr val="bg2"/>
              </a:buClr>
              <a:buFont typeface="Wingdings" panose="05000000000000000000" pitchFamily="2" charset="2"/>
              <a:buChar char="§"/>
            </a:pPr>
            <a:r>
              <a:rPr lang="en-US" dirty="0"/>
              <a:t>Defaults include Search by, Type, Sort by and Limit by.</a:t>
            </a:r>
          </a:p>
          <a:p>
            <a:pPr algn="just">
              <a:buClr>
                <a:schemeClr val="bg2"/>
              </a:buClr>
              <a:buFont typeface="Wingdings" panose="05000000000000000000" pitchFamily="2" charset="2"/>
              <a:buChar char="§"/>
            </a:pPr>
            <a:r>
              <a:rPr lang="en-US" dirty="0"/>
              <a:t>Once selections are made for default searches, go to Options/Save as User Default to have those settings take effect.</a:t>
            </a:r>
          </a:p>
          <a:p>
            <a:pPr algn="just">
              <a:buClr>
                <a:schemeClr val="bg2"/>
              </a:buClr>
              <a:buFont typeface="Wingdings" panose="05000000000000000000" pitchFamily="2" charset="2"/>
              <a:buChar char="§"/>
            </a:pPr>
            <a:r>
              <a:rPr lang="en-US" dirty="0"/>
              <a:t>Settings are linked to a username.</a:t>
            </a:r>
          </a:p>
          <a:p>
            <a:endParaRPr lang="en-US" dirty="0"/>
          </a:p>
        </p:txBody>
      </p:sp>
      <p:pic>
        <p:nvPicPr>
          <p:cNvPr id="3" name="Picture 2">
            <a:extLst>
              <a:ext uri="{FF2B5EF4-FFF2-40B4-BE49-F238E27FC236}">
                <a16:creationId xmlns:a16="http://schemas.microsoft.com/office/drawing/2014/main" id="{4837EB52-7C35-4DA2-AE25-9DEE2D89F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4178" y="3299832"/>
            <a:ext cx="6151578" cy="2442917"/>
          </a:xfrm>
          <a:prstGeom prst="rect">
            <a:avLst/>
          </a:prstGeom>
          <a:noFill/>
          <a:ln w="127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F55C529-C377-410B-8877-A800893411B2}"/>
              </a:ext>
            </a:extLst>
          </p:cNvPr>
          <p:cNvSpPr/>
          <p:nvPr/>
        </p:nvSpPr>
        <p:spPr>
          <a:xfrm>
            <a:off x="3082664" y="4052292"/>
            <a:ext cx="1817998" cy="113526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0" name="Rectangle 9">
            <a:extLst>
              <a:ext uri="{FF2B5EF4-FFF2-40B4-BE49-F238E27FC236}">
                <a16:creationId xmlns:a16="http://schemas.microsoft.com/office/drawing/2014/main" id="{CBAA1A11-2FAC-4443-AA4C-4D675EE42DF8}"/>
              </a:ext>
            </a:extLst>
          </p:cNvPr>
          <p:cNvSpPr/>
          <p:nvPr/>
        </p:nvSpPr>
        <p:spPr>
          <a:xfrm>
            <a:off x="4987074" y="3958025"/>
            <a:ext cx="1680131" cy="38524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cxnSp>
        <p:nvCxnSpPr>
          <p:cNvPr id="11" name="Straight Arrow Connector 10">
            <a:extLst>
              <a:ext uri="{FF2B5EF4-FFF2-40B4-BE49-F238E27FC236}">
                <a16:creationId xmlns:a16="http://schemas.microsoft.com/office/drawing/2014/main" id="{B828A513-6AF3-4E9B-9BEE-8B7962C5E43E}"/>
              </a:ext>
            </a:extLst>
          </p:cNvPr>
          <p:cNvCxnSpPr/>
          <p:nvPr/>
        </p:nvCxnSpPr>
        <p:spPr>
          <a:xfrm flipH="1">
            <a:off x="3899064" y="3463090"/>
            <a:ext cx="15711" cy="5449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600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575C1-BA93-5358-7653-85054A39C3C0}"/>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210DC5FE-3DBB-106A-5ADE-62237EF21703}"/>
              </a:ext>
            </a:extLst>
          </p:cNvPr>
          <p:cNvSpPr>
            <a:spLocks noGrp="1"/>
          </p:cNvSpPr>
          <p:nvPr>
            <p:ph type="title"/>
          </p:nvPr>
        </p:nvSpPr>
        <p:spPr>
          <a:xfrm>
            <a:off x="640587" y="409468"/>
            <a:ext cx="10692574" cy="251885"/>
          </a:xfrm>
        </p:spPr>
        <p:txBody>
          <a:bodyPr/>
          <a:lstStyle/>
          <a:p>
            <a:r>
              <a:rPr lang="en-GB" dirty="0"/>
              <a:t>Wildcard Characters</a:t>
            </a:r>
          </a:p>
        </p:txBody>
      </p:sp>
      <p:sp>
        <p:nvSpPr>
          <p:cNvPr id="6" name="Footer Placeholder 5">
            <a:extLst>
              <a:ext uri="{FF2B5EF4-FFF2-40B4-BE49-F238E27FC236}">
                <a16:creationId xmlns:a16="http://schemas.microsoft.com/office/drawing/2014/main" id="{33C0D174-1987-E13D-1D15-C12482508D5B}"/>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DEA818CE-DB3D-143B-9A8F-1535DD143843}"/>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Text Placeholder 3">
            <a:extLst>
              <a:ext uri="{FF2B5EF4-FFF2-40B4-BE49-F238E27FC236}">
                <a16:creationId xmlns:a16="http://schemas.microsoft.com/office/drawing/2014/main" id="{38060F4A-2347-484B-A67A-235847153870}"/>
              </a:ext>
            </a:extLst>
          </p:cNvPr>
          <p:cNvSpPr txBox="1">
            <a:spLocks/>
          </p:cNvSpPr>
          <p:nvPr/>
        </p:nvSpPr>
        <p:spPr>
          <a:xfrm>
            <a:off x="838199" y="1785754"/>
            <a:ext cx="10515599" cy="4121460"/>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2"/>
              </a:buClr>
              <a:buFont typeface="Wingdings" panose="05000000000000000000" pitchFamily="2" charset="2"/>
              <a:buChar char="§"/>
            </a:pPr>
            <a:r>
              <a:rPr lang="en-US" dirty="0"/>
              <a:t>An asterisk * and a question mark ? Are valid wildcard characters.</a:t>
            </a:r>
          </a:p>
          <a:p>
            <a:pPr>
              <a:buClr>
                <a:schemeClr val="bg2"/>
              </a:buClr>
              <a:buFont typeface="Wingdings" panose="05000000000000000000" pitchFamily="2" charset="2"/>
              <a:buChar char="§"/>
            </a:pPr>
            <a:r>
              <a:rPr lang="en-US" dirty="0"/>
              <a:t>They may be used with multiple search types, for example:</a:t>
            </a:r>
          </a:p>
          <a:p>
            <a:pPr marL="628650" lvl="1" indent="-285750">
              <a:buClr>
                <a:schemeClr val="bg2"/>
              </a:buClr>
              <a:buFont typeface="Wingdings" panose="05000000000000000000" pitchFamily="2" charset="2"/>
              <a:buChar char="§"/>
            </a:pPr>
            <a:r>
              <a:rPr lang="en-US" b="1" dirty="0"/>
              <a:t>Keyword</a:t>
            </a:r>
          </a:p>
          <a:p>
            <a:pPr marL="971550" lvl="2" indent="-285750">
              <a:buClr>
                <a:schemeClr val="bg2"/>
              </a:buClr>
            </a:pPr>
            <a:r>
              <a:rPr lang="en-US" dirty="0"/>
              <a:t>note = note</a:t>
            </a:r>
          </a:p>
          <a:p>
            <a:pPr marL="971550" lvl="2" indent="-285750">
              <a:buClr>
                <a:schemeClr val="bg2"/>
              </a:buClr>
            </a:pPr>
            <a:r>
              <a:rPr lang="en-US" dirty="0"/>
              <a:t>note* = note, notes, notebook</a:t>
            </a:r>
          </a:p>
          <a:p>
            <a:pPr marL="971550" lvl="2" indent="-285750">
              <a:buClr>
                <a:schemeClr val="bg2"/>
              </a:buClr>
            </a:pPr>
            <a:r>
              <a:rPr lang="en-US" dirty="0"/>
              <a:t>*note = footnote</a:t>
            </a:r>
          </a:p>
          <a:p>
            <a:pPr marL="971550" lvl="2" indent="-285750">
              <a:buClr>
                <a:schemeClr val="bg2"/>
              </a:buClr>
            </a:pPr>
            <a:r>
              <a:rPr lang="en-US" dirty="0"/>
              <a:t>*note* = footnotes</a:t>
            </a:r>
          </a:p>
          <a:p>
            <a:pPr marL="628650" lvl="1" indent="-285750">
              <a:buClr>
                <a:schemeClr val="bg2"/>
              </a:buClr>
              <a:buFont typeface="Wingdings" panose="05000000000000000000" pitchFamily="2" charset="2"/>
              <a:buChar char="§"/>
            </a:pPr>
            <a:r>
              <a:rPr lang="en-US" b="1" dirty="0"/>
              <a:t>Exact match—implicitly truncated</a:t>
            </a:r>
          </a:p>
          <a:p>
            <a:pPr marL="971550" lvl="2" indent="-285750">
              <a:buClr>
                <a:schemeClr val="bg2"/>
              </a:buClr>
            </a:pPr>
            <a:r>
              <a:rPr lang="en-US" dirty="0"/>
              <a:t>metal = metal, metals, metalsmith</a:t>
            </a:r>
          </a:p>
          <a:p>
            <a:pPr marL="971550" lvl="2" indent="-285750">
              <a:buClr>
                <a:schemeClr val="bg2"/>
              </a:buClr>
            </a:pPr>
            <a:r>
              <a:rPr lang="en-US" dirty="0"/>
              <a:t>*metal - </a:t>
            </a:r>
            <a:r>
              <a:rPr lang="en-US" dirty="0" err="1"/>
              <a:t>fullmetal</a:t>
            </a:r>
            <a:endParaRPr lang="en-US" dirty="0"/>
          </a:p>
          <a:p>
            <a:endParaRPr lang="en-US" dirty="0"/>
          </a:p>
        </p:txBody>
      </p:sp>
    </p:spTree>
    <p:extLst>
      <p:ext uri="{BB962C8B-B14F-4D97-AF65-F5344CB8AC3E}">
        <p14:creationId xmlns:p14="http://schemas.microsoft.com/office/powerpoint/2010/main" val="1299002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DE766-2136-1733-5F8B-70D858AA56F0}"/>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68A4BAC-0BEA-D459-AEA6-F7553BCABF17}"/>
              </a:ext>
            </a:extLst>
          </p:cNvPr>
          <p:cNvSpPr>
            <a:spLocks noGrp="1"/>
          </p:cNvSpPr>
          <p:nvPr>
            <p:ph type="title"/>
          </p:nvPr>
        </p:nvSpPr>
        <p:spPr>
          <a:xfrm>
            <a:off x="640587" y="409468"/>
            <a:ext cx="10692574" cy="251885"/>
          </a:xfrm>
        </p:spPr>
        <p:txBody>
          <a:bodyPr/>
          <a:lstStyle/>
          <a:p>
            <a:r>
              <a:rPr lang="en-GB" dirty="0"/>
              <a:t>Find Tool Tabs: General</a:t>
            </a:r>
          </a:p>
        </p:txBody>
      </p:sp>
      <p:sp>
        <p:nvSpPr>
          <p:cNvPr id="6" name="Footer Placeholder 5">
            <a:extLst>
              <a:ext uri="{FF2B5EF4-FFF2-40B4-BE49-F238E27FC236}">
                <a16:creationId xmlns:a16="http://schemas.microsoft.com/office/drawing/2014/main" id="{B13AA575-1F2A-9907-045B-C58A52F5C3C6}"/>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1C536D0F-2581-E7E1-9E8C-373D6EA86FBC}"/>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Text Placeholder 5"/>
          <p:cNvSpPr txBox="1">
            <a:spLocks/>
          </p:cNvSpPr>
          <p:nvPr/>
        </p:nvSpPr>
        <p:spPr>
          <a:xfrm>
            <a:off x="838200" y="1225194"/>
            <a:ext cx="10410825" cy="2413356"/>
          </a:xfrm>
        </p:spPr>
        <p:txBody>
          <a:bodyPr>
            <a:normAutofit fontScale="25000" lnSpcReduction="20000"/>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sz="6000" dirty="0"/>
              <a:t>Object—default object is selected but this may be changed to any object in the dropdown list.</a:t>
            </a:r>
          </a:p>
          <a:p>
            <a:pPr algn="just">
              <a:buClr>
                <a:schemeClr val="bg2"/>
              </a:buClr>
              <a:buFont typeface="Wingdings" panose="05000000000000000000" pitchFamily="2" charset="2"/>
              <a:buChar char="§"/>
            </a:pPr>
            <a:r>
              <a:rPr lang="en-US" sz="6000" dirty="0"/>
              <a:t>Search By—access point or index.</a:t>
            </a:r>
          </a:p>
          <a:p>
            <a:pPr algn="just">
              <a:buClr>
                <a:schemeClr val="bg2"/>
              </a:buClr>
              <a:buFont typeface="Wingdings" panose="05000000000000000000" pitchFamily="2" charset="2"/>
              <a:buChar char="§"/>
            </a:pPr>
            <a:r>
              <a:rPr lang="en-US" sz="6000" dirty="0"/>
              <a:t>Type—type of search to perform.</a:t>
            </a:r>
          </a:p>
          <a:p>
            <a:pPr algn="just">
              <a:buClr>
                <a:schemeClr val="bg2"/>
              </a:buClr>
              <a:buFont typeface="Wingdings" panose="05000000000000000000" pitchFamily="2" charset="2"/>
              <a:buChar char="§"/>
            </a:pPr>
            <a:r>
              <a:rPr lang="en-US" sz="6000" dirty="0"/>
              <a:t>Sort by—order of the results.</a:t>
            </a:r>
          </a:p>
          <a:p>
            <a:pPr algn="just">
              <a:buClr>
                <a:schemeClr val="bg2"/>
              </a:buClr>
              <a:buFont typeface="Wingdings" panose="05000000000000000000" pitchFamily="2" charset="2"/>
              <a:buChar char="§"/>
            </a:pPr>
            <a:r>
              <a:rPr lang="en-US" sz="6000" dirty="0"/>
              <a:t>For—where the user enters the search string.</a:t>
            </a:r>
          </a:p>
          <a:p>
            <a:pPr algn="just">
              <a:buClr>
                <a:schemeClr val="bg2"/>
              </a:buClr>
              <a:buFont typeface="Wingdings" panose="05000000000000000000" pitchFamily="2" charset="2"/>
              <a:buChar char="§"/>
            </a:pPr>
            <a:r>
              <a:rPr lang="en-US" sz="6000" dirty="0"/>
              <a:t>Limit by—add a narrowing criterion if available-some limits allow multiple values to be selected.</a:t>
            </a:r>
          </a:p>
          <a:p>
            <a:endParaRPr lang="en-US" dirty="0"/>
          </a:p>
        </p:txBody>
      </p:sp>
      <p:pic>
        <p:nvPicPr>
          <p:cNvPr id="3" name="Picture 11">
            <a:extLst>
              <a:ext uri="{FF2B5EF4-FFF2-40B4-BE49-F238E27FC236}">
                <a16:creationId xmlns:a16="http://schemas.microsoft.com/office/drawing/2014/main" id="{B276730C-B71F-4B08-8D80-9215E82CC4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6649" y="3996755"/>
            <a:ext cx="4600575" cy="1611984"/>
          </a:xfrm>
          <a:prstGeom prst="rect">
            <a:avLst/>
          </a:prstGeom>
          <a:noFill/>
          <a:ln w="127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434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C6446-BC45-D7EE-CA2C-322499A8F2F3}"/>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46CF147D-9A6E-999F-5EC0-1B021683974C}"/>
              </a:ext>
            </a:extLst>
          </p:cNvPr>
          <p:cNvSpPr>
            <a:spLocks noGrp="1"/>
          </p:cNvSpPr>
          <p:nvPr>
            <p:ph type="title"/>
          </p:nvPr>
        </p:nvSpPr>
        <p:spPr>
          <a:xfrm>
            <a:off x="640587" y="409468"/>
            <a:ext cx="10692574" cy="251885"/>
          </a:xfrm>
        </p:spPr>
        <p:txBody>
          <a:bodyPr/>
          <a:lstStyle/>
          <a:p>
            <a:r>
              <a:rPr lang="en-GB" dirty="0"/>
              <a:t>Find Tool Tabs: Scoping</a:t>
            </a:r>
          </a:p>
        </p:txBody>
      </p:sp>
      <p:sp>
        <p:nvSpPr>
          <p:cNvPr id="6" name="Footer Placeholder 5">
            <a:extLst>
              <a:ext uri="{FF2B5EF4-FFF2-40B4-BE49-F238E27FC236}">
                <a16:creationId xmlns:a16="http://schemas.microsoft.com/office/drawing/2014/main" id="{F80AB629-51DB-2DFE-D715-B556460EAA4B}"/>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2151F10F-CF7E-DAF3-79B2-73209260569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Text Placeholder 5"/>
          <p:cNvSpPr txBox="1">
            <a:spLocks/>
          </p:cNvSpPr>
          <p:nvPr/>
        </p:nvSpPr>
        <p:spPr>
          <a:xfrm>
            <a:off x="838200" y="1225194"/>
            <a:ext cx="10410825" cy="2413356"/>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Begin your search on the general tab and then narrow the search further by using the scoping tab</a:t>
            </a:r>
          </a:p>
          <a:p>
            <a:pPr algn="just">
              <a:buClr>
                <a:schemeClr val="bg2"/>
              </a:buClr>
              <a:buFont typeface="Wingdings" panose="05000000000000000000" pitchFamily="2" charset="2"/>
              <a:buChar char="§"/>
            </a:pPr>
            <a:r>
              <a:rPr lang="en-US" dirty="0"/>
              <a:t>Select the operators, qualifiers and value</a:t>
            </a:r>
          </a:p>
          <a:p>
            <a:pPr algn="just">
              <a:buClr>
                <a:schemeClr val="bg2"/>
              </a:buClr>
              <a:buFont typeface="Wingdings" panose="05000000000000000000" pitchFamily="2" charset="2"/>
              <a:buChar char="§"/>
            </a:pPr>
            <a:r>
              <a:rPr lang="en-US" dirty="0"/>
              <a:t>Add the criteria to the search string by clicking the Add button</a:t>
            </a:r>
          </a:p>
          <a:p>
            <a:endParaRPr lang="en-US" dirty="0"/>
          </a:p>
        </p:txBody>
      </p:sp>
      <p:pic>
        <p:nvPicPr>
          <p:cNvPr id="8" name="Picture 9">
            <a:extLst>
              <a:ext uri="{FF2B5EF4-FFF2-40B4-BE49-F238E27FC236}">
                <a16:creationId xmlns:a16="http://schemas.microsoft.com/office/drawing/2014/main" id="{9AA0B517-7D45-4F55-AC83-FF555523F7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7922"/>
          <a:stretch>
            <a:fillRect/>
          </a:stretch>
        </p:blipFill>
        <p:spPr bwMode="auto">
          <a:xfrm>
            <a:off x="2188122" y="3406091"/>
            <a:ext cx="6746328" cy="2257425"/>
          </a:xfrm>
          <a:prstGeom prst="rect">
            <a:avLst/>
          </a:prstGeom>
          <a:noFill/>
          <a:ln w="381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1715E56-2027-4A63-9426-65DDC4D9D11B}"/>
              </a:ext>
            </a:extLst>
          </p:cNvPr>
          <p:cNvSpPr/>
          <p:nvPr/>
        </p:nvSpPr>
        <p:spPr>
          <a:xfrm>
            <a:off x="4501662" y="4207579"/>
            <a:ext cx="527538" cy="46705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Tree>
    <p:extLst>
      <p:ext uri="{BB962C8B-B14F-4D97-AF65-F5344CB8AC3E}">
        <p14:creationId xmlns:p14="http://schemas.microsoft.com/office/powerpoint/2010/main" val="4478326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42D48-619F-F461-91D7-5657595A3D85}"/>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BC83F8B-89D3-23E4-8E65-FC461531BD52}"/>
              </a:ext>
            </a:extLst>
          </p:cNvPr>
          <p:cNvSpPr>
            <a:spLocks noGrp="1"/>
          </p:cNvSpPr>
          <p:nvPr>
            <p:ph type="title"/>
          </p:nvPr>
        </p:nvSpPr>
        <p:spPr>
          <a:xfrm>
            <a:off x="640587" y="432377"/>
            <a:ext cx="10692574" cy="251885"/>
          </a:xfrm>
        </p:spPr>
        <p:txBody>
          <a:bodyPr/>
          <a:lstStyle/>
          <a:p>
            <a:r>
              <a:rPr lang="en-GB" dirty="0"/>
              <a:t>Find Tool Tabs: Branches and Collections</a:t>
            </a:r>
          </a:p>
        </p:txBody>
      </p:sp>
      <p:sp>
        <p:nvSpPr>
          <p:cNvPr id="6" name="Footer Placeholder 5">
            <a:extLst>
              <a:ext uri="{FF2B5EF4-FFF2-40B4-BE49-F238E27FC236}">
                <a16:creationId xmlns:a16="http://schemas.microsoft.com/office/drawing/2014/main" id="{E96FFEBF-5C54-3FDE-C6A5-0F53741F998D}"/>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E525D071-38BB-2342-F490-135C68BE82E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Text Placeholder 5"/>
          <p:cNvSpPr txBox="1">
            <a:spLocks/>
          </p:cNvSpPr>
          <p:nvPr/>
        </p:nvSpPr>
        <p:spPr>
          <a:xfrm>
            <a:off x="838200" y="1225194"/>
            <a:ext cx="10410825" cy="2413356"/>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Some searches can be narrowed by opening the branches and/or collections tabs and making additional selections.</a:t>
            </a:r>
          </a:p>
          <a:p>
            <a:pPr algn="just">
              <a:buClr>
                <a:schemeClr val="bg2"/>
              </a:buClr>
              <a:buFont typeface="Wingdings" panose="05000000000000000000" pitchFamily="2" charset="2"/>
              <a:buChar char="§"/>
            </a:pPr>
            <a:r>
              <a:rPr lang="en-US" dirty="0"/>
              <a:t>Tip—use the Unselect All button to clear all Branches or Collections, then click the desired boxes.</a:t>
            </a:r>
          </a:p>
          <a:p>
            <a:endParaRPr lang="en-US" dirty="0"/>
          </a:p>
        </p:txBody>
      </p:sp>
      <p:pic>
        <p:nvPicPr>
          <p:cNvPr id="3" name="Picture 5">
            <a:extLst>
              <a:ext uri="{FF2B5EF4-FFF2-40B4-BE49-F238E27FC236}">
                <a16:creationId xmlns:a16="http://schemas.microsoft.com/office/drawing/2014/main" id="{C993B23F-9B57-46CC-BB0B-CDC3159F5E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2765536"/>
            <a:ext cx="4834170" cy="1786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a:extLst>
              <a:ext uri="{FF2B5EF4-FFF2-40B4-BE49-F238E27FC236}">
                <a16:creationId xmlns:a16="http://schemas.microsoft.com/office/drawing/2014/main" id="{7A510A1C-F67F-4A11-8728-C0DEC1151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9549" y="3366079"/>
            <a:ext cx="4904229" cy="1812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a:extLst>
              <a:ext uri="{FF2B5EF4-FFF2-40B4-BE49-F238E27FC236}">
                <a16:creationId xmlns:a16="http://schemas.microsoft.com/office/drawing/2014/main" id="{45E8300B-7064-4F17-91C9-A6C4A6C3EC0B}"/>
              </a:ext>
            </a:extLst>
          </p:cNvPr>
          <p:cNvSpPr/>
          <p:nvPr/>
        </p:nvSpPr>
        <p:spPr>
          <a:xfrm>
            <a:off x="7583688" y="3988357"/>
            <a:ext cx="609872" cy="42036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Tree>
    <p:extLst>
      <p:ext uri="{BB962C8B-B14F-4D97-AF65-F5344CB8AC3E}">
        <p14:creationId xmlns:p14="http://schemas.microsoft.com/office/powerpoint/2010/main" val="1072857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56AA6-F823-6AE1-9A84-50B8842F7CC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2BAE7B5-4484-18AD-2EA8-8A2488A9988F}"/>
              </a:ext>
            </a:extLst>
          </p:cNvPr>
          <p:cNvSpPr>
            <a:spLocks noGrp="1"/>
          </p:cNvSpPr>
          <p:nvPr>
            <p:ph type="title"/>
          </p:nvPr>
        </p:nvSpPr>
        <p:spPr>
          <a:xfrm>
            <a:off x="640587" y="432377"/>
            <a:ext cx="10692574" cy="251885"/>
          </a:xfrm>
        </p:spPr>
        <p:txBody>
          <a:bodyPr/>
          <a:lstStyle/>
          <a:p>
            <a:r>
              <a:rPr lang="en-GB" dirty="0"/>
              <a:t>Additional Find Tool Searches</a:t>
            </a:r>
          </a:p>
        </p:txBody>
      </p:sp>
      <p:sp>
        <p:nvSpPr>
          <p:cNvPr id="6" name="Footer Placeholder 5">
            <a:extLst>
              <a:ext uri="{FF2B5EF4-FFF2-40B4-BE49-F238E27FC236}">
                <a16:creationId xmlns:a16="http://schemas.microsoft.com/office/drawing/2014/main" id="{B0DF7382-FA76-4F13-D80F-B629AFA974A1}"/>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8E63344A-1C2D-F132-9AC0-8D6AFA76C8A3}"/>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Text Placeholder 5"/>
          <p:cNvSpPr txBox="1">
            <a:spLocks/>
          </p:cNvSpPr>
          <p:nvPr/>
        </p:nvSpPr>
        <p:spPr>
          <a:xfrm>
            <a:off x="838200" y="1225194"/>
            <a:ext cx="10410825" cy="2413356"/>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Power—gives staff the ability to use CCL (Common Command Language) to create a search.</a:t>
            </a:r>
          </a:p>
          <a:p>
            <a:pPr algn="just">
              <a:buClr>
                <a:schemeClr val="bg2"/>
              </a:buClr>
              <a:buFont typeface="Wingdings" panose="05000000000000000000" pitchFamily="2" charset="2"/>
              <a:buChar char="§"/>
            </a:pPr>
            <a:r>
              <a:rPr lang="en-US" dirty="0"/>
              <a:t>SQL—if permissions are given, allows staff to create, save and run SQL queries within the Find Tool.</a:t>
            </a:r>
          </a:p>
          <a:p>
            <a:pPr algn="just">
              <a:buClr>
                <a:schemeClr val="bg2"/>
              </a:buClr>
              <a:buFont typeface="Wingdings" panose="05000000000000000000" pitchFamily="2" charset="2"/>
              <a:buChar char="§"/>
            </a:pPr>
            <a:r>
              <a:rPr lang="en-US" dirty="0"/>
              <a:t>Count Only—allows staff to get a quick count of records without displaying the results list—helpful for reporting purposes.</a:t>
            </a:r>
          </a:p>
          <a:p>
            <a:endParaRPr lang="en-US" dirty="0"/>
          </a:p>
        </p:txBody>
      </p:sp>
      <p:pic>
        <p:nvPicPr>
          <p:cNvPr id="8" name="Picture 4">
            <a:extLst>
              <a:ext uri="{FF2B5EF4-FFF2-40B4-BE49-F238E27FC236}">
                <a16:creationId xmlns:a16="http://schemas.microsoft.com/office/drawing/2014/main" id="{D3529B8E-9D05-40D5-AB3E-3B68AC5D8C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4366" y="3803519"/>
            <a:ext cx="4057650" cy="1496616"/>
          </a:xfrm>
          <a:prstGeom prst="rect">
            <a:avLst/>
          </a:prstGeom>
          <a:noFill/>
          <a:ln w="127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Line 7">
            <a:extLst>
              <a:ext uri="{FF2B5EF4-FFF2-40B4-BE49-F238E27FC236}">
                <a16:creationId xmlns:a16="http://schemas.microsoft.com/office/drawing/2014/main" id="{4B779CF4-ECE2-40B8-9C6E-C8C20D2AEF13}"/>
              </a:ext>
            </a:extLst>
          </p:cNvPr>
          <p:cNvSpPr>
            <a:spLocks noChangeShapeType="1"/>
          </p:cNvSpPr>
          <p:nvPr/>
        </p:nvSpPr>
        <p:spPr bwMode="auto">
          <a:xfrm flipV="1">
            <a:off x="5548994" y="4348847"/>
            <a:ext cx="800100" cy="0"/>
          </a:xfrm>
          <a:prstGeom prst="line">
            <a:avLst/>
          </a:prstGeom>
          <a:noFill/>
          <a:ln w="38100" cap="sq">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txBody>
          <a:bodyPr wrap="none"/>
          <a:lstStyle/>
          <a:p>
            <a:endParaRPr lang="en-US" sz="1350"/>
          </a:p>
        </p:txBody>
      </p:sp>
      <p:sp>
        <p:nvSpPr>
          <p:cNvPr id="11" name="Line 7">
            <a:extLst>
              <a:ext uri="{FF2B5EF4-FFF2-40B4-BE49-F238E27FC236}">
                <a16:creationId xmlns:a16="http://schemas.microsoft.com/office/drawing/2014/main" id="{6D0C9170-64FB-4CA1-87E3-AC79F2B7FD2A}"/>
              </a:ext>
            </a:extLst>
          </p:cNvPr>
          <p:cNvSpPr>
            <a:spLocks noChangeShapeType="1"/>
          </p:cNvSpPr>
          <p:nvPr/>
        </p:nvSpPr>
        <p:spPr bwMode="auto">
          <a:xfrm flipV="1">
            <a:off x="5540660" y="4463147"/>
            <a:ext cx="800100" cy="0"/>
          </a:xfrm>
          <a:prstGeom prst="line">
            <a:avLst/>
          </a:prstGeom>
          <a:noFill/>
          <a:ln w="38100" cap="sq">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txBody>
          <a:bodyPr wrap="none"/>
          <a:lstStyle/>
          <a:p>
            <a:endParaRPr lang="en-US" sz="1350"/>
          </a:p>
        </p:txBody>
      </p:sp>
      <p:sp>
        <p:nvSpPr>
          <p:cNvPr id="12" name="Line 7">
            <a:extLst>
              <a:ext uri="{FF2B5EF4-FFF2-40B4-BE49-F238E27FC236}">
                <a16:creationId xmlns:a16="http://schemas.microsoft.com/office/drawing/2014/main" id="{3115A612-8D95-439E-9DAC-8D43627C7057}"/>
              </a:ext>
            </a:extLst>
          </p:cNvPr>
          <p:cNvSpPr>
            <a:spLocks noChangeShapeType="1"/>
          </p:cNvSpPr>
          <p:nvPr/>
        </p:nvSpPr>
        <p:spPr bwMode="auto">
          <a:xfrm flipV="1">
            <a:off x="5540660" y="4634597"/>
            <a:ext cx="800100" cy="0"/>
          </a:xfrm>
          <a:prstGeom prst="line">
            <a:avLst/>
          </a:prstGeom>
          <a:noFill/>
          <a:ln w="38100" cap="sq">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txBody>
          <a:bodyPr wrap="none"/>
          <a:lstStyle/>
          <a:p>
            <a:endParaRPr lang="en-US" sz="1350"/>
          </a:p>
        </p:txBody>
      </p:sp>
    </p:spTree>
    <p:extLst>
      <p:ext uri="{BB962C8B-B14F-4D97-AF65-F5344CB8AC3E}">
        <p14:creationId xmlns:p14="http://schemas.microsoft.com/office/powerpoint/2010/main" val="2841336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58D2C-4B8C-B467-9979-5DD2F0050D8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2EF78F25-4AF2-D326-A9CA-246FF341BCED}"/>
              </a:ext>
            </a:extLst>
          </p:cNvPr>
          <p:cNvSpPr>
            <a:spLocks noGrp="1"/>
          </p:cNvSpPr>
          <p:nvPr>
            <p:ph type="title"/>
          </p:nvPr>
        </p:nvSpPr>
        <p:spPr>
          <a:xfrm>
            <a:off x="640587" y="432377"/>
            <a:ext cx="10692574" cy="251885"/>
          </a:xfrm>
        </p:spPr>
        <p:txBody>
          <a:bodyPr/>
          <a:lstStyle/>
          <a:p>
            <a:r>
              <a:rPr lang="en-GB" dirty="0"/>
              <a:t>Search Results</a:t>
            </a:r>
          </a:p>
        </p:txBody>
      </p:sp>
      <p:sp>
        <p:nvSpPr>
          <p:cNvPr id="6" name="Footer Placeholder 5">
            <a:extLst>
              <a:ext uri="{FF2B5EF4-FFF2-40B4-BE49-F238E27FC236}">
                <a16:creationId xmlns:a16="http://schemas.microsoft.com/office/drawing/2014/main" id="{4876F205-EF27-66CF-E2F5-2168623D1A5F}"/>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338AA35A-F7B3-B8A2-A509-1B490BE9180D}"/>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Text Placeholder 5"/>
          <p:cNvSpPr txBox="1">
            <a:spLocks/>
          </p:cNvSpPr>
          <p:nvPr/>
        </p:nvSpPr>
        <p:spPr>
          <a:xfrm>
            <a:off x="838200" y="1225194"/>
            <a:ext cx="10410825" cy="2413356"/>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Sort—by clicking the column headers, lists can be sorted in ascending or descending order.</a:t>
            </a:r>
          </a:p>
          <a:p>
            <a:pPr algn="just">
              <a:buClr>
                <a:schemeClr val="bg2"/>
              </a:buClr>
              <a:buFont typeface="Wingdings" panose="05000000000000000000" pitchFamily="2" charset="2"/>
              <a:buChar char="§"/>
            </a:pPr>
            <a:r>
              <a:rPr lang="en-US" dirty="0"/>
              <a:t>Right-click—allows staff to easily move into other functionality or link to related </a:t>
            </a:r>
            <a:r>
              <a:rPr lang="en-US" dirty="0" err="1"/>
              <a:t>workforms</a:t>
            </a:r>
            <a:r>
              <a:rPr lang="en-US" dirty="0"/>
              <a:t>.</a:t>
            </a:r>
          </a:p>
          <a:p>
            <a:pPr algn="just">
              <a:buClr>
                <a:schemeClr val="bg2"/>
              </a:buClr>
              <a:buFont typeface="Wingdings" panose="05000000000000000000" pitchFamily="2" charset="2"/>
              <a:buChar char="§"/>
            </a:pPr>
            <a:r>
              <a:rPr lang="en-US" dirty="0"/>
              <a:t>Preview—allows staff to see quick information about a title and all connected items—staff can easily move through a list of titles by using the arrow up and down keys.</a:t>
            </a:r>
          </a:p>
          <a:p>
            <a:endParaRPr lang="en-US" dirty="0"/>
          </a:p>
        </p:txBody>
      </p:sp>
      <p:pic>
        <p:nvPicPr>
          <p:cNvPr id="3" name="Picture 4">
            <a:extLst>
              <a:ext uri="{FF2B5EF4-FFF2-40B4-BE49-F238E27FC236}">
                <a16:creationId xmlns:a16="http://schemas.microsoft.com/office/drawing/2014/main" id="{3730D027-2698-48DA-BEDF-915F69894D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750" t="42708" r="11719" b="18750"/>
          <a:stretch>
            <a:fillRect/>
          </a:stretch>
        </p:blipFill>
        <p:spPr bwMode="auto">
          <a:xfrm>
            <a:off x="2830768" y="3354772"/>
            <a:ext cx="3987404" cy="16573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12">
            <a:extLst>
              <a:ext uri="{FF2B5EF4-FFF2-40B4-BE49-F238E27FC236}">
                <a16:creationId xmlns:a16="http://schemas.microsoft.com/office/drawing/2014/main" id="{F17C175A-5AEE-499C-88FA-8AD6F81A3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684554"/>
            <a:ext cx="2434366" cy="1404264"/>
          </a:xfrm>
          <a:prstGeom prst="rect">
            <a:avLst/>
          </a:prstGeom>
          <a:noFill/>
          <a:ln w="127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5">
            <a:extLst>
              <a:ext uri="{FF2B5EF4-FFF2-40B4-BE49-F238E27FC236}">
                <a16:creationId xmlns:a16="http://schemas.microsoft.com/office/drawing/2014/main" id="{CC981FC8-08E6-404A-BDA2-9A4D6BE6AABF}"/>
              </a:ext>
            </a:extLst>
          </p:cNvPr>
          <p:cNvSpPr>
            <a:spLocks noChangeArrowheads="1"/>
          </p:cNvSpPr>
          <p:nvPr/>
        </p:nvSpPr>
        <p:spPr bwMode="auto">
          <a:xfrm>
            <a:off x="2724150" y="3355691"/>
            <a:ext cx="4057650" cy="2286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3300">
              <a:solidFill>
                <a:srgbClr val="FF0000"/>
              </a:solidFill>
              <a:latin typeface="Tahoma" panose="020B0604030504040204" pitchFamily="34" charset="0"/>
            </a:endParaRPr>
          </a:p>
        </p:txBody>
      </p:sp>
      <p:sp>
        <p:nvSpPr>
          <p:cNvPr id="14" name="Rectangle 8">
            <a:extLst>
              <a:ext uri="{FF2B5EF4-FFF2-40B4-BE49-F238E27FC236}">
                <a16:creationId xmlns:a16="http://schemas.microsoft.com/office/drawing/2014/main" id="{BA5DB727-FAFC-4CF4-ACC1-54CE0123F7B4}"/>
              </a:ext>
            </a:extLst>
          </p:cNvPr>
          <p:cNvSpPr>
            <a:spLocks noChangeArrowheads="1"/>
          </p:cNvSpPr>
          <p:nvPr/>
        </p:nvSpPr>
        <p:spPr bwMode="auto">
          <a:xfrm>
            <a:off x="4167809" y="3956956"/>
            <a:ext cx="688285" cy="172641"/>
          </a:xfrm>
          <a:prstGeom prst="rect">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1350"/>
          </a:p>
        </p:txBody>
      </p:sp>
      <p:sp>
        <p:nvSpPr>
          <p:cNvPr id="15" name="Line 7">
            <a:extLst>
              <a:ext uri="{FF2B5EF4-FFF2-40B4-BE49-F238E27FC236}">
                <a16:creationId xmlns:a16="http://schemas.microsoft.com/office/drawing/2014/main" id="{79056E5B-C3A8-4386-8C33-1458171C93EB}"/>
              </a:ext>
            </a:extLst>
          </p:cNvPr>
          <p:cNvSpPr>
            <a:spLocks noChangeShapeType="1"/>
          </p:cNvSpPr>
          <p:nvPr/>
        </p:nvSpPr>
        <p:spPr bwMode="auto">
          <a:xfrm>
            <a:off x="4895850" y="4042681"/>
            <a:ext cx="1473994" cy="297656"/>
          </a:xfrm>
          <a:prstGeom prst="line">
            <a:avLst/>
          </a:prstGeom>
          <a:noFill/>
          <a:ln w="38100" cap="sq">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txBody>
          <a:bodyPr wrap="none"/>
          <a:lstStyle/>
          <a:p>
            <a:endParaRPr lang="en-US" sz="1350"/>
          </a:p>
        </p:txBody>
      </p:sp>
    </p:spTree>
    <p:extLst>
      <p:ext uri="{BB962C8B-B14F-4D97-AF65-F5344CB8AC3E}">
        <p14:creationId xmlns:p14="http://schemas.microsoft.com/office/powerpoint/2010/main" val="3630932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86432-6E75-D956-0E20-B305E05463D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B257C8A3-7672-B013-B0AE-3BFEABA720E1}"/>
              </a:ext>
            </a:extLst>
          </p:cNvPr>
          <p:cNvSpPr>
            <a:spLocks noGrp="1"/>
          </p:cNvSpPr>
          <p:nvPr>
            <p:ph type="title"/>
          </p:nvPr>
        </p:nvSpPr>
        <p:spPr/>
        <p:txBody>
          <a:bodyPr/>
          <a:lstStyle/>
          <a:p>
            <a:r>
              <a:rPr lang="en-GB" dirty="0"/>
              <a:t>Logging On and Off the Client</a:t>
            </a:r>
          </a:p>
        </p:txBody>
      </p:sp>
      <p:sp>
        <p:nvSpPr>
          <p:cNvPr id="6" name="Footer Placeholder 5">
            <a:extLst>
              <a:ext uri="{FF2B5EF4-FFF2-40B4-BE49-F238E27FC236}">
                <a16:creationId xmlns:a16="http://schemas.microsoft.com/office/drawing/2014/main" id="{34B2232C-507D-1F06-7D68-0AE758C02567}"/>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D007CF37-7ADE-94FA-B2F7-212A71D7F74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 name="Text Placeholder 5"/>
          <p:cNvSpPr txBox="1">
            <a:spLocks/>
          </p:cNvSpPr>
          <p:nvPr/>
        </p:nvSpPr>
        <p:spPr>
          <a:xfrm>
            <a:off x="838198" y="1388152"/>
            <a:ext cx="10515599" cy="1643246"/>
          </a:xfrm>
        </p:spPr>
        <p:txBody>
          <a:bodyPr vert="horz" lIns="0" tIns="45720" rIns="91440" bIns="45720" rtlCol="0" anchor="t">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sz="1600" dirty="0">
                <a:solidFill>
                  <a:srgbClr val="000000"/>
                </a:solidFill>
              </a:rPr>
              <a:t>Click on the Polaris icon to bring up the Polaris Log on screen.</a:t>
            </a:r>
          </a:p>
          <a:p>
            <a:pPr algn="just">
              <a:buClr>
                <a:schemeClr val="bg2"/>
              </a:buClr>
              <a:buFont typeface="Wingdings" panose="05000000000000000000" pitchFamily="2" charset="2"/>
              <a:buChar char="§"/>
            </a:pPr>
            <a:r>
              <a:rPr lang="en-US" sz="1600" dirty="0">
                <a:solidFill>
                  <a:srgbClr val="000000"/>
                </a:solidFill>
              </a:rPr>
              <a:t>Enter your username and password, verify the domain, and click OK.</a:t>
            </a:r>
          </a:p>
          <a:p>
            <a:pPr algn="just">
              <a:buClr>
                <a:schemeClr val="bg2"/>
              </a:buClr>
              <a:buFont typeface="Wingdings" panose="05000000000000000000" pitchFamily="2" charset="2"/>
              <a:buChar char="§"/>
            </a:pPr>
            <a:r>
              <a:rPr lang="en-US" sz="1600" dirty="0">
                <a:solidFill>
                  <a:srgbClr val="000000"/>
                </a:solidFill>
                <a:latin typeface="Segoe UI"/>
                <a:ea typeface="Segoe UI Historic"/>
                <a:cs typeface="Segoe UI"/>
              </a:rPr>
              <a:t>Even though your </a:t>
            </a:r>
            <a:r>
              <a:rPr lang="en-US" dirty="0">
                <a:solidFill>
                  <a:srgbClr val="000000"/>
                </a:solidFill>
                <a:latin typeface="Segoe UI"/>
                <a:ea typeface="Segoe UI Historic"/>
                <a:cs typeface="Segoe UI"/>
              </a:rPr>
              <a:t>username</a:t>
            </a:r>
            <a:r>
              <a:rPr lang="en-US" sz="1600" dirty="0">
                <a:solidFill>
                  <a:srgbClr val="000000"/>
                </a:solidFill>
                <a:latin typeface="Segoe UI"/>
                <a:ea typeface="Segoe UI Historic"/>
                <a:cs typeface="Segoe UI"/>
              </a:rPr>
              <a:t> is not case sensitive, your password is.</a:t>
            </a:r>
          </a:p>
          <a:p>
            <a:endParaRPr lang="en-US" dirty="0"/>
          </a:p>
        </p:txBody>
      </p:sp>
      <p:pic>
        <p:nvPicPr>
          <p:cNvPr id="8" name="Picture 7">
            <a:extLst>
              <a:ext uri="{FF2B5EF4-FFF2-40B4-BE49-F238E27FC236}">
                <a16:creationId xmlns:a16="http://schemas.microsoft.com/office/drawing/2014/main" id="{857800D5-FAE3-4725-A883-13B48009CEAD}"/>
              </a:ext>
            </a:extLst>
          </p:cNvPr>
          <p:cNvPicPr>
            <a:picLocks noChangeAspect="1"/>
          </p:cNvPicPr>
          <p:nvPr/>
        </p:nvPicPr>
        <p:blipFill>
          <a:blip r:embed="rId2"/>
          <a:stretch>
            <a:fillRect/>
          </a:stretch>
        </p:blipFill>
        <p:spPr>
          <a:xfrm>
            <a:off x="2822480" y="3732800"/>
            <a:ext cx="682891" cy="739799"/>
          </a:xfrm>
          <a:prstGeom prst="rect">
            <a:avLst/>
          </a:prstGeom>
          <a:ln w="12700">
            <a:solidFill>
              <a:schemeClr val="tx1"/>
            </a:solidFill>
          </a:ln>
        </p:spPr>
      </p:pic>
      <p:pic>
        <p:nvPicPr>
          <p:cNvPr id="9" name="Picture 3" descr="Graphical user interface, application&#10;&#10;Description automatically generated">
            <a:extLst>
              <a:ext uri="{FF2B5EF4-FFF2-40B4-BE49-F238E27FC236}">
                <a16:creationId xmlns:a16="http://schemas.microsoft.com/office/drawing/2014/main" id="{4ACD8D4B-9A84-4D08-8A1D-39714C17BAE9}"/>
              </a:ext>
            </a:extLst>
          </p:cNvPr>
          <p:cNvPicPr>
            <a:picLocks noChangeAspect="1"/>
          </p:cNvPicPr>
          <p:nvPr/>
        </p:nvPicPr>
        <p:blipFill>
          <a:blip r:embed="rId3"/>
          <a:stretch>
            <a:fillRect/>
          </a:stretch>
        </p:blipFill>
        <p:spPr>
          <a:xfrm>
            <a:off x="4787245" y="3513741"/>
            <a:ext cx="3937261" cy="1598043"/>
          </a:xfrm>
          <a:prstGeom prst="rect">
            <a:avLst/>
          </a:prstGeom>
          <a:ln w="12700">
            <a:solidFill>
              <a:schemeClr val="tx1"/>
            </a:solidFill>
          </a:ln>
        </p:spPr>
      </p:pic>
    </p:spTree>
    <p:extLst>
      <p:ext uri="{BB962C8B-B14F-4D97-AF65-F5344CB8AC3E}">
        <p14:creationId xmlns:p14="http://schemas.microsoft.com/office/powerpoint/2010/main" val="3480536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B9283-1111-4FF0-7D10-ED54F1F4A51E}"/>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2B6E959-285A-8FD9-6C6D-BF822911A2E5}"/>
              </a:ext>
            </a:extLst>
          </p:cNvPr>
          <p:cNvSpPr>
            <a:spLocks noGrp="1"/>
          </p:cNvSpPr>
          <p:nvPr>
            <p:ph type="title"/>
          </p:nvPr>
        </p:nvSpPr>
        <p:spPr>
          <a:xfrm>
            <a:off x="640587" y="432377"/>
            <a:ext cx="10692574" cy="251885"/>
          </a:xfrm>
        </p:spPr>
        <p:txBody>
          <a:bodyPr/>
          <a:lstStyle/>
          <a:p>
            <a:r>
              <a:rPr lang="en-GB" dirty="0"/>
              <a:t>Search Results</a:t>
            </a:r>
          </a:p>
        </p:txBody>
      </p:sp>
      <p:sp>
        <p:nvSpPr>
          <p:cNvPr id="6" name="Footer Placeholder 5">
            <a:extLst>
              <a:ext uri="{FF2B5EF4-FFF2-40B4-BE49-F238E27FC236}">
                <a16:creationId xmlns:a16="http://schemas.microsoft.com/office/drawing/2014/main" id="{CA5D51FC-A748-1233-3016-6A4D673C437C}"/>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D9E157A6-C49F-DA8E-C046-C5D6A4431F7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Text Placeholder 5"/>
          <p:cNvSpPr txBox="1">
            <a:spLocks/>
          </p:cNvSpPr>
          <p:nvPr/>
        </p:nvSpPr>
        <p:spPr>
          <a:xfrm>
            <a:off x="838200" y="1225194"/>
            <a:ext cx="10410825" cy="1251306"/>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If the result set is large, only a subset of the results is initially brought back.</a:t>
            </a:r>
          </a:p>
          <a:p>
            <a:pPr algn="just">
              <a:buClr>
                <a:schemeClr val="bg2"/>
              </a:buClr>
              <a:buFont typeface="Wingdings" panose="05000000000000000000" pitchFamily="2" charset="2"/>
              <a:buChar char="§"/>
            </a:pPr>
            <a:r>
              <a:rPr lang="en-US" dirty="0" err="1"/>
              <a:t>CTRL+Shift+A</a:t>
            </a:r>
            <a:r>
              <a:rPr lang="en-US" dirty="0"/>
              <a:t> will retrieve all the records and then sorted by clicking on the column header.</a:t>
            </a:r>
          </a:p>
          <a:p>
            <a:endParaRPr lang="en-US" dirty="0"/>
          </a:p>
        </p:txBody>
      </p:sp>
      <p:pic>
        <p:nvPicPr>
          <p:cNvPr id="8" name="Picture 6">
            <a:extLst>
              <a:ext uri="{FF2B5EF4-FFF2-40B4-BE49-F238E27FC236}">
                <a16:creationId xmlns:a16="http://schemas.microsoft.com/office/drawing/2014/main" id="{CC8999A0-3195-4300-8895-F90674A692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1954" y="2624817"/>
            <a:ext cx="3657600" cy="2458641"/>
          </a:xfrm>
          <a:prstGeom prst="rect">
            <a:avLst/>
          </a:prstGeom>
          <a:noFill/>
          <a:ln w="127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44CCBF4-9627-43E0-9C04-37F38187F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322" y="2939142"/>
            <a:ext cx="1060847" cy="457200"/>
          </a:xfrm>
          <a:prstGeom prst="rect">
            <a:avLst/>
          </a:prstGeom>
          <a:noFill/>
          <a:ln w="127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7C4205B-F131-4450-80C6-26CB6A042C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7513" y="4594111"/>
            <a:ext cx="1094185" cy="457200"/>
          </a:xfrm>
          <a:prstGeom prst="rect">
            <a:avLst/>
          </a:prstGeom>
          <a:noFill/>
          <a:ln w="127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Oval 6">
            <a:extLst>
              <a:ext uri="{FF2B5EF4-FFF2-40B4-BE49-F238E27FC236}">
                <a16:creationId xmlns:a16="http://schemas.microsoft.com/office/drawing/2014/main" id="{7F42555E-74B8-408D-8D15-3DAE00255683}"/>
              </a:ext>
            </a:extLst>
          </p:cNvPr>
          <p:cNvSpPr>
            <a:spLocks noChangeArrowheads="1"/>
          </p:cNvSpPr>
          <p:nvPr/>
        </p:nvSpPr>
        <p:spPr bwMode="auto">
          <a:xfrm>
            <a:off x="4392216" y="4895674"/>
            <a:ext cx="742950" cy="313134"/>
          </a:xfrm>
          <a:prstGeom prst="ellipse">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1350"/>
          </a:p>
        </p:txBody>
      </p:sp>
      <p:cxnSp>
        <p:nvCxnSpPr>
          <p:cNvPr id="16" name="Straight Arrow Connector 15">
            <a:extLst>
              <a:ext uri="{FF2B5EF4-FFF2-40B4-BE49-F238E27FC236}">
                <a16:creationId xmlns:a16="http://schemas.microsoft.com/office/drawing/2014/main" id="{30B0E154-EBDE-40E1-B2F6-47B3ED5C2EA5}"/>
              </a:ext>
            </a:extLst>
          </p:cNvPr>
          <p:cNvCxnSpPr>
            <a:cxnSpLocks noChangeShapeType="1"/>
          </p:cNvCxnSpPr>
          <p:nvPr/>
        </p:nvCxnSpPr>
        <p:spPr bwMode="auto">
          <a:xfrm flipV="1">
            <a:off x="4914900" y="3265708"/>
            <a:ext cx="1771650" cy="1629966"/>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 name="Rectangle 16">
            <a:extLst>
              <a:ext uri="{FF2B5EF4-FFF2-40B4-BE49-F238E27FC236}">
                <a16:creationId xmlns:a16="http://schemas.microsoft.com/office/drawing/2014/main" id="{0BE5724E-82FB-4F31-9114-5EBFC3327C47}"/>
              </a:ext>
            </a:extLst>
          </p:cNvPr>
          <p:cNvSpPr/>
          <p:nvPr/>
        </p:nvSpPr>
        <p:spPr>
          <a:xfrm>
            <a:off x="6636176" y="3825265"/>
            <a:ext cx="1358065" cy="300082"/>
          </a:xfrm>
          <a:prstGeom prst="rect">
            <a:avLst/>
          </a:prstGeom>
          <a:ln w="12700">
            <a:solidFill>
              <a:schemeClr val="tx1"/>
            </a:solidFill>
          </a:ln>
        </p:spPr>
        <p:txBody>
          <a:bodyPr wrap="none">
            <a:spAutoFit/>
          </a:bodyPr>
          <a:lstStyle/>
          <a:p>
            <a:pPr algn="ctr"/>
            <a:r>
              <a:rPr lang="en-US" altLang="en-US" sz="1350" b="1" dirty="0" err="1">
                <a:latin typeface="Arial" panose="020B0604020202020204" pitchFamily="34" charset="0"/>
              </a:rPr>
              <a:t>CTRL+Shift+A</a:t>
            </a:r>
            <a:endParaRPr lang="en-US" altLang="en-US" sz="1350" b="1" dirty="0">
              <a:latin typeface="Arial" panose="020B0604020202020204" pitchFamily="34" charset="0"/>
            </a:endParaRPr>
          </a:p>
        </p:txBody>
      </p:sp>
      <p:cxnSp>
        <p:nvCxnSpPr>
          <p:cNvPr id="18" name="Straight Arrow Connector 17">
            <a:extLst>
              <a:ext uri="{FF2B5EF4-FFF2-40B4-BE49-F238E27FC236}">
                <a16:creationId xmlns:a16="http://schemas.microsoft.com/office/drawing/2014/main" id="{9D9688DC-EE0E-4A04-A8A3-D33386CE00DC}"/>
              </a:ext>
            </a:extLst>
          </p:cNvPr>
          <p:cNvCxnSpPr>
            <a:cxnSpLocks noChangeShapeType="1"/>
          </p:cNvCxnSpPr>
          <p:nvPr/>
        </p:nvCxnSpPr>
        <p:spPr bwMode="auto">
          <a:xfrm rot="5400000">
            <a:off x="7037785" y="3526633"/>
            <a:ext cx="514350" cy="2381"/>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9" name="Straight Arrow Connector 17">
            <a:extLst>
              <a:ext uri="{FF2B5EF4-FFF2-40B4-BE49-F238E27FC236}">
                <a16:creationId xmlns:a16="http://schemas.microsoft.com/office/drawing/2014/main" id="{BA54BFF4-8122-4AD4-8889-A644707DBD20}"/>
              </a:ext>
            </a:extLst>
          </p:cNvPr>
          <p:cNvCxnSpPr>
            <a:cxnSpLocks noChangeShapeType="1"/>
          </p:cNvCxnSpPr>
          <p:nvPr/>
        </p:nvCxnSpPr>
        <p:spPr bwMode="auto">
          <a:xfrm rot="5400000">
            <a:off x="7046714" y="4364236"/>
            <a:ext cx="514350" cy="1191"/>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64624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6EB5D-2B93-BCB5-46F0-EA57E26DD29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4AF90872-8FAA-5260-8DB0-0086B0C66250}"/>
              </a:ext>
            </a:extLst>
          </p:cNvPr>
          <p:cNvSpPr>
            <a:spLocks noGrp="1"/>
          </p:cNvSpPr>
          <p:nvPr>
            <p:ph type="title"/>
          </p:nvPr>
        </p:nvSpPr>
        <p:spPr>
          <a:xfrm>
            <a:off x="640587" y="432377"/>
            <a:ext cx="10692574" cy="251885"/>
          </a:xfrm>
        </p:spPr>
        <p:txBody>
          <a:bodyPr/>
          <a:lstStyle/>
          <a:p>
            <a:r>
              <a:rPr lang="en-GB" dirty="0"/>
              <a:t>Search Results</a:t>
            </a:r>
          </a:p>
        </p:txBody>
      </p:sp>
      <p:sp>
        <p:nvSpPr>
          <p:cNvPr id="6" name="Footer Placeholder 5">
            <a:extLst>
              <a:ext uri="{FF2B5EF4-FFF2-40B4-BE49-F238E27FC236}">
                <a16:creationId xmlns:a16="http://schemas.microsoft.com/office/drawing/2014/main" id="{2869612F-D535-176F-6EC6-0E157FD3D47B}"/>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AE145E91-5AF5-EE48-9273-B446F0DFD2FA}"/>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Text Placeholder 5"/>
          <p:cNvSpPr txBox="1">
            <a:spLocks/>
          </p:cNvSpPr>
          <p:nvPr/>
        </p:nvSpPr>
        <p:spPr>
          <a:xfrm>
            <a:off x="838200" y="1225194"/>
            <a:ext cx="10410825" cy="1718031"/>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There is a default limit set in System Administration (typically 1000) for the maximum number of records retrieved in a search</a:t>
            </a:r>
          </a:p>
          <a:p>
            <a:pPr algn="just">
              <a:buClr>
                <a:schemeClr val="bg2"/>
              </a:buClr>
              <a:buFont typeface="Wingdings" panose="05000000000000000000" pitchFamily="2" charset="2"/>
              <a:buChar char="§"/>
            </a:pPr>
            <a:r>
              <a:rPr lang="en-US" dirty="0"/>
              <a:t>Go to the Settings tab, edit the value in Retrieval Limit and click Search</a:t>
            </a:r>
          </a:p>
          <a:p>
            <a:pPr algn="just">
              <a:buClr>
                <a:schemeClr val="bg2"/>
              </a:buClr>
              <a:buFont typeface="Wingdings" panose="05000000000000000000" pitchFamily="2" charset="2"/>
              <a:buChar char="§"/>
            </a:pPr>
            <a:r>
              <a:rPr lang="en-US" dirty="0"/>
              <a:t>Ctrl + Shift + A to see all the results</a:t>
            </a:r>
          </a:p>
          <a:p>
            <a:endParaRPr lang="en-US" dirty="0"/>
          </a:p>
        </p:txBody>
      </p:sp>
      <p:pic>
        <p:nvPicPr>
          <p:cNvPr id="3" name="Picture 2">
            <a:extLst>
              <a:ext uri="{FF2B5EF4-FFF2-40B4-BE49-F238E27FC236}">
                <a16:creationId xmlns:a16="http://schemas.microsoft.com/office/drawing/2014/main" id="{B90EA8C9-0C27-4AE3-B1C7-C6C835FF0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0" y="2988135"/>
            <a:ext cx="4000500" cy="1145381"/>
          </a:xfrm>
          <a:prstGeom prst="rect">
            <a:avLst/>
          </a:prstGeom>
          <a:noFill/>
          <a:ln w="127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7256E951-3BFA-4926-BC6A-3FB73819F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9444" y="2988135"/>
            <a:ext cx="1014413" cy="1028700"/>
          </a:xfrm>
          <a:prstGeom prst="rect">
            <a:avLst/>
          </a:prstGeom>
          <a:noFill/>
          <a:ln w="127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5">
            <a:extLst>
              <a:ext uri="{FF2B5EF4-FFF2-40B4-BE49-F238E27FC236}">
                <a16:creationId xmlns:a16="http://schemas.microsoft.com/office/drawing/2014/main" id="{4DD4D88B-A9C6-4A28-8906-E984F7944C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50" y="4518088"/>
            <a:ext cx="1188244" cy="457200"/>
          </a:xfrm>
          <a:prstGeom prst="rect">
            <a:avLst/>
          </a:prstGeom>
          <a:noFill/>
          <a:ln w="127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7">
            <a:extLst>
              <a:ext uri="{FF2B5EF4-FFF2-40B4-BE49-F238E27FC236}">
                <a16:creationId xmlns:a16="http://schemas.microsoft.com/office/drawing/2014/main" id="{7A742E10-755B-41BB-866D-F0AC176D19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5391" y="5845635"/>
            <a:ext cx="1223963" cy="400050"/>
          </a:xfrm>
          <a:prstGeom prst="rect">
            <a:avLst/>
          </a:prstGeom>
          <a:noFill/>
          <a:ln w="127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11">
            <a:extLst>
              <a:ext uri="{FF2B5EF4-FFF2-40B4-BE49-F238E27FC236}">
                <a16:creationId xmlns:a16="http://schemas.microsoft.com/office/drawing/2014/main" id="{50C3EBDD-CF09-4046-AA09-61262F678036}"/>
              </a:ext>
            </a:extLst>
          </p:cNvPr>
          <p:cNvSpPr>
            <a:spLocks noChangeArrowheads="1"/>
          </p:cNvSpPr>
          <p:nvPr/>
        </p:nvSpPr>
        <p:spPr bwMode="auto">
          <a:xfrm>
            <a:off x="3695700" y="3173016"/>
            <a:ext cx="914400" cy="342900"/>
          </a:xfrm>
          <a:prstGeom prst="rect">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1350"/>
          </a:p>
        </p:txBody>
      </p:sp>
      <p:sp>
        <p:nvSpPr>
          <p:cNvPr id="20" name="Rectangle 11">
            <a:extLst>
              <a:ext uri="{FF2B5EF4-FFF2-40B4-BE49-F238E27FC236}">
                <a16:creationId xmlns:a16="http://schemas.microsoft.com/office/drawing/2014/main" id="{DEFA6F5E-BA2A-45C5-948E-B155551E625D}"/>
              </a:ext>
            </a:extLst>
          </p:cNvPr>
          <p:cNvSpPr>
            <a:spLocks noChangeArrowheads="1"/>
          </p:cNvSpPr>
          <p:nvPr/>
        </p:nvSpPr>
        <p:spPr bwMode="auto">
          <a:xfrm>
            <a:off x="2324100" y="2943225"/>
            <a:ext cx="457200" cy="229791"/>
          </a:xfrm>
          <a:prstGeom prst="rect">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1350"/>
          </a:p>
        </p:txBody>
      </p:sp>
      <p:cxnSp>
        <p:nvCxnSpPr>
          <p:cNvPr id="21" name="Straight Arrow Connector 19">
            <a:extLst>
              <a:ext uri="{FF2B5EF4-FFF2-40B4-BE49-F238E27FC236}">
                <a16:creationId xmlns:a16="http://schemas.microsoft.com/office/drawing/2014/main" id="{42314D7C-B2D3-4E71-9E87-2AD84EAA1E74}"/>
              </a:ext>
            </a:extLst>
          </p:cNvPr>
          <p:cNvCxnSpPr>
            <a:cxnSpLocks noChangeShapeType="1"/>
          </p:cNvCxnSpPr>
          <p:nvPr/>
        </p:nvCxnSpPr>
        <p:spPr bwMode="auto">
          <a:xfrm>
            <a:off x="4610101" y="3344466"/>
            <a:ext cx="2307431"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2" name="Straight Arrow Connector 19">
            <a:extLst>
              <a:ext uri="{FF2B5EF4-FFF2-40B4-BE49-F238E27FC236}">
                <a16:creationId xmlns:a16="http://schemas.microsoft.com/office/drawing/2014/main" id="{7912BFDB-9CED-469C-8D71-ECD89EBC52B9}"/>
              </a:ext>
            </a:extLst>
          </p:cNvPr>
          <p:cNvCxnSpPr>
            <a:cxnSpLocks noChangeShapeType="1"/>
          </p:cNvCxnSpPr>
          <p:nvPr/>
        </p:nvCxnSpPr>
        <p:spPr bwMode="auto">
          <a:xfrm>
            <a:off x="7537847" y="4987529"/>
            <a:ext cx="0" cy="844153"/>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8436386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CC1EB-469A-84E8-8939-EF91C727A4D5}"/>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E089CCB-AD6B-BA4C-7E76-2D943D5BDEBD}"/>
              </a:ext>
            </a:extLst>
          </p:cNvPr>
          <p:cNvSpPr>
            <a:spLocks noGrp="1"/>
          </p:cNvSpPr>
          <p:nvPr>
            <p:ph type="title"/>
          </p:nvPr>
        </p:nvSpPr>
        <p:spPr>
          <a:xfrm>
            <a:off x="640587" y="432377"/>
            <a:ext cx="10692574" cy="251885"/>
          </a:xfrm>
        </p:spPr>
        <p:txBody>
          <a:bodyPr/>
          <a:lstStyle/>
          <a:p>
            <a:r>
              <a:rPr lang="en-GB" dirty="0" err="1"/>
              <a:t>Workforms</a:t>
            </a:r>
            <a:endParaRPr lang="en-GB" dirty="0"/>
          </a:p>
        </p:txBody>
      </p:sp>
      <p:sp>
        <p:nvSpPr>
          <p:cNvPr id="7" name="Slide Number Placeholder 6">
            <a:extLst>
              <a:ext uri="{FF2B5EF4-FFF2-40B4-BE49-F238E27FC236}">
                <a16:creationId xmlns:a16="http://schemas.microsoft.com/office/drawing/2014/main" id="{C21B560F-1273-193F-FB97-45F363CE26D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Text Placeholder 3">
            <a:extLst>
              <a:ext uri="{FF2B5EF4-FFF2-40B4-BE49-F238E27FC236}">
                <a16:creationId xmlns:a16="http://schemas.microsoft.com/office/drawing/2014/main" id="{38060F4A-2347-484B-A67A-235847153870}"/>
              </a:ext>
            </a:extLst>
          </p:cNvPr>
          <p:cNvSpPr txBox="1">
            <a:spLocks/>
          </p:cNvSpPr>
          <p:nvPr/>
        </p:nvSpPr>
        <p:spPr>
          <a:xfrm>
            <a:off x="838199" y="1785754"/>
            <a:ext cx="10515599" cy="4121460"/>
          </a:xfr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err="1">
                <a:solidFill>
                  <a:srgbClr val="000000"/>
                </a:solidFill>
              </a:rPr>
              <a:t>Workform</a:t>
            </a:r>
            <a:r>
              <a:rPr lang="en-US" dirty="0">
                <a:solidFill>
                  <a:srgbClr val="000000"/>
                </a:solidFill>
              </a:rPr>
              <a:t> Layout</a:t>
            </a:r>
          </a:p>
          <a:p>
            <a:pPr algn="just">
              <a:buClr>
                <a:schemeClr val="bg2"/>
              </a:buClr>
              <a:buFont typeface="Wingdings" panose="05000000000000000000" pitchFamily="2" charset="2"/>
              <a:buChar char="§"/>
            </a:pPr>
            <a:r>
              <a:rPr lang="en-US" dirty="0">
                <a:solidFill>
                  <a:srgbClr val="000000"/>
                </a:solidFill>
              </a:rPr>
              <a:t>Property Sheets</a:t>
            </a:r>
          </a:p>
          <a:p>
            <a:endParaRPr lang="en-US" dirty="0"/>
          </a:p>
        </p:txBody>
      </p:sp>
    </p:spTree>
    <p:extLst>
      <p:ext uri="{BB962C8B-B14F-4D97-AF65-F5344CB8AC3E}">
        <p14:creationId xmlns:p14="http://schemas.microsoft.com/office/powerpoint/2010/main" val="2687986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0D515-2EF2-A246-9EF4-912B432C2832}"/>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96BF8DC9-49A3-F6ED-49F8-7C2D9154C4FE}"/>
              </a:ext>
            </a:extLst>
          </p:cNvPr>
          <p:cNvSpPr>
            <a:spLocks noGrp="1"/>
          </p:cNvSpPr>
          <p:nvPr>
            <p:ph type="title"/>
          </p:nvPr>
        </p:nvSpPr>
        <p:spPr>
          <a:xfrm>
            <a:off x="640587" y="432377"/>
            <a:ext cx="10692574" cy="251885"/>
          </a:xfrm>
        </p:spPr>
        <p:txBody>
          <a:bodyPr/>
          <a:lstStyle/>
          <a:p>
            <a:r>
              <a:rPr lang="en-GB" dirty="0" err="1"/>
              <a:t>Workform</a:t>
            </a:r>
            <a:r>
              <a:rPr lang="en-GB" dirty="0"/>
              <a:t> Layout</a:t>
            </a:r>
          </a:p>
        </p:txBody>
      </p:sp>
      <p:sp>
        <p:nvSpPr>
          <p:cNvPr id="7" name="Slide Number Placeholder 6">
            <a:extLst>
              <a:ext uri="{FF2B5EF4-FFF2-40B4-BE49-F238E27FC236}">
                <a16:creationId xmlns:a16="http://schemas.microsoft.com/office/drawing/2014/main" id="{FFB0D31E-F8FE-ED37-3843-7DC5D4DC0716}"/>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 name="Text Placeholder 5"/>
          <p:cNvSpPr txBox="1">
            <a:spLocks/>
          </p:cNvSpPr>
          <p:nvPr/>
        </p:nvSpPr>
        <p:spPr>
          <a:xfrm>
            <a:off x="838200" y="1225194"/>
            <a:ext cx="10410825" cy="927456"/>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There are many different types of </a:t>
            </a:r>
            <a:r>
              <a:rPr lang="en-US" dirty="0" err="1"/>
              <a:t>workforms</a:t>
            </a:r>
            <a:r>
              <a:rPr lang="en-US" dirty="0"/>
              <a:t> in Polaris.</a:t>
            </a:r>
          </a:p>
          <a:p>
            <a:pPr algn="just">
              <a:buClr>
                <a:schemeClr val="bg2"/>
              </a:buClr>
              <a:buFont typeface="Wingdings" panose="05000000000000000000" pitchFamily="2" charset="2"/>
              <a:buChar char="§"/>
            </a:pPr>
            <a:r>
              <a:rPr lang="en-US" dirty="0"/>
              <a:t>Each </a:t>
            </a:r>
            <a:r>
              <a:rPr lang="en-US" dirty="0" err="1"/>
              <a:t>workform</a:t>
            </a:r>
            <a:r>
              <a:rPr lang="en-US" dirty="0"/>
              <a:t> is color coded by subsystem.</a:t>
            </a:r>
          </a:p>
          <a:p>
            <a:endParaRPr lang="en-US" dirty="0"/>
          </a:p>
        </p:txBody>
      </p:sp>
      <p:pic>
        <p:nvPicPr>
          <p:cNvPr id="2" name="Picture 1">
            <a:extLst>
              <a:ext uri="{FF2B5EF4-FFF2-40B4-BE49-F238E27FC236}">
                <a16:creationId xmlns:a16="http://schemas.microsoft.com/office/drawing/2014/main" id="{F6DC14DB-02DD-45A2-B14D-037255781506}"/>
              </a:ext>
            </a:extLst>
          </p:cNvPr>
          <p:cNvPicPr>
            <a:picLocks noChangeAspect="1"/>
          </p:cNvPicPr>
          <p:nvPr/>
        </p:nvPicPr>
        <p:blipFill>
          <a:blip r:embed="rId2"/>
          <a:stretch>
            <a:fillRect/>
          </a:stretch>
        </p:blipFill>
        <p:spPr>
          <a:xfrm>
            <a:off x="2133600" y="2561455"/>
            <a:ext cx="6982045" cy="3480679"/>
          </a:xfrm>
          <a:prstGeom prst="rect">
            <a:avLst/>
          </a:prstGeom>
          <a:ln w="12700">
            <a:solidFill>
              <a:schemeClr val="tx1"/>
            </a:solidFill>
          </a:ln>
        </p:spPr>
      </p:pic>
    </p:spTree>
    <p:extLst>
      <p:ext uri="{BB962C8B-B14F-4D97-AF65-F5344CB8AC3E}">
        <p14:creationId xmlns:p14="http://schemas.microsoft.com/office/powerpoint/2010/main" val="459231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45BCE-CC98-DD9D-5AFF-2859415778BE}"/>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204C794-2CF2-787B-246C-C834785E67A4}"/>
              </a:ext>
            </a:extLst>
          </p:cNvPr>
          <p:cNvSpPr>
            <a:spLocks noGrp="1"/>
          </p:cNvSpPr>
          <p:nvPr>
            <p:ph type="title"/>
          </p:nvPr>
        </p:nvSpPr>
        <p:spPr>
          <a:xfrm>
            <a:off x="640587" y="432377"/>
            <a:ext cx="10692574" cy="251885"/>
          </a:xfrm>
        </p:spPr>
        <p:txBody>
          <a:bodyPr/>
          <a:lstStyle/>
          <a:p>
            <a:r>
              <a:rPr lang="en-GB" dirty="0" err="1"/>
              <a:t>Workform</a:t>
            </a:r>
            <a:r>
              <a:rPr lang="en-GB" dirty="0"/>
              <a:t> Layout</a:t>
            </a:r>
          </a:p>
        </p:txBody>
      </p:sp>
      <p:sp>
        <p:nvSpPr>
          <p:cNvPr id="7" name="Slide Number Placeholder 6">
            <a:extLst>
              <a:ext uri="{FF2B5EF4-FFF2-40B4-BE49-F238E27FC236}">
                <a16:creationId xmlns:a16="http://schemas.microsoft.com/office/drawing/2014/main" id="{D4CC4409-A4A8-8D79-C69C-57B4D78EA7AB}"/>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Text Placeholder 5"/>
          <p:cNvSpPr txBox="1">
            <a:spLocks/>
          </p:cNvSpPr>
          <p:nvPr/>
        </p:nvSpPr>
        <p:spPr>
          <a:xfrm>
            <a:off x="890587" y="997851"/>
            <a:ext cx="10410825" cy="1594206"/>
          </a:xfrm>
        </p:spPr>
        <p:txBody>
          <a:bodyPr>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Menu bar—access functions of the entire </a:t>
            </a:r>
            <a:r>
              <a:rPr lang="en-US" dirty="0" err="1"/>
              <a:t>workform</a:t>
            </a:r>
            <a:r>
              <a:rPr lang="en-US" dirty="0"/>
              <a:t> via drop-down menus.</a:t>
            </a:r>
          </a:p>
          <a:p>
            <a:pPr algn="just">
              <a:buClr>
                <a:schemeClr val="bg2"/>
              </a:buClr>
              <a:buFont typeface="Wingdings" panose="05000000000000000000" pitchFamily="2" charset="2"/>
              <a:buChar char="§"/>
            </a:pPr>
            <a:r>
              <a:rPr lang="en-US" dirty="0"/>
              <a:t>Toolbar—access functions of the entire </a:t>
            </a:r>
            <a:r>
              <a:rPr lang="en-US" dirty="0" err="1"/>
              <a:t>workform</a:t>
            </a:r>
            <a:r>
              <a:rPr lang="en-US" dirty="0"/>
              <a:t> via icons.</a:t>
            </a:r>
          </a:p>
          <a:p>
            <a:pPr algn="just">
              <a:buClr>
                <a:schemeClr val="bg2"/>
              </a:buClr>
              <a:buFont typeface="Wingdings" panose="05000000000000000000" pitchFamily="2" charset="2"/>
              <a:buChar char="§"/>
            </a:pPr>
            <a:r>
              <a:rPr lang="en-US" dirty="0"/>
              <a:t>Views—different pages of the </a:t>
            </a:r>
            <a:r>
              <a:rPr lang="en-US" dirty="0" err="1"/>
              <a:t>workform</a:t>
            </a:r>
            <a:r>
              <a:rPr lang="en-US" dirty="0"/>
              <a:t>.</a:t>
            </a:r>
          </a:p>
          <a:p>
            <a:pPr algn="just">
              <a:buClr>
                <a:schemeClr val="bg2"/>
              </a:buClr>
              <a:buFont typeface="Wingdings" panose="05000000000000000000" pitchFamily="2" charset="2"/>
              <a:buChar char="§"/>
            </a:pPr>
            <a:r>
              <a:rPr lang="en-US" dirty="0"/>
              <a:t>Line item toolbar—controls functions of the </a:t>
            </a:r>
            <a:r>
              <a:rPr lang="en-US" dirty="0" err="1"/>
              <a:t>workform</a:t>
            </a:r>
            <a:r>
              <a:rPr lang="en-US" dirty="0"/>
              <a:t> below itself.</a:t>
            </a:r>
          </a:p>
          <a:p>
            <a:endParaRPr lang="en-US" dirty="0"/>
          </a:p>
        </p:txBody>
      </p:sp>
      <p:pic>
        <p:nvPicPr>
          <p:cNvPr id="4" name="Picture 3">
            <a:extLst>
              <a:ext uri="{FF2B5EF4-FFF2-40B4-BE49-F238E27FC236}">
                <a16:creationId xmlns:a16="http://schemas.microsoft.com/office/drawing/2014/main" id="{A12380A7-B89A-42E7-9E64-83B85FCEE4DF}"/>
              </a:ext>
            </a:extLst>
          </p:cNvPr>
          <p:cNvPicPr>
            <a:picLocks noChangeAspect="1"/>
          </p:cNvPicPr>
          <p:nvPr/>
        </p:nvPicPr>
        <p:blipFill>
          <a:blip r:embed="rId2"/>
          <a:stretch>
            <a:fillRect/>
          </a:stretch>
        </p:blipFill>
        <p:spPr>
          <a:xfrm>
            <a:off x="2028628" y="2943148"/>
            <a:ext cx="7658494" cy="2991004"/>
          </a:xfrm>
          <a:prstGeom prst="rect">
            <a:avLst/>
          </a:prstGeom>
          <a:ln w="12700">
            <a:solidFill>
              <a:schemeClr val="tx1"/>
            </a:solidFill>
          </a:ln>
        </p:spPr>
      </p:pic>
    </p:spTree>
    <p:extLst>
      <p:ext uri="{BB962C8B-B14F-4D97-AF65-F5344CB8AC3E}">
        <p14:creationId xmlns:p14="http://schemas.microsoft.com/office/powerpoint/2010/main" val="3219530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B3485-FD88-D621-5643-DD47745951A0}"/>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BF3FFC1-8C9E-1B76-38D2-13C7B64303F5}"/>
              </a:ext>
            </a:extLst>
          </p:cNvPr>
          <p:cNvSpPr>
            <a:spLocks noGrp="1"/>
          </p:cNvSpPr>
          <p:nvPr>
            <p:ph type="title"/>
          </p:nvPr>
        </p:nvSpPr>
        <p:spPr>
          <a:xfrm>
            <a:off x="640587" y="432377"/>
            <a:ext cx="10692574" cy="251885"/>
          </a:xfrm>
        </p:spPr>
        <p:txBody>
          <a:bodyPr/>
          <a:lstStyle/>
          <a:p>
            <a:r>
              <a:rPr lang="en-GB" dirty="0"/>
              <a:t>Property Sheets</a:t>
            </a:r>
          </a:p>
        </p:txBody>
      </p:sp>
      <p:sp>
        <p:nvSpPr>
          <p:cNvPr id="7" name="Slide Number Placeholder 6">
            <a:extLst>
              <a:ext uri="{FF2B5EF4-FFF2-40B4-BE49-F238E27FC236}">
                <a16:creationId xmlns:a16="http://schemas.microsoft.com/office/drawing/2014/main" id="{77E1B566-932B-D205-B98B-A28F0B041E13}"/>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2" name="Picture 1">
            <a:extLst>
              <a:ext uri="{FF2B5EF4-FFF2-40B4-BE49-F238E27FC236}">
                <a16:creationId xmlns:a16="http://schemas.microsoft.com/office/drawing/2014/main" id="{7F883418-FC07-4634-AFA3-F9588C676CDA}"/>
              </a:ext>
            </a:extLst>
          </p:cNvPr>
          <p:cNvPicPr>
            <a:picLocks noChangeAspect="1"/>
          </p:cNvPicPr>
          <p:nvPr/>
        </p:nvPicPr>
        <p:blipFill>
          <a:blip r:embed="rId2"/>
          <a:stretch>
            <a:fillRect/>
          </a:stretch>
        </p:blipFill>
        <p:spPr>
          <a:xfrm>
            <a:off x="1757139" y="2168396"/>
            <a:ext cx="7534498" cy="3585496"/>
          </a:xfrm>
          <a:prstGeom prst="rect">
            <a:avLst/>
          </a:prstGeom>
          <a:ln w="12700">
            <a:solidFill>
              <a:schemeClr val="tx1"/>
            </a:solidFill>
          </a:ln>
        </p:spPr>
      </p:pic>
      <p:sp>
        <p:nvSpPr>
          <p:cNvPr id="6" name="Text Placeholder 5"/>
          <p:cNvSpPr txBox="1">
            <a:spLocks/>
          </p:cNvSpPr>
          <p:nvPr/>
        </p:nvSpPr>
        <p:spPr>
          <a:xfrm>
            <a:off x="890587" y="997851"/>
            <a:ext cx="10410825" cy="1594206"/>
          </a:xfrm>
        </p:spPr>
        <p:txBody>
          <a:bodyPr>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From most </a:t>
            </a:r>
            <a:r>
              <a:rPr lang="en-US" dirty="0" err="1"/>
              <a:t>workforms</a:t>
            </a:r>
            <a:r>
              <a:rPr lang="en-US" dirty="0"/>
              <a:t> you can go to File/Properties, use F8 or click the Properties icon to retrieve the corresponding property sheet.</a:t>
            </a:r>
          </a:p>
          <a:p>
            <a:pPr algn="just">
              <a:buClr>
                <a:schemeClr val="bg2"/>
              </a:buClr>
              <a:buFont typeface="Wingdings" panose="05000000000000000000" pitchFamily="2" charset="2"/>
              <a:buChar char="§"/>
            </a:pPr>
            <a:r>
              <a:rPr lang="en-US" dirty="0"/>
              <a:t>Property sheets contain useful information about records in the database.</a:t>
            </a:r>
          </a:p>
          <a:p>
            <a:endParaRPr lang="en-US" dirty="0"/>
          </a:p>
        </p:txBody>
      </p:sp>
    </p:spTree>
    <p:extLst>
      <p:ext uri="{BB962C8B-B14F-4D97-AF65-F5344CB8AC3E}">
        <p14:creationId xmlns:p14="http://schemas.microsoft.com/office/powerpoint/2010/main" val="2049481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33328-8192-5792-2714-0B962FFE354D}"/>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41D24BC6-E8C6-946D-A206-1575570733AA}"/>
              </a:ext>
            </a:extLst>
          </p:cNvPr>
          <p:cNvSpPr>
            <a:spLocks noGrp="1"/>
          </p:cNvSpPr>
          <p:nvPr>
            <p:ph type="title"/>
          </p:nvPr>
        </p:nvSpPr>
        <p:spPr>
          <a:xfrm>
            <a:off x="640587" y="432377"/>
            <a:ext cx="10692574" cy="251885"/>
          </a:xfrm>
        </p:spPr>
        <p:txBody>
          <a:bodyPr/>
          <a:lstStyle/>
          <a:p>
            <a:r>
              <a:rPr lang="en-GB" dirty="0"/>
              <a:t>Record Sets</a:t>
            </a:r>
          </a:p>
        </p:txBody>
      </p:sp>
      <p:sp>
        <p:nvSpPr>
          <p:cNvPr id="7" name="Slide Number Placeholder 6">
            <a:extLst>
              <a:ext uri="{FF2B5EF4-FFF2-40B4-BE49-F238E27FC236}">
                <a16:creationId xmlns:a16="http://schemas.microsoft.com/office/drawing/2014/main" id="{998861D5-4A09-F39D-CFBB-1A21000E9199}"/>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Text Placeholder 3">
            <a:extLst>
              <a:ext uri="{FF2B5EF4-FFF2-40B4-BE49-F238E27FC236}">
                <a16:creationId xmlns:a16="http://schemas.microsoft.com/office/drawing/2014/main" id="{38060F4A-2347-484B-A67A-235847153870}"/>
              </a:ext>
            </a:extLst>
          </p:cNvPr>
          <p:cNvSpPr txBox="1">
            <a:spLocks/>
          </p:cNvSpPr>
          <p:nvPr/>
        </p:nvSpPr>
        <p:spPr>
          <a:xfrm>
            <a:off x="838199" y="1785754"/>
            <a:ext cx="10515599" cy="1157471"/>
          </a:xfr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solidFill>
                  <a:srgbClr val="000000"/>
                </a:solidFill>
              </a:rPr>
              <a:t>Purpose and types of record sets</a:t>
            </a:r>
          </a:p>
          <a:p>
            <a:pPr algn="just">
              <a:buClr>
                <a:schemeClr val="bg2"/>
              </a:buClr>
              <a:buFont typeface="Wingdings" panose="05000000000000000000" pitchFamily="2" charset="2"/>
              <a:buChar char="§"/>
            </a:pPr>
            <a:r>
              <a:rPr lang="en-US" dirty="0">
                <a:solidFill>
                  <a:srgbClr val="000000"/>
                </a:solidFill>
              </a:rPr>
              <a:t>Creating record sets</a:t>
            </a:r>
          </a:p>
          <a:p>
            <a:endParaRPr lang="en-US" dirty="0"/>
          </a:p>
        </p:txBody>
      </p:sp>
    </p:spTree>
    <p:extLst>
      <p:ext uri="{BB962C8B-B14F-4D97-AF65-F5344CB8AC3E}">
        <p14:creationId xmlns:p14="http://schemas.microsoft.com/office/powerpoint/2010/main" val="3023544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3FB90-D5E9-4816-F673-182CCA7149AC}"/>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9B6AE089-E3EC-2744-86FA-2D61BA077498}"/>
              </a:ext>
            </a:extLst>
          </p:cNvPr>
          <p:cNvSpPr>
            <a:spLocks noGrp="1"/>
          </p:cNvSpPr>
          <p:nvPr>
            <p:ph type="title"/>
          </p:nvPr>
        </p:nvSpPr>
        <p:spPr>
          <a:xfrm>
            <a:off x="640587" y="432377"/>
            <a:ext cx="10692574" cy="251885"/>
          </a:xfrm>
        </p:spPr>
        <p:txBody>
          <a:bodyPr/>
          <a:lstStyle/>
          <a:p>
            <a:r>
              <a:rPr lang="en-GB" dirty="0"/>
              <a:t>Purpose and Types of Record Sets</a:t>
            </a:r>
          </a:p>
        </p:txBody>
      </p:sp>
      <p:sp>
        <p:nvSpPr>
          <p:cNvPr id="7" name="Slide Number Placeholder 6">
            <a:extLst>
              <a:ext uri="{FF2B5EF4-FFF2-40B4-BE49-F238E27FC236}">
                <a16:creationId xmlns:a16="http://schemas.microsoft.com/office/drawing/2014/main" id="{2808E0CC-AF3A-B357-DD4E-59CAA973CFC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 name="Text Placeholder 5"/>
          <p:cNvSpPr txBox="1">
            <a:spLocks/>
          </p:cNvSpPr>
          <p:nvPr/>
        </p:nvSpPr>
        <p:spPr>
          <a:xfrm>
            <a:off x="890587" y="997851"/>
            <a:ext cx="10410825" cy="1594206"/>
          </a:xfrm>
        </p:spPr>
        <p:txBody>
          <a:bodyPr>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Subsets/virtual groupings of Bibliographic, Item, Authority or Patron records.</a:t>
            </a:r>
          </a:p>
          <a:p>
            <a:pPr algn="just">
              <a:buClr>
                <a:schemeClr val="bg2"/>
              </a:buClr>
              <a:buFont typeface="Wingdings" panose="05000000000000000000" pitchFamily="2" charset="2"/>
              <a:buChar char="§"/>
            </a:pPr>
            <a:r>
              <a:rPr lang="en-US" dirty="0"/>
              <a:t>Records are grouped together for specific functions within Polaris—a listing of records or for bulk change purposes.</a:t>
            </a:r>
          </a:p>
          <a:p>
            <a:pPr algn="just">
              <a:buClr>
                <a:schemeClr val="bg2"/>
              </a:buClr>
              <a:buFont typeface="Wingdings" panose="05000000000000000000" pitchFamily="2" charset="2"/>
              <a:buChar char="§"/>
            </a:pPr>
            <a:r>
              <a:rPr lang="en-US" dirty="0"/>
              <a:t>Additional information regarding record sets will be communicated during Cataloging and Patron Services/Circulation training.</a:t>
            </a:r>
          </a:p>
          <a:p>
            <a:endParaRPr lang="en-US" dirty="0"/>
          </a:p>
        </p:txBody>
      </p:sp>
      <p:pic>
        <p:nvPicPr>
          <p:cNvPr id="2" name="Picture 2">
            <a:extLst>
              <a:ext uri="{FF2B5EF4-FFF2-40B4-BE49-F238E27FC236}">
                <a16:creationId xmlns:a16="http://schemas.microsoft.com/office/drawing/2014/main" id="{59BD0D97-6C2E-41C4-8763-21D79C066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0045" y="2570186"/>
            <a:ext cx="1168183" cy="38412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774F89B9-9713-414E-9FE5-A4195A294B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0577" y="2570186"/>
            <a:ext cx="1383828" cy="404862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AC685DB4-5FE6-49E4-A1D6-7E0745064F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4687" y="2570185"/>
            <a:ext cx="2042764" cy="404862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5">
            <a:extLst>
              <a:ext uri="{FF2B5EF4-FFF2-40B4-BE49-F238E27FC236}">
                <a16:creationId xmlns:a16="http://schemas.microsoft.com/office/drawing/2014/main" id="{751D1B76-28D8-42C3-8A48-51E4649D93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8100" y="2559005"/>
            <a:ext cx="2590990" cy="413488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5097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4A94C-F685-CF1A-D8F3-84E76973EBBC}"/>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96162B0D-41AB-1666-DE69-7B641B403BE3}"/>
              </a:ext>
            </a:extLst>
          </p:cNvPr>
          <p:cNvSpPr>
            <a:spLocks noGrp="1"/>
          </p:cNvSpPr>
          <p:nvPr>
            <p:ph type="title"/>
          </p:nvPr>
        </p:nvSpPr>
        <p:spPr>
          <a:xfrm>
            <a:off x="640587" y="432377"/>
            <a:ext cx="10692574" cy="251885"/>
          </a:xfrm>
        </p:spPr>
        <p:txBody>
          <a:bodyPr/>
          <a:lstStyle/>
          <a:p>
            <a:r>
              <a:rPr lang="en-GB" dirty="0"/>
              <a:t>Creating Record Sets</a:t>
            </a:r>
          </a:p>
        </p:txBody>
      </p:sp>
      <p:sp>
        <p:nvSpPr>
          <p:cNvPr id="7" name="Slide Number Placeholder 6">
            <a:extLst>
              <a:ext uri="{FF2B5EF4-FFF2-40B4-BE49-F238E27FC236}">
                <a16:creationId xmlns:a16="http://schemas.microsoft.com/office/drawing/2014/main" id="{D1DFA787-FE62-77C9-9030-F32BC0C0352B}"/>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Text Placeholder 5"/>
          <p:cNvSpPr txBox="1">
            <a:spLocks/>
          </p:cNvSpPr>
          <p:nvPr/>
        </p:nvSpPr>
        <p:spPr>
          <a:xfrm>
            <a:off x="890587" y="997851"/>
            <a:ext cx="10410825" cy="1594206"/>
          </a:xfrm>
        </p:spPr>
        <p:txBody>
          <a:bodyPr>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There are many ways to create record sets.</a:t>
            </a:r>
          </a:p>
          <a:p>
            <a:pPr algn="just">
              <a:buClr>
                <a:schemeClr val="bg2"/>
              </a:buClr>
              <a:buFont typeface="Wingdings" panose="05000000000000000000" pitchFamily="2" charset="2"/>
              <a:buChar char="§"/>
            </a:pPr>
            <a:r>
              <a:rPr lang="en-US" dirty="0"/>
              <a:t>For example, using the settings tab in the Find Tool to create a record set directly from a results list.</a:t>
            </a:r>
          </a:p>
          <a:p>
            <a:endParaRPr lang="en-US" dirty="0"/>
          </a:p>
        </p:txBody>
      </p:sp>
      <p:pic>
        <p:nvPicPr>
          <p:cNvPr id="4" name="Picture 3">
            <a:extLst>
              <a:ext uri="{FF2B5EF4-FFF2-40B4-BE49-F238E27FC236}">
                <a16:creationId xmlns:a16="http://schemas.microsoft.com/office/drawing/2014/main" id="{AD4B4B26-AD6D-4F3F-80BC-DFDA946CC029}"/>
              </a:ext>
            </a:extLst>
          </p:cNvPr>
          <p:cNvPicPr>
            <a:picLocks noChangeAspect="1"/>
          </p:cNvPicPr>
          <p:nvPr/>
        </p:nvPicPr>
        <p:blipFill>
          <a:blip r:embed="rId2"/>
          <a:stretch>
            <a:fillRect/>
          </a:stretch>
        </p:blipFill>
        <p:spPr>
          <a:xfrm>
            <a:off x="2203259" y="2390696"/>
            <a:ext cx="7442582" cy="3067208"/>
          </a:xfrm>
          <a:prstGeom prst="rect">
            <a:avLst/>
          </a:prstGeom>
          <a:ln w="12700">
            <a:solidFill>
              <a:schemeClr val="tx1"/>
            </a:solidFill>
          </a:ln>
        </p:spPr>
      </p:pic>
    </p:spTree>
    <p:extLst>
      <p:ext uri="{BB962C8B-B14F-4D97-AF65-F5344CB8AC3E}">
        <p14:creationId xmlns:p14="http://schemas.microsoft.com/office/powerpoint/2010/main" val="4212587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214AD-2690-B7E8-4E3E-67002BB4437C}"/>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B3C792CA-47C6-01E3-273D-45FA7AD4B6CB}"/>
              </a:ext>
            </a:extLst>
          </p:cNvPr>
          <p:cNvSpPr>
            <a:spLocks noGrp="1"/>
          </p:cNvSpPr>
          <p:nvPr>
            <p:ph type="title"/>
          </p:nvPr>
        </p:nvSpPr>
        <p:spPr>
          <a:xfrm>
            <a:off x="640587" y="432377"/>
            <a:ext cx="10692574" cy="251885"/>
          </a:xfrm>
        </p:spPr>
        <p:txBody>
          <a:bodyPr/>
          <a:lstStyle/>
          <a:p>
            <a:r>
              <a:rPr lang="en-GB" dirty="0"/>
              <a:t>Creating Record Sets</a:t>
            </a:r>
          </a:p>
        </p:txBody>
      </p:sp>
      <p:sp>
        <p:nvSpPr>
          <p:cNvPr id="7" name="Slide Number Placeholder 6">
            <a:extLst>
              <a:ext uri="{FF2B5EF4-FFF2-40B4-BE49-F238E27FC236}">
                <a16:creationId xmlns:a16="http://schemas.microsoft.com/office/drawing/2014/main" id="{E53B457F-3F85-906D-E1CE-37737003075E}"/>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 name="Text Placeholder 5"/>
          <p:cNvSpPr txBox="1">
            <a:spLocks/>
          </p:cNvSpPr>
          <p:nvPr/>
        </p:nvSpPr>
        <p:spPr>
          <a:xfrm>
            <a:off x="890587" y="997851"/>
            <a:ext cx="10410825" cy="1594206"/>
          </a:xfrm>
        </p:spPr>
        <p:txBody>
          <a:bodyPr vert="horz" lIns="0" tIns="45720" rIns="91440" bIns="45720" rtlCol="0" anchor="t">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Another option is available from the right-click functionality of the results list.</a:t>
            </a:r>
          </a:p>
          <a:p>
            <a:pPr algn="just">
              <a:buClr>
                <a:schemeClr val="bg2"/>
              </a:buClr>
              <a:buFont typeface="Wingdings" panose="05000000000000000000" pitchFamily="2" charset="2"/>
              <a:buChar char="§"/>
            </a:pPr>
            <a:r>
              <a:rPr lang="en-US" dirty="0"/>
              <a:t>Selected records may be put in a new or an existing record set.</a:t>
            </a:r>
          </a:p>
          <a:p>
            <a:pPr algn="just">
              <a:buClr>
                <a:schemeClr val="bg2"/>
              </a:buClr>
              <a:buFont typeface="Wingdings" panose="05000000000000000000" pitchFamily="2" charset="2"/>
              <a:buChar char="§"/>
            </a:pPr>
            <a:r>
              <a:rPr lang="en-US" dirty="0"/>
              <a:t>Multiple records may be selected for inclusion.</a:t>
            </a:r>
          </a:p>
          <a:p>
            <a:endParaRPr lang="en-US" sz="1600" dirty="0"/>
          </a:p>
          <a:p>
            <a:endParaRPr lang="en-US" dirty="0"/>
          </a:p>
        </p:txBody>
      </p:sp>
      <p:pic>
        <p:nvPicPr>
          <p:cNvPr id="2" name="Picture 1">
            <a:extLst>
              <a:ext uri="{FF2B5EF4-FFF2-40B4-BE49-F238E27FC236}">
                <a16:creationId xmlns:a16="http://schemas.microsoft.com/office/drawing/2014/main" id="{65A4E55D-2875-4620-9423-0323266DC5DB}"/>
              </a:ext>
            </a:extLst>
          </p:cNvPr>
          <p:cNvPicPr>
            <a:picLocks noChangeAspect="1"/>
          </p:cNvPicPr>
          <p:nvPr/>
        </p:nvPicPr>
        <p:blipFill>
          <a:blip r:embed="rId2"/>
          <a:stretch>
            <a:fillRect/>
          </a:stretch>
        </p:blipFill>
        <p:spPr>
          <a:xfrm>
            <a:off x="2355665" y="2285912"/>
            <a:ext cx="7175869" cy="3410125"/>
          </a:xfrm>
          <a:prstGeom prst="rect">
            <a:avLst/>
          </a:prstGeom>
          <a:ln w="12700">
            <a:solidFill>
              <a:schemeClr val="tx1"/>
            </a:solidFill>
          </a:ln>
        </p:spPr>
      </p:pic>
    </p:spTree>
    <p:extLst>
      <p:ext uri="{BB962C8B-B14F-4D97-AF65-F5344CB8AC3E}">
        <p14:creationId xmlns:p14="http://schemas.microsoft.com/office/powerpoint/2010/main" val="2848743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4C6BA-6ED5-80BE-8448-70AD2F40B2F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9001CA9B-80EC-B65B-7DB9-F953F6A9C7C8}"/>
              </a:ext>
            </a:extLst>
          </p:cNvPr>
          <p:cNvSpPr>
            <a:spLocks noGrp="1"/>
          </p:cNvSpPr>
          <p:nvPr>
            <p:ph type="title"/>
          </p:nvPr>
        </p:nvSpPr>
        <p:spPr/>
        <p:txBody>
          <a:bodyPr/>
          <a:lstStyle/>
          <a:p>
            <a:r>
              <a:rPr lang="en-GB" dirty="0"/>
              <a:t>Log On - Branch</a:t>
            </a:r>
          </a:p>
        </p:txBody>
      </p:sp>
      <p:sp>
        <p:nvSpPr>
          <p:cNvPr id="6" name="Footer Placeholder 5">
            <a:extLst>
              <a:ext uri="{FF2B5EF4-FFF2-40B4-BE49-F238E27FC236}">
                <a16:creationId xmlns:a16="http://schemas.microsoft.com/office/drawing/2014/main" id="{E800253E-852D-1BBA-3C88-845460FDC255}"/>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447E3C76-3668-0814-D470-8972E00A981C}"/>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Text Placeholder 5"/>
          <p:cNvSpPr txBox="1">
            <a:spLocks/>
          </p:cNvSpPr>
          <p:nvPr/>
        </p:nvSpPr>
        <p:spPr>
          <a:xfrm>
            <a:off x="838198" y="1388152"/>
            <a:ext cx="10515599" cy="1643246"/>
          </a:xfr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sz="1600" dirty="0"/>
              <a:t>You may be logged directly into the branch you always work at and never see this window.</a:t>
            </a:r>
          </a:p>
          <a:p>
            <a:pPr algn="just">
              <a:buClr>
                <a:schemeClr val="bg2"/>
              </a:buClr>
              <a:buFont typeface="Wingdings" panose="05000000000000000000" pitchFamily="2" charset="2"/>
              <a:buChar char="§"/>
            </a:pPr>
            <a:r>
              <a:rPr lang="en-US" sz="1600" dirty="0"/>
              <a:t>However, if your library has multiple branches you may be asked to select which branch you would like to log into.</a:t>
            </a:r>
          </a:p>
          <a:p>
            <a:endParaRPr lang="en-US" dirty="0"/>
          </a:p>
        </p:txBody>
      </p:sp>
      <p:pic>
        <p:nvPicPr>
          <p:cNvPr id="3" name="Picture 2">
            <a:extLst>
              <a:ext uri="{FF2B5EF4-FFF2-40B4-BE49-F238E27FC236}">
                <a16:creationId xmlns:a16="http://schemas.microsoft.com/office/drawing/2014/main" id="{F8B45A3C-671E-439E-9A0A-12F11FAAB51D}"/>
              </a:ext>
            </a:extLst>
          </p:cNvPr>
          <p:cNvPicPr>
            <a:picLocks noChangeAspect="1"/>
          </p:cNvPicPr>
          <p:nvPr/>
        </p:nvPicPr>
        <p:blipFill>
          <a:blip r:embed="rId2"/>
          <a:stretch>
            <a:fillRect/>
          </a:stretch>
        </p:blipFill>
        <p:spPr>
          <a:xfrm>
            <a:off x="4251511" y="2997994"/>
            <a:ext cx="3688972" cy="1629826"/>
          </a:xfrm>
          <a:prstGeom prst="rect">
            <a:avLst/>
          </a:prstGeom>
        </p:spPr>
      </p:pic>
    </p:spTree>
    <p:extLst>
      <p:ext uri="{BB962C8B-B14F-4D97-AF65-F5344CB8AC3E}">
        <p14:creationId xmlns:p14="http://schemas.microsoft.com/office/powerpoint/2010/main" val="30508813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1CC29C-77EE-4DD6-F209-E699874EEE0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4" name="**COMPOUND SHAPE CUT OUT**">
            <a:extLst>
              <a:ext uri="{FF2B5EF4-FFF2-40B4-BE49-F238E27FC236}">
                <a16:creationId xmlns:a16="http://schemas.microsoft.com/office/drawing/2014/main" id="{D335494C-6F03-D4C8-0509-C5019708D09C}"/>
              </a:ext>
            </a:extLst>
          </p:cNvPr>
          <p:cNvSpPr/>
          <p:nvPr/>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chemeClr val="bg1"/>
          </a:solidFill>
          <a:ln w="7757" cap="flat">
            <a:noFill/>
            <a:prstDash val="solid"/>
            <a:miter/>
          </a:ln>
        </p:spPr>
        <p:txBody>
          <a:bodyPr rtlCol="0" anchor="ctr"/>
          <a:lstStyle/>
          <a:p>
            <a:endParaRPr lang="en-GB" dirty="0"/>
          </a:p>
        </p:txBody>
      </p:sp>
      <p:pic>
        <p:nvPicPr>
          <p:cNvPr id="5" name="Graphic 4" descr="Think forward">
            <a:extLst>
              <a:ext uri="{FF2B5EF4-FFF2-40B4-BE49-F238E27FC236}">
                <a16:creationId xmlns:a16="http://schemas.microsoft.com/office/drawing/2014/main" id="{1C7EF521-DDD0-0CA2-6070-587198D3EF0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r="5188"/>
          <a:stretch/>
        </p:blipFill>
        <p:spPr>
          <a:xfrm>
            <a:off x="3935413" y="3163140"/>
            <a:ext cx="4321175" cy="531720"/>
          </a:xfrm>
          <a:prstGeom prst="rect">
            <a:avLst/>
          </a:prstGeom>
        </p:spPr>
      </p:pic>
      <p:sp>
        <p:nvSpPr>
          <p:cNvPr id="6" name="TextBox 5">
            <a:extLst>
              <a:ext uri="{FF2B5EF4-FFF2-40B4-BE49-F238E27FC236}">
                <a16:creationId xmlns:a16="http://schemas.microsoft.com/office/drawing/2014/main" id="{702528CA-5C58-CBBE-BE94-9AB638BBFEF5}"/>
              </a:ext>
            </a:extLst>
          </p:cNvPr>
          <p:cNvSpPr txBox="1"/>
          <p:nvPr/>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2025 Clarivate. All rights reserved</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7" name="TextBox 6">
            <a:extLst>
              <a:ext uri="{FF2B5EF4-FFF2-40B4-BE49-F238E27FC236}">
                <a16:creationId xmlns:a16="http://schemas.microsoft.com/office/drawing/2014/main" id="{EEFD054B-B905-252D-B47E-8F863E74F910}"/>
              </a:ext>
            </a:extLst>
          </p:cNvPr>
          <p:cNvSpPr txBox="1"/>
          <p:nvPr/>
        </p:nvSpPr>
        <p:spPr>
          <a:xfrm>
            <a:off x="481401" y="6065125"/>
            <a:ext cx="547370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a leading global provider of transformative intelligence. We offer enriched data, </a:t>
            </a:r>
            <a:br>
              <a:rPr lang="en-GB" sz="900" b="0" i="0" u="none" strike="noStrike" dirty="0">
                <a:solidFill>
                  <a:schemeClr val="bg1"/>
                </a:solidFill>
                <a:effectLst/>
              </a:rPr>
            </a:br>
            <a:r>
              <a:rPr lang="en-GB" sz="900" b="0" i="0" u="none" strike="noStrike" dirty="0">
                <a:solidFill>
                  <a:schemeClr val="bg1"/>
                </a:solidFill>
                <a:effectLst/>
              </a:rPr>
              <a:t>insights &amp; analytics, workflow solutions and expert services in the areas of Academia &amp; Government, Intellectual Property and Life Sciences &amp; Healthcare. For more information, please visit clarivate.com.</a:t>
            </a:r>
            <a:endParaRPr lang="en-US" sz="900" dirty="0">
              <a:solidFill>
                <a:schemeClr val="bg1"/>
              </a:solidFill>
            </a:endParaRPr>
          </a:p>
        </p:txBody>
      </p:sp>
      <p:sp>
        <p:nvSpPr>
          <p:cNvPr id="8" name="Text Placeholder 9">
            <a:extLst>
              <a:ext uri="{FF2B5EF4-FFF2-40B4-BE49-F238E27FC236}">
                <a16:creationId xmlns:a16="http://schemas.microsoft.com/office/drawing/2014/main" id="{0F0DA966-B641-FA46-87A4-39949D7B1981}"/>
              </a:ext>
            </a:extLst>
          </p:cNvPr>
          <p:cNvSpPr txBox="1">
            <a:spLocks/>
          </p:cNvSpPr>
          <p:nvPr/>
        </p:nvSpPr>
        <p:spPr>
          <a:xfrm>
            <a:off x="3359151" y="4274031"/>
            <a:ext cx="5473700"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Forename Surname</a:t>
            </a:r>
            <a:endParaRPr lang="en-GB" dirty="0"/>
          </a:p>
        </p:txBody>
      </p:sp>
      <p:sp>
        <p:nvSpPr>
          <p:cNvPr id="10" name="Text Placeholder 9">
            <a:extLst>
              <a:ext uri="{FF2B5EF4-FFF2-40B4-BE49-F238E27FC236}">
                <a16:creationId xmlns:a16="http://schemas.microsoft.com/office/drawing/2014/main" id="{3778F5DB-EB29-2EE8-988A-F6212AC73B65}"/>
              </a:ext>
            </a:extLst>
          </p:cNvPr>
          <p:cNvSpPr txBox="1">
            <a:spLocks/>
          </p:cNvSpPr>
          <p:nvPr/>
        </p:nvSpPr>
        <p:spPr>
          <a:xfrm>
            <a:off x="3359150" y="4540162"/>
            <a:ext cx="5473699"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forename.surname@clarivate.com</a:t>
            </a:r>
            <a:endParaRPr lang="en-GB" dirty="0"/>
          </a:p>
        </p:txBody>
      </p:sp>
      <p:sp>
        <p:nvSpPr>
          <p:cNvPr id="11" name="Text Placeholder 9">
            <a:extLst>
              <a:ext uri="{FF2B5EF4-FFF2-40B4-BE49-F238E27FC236}">
                <a16:creationId xmlns:a16="http://schemas.microsoft.com/office/drawing/2014/main" id="{59BF67F9-A5CC-459C-E286-85B587B7F23C}"/>
              </a:ext>
            </a:extLst>
          </p:cNvPr>
          <p:cNvSpPr txBox="1">
            <a:spLocks/>
          </p:cNvSpPr>
          <p:nvPr/>
        </p:nvSpPr>
        <p:spPr>
          <a:xfrm>
            <a:off x="3359151" y="4834830"/>
            <a:ext cx="5473699"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7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+000 000-0000</a:t>
            </a:r>
            <a:endParaRPr lang="en-GB" dirty="0"/>
          </a:p>
        </p:txBody>
      </p:sp>
    </p:spTree>
    <p:extLst>
      <p:ext uri="{BB962C8B-B14F-4D97-AF65-F5344CB8AC3E}">
        <p14:creationId xmlns:p14="http://schemas.microsoft.com/office/powerpoint/2010/main" val="3687924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CAB91-CEDF-F9C7-0DAD-8D86BE56965E}"/>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8519BBE-BFF8-E976-F069-E7B2C2EDC8A5}"/>
              </a:ext>
            </a:extLst>
          </p:cNvPr>
          <p:cNvSpPr>
            <a:spLocks noGrp="1"/>
          </p:cNvSpPr>
          <p:nvPr>
            <p:ph type="title"/>
          </p:nvPr>
        </p:nvSpPr>
        <p:spPr/>
        <p:txBody>
          <a:bodyPr/>
          <a:lstStyle/>
          <a:p>
            <a:r>
              <a:rPr lang="en-GB" dirty="0"/>
              <a:t>Logging On and Off the Client</a:t>
            </a:r>
          </a:p>
        </p:txBody>
      </p:sp>
      <p:sp>
        <p:nvSpPr>
          <p:cNvPr id="6" name="Footer Placeholder 5">
            <a:extLst>
              <a:ext uri="{FF2B5EF4-FFF2-40B4-BE49-F238E27FC236}">
                <a16:creationId xmlns:a16="http://schemas.microsoft.com/office/drawing/2014/main" id="{FDE880CF-2F3A-1AEC-410C-D212FD28DBE9}"/>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85EC4F50-9193-A081-930F-D62485BBD139}"/>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Text Placeholder 5"/>
          <p:cNvSpPr txBox="1">
            <a:spLocks/>
          </p:cNvSpPr>
          <p:nvPr/>
        </p:nvSpPr>
        <p:spPr>
          <a:xfrm>
            <a:off x="838198" y="1388152"/>
            <a:ext cx="10515599" cy="1643246"/>
          </a:xfr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You can log off of Polaris by either going to File/Log off, by using the keystroke </a:t>
            </a:r>
            <a:r>
              <a:rPr lang="en-US" dirty="0" err="1"/>
              <a:t>Ctrl+L</a:t>
            </a:r>
            <a:r>
              <a:rPr lang="en-US" dirty="0"/>
              <a:t> or by clicking the ‘X’ in the upper right corner of the Polaris shortcut bar.</a:t>
            </a:r>
          </a:p>
          <a:p>
            <a:pPr algn="just">
              <a:buClr>
                <a:schemeClr val="bg2"/>
              </a:buClr>
              <a:buFont typeface="Wingdings" panose="05000000000000000000" pitchFamily="2" charset="2"/>
              <a:buChar char="§"/>
            </a:pPr>
            <a:r>
              <a:rPr lang="en-US" dirty="0"/>
              <a:t>If you are using a Terminal Server environment, make sure you log out correctly.</a:t>
            </a:r>
          </a:p>
          <a:p>
            <a:endParaRPr lang="en-US" dirty="0"/>
          </a:p>
        </p:txBody>
      </p:sp>
      <p:pic>
        <p:nvPicPr>
          <p:cNvPr id="5" name="Picture 3" descr="Text&#10;&#10;Description automatically generated">
            <a:extLst>
              <a:ext uri="{FF2B5EF4-FFF2-40B4-BE49-F238E27FC236}">
                <a16:creationId xmlns:a16="http://schemas.microsoft.com/office/drawing/2014/main" id="{9BF72C47-22C8-4F62-A097-295D0D81E919}"/>
              </a:ext>
            </a:extLst>
          </p:cNvPr>
          <p:cNvPicPr>
            <a:picLocks noChangeAspect="1"/>
          </p:cNvPicPr>
          <p:nvPr/>
        </p:nvPicPr>
        <p:blipFill>
          <a:blip r:embed="rId2"/>
          <a:stretch>
            <a:fillRect/>
          </a:stretch>
        </p:blipFill>
        <p:spPr>
          <a:xfrm>
            <a:off x="1857081" y="3238760"/>
            <a:ext cx="8375715" cy="977510"/>
          </a:xfrm>
          <a:prstGeom prst="rect">
            <a:avLst/>
          </a:prstGeom>
          <a:ln w="12700">
            <a:solidFill>
              <a:schemeClr val="tx1"/>
            </a:solidFill>
          </a:ln>
        </p:spPr>
      </p:pic>
    </p:spTree>
    <p:extLst>
      <p:ext uri="{BB962C8B-B14F-4D97-AF65-F5344CB8AC3E}">
        <p14:creationId xmlns:p14="http://schemas.microsoft.com/office/powerpoint/2010/main" val="245087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3459F-C6DD-3357-024D-0D62C4FB482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A4F2CEC-F15F-D978-1AD0-956C25878ECF}"/>
              </a:ext>
            </a:extLst>
          </p:cNvPr>
          <p:cNvSpPr>
            <a:spLocks noGrp="1"/>
          </p:cNvSpPr>
          <p:nvPr>
            <p:ph type="title"/>
          </p:nvPr>
        </p:nvSpPr>
        <p:spPr/>
        <p:txBody>
          <a:bodyPr/>
          <a:lstStyle/>
          <a:p>
            <a:r>
              <a:rPr lang="en-GB" dirty="0"/>
              <a:t>Shortcut Bar</a:t>
            </a:r>
          </a:p>
        </p:txBody>
      </p:sp>
      <p:sp>
        <p:nvSpPr>
          <p:cNvPr id="6" name="Footer Placeholder 5">
            <a:extLst>
              <a:ext uri="{FF2B5EF4-FFF2-40B4-BE49-F238E27FC236}">
                <a16:creationId xmlns:a16="http://schemas.microsoft.com/office/drawing/2014/main" id="{24BA0789-F27D-79B7-4E22-5CE35A00E475}"/>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012DF7CF-5B97-C026-159E-F937515002F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 name="Text Placeholder 5"/>
          <p:cNvSpPr txBox="1">
            <a:spLocks/>
          </p:cNvSpPr>
          <p:nvPr/>
        </p:nvSpPr>
        <p:spPr>
          <a:xfrm>
            <a:off x="838198" y="1388152"/>
            <a:ext cx="10515599" cy="1643246"/>
          </a:xfrm>
        </p:spPr>
        <p:txBody>
          <a:bodyPr vert="horz" lIns="0" tIns="45720" rIns="91440" bIns="45720" rtlCol="0" anchor="t">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The shortcut bar is your Polaris navigational tool.</a:t>
            </a:r>
          </a:p>
          <a:p>
            <a:pPr algn="just">
              <a:buClr>
                <a:schemeClr val="bg2"/>
              </a:buClr>
              <a:buFont typeface="Wingdings" panose="05000000000000000000" pitchFamily="2" charset="2"/>
              <a:buChar char="§"/>
            </a:pPr>
            <a:r>
              <a:rPr lang="en-US" dirty="0">
                <a:ea typeface="Segoe UI Historic"/>
                <a:cs typeface="Segoe UI"/>
              </a:rPr>
              <a:t>Once you have logged in, your username and branch abbreviation will display on the top of the shortcut bar.</a:t>
            </a:r>
          </a:p>
          <a:p>
            <a:pPr algn="just">
              <a:buClr>
                <a:schemeClr val="bg2"/>
              </a:buClr>
              <a:buFont typeface="Wingdings" panose="05000000000000000000" pitchFamily="2" charset="2"/>
              <a:buChar char="§"/>
            </a:pPr>
            <a:r>
              <a:rPr lang="en-US" dirty="0"/>
              <a:t>The toolbar offers access to subsystems through drop-down menus or by clicking on icons.</a:t>
            </a:r>
          </a:p>
          <a:p>
            <a:endParaRPr lang="en-US" dirty="0"/>
          </a:p>
        </p:txBody>
      </p:sp>
      <p:pic>
        <p:nvPicPr>
          <p:cNvPr id="16" name="Picture 16" descr="Graphical user interface&#10;&#10;Description automatically generated">
            <a:extLst>
              <a:ext uri="{FF2B5EF4-FFF2-40B4-BE49-F238E27FC236}">
                <a16:creationId xmlns:a16="http://schemas.microsoft.com/office/drawing/2014/main" id="{A5C6936C-5E23-49FE-90FC-40AE9ACE7B7E}"/>
              </a:ext>
            </a:extLst>
          </p:cNvPr>
          <p:cNvPicPr>
            <a:picLocks noChangeAspect="1"/>
          </p:cNvPicPr>
          <p:nvPr/>
        </p:nvPicPr>
        <p:blipFill>
          <a:blip r:embed="rId2"/>
          <a:stretch>
            <a:fillRect/>
          </a:stretch>
        </p:blipFill>
        <p:spPr>
          <a:xfrm>
            <a:off x="890833" y="2895888"/>
            <a:ext cx="10284642" cy="2150307"/>
          </a:xfrm>
          <a:prstGeom prst="rect">
            <a:avLst/>
          </a:prstGeom>
          <a:ln w="12700">
            <a:solidFill>
              <a:schemeClr val="tx1"/>
            </a:solidFill>
          </a:ln>
        </p:spPr>
      </p:pic>
    </p:spTree>
    <p:extLst>
      <p:ext uri="{BB962C8B-B14F-4D97-AF65-F5344CB8AC3E}">
        <p14:creationId xmlns:p14="http://schemas.microsoft.com/office/powerpoint/2010/main" val="24635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35814-BDA9-C96C-31CF-D0E63D44E2E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4DB1A0E-4FA4-6EFB-2745-1AB15D909B9A}"/>
              </a:ext>
            </a:extLst>
          </p:cNvPr>
          <p:cNvSpPr>
            <a:spLocks noGrp="1"/>
          </p:cNvSpPr>
          <p:nvPr>
            <p:ph type="title"/>
          </p:nvPr>
        </p:nvSpPr>
        <p:spPr/>
        <p:txBody>
          <a:bodyPr/>
          <a:lstStyle/>
          <a:p>
            <a:r>
              <a:rPr lang="en-GB" dirty="0"/>
              <a:t>Staff Client Visual Alert Configuration</a:t>
            </a:r>
          </a:p>
        </p:txBody>
      </p:sp>
      <p:sp>
        <p:nvSpPr>
          <p:cNvPr id="6" name="Footer Placeholder 5">
            <a:extLst>
              <a:ext uri="{FF2B5EF4-FFF2-40B4-BE49-F238E27FC236}">
                <a16:creationId xmlns:a16="http://schemas.microsoft.com/office/drawing/2014/main" id="{F6D3A044-EA20-4D82-BF42-E6A402672D5E}"/>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09EE5B11-37C1-FAE3-E32F-9BF3406EE6B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Text Placeholder 5"/>
          <p:cNvSpPr txBox="1">
            <a:spLocks/>
          </p:cNvSpPr>
          <p:nvPr/>
        </p:nvSpPr>
        <p:spPr>
          <a:xfrm>
            <a:off x="838198" y="964855"/>
            <a:ext cx="10515599" cy="2310901"/>
          </a:xfrm>
        </p:spPr>
        <p:txBody>
          <a:bodyPr vert="horz" lIns="0" tIns="45720" rIns="91440" bIns="45720" rtlCol="0" anchor="t">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There are two ways to signal staff when they are logging into the training server:</a:t>
            </a:r>
          </a:p>
          <a:p>
            <a:pPr marL="628650" lvl="1" indent="-285750" algn="just">
              <a:buClr>
                <a:schemeClr val="bg2"/>
              </a:buClr>
              <a:buFont typeface="Wingdings" panose="05000000000000000000" pitchFamily="2" charset="2"/>
              <a:buChar char="§"/>
            </a:pPr>
            <a:r>
              <a:rPr lang="en-US" dirty="0"/>
              <a:t>Logon alert message</a:t>
            </a:r>
          </a:p>
          <a:p>
            <a:pPr marL="628650" lvl="1" indent="-285750" algn="just">
              <a:buClr>
                <a:schemeClr val="bg2"/>
              </a:buClr>
              <a:buFont typeface="Wingdings" panose="05000000000000000000" pitchFamily="2" charset="2"/>
              <a:buChar char="§"/>
            </a:pPr>
            <a:r>
              <a:rPr lang="en-US" dirty="0"/>
              <a:t>Custom title bar color</a:t>
            </a:r>
          </a:p>
          <a:p>
            <a:pPr algn="just">
              <a:buClr>
                <a:schemeClr val="bg2"/>
              </a:buClr>
              <a:buFont typeface="Wingdings" panose="05000000000000000000" pitchFamily="2" charset="2"/>
              <a:buChar char="§"/>
            </a:pPr>
            <a:r>
              <a:rPr lang="en-US" dirty="0"/>
              <a:t>These alerts may be used individually or in conjunction with one another.</a:t>
            </a:r>
          </a:p>
          <a:p>
            <a:pPr algn="just">
              <a:buClr>
                <a:schemeClr val="bg2"/>
              </a:buClr>
              <a:buFont typeface="Wingdings" panose="05000000000000000000" pitchFamily="2" charset="2"/>
              <a:buChar char="§"/>
            </a:pPr>
            <a:r>
              <a:rPr lang="en-US" dirty="0">
                <a:ea typeface="Segoe UI Historic"/>
                <a:cs typeface="Segoe UI"/>
              </a:rPr>
              <a:t>They may be set on each server, so you know immediately which server you are logging onto—training or production.</a:t>
            </a:r>
          </a:p>
          <a:p>
            <a:endParaRPr lang="en-US" dirty="0"/>
          </a:p>
        </p:txBody>
      </p:sp>
      <p:pic>
        <p:nvPicPr>
          <p:cNvPr id="3" name="Picture 2">
            <a:extLst>
              <a:ext uri="{FF2B5EF4-FFF2-40B4-BE49-F238E27FC236}">
                <a16:creationId xmlns:a16="http://schemas.microsoft.com/office/drawing/2014/main" id="{553943F8-32C9-4427-BDC6-21A7FB54997B}"/>
              </a:ext>
            </a:extLst>
          </p:cNvPr>
          <p:cNvPicPr>
            <a:picLocks noChangeAspect="1"/>
          </p:cNvPicPr>
          <p:nvPr/>
        </p:nvPicPr>
        <p:blipFill>
          <a:blip r:embed="rId2"/>
          <a:stretch>
            <a:fillRect/>
          </a:stretch>
        </p:blipFill>
        <p:spPr>
          <a:xfrm>
            <a:off x="838198" y="3708147"/>
            <a:ext cx="3339355" cy="1756721"/>
          </a:xfrm>
          <a:prstGeom prst="rect">
            <a:avLst/>
          </a:prstGeom>
          <a:ln w="12700">
            <a:solidFill>
              <a:schemeClr val="tx1"/>
            </a:solidFill>
          </a:ln>
        </p:spPr>
      </p:pic>
      <p:pic>
        <p:nvPicPr>
          <p:cNvPr id="4" name="Picture 3" descr="Graphical user interface, application, email&#10;&#10;Description automatically generated">
            <a:extLst>
              <a:ext uri="{FF2B5EF4-FFF2-40B4-BE49-F238E27FC236}">
                <a16:creationId xmlns:a16="http://schemas.microsoft.com/office/drawing/2014/main" id="{6407EA2E-D458-4C17-8A41-030BE19D332E}"/>
              </a:ext>
            </a:extLst>
          </p:cNvPr>
          <p:cNvPicPr>
            <a:picLocks noChangeAspect="1"/>
          </p:cNvPicPr>
          <p:nvPr/>
        </p:nvPicPr>
        <p:blipFill>
          <a:blip r:embed="rId3"/>
          <a:stretch>
            <a:fillRect/>
          </a:stretch>
        </p:blipFill>
        <p:spPr>
          <a:xfrm>
            <a:off x="4284482" y="3571782"/>
            <a:ext cx="7668705" cy="1764765"/>
          </a:xfrm>
          <a:prstGeom prst="rect">
            <a:avLst/>
          </a:prstGeom>
          <a:ln w="12700">
            <a:solidFill>
              <a:schemeClr val="tx1"/>
            </a:solidFill>
          </a:ln>
        </p:spPr>
      </p:pic>
    </p:spTree>
    <p:extLst>
      <p:ext uri="{BB962C8B-B14F-4D97-AF65-F5344CB8AC3E}">
        <p14:creationId xmlns:p14="http://schemas.microsoft.com/office/powerpoint/2010/main" val="2925309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B08AE-2E9F-C2F6-4F59-110FDB9EBBAC}"/>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81D8F2B0-8F83-7599-AFFF-F2485ADEE195}"/>
              </a:ext>
            </a:extLst>
          </p:cNvPr>
          <p:cNvSpPr>
            <a:spLocks noGrp="1"/>
          </p:cNvSpPr>
          <p:nvPr>
            <p:ph type="title"/>
          </p:nvPr>
        </p:nvSpPr>
        <p:spPr/>
        <p:txBody>
          <a:bodyPr/>
          <a:lstStyle/>
          <a:p>
            <a:r>
              <a:rPr lang="en-GB" dirty="0"/>
              <a:t>Modify Text Size and Resolution</a:t>
            </a:r>
          </a:p>
        </p:txBody>
      </p:sp>
      <p:sp>
        <p:nvSpPr>
          <p:cNvPr id="6" name="Footer Placeholder 5">
            <a:extLst>
              <a:ext uri="{FF2B5EF4-FFF2-40B4-BE49-F238E27FC236}">
                <a16:creationId xmlns:a16="http://schemas.microsoft.com/office/drawing/2014/main" id="{617647FF-F6DF-E2F0-29DC-C79E4CD0006A}"/>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DAB747B1-3B35-100B-038D-CD220C3F66CE}"/>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 name="Text Placeholder 3">
            <a:extLst>
              <a:ext uri="{FF2B5EF4-FFF2-40B4-BE49-F238E27FC236}">
                <a16:creationId xmlns:a16="http://schemas.microsoft.com/office/drawing/2014/main" id="{38060F4A-2347-484B-A67A-235847153870}"/>
              </a:ext>
            </a:extLst>
          </p:cNvPr>
          <p:cNvSpPr txBox="1">
            <a:spLocks/>
          </p:cNvSpPr>
          <p:nvPr/>
        </p:nvSpPr>
        <p:spPr>
          <a:xfrm>
            <a:off x="838199" y="1785754"/>
            <a:ext cx="10515599" cy="4121460"/>
          </a:xfrm>
        </p:spPr>
        <p:txBody>
          <a:bodyPr vert="horz" lIns="0" tIns="45720" rIns="91440" bIns="45720" rtlCol="0" anchor="t">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Text:</a:t>
            </a:r>
          </a:p>
          <a:p>
            <a:pPr marL="628650" lvl="1" indent="-285750" algn="just">
              <a:buClr>
                <a:schemeClr val="bg2"/>
              </a:buClr>
              <a:buFont typeface="Wingdings" panose="05000000000000000000" pitchFamily="2" charset="2"/>
              <a:buChar char="§"/>
            </a:pPr>
            <a:r>
              <a:rPr lang="en-US" dirty="0">
                <a:ea typeface="Segoe UI Historic"/>
                <a:cs typeface="Segoe UI"/>
              </a:rPr>
              <a:t>Using Control Panel/Display on your PC, you may set your computer’s display from Small to Medium or Large and the Polaris interface will reflect these changes without reducing what is visible on the screen.</a:t>
            </a:r>
          </a:p>
          <a:p>
            <a:pPr marL="628650" lvl="1" indent="-285750" algn="just">
              <a:lnSpc>
                <a:spcPct val="113999"/>
              </a:lnSpc>
              <a:buClr>
                <a:schemeClr val="bg2"/>
              </a:buClr>
              <a:buFont typeface="Wingdings" panose="05000000000000000000" pitchFamily="2" charset="2"/>
              <a:buChar char="§"/>
            </a:pPr>
            <a:r>
              <a:rPr lang="en-US" dirty="0">
                <a:ea typeface="Segoe UI Historic"/>
                <a:cs typeface="Segoe UI"/>
              </a:rPr>
              <a:t>Workstations must be running Windows.</a:t>
            </a:r>
          </a:p>
          <a:p>
            <a:pPr marL="628650" lvl="1" indent="-285750" algn="just">
              <a:buClr>
                <a:schemeClr val="bg2"/>
              </a:buClr>
              <a:buFont typeface="Wingdings" panose="05000000000000000000" pitchFamily="2" charset="2"/>
              <a:buChar char="§"/>
            </a:pPr>
            <a:r>
              <a:rPr lang="en-US" b="1" dirty="0">
                <a:solidFill>
                  <a:srgbClr val="DE4726"/>
                </a:solidFill>
              </a:rPr>
              <a:t>IMPORTANT</a:t>
            </a:r>
            <a:r>
              <a:rPr lang="en-US" dirty="0"/>
              <a:t>—This option is not supported in Terminal Services.</a:t>
            </a:r>
          </a:p>
          <a:p>
            <a:pPr algn="just">
              <a:buClr>
                <a:schemeClr val="bg2"/>
              </a:buClr>
              <a:buFont typeface="Wingdings" panose="05000000000000000000" pitchFamily="2" charset="2"/>
              <a:buChar char="§"/>
            </a:pPr>
            <a:r>
              <a:rPr lang="en-US" dirty="0"/>
              <a:t>Resolution:</a:t>
            </a:r>
          </a:p>
          <a:p>
            <a:pPr marL="628650" lvl="1" indent="-285750" algn="just">
              <a:buClr>
                <a:schemeClr val="bg2"/>
              </a:buClr>
              <a:buFont typeface="Wingdings" panose="05000000000000000000" pitchFamily="2" charset="2"/>
              <a:buChar char="§"/>
            </a:pPr>
            <a:r>
              <a:rPr lang="en-US" dirty="0"/>
              <a:t>Polaris will be optimized for monitors set at 1024 x 768 resolution.</a:t>
            </a:r>
          </a:p>
          <a:p>
            <a:pPr marL="628650" lvl="1" indent="-285750" algn="just">
              <a:buClr>
                <a:schemeClr val="bg2"/>
              </a:buClr>
              <a:buFont typeface="Wingdings" panose="05000000000000000000" pitchFamily="2" charset="2"/>
              <a:buChar char="§"/>
            </a:pPr>
            <a:r>
              <a:rPr lang="en-US" dirty="0"/>
              <a:t>Customers using large monitors will be able to set them at this resolution.</a:t>
            </a:r>
          </a:p>
          <a:p>
            <a:endParaRPr lang="en-US" dirty="0"/>
          </a:p>
        </p:txBody>
      </p:sp>
    </p:spTree>
    <p:extLst>
      <p:ext uri="{BB962C8B-B14F-4D97-AF65-F5344CB8AC3E}">
        <p14:creationId xmlns:p14="http://schemas.microsoft.com/office/powerpoint/2010/main" val="2819770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2ED4B-2A56-15F8-073F-8478B3D8880C}"/>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ACFBE83-4798-69B3-776F-17214DEADD90}"/>
              </a:ext>
            </a:extLst>
          </p:cNvPr>
          <p:cNvSpPr>
            <a:spLocks noGrp="1"/>
          </p:cNvSpPr>
          <p:nvPr>
            <p:ph type="title"/>
          </p:nvPr>
        </p:nvSpPr>
        <p:spPr/>
        <p:txBody>
          <a:bodyPr/>
          <a:lstStyle/>
          <a:p>
            <a:r>
              <a:rPr lang="en-GB" dirty="0"/>
              <a:t>Navigation in Polaris</a:t>
            </a:r>
          </a:p>
        </p:txBody>
      </p:sp>
      <p:sp>
        <p:nvSpPr>
          <p:cNvPr id="6" name="Footer Placeholder 5">
            <a:extLst>
              <a:ext uri="{FF2B5EF4-FFF2-40B4-BE49-F238E27FC236}">
                <a16:creationId xmlns:a16="http://schemas.microsoft.com/office/drawing/2014/main" id="{4E441AFB-070D-FE52-DF1B-040FF51B7B5E}"/>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4420140E-B61A-C4A7-4FDD-2A5111F6AAF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Text Placeholder 3">
            <a:extLst>
              <a:ext uri="{FF2B5EF4-FFF2-40B4-BE49-F238E27FC236}">
                <a16:creationId xmlns:a16="http://schemas.microsoft.com/office/drawing/2014/main" id="{38060F4A-2347-484B-A67A-235847153870}"/>
              </a:ext>
            </a:extLst>
          </p:cNvPr>
          <p:cNvSpPr txBox="1">
            <a:spLocks/>
          </p:cNvSpPr>
          <p:nvPr/>
        </p:nvSpPr>
        <p:spPr>
          <a:xfrm>
            <a:off x="838199" y="1785754"/>
            <a:ext cx="10515599" cy="4121460"/>
          </a:xfr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solidFill>
                  <a:srgbClr val="000000"/>
                </a:solidFill>
              </a:rPr>
              <a:t>Drop-down Menus </a:t>
            </a:r>
          </a:p>
          <a:p>
            <a:pPr algn="just">
              <a:buClr>
                <a:schemeClr val="bg2"/>
              </a:buClr>
              <a:buFont typeface="Wingdings" panose="05000000000000000000" pitchFamily="2" charset="2"/>
              <a:buChar char="§"/>
            </a:pPr>
            <a:r>
              <a:rPr lang="en-US" dirty="0">
                <a:solidFill>
                  <a:srgbClr val="000000"/>
                </a:solidFill>
              </a:rPr>
              <a:t>Icons </a:t>
            </a:r>
          </a:p>
          <a:p>
            <a:pPr algn="just">
              <a:buClr>
                <a:schemeClr val="bg2"/>
              </a:buClr>
              <a:buFont typeface="Wingdings" panose="05000000000000000000" pitchFamily="2" charset="2"/>
              <a:buChar char="§"/>
            </a:pPr>
            <a:r>
              <a:rPr lang="en-US" dirty="0">
                <a:solidFill>
                  <a:srgbClr val="000000"/>
                </a:solidFill>
              </a:rPr>
              <a:t>Shortcut Keys</a:t>
            </a:r>
          </a:p>
          <a:p>
            <a:pPr algn="just">
              <a:buClr>
                <a:schemeClr val="bg2"/>
              </a:buClr>
              <a:buFont typeface="Wingdings" panose="05000000000000000000" pitchFamily="2" charset="2"/>
              <a:buChar char="§"/>
            </a:pPr>
            <a:r>
              <a:rPr lang="en-US" dirty="0">
                <a:solidFill>
                  <a:srgbClr val="000000"/>
                </a:solidFill>
              </a:rPr>
              <a:t>Linking in Polaris</a:t>
            </a:r>
          </a:p>
          <a:p>
            <a:pPr algn="just">
              <a:buClr>
                <a:schemeClr val="bg2"/>
              </a:buClr>
              <a:buFont typeface="Wingdings" panose="05000000000000000000" pitchFamily="2" charset="2"/>
              <a:buChar char="§"/>
            </a:pPr>
            <a:r>
              <a:rPr lang="en-US" dirty="0">
                <a:solidFill>
                  <a:srgbClr val="000000"/>
                </a:solidFill>
              </a:rPr>
              <a:t>Permission Blocks</a:t>
            </a:r>
          </a:p>
          <a:p>
            <a:pPr algn="just">
              <a:buClr>
                <a:schemeClr val="bg2"/>
              </a:buClr>
              <a:buFont typeface="Wingdings" panose="05000000000000000000" pitchFamily="2" charset="2"/>
              <a:buChar char="§"/>
            </a:pPr>
            <a:r>
              <a:rPr lang="en-US" dirty="0">
                <a:solidFill>
                  <a:srgbClr val="000000"/>
                </a:solidFill>
              </a:rPr>
              <a:t>Where to find help</a:t>
            </a:r>
          </a:p>
          <a:p>
            <a:endParaRPr lang="en-US" dirty="0"/>
          </a:p>
        </p:txBody>
      </p:sp>
    </p:spTree>
    <p:extLst>
      <p:ext uri="{BB962C8B-B14F-4D97-AF65-F5344CB8AC3E}">
        <p14:creationId xmlns:p14="http://schemas.microsoft.com/office/powerpoint/2010/main" val="4213245071"/>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Presentation3" id="{C283A8CB-DA49-D54D-8AB9-0CA69C1ABF25}" vid="{CE5E4963-3A8E-254F-85B8-9FFCC1F2027F}"/>
    </a:ext>
  </a:extLst>
</a:theme>
</file>

<file path=ppt/theme/theme2.xml><?xml version="1.0" encoding="utf-8"?>
<a:theme xmlns:a="http://schemas.openxmlformats.org/drawingml/2006/main" name="Content Layouts">
  <a:themeElements>
    <a:clrScheme name="Custom 6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D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wrap="square" tIns="108000" bIns="108000" rtlCol="0" anchor="ctr" anchorCtr="0">
        <a:noAutofit/>
      </a:bodyPr>
      <a:lstStyle>
        <a:defPPr algn="ctr">
          <a:defRPr sz="1500" dirty="0" err="1" smtClean="0">
            <a:solidFill>
              <a:schemeClr val="tx1"/>
            </a:solidFill>
          </a:defRPr>
        </a:defPPr>
      </a:lstStyle>
    </a:spDef>
    <a:txDef>
      <a:spPr>
        <a:noFill/>
        <a:ln>
          <a:noFill/>
        </a:ln>
      </a:spPr>
      <a:bodyPr wrap="square" rtlCol="0">
        <a:noAutofit/>
      </a:bodyPr>
      <a:lstStyle>
        <a:defPPr algn="l">
          <a:defRPr sz="1500" dirty="0" err="1" smtClean="0"/>
        </a:defPPr>
      </a:lstStyle>
    </a:txDef>
  </a:objectDefaults>
  <a:extraClrSchemeLst/>
  <a:extLst>
    <a:ext uri="{05A4C25C-085E-4340-85A3-A5531E510DB2}">
      <thm15:themeFamily xmlns:thm15="http://schemas.microsoft.com/office/thememl/2012/main" name="Clarivate_MASTER Template_V1_22.4" id="{0BFECBFB-B186-9B46-ADF1-23F185B13481}" vid="{D1A78186-1673-264C-BAD1-9C55A29D0D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eceba0e2-b42c-4a8d-b505-0c1fe0f5698e">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SierraRls_x002e_ xmlns="279731a2-5271-429d-9fd5-2c27c1f29d58" xsi:nil="true"/>
    <PolarisRls_x002e_ xmlns="279731a2-5271-429d-9fd5-2c27c1f29d58" xsi:nil="true"/>
    <ITLCPublicURL xmlns="279731a2-5271-429d-9fd5-2c27c1f29d58">
      <Url xsi:nil="true"/>
      <Description xsi:nil="true"/>
    </ITLCPublic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CC59F16EE55947BB98B5A79FB2B792" ma:contentTypeVersion="11" ma:contentTypeDescription="Create a new document." ma:contentTypeScope="" ma:versionID="8f07f8437229331f4d01334cd6bce6d9">
  <xsd:schema xmlns:xsd="http://www.w3.org/2001/XMLSchema" xmlns:xs="http://www.w3.org/2001/XMLSchema" xmlns:p="http://schemas.microsoft.com/office/2006/metadata/properties" xmlns:ns1="http://schemas.microsoft.com/sharepoint/v3" xmlns:ns2="279731a2-5271-429d-9fd5-2c27c1f29d58" xmlns:ns3="eceba0e2-b42c-4a8d-b505-0c1fe0f5698e" xmlns:ns4="edd707c4-89bf-486f-adf0-5d351e5faa98" targetNamespace="http://schemas.microsoft.com/office/2006/metadata/properties" ma:root="true" ma:fieldsID="0fa8713bf7a0256ba7df82a1a086cf6e" ns1:_="" ns2:_="" ns3:_="" ns4:_="">
    <xsd:import namespace="http://schemas.microsoft.com/sharepoint/v3"/>
    <xsd:import namespace="279731a2-5271-429d-9fd5-2c27c1f29d58"/>
    <xsd:import namespace="eceba0e2-b42c-4a8d-b505-0c1fe0f5698e"/>
    <xsd:import namespace="edd707c4-89bf-486f-adf0-5d351e5faa9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SierraRls_x002e_" minOccurs="0"/>
                <xsd:element ref="ns2:PolarisRls_x002e_" minOccurs="0"/>
                <xsd:element ref="ns2:ITLCPublicURL"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9731a2-5271-429d-9fd5-2c27c1f29d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SierraRls_x002e_" ma:index="12" nillable="true" ma:displayName="Sierra Rls." ma:format="Dropdown" ma:internalName="SierraRls_x002e_">
      <xsd:simpleType>
        <xsd:restriction base="dms:Choice">
          <xsd:enumeration value="5.1"/>
          <xsd:enumeration value="5.0"/>
        </xsd:restriction>
      </xsd:simpleType>
    </xsd:element>
    <xsd:element name="PolarisRls_x002e_" ma:index="13" nillable="true" ma:displayName="Polaris Rls." ma:format="Dropdown" ma:internalName="PolarisRls_x002e_">
      <xsd:simpleType>
        <xsd:restriction base="dms:Choice">
          <xsd:enumeration value="6.5"/>
          <xsd:enumeration value="6.4"/>
          <xsd:enumeration value="6.3"/>
          <xsd:enumeration value="6.2"/>
        </xsd:restriction>
      </xsd:simpleType>
    </xsd:element>
    <xsd:element name="ITLCPublicURL" ma:index="14" nillable="true" ma:displayName="ITLC Public URL" ma:format="Hyperlink" ma:internalName="ITLCPublicURL">
      <xsd:complexType>
        <xsd:complexContent>
          <xsd:extension base="dms:URL">
            <xsd:sequence>
              <xsd:element name="Url" type="dms:ValidUrl" minOccurs="0" nillable="true"/>
              <xsd:element name="Description" type="xsd:string" nillable="true"/>
            </xsd:sequence>
          </xsd:extension>
        </xsd:complexContent>
      </xsd:complex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ceba0e2-b42c-4a8d-b505-0c1fe0f5698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d707c4-89bf-486f-adf0-5d351e5faa98" elementFormDefault="qualified">
    <xsd:import namespace="http://schemas.microsoft.com/office/2006/documentManagement/types"/>
    <xsd:import namespace="http://schemas.microsoft.com/office/infopath/2007/PartnerControls"/>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2.xml><?xml version="1.0" encoding="utf-8"?>
<ds:datastoreItem xmlns:ds="http://schemas.openxmlformats.org/officeDocument/2006/customXml" ds:itemID="{C7707030-CD46-4873-9099-A1E166734A8E}">
  <ds:schemaRefs>
    <ds:schemaRef ds:uri="http://www.w3.org/XML/1998/namespace"/>
    <ds:schemaRef ds:uri="http://purl.org/dc/dcmitype/"/>
    <ds:schemaRef ds:uri="http://purl.org/dc/terms/"/>
    <ds:schemaRef ds:uri="http://schemas.microsoft.com/office/2006/documentManagement/types"/>
    <ds:schemaRef ds:uri="http://schemas.microsoft.com/office/infopath/2007/PartnerControls"/>
    <ds:schemaRef ds:uri="http://purl.org/dc/elements/1.1/"/>
    <ds:schemaRef ds:uri="cec4d0f3-197b-4313-9bcc-a9a9b4711ab2"/>
    <ds:schemaRef ds:uri="http://schemas.openxmlformats.org/package/2006/metadata/core-properties"/>
    <ds:schemaRef ds:uri="15b4db40-66c5-4774-a7a4-592c47258125"/>
    <ds:schemaRef ds:uri="d970c9ed-be0d-4385-ae12-bba36a1d31bb"/>
    <ds:schemaRef ds:uri="1ee16b87-d06b-4acc-bab3-ebea1d9e5ffa"/>
    <ds:schemaRef ds:uri="a82fdb6e-c179-430d-8182-68f5a58a7fb4"/>
    <ds:schemaRef ds:uri="http://schemas.microsoft.com/sharepoint/v3"/>
    <ds:schemaRef ds:uri="http://schemas.microsoft.com/office/2006/metadata/properties"/>
    <ds:schemaRef ds:uri="69ee0a70-3ed0-4fe2-9598-d2d2e3c4d92b"/>
    <ds:schemaRef ds:uri="260d191b-173d-4ede-b8cb-f15091734e97"/>
    <ds:schemaRef ds:uri="27577a75-f6b5-4da9-9d7f-742923554f46"/>
    <ds:schemaRef ds:uri="eceba0e2-b42c-4a8d-b505-0c1fe0f5698e"/>
    <ds:schemaRef ds:uri="279731a2-5271-429d-9fd5-2c27c1f29d58"/>
  </ds:schemaRefs>
</ds:datastoreItem>
</file>

<file path=customXml/itemProps3.xml><?xml version="1.0" encoding="utf-8"?>
<ds:datastoreItem xmlns:ds="http://schemas.openxmlformats.org/officeDocument/2006/customXml" ds:itemID="{35DD471F-9499-41A8-8263-7EA82BE9E0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79731a2-5271-429d-9fd5-2c27c1f29d58"/>
    <ds:schemaRef ds:uri="eceba0e2-b42c-4a8d-b505-0c1fe0f5698e"/>
    <ds:schemaRef ds:uri="edd707c4-89bf-486f-adf0-5d351e5faa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Device Layouts - Light</Template>
  <TotalTime>380</TotalTime>
  <Words>2179</Words>
  <Application>Microsoft Office PowerPoint</Application>
  <PresentationFormat>Widescreen</PresentationFormat>
  <Paragraphs>253</Paragraphs>
  <Slides>40</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40</vt:i4>
      </vt:variant>
    </vt:vector>
  </HeadingPairs>
  <TitlesOfParts>
    <vt:vector size="51" baseType="lpstr">
      <vt:lpstr>Arial</vt:lpstr>
      <vt:lpstr>Avenir Next LT Pro</vt:lpstr>
      <vt:lpstr>Avenir Next LT Pro Demi</vt:lpstr>
      <vt:lpstr>Calibri</vt:lpstr>
      <vt:lpstr>Courier New</vt:lpstr>
      <vt:lpstr>Segoe UI</vt:lpstr>
      <vt:lpstr>Segoe UI Historic</vt:lpstr>
      <vt:lpstr>Tahoma</vt:lpstr>
      <vt:lpstr>Wingdings</vt:lpstr>
      <vt:lpstr>Device Layouts - Light</vt:lpstr>
      <vt:lpstr>Content Layouts</vt:lpstr>
      <vt:lpstr>PowerPoint Presentation</vt:lpstr>
      <vt:lpstr>Polaris Client Basics</vt:lpstr>
      <vt:lpstr>Logging On and Off the Client</vt:lpstr>
      <vt:lpstr>Log On - Branch</vt:lpstr>
      <vt:lpstr>Logging On and Off the Client</vt:lpstr>
      <vt:lpstr>Shortcut Bar</vt:lpstr>
      <vt:lpstr>Staff Client Visual Alert Configuration</vt:lpstr>
      <vt:lpstr>Modify Text Size and Resolution</vt:lpstr>
      <vt:lpstr>Navigation in Polaris</vt:lpstr>
      <vt:lpstr>Dropdown Menus</vt:lpstr>
      <vt:lpstr>Dropdown Menus</vt:lpstr>
      <vt:lpstr>Shortcut Keys</vt:lpstr>
      <vt:lpstr>Linking in Polaris</vt:lpstr>
      <vt:lpstr>Permission Blocks</vt:lpstr>
      <vt:lpstr>Where to Find Help</vt:lpstr>
      <vt:lpstr>Find Tool</vt:lpstr>
      <vt:lpstr>Find Tool</vt:lpstr>
      <vt:lpstr>Types of Searches</vt:lpstr>
      <vt:lpstr>Types of Searches: Exact Match</vt:lpstr>
      <vt:lpstr>Types of Searches: Browse</vt:lpstr>
      <vt:lpstr>Types of Searches: Keyword Search</vt:lpstr>
      <vt:lpstr>Types of Searches: Phrase Search</vt:lpstr>
      <vt:lpstr>Setting User Defaults</vt:lpstr>
      <vt:lpstr>Wildcard Characters</vt:lpstr>
      <vt:lpstr>Find Tool Tabs: General</vt:lpstr>
      <vt:lpstr>Find Tool Tabs: Scoping</vt:lpstr>
      <vt:lpstr>Find Tool Tabs: Branches and Collections</vt:lpstr>
      <vt:lpstr>Additional Find Tool Searches</vt:lpstr>
      <vt:lpstr>Search Results</vt:lpstr>
      <vt:lpstr>Search Results</vt:lpstr>
      <vt:lpstr>Search Results</vt:lpstr>
      <vt:lpstr>Workforms</vt:lpstr>
      <vt:lpstr>Workform Layout</vt:lpstr>
      <vt:lpstr>Workform Layout</vt:lpstr>
      <vt:lpstr>Property Sheets</vt:lpstr>
      <vt:lpstr>Record Sets</vt:lpstr>
      <vt:lpstr>Purpose and Types of Record Sets</vt:lpstr>
      <vt:lpstr>Creating Record Sets</vt:lpstr>
      <vt:lpstr>Creating Record Sets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Ralston</dc:creator>
  <cp:lastModifiedBy>Kevin Shehan</cp:lastModifiedBy>
  <cp:revision>12</cp:revision>
  <dcterms:created xsi:type="dcterms:W3CDTF">2024-02-07T13:07:36Z</dcterms:created>
  <dcterms:modified xsi:type="dcterms:W3CDTF">2025-09-30T18:36:00Z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0x0101005ACC59F16EE55947BB98B5A79FB2B792</vt:lpwstr>
  </property>
  <property fmtid="{D5CDD505-2E9C-101B-9397-08002B2CF9AE}" pid="3" name="MediaServiceImageTags">
    <vt:lpwstr/>
  </property>
</Properties>
</file>