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2.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66" r:id="rId4"/>
    <p:sldMasterId id="2147484671" r:id="rId5"/>
    <p:sldMasterId id="2147484757" r:id="rId6"/>
  </p:sldMasterIdLst>
  <p:notesMasterIdLst>
    <p:notesMasterId r:id="rId46"/>
  </p:notesMasterIdLst>
  <p:handoutMasterIdLst>
    <p:handoutMasterId r:id="rId47"/>
  </p:handoutMasterIdLst>
  <p:sldIdLst>
    <p:sldId id="834" r:id="rId7"/>
    <p:sldId id="824" r:id="rId8"/>
    <p:sldId id="4407" r:id="rId9"/>
    <p:sldId id="4408" r:id="rId10"/>
    <p:sldId id="4409" r:id="rId11"/>
    <p:sldId id="4410" r:id="rId12"/>
    <p:sldId id="4411" r:id="rId13"/>
    <p:sldId id="4412" r:id="rId14"/>
    <p:sldId id="4413" r:id="rId15"/>
    <p:sldId id="4414" r:id="rId16"/>
    <p:sldId id="4415" r:id="rId17"/>
    <p:sldId id="4416" r:id="rId18"/>
    <p:sldId id="4417" r:id="rId19"/>
    <p:sldId id="4418" r:id="rId20"/>
    <p:sldId id="4419" r:id="rId21"/>
    <p:sldId id="4420" r:id="rId22"/>
    <p:sldId id="4421" r:id="rId23"/>
    <p:sldId id="4422" r:id="rId24"/>
    <p:sldId id="4423" r:id="rId25"/>
    <p:sldId id="4424" r:id="rId26"/>
    <p:sldId id="4425" r:id="rId27"/>
    <p:sldId id="4426" r:id="rId28"/>
    <p:sldId id="4427" r:id="rId29"/>
    <p:sldId id="4428" r:id="rId30"/>
    <p:sldId id="4429" r:id="rId31"/>
    <p:sldId id="4430" r:id="rId32"/>
    <p:sldId id="4431" r:id="rId33"/>
    <p:sldId id="4432" r:id="rId34"/>
    <p:sldId id="4433" r:id="rId35"/>
    <p:sldId id="4434" r:id="rId36"/>
    <p:sldId id="4435" r:id="rId37"/>
    <p:sldId id="4436" r:id="rId38"/>
    <p:sldId id="4437" r:id="rId39"/>
    <p:sldId id="4438" r:id="rId40"/>
    <p:sldId id="4439" r:id="rId41"/>
    <p:sldId id="4440" r:id="rId42"/>
    <p:sldId id="4441" r:id="rId43"/>
    <p:sldId id="4442" r:id="rId44"/>
    <p:sldId id="4406" r:id="rId4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2"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117E731-F03A-4841-B4FC-5FB5FEFF42B0}" v="1" dt="2025-10-09T19:30:59.81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43365" autoAdjust="0"/>
    <p:restoredTop sz="94690" autoAdjust="0"/>
  </p:normalViewPr>
  <p:slideViewPr>
    <p:cSldViewPr snapToGrid="0">
      <p:cViewPr varScale="1">
        <p:scale>
          <a:sx n="54" d="100"/>
          <a:sy n="54" d="100"/>
        </p:scale>
        <p:origin x="64" y="248"/>
      </p:cViewPr>
      <p:guideLst>
        <p:guide orient="horz" pos="2160"/>
        <p:guide pos="3840"/>
        <p:guide pos="347"/>
        <p:guide pos="846"/>
        <p:guide pos="937"/>
        <p:guide pos="1436"/>
        <p:guide pos="1527"/>
        <p:guide pos="2026"/>
        <p:guide pos="2112"/>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outlineViewPr>
    <p:cViewPr>
      <p:scale>
        <a:sx n="33" d="100"/>
        <a:sy n="33" d="100"/>
      </p:scale>
      <p:origin x="0" y="-113952"/>
    </p:cViewPr>
  </p:outlineViewPr>
  <p:notesTextViewPr>
    <p:cViewPr>
      <p:scale>
        <a:sx n="3" d="2"/>
        <a:sy n="3" d="2"/>
      </p:scale>
      <p:origin x="0" y="0"/>
    </p:cViewPr>
  </p:notesTextViewPr>
  <p:sorterViewPr>
    <p:cViewPr>
      <p:scale>
        <a:sx n="80" d="100"/>
        <a:sy n="80" d="100"/>
      </p:scale>
      <p:origin x="0" y="0"/>
    </p:cViewPr>
  </p:sorterViewPr>
  <p:notesViewPr>
    <p:cSldViewPr snapToGrid="0">
      <p:cViewPr varScale="1">
        <p:scale>
          <a:sx n="79" d="100"/>
          <a:sy n="79" d="100"/>
        </p:scale>
        <p:origin x="2838" y="84"/>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handoutMaster" Target="handoutMasters/handoutMaster1.xml"/><Relationship Id="rId50" Type="http://schemas.openxmlformats.org/officeDocument/2006/relationships/theme" Target="theme/theme1.xml"/><Relationship Id="rId7" Type="http://schemas.openxmlformats.org/officeDocument/2006/relationships/slide" Target="slides/slide1.xml"/><Relationship Id="rId2" Type="http://schemas.openxmlformats.org/officeDocument/2006/relationships/customXml" Target="../customXml/item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microsoft.com/office/2015/10/relationships/revisionInfo" Target="revisionInfo.xml"/><Relationship Id="rId5" Type="http://schemas.openxmlformats.org/officeDocument/2006/relationships/slideMaster" Target="slideMasters/slideMaster2.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4" Type="http://schemas.openxmlformats.org/officeDocument/2006/relationships/slide" Target="slides/slide38.xml"/><Relationship Id="rId52"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presProps" Target="presProps.xml"/><Relationship Id="rId8" Type="http://schemas.openxmlformats.org/officeDocument/2006/relationships/slide" Target="slides/slide2.xml"/><Relationship Id="rId51"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notesMaster" Target="notesMasters/notesMaster1.xml"/><Relationship Id="rId20" Type="http://schemas.openxmlformats.org/officeDocument/2006/relationships/slide" Target="slides/slide14.xml"/><Relationship Id="rId41" Type="http://schemas.openxmlformats.org/officeDocument/2006/relationships/slide" Target="slides/slide35.xml"/><Relationship Id="rId54"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evin Shehan" userId="08a9fb75-bfa9-4619-a08a-5a0f62c1c55f" providerId="ADAL" clId="{F117E731-F03A-4841-B4FC-5FB5FEFF42B0}"/>
    <pc:docChg chg="undo custSel modSld">
      <pc:chgData name="Kevin Shehan" userId="08a9fb75-bfa9-4619-a08a-5a0f62c1c55f" providerId="ADAL" clId="{F117E731-F03A-4841-B4FC-5FB5FEFF42B0}" dt="2025-10-09T19:30:59.810" v="6" actId="1076"/>
      <pc:docMkLst>
        <pc:docMk/>
      </pc:docMkLst>
      <pc:sldChg chg="modSp mod">
        <pc:chgData name="Kevin Shehan" userId="08a9fb75-bfa9-4619-a08a-5a0f62c1c55f" providerId="ADAL" clId="{F117E731-F03A-4841-B4FC-5FB5FEFF42B0}" dt="2025-10-09T19:26:25.698" v="3" actId="20577"/>
        <pc:sldMkLst>
          <pc:docMk/>
          <pc:sldMk cId="885558756" sldId="4407"/>
        </pc:sldMkLst>
        <pc:spChg chg="mod">
          <ac:chgData name="Kevin Shehan" userId="08a9fb75-bfa9-4619-a08a-5a0f62c1c55f" providerId="ADAL" clId="{F117E731-F03A-4841-B4FC-5FB5FEFF42B0}" dt="2025-10-09T19:26:25.698" v="3" actId="20577"/>
          <ac:spMkLst>
            <pc:docMk/>
            <pc:sldMk cId="885558756" sldId="4407"/>
            <ac:spMk id="4" creationId="{439E556B-7ACC-97E7-BD0A-BD93A0756B24}"/>
          </ac:spMkLst>
        </pc:spChg>
      </pc:sldChg>
      <pc:sldChg chg="modSp mod">
        <pc:chgData name="Kevin Shehan" userId="08a9fb75-bfa9-4619-a08a-5a0f62c1c55f" providerId="ADAL" clId="{F117E731-F03A-4841-B4FC-5FB5FEFF42B0}" dt="2025-10-09T19:28:42.112" v="4" actId="14100"/>
        <pc:sldMkLst>
          <pc:docMk/>
          <pc:sldMk cId="4181392175" sldId="4418"/>
        </pc:sldMkLst>
        <pc:spChg chg="mod">
          <ac:chgData name="Kevin Shehan" userId="08a9fb75-bfa9-4619-a08a-5a0f62c1c55f" providerId="ADAL" clId="{F117E731-F03A-4841-B4FC-5FB5FEFF42B0}" dt="2025-10-09T19:28:42.112" v="4" actId="14100"/>
          <ac:spMkLst>
            <pc:docMk/>
            <pc:sldMk cId="4181392175" sldId="4418"/>
            <ac:spMk id="11" creationId="{1ACE3884-5DD3-4F86-13C6-FF34F1D35C8C}"/>
          </ac:spMkLst>
        </pc:spChg>
      </pc:sldChg>
      <pc:sldChg chg="modSp mod">
        <pc:chgData name="Kevin Shehan" userId="08a9fb75-bfa9-4619-a08a-5a0f62c1c55f" providerId="ADAL" clId="{F117E731-F03A-4841-B4FC-5FB5FEFF42B0}" dt="2025-10-09T19:29:26.741" v="5" actId="14100"/>
        <pc:sldMkLst>
          <pc:docMk/>
          <pc:sldMk cId="3129186650" sldId="4419"/>
        </pc:sldMkLst>
        <pc:spChg chg="mod">
          <ac:chgData name="Kevin Shehan" userId="08a9fb75-bfa9-4619-a08a-5a0f62c1c55f" providerId="ADAL" clId="{F117E731-F03A-4841-B4FC-5FB5FEFF42B0}" dt="2025-10-09T19:29:26.741" v="5" actId="14100"/>
          <ac:spMkLst>
            <pc:docMk/>
            <pc:sldMk cId="3129186650" sldId="4419"/>
            <ac:spMk id="2" creationId="{1ACE3884-5DD3-4F86-13C6-FF34F1D35C8C}"/>
          </ac:spMkLst>
        </pc:spChg>
      </pc:sldChg>
      <pc:sldChg chg="modSp">
        <pc:chgData name="Kevin Shehan" userId="08a9fb75-bfa9-4619-a08a-5a0f62c1c55f" providerId="ADAL" clId="{F117E731-F03A-4841-B4FC-5FB5FEFF42B0}" dt="2025-10-09T19:30:59.810" v="6" actId="1076"/>
        <pc:sldMkLst>
          <pc:docMk/>
          <pc:sldMk cId="533622074" sldId="4425"/>
        </pc:sldMkLst>
        <pc:spChg chg="mod">
          <ac:chgData name="Kevin Shehan" userId="08a9fb75-bfa9-4619-a08a-5a0f62c1c55f" providerId="ADAL" clId="{F117E731-F03A-4841-B4FC-5FB5FEFF42B0}" dt="2025-10-09T19:30:59.810" v="6" actId="1076"/>
          <ac:spMkLst>
            <pc:docMk/>
            <pc:sldMk cId="533622074" sldId="4425"/>
            <ac:spMk id="8" creationId="{3A43CF1C-40B3-3CE8-8652-E75A3FC6BDAE}"/>
          </ac:spMkLst>
        </pc:spChg>
      </pc:sldChg>
    </pc:docChg>
  </pc:docChgLst>
  <pc:docChgLst>
    <pc:chgData name="Schlomit Schwarzer" userId="cc084428-d2c8-4501-a8a6-e737bef8e42b" providerId="ADAL" clId="{E559032D-8667-42C9-8823-6D372518B51B}"/>
    <pc:docChg chg="modSld">
      <pc:chgData name="Schlomit Schwarzer" userId="cc084428-d2c8-4501-a8a6-e737bef8e42b" providerId="ADAL" clId="{E559032D-8667-42C9-8823-6D372518B51B}" dt="2025-05-29T15:31:46.301" v="2" actId="20577"/>
      <pc:docMkLst>
        <pc:docMk/>
      </pc:docMkLst>
      <pc:sldChg chg="modSp mod">
        <pc:chgData name="Schlomit Schwarzer" userId="cc084428-d2c8-4501-a8a6-e737bef8e42b" providerId="ADAL" clId="{E559032D-8667-42C9-8823-6D372518B51B}" dt="2025-05-29T15:31:46.301" v="2" actId="20577"/>
        <pc:sldMkLst>
          <pc:docMk/>
          <pc:sldMk cId="178264742" sldId="703"/>
        </pc:sldMkLst>
      </pc:sldChg>
    </pc:docChg>
  </pc:docChgLst>
  <pc:docChgLst>
    <pc:chgData name="Kevin Shehan" userId="08a9fb75-bfa9-4619-a08a-5a0f62c1c55f" providerId="ADAL" clId="{A6638E3D-C117-4686-9255-A271E1013A9E}"/>
    <pc:docChg chg="undo redo custSel addSld delSld modSld">
      <pc:chgData name="Kevin Shehan" userId="08a9fb75-bfa9-4619-a08a-5a0f62c1c55f" providerId="ADAL" clId="{A6638E3D-C117-4686-9255-A271E1013A9E}" dt="2025-10-05T22:40:10.745" v="7816" actId="20577"/>
      <pc:docMkLst>
        <pc:docMk/>
      </pc:docMkLst>
      <pc:sldChg chg="addSp delSp modSp del mod">
        <pc:chgData name="Kevin Shehan" userId="08a9fb75-bfa9-4619-a08a-5a0f62c1c55f" providerId="ADAL" clId="{A6638E3D-C117-4686-9255-A271E1013A9E}" dt="2025-10-03T19:01:19.823" v="3174" actId="47"/>
        <pc:sldMkLst>
          <pc:docMk/>
          <pc:sldMk cId="1745681045" sldId="397"/>
        </pc:sldMkLst>
      </pc:sldChg>
      <pc:sldChg chg="del">
        <pc:chgData name="Kevin Shehan" userId="08a9fb75-bfa9-4619-a08a-5a0f62c1c55f" providerId="ADAL" clId="{A6638E3D-C117-4686-9255-A271E1013A9E}" dt="2025-10-03T13:18:14.920" v="8" actId="47"/>
        <pc:sldMkLst>
          <pc:docMk/>
          <pc:sldMk cId="1637256743" sldId="657"/>
        </pc:sldMkLst>
      </pc:sldChg>
      <pc:sldChg chg="addSp delSp modSp del mod">
        <pc:chgData name="Kevin Shehan" userId="08a9fb75-bfa9-4619-a08a-5a0f62c1c55f" providerId="ADAL" clId="{A6638E3D-C117-4686-9255-A271E1013A9E}" dt="2025-10-03T13:45:52.469" v="64" actId="47"/>
        <pc:sldMkLst>
          <pc:docMk/>
          <pc:sldMk cId="1154566796" sldId="701"/>
        </pc:sldMkLst>
      </pc:sldChg>
      <pc:sldChg chg="addSp delSp modSp del">
        <pc:chgData name="Kevin Shehan" userId="08a9fb75-bfa9-4619-a08a-5a0f62c1c55f" providerId="ADAL" clId="{A6638E3D-C117-4686-9255-A271E1013A9E}" dt="2025-10-03T13:46:14.503" v="70" actId="47"/>
        <pc:sldMkLst>
          <pc:docMk/>
          <pc:sldMk cId="1485067643" sldId="702"/>
        </pc:sldMkLst>
      </pc:sldChg>
      <pc:sldChg chg="addSp delSp modSp del mod">
        <pc:chgData name="Kevin Shehan" userId="08a9fb75-bfa9-4619-a08a-5a0f62c1c55f" providerId="ADAL" clId="{A6638E3D-C117-4686-9255-A271E1013A9E}" dt="2025-10-03T13:46:58.292" v="102" actId="47"/>
        <pc:sldMkLst>
          <pc:docMk/>
          <pc:sldMk cId="178264742" sldId="703"/>
        </pc:sldMkLst>
      </pc:sldChg>
      <pc:sldChg chg="addSp delSp modSp del mod">
        <pc:chgData name="Kevin Shehan" userId="08a9fb75-bfa9-4619-a08a-5a0f62c1c55f" providerId="ADAL" clId="{A6638E3D-C117-4686-9255-A271E1013A9E}" dt="2025-10-03T13:47:23.378" v="126" actId="47"/>
        <pc:sldMkLst>
          <pc:docMk/>
          <pc:sldMk cId="3393634138" sldId="704"/>
        </pc:sldMkLst>
      </pc:sldChg>
      <pc:sldChg chg="addSp delSp modSp del">
        <pc:chgData name="Kevin Shehan" userId="08a9fb75-bfa9-4619-a08a-5a0f62c1c55f" providerId="ADAL" clId="{A6638E3D-C117-4686-9255-A271E1013A9E}" dt="2025-10-03T14:28:19.966" v="208" actId="47"/>
        <pc:sldMkLst>
          <pc:docMk/>
          <pc:sldMk cId="831664315" sldId="705"/>
        </pc:sldMkLst>
      </pc:sldChg>
      <pc:sldChg chg="addSp delSp modSp add del mod">
        <pc:chgData name="Kevin Shehan" userId="08a9fb75-bfa9-4619-a08a-5a0f62c1c55f" providerId="ADAL" clId="{A6638E3D-C117-4686-9255-A271E1013A9E}" dt="2025-10-03T14:28:45.880" v="218" actId="47"/>
        <pc:sldMkLst>
          <pc:docMk/>
          <pc:sldMk cId="3016235866" sldId="706"/>
        </pc:sldMkLst>
      </pc:sldChg>
      <pc:sldChg chg="addSp delSp modSp del mod">
        <pc:chgData name="Kevin Shehan" userId="08a9fb75-bfa9-4619-a08a-5a0f62c1c55f" providerId="ADAL" clId="{A6638E3D-C117-4686-9255-A271E1013A9E}" dt="2025-10-03T14:29:08.260" v="260" actId="47"/>
        <pc:sldMkLst>
          <pc:docMk/>
          <pc:sldMk cId="1205435710" sldId="707"/>
        </pc:sldMkLst>
      </pc:sldChg>
      <pc:sldChg chg="delSp del mod">
        <pc:chgData name="Kevin Shehan" userId="08a9fb75-bfa9-4619-a08a-5a0f62c1c55f" providerId="ADAL" clId="{A6638E3D-C117-4686-9255-A271E1013A9E}" dt="2025-10-03T13:47:52.312" v="187" actId="47"/>
        <pc:sldMkLst>
          <pc:docMk/>
          <pc:sldMk cId="671381223" sldId="708"/>
        </pc:sldMkLst>
      </pc:sldChg>
      <pc:sldChg chg="addSp delSp modSp del mod">
        <pc:chgData name="Kevin Shehan" userId="08a9fb75-bfa9-4619-a08a-5a0f62c1c55f" providerId="ADAL" clId="{A6638E3D-C117-4686-9255-A271E1013A9E}" dt="2025-10-03T15:07:27.080" v="1460" actId="47"/>
        <pc:sldMkLst>
          <pc:docMk/>
          <pc:sldMk cId="3784550028" sldId="709"/>
        </pc:sldMkLst>
      </pc:sldChg>
      <pc:sldChg chg="addSp delSp modSp del mod">
        <pc:chgData name="Kevin Shehan" userId="08a9fb75-bfa9-4619-a08a-5a0f62c1c55f" providerId="ADAL" clId="{A6638E3D-C117-4686-9255-A271E1013A9E}" dt="2025-10-03T15:07:47.467" v="1473" actId="47"/>
        <pc:sldMkLst>
          <pc:docMk/>
          <pc:sldMk cId="1331920323" sldId="710"/>
        </pc:sldMkLst>
      </pc:sldChg>
      <pc:sldChg chg="addSp delSp modSp del mod">
        <pc:chgData name="Kevin Shehan" userId="08a9fb75-bfa9-4619-a08a-5a0f62c1c55f" providerId="ADAL" clId="{A6638E3D-C117-4686-9255-A271E1013A9E}" dt="2025-10-03T15:09:28.585" v="1480" actId="47"/>
        <pc:sldMkLst>
          <pc:docMk/>
          <pc:sldMk cId="980556872" sldId="711"/>
        </pc:sldMkLst>
      </pc:sldChg>
      <pc:sldChg chg="addSp delSp modSp del mod">
        <pc:chgData name="Kevin Shehan" userId="08a9fb75-bfa9-4619-a08a-5a0f62c1c55f" providerId="ADAL" clId="{A6638E3D-C117-4686-9255-A271E1013A9E}" dt="2025-10-03T15:09:59.111" v="1490" actId="47"/>
        <pc:sldMkLst>
          <pc:docMk/>
          <pc:sldMk cId="1853873219" sldId="712"/>
        </pc:sldMkLst>
      </pc:sldChg>
      <pc:sldChg chg="addSp delSp modSp del mod">
        <pc:chgData name="Kevin Shehan" userId="08a9fb75-bfa9-4619-a08a-5a0f62c1c55f" providerId="ADAL" clId="{A6638E3D-C117-4686-9255-A271E1013A9E}" dt="2025-10-03T15:10:23.738" v="1544" actId="47"/>
        <pc:sldMkLst>
          <pc:docMk/>
          <pc:sldMk cId="2891169202" sldId="713"/>
        </pc:sldMkLst>
      </pc:sldChg>
      <pc:sldChg chg="addSp delSp modSp del mod">
        <pc:chgData name="Kevin Shehan" userId="08a9fb75-bfa9-4619-a08a-5a0f62c1c55f" providerId="ADAL" clId="{A6638E3D-C117-4686-9255-A271E1013A9E}" dt="2025-10-03T15:10:38.489" v="1549" actId="47"/>
        <pc:sldMkLst>
          <pc:docMk/>
          <pc:sldMk cId="124989414" sldId="714"/>
        </pc:sldMkLst>
      </pc:sldChg>
      <pc:sldChg chg="addSp delSp modSp del mod">
        <pc:chgData name="Kevin Shehan" userId="08a9fb75-bfa9-4619-a08a-5a0f62c1c55f" providerId="ADAL" clId="{A6638E3D-C117-4686-9255-A271E1013A9E}" dt="2025-10-03T15:09:41.274" v="1485" actId="47"/>
        <pc:sldMkLst>
          <pc:docMk/>
          <pc:sldMk cId="2500850513" sldId="715"/>
        </pc:sldMkLst>
      </pc:sldChg>
      <pc:sldChg chg="addSp delSp modSp del mod">
        <pc:chgData name="Kevin Shehan" userId="08a9fb75-bfa9-4619-a08a-5a0f62c1c55f" providerId="ADAL" clId="{A6638E3D-C117-4686-9255-A271E1013A9E}" dt="2025-10-03T15:11:17.487" v="1564" actId="47"/>
        <pc:sldMkLst>
          <pc:docMk/>
          <pc:sldMk cId="2778322598" sldId="716"/>
        </pc:sldMkLst>
      </pc:sldChg>
      <pc:sldChg chg="addSp delSp modSp del mod">
        <pc:chgData name="Kevin Shehan" userId="08a9fb75-bfa9-4619-a08a-5a0f62c1c55f" providerId="ADAL" clId="{A6638E3D-C117-4686-9255-A271E1013A9E}" dt="2025-10-03T15:10:51.829" v="1554" actId="47"/>
        <pc:sldMkLst>
          <pc:docMk/>
          <pc:sldMk cId="1028098875" sldId="721"/>
        </pc:sldMkLst>
      </pc:sldChg>
      <pc:sldChg chg="addSp delSp modSp del mod">
        <pc:chgData name="Kevin Shehan" userId="08a9fb75-bfa9-4619-a08a-5a0f62c1c55f" providerId="ADAL" clId="{A6638E3D-C117-4686-9255-A271E1013A9E}" dt="2025-10-03T15:11:03.902" v="1559" actId="47"/>
        <pc:sldMkLst>
          <pc:docMk/>
          <pc:sldMk cId="3763637282" sldId="722"/>
        </pc:sldMkLst>
      </pc:sldChg>
      <pc:sldChg chg="addSp delSp modSp add mod">
        <pc:chgData name="Kevin Shehan" userId="08a9fb75-bfa9-4619-a08a-5a0f62c1c55f" providerId="ADAL" clId="{A6638E3D-C117-4686-9255-A271E1013A9E}" dt="2025-10-05T22:36:58.196" v="7804" actId="207"/>
        <pc:sldMkLst>
          <pc:docMk/>
          <pc:sldMk cId="4258539784" sldId="824"/>
        </pc:sldMkLst>
        <pc:spChg chg="mod">
          <ac:chgData name="Kevin Shehan" userId="08a9fb75-bfa9-4619-a08a-5a0f62c1c55f" providerId="ADAL" clId="{A6638E3D-C117-4686-9255-A271E1013A9E}" dt="2025-10-03T13:45:12.657" v="50" actId="20577"/>
          <ac:spMkLst>
            <pc:docMk/>
            <pc:sldMk cId="4258539784" sldId="824"/>
            <ac:spMk id="13" creationId="{9DE0808B-2B5A-5F52-A884-61618600AA54}"/>
          </ac:spMkLst>
        </pc:spChg>
        <pc:spChg chg="add mod">
          <ac:chgData name="Kevin Shehan" userId="08a9fb75-bfa9-4619-a08a-5a0f62c1c55f" providerId="ADAL" clId="{A6638E3D-C117-4686-9255-A271E1013A9E}" dt="2025-10-05T22:36:58.196" v="7804" actId="207"/>
          <ac:spMkLst>
            <pc:docMk/>
            <pc:sldMk cId="4258539784" sldId="824"/>
            <ac:spMk id="19" creationId="{B57A8AA0-0F3F-99B7-7EEA-8DAD48EDCF46}"/>
          </ac:spMkLst>
        </pc:spChg>
      </pc:sldChg>
      <pc:sldChg chg="addSp modSp add mod">
        <pc:chgData name="Kevin Shehan" userId="08a9fb75-bfa9-4619-a08a-5a0f62c1c55f" providerId="ADAL" clId="{A6638E3D-C117-4686-9255-A271E1013A9E}" dt="2025-10-03T19:01:04.903" v="3169"/>
        <pc:sldMkLst>
          <pc:docMk/>
          <pc:sldMk cId="1575880147" sldId="834"/>
        </pc:sldMkLst>
        <pc:spChg chg="mod">
          <ac:chgData name="Kevin Shehan" userId="08a9fb75-bfa9-4619-a08a-5a0f62c1c55f" providerId="ADAL" clId="{A6638E3D-C117-4686-9255-A271E1013A9E}" dt="2025-10-03T13:18:09.322" v="7" actId="20577"/>
          <ac:spMkLst>
            <pc:docMk/>
            <pc:sldMk cId="1575880147" sldId="834"/>
            <ac:spMk id="11" creationId="{19A4FF03-FCB4-74A0-4F2D-0EA9929DDDA1}"/>
          </ac:spMkLst>
        </pc:spChg>
      </pc:sldChg>
      <pc:sldChg chg="del">
        <pc:chgData name="Kevin Shehan" userId="08a9fb75-bfa9-4619-a08a-5a0f62c1c55f" providerId="ADAL" clId="{A6638E3D-C117-4686-9255-A271E1013A9E}" dt="2025-10-03T13:18:34.818" v="10" actId="47"/>
        <pc:sldMkLst>
          <pc:docMk/>
          <pc:sldMk cId="2432623637" sldId="4330"/>
        </pc:sldMkLst>
      </pc:sldChg>
      <pc:sldChg chg="addSp delSp modSp del mod">
        <pc:chgData name="Kevin Shehan" userId="08a9fb75-bfa9-4619-a08a-5a0f62c1c55f" providerId="ADAL" clId="{A6638E3D-C117-4686-9255-A271E1013A9E}" dt="2025-10-03T19:01:39.717" v="3196" actId="47"/>
        <pc:sldMkLst>
          <pc:docMk/>
          <pc:sldMk cId="4238970223" sldId="4331"/>
        </pc:sldMkLst>
      </pc:sldChg>
      <pc:sldChg chg="addSp delSp modSp del mod">
        <pc:chgData name="Kevin Shehan" userId="08a9fb75-bfa9-4619-a08a-5a0f62c1c55f" providerId="ADAL" clId="{A6638E3D-C117-4686-9255-A271E1013A9E}" dt="2025-10-03T19:26:59.577" v="3201" actId="47"/>
        <pc:sldMkLst>
          <pc:docMk/>
          <pc:sldMk cId="95224494" sldId="4332"/>
        </pc:sldMkLst>
      </pc:sldChg>
      <pc:sldChg chg="addSp delSp modSp del mod">
        <pc:chgData name="Kevin Shehan" userId="08a9fb75-bfa9-4619-a08a-5a0f62c1c55f" providerId="ADAL" clId="{A6638E3D-C117-4686-9255-A271E1013A9E}" dt="2025-10-03T19:27:12.173" v="3208" actId="47"/>
        <pc:sldMkLst>
          <pc:docMk/>
          <pc:sldMk cId="2409557261" sldId="4333"/>
        </pc:sldMkLst>
      </pc:sldChg>
      <pc:sldChg chg="addSp delSp modSp del mod">
        <pc:chgData name="Kevin Shehan" userId="08a9fb75-bfa9-4619-a08a-5a0f62c1c55f" providerId="ADAL" clId="{A6638E3D-C117-4686-9255-A271E1013A9E}" dt="2025-10-03T19:28:06.969" v="3284" actId="47"/>
        <pc:sldMkLst>
          <pc:docMk/>
          <pc:sldMk cId="1286715414" sldId="4334"/>
        </pc:sldMkLst>
      </pc:sldChg>
      <pc:sldChg chg="addSp delSp modSp del mod">
        <pc:chgData name="Kevin Shehan" userId="08a9fb75-bfa9-4619-a08a-5a0f62c1c55f" providerId="ADAL" clId="{A6638E3D-C117-4686-9255-A271E1013A9E}" dt="2025-10-03T19:27:49.797" v="3265" actId="47"/>
        <pc:sldMkLst>
          <pc:docMk/>
          <pc:sldMk cId="1202620349" sldId="4335"/>
        </pc:sldMkLst>
      </pc:sldChg>
      <pc:sldChg chg="addSp delSp modSp del mod">
        <pc:chgData name="Kevin Shehan" userId="08a9fb75-bfa9-4619-a08a-5a0f62c1c55f" providerId="ADAL" clId="{A6638E3D-C117-4686-9255-A271E1013A9E}" dt="2025-10-03T19:27:32.306" v="3242" actId="47"/>
        <pc:sldMkLst>
          <pc:docMk/>
          <pc:sldMk cId="3451945660" sldId="4336"/>
        </pc:sldMkLst>
      </pc:sldChg>
      <pc:sldChg chg="addSp delSp modSp del mod">
        <pc:chgData name="Kevin Shehan" userId="08a9fb75-bfa9-4619-a08a-5a0f62c1c55f" providerId="ADAL" clId="{A6638E3D-C117-4686-9255-A271E1013A9E}" dt="2025-10-03T19:32:59.191" v="3308" actId="47"/>
        <pc:sldMkLst>
          <pc:docMk/>
          <pc:sldMk cId="3894461101" sldId="4337"/>
        </pc:sldMkLst>
      </pc:sldChg>
      <pc:sldChg chg="addSp delSp modSp del mod">
        <pc:chgData name="Kevin Shehan" userId="08a9fb75-bfa9-4619-a08a-5a0f62c1c55f" providerId="ADAL" clId="{A6638E3D-C117-4686-9255-A271E1013A9E}" dt="2025-10-03T19:33:21.444" v="3351" actId="47"/>
        <pc:sldMkLst>
          <pc:docMk/>
          <pc:sldMk cId="1508717201" sldId="4338"/>
        </pc:sldMkLst>
      </pc:sldChg>
      <pc:sldChg chg="addSp delSp modSp del">
        <pc:chgData name="Kevin Shehan" userId="08a9fb75-bfa9-4619-a08a-5a0f62c1c55f" providerId="ADAL" clId="{A6638E3D-C117-4686-9255-A271E1013A9E}" dt="2025-10-03T19:33:42.474" v="3387" actId="47"/>
        <pc:sldMkLst>
          <pc:docMk/>
          <pc:sldMk cId="1154152163" sldId="4339"/>
        </pc:sldMkLst>
      </pc:sldChg>
      <pc:sldChg chg="addSp delSp modSp del mod">
        <pc:chgData name="Kevin Shehan" userId="08a9fb75-bfa9-4619-a08a-5a0f62c1c55f" providerId="ADAL" clId="{A6638E3D-C117-4686-9255-A271E1013A9E}" dt="2025-10-03T20:14:54.864" v="5667" actId="47"/>
        <pc:sldMkLst>
          <pc:docMk/>
          <pc:sldMk cId="3211814621" sldId="4340"/>
        </pc:sldMkLst>
      </pc:sldChg>
      <pc:sldChg chg="addSp delSp modSp del mod">
        <pc:chgData name="Kevin Shehan" userId="08a9fb75-bfa9-4619-a08a-5a0f62c1c55f" providerId="ADAL" clId="{A6638E3D-C117-4686-9255-A271E1013A9E}" dt="2025-10-03T20:15:15.458" v="5704" actId="47"/>
        <pc:sldMkLst>
          <pc:docMk/>
          <pc:sldMk cId="4112208661" sldId="4341"/>
        </pc:sldMkLst>
      </pc:sldChg>
      <pc:sldChg chg="addSp delSp modSp del mod">
        <pc:chgData name="Kevin Shehan" userId="08a9fb75-bfa9-4619-a08a-5a0f62c1c55f" providerId="ADAL" clId="{A6638E3D-C117-4686-9255-A271E1013A9E}" dt="2025-10-03T20:15:35.894" v="5713" actId="47"/>
        <pc:sldMkLst>
          <pc:docMk/>
          <pc:sldMk cId="974194328" sldId="4342"/>
        </pc:sldMkLst>
      </pc:sldChg>
      <pc:sldChg chg="addSp delSp modSp del mod">
        <pc:chgData name="Kevin Shehan" userId="08a9fb75-bfa9-4619-a08a-5a0f62c1c55f" providerId="ADAL" clId="{A6638E3D-C117-4686-9255-A271E1013A9E}" dt="2025-10-03T20:16:05.270" v="5754" actId="47"/>
        <pc:sldMkLst>
          <pc:docMk/>
          <pc:sldMk cId="3213354682" sldId="4343"/>
        </pc:sldMkLst>
      </pc:sldChg>
      <pc:sldChg chg="addSp delSp modSp del mod">
        <pc:chgData name="Kevin Shehan" userId="08a9fb75-bfa9-4619-a08a-5a0f62c1c55f" providerId="ADAL" clId="{A6638E3D-C117-4686-9255-A271E1013A9E}" dt="2025-10-03T20:16:40.984" v="5770" actId="47"/>
        <pc:sldMkLst>
          <pc:docMk/>
          <pc:sldMk cId="3983918045" sldId="4344"/>
        </pc:sldMkLst>
      </pc:sldChg>
      <pc:sldChg chg="addSp delSp modSp del mod">
        <pc:chgData name="Kevin Shehan" userId="08a9fb75-bfa9-4619-a08a-5a0f62c1c55f" providerId="ADAL" clId="{A6638E3D-C117-4686-9255-A271E1013A9E}" dt="2025-10-03T20:16:54.767" v="5775" actId="47"/>
        <pc:sldMkLst>
          <pc:docMk/>
          <pc:sldMk cId="660635405" sldId="4345"/>
        </pc:sldMkLst>
      </pc:sldChg>
      <pc:sldChg chg="addSp delSp modSp del mod">
        <pc:chgData name="Kevin Shehan" userId="08a9fb75-bfa9-4619-a08a-5a0f62c1c55f" providerId="ADAL" clId="{A6638E3D-C117-4686-9255-A271E1013A9E}" dt="2025-10-03T20:17:22.406" v="5797" actId="47"/>
        <pc:sldMkLst>
          <pc:docMk/>
          <pc:sldMk cId="788119873" sldId="4346"/>
        </pc:sldMkLst>
      </pc:sldChg>
      <pc:sldChg chg="addSp delSp modSp del mod">
        <pc:chgData name="Kevin Shehan" userId="08a9fb75-bfa9-4619-a08a-5a0f62c1c55f" providerId="ADAL" clId="{A6638E3D-C117-4686-9255-A271E1013A9E}" dt="2025-10-03T20:17:36.024" v="5802" actId="47"/>
        <pc:sldMkLst>
          <pc:docMk/>
          <pc:sldMk cId="184694897" sldId="4347"/>
        </pc:sldMkLst>
      </pc:sldChg>
      <pc:sldChg chg="addSp delSp modSp del mod">
        <pc:chgData name="Kevin Shehan" userId="08a9fb75-bfa9-4619-a08a-5a0f62c1c55f" providerId="ADAL" clId="{A6638E3D-C117-4686-9255-A271E1013A9E}" dt="2025-10-03T13:45:30.019" v="56" actId="47"/>
        <pc:sldMkLst>
          <pc:docMk/>
          <pc:sldMk cId="2617829737" sldId="4358"/>
        </pc:sldMkLst>
      </pc:sldChg>
      <pc:sldChg chg="add">
        <pc:chgData name="Kevin Shehan" userId="08a9fb75-bfa9-4619-a08a-5a0f62c1c55f" providerId="ADAL" clId="{A6638E3D-C117-4686-9255-A271E1013A9E}" dt="2025-10-03T13:18:32.343" v="9"/>
        <pc:sldMkLst>
          <pc:docMk/>
          <pc:sldMk cId="3687924093" sldId="4406"/>
        </pc:sldMkLst>
      </pc:sldChg>
      <pc:sldChg chg="addSp delSp modSp add mod">
        <pc:chgData name="Kevin Shehan" userId="08a9fb75-bfa9-4619-a08a-5a0f62c1c55f" providerId="ADAL" clId="{A6638E3D-C117-4686-9255-A271E1013A9E}" dt="2025-10-03T15:05:14.295" v="1415" actId="114"/>
        <pc:sldMkLst>
          <pc:docMk/>
          <pc:sldMk cId="885558756" sldId="4407"/>
        </pc:sldMkLst>
        <pc:spChg chg="add mod">
          <ac:chgData name="Kevin Shehan" userId="08a9fb75-bfa9-4619-a08a-5a0f62c1c55f" providerId="ADAL" clId="{A6638E3D-C117-4686-9255-A271E1013A9E}" dt="2025-10-03T15:05:14.295" v="1415" actId="114"/>
          <ac:spMkLst>
            <pc:docMk/>
            <pc:sldMk cId="885558756" sldId="4407"/>
            <ac:spMk id="4" creationId="{439E556B-7ACC-97E7-BD0A-BD93A0756B24}"/>
          </ac:spMkLst>
        </pc:spChg>
      </pc:sldChg>
      <pc:sldChg chg="addSp delSp modSp add mod">
        <pc:chgData name="Kevin Shehan" userId="08a9fb75-bfa9-4619-a08a-5a0f62c1c55f" providerId="ADAL" clId="{A6638E3D-C117-4686-9255-A271E1013A9E}" dt="2025-10-05T22:37:41.488" v="7810" actId="14100"/>
        <pc:sldMkLst>
          <pc:docMk/>
          <pc:sldMk cId="2132520216" sldId="4408"/>
        </pc:sldMkLst>
        <pc:spChg chg="add mod">
          <ac:chgData name="Kevin Shehan" userId="08a9fb75-bfa9-4619-a08a-5a0f62c1c55f" providerId="ADAL" clId="{A6638E3D-C117-4686-9255-A271E1013A9E}" dt="2025-10-03T13:46:12.496" v="69"/>
          <ac:spMkLst>
            <pc:docMk/>
            <pc:sldMk cId="2132520216" sldId="4408"/>
            <ac:spMk id="8" creationId="{C211AC2F-F357-901E-8237-C53FE72222C0}"/>
          </ac:spMkLst>
        </pc:spChg>
        <pc:spChg chg="add mod">
          <ac:chgData name="Kevin Shehan" userId="08a9fb75-bfa9-4619-a08a-5a0f62c1c55f" providerId="ADAL" clId="{A6638E3D-C117-4686-9255-A271E1013A9E}" dt="2025-10-03T13:46:12.496" v="69"/>
          <ac:spMkLst>
            <pc:docMk/>
            <pc:sldMk cId="2132520216" sldId="4408"/>
            <ac:spMk id="9" creationId="{3F8FF60A-DE02-1A3E-E1C5-F44C4FD3B5E8}"/>
          </ac:spMkLst>
        </pc:spChg>
        <pc:spChg chg="add mod">
          <ac:chgData name="Kevin Shehan" userId="08a9fb75-bfa9-4619-a08a-5a0f62c1c55f" providerId="ADAL" clId="{A6638E3D-C117-4686-9255-A271E1013A9E}" dt="2025-10-03T13:46:12.496" v="69"/>
          <ac:spMkLst>
            <pc:docMk/>
            <pc:sldMk cId="2132520216" sldId="4408"/>
            <ac:spMk id="10" creationId="{5399FCB7-3FB9-EED6-DA56-CBA894729C0A}"/>
          </ac:spMkLst>
        </pc:spChg>
        <pc:spChg chg="mod">
          <ac:chgData name="Kevin Shehan" userId="08a9fb75-bfa9-4619-a08a-5a0f62c1c55f" providerId="ADAL" clId="{A6638E3D-C117-4686-9255-A271E1013A9E}" dt="2025-10-05T22:37:41.488" v="7810" actId="14100"/>
          <ac:spMkLst>
            <pc:docMk/>
            <pc:sldMk cId="2132520216" sldId="4408"/>
            <ac:spMk id="11" creationId="{1ACE3884-5DD3-4F86-13C6-FF34F1D35C8C}"/>
          </ac:spMkLst>
        </pc:spChg>
        <pc:spChg chg="add mod">
          <ac:chgData name="Kevin Shehan" userId="08a9fb75-bfa9-4619-a08a-5a0f62c1c55f" providerId="ADAL" clId="{A6638E3D-C117-4686-9255-A271E1013A9E}" dt="2025-10-03T13:46:12.496" v="69"/>
          <ac:spMkLst>
            <pc:docMk/>
            <pc:sldMk cId="2132520216" sldId="4408"/>
            <ac:spMk id="12" creationId="{D0C968BB-D967-553F-5C4E-50BA7D86FFFF}"/>
          </ac:spMkLst>
        </pc:spChg>
        <pc:spChg chg="add mod">
          <ac:chgData name="Kevin Shehan" userId="08a9fb75-bfa9-4619-a08a-5a0f62c1c55f" providerId="ADAL" clId="{A6638E3D-C117-4686-9255-A271E1013A9E}" dt="2025-10-03T13:46:12.496" v="69"/>
          <ac:spMkLst>
            <pc:docMk/>
            <pc:sldMk cId="2132520216" sldId="4408"/>
            <ac:spMk id="14" creationId="{E1219071-6486-ACF2-E532-D52465F9B164}"/>
          </ac:spMkLst>
        </pc:spChg>
        <pc:spChg chg="add mod">
          <ac:chgData name="Kevin Shehan" userId="08a9fb75-bfa9-4619-a08a-5a0f62c1c55f" providerId="ADAL" clId="{A6638E3D-C117-4686-9255-A271E1013A9E}" dt="2025-10-03T13:46:12.496" v="69"/>
          <ac:spMkLst>
            <pc:docMk/>
            <pc:sldMk cId="2132520216" sldId="4408"/>
            <ac:spMk id="16" creationId="{4726C9D1-E7F4-8B53-FA0E-499539C046F3}"/>
          </ac:spMkLst>
        </pc:spChg>
        <pc:spChg chg="add mod">
          <ac:chgData name="Kevin Shehan" userId="08a9fb75-bfa9-4619-a08a-5a0f62c1c55f" providerId="ADAL" clId="{A6638E3D-C117-4686-9255-A271E1013A9E}" dt="2025-10-03T13:46:12.496" v="69"/>
          <ac:spMkLst>
            <pc:docMk/>
            <pc:sldMk cId="2132520216" sldId="4408"/>
            <ac:spMk id="18" creationId="{56A50E8A-1241-88E6-CF4E-A5429693A553}"/>
          </ac:spMkLst>
        </pc:spChg>
        <pc:spChg chg="add mod">
          <ac:chgData name="Kevin Shehan" userId="08a9fb75-bfa9-4619-a08a-5a0f62c1c55f" providerId="ADAL" clId="{A6638E3D-C117-4686-9255-A271E1013A9E}" dt="2025-10-03T13:46:12.496" v="69"/>
          <ac:spMkLst>
            <pc:docMk/>
            <pc:sldMk cId="2132520216" sldId="4408"/>
            <ac:spMk id="19" creationId="{6AAAF005-AE51-2406-3BD2-200752CB3CE0}"/>
          </ac:spMkLst>
        </pc:spChg>
        <pc:spChg chg="add mod">
          <ac:chgData name="Kevin Shehan" userId="08a9fb75-bfa9-4619-a08a-5a0f62c1c55f" providerId="ADAL" clId="{A6638E3D-C117-4686-9255-A271E1013A9E}" dt="2025-10-03T13:46:12.496" v="69"/>
          <ac:spMkLst>
            <pc:docMk/>
            <pc:sldMk cId="2132520216" sldId="4408"/>
            <ac:spMk id="22" creationId="{6773AE65-0425-C2C6-A9CD-BB257C214686}"/>
          </ac:spMkLst>
        </pc:spChg>
        <pc:spChg chg="add mod">
          <ac:chgData name="Kevin Shehan" userId="08a9fb75-bfa9-4619-a08a-5a0f62c1c55f" providerId="ADAL" clId="{A6638E3D-C117-4686-9255-A271E1013A9E}" dt="2025-10-03T13:46:12.496" v="69"/>
          <ac:spMkLst>
            <pc:docMk/>
            <pc:sldMk cId="2132520216" sldId="4408"/>
            <ac:spMk id="24" creationId="{12B161B7-6895-6E7A-B8A0-3F6BABE953C3}"/>
          </ac:spMkLst>
        </pc:spChg>
      </pc:sldChg>
      <pc:sldChg chg="addSp delSp modSp add mod modClrScheme chgLayout">
        <pc:chgData name="Kevin Shehan" userId="08a9fb75-bfa9-4619-a08a-5a0f62c1c55f" providerId="ADAL" clId="{A6638E3D-C117-4686-9255-A271E1013A9E}" dt="2025-10-03T14:52:14.077" v="1314" actId="20577"/>
        <pc:sldMkLst>
          <pc:docMk/>
          <pc:sldMk cId="692611369" sldId="4409"/>
        </pc:sldMkLst>
        <pc:spChg chg="add mod">
          <ac:chgData name="Kevin Shehan" userId="08a9fb75-bfa9-4619-a08a-5a0f62c1c55f" providerId="ADAL" clId="{A6638E3D-C117-4686-9255-A271E1013A9E}" dt="2025-10-03T14:52:14.077" v="1314" actId="20577"/>
          <ac:spMkLst>
            <pc:docMk/>
            <pc:sldMk cId="692611369" sldId="4409"/>
            <ac:spMk id="2" creationId="{1ACE3884-5DD3-4F86-13C6-FF34F1D35C8C}"/>
          </ac:spMkLst>
        </pc:spChg>
        <pc:spChg chg="mod ord">
          <ac:chgData name="Kevin Shehan" userId="08a9fb75-bfa9-4619-a08a-5a0f62c1c55f" providerId="ADAL" clId="{A6638E3D-C117-4686-9255-A271E1013A9E}" dt="2025-10-03T13:47:04.821" v="105" actId="26606"/>
          <ac:spMkLst>
            <pc:docMk/>
            <pc:sldMk cId="692611369" sldId="4409"/>
            <ac:spMk id="6" creationId="{963D3201-5657-02F4-A5D9-3707BA906426}"/>
          </ac:spMkLst>
        </pc:spChg>
        <pc:spChg chg="mod ord">
          <ac:chgData name="Kevin Shehan" userId="08a9fb75-bfa9-4619-a08a-5a0f62c1c55f" providerId="ADAL" clId="{A6638E3D-C117-4686-9255-A271E1013A9E}" dt="2025-10-03T13:47:04.821" v="105" actId="26606"/>
          <ac:spMkLst>
            <pc:docMk/>
            <pc:sldMk cId="692611369" sldId="4409"/>
            <ac:spMk id="7" creationId="{ADAC723D-D544-C612-6E85-9383175FAE6D}"/>
          </ac:spMkLst>
        </pc:spChg>
        <pc:spChg chg="mod">
          <ac:chgData name="Kevin Shehan" userId="08a9fb75-bfa9-4619-a08a-5a0f62c1c55f" providerId="ADAL" clId="{A6638E3D-C117-4686-9255-A271E1013A9E}" dt="2025-10-03T13:47:04.821" v="105" actId="26606"/>
          <ac:spMkLst>
            <pc:docMk/>
            <pc:sldMk cId="692611369" sldId="4409"/>
            <ac:spMk id="13" creationId="{8850A26E-3818-7E07-A4AF-80943C54583C}"/>
          </ac:spMkLst>
        </pc:spChg>
        <pc:picChg chg="add mod">
          <ac:chgData name="Kevin Shehan" userId="08a9fb75-bfa9-4619-a08a-5a0f62c1c55f" providerId="ADAL" clId="{A6638E3D-C117-4686-9255-A271E1013A9E}" dt="2025-10-03T14:51:38.652" v="1304" actId="962"/>
          <ac:picMkLst>
            <pc:docMk/>
            <pc:sldMk cId="692611369" sldId="4409"/>
            <ac:picMk id="3" creationId="{2ABF1413-DCC1-2DE9-4818-774CE85F521A}"/>
          </ac:picMkLst>
        </pc:picChg>
      </pc:sldChg>
      <pc:sldChg chg="addSp delSp modSp add mod">
        <pc:chgData name="Kevin Shehan" userId="08a9fb75-bfa9-4619-a08a-5a0f62c1c55f" providerId="ADAL" clId="{A6638E3D-C117-4686-9255-A271E1013A9E}" dt="2025-10-05T22:38:35.563" v="7815" actId="20577"/>
        <pc:sldMkLst>
          <pc:docMk/>
          <pc:sldMk cId="1568930874" sldId="4410"/>
        </pc:sldMkLst>
        <pc:spChg chg="add mod">
          <ac:chgData name="Kevin Shehan" userId="08a9fb75-bfa9-4619-a08a-5a0f62c1c55f" providerId="ADAL" clId="{A6638E3D-C117-4686-9255-A271E1013A9E}" dt="2025-10-05T22:38:35.563" v="7815" actId="20577"/>
          <ac:spMkLst>
            <pc:docMk/>
            <pc:sldMk cId="1568930874" sldId="4410"/>
            <ac:spMk id="11" creationId="{1ACE3884-5DD3-4F86-13C6-FF34F1D35C8C}"/>
          </ac:spMkLst>
        </pc:spChg>
        <pc:spChg chg="mod">
          <ac:chgData name="Kevin Shehan" userId="08a9fb75-bfa9-4619-a08a-5a0f62c1c55f" providerId="ADAL" clId="{A6638E3D-C117-4686-9255-A271E1013A9E}" dt="2025-10-03T13:47:12.998" v="121" actId="20577"/>
          <ac:spMkLst>
            <pc:docMk/>
            <pc:sldMk cId="1568930874" sldId="4410"/>
            <ac:spMk id="13" creationId="{1DF4345C-5296-81AC-0830-291110083B17}"/>
          </ac:spMkLst>
        </pc:spChg>
        <pc:picChg chg="add mod">
          <ac:chgData name="Kevin Shehan" userId="08a9fb75-bfa9-4619-a08a-5a0f62c1c55f" providerId="ADAL" clId="{A6638E3D-C117-4686-9255-A271E1013A9E}" dt="2025-10-03T14:51:31.008" v="1272" actId="962"/>
          <ac:picMkLst>
            <pc:docMk/>
            <pc:sldMk cId="1568930874" sldId="4410"/>
            <ac:picMk id="4" creationId="{3A1AADCF-65A0-8557-922E-D156488A7C1F}"/>
          </ac:picMkLst>
        </pc:picChg>
      </pc:sldChg>
      <pc:sldChg chg="addSp delSp modSp add mod">
        <pc:chgData name="Kevin Shehan" userId="08a9fb75-bfa9-4619-a08a-5a0f62c1c55f" providerId="ADAL" clId="{A6638E3D-C117-4686-9255-A271E1013A9E}" dt="2025-10-03T14:54:54.229" v="1355" actId="20577"/>
        <pc:sldMkLst>
          <pc:docMk/>
          <pc:sldMk cId="1449979960" sldId="4411"/>
        </pc:sldMkLst>
        <pc:spChg chg="add mod">
          <ac:chgData name="Kevin Shehan" userId="08a9fb75-bfa9-4619-a08a-5a0f62c1c55f" providerId="ADAL" clId="{A6638E3D-C117-4686-9255-A271E1013A9E}" dt="2025-10-03T14:54:54.229" v="1355" actId="20577"/>
          <ac:spMkLst>
            <pc:docMk/>
            <pc:sldMk cId="1449979960" sldId="4411"/>
            <ac:spMk id="2" creationId="{17092BC4-CBD8-BB30-EB82-7EF7B44EDF3C}"/>
          </ac:spMkLst>
        </pc:spChg>
        <pc:spChg chg="mod">
          <ac:chgData name="Kevin Shehan" userId="08a9fb75-bfa9-4619-a08a-5a0f62c1c55f" providerId="ADAL" clId="{A6638E3D-C117-4686-9255-A271E1013A9E}" dt="2025-10-03T13:47:36.714" v="182" actId="20577"/>
          <ac:spMkLst>
            <pc:docMk/>
            <pc:sldMk cId="1449979960" sldId="4411"/>
            <ac:spMk id="13" creationId="{F125DEDB-C27E-46D9-841E-47C00BAA9D45}"/>
          </ac:spMkLst>
        </pc:spChg>
        <pc:picChg chg="add mod">
          <ac:chgData name="Kevin Shehan" userId="08a9fb75-bfa9-4619-a08a-5a0f62c1c55f" providerId="ADAL" clId="{A6638E3D-C117-4686-9255-A271E1013A9E}" dt="2025-10-03T14:49:16.775" v="1068" actId="1076"/>
          <ac:picMkLst>
            <pc:docMk/>
            <pc:sldMk cId="1449979960" sldId="4411"/>
            <ac:picMk id="3" creationId="{8C190445-4693-5F5E-85B0-E22C7CB0876B}"/>
          </ac:picMkLst>
        </pc:picChg>
        <pc:picChg chg="add mod">
          <ac:chgData name="Kevin Shehan" userId="08a9fb75-bfa9-4619-a08a-5a0f62c1c55f" providerId="ADAL" clId="{A6638E3D-C117-4686-9255-A271E1013A9E}" dt="2025-10-03T14:49:18.823" v="1069" actId="1076"/>
          <ac:picMkLst>
            <pc:docMk/>
            <pc:sldMk cId="1449979960" sldId="4411"/>
            <ac:picMk id="5" creationId="{F302714F-99D8-C37C-1170-071DF9549886}"/>
          </ac:picMkLst>
        </pc:picChg>
      </pc:sldChg>
      <pc:sldChg chg="addSp delSp modSp add mod">
        <pc:chgData name="Kevin Shehan" userId="08a9fb75-bfa9-4619-a08a-5a0f62c1c55f" providerId="ADAL" clId="{A6638E3D-C117-4686-9255-A271E1013A9E}" dt="2025-10-03T14:54:23.188" v="1349" actId="114"/>
        <pc:sldMkLst>
          <pc:docMk/>
          <pc:sldMk cId="4069796367" sldId="4412"/>
        </pc:sldMkLst>
        <pc:spChg chg="add mod">
          <ac:chgData name="Kevin Shehan" userId="08a9fb75-bfa9-4619-a08a-5a0f62c1c55f" providerId="ADAL" clId="{A6638E3D-C117-4686-9255-A271E1013A9E}" dt="2025-10-03T14:54:23.188" v="1349" actId="114"/>
          <ac:spMkLst>
            <pc:docMk/>
            <pc:sldMk cId="4069796367" sldId="4412"/>
            <ac:spMk id="11" creationId="{1ACE3884-5DD3-4F86-13C6-FF34F1D35C8C}"/>
          </ac:spMkLst>
        </pc:spChg>
        <pc:spChg chg="mod">
          <ac:chgData name="Kevin Shehan" userId="08a9fb75-bfa9-4619-a08a-5a0f62c1c55f" providerId="ADAL" clId="{A6638E3D-C117-4686-9255-A271E1013A9E}" dt="2025-10-03T14:28:08.674" v="204" actId="20577"/>
          <ac:spMkLst>
            <pc:docMk/>
            <pc:sldMk cId="4069796367" sldId="4412"/>
            <ac:spMk id="13" creationId="{FA027866-DBA6-6254-C26A-592901641849}"/>
          </ac:spMkLst>
        </pc:spChg>
        <pc:picChg chg="add mod">
          <ac:chgData name="Kevin Shehan" userId="08a9fb75-bfa9-4619-a08a-5a0f62c1c55f" providerId="ADAL" clId="{A6638E3D-C117-4686-9255-A271E1013A9E}" dt="2025-10-03T14:34:03.596" v="778" actId="1076"/>
          <ac:picMkLst>
            <pc:docMk/>
            <pc:sldMk cId="4069796367" sldId="4412"/>
            <ac:picMk id="4" creationId="{7AE9106A-2935-ED19-B6E8-10156BA6F40F}"/>
          </ac:picMkLst>
        </pc:picChg>
        <pc:picChg chg="add mod">
          <ac:chgData name="Kevin Shehan" userId="08a9fb75-bfa9-4619-a08a-5a0f62c1c55f" providerId="ADAL" clId="{A6638E3D-C117-4686-9255-A271E1013A9E}" dt="2025-10-03T14:33:43.388" v="771" actId="1076"/>
          <ac:picMkLst>
            <pc:docMk/>
            <pc:sldMk cId="4069796367" sldId="4412"/>
            <ac:picMk id="1026" creationId="{DE403A4E-2B33-9A10-7688-AA710C19D6FD}"/>
          </ac:picMkLst>
        </pc:picChg>
      </pc:sldChg>
      <pc:sldChg chg="addSp delSp modSp add mod">
        <pc:chgData name="Kevin Shehan" userId="08a9fb75-bfa9-4619-a08a-5a0f62c1c55f" providerId="ADAL" clId="{A6638E3D-C117-4686-9255-A271E1013A9E}" dt="2025-10-05T22:40:10.745" v="7816" actId="20577"/>
        <pc:sldMkLst>
          <pc:docMk/>
          <pc:sldMk cId="781906673" sldId="4413"/>
        </pc:sldMkLst>
        <pc:spChg chg="add mod">
          <ac:chgData name="Kevin Shehan" userId="08a9fb75-bfa9-4619-a08a-5a0f62c1c55f" providerId="ADAL" clId="{A6638E3D-C117-4686-9255-A271E1013A9E}" dt="2025-10-03T14:54:01.716" v="1345" actId="20577"/>
          <ac:spMkLst>
            <pc:docMk/>
            <pc:sldMk cId="781906673" sldId="4413"/>
            <ac:spMk id="2" creationId="{1ACE3884-5DD3-4F86-13C6-FF34F1D35C8C}"/>
          </ac:spMkLst>
        </pc:spChg>
        <pc:spChg chg="add mod">
          <ac:chgData name="Kevin Shehan" userId="08a9fb75-bfa9-4619-a08a-5a0f62c1c55f" providerId="ADAL" clId="{A6638E3D-C117-4686-9255-A271E1013A9E}" dt="2025-10-05T22:40:10.745" v="7816" actId="20577"/>
          <ac:spMkLst>
            <pc:docMk/>
            <pc:sldMk cId="781906673" sldId="4413"/>
            <ac:spMk id="8" creationId="{2AFB0AC8-9CC5-ADF5-FD25-59A3758342B1}"/>
          </ac:spMkLst>
        </pc:spChg>
        <pc:picChg chg="add mod">
          <ac:chgData name="Kevin Shehan" userId="08a9fb75-bfa9-4619-a08a-5a0f62c1c55f" providerId="ADAL" clId="{A6638E3D-C117-4686-9255-A271E1013A9E}" dt="2025-10-03T14:31:15.191" v="485" actId="1076"/>
          <ac:picMkLst>
            <pc:docMk/>
            <pc:sldMk cId="781906673" sldId="4413"/>
            <ac:picMk id="3" creationId="{D28586E2-8A2C-18A7-F1B2-7F50D2393ABC}"/>
          </ac:picMkLst>
        </pc:picChg>
        <pc:picChg chg="add mod">
          <ac:chgData name="Kevin Shehan" userId="08a9fb75-bfa9-4619-a08a-5a0f62c1c55f" providerId="ADAL" clId="{A6638E3D-C117-4686-9255-A271E1013A9E}" dt="2025-10-03T14:32:17.560" v="574" actId="962"/>
          <ac:picMkLst>
            <pc:docMk/>
            <pc:sldMk cId="781906673" sldId="4413"/>
            <ac:picMk id="5" creationId="{E10E0E82-CE11-7CDC-B7B7-0D44CA33B0E3}"/>
          </ac:picMkLst>
        </pc:picChg>
      </pc:sldChg>
      <pc:sldChg chg="addSp delSp modSp add mod">
        <pc:chgData name="Kevin Shehan" userId="08a9fb75-bfa9-4619-a08a-5a0f62c1c55f" providerId="ADAL" clId="{A6638E3D-C117-4686-9255-A271E1013A9E}" dt="2025-10-03T14:29:57.694" v="270" actId="20577"/>
        <pc:sldMkLst>
          <pc:docMk/>
          <pc:sldMk cId="689972566" sldId="4414"/>
        </pc:sldMkLst>
        <pc:spChg chg="add mod">
          <ac:chgData name="Kevin Shehan" userId="08a9fb75-bfa9-4619-a08a-5a0f62c1c55f" providerId="ADAL" clId="{A6638E3D-C117-4686-9255-A271E1013A9E}" dt="2025-10-03T14:29:57.694" v="270" actId="20577"/>
          <ac:spMkLst>
            <pc:docMk/>
            <pc:sldMk cId="689972566" sldId="4414"/>
            <ac:spMk id="11" creationId="{1ACE3884-5DD3-4F86-13C6-FF34F1D35C8C}"/>
          </ac:spMkLst>
        </pc:spChg>
        <pc:spChg chg="mod">
          <ac:chgData name="Kevin Shehan" userId="08a9fb75-bfa9-4619-a08a-5a0f62c1c55f" providerId="ADAL" clId="{A6638E3D-C117-4686-9255-A271E1013A9E}" dt="2025-10-03T14:28:56.349" v="255" actId="20577"/>
          <ac:spMkLst>
            <pc:docMk/>
            <pc:sldMk cId="689972566" sldId="4414"/>
            <ac:spMk id="13" creationId="{DB2EA842-81EE-C4E3-C5F1-0C5CAE4F3DE5}"/>
          </ac:spMkLst>
        </pc:spChg>
      </pc:sldChg>
      <pc:sldChg chg="addSp delSp modSp add mod">
        <pc:chgData name="Kevin Shehan" userId="08a9fb75-bfa9-4619-a08a-5a0f62c1c55f" providerId="ADAL" clId="{A6638E3D-C117-4686-9255-A271E1013A9E}" dt="2025-10-03T18:59:07.878" v="3143" actId="20577"/>
        <pc:sldMkLst>
          <pc:docMk/>
          <pc:sldMk cId="413521107" sldId="4415"/>
        </pc:sldMkLst>
        <pc:spChg chg="add mod">
          <ac:chgData name="Kevin Shehan" userId="08a9fb75-bfa9-4619-a08a-5a0f62c1c55f" providerId="ADAL" clId="{A6638E3D-C117-4686-9255-A271E1013A9E}" dt="2025-10-03T18:59:07.878" v="3143" actId="20577"/>
          <ac:spMkLst>
            <pc:docMk/>
            <pc:sldMk cId="413521107" sldId="4415"/>
            <ac:spMk id="2" creationId="{1ACE3884-5DD3-4F86-13C6-FF34F1D35C8C}"/>
          </ac:spMkLst>
        </pc:spChg>
        <pc:spChg chg="add mod">
          <ac:chgData name="Kevin Shehan" userId="08a9fb75-bfa9-4619-a08a-5a0f62c1c55f" providerId="ADAL" clId="{A6638E3D-C117-4686-9255-A271E1013A9E}" dt="2025-10-03T18:58:14.422" v="3134" actId="5793"/>
          <ac:spMkLst>
            <pc:docMk/>
            <pc:sldMk cId="413521107" sldId="4415"/>
            <ac:spMk id="3" creationId="{4547F381-6A37-75D0-DE37-08BB48C79D83}"/>
          </ac:spMkLst>
        </pc:spChg>
        <pc:spChg chg="mod">
          <ac:chgData name="Kevin Shehan" userId="08a9fb75-bfa9-4619-a08a-5a0f62c1c55f" providerId="ADAL" clId="{A6638E3D-C117-4686-9255-A271E1013A9E}" dt="2025-10-03T15:07:17.988" v="1456" actId="20577"/>
          <ac:spMkLst>
            <pc:docMk/>
            <pc:sldMk cId="413521107" sldId="4415"/>
            <ac:spMk id="13" creationId="{B3FE0EF1-29F0-3BCC-8281-B14C53AB8E7B}"/>
          </ac:spMkLst>
        </pc:spChg>
        <pc:picChg chg="add mod">
          <ac:chgData name="Kevin Shehan" userId="08a9fb75-bfa9-4619-a08a-5a0f62c1c55f" providerId="ADAL" clId="{A6638E3D-C117-4686-9255-A271E1013A9E}" dt="2025-10-03T18:57:15.208" v="3100" actId="962"/>
          <ac:picMkLst>
            <pc:docMk/>
            <pc:sldMk cId="413521107" sldId="4415"/>
            <ac:picMk id="4" creationId="{A0F10718-C431-21F6-1936-EA21170AA4BC}"/>
          </ac:picMkLst>
        </pc:picChg>
      </pc:sldChg>
      <pc:sldChg chg="addSp delSp modSp add mod">
        <pc:chgData name="Kevin Shehan" userId="08a9fb75-bfa9-4619-a08a-5a0f62c1c55f" providerId="ADAL" clId="{A6638E3D-C117-4686-9255-A271E1013A9E}" dt="2025-10-03T18:56:48.182" v="3069" actId="115"/>
        <pc:sldMkLst>
          <pc:docMk/>
          <pc:sldMk cId="3773980866" sldId="4416"/>
        </pc:sldMkLst>
        <pc:spChg chg="add mod">
          <ac:chgData name="Kevin Shehan" userId="08a9fb75-bfa9-4619-a08a-5a0f62c1c55f" providerId="ADAL" clId="{A6638E3D-C117-4686-9255-A271E1013A9E}" dt="2025-10-03T18:56:48.182" v="3069" actId="115"/>
          <ac:spMkLst>
            <pc:docMk/>
            <pc:sldMk cId="3773980866" sldId="4416"/>
            <ac:spMk id="11" creationId="{1ACE3884-5DD3-4F86-13C6-FF34F1D35C8C}"/>
          </ac:spMkLst>
        </pc:spChg>
        <pc:spChg chg="mod">
          <ac:chgData name="Kevin Shehan" userId="08a9fb75-bfa9-4619-a08a-5a0f62c1c55f" providerId="ADAL" clId="{A6638E3D-C117-4686-9255-A271E1013A9E}" dt="2025-10-03T15:07:39.551" v="1469" actId="20577"/>
          <ac:spMkLst>
            <pc:docMk/>
            <pc:sldMk cId="3773980866" sldId="4416"/>
            <ac:spMk id="13" creationId="{8CCE27F7-DF25-868B-2D66-D5EABA16DA09}"/>
          </ac:spMkLst>
        </pc:spChg>
        <pc:picChg chg="add mod">
          <ac:chgData name="Kevin Shehan" userId="08a9fb75-bfa9-4619-a08a-5a0f62c1c55f" providerId="ADAL" clId="{A6638E3D-C117-4686-9255-A271E1013A9E}" dt="2025-10-03T18:55:37.881" v="3023" actId="962"/>
          <ac:picMkLst>
            <pc:docMk/>
            <pc:sldMk cId="3773980866" sldId="4416"/>
            <ac:picMk id="5" creationId="{628A1CA4-1B21-152F-D8DE-3936411A881C}"/>
          </ac:picMkLst>
        </pc:picChg>
      </pc:sldChg>
      <pc:sldChg chg="addSp delSp modSp add mod">
        <pc:chgData name="Kevin Shehan" userId="08a9fb75-bfa9-4619-a08a-5a0f62c1c55f" providerId="ADAL" clId="{A6638E3D-C117-4686-9255-A271E1013A9E}" dt="2025-10-03T18:55:20.026" v="2908" actId="20577"/>
        <pc:sldMkLst>
          <pc:docMk/>
          <pc:sldMk cId="686237258" sldId="4417"/>
        </pc:sldMkLst>
        <pc:spChg chg="add mod">
          <ac:chgData name="Kevin Shehan" userId="08a9fb75-bfa9-4619-a08a-5a0f62c1c55f" providerId="ADAL" clId="{A6638E3D-C117-4686-9255-A271E1013A9E}" dt="2025-10-03T18:55:20.026" v="2908" actId="20577"/>
          <ac:spMkLst>
            <pc:docMk/>
            <pc:sldMk cId="686237258" sldId="4417"/>
            <ac:spMk id="2" creationId="{1ACE3884-5DD3-4F86-13C6-FF34F1D35C8C}"/>
          </ac:spMkLst>
        </pc:spChg>
        <pc:picChg chg="add mod">
          <ac:chgData name="Kevin Shehan" userId="08a9fb75-bfa9-4619-a08a-5a0f62c1c55f" providerId="ADAL" clId="{A6638E3D-C117-4686-9255-A271E1013A9E}" dt="2025-10-03T18:54:44.591" v="2897" actId="962"/>
          <ac:picMkLst>
            <pc:docMk/>
            <pc:sldMk cId="686237258" sldId="4417"/>
            <ac:picMk id="3" creationId="{893B4A0D-E824-2FC2-74C3-AE072BFE4585}"/>
          </ac:picMkLst>
        </pc:picChg>
      </pc:sldChg>
      <pc:sldChg chg="addSp delSp modSp add mod">
        <pc:chgData name="Kevin Shehan" userId="08a9fb75-bfa9-4619-a08a-5a0f62c1c55f" providerId="ADAL" clId="{A6638E3D-C117-4686-9255-A271E1013A9E}" dt="2025-10-03T18:54:30.913" v="2789" actId="20577"/>
        <pc:sldMkLst>
          <pc:docMk/>
          <pc:sldMk cId="4181392175" sldId="4418"/>
        </pc:sldMkLst>
        <pc:spChg chg="add mod">
          <ac:chgData name="Kevin Shehan" userId="08a9fb75-bfa9-4619-a08a-5a0f62c1c55f" providerId="ADAL" clId="{A6638E3D-C117-4686-9255-A271E1013A9E}" dt="2025-10-03T18:54:30.913" v="2789" actId="20577"/>
          <ac:spMkLst>
            <pc:docMk/>
            <pc:sldMk cId="4181392175" sldId="4418"/>
            <ac:spMk id="11" creationId="{1ACE3884-5DD3-4F86-13C6-FF34F1D35C8C}"/>
          </ac:spMkLst>
        </pc:spChg>
        <pc:picChg chg="add mod">
          <ac:chgData name="Kevin Shehan" userId="08a9fb75-bfa9-4619-a08a-5a0f62c1c55f" providerId="ADAL" clId="{A6638E3D-C117-4686-9255-A271E1013A9E}" dt="2025-10-03T18:53:56.396" v="2775" actId="962"/>
          <ac:picMkLst>
            <pc:docMk/>
            <pc:sldMk cId="4181392175" sldId="4418"/>
            <ac:picMk id="4" creationId="{40D9B06A-00AD-999F-5495-0EEB5A22240E}"/>
          </ac:picMkLst>
        </pc:picChg>
      </pc:sldChg>
      <pc:sldChg chg="addSp delSp modSp add mod">
        <pc:chgData name="Kevin Shehan" userId="08a9fb75-bfa9-4619-a08a-5a0f62c1c55f" providerId="ADAL" clId="{A6638E3D-C117-4686-9255-A271E1013A9E}" dt="2025-10-03T18:53:35.937" v="2643" actId="20577"/>
        <pc:sldMkLst>
          <pc:docMk/>
          <pc:sldMk cId="3129186650" sldId="4419"/>
        </pc:sldMkLst>
        <pc:spChg chg="add mod">
          <ac:chgData name="Kevin Shehan" userId="08a9fb75-bfa9-4619-a08a-5a0f62c1c55f" providerId="ADAL" clId="{A6638E3D-C117-4686-9255-A271E1013A9E}" dt="2025-10-03T18:53:35.937" v="2643" actId="20577"/>
          <ac:spMkLst>
            <pc:docMk/>
            <pc:sldMk cId="3129186650" sldId="4419"/>
            <ac:spMk id="2" creationId="{1ACE3884-5DD3-4F86-13C6-FF34F1D35C8C}"/>
          </ac:spMkLst>
        </pc:spChg>
        <pc:picChg chg="add mod">
          <ac:chgData name="Kevin Shehan" userId="08a9fb75-bfa9-4619-a08a-5a0f62c1c55f" providerId="ADAL" clId="{A6638E3D-C117-4686-9255-A271E1013A9E}" dt="2025-10-03T18:52:29.369" v="2574" actId="1076"/>
          <ac:picMkLst>
            <pc:docMk/>
            <pc:sldMk cId="3129186650" sldId="4419"/>
            <ac:picMk id="3" creationId="{292D0833-DCB2-4BA6-FD09-C67E4FEBCF8F}"/>
          </ac:picMkLst>
        </pc:picChg>
      </pc:sldChg>
      <pc:sldChg chg="addSp delSp modSp add mod">
        <pc:chgData name="Kevin Shehan" userId="08a9fb75-bfa9-4619-a08a-5a0f62c1c55f" providerId="ADAL" clId="{A6638E3D-C117-4686-9255-A271E1013A9E}" dt="2025-10-03T18:52:08.228" v="2454" actId="20577"/>
        <pc:sldMkLst>
          <pc:docMk/>
          <pc:sldMk cId="1739707186" sldId="4420"/>
        </pc:sldMkLst>
        <pc:spChg chg="add mod">
          <ac:chgData name="Kevin Shehan" userId="08a9fb75-bfa9-4619-a08a-5a0f62c1c55f" providerId="ADAL" clId="{A6638E3D-C117-4686-9255-A271E1013A9E}" dt="2025-10-03T15:10:20.840" v="1543" actId="20577"/>
          <ac:spMkLst>
            <pc:docMk/>
            <pc:sldMk cId="1739707186" sldId="4420"/>
            <ac:spMk id="5" creationId="{5F750F9D-7A37-42AB-1D48-9C7AD0F9711C}"/>
          </ac:spMkLst>
        </pc:spChg>
        <pc:spChg chg="add mod">
          <ac:chgData name="Kevin Shehan" userId="08a9fb75-bfa9-4619-a08a-5a0f62c1c55f" providerId="ADAL" clId="{A6638E3D-C117-4686-9255-A271E1013A9E}" dt="2025-10-03T18:52:08.228" v="2454" actId="20577"/>
          <ac:spMkLst>
            <pc:docMk/>
            <pc:sldMk cId="1739707186" sldId="4420"/>
            <ac:spMk id="11" creationId="{1ACE3884-5DD3-4F86-13C6-FF34F1D35C8C}"/>
          </ac:spMkLst>
        </pc:spChg>
        <pc:picChg chg="add mod">
          <ac:chgData name="Kevin Shehan" userId="08a9fb75-bfa9-4619-a08a-5a0f62c1c55f" providerId="ADAL" clId="{A6638E3D-C117-4686-9255-A271E1013A9E}" dt="2025-10-03T18:51:06.014" v="2426" actId="962"/>
          <ac:picMkLst>
            <pc:docMk/>
            <pc:sldMk cId="1739707186" sldId="4420"/>
            <ac:picMk id="8" creationId="{5184274A-532D-F706-901B-3775C0DF937D}"/>
          </ac:picMkLst>
        </pc:picChg>
      </pc:sldChg>
      <pc:sldChg chg="addSp delSp modSp add mod">
        <pc:chgData name="Kevin Shehan" userId="08a9fb75-bfa9-4619-a08a-5a0f62c1c55f" providerId="ADAL" clId="{A6638E3D-C117-4686-9255-A271E1013A9E}" dt="2025-10-03T18:51:39.368" v="2434" actId="1076"/>
        <pc:sldMkLst>
          <pc:docMk/>
          <pc:sldMk cId="4119056467" sldId="4421"/>
        </pc:sldMkLst>
        <pc:spChg chg="add mod">
          <ac:chgData name="Kevin Shehan" userId="08a9fb75-bfa9-4619-a08a-5a0f62c1c55f" providerId="ADAL" clId="{A6638E3D-C117-4686-9255-A271E1013A9E}" dt="2025-10-03T18:51:39.368" v="2434" actId="1076"/>
          <ac:spMkLst>
            <pc:docMk/>
            <pc:sldMk cId="4119056467" sldId="4421"/>
            <ac:spMk id="3" creationId="{DF689949-A7BF-3DCD-21B8-FC423DFBE222}"/>
          </ac:spMkLst>
        </pc:spChg>
        <pc:picChg chg="add mod">
          <ac:chgData name="Kevin Shehan" userId="08a9fb75-bfa9-4619-a08a-5a0f62c1c55f" providerId="ADAL" clId="{A6638E3D-C117-4686-9255-A271E1013A9E}" dt="2025-10-03T18:50:03.100" v="2309" actId="962"/>
          <ac:picMkLst>
            <pc:docMk/>
            <pc:sldMk cId="4119056467" sldId="4421"/>
            <ac:picMk id="2" creationId="{6DC5E4CA-92D7-AEF6-206D-76DF66623834}"/>
          </ac:picMkLst>
        </pc:picChg>
      </pc:sldChg>
      <pc:sldChg chg="addSp delSp modSp add mod">
        <pc:chgData name="Kevin Shehan" userId="08a9fb75-bfa9-4619-a08a-5a0f62c1c55f" providerId="ADAL" clId="{A6638E3D-C117-4686-9255-A271E1013A9E}" dt="2025-10-03T18:49:31.209" v="2207" actId="123"/>
        <pc:sldMkLst>
          <pc:docMk/>
          <pc:sldMk cId="2077351255" sldId="4422"/>
        </pc:sldMkLst>
        <pc:spChg chg="add mod">
          <ac:chgData name="Kevin Shehan" userId="08a9fb75-bfa9-4619-a08a-5a0f62c1c55f" providerId="ADAL" clId="{A6638E3D-C117-4686-9255-A271E1013A9E}" dt="2025-10-03T18:49:31.209" v="2207" actId="123"/>
          <ac:spMkLst>
            <pc:docMk/>
            <pc:sldMk cId="2077351255" sldId="4422"/>
            <ac:spMk id="4" creationId="{DF689949-A7BF-3DCD-21B8-FC423DFBE222}"/>
          </ac:spMkLst>
        </pc:spChg>
        <pc:picChg chg="add mod">
          <ac:chgData name="Kevin Shehan" userId="08a9fb75-bfa9-4619-a08a-5a0f62c1c55f" providerId="ADAL" clId="{A6638E3D-C117-4686-9255-A271E1013A9E}" dt="2025-10-03T18:48:32.571" v="2098" actId="962"/>
          <ac:picMkLst>
            <pc:docMk/>
            <pc:sldMk cId="2077351255" sldId="4422"/>
            <ac:picMk id="8" creationId="{21B72469-3769-9771-A0EB-A11D6A0DF610}"/>
          </ac:picMkLst>
        </pc:picChg>
        <pc:picChg chg="add mod">
          <ac:chgData name="Kevin Shehan" userId="08a9fb75-bfa9-4619-a08a-5a0f62c1c55f" providerId="ADAL" clId="{A6638E3D-C117-4686-9255-A271E1013A9E}" dt="2025-10-03T18:48:41.130" v="2192" actId="962"/>
          <ac:picMkLst>
            <pc:docMk/>
            <pc:sldMk cId="2077351255" sldId="4422"/>
            <ac:picMk id="9" creationId="{881240BF-7B0E-DD21-6D56-5A9338246802}"/>
          </ac:picMkLst>
        </pc:picChg>
      </pc:sldChg>
      <pc:sldChg chg="addSp delSp modSp add mod">
        <pc:chgData name="Kevin Shehan" userId="08a9fb75-bfa9-4619-a08a-5a0f62c1c55f" providerId="ADAL" clId="{A6638E3D-C117-4686-9255-A271E1013A9E}" dt="2025-10-03T18:48:07.887" v="1991" actId="114"/>
        <pc:sldMkLst>
          <pc:docMk/>
          <pc:sldMk cId="3763279626" sldId="4423"/>
        </pc:sldMkLst>
        <pc:spChg chg="add mod">
          <ac:chgData name="Kevin Shehan" userId="08a9fb75-bfa9-4619-a08a-5a0f62c1c55f" providerId="ADAL" clId="{A6638E3D-C117-4686-9255-A271E1013A9E}" dt="2025-10-03T18:48:07.887" v="1991" actId="114"/>
          <ac:spMkLst>
            <pc:docMk/>
            <pc:sldMk cId="3763279626" sldId="4423"/>
            <ac:spMk id="2" creationId="{DF689949-A7BF-3DCD-21B8-FC423DFBE222}"/>
          </ac:spMkLst>
        </pc:spChg>
        <pc:picChg chg="add mod">
          <ac:chgData name="Kevin Shehan" userId="08a9fb75-bfa9-4619-a08a-5a0f62c1c55f" providerId="ADAL" clId="{A6638E3D-C117-4686-9255-A271E1013A9E}" dt="2025-10-03T18:47:31.331" v="1867" actId="962"/>
          <ac:picMkLst>
            <pc:docMk/>
            <pc:sldMk cId="3763279626" sldId="4423"/>
            <ac:picMk id="3" creationId="{74B978ED-A8D1-6A71-DF31-C30F82705306}"/>
          </ac:picMkLst>
        </pc:picChg>
        <pc:picChg chg="add mod">
          <ac:chgData name="Kevin Shehan" userId="08a9fb75-bfa9-4619-a08a-5a0f62c1c55f" providerId="ADAL" clId="{A6638E3D-C117-4686-9255-A271E1013A9E}" dt="2025-10-03T18:47:41.627" v="1985" actId="962"/>
          <ac:picMkLst>
            <pc:docMk/>
            <pc:sldMk cId="3763279626" sldId="4423"/>
            <ac:picMk id="10" creationId="{00B2A7DF-E684-7220-59A5-C758CD10F844}"/>
          </ac:picMkLst>
        </pc:picChg>
      </pc:sldChg>
      <pc:sldChg chg="addSp delSp modSp add mod">
        <pc:chgData name="Kevin Shehan" userId="08a9fb75-bfa9-4619-a08a-5a0f62c1c55f" providerId="ADAL" clId="{A6638E3D-C117-4686-9255-A271E1013A9E}" dt="2025-10-03T18:47:15.801" v="1727" actId="1076"/>
        <pc:sldMkLst>
          <pc:docMk/>
          <pc:sldMk cId="3690104893" sldId="4424"/>
        </pc:sldMkLst>
        <pc:spChg chg="add mod">
          <ac:chgData name="Kevin Shehan" userId="08a9fb75-bfa9-4619-a08a-5a0f62c1c55f" providerId="ADAL" clId="{A6638E3D-C117-4686-9255-A271E1013A9E}" dt="2025-10-03T18:47:15.801" v="1727" actId="1076"/>
          <ac:spMkLst>
            <pc:docMk/>
            <pc:sldMk cId="3690104893" sldId="4424"/>
            <ac:spMk id="11" creationId="{1ACE3884-5DD3-4F86-13C6-FF34F1D35C8C}"/>
          </ac:spMkLst>
        </pc:spChg>
        <pc:picChg chg="add mod">
          <ac:chgData name="Kevin Shehan" userId="08a9fb75-bfa9-4619-a08a-5a0f62c1c55f" providerId="ADAL" clId="{A6638E3D-C117-4686-9255-A271E1013A9E}" dt="2025-10-03T18:45:22.191" v="1665" actId="962"/>
          <ac:picMkLst>
            <pc:docMk/>
            <pc:sldMk cId="3690104893" sldId="4424"/>
            <ac:picMk id="4" creationId="{5C80451A-77EB-52B2-1FE3-282F1DAC18AB}"/>
          </ac:picMkLst>
        </pc:picChg>
      </pc:sldChg>
      <pc:sldChg chg="addSp delSp modSp add mod">
        <pc:chgData name="Kevin Shehan" userId="08a9fb75-bfa9-4619-a08a-5a0f62c1c55f" providerId="ADAL" clId="{A6638E3D-C117-4686-9255-A271E1013A9E}" dt="2025-10-03T20:14:24.829" v="5636" actId="20577"/>
        <pc:sldMkLst>
          <pc:docMk/>
          <pc:sldMk cId="533622074" sldId="4425"/>
        </pc:sldMkLst>
        <pc:spChg chg="add mod">
          <ac:chgData name="Kevin Shehan" userId="08a9fb75-bfa9-4619-a08a-5a0f62c1c55f" providerId="ADAL" clId="{A6638E3D-C117-4686-9255-A271E1013A9E}" dt="2025-10-03T20:14:24.829" v="5636" actId="20577"/>
          <ac:spMkLst>
            <pc:docMk/>
            <pc:sldMk cId="533622074" sldId="4425"/>
            <ac:spMk id="2" creationId="{16BBC45F-2618-5D76-9C4C-2E5D8302CB52}"/>
          </ac:spMkLst>
        </pc:spChg>
        <pc:spChg chg="mod">
          <ac:chgData name="Kevin Shehan" userId="08a9fb75-bfa9-4619-a08a-5a0f62c1c55f" providerId="ADAL" clId="{A6638E3D-C117-4686-9255-A271E1013A9E}" dt="2025-10-03T18:59:25.821" v="3165" actId="20577"/>
          <ac:spMkLst>
            <pc:docMk/>
            <pc:sldMk cId="533622074" sldId="4425"/>
            <ac:spMk id="5" creationId="{27646DF6-79D2-58C4-2B7E-C3AF9C6DFDF3}"/>
          </ac:spMkLst>
        </pc:spChg>
        <pc:spChg chg="add mod">
          <ac:chgData name="Kevin Shehan" userId="08a9fb75-bfa9-4619-a08a-5a0f62c1c55f" providerId="ADAL" clId="{A6638E3D-C117-4686-9255-A271E1013A9E}" dt="2025-10-03T19:01:17.715" v="3173"/>
          <ac:spMkLst>
            <pc:docMk/>
            <pc:sldMk cId="533622074" sldId="4425"/>
            <ac:spMk id="8" creationId="{3A43CF1C-40B3-3CE8-8652-E75A3FC6BDAE}"/>
          </ac:spMkLst>
        </pc:spChg>
        <pc:picChg chg="add mod">
          <ac:chgData name="Kevin Shehan" userId="08a9fb75-bfa9-4619-a08a-5a0f62c1c55f" providerId="ADAL" clId="{A6638E3D-C117-4686-9255-A271E1013A9E}" dt="2025-10-03T20:12:20.913" v="5569" actId="1076"/>
          <ac:picMkLst>
            <pc:docMk/>
            <pc:sldMk cId="533622074" sldId="4425"/>
            <ac:picMk id="3" creationId="{EAC549D3-D710-12B6-3871-739AD7190B09}"/>
          </ac:picMkLst>
        </pc:picChg>
      </pc:sldChg>
      <pc:sldChg chg="addSp delSp modSp add mod">
        <pc:chgData name="Kevin Shehan" userId="08a9fb75-bfa9-4619-a08a-5a0f62c1c55f" providerId="ADAL" clId="{A6638E3D-C117-4686-9255-A271E1013A9E}" dt="2025-10-03T20:09:59.433" v="5567" actId="1076"/>
        <pc:sldMkLst>
          <pc:docMk/>
          <pc:sldMk cId="1374220996" sldId="4426"/>
        </pc:sldMkLst>
        <pc:spChg chg="mod">
          <ac:chgData name="Kevin Shehan" userId="08a9fb75-bfa9-4619-a08a-5a0f62c1c55f" providerId="ADAL" clId="{A6638E3D-C117-4686-9255-A271E1013A9E}" dt="2025-10-03T19:01:33.246" v="3193" actId="20577"/>
          <ac:spMkLst>
            <pc:docMk/>
            <pc:sldMk cId="1374220996" sldId="4426"/>
            <ac:spMk id="5" creationId="{B77C2355-562E-5962-7F0D-719CEF071C9A}"/>
          </ac:spMkLst>
        </pc:spChg>
        <pc:spChg chg="add mod">
          <ac:chgData name="Kevin Shehan" userId="08a9fb75-bfa9-4619-a08a-5a0f62c1c55f" providerId="ADAL" clId="{A6638E3D-C117-4686-9255-A271E1013A9E}" dt="2025-10-03T20:09:59.433" v="5567" actId="1076"/>
          <ac:spMkLst>
            <pc:docMk/>
            <pc:sldMk cId="1374220996" sldId="4426"/>
            <ac:spMk id="11" creationId="{1ACE3884-5DD3-4F86-13C6-FF34F1D35C8C}"/>
          </ac:spMkLst>
        </pc:spChg>
      </pc:sldChg>
      <pc:sldChg chg="addSp delSp modSp add mod">
        <pc:chgData name="Kevin Shehan" userId="08a9fb75-bfa9-4619-a08a-5a0f62c1c55f" providerId="ADAL" clId="{A6638E3D-C117-4686-9255-A271E1013A9E}" dt="2025-10-03T20:08:24.836" v="5561" actId="1076"/>
        <pc:sldMkLst>
          <pc:docMk/>
          <pc:sldMk cId="1396859262" sldId="4427"/>
        </pc:sldMkLst>
        <pc:spChg chg="add mod">
          <ac:chgData name="Kevin Shehan" userId="08a9fb75-bfa9-4619-a08a-5a0f62c1c55f" providerId="ADAL" clId="{A6638E3D-C117-4686-9255-A271E1013A9E}" dt="2025-10-03T20:08:24.836" v="5561" actId="1076"/>
          <ac:spMkLst>
            <pc:docMk/>
            <pc:sldMk cId="1396859262" sldId="4427"/>
            <ac:spMk id="2" creationId="{1ACE3884-5DD3-4F86-13C6-FF34F1D35C8C}"/>
          </ac:spMkLst>
        </pc:spChg>
        <pc:picChg chg="add mod">
          <ac:chgData name="Kevin Shehan" userId="08a9fb75-bfa9-4619-a08a-5a0f62c1c55f" providerId="ADAL" clId="{A6638E3D-C117-4686-9255-A271E1013A9E}" dt="2025-10-03T20:07:25.742" v="5377" actId="962"/>
          <ac:picMkLst>
            <pc:docMk/>
            <pc:sldMk cId="1396859262" sldId="4427"/>
            <ac:picMk id="3" creationId="{BB9C213D-441E-64E4-6D3C-9C662E7F21D0}"/>
          </ac:picMkLst>
        </pc:picChg>
        <pc:picChg chg="add mod">
          <ac:chgData name="Kevin Shehan" userId="08a9fb75-bfa9-4619-a08a-5a0f62c1c55f" providerId="ADAL" clId="{A6638E3D-C117-4686-9255-A271E1013A9E}" dt="2025-10-03T20:07:35.227" v="5449" actId="962"/>
          <ac:picMkLst>
            <pc:docMk/>
            <pc:sldMk cId="1396859262" sldId="4427"/>
            <ac:picMk id="4" creationId="{97A53A48-7DB8-F1FB-B4E2-341350D010AF}"/>
          </ac:picMkLst>
        </pc:picChg>
        <pc:picChg chg="add mod">
          <ac:chgData name="Kevin Shehan" userId="08a9fb75-bfa9-4619-a08a-5a0f62c1c55f" providerId="ADAL" clId="{A6638E3D-C117-4686-9255-A271E1013A9E}" dt="2025-10-03T20:07:46.291" v="5543" actId="962"/>
          <ac:picMkLst>
            <pc:docMk/>
            <pc:sldMk cId="1396859262" sldId="4427"/>
            <ac:picMk id="8" creationId="{36842FB7-3458-32DD-F1BF-314829F0950A}"/>
          </ac:picMkLst>
        </pc:picChg>
      </pc:sldChg>
      <pc:sldChg chg="addSp delSp modSp add mod">
        <pc:chgData name="Kevin Shehan" userId="08a9fb75-bfa9-4619-a08a-5a0f62c1c55f" providerId="ADAL" clId="{A6638E3D-C117-4686-9255-A271E1013A9E}" dt="2025-10-03T20:06:48.887" v="5200" actId="20577"/>
        <pc:sldMkLst>
          <pc:docMk/>
          <pc:sldMk cId="1244695732" sldId="4428"/>
        </pc:sldMkLst>
        <pc:spChg chg="add mod">
          <ac:chgData name="Kevin Shehan" userId="08a9fb75-bfa9-4619-a08a-5a0f62c1c55f" providerId="ADAL" clId="{A6638E3D-C117-4686-9255-A271E1013A9E}" dt="2025-10-03T20:06:48.887" v="5200" actId="20577"/>
          <ac:spMkLst>
            <pc:docMk/>
            <pc:sldMk cId="1244695732" sldId="4428"/>
            <ac:spMk id="11" creationId="{1ACE3884-5DD3-4F86-13C6-FF34F1D35C8C}"/>
          </ac:spMkLst>
        </pc:spChg>
        <pc:picChg chg="add mod">
          <ac:chgData name="Kevin Shehan" userId="08a9fb75-bfa9-4619-a08a-5a0f62c1c55f" providerId="ADAL" clId="{A6638E3D-C117-4686-9255-A271E1013A9E}" dt="2025-10-03T19:49:10.552" v="5179" actId="962"/>
          <ac:picMkLst>
            <pc:docMk/>
            <pc:sldMk cId="1244695732" sldId="4428"/>
            <ac:picMk id="9" creationId="{1FB99863-E9F2-5EB4-866E-77739F62B48F}"/>
          </ac:picMkLst>
        </pc:picChg>
      </pc:sldChg>
      <pc:sldChg chg="addSp delSp modSp add mod">
        <pc:chgData name="Kevin Shehan" userId="08a9fb75-bfa9-4619-a08a-5a0f62c1c55f" providerId="ADAL" clId="{A6638E3D-C117-4686-9255-A271E1013A9E}" dt="2025-10-03T19:48:50.659" v="5000" actId="1076"/>
        <pc:sldMkLst>
          <pc:docMk/>
          <pc:sldMk cId="935303239" sldId="4429"/>
        </pc:sldMkLst>
        <pc:spChg chg="add mod">
          <ac:chgData name="Kevin Shehan" userId="08a9fb75-bfa9-4619-a08a-5a0f62c1c55f" providerId="ADAL" clId="{A6638E3D-C117-4686-9255-A271E1013A9E}" dt="2025-10-03T19:48:50.659" v="5000" actId="1076"/>
          <ac:spMkLst>
            <pc:docMk/>
            <pc:sldMk cId="935303239" sldId="4429"/>
            <ac:spMk id="2" creationId="{1ACE3884-5DD3-4F86-13C6-FF34F1D35C8C}"/>
          </ac:spMkLst>
        </pc:spChg>
        <pc:spChg chg="mod">
          <ac:chgData name="Kevin Shehan" userId="08a9fb75-bfa9-4619-a08a-5a0f62c1c55f" providerId="ADAL" clId="{A6638E3D-C117-4686-9255-A271E1013A9E}" dt="2025-10-03T19:27:25.436" v="3236" actId="20577"/>
          <ac:spMkLst>
            <pc:docMk/>
            <pc:sldMk cId="935303239" sldId="4429"/>
            <ac:spMk id="5" creationId="{44894A66-8039-4780-461C-235FBA8DE7DE}"/>
          </ac:spMkLst>
        </pc:spChg>
        <pc:picChg chg="add mod">
          <ac:chgData name="Kevin Shehan" userId="08a9fb75-bfa9-4619-a08a-5a0f62c1c55f" providerId="ADAL" clId="{A6638E3D-C117-4686-9255-A271E1013A9E}" dt="2025-10-03T19:48:24.073" v="4973" actId="1076"/>
          <ac:picMkLst>
            <pc:docMk/>
            <pc:sldMk cId="935303239" sldId="4429"/>
            <ac:picMk id="3" creationId="{FD2822E3-CDDD-9AD9-1FD2-D7E2F41C48B2}"/>
          </ac:picMkLst>
        </pc:picChg>
        <pc:picChg chg="add mod">
          <ac:chgData name="Kevin Shehan" userId="08a9fb75-bfa9-4619-a08a-5a0f62c1c55f" providerId="ADAL" clId="{A6638E3D-C117-4686-9255-A271E1013A9E}" dt="2025-10-03T19:48:31.964" v="4977" actId="1076"/>
          <ac:picMkLst>
            <pc:docMk/>
            <pc:sldMk cId="935303239" sldId="4429"/>
            <ac:picMk id="4" creationId="{C5B5DB76-69EB-91D5-3319-889413BF4CAB}"/>
          </ac:picMkLst>
        </pc:picChg>
        <pc:picChg chg="add mod">
          <ac:chgData name="Kevin Shehan" userId="08a9fb75-bfa9-4619-a08a-5a0f62c1c55f" providerId="ADAL" clId="{A6638E3D-C117-4686-9255-A271E1013A9E}" dt="2025-10-03T19:48:21.425" v="4971" actId="1076"/>
          <ac:picMkLst>
            <pc:docMk/>
            <pc:sldMk cId="935303239" sldId="4429"/>
            <ac:picMk id="8" creationId="{E638FE22-A5EB-323C-1F6D-A9BC9E243325}"/>
          </ac:picMkLst>
        </pc:picChg>
      </pc:sldChg>
      <pc:sldChg chg="addSp delSp modSp add mod">
        <pc:chgData name="Kevin Shehan" userId="08a9fb75-bfa9-4619-a08a-5a0f62c1c55f" providerId="ADAL" clId="{A6638E3D-C117-4686-9255-A271E1013A9E}" dt="2025-10-03T19:46:41.368" v="4638" actId="1076"/>
        <pc:sldMkLst>
          <pc:docMk/>
          <pc:sldMk cId="3075018674" sldId="4430"/>
        </pc:sldMkLst>
        <pc:spChg chg="mod">
          <ac:chgData name="Kevin Shehan" userId="08a9fb75-bfa9-4619-a08a-5a0f62c1c55f" providerId="ADAL" clId="{A6638E3D-C117-4686-9255-A271E1013A9E}" dt="2025-10-03T19:27:38.499" v="3259" actId="20577"/>
          <ac:spMkLst>
            <pc:docMk/>
            <pc:sldMk cId="3075018674" sldId="4430"/>
            <ac:spMk id="5" creationId="{699639AB-D12E-C452-4A93-5A49F693172C}"/>
          </ac:spMkLst>
        </pc:spChg>
        <pc:spChg chg="add mod">
          <ac:chgData name="Kevin Shehan" userId="08a9fb75-bfa9-4619-a08a-5a0f62c1c55f" providerId="ADAL" clId="{A6638E3D-C117-4686-9255-A271E1013A9E}" dt="2025-10-03T19:46:41.368" v="4638" actId="1076"/>
          <ac:spMkLst>
            <pc:docMk/>
            <pc:sldMk cId="3075018674" sldId="4430"/>
            <ac:spMk id="11" creationId="{1ACE3884-5DD3-4F86-13C6-FF34F1D35C8C}"/>
          </ac:spMkLst>
        </pc:spChg>
        <pc:picChg chg="add mod">
          <ac:chgData name="Kevin Shehan" userId="08a9fb75-bfa9-4619-a08a-5a0f62c1c55f" providerId="ADAL" clId="{A6638E3D-C117-4686-9255-A271E1013A9E}" dt="2025-10-03T19:45:31.559" v="4539" actId="962"/>
          <ac:picMkLst>
            <pc:docMk/>
            <pc:sldMk cId="3075018674" sldId="4430"/>
            <ac:picMk id="9" creationId="{82893C8A-4DD4-119A-76B8-47551652B952}"/>
          </ac:picMkLst>
        </pc:picChg>
        <pc:picChg chg="add mod">
          <ac:chgData name="Kevin Shehan" userId="08a9fb75-bfa9-4619-a08a-5a0f62c1c55f" providerId="ADAL" clId="{A6638E3D-C117-4686-9255-A271E1013A9E}" dt="2025-10-03T19:45:16.515" v="4417" actId="962"/>
          <ac:picMkLst>
            <pc:docMk/>
            <pc:sldMk cId="3075018674" sldId="4430"/>
            <ac:picMk id="10" creationId="{4974FD78-B375-EA96-2BD2-8FCFD912CA99}"/>
          </ac:picMkLst>
        </pc:picChg>
        <pc:picChg chg="add mod">
          <ac:chgData name="Kevin Shehan" userId="08a9fb75-bfa9-4619-a08a-5a0f62c1c55f" providerId="ADAL" clId="{A6638E3D-C117-4686-9255-A271E1013A9E}" dt="2025-10-03T19:45:36.423" v="4542" actId="1076"/>
          <ac:picMkLst>
            <pc:docMk/>
            <pc:sldMk cId="3075018674" sldId="4430"/>
            <ac:picMk id="12" creationId="{635E9609-7D3D-8E08-FC72-AB2E48577DCC}"/>
          </ac:picMkLst>
        </pc:picChg>
      </pc:sldChg>
      <pc:sldChg chg="addSp delSp modSp add mod">
        <pc:chgData name="Kevin Shehan" userId="08a9fb75-bfa9-4619-a08a-5a0f62c1c55f" providerId="ADAL" clId="{A6638E3D-C117-4686-9255-A271E1013A9E}" dt="2025-10-03T19:42:29.431" v="4304" actId="1076"/>
        <pc:sldMkLst>
          <pc:docMk/>
          <pc:sldMk cId="1581191870" sldId="4431"/>
        </pc:sldMkLst>
        <pc:spChg chg="add mod">
          <ac:chgData name="Kevin Shehan" userId="08a9fb75-bfa9-4619-a08a-5a0f62c1c55f" providerId="ADAL" clId="{A6638E3D-C117-4686-9255-A271E1013A9E}" dt="2025-10-03T19:42:29.431" v="4304" actId="1076"/>
          <ac:spMkLst>
            <pc:docMk/>
            <pc:sldMk cId="1581191870" sldId="4431"/>
            <ac:spMk id="2" creationId="{1ACE3884-5DD3-4F86-13C6-FF34F1D35C8C}"/>
          </ac:spMkLst>
        </pc:spChg>
        <pc:spChg chg="mod">
          <ac:chgData name="Kevin Shehan" userId="08a9fb75-bfa9-4619-a08a-5a0f62c1c55f" providerId="ADAL" clId="{A6638E3D-C117-4686-9255-A271E1013A9E}" dt="2025-10-03T19:27:55.953" v="3279" actId="20577"/>
          <ac:spMkLst>
            <pc:docMk/>
            <pc:sldMk cId="1581191870" sldId="4431"/>
            <ac:spMk id="5" creationId="{6930AA74-4FC1-3840-142F-488CA0D4CA36}"/>
          </ac:spMkLst>
        </pc:spChg>
        <pc:picChg chg="add mod">
          <ac:chgData name="Kevin Shehan" userId="08a9fb75-bfa9-4619-a08a-5a0f62c1c55f" providerId="ADAL" clId="{A6638E3D-C117-4686-9255-A271E1013A9E}" dt="2025-10-03T19:40:59.182" v="4172" actId="962"/>
          <ac:picMkLst>
            <pc:docMk/>
            <pc:sldMk cId="1581191870" sldId="4431"/>
            <ac:picMk id="3" creationId="{61D28E69-54EC-3240-2379-F02FB5ADC186}"/>
          </ac:picMkLst>
        </pc:picChg>
        <pc:picChg chg="add mod">
          <ac:chgData name="Kevin Shehan" userId="08a9fb75-bfa9-4619-a08a-5a0f62c1c55f" providerId="ADAL" clId="{A6638E3D-C117-4686-9255-A271E1013A9E}" dt="2025-10-03T19:41:10.872" v="4264" actId="962"/>
          <ac:picMkLst>
            <pc:docMk/>
            <pc:sldMk cId="1581191870" sldId="4431"/>
            <ac:picMk id="4" creationId="{1B080039-933D-DDE7-240F-B8A7B8A17F5A}"/>
          </ac:picMkLst>
        </pc:picChg>
      </pc:sldChg>
      <pc:sldChg chg="addSp delSp modSp add mod">
        <pc:chgData name="Kevin Shehan" userId="08a9fb75-bfa9-4619-a08a-5a0f62c1c55f" providerId="ADAL" clId="{A6638E3D-C117-4686-9255-A271E1013A9E}" dt="2025-10-03T19:40:19.991" v="4123" actId="20577"/>
        <pc:sldMkLst>
          <pc:docMk/>
          <pc:sldMk cId="569223883" sldId="4432"/>
        </pc:sldMkLst>
        <pc:spChg chg="mod">
          <ac:chgData name="Kevin Shehan" userId="08a9fb75-bfa9-4619-a08a-5a0f62c1c55f" providerId="ADAL" clId="{A6638E3D-C117-4686-9255-A271E1013A9E}" dt="2025-10-03T19:31:18.234" v="3304" actId="20577"/>
          <ac:spMkLst>
            <pc:docMk/>
            <pc:sldMk cId="569223883" sldId="4432"/>
            <ac:spMk id="5" creationId="{C7019DD2-0A01-F552-2228-17668D832208}"/>
          </ac:spMkLst>
        </pc:spChg>
        <pc:spChg chg="add mod">
          <ac:chgData name="Kevin Shehan" userId="08a9fb75-bfa9-4619-a08a-5a0f62c1c55f" providerId="ADAL" clId="{A6638E3D-C117-4686-9255-A271E1013A9E}" dt="2025-10-03T19:40:19.991" v="4123" actId="20577"/>
          <ac:spMkLst>
            <pc:docMk/>
            <pc:sldMk cId="569223883" sldId="4432"/>
            <ac:spMk id="11" creationId="{1ACE3884-5DD3-4F86-13C6-FF34F1D35C8C}"/>
          </ac:spMkLst>
        </pc:spChg>
        <pc:picChg chg="add mod">
          <ac:chgData name="Kevin Shehan" userId="08a9fb75-bfa9-4619-a08a-5a0f62c1c55f" providerId="ADAL" clId="{A6638E3D-C117-4686-9255-A271E1013A9E}" dt="2025-10-03T19:38:57.929" v="3838" actId="962"/>
          <ac:picMkLst>
            <pc:docMk/>
            <pc:sldMk cId="569223883" sldId="4432"/>
            <ac:picMk id="8" creationId="{C111E836-586A-3F29-6915-CB9D8FD19651}"/>
          </ac:picMkLst>
        </pc:picChg>
        <pc:picChg chg="add mod">
          <ac:chgData name="Kevin Shehan" userId="08a9fb75-bfa9-4619-a08a-5a0f62c1c55f" providerId="ADAL" clId="{A6638E3D-C117-4686-9255-A271E1013A9E}" dt="2025-10-03T19:39:11.623" v="3966" actId="962"/>
          <ac:picMkLst>
            <pc:docMk/>
            <pc:sldMk cId="569223883" sldId="4432"/>
            <ac:picMk id="9" creationId="{F420F8F6-FD89-AB4B-F231-9488EB42AC75}"/>
          </ac:picMkLst>
        </pc:picChg>
        <pc:picChg chg="add mod">
          <ac:chgData name="Kevin Shehan" userId="08a9fb75-bfa9-4619-a08a-5a0f62c1c55f" providerId="ADAL" clId="{A6638E3D-C117-4686-9255-A271E1013A9E}" dt="2025-10-03T19:39:22.430" v="4050" actId="962"/>
          <ac:picMkLst>
            <pc:docMk/>
            <pc:sldMk cId="569223883" sldId="4432"/>
            <ac:picMk id="10" creationId="{76DDE9A8-C5D5-6166-1225-026B0C827CC7}"/>
          </ac:picMkLst>
        </pc:picChg>
      </pc:sldChg>
      <pc:sldChg chg="addSp delSp modSp add mod">
        <pc:chgData name="Kevin Shehan" userId="08a9fb75-bfa9-4619-a08a-5a0f62c1c55f" providerId="ADAL" clId="{A6638E3D-C117-4686-9255-A271E1013A9E}" dt="2025-10-03T19:38:25.184" v="3770" actId="20577"/>
        <pc:sldMkLst>
          <pc:docMk/>
          <pc:sldMk cId="547262580" sldId="4433"/>
        </pc:sldMkLst>
        <pc:spChg chg="add mod">
          <ac:chgData name="Kevin Shehan" userId="08a9fb75-bfa9-4619-a08a-5a0f62c1c55f" providerId="ADAL" clId="{A6638E3D-C117-4686-9255-A271E1013A9E}" dt="2025-10-03T19:38:25.184" v="3770" actId="20577"/>
          <ac:spMkLst>
            <pc:docMk/>
            <pc:sldMk cId="547262580" sldId="4433"/>
            <ac:spMk id="2" creationId="{1ACE3884-5DD3-4F86-13C6-FF34F1D35C8C}"/>
          </ac:spMkLst>
        </pc:spChg>
        <pc:spChg chg="mod">
          <ac:chgData name="Kevin Shehan" userId="08a9fb75-bfa9-4619-a08a-5a0f62c1c55f" providerId="ADAL" clId="{A6638E3D-C117-4686-9255-A271E1013A9E}" dt="2025-10-03T19:33:11.232" v="3347" actId="1076"/>
          <ac:spMkLst>
            <pc:docMk/>
            <pc:sldMk cId="547262580" sldId="4433"/>
            <ac:spMk id="5" creationId="{E6C898C7-AF95-BB1F-FE9A-CD54216FA5DE}"/>
          </ac:spMkLst>
        </pc:spChg>
        <pc:picChg chg="add mod">
          <ac:chgData name="Kevin Shehan" userId="08a9fb75-bfa9-4619-a08a-5a0f62c1c55f" providerId="ADAL" clId="{A6638E3D-C117-4686-9255-A271E1013A9E}" dt="2025-10-03T19:35:59.906" v="3618" actId="962"/>
          <ac:picMkLst>
            <pc:docMk/>
            <pc:sldMk cId="547262580" sldId="4433"/>
            <ac:picMk id="3" creationId="{B75CC9B2-11E4-6897-27E4-C09D4DC9040B}"/>
          </ac:picMkLst>
        </pc:picChg>
        <pc:picChg chg="add mod">
          <ac:chgData name="Kevin Shehan" userId="08a9fb75-bfa9-4619-a08a-5a0f62c1c55f" providerId="ADAL" clId="{A6638E3D-C117-4686-9255-A271E1013A9E}" dt="2025-10-03T19:36:12.757" v="3716" actId="962"/>
          <ac:picMkLst>
            <pc:docMk/>
            <pc:sldMk cId="547262580" sldId="4433"/>
            <ac:picMk id="4" creationId="{CA74BAD1-992C-0022-8344-84C4A5AEA928}"/>
          </ac:picMkLst>
        </pc:picChg>
      </pc:sldChg>
      <pc:sldChg chg="addSp delSp modSp add mod">
        <pc:chgData name="Kevin Shehan" userId="08a9fb75-bfa9-4619-a08a-5a0f62c1c55f" providerId="ADAL" clId="{A6638E3D-C117-4686-9255-A271E1013A9E}" dt="2025-10-03T19:37:23.396" v="3731" actId="20577"/>
        <pc:sldMkLst>
          <pc:docMk/>
          <pc:sldMk cId="3056276743" sldId="4434"/>
        </pc:sldMkLst>
        <pc:spChg chg="mod">
          <ac:chgData name="Kevin Shehan" userId="08a9fb75-bfa9-4619-a08a-5a0f62c1c55f" providerId="ADAL" clId="{A6638E3D-C117-4686-9255-A271E1013A9E}" dt="2025-10-03T19:33:32.557" v="3383" actId="20577"/>
          <ac:spMkLst>
            <pc:docMk/>
            <pc:sldMk cId="3056276743" sldId="4434"/>
            <ac:spMk id="5" creationId="{27FF5797-CDF7-F97B-8509-737D13224F94}"/>
          </ac:spMkLst>
        </pc:spChg>
        <pc:spChg chg="add mod">
          <ac:chgData name="Kevin Shehan" userId="08a9fb75-bfa9-4619-a08a-5a0f62c1c55f" providerId="ADAL" clId="{A6638E3D-C117-4686-9255-A271E1013A9E}" dt="2025-10-03T19:37:23.396" v="3731" actId="20577"/>
          <ac:spMkLst>
            <pc:docMk/>
            <pc:sldMk cId="3056276743" sldId="4434"/>
            <ac:spMk id="11" creationId="{1ACE3884-5DD3-4F86-13C6-FF34F1D35C8C}"/>
          </ac:spMkLst>
        </pc:spChg>
        <pc:picChg chg="add mod">
          <ac:chgData name="Kevin Shehan" userId="08a9fb75-bfa9-4619-a08a-5a0f62c1c55f" providerId="ADAL" clId="{A6638E3D-C117-4686-9255-A271E1013A9E}" dt="2025-10-03T19:35:36.673" v="3501" actId="962"/>
          <ac:picMkLst>
            <pc:docMk/>
            <pc:sldMk cId="3056276743" sldId="4434"/>
            <ac:picMk id="8" creationId="{33D44C5E-AC90-CD86-98DF-8B64AB87840E}"/>
          </ac:picMkLst>
        </pc:picChg>
        <pc:picChg chg="add mod">
          <ac:chgData name="Kevin Shehan" userId="08a9fb75-bfa9-4619-a08a-5a0f62c1c55f" providerId="ADAL" clId="{A6638E3D-C117-4686-9255-A271E1013A9E}" dt="2025-10-03T19:33:52.283" v="3388" actId="1440"/>
          <ac:picMkLst>
            <pc:docMk/>
            <pc:sldMk cId="3056276743" sldId="4434"/>
            <ac:picMk id="9" creationId="{6BE23168-FDDD-2038-79B1-2AA579228F53}"/>
          </ac:picMkLst>
        </pc:picChg>
        <pc:picChg chg="add mod">
          <ac:chgData name="Kevin Shehan" userId="08a9fb75-bfa9-4619-a08a-5a0f62c1c55f" providerId="ADAL" clId="{A6638E3D-C117-4686-9255-A271E1013A9E}" dt="2025-10-03T19:33:52.283" v="3388" actId="1440"/>
          <ac:picMkLst>
            <pc:docMk/>
            <pc:sldMk cId="3056276743" sldId="4434"/>
            <ac:picMk id="10" creationId="{747CF37C-0BB8-0CB0-F69D-667C8788545D}"/>
          </ac:picMkLst>
        </pc:picChg>
      </pc:sldChg>
      <pc:sldChg chg="addSp delSp modSp add mod">
        <pc:chgData name="Kevin Shehan" userId="08a9fb75-bfa9-4619-a08a-5a0f62c1c55f" providerId="ADAL" clId="{A6638E3D-C117-4686-9255-A271E1013A9E}" dt="2025-10-03T20:43:11.242" v="7803" actId="114"/>
        <pc:sldMkLst>
          <pc:docMk/>
          <pc:sldMk cId="4039970203" sldId="4435"/>
        </pc:sldMkLst>
        <pc:spChg chg="add mod">
          <ac:chgData name="Kevin Shehan" userId="08a9fb75-bfa9-4619-a08a-5a0f62c1c55f" providerId="ADAL" clId="{A6638E3D-C117-4686-9255-A271E1013A9E}" dt="2025-10-03T20:43:11.242" v="7803" actId="114"/>
          <ac:spMkLst>
            <pc:docMk/>
            <pc:sldMk cId="4039970203" sldId="4435"/>
            <ac:spMk id="2" creationId="{1ACE3884-5DD3-4F86-13C6-FF34F1D35C8C}"/>
          </ac:spMkLst>
        </pc:spChg>
        <pc:spChg chg="mod">
          <ac:chgData name="Kevin Shehan" userId="08a9fb75-bfa9-4619-a08a-5a0f62c1c55f" providerId="ADAL" clId="{A6638E3D-C117-4686-9255-A271E1013A9E}" dt="2025-10-03T20:14:43.494" v="5663" actId="20577"/>
          <ac:spMkLst>
            <pc:docMk/>
            <pc:sldMk cId="4039970203" sldId="4435"/>
            <ac:spMk id="5" creationId="{7EE1ABB0-9ACD-05DE-B2AE-19535D961AB7}"/>
          </ac:spMkLst>
        </pc:spChg>
        <pc:picChg chg="add mod">
          <ac:chgData name="Kevin Shehan" userId="08a9fb75-bfa9-4619-a08a-5a0f62c1c55f" providerId="ADAL" clId="{A6638E3D-C117-4686-9255-A271E1013A9E}" dt="2025-10-03T20:42:01.716" v="7750" actId="962"/>
          <ac:picMkLst>
            <pc:docMk/>
            <pc:sldMk cId="4039970203" sldId="4435"/>
            <ac:picMk id="3" creationId="{64E3B78A-1655-6565-91E0-40748514AE4D}"/>
          </ac:picMkLst>
        </pc:picChg>
        <pc:picChg chg="add mod">
          <ac:chgData name="Kevin Shehan" userId="08a9fb75-bfa9-4619-a08a-5a0f62c1c55f" providerId="ADAL" clId="{A6638E3D-C117-4686-9255-A271E1013A9E}" dt="2025-10-03T20:42:09.609" v="7794" actId="962"/>
          <ac:picMkLst>
            <pc:docMk/>
            <pc:sldMk cId="4039970203" sldId="4435"/>
            <ac:picMk id="4" creationId="{9363B71F-508E-2894-C3FC-5DB24083666B}"/>
          </ac:picMkLst>
        </pc:picChg>
      </pc:sldChg>
      <pc:sldChg chg="addSp delSp modSp add mod">
        <pc:chgData name="Kevin Shehan" userId="08a9fb75-bfa9-4619-a08a-5a0f62c1c55f" providerId="ADAL" clId="{A6638E3D-C117-4686-9255-A271E1013A9E}" dt="2025-10-03T20:41:47.870" v="7713" actId="114"/>
        <pc:sldMkLst>
          <pc:docMk/>
          <pc:sldMk cId="4048808237" sldId="4436"/>
        </pc:sldMkLst>
        <pc:spChg chg="mod">
          <ac:chgData name="Kevin Shehan" userId="08a9fb75-bfa9-4619-a08a-5a0f62c1c55f" providerId="ADAL" clId="{A6638E3D-C117-4686-9255-A271E1013A9E}" dt="2025-10-03T20:15:04.968" v="5700" actId="20577"/>
          <ac:spMkLst>
            <pc:docMk/>
            <pc:sldMk cId="4048808237" sldId="4436"/>
            <ac:spMk id="5" creationId="{DCB83255-0A38-0C5A-9850-6D3C911BEB14}"/>
          </ac:spMkLst>
        </pc:spChg>
        <pc:spChg chg="add mod">
          <ac:chgData name="Kevin Shehan" userId="08a9fb75-bfa9-4619-a08a-5a0f62c1c55f" providerId="ADAL" clId="{A6638E3D-C117-4686-9255-A271E1013A9E}" dt="2025-10-03T20:41:47.870" v="7713" actId="114"/>
          <ac:spMkLst>
            <pc:docMk/>
            <pc:sldMk cId="4048808237" sldId="4436"/>
            <ac:spMk id="11" creationId="{1ACE3884-5DD3-4F86-13C6-FF34F1D35C8C}"/>
          </ac:spMkLst>
        </pc:spChg>
        <pc:picChg chg="add mod">
          <ac:chgData name="Kevin Shehan" userId="08a9fb75-bfa9-4619-a08a-5a0f62c1c55f" providerId="ADAL" clId="{A6638E3D-C117-4686-9255-A271E1013A9E}" dt="2025-10-03T20:39:46.967" v="7642" actId="962"/>
          <ac:picMkLst>
            <pc:docMk/>
            <pc:sldMk cId="4048808237" sldId="4436"/>
            <ac:picMk id="8" creationId="{7F11C246-C024-5F88-D794-B389EE5FACA4}"/>
          </ac:picMkLst>
        </pc:picChg>
        <pc:picChg chg="add mod">
          <ac:chgData name="Kevin Shehan" userId="08a9fb75-bfa9-4619-a08a-5a0f62c1c55f" providerId="ADAL" clId="{A6638E3D-C117-4686-9255-A271E1013A9E}" dt="2025-10-03T20:39:54.629" v="7690" actId="962"/>
          <ac:picMkLst>
            <pc:docMk/>
            <pc:sldMk cId="4048808237" sldId="4436"/>
            <ac:picMk id="9" creationId="{78EAF847-F542-CD1F-918B-162D9F3315A0}"/>
          </ac:picMkLst>
        </pc:picChg>
      </pc:sldChg>
      <pc:sldChg chg="addSp delSp modSp add mod">
        <pc:chgData name="Kevin Shehan" userId="08a9fb75-bfa9-4619-a08a-5a0f62c1c55f" providerId="ADAL" clId="{A6638E3D-C117-4686-9255-A271E1013A9E}" dt="2025-10-03T20:39:21.666" v="7474" actId="1076"/>
        <pc:sldMkLst>
          <pc:docMk/>
          <pc:sldMk cId="3012813278" sldId="4437"/>
        </pc:sldMkLst>
        <pc:spChg chg="add mod">
          <ac:chgData name="Kevin Shehan" userId="08a9fb75-bfa9-4619-a08a-5a0f62c1c55f" providerId="ADAL" clId="{A6638E3D-C117-4686-9255-A271E1013A9E}" dt="2025-10-03T20:39:21.666" v="7474" actId="1076"/>
          <ac:spMkLst>
            <pc:docMk/>
            <pc:sldMk cId="3012813278" sldId="4437"/>
            <ac:spMk id="2" creationId="{1ACE3884-5DD3-4F86-13C6-FF34F1D35C8C}"/>
          </ac:spMkLst>
        </pc:spChg>
        <pc:spChg chg="mod">
          <ac:chgData name="Kevin Shehan" userId="08a9fb75-bfa9-4619-a08a-5a0f62c1c55f" providerId="ADAL" clId="{A6638E3D-C117-4686-9255-A271E1013A9E}" dt="2025-10-03T20:15:26.057" v="5709" actId="20577"/>
          <ac:spMkLst>
            <pc:docMk/>
            <pc:sldMk cId="3012813278" sldId="4437"/>
            <ac:spMk id="5" creationId="{F522F7D0-5CFC-D6DC-DD01-455B79A88CB9}"/>
          </ac:spMkLst>
        </pc:spChg>
        <pc:picChg chg="add mod">
          <ac:chgData name="Kevin Shehan" userId="08a9fb75-bfa9-4619-a08a-5a0f62c1c55f" providerId="ADAL" clId="{A6638E3D-C117-4686-9255-A271E1013A9E}" dt="2025-10-03T20:37:20.438" v="7403" actId="962"/>
          <ac:picMkLst>
            <pc:docMk/>
            <pc:sldMk cId="3012813278" sldId="4437"/>
            <ac:picMk id="3" creationId="{2E844B93-C5C8-4B36-7D6C-9FBC5BA4ACC8}"/>
          </ac:picMkLst>
        </pc:picChg>
        <pc:picChg chg="add mod">
          <ac:chgData name="Kevin Shehan" userId="08a9fb75-bfa9-4619-a08a-5a0f62c1c55f" providerId="ADAL" clId="{A6638E3D-C117-4686-9255-A271E1013A9E}" dt="2025-10-03T20:37:11.112" v="7321" actId="962"/>
          <ac:picMkLst>
            <pc:docMk/>
            <pc:sldMk cId="3012813278" sldId="4437"/>
            <ac:picMk id="4" creationId="{957BD96F-0A3D-38C2-72B8-91633F1C3C98}"/>
          </ac:picMkLst>
        </pc:picChg>
      </pc:sldChg>
      <pc:sldChg chg="addSp delSp modSp add mod">
        <pc:chgData name="Kevin Shehan" userId="08a9fb75-bfa9-4619-a08a-5a0f62c1c55f" providerId="ADAL" clId="{A6638E3D-C117-4686-9255-A271E1013A9E}" dt="2025-10-03T20:36:48.351" v="7264" actId="20577"/>
        <pc:sldMkLst>
          <pc:docMk/>
          <pc:sldMk cId="4181919461" sldId="4438"/>
        </pc:sldMkLst>
        <pc:spChg chg="mod">
          <ac:chgData name="Kevin Shehan" userId="08a9fb75-bfa9-4619-a08a-5a0f62c1c55f" providerId="ADAL" clId="{A6638E3D-C117-4686-9255-A271E1013A9E}" dt="2025-10-03T20:15:58.849" v="5751" actId="20577"/>
          <ac:spMkLst>
            <pc:docMk/>
            <pc:sldMk cId="4181919461" sldId="4438"/>
            <ac:spMk id="5" creationId="{57B442B7-3AC4-BD27-0E5C-F351AE723FDA}"/>
          </ac:spMkLst>
        </pc:spChg>
        <pc:spChg chg="add mod">
          <ac:chgData name="Kevin Shehan" userId="08a9fb75-bfa9-4619-a08a-5a0f62c1c55f" providerId="ADAL" clId="{A6638E3D-C117-4686-9255-A271E1013A9E}" dt="2025-10-03T20:36:48.351" v="7264" actId="20577"/>
          <ac:spMkLst>
            <pc:docMk/>
            <pc:sldMk cId="4181919461" sldId="4438"/>
            <ac:spMk id="11" creationId="{1ACE3884-5DD3-4F86-13C6-FF34F1D35C8C}"/>
          </ac:spMkLst>
        </pc:spChg>
        <pc:picChg chg="add mod">
          <ac:chgData name="Kevin Shehan" userId="08a9fb75-bfa9-4619-a08a-5a0f62c1c55f" providerId="ADAL" clId="{A6638E3D-C117-4686-9255-A271E1013A9E}" dt="2025-10-03T20:35:04.720" v="7124" actId="962"/>
          <ac:picMkLst>
            <pc:docMk/>
            <pc:sldMk cId="4181919461" sldId="4438"/>
            <ac:picMk id="8" creationId="{864FA928-74A0-9504-E93F-DCC04BD7B1B6}"/>
          </ac:picMkLst>
        </pc:picChg>
        <pc:picChg chg="add mod">
          <ac:chgData name="Kevin Shehan" userId="08a9fb75-bfa9-4619-a08a-5a0f62c1c55f" providerId="ADAL" clId="{A6638E3D-C117-4686-9255-A271E1013A9E}" dt="2025-10-03T20:35:18.951" v="7200" actId="962"/>
          <ac:picMkLst>
            <pc:docMk/>
            <pc:sldMk cId="4181919461" sldId="4438"/>
            <ac:picMk id="9" creationId="{660C4958-CD16-F8EA-3B01-B3D1822ACB26}"/>
          </ac:picMkLst>
        </pc:picChg>
      </pc:sldChg>
      <pc:sldChg chg="add del">
        <pc:chgData name="Kevin Shehan" userId="08a9fb75-bfa9-4619-a08a-5a0f62c1c55f" providerId="ADAL" clId="{A6638E3D-C117-4686-9255-A271E1013A9E}" dt="2025-10-03T20:16:14.611" v="5756" actId="2890"/>
        <pc:sldMkLst>
          <pc:docMk/>
          <pc:sldMk cId="1277854989" sldId="4439"/>
        </pc:sldMkLst>
      </pc:sldChg>
      <pc:sldChg chg="addSp delSp modSp add mod">
        <pc:chgData name="Kevin Shehan" userId="08a9fb75-bfa9-4619-a08a-5a0f62c1c55f" providerId="ADAL" clId="{A6638E3D-C117-4686-9255-A271E1013A9E}" dt="2025-10-03T20:34:45.949" v="7051" actId="1076"/>
        <pc:sldMkLst>
          <pc:docMk/>
          <pc:sldMk cId="2606345086" sldId="4439"/>
        </pc:sldMkLst>
        <pc:spChg chg="add mod">
          <ac:chgData name="Kevin Shehan" userId="08a9fb75-bfa9-4619-a08a-5a0f62c1c55f" providerId="ADAL" clId="{A6638E3D-C117-4686-9255-A271E1013A9E}" dt="2025-10-03T20:24:45.152" v="7050" actId="1076"/>
          <ac:spMkLst>
            <pc:docMk/>
            <pc:sldMk cId="2606345086" sldId="4439"/>
            <ac:spMk id="2" creationId="{1ACE3884-5DD3-4F86-13C6-FF34F1D35C8C}"/>
          </ac:spMkLst>
        </pc:spChg>
        <pc:spChg chg="mod">
          <ac:chgData name="Kevin Shehan" userId="08a9fb75-bfa9-4619-a08a-5a0f62c1c55f" providerId="ADAL" clId="{A6638E3D-C117-4686-9255-A271E1013A9E}" dt="2025-10-03T20:16:28.267" v="5765" actId="1076"/>
          <ac:spMkLst>
            <pc:docMk/>
            <pc:sldMk cId="2606345086" sldId="4439"/>
            <ac:spMk id="5" creationId="{4CCA37AC-87B4-5910-BF7A-AF08F3668653}"/>
          </ac:spMkLst>
        </pc:spChg>
        <pc:picChg chg="add mod">
          <ac:chgData name="Kevin Shehan" userId="08a9fb75-bfa9-4619-a08a-5a0f62c1c55f" providerId="ADAL" clId="{A6638E3D-C117-4686-9255-A271E1013A9E}" dt="2025-10-03T20:23:54.056" v="6902" actId="962"/>
          <ac:picMkLst>
            <pc:docMk/>
            <pc:sldMk cId="2606345086" sldId="4439"/>
            <ac:picMk id="3" creationId="{79705217-8DE6-16F5-353E-0EC5E691390F}"/>
          </ac:picMkLst>
        </pc:picChg>
        <pc:picChg chg="add mod">
          <ac:chgData name="Kevin Shehan" userId="08a9fb75-bfa9-4619-a08a-5a0f62c1c55f" providerId="ADAL" clId="{A6638E3D-C117-4686-9255-A271E1013A9E}" dt="2025-10-03T20:24:06.808" v="6982" actId="962"/>
          <ac:picMkLst>
            <pc:docMk/>
            <pc:sldMk cId="2606345086" sldId="4439"/>
            <ac:picMk id="4" creationId="{EC983A38-7D93-73F1-F5D3-61E961DC2DC8}"/>
          </ac:picMkLst>
        </pc:picChg>
        <pc:picChg chg="add mod">
          <ac:chgData name="Kevin Shehan" userId="08a9fb75-bfa9-4619-a08a-5a0f62c1c55f" providerId="ADAL" clId="{A6638E3D-C117-4686-9255-A271E1013A9E}" dt="2025-10-03T20:34:45.949" v="7051" actId="1076"/>
          <ac:picMkLst>
            <pc:docMk/>
            <pc:sldMk cId="2606345086" sldId="4439"/>
            <ac:picMk id="10" creationId="{E15E2958-3505-CC64-0F0C-89C8299EF809}"/>
          </ac:picMkLst>
        </pc:picChg>
      </pc:sldChg>
      <pc:sldChg chg="addSp delSp modSp add mod">
        <pc:chgData name="Kevin Shehan" userId="08a9fb75-bfa9-4619-a08a-5a0f62c1c55f" providerId="ADAL" clId="{A6638E3D-C117-4686-9255-A271E1013A9E}" dt="2025-10-03T20:23:28.067" v="6811" actId="1076"/>
        <pc:sldMkLst>
          <pc:docMk/>
          <pc:sldMk cId="258988443" sldId="4440"/>
        </pc:sldMkLst>
        <pc:spChg chg="add mod">
          <ac:chgData name="Kevin Shehan" userId="08a9fb75-bfa9-4619-a08a-5a0f62c1c55f" providerId="ADAL" clId="{A6638E3D-C117-4686-9255-A271E1013A9E}" dt="2025-10-03T20:22:53.537" v="6615" actId="14100"/>
          <ac:spMkLst>
            <pc:docMk/>
            <pc:sldMk cId="258988443" sldId="4440"/>
            <ac:spMk id="11" creationId="{1ACE3884-5DD3-4F86-13C6-FF34F1D35C8C}"/>
          </ac:spMkLst>
        </pc:spChg>
        <pc:picChg chg="add mod">
          <ac:chgData name="Kevin Shehan" userId="08a9fb75-bfa9-4619-a08a-5a0f62c1c55f" providerId="ADAL" clId="{A6638E3D-C117-4686-9255-A271E1013A9E}" dt="2025-10-03T20:23:22.652" v="6810" actId="962"/>
          <ac:picMkLst>
            <pc:docMk/>
            <pc:sldMk cId="258988443" sldId="4440"/>
            <ac:picMk id="8" creationId="{343DC2DF-6DA9-230B-B00C-912AD3EE665F}"/>
          </ac:picMkLst>
        </pc:picChg>
        <pc:picChg chg="add mod">
          <ac:chgData name="Kevin Shehan" userId="08a9fb75-bfa9-4619-a08a-5a0f62c1c55f" providerId="ADAL" clId="{A6638E3D-C117-4686-9255-A271E1013A9E}" dt="2025-10-03T20:23:28.067" v="6811" actId="1076"/>
          <ac:picMkLst>
            <pc:docMk/>
            <pc:sldMk cId="258988443" sldId="4440"/>
            <ac:picMk id="9" creationId="{B7A4058F-825B-DBF0-EAF5-83F5C2ACE9A4}"/>
          </ac:picMkLst>
        </pc:picChg>
      </pc:sldChg>
      <pc:sldChg chg="addSp delSp modSp add mod">
        <pc:chgData name="Kevin Shehan" userId="08a9fb75-bfa9-4619-a08a-5a0f62c1c55f" providerId="ADAL" clId="{A6638E3D-C117-4686-9255-A271E1013A9E}" dt="2025-10-03T20:21:37.735" v="6572" actId="123"/>
        <pc:sldMkLst>
          <pc:docMk/>
          <pc:sldMk cId="712495979" sldId="4441"/>
        </pc:sldMkLst>
        <pc:spChg chg="add mod">
          <ac:chgData name="Kevin Shehan" userId="08a9fb75-bfa9-4619-a08a-5a0f62c1c55f" providerId="ADAL" clId="{A6638E3D-C117-4686-9255-A271E1013A9E}" dt="2025-10-03T20:21:37.735" v="6572" actId="123"/>
          <ac:spMkLst>
            <pc:docMk/>
            <pc:sldMk cId="712495979" sldId="4441"/>
            <ac:spMk id="2" creationId="{1ACE3884-5DD3-4F86-13C6-FF34F1D35C8C}"/>
          </ac:spMkLst>
        </pc:spChg>
        <pc:spChg chg="mod">
          <ac:chgData name="Kevin Shehan" userId="08a9fb75-bfa9-4619-a08a-5a0f62c1c55f" providerId="ADAL" clId="{A6638E3D-C117-4686-9255-A271E1013A9E}" dt="2025-10-03T20:17:01.264" v="5792" actId="20577"/>
          <ac:spMkLst>
            <pc:docMk/>
            <pc:sldMk cId="712495979" sldId="4441"/>
            <ac:spMk id="5" creationId="{B11F6B53-189E-0A53-257B-2CD0F5535C44}"/>
          </ac:spMkLst>
        </pc:spChg>
        <pc:picChg chg="add mod">
          <ac:chgData name="Kevin Shehan" userId="08a9fb75-bfa9-4619-a08a-5a0f62c1c55f" providerId="ADAL" clId="{A6638E3D-C117-4686-9255-A271E1013A9E}" dt="2025-10-03T20:21:10.203" v="6565" actId="962"/>
          <ac:picMkLst>
            <pc:docMk/>
            <pc:sldMk cId="712495979" sldId="4441"/>
            <ac:picMk id="3" creationId="{5F2A8D3C-85FE-646F-8BE2-CD9339B79BAB}"/>
          </ac:picMkLst>
        </pc:picChg>
        <pc:picChg chg="add mod">
          <ac:chgData name="Kevin Shehan" userId="08a9fb75-bfa9-4619-a08a-5a0f62c1c55f" providerId="ADAL" clId="{A6638E3D-C117-4686-9255-A271E1013A9E}" dt="2025-10-03T20:20:57.763" v="6453" actId="962"/>
          <ac:picMkLst>
            <pc:docMk/>
            <pc:sldMk cId="712495979" sldId="4441"/>
            <ac:picMk id="4" creationId="{4944D1BC-7B70-951D-DACF-1C6EB07EAEC6}"/>
          </ac:picMkLst>
        </pc:picChg>
      </pc:sldChg>
      <pc:sldChg chg="addSp delSp modSp add mod">
        <pc:chgData name="Kevin Shehan" userId="08a9fb75-bfa9-4619-a08a-5a0f62c1c55f" providerId="ADAL" clId="{A6638E3D-C117-4686-9255-A271E1013A9E}" dt="2025-10-03T20:21:45.389" v="6573" actId="123"/>
        <pc:sldMkLst>
          <pc:docMk/>
          <pc:sldMk cId="1613310592" sldId="4442"/>
        </pc:sldMkLst>
        <pc:spChg chg="add mod">
          <ac:chgData name="Kevin Shehan" userId="08a9fb75-bfa9-4619-a08a-5a0f62c1c55f" providerId="ADAL" clId="{A6638E3D-C117-4686-9255-A271E1013A9E}" dt="2025-10-03T20:21:45.389" v="6573" actId="123"/>
          <ac:spMkLst>
            <pc:docMk/>
            <pc:sldMk cId="1613310592" sldId="4442"/>
            <ac:spMk id="11" creationId="{1ACE3884-5DD3-4F86-13C6-FF34F1D35C8C}"/>
          </ac:spMkLst>
        </pc:spChg>
        <pc:picChg chg="add mod">
          <ac:chgData name="Kevin Shehan" userId="08a9fb75-bfa9-4619-a08a-5a0f62c1c55f" providerId="ADAL" clId="{A6638E3D-C117-4686-9255-A271E1013A9E}" dt="2025-10-03T20:20:31.868" v="6411" actId="1440"/>
          <ac:picMkLst>
            <pc:docMk/>
            <pc:sldMk cId="1613310592" sldId="4442"/>
            <ac:picMk id="8" creationId="{BEF99EDB-D44A-B600-5B85-0972FB7E16B6}"/>
          </ac:picMkLst>
        </pc:picChg>
        <pc:picChg chg="add mod">
          <ac:chgData name="Kevin Shehan" userId="08a9fb75-bfa9-4619-a08a-5a0f62c1c55f" providerId="ADAL" clId="{A6638E3D-C117-4686-9255-A271E1013A9E}" dt="2025-10-03T20:20:31.868" v="6411" actId="1440"/>
          <ac:picMkLst>
            <pc:docMk/>
            <pc:sldMk cId="1613310592" sldId="4442"/>
            <ac:picMk id="9" creationId="{D515DD9C-8160-9C68-C420-3927558F3B06}"/>
          </ac:picMkLst>
        </pc:picChg>
        <pc:picChg chg="add mod">
          <ac:chgData name="Kevin Shehan" userId="08a9fb75-bfa9-4619-a08a-5a0f62c1c55f" providerId="ADAL" clId="{A6638E3D-C117-4686-9255-A271E1013A9E}" dt="2025-10-03T20:20:31.868" v="6411" actId="1440"/>
          <ac:picMkLst>
            <pc:docMk/>
            <pc:sldMk cId="1613310592" sldId="4442"/>
            <ac:picMk id="10" creationId="{2F61487A-3F3A-A155-E419-94A7221E3F4A}"/>
          </ac:picMkLst>
        </pc:picChg>
        <pc:picChg chg="add mod">
          <ac:chgData name="Kevin Shehan" userId="08a9fb75-bfa9-4619-a08a-5a0f62c1c55f" providerId="ADAL" clId="{A6638E3D-C117-4686-9255-A271E1013A9E}" dt="2025-10-03T20:20:31.868" v="6411" actId="1440"/>
          <ac:picMkLst>
            <pc:docMk/>
            <pc:sldMk cId="1613310592" sldId="4442"/>
            <ac:picMk id="12" creationId="{68E7E7E3-0503-3ED5-27D6-8C69D560438E}"/>
          </ac:picMkLst>
        </pc:pic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09/10/2025</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09/10/2025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62A9C7-AF8E-4C09-BB00-1E1EA1EE349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43373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g"/><Relationship Id="rId1" Type="http://schemas.openxmlformats.org/officeDocument/2006/relationships/slideMaster" Target="../slideMasters/slideMaster3.xml"/><Relationship Id="rId4" Type="http://schemas.openxmlformats.org/officeDocument/2006/relationships/image" Target="../media/image20.svg"/></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5" name="Title Placeholder 1">
            <a:extLst>
              <a:ext uri="{FF2B5EF4-FFF2-40B4-BE49-F238E27FC236}">
                <a16:creationId xmlns:a16="http://schemas.microsoft.com/office/drawing/2014/main" id="{A33CC206-4FCA-03CD-59DF-935BD0FFFA00}"/>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a:t>Click to edit Master title style</a:t>
            </a:r>
            <a:endParaRPr lang="en-GB" dirty="0"/>
          </a:p>
        </p:txBody>
      </p:sp>
      <p:sp>
        <p:nvSpPr>
          <p:cNvPr id="7" name="Slide Number Placeholder 5">
            <a:extLst>
              <a:ext uri="{FF2B5EF4-FFF2-40B4-BE49-F238E27FC236}">
                <a16:creationId xmlns:a16="http://schemas.microsoft.com/office/drawing/2014/main" id="{9A2B2937-9F51-BE70-DB61-92D027919BB2}"/>
              </a:ext>
            </a:extLst>
          </p:cNvPr>
          <p:cNvSpPr>
            <a:spLocks noGrp="1"/>
          </p:cNvSpPr>
          <p:nvPr>
            <p:ph type="sldNum" sz="quarter" idx="4"/>
          </p:nvPr>
        </p:nvSpPr>
        <p:spPr>
          <a:xfrm>
            <a:off x="115712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60" name="Content Placeholder 59">
            <a:extLst>
              <a:ext uri="{FF2B5EF4-FFF2-40B4-BE49-F238E27FC236}">
                <a16:creationId xmlns:a16="http://schemas.microsoft.com/office/drawing/2014/main" id="{25F3EFC7-529D-BEEC-0E23-741A4B11A67F}"/>
              </a:ext>
            </a:extLst>
          </p:cNvPr>
          <p:cNvSpPr>
            <a:spLocks noGrp="1"/>
          </p:cNvSpPr>
          <p:nvPr>
            <p:ph sz="quarter" idx="13"/>
          </p:nvPr>
        </p:nvSpPr>
        <p:spPr>
          <a:xfrm>
            <a:off x="370663" y="1131352"/>
            <a:ext cx="11450673" cy="486361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4473970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pic>
        <p:nvPicPr>
          <p:cNvPr id="3" name="Picture Placeholder 9">
            <a:extLst>
              <a:ext uri="{FF2B5EF4-FFF2-40B4-BE49-F238E27FC236}">
                <a16:creationId xmlns:a16="http://schemas.microsoft.com/office/drawing/2014/main" id="{0FB197E9-9F43-28D4-A8FE-131BB93E5495}"/>
              </a:ext>
            </a:extLst>
          </p:cNvPr>
          <p:cNvPicPr>
            <a:picLocks noChangeAspect="1"/>
          </p:cNvPicPr>
          <p:nvPr userDrawn="1"/>
        </p:nvPicPr>
        <p:blipFill>
          <a:blip r:embed="rId2">
            <a:extLst>
              <a:ext uri="{28A0092B-C50C-407E-A947-70E740481C1C}">
                <a14:useLocalDpi xmlns:a14="http://schemas.microsoft.com/office/drawing/2010/main" val="0"/>
              </a:ext>
            </a:extLst>
          </a:blip>
          <a:srcRect t="7552" b="7552"/>
          <a:stretch>
            <a:fillRect/>
          </a:stretch>
        </p:blipFill>
        <p:spPr>
          <a:xfrm>
            <a:off x="0" y="0"/>
            <a:ext cx="12192000" cy="6858000"/>
          </a:xfrm>
          <a:prstGeom prst="rect">
            <a:avLst/>
          </a:prstGeom>
        </p:spPr>
      </p:pic>
      <p:sp>
        <p:nvSpPr>
          <p:cNvPr id="6" name="Rectangle 5">
            <a:extLst>
              <a:ext uri="{FF2B5EF4-FFF2-40B4-BE49-F238E27FC236}">
                <a16:creationId xmlns:a16="http://schemas.microsoft.com/office/drawing/2014/main" id="{4B303406-BC78-DA68-B53E-5531BCABC8B3}"/>
              </a:ext>
            </a:extLst>
          </p:cNvPr>
          <p:cNvSpPr/>
          <p:nvPr userDrawn="1"/>
        </p:nvSpPr>
        <p:spPr>
          <a:xfrm>
            <a:off x="0" y="0"/>
            <a:ext cx="12192000" cy="6858000"/>
          </a:xfrm>
          <a:prstGeom prst="rect">
            <a:avLst/>
          </a:prstGeom>
          <a:solidFill>
            <a:schemeClr val="tx1">
              <a:alpha val="50000"/>
            </a:schemeClr>
          </a:solidFill>
          <a:ln>
            <a:noFill/>
          </a:ln>
        </p:spPr>
        <p:txBody>
          <a:bodyPr wrap="square" rtlCol="0" anchor="ctr">
            <a:noAutofit/>
          </a:bodyPr>
          <a:lstStyle/>
          <a:p>
            <a:pPr algn="l"/>
            <a:endParaRPr lang="en-NL">
              <a:solidFill>
                <a:schemeClr val="tx1"/>
              </a:solidFill>
            </a:endParaRP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61" name="Text Placeholder 9">
            <a:extLst>
              <a:ext uri="{FF2B5EF4-FFF2-40B4-BE49-F238E27FC236}">
                <a16:creationId xmlns:a16="http://schemas.microsoft.com/office/drawing/2014/main" id="{268F205D-6A96-F8BD-D1AD-F6C6F2D82D75}"/>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62" name="Text Placeholder 9">
            <a:extLst>
              <a:ext uri="{FF2B5EF4-FFF2-40B4-BE49-F238E27FC236}">
                <a16:creationId xmlns:a16="http://schemas.microsoft.com/office/drawing/2014/main" id="{0DE7D0AD-4F10-AFFB-0952-EC9DCBAE19B0}"/>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grpSp>
        <p:nvGrpSpPr>
          <p:cNvPr id="36" name="Graphic 72">
            <a:extLst>
              <a:ext uri="{FF2B5EF4-FFF2-40B4-BE49-F238E27FC236}">
                <a16:creationId xmlns:a16="http://schemas.microsoft.com/office/drawing/2014/main" id="{704B1988-45ED-5564-C233-E8808A04F903}"/>
              </a:ext>
            </a:extLst>
          </p:cNvPr>
          <p:cNvGrpSpPr/>
          <p:nvPr userDrawn="1"/>
        </p:nvGrpSpPr>
        <p:grpSpPr>
          <a:xfrm>
            <a:off x="352720" y="6300412"/>
            <a:ext cx="1378423" cy="389467"/>
            <a:chOff x="3418208" y="1020992"/>
            <a:chExt cx="3761422" cy="1062774"/>
          </a:xfrm>
          <a:solidFill>
            <a:srgbClr val="FFFFFF"/>
          </a:solidFill>
        </p:grpSpPr>
        <p:grpSp>
          <p:nvGrpSpPr>
            <p:cNvPr id="37" name="Graphic 72">
              <a:extLst>
                <a:ext uri="{FF2B5EF4-FFF2-40B4-BE49-F238E27FC236}">
                  <a16:creationId xmlns:a16="http://schemas.microsoft.com/office/drawing/2014/main" id="{4C298ADB-0207-D050-203D-67AEB0F2C231}"/>
                </a:ext>
              </a:extLst>
            </p:cNvPr>
            <p:cNvGrpSpPr/>
            <p:nvPr/>
          </p:nvGrpSpPr>
          <p:grpSpPr>
            <a:xfrm>
              <a:off x="4163063" y="1839897"/>
              <a:ext cx="2240279" cy="243868"/>
              <a:chOff x="4163063" y="1839897"/>
              <a:chExt cx="2240279" cy="243868"/>
            </a:xfrm>
            <a:solidFill>
              <a:srgbClr val="FFFFFF"/>
            </a:solidFill>
          </p:grpSpPr>
          <p:sp>
            <p:nvSpPr>
              <p:cNvPr id="52" name="Freeform 51">
                <a:extLst>
                  <a:ext uri="{FF2B5EF4-FFF2-40B4-BE49-F238E27FC236}">
                    <a16:creationId xmlns:a16="http://schemas.microsoft.com/office/drawing/2014/main" id="{56FC1201-6EF1-3E7C-CE2A-6CDB44B4265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832317D-4444-1AAE-AC5F-22FA0911610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CC8B7DA-FFEC-4258-8B29-C3C470A205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582E033-A583-B8B2-B7C0-BB35C802119C}"/>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937D491C-69F9-EE61-10A6-D1434CA765D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CADEF667-CE06-0AE6-1AA2-CE69EFEA7C4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AC665C0-2138-ECE1-F980-C67DA2D8387F}"/>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9254E71-3029-890D-EF74-F390AD5318E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FB4301-1DD2-67B2-83A3-F734DE35284D}"/>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45CABF-8EAC-6E54-6BB5-B29F6F9059C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8229ACC-920B-584E-E238-84AC19254E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D6A6010-4D8E-E64B-3FF7-96CC58B7388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294F4AC9-7A07-5123-F28F-C0090A0DDAC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864392EB-D945-49C6-90A7-98E876B9E88E}"/>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4D13E25-BD21-A33E-8A32-C7C9751B4AF7}"/>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38" name="Graphic 72">
              <a:extLst>
                <a:ext uri="{FF2B5EF4-FFF2-40B4-BE49-F238E27FC236}">
                  <a16:creationId xmlns:a16="http://schemas.microsoft.com/office/drawing/2014/main" id="{54D7FE82-A23D-4BBD-3DD3-D1CA893112AD}"/>
                </a:ext>
              </a:extLst>
            </p:cNvPr>
            <p:cNvGrpSpPr/>
            <p:nvPr/>
          </p:nvGrpSpPr>
          <p:grpSpPr>
            <a:xfrm>
              <a:off x="3418208" y="1020992"/>
              <a:ext cx="3761422" cy="550471"/>
              <a:chOff x="3418208" y="1020992"/>
              <a:chExt cx="3761422" cy="550471"/>
            </a:xfrm>
            <a:solidFill>
              <a:srgbClr val="FFFFFF"/>
            </a:solidFill>
          </p:grpSpPr>
          <p:sp>
            <p:nvSpPr>
              <p:cNvPr id="39" name="Freeform 38">
                <a:extLst>
                  <a:ext uri="{FF2B5EF4-FFF2-40B4-BE49-F238E27FC236}">
                    <a16:creationId xmlns:a16="http://schemas.microsoft.com/office/drawing/2014/main" id="{8975B98E-D94F-6FD5-F4C8-972246BE970D}"/>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4A6BD19-0BFE-B709-CA70-D8EA09C2C36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3C67747-6E8C-B567-9A20-B74377EE91D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C91449B-BDCD-E875-2AB0-5EA037F531E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BFD7490-26D4-3973-BC28-82BA9E9A9D8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7444333-0CA3-111B-1000-F900186A76A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4F5F2C2-BAC2-9337-D7D2-DACD2C36F7B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5AF3CBF-B67F-0632-A3CA-8F9044A3AD0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ABD8C9C-E003-C19D-D64D-14C44E5A05B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C3A259F-47FB-A69D-CDF9-ACF9F0B8818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9B3C640-C009-B704-E1C6-113708803F5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7B375EF-A32D-7999-7363-72705117D66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8D683AE-E7A2-5900-FFD3-00451D4C426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05829425"/>
      </p:ext>
    </p:extLst>
  </p:cSld>
  <p:clrMapOvr>
    <a:masterClrMapping/>
  </p:clrMapOvr>
  <p:extLst>
    <p:ext uri="{DCECCB84-F9BA-43D5-87BE-67443E8EF086}">
      <p15:sldGuideLst xmlns:p15="http://schemas.microsoft.com/office/powerpoint/2012/main"/>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pic>
        <p:nvPicPr>
          <p:cNvPr id="8" name="Picture Placeholder 8" descr="A picture containing engine, close&#10;&#10;Description automatically generated">
            <a:extLst>
              <a:ext uri="{FF2B5EF4-FFF2-40B4-BE49-F238E27FC236}">
                <a16:creationId xmlns:a16="http://schemas.microsoft.com/office/drawing/2014/main" id="{AEE0B340-1017-4A00-D9E7-EE889FD60D0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3965" r="31986"/>
          <a:stretch/>
        </p:blipFill>
        <p:spPr>
          <a:xfrm>
            <a:off x="0" y="4"/>
            <a:ext cx="4151313" cy="6857997"/>
          </a:xfrm>
          <a:prstGeom prst="rect">
            <a:avLst/>
          </a:prstGeom>
        </p:spPr>
      </p:pic>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3" name="TextBox 62">
            <a:extLst>
              <a:ext uri="{FF2B5EF4-FFF2-40B4-BE49-F238E27FC236}">
                <a16:creationId xmlns:a16="http://schemas.microsoft.com/office/drawing/2014/main" id="{B28E7EC0-E096-9A11-99C2-4FC71F246BE0}"/>
              </a:ext>
            </a:extLst>
          </p:cNvPr>
          <p:cNvSpPr txBox="1"/>
          <p:nvPr userDrawn="1"/>
        </p:nvSpPr>
        <p:spPr>
          <a:xfrm>
            <a:off x="6112701" y="444674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1A631B39-2B1F-D4A7-D11C-581C2DAFF954}"/>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accent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676E113F-323A-8E64-DC81-B6AF5168F701}"/>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75E2DCE8-CC6F-75A6-D49F-92D2F5839E00}"/>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718668C-03AF-206D-19B3-C770E67011DC}"/>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AB0240-DFBF-8BE9-DAB4-84AC81A21D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E99F34D-E21C-E52F-7804-1B001908DB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E1B00D6-C9B2-7FED-0648-7F5773F1B89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D0985A6-59D5-BAFB-5B84-F6053332806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CD97B3E-1E8F-6A39-CF88-9A93F09BC401}"/>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132D2F9-A110-6C47-50F2-B2E326D83D1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8D8D39-AE15-B252-30EF-031DBC538B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796D95-D15C-A23C-95E6-79AFFEC4A1D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19DC328-4EB6-8424-7B65-720944E518B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B2A515C-247A-0E51-B763-31F380F772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FD6987F-4FFB-5EE7-6AB3-A8E79C5D864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A72CFE7-CAA2-5330-9EEB-52B5CD16F0A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4A20ADA-2074-C2BD-E7E4-A9595ECC1DF1}"/>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304D591-BDBC-B0B5-EEB8-7F62EDC34CF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154E854-65A9-CDD3-4DC8-237D6082CFD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E1EA4F5B-8ABB-5960-0BD8-17234B1B3EB4}"/>
                </a:ext>
              </a:extLst>
            </p:cNvPr>
            <p:cNvGrpSpPr/>
            <p:nvPr/>
          </p:nvGrpSpPr>
          <p:grpSpPr>
            <a:xfrm>
              <a:off x="3418208" y="1020992"/>
              <a:ext cx="3761422" cy="550471"/>
              <a:chOff x="3418208" y="1020992"/>
              <a:chExt cx="3761422" cy="550471"/>
            </a:xfrm>
            <a:solidFill>
              <a:srgbClr val="FFFFFF"/>
            </a:solidFill>
          </p:grpSpPr>
          <p:sp>
            <p:nvSpPr>
              <p:cNvPr id="6" name="Freeform 5">
                <a:extLst>
                  <a:ext uri="{FF2B5EF4-FFF2-40B4-BE49-F238E27FC236}">
                    <a16:creationId xmlns:a16="http://schemas.microsoft.com/office/drawing/2014/main" id="{252B655B-C5B6-52E4-B0A0-FB9B7392AA96}"/>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F73733D3-28D4-30A8-2AF9-423769E335E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0DB11C7-F097-3666-7097-F3259D3B3C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7EC7004-63BE-F7E2-95E2-7B209ECB8BA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9DB106B-B8E9-46A6-E13C-FAF27F97525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C05F95F-9B9A-1D8D-8596-D7F9EC6D1BB0}"/>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2E8843F-5848-CC0D-CCDE-EFCF8B08A365}"/>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68ECB8C-47BD-3918-9BC6-FFFC731A995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79282B0-58D8-0B94-0395-F3B8E52E570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A78B0F2-738E-8570-F4EE-151B231EB3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3932FFDB-F05F-3438-88F6-8D9CAD36599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191A33-D843-ABE4-7F8E-4EE54A70BA9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7937DC3-B1AA-5745-C26F-58F9287BE23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2484302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B355C492-E9E9-DC1C-3B77-CC0E3DA882FF}"/>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bg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49E0D9F8-8C6C-3416-AA71-A2DAB648CED0}"/>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E6828645-E82C-19AD-0097-02B0ADBDD60B}"/>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3FF44564-D377-C5A0-0C8C-B19AA3DC6678}"/>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E26C34-0348-9744-55C0-F2E56C63826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B7D6D99-686A-6723-E40A-7306FE520D5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9415A87-9DA8-9996-27C5-20C9C5FAE575}"/>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23951F72-1515-16B8-52ED-E45732864C4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67A0993-1CCD-D60B-2578-25031ED63A07}"/>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31627C8-7BAD-EE39-4DCD-BE6AB3D2F69F}"/>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921BE80-3E95-3EDB-047B-D41D4A0CD7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0F6BE2A-ABAB-BC39-CBB5-6B85E29F8F8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A903FDB-6428-A912-5CFF-626B518A146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8BC69EB-F195-4757-3937-5DADEDDE60B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50A761-2C4C-3D2A-312D-7A72137A185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061D102-E929-B9D5-3F26-D165EBF5A7B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DC5455A-A833-A973-EDAF-79619ADC421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96BF00A1-70A7-4F32-D499-BA30EDEDC29D}"/>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99E491A-FFEC-2F51-3722-BD7CA6848CC0}"/>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B920D69E-BB41-0E6B-72B9-6A9331A3FF86}"/>
                </a:ext>
              </a:extLst>
            </p:cNvPr>
            <p:cNvGrpSpPr/>
            <p:nvPr/>
          </p:nvGrpSpPr>
          <p:grpSpPr>
            <a:xfrm>
              <a:off x="3418208" y="1020992"/>
              <a:ext cx="3761422" cy="550471"/>
              <a:chOff x="3418208" y="1020992"/>
              <a:chExt cx="3761422" cy="550471"/>
            </a:xfrm>
            <a:solidFill>
              <a:srgbClr val="FFFFFF"/>
            </a:solidFill>
          </p:grpSpPr>
          <p:sp>
            <p:nvSpPr>
              <p:cNvPr id="7" name="Freeform 6">
                <a:extLst>
                  <a:ext uri="{FF2B5EF4-FFF2-40B4-BE49-F238E27FC236}">
                    <a16:creationId xmlns:a16="http://schemas.microsoft.com/office/drawing/2014/main" id="{030AD6CE-1A7B-945C-6EE6-88798EB8489C}"/>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133E04B9-0865-0B69-45F6-50360ABDCDC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D9E27FD-4134-B769-4E58-81515A378F5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A9E5738-5B8C-9B18-5DC2-7C4720F996E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1CB7CAF5-0401-AF97-F6B6-960C90F4CC9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433747F-40CD-F273-1EF4-6104BCAF2D9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A4E621B-51EF-1980-198F-33A4DF5C855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BF3A4F7-FD04-1DAA-846A-A9147F1A4DD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FC7C956-AD08-DFE5-70FE-13FCD7239F62}"/>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8E58D8A-EE0E-6EE0-CAF4-D39F6FB1DDE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D28B03E-F8FE-8E27-9DD6-7F2C4A529F2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96F6388-602D-A69E-19CB-A5E15A24AEE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56F8E34-D765-1A2A-93B8-217DB09E30A4}"/>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728049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Text Placeholder 64">
            <a:extLst>
              <a:ext uri="{FF2B5EF4-FFF2-40B4-BE49-F238E27FC236}">
                <a16:creationId xmlns:a16="http://schemas.microsoft.com/office/drawing/2014/main" id="{000E604C-FA65-9156-153E-BC892C3A4C27}"/>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tx1"/>
                </a:solidFill>
              </a:defRPr>
            </a:lvl1pPr>
          </a:lstStyle>
          <a:p>
            <a:pPr lvl="0"/>
            <a:r>
              <a:rPr lang="en-GB" dirty="0"/>
              <a:t>Agenda</a:t>
            </a:r>
            <a:endParaRPr lang="en-NL" dirty="0"/>
          </a:p>
        </p:txBody>
      </p:sp>
      <p:sp>
        <p:nvSpPr>
          <p:cNvPr id="36" name="Text Placeholder 33">
            <a:extLst>
              <a:ext uri="{FF2B5EF4-FFF2-40B4-BE49-F238E27FC236}">
                <a16:creationId xmlns:a16="http://schemas.microsoft.com/office/drawing/2014/main" id="{2F52A3D6-A779-E599-CEFB-988B0BF3B042}"/>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oup 1">
            <a:extLst>
              <a:ext uri="{FF2B5EF4-FFF2-40B4-BE49-F238E27FC236}">
                <a16:creationId xmlns:a16="http://schemas.microsoft.com/office/drawing/2014/main" id="{6B41E6BE-406C-562F-63C7-FF7E9FF71015}"/>
              </a:ext>
            </a:extLst>
          </p:cNvPr>
          <p:cNvGrpSpPr/>
          <p:nvPr userDrawn="1"/>
        </p:nvGrpSpPr>
        <p:grpSpPr>
          <a:xfrm>
            <a:off x="356788" y="6314222"/>
            <a:ext cx="1373902" cy="388189"/>
            <a:chOff x="5284371" y="428067"/>
            <a:chExt cx="1625355" cy="459236"/>
          </a:xfrm>
        </p:grpSpPr>
        <p:sp>
          <p:nvSpPr>
            <p:cNvPr id="7" name="Freeform 6">
              <a:extLst>
                <a:ext uri="{FF2B5EF4-FFF2-40B4-BE49-F238E27FC236}">
                  <a16:creationId xmlns:a16="http://schemas.microsoft.com/office/drawing/2014/main" id="{9F9B15E8-CF1E-605C-80FC-8468985123E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7955A83E-B5D7-4A01-E4C1-40970AA1D4DB}"/>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6C9BDB4-2236-8CF8-241C-D0AC8B19B891}"/>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84C1873-8EB7-11D5-F5E3-6ACE0BBB0C1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F36F6E9-E89F-707A-67E4-140B4D5E7DE9}"/>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F3A196-A91D-0C5C-B0D6-69D68181423A}"/>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8AB1778D-B857-AC3E-FD95-9EE4FD9AC7DA}"/>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DD665DE-112B-366D-4A31-67DEA3791E7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028ED04-F316-05B3-C0D4-1F7AF8C7A497}"/>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02B912E-8FBC-D29A-ECCF-C07B9061B86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C9C2AEA-4A73-D3AF-FD1F-2B79132E8BD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351187F-6F97-BBF9-700A-FC199B7624EA}"/>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99A50A9-74A5-72D0-9052-CB2A0D94F7A6}"/>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2D2A0B-F9CD-C399-4F15-AC5D7CB584B7}"/>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364F66D-19E0-67B1-D32A-029898D34D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4A6402-0A07-DB07-DC16-D1440CB5A26A}"/>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A710F54-768C-82DB-307F-151E286322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2CDF273-622A-76D9-4B08-D433416EF6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B695C9-94DD-52AB-B218-27E551269034}"/>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2324F8B-D94A-6B81-5572-134B32FF33E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2C8F1E2-8784-C6C3-15D7-1B482224D43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B0710C1-81A7-7AF9-5B7A-0EE3D581EC9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1CBF3A8-6253-E3B8-02DF-461C481D4624}"/>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A7BA5D9-8FDF-0AFD-0791-BF4BC4A5D9E4}"/>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8D4AF5D-E732-7830-5E7C-02C78D93C53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A7BE3126-3278-1F47-39A9-19473C4E4B87}"/>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6120723-9939-C40A-F78F-ED0215426590}"/>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201FAFE-9054-3B06-43E7-37DA439E3CFB}"/>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83491334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76969F26-9C29-D1FD-5BCF-B974402115D2}"/>
              </a:ext>
            </a:extLst>
          </p:cNvPr>
          <p:cNvSpPr>
            <a:spLocks noGrp="1"/>
          </p:cNvSpPr>
          <p:nvPr>
            <p:ph sz="quarter" idx="15"/>
          </p:nvPr>
        </p:nvSpPr>
        <p:spPr>
          <a:xfrm>
            <a:off x="6110245"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CCC67A89-59CB-B1B2-6E9A-976C33CB6FC0}"/>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87653117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5EC87470-7FA1-870F-B0E8-4B5010C9A466}"/>
              </a:ext>
            </a:extLst>
          </p:cNvPr>
          <p:cNvSpPr>
            <a:spLocks noGrp="1"/>
          </p:cNvSpPr>
          <p:nvPr>
            <p:ph sz="quarter" idx="15"/>
          </p:nvPr>
        </p:nvSpPr>
        <p:spPr>
          <a:xfrm>
            <a:off x="6320498"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4523423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7_2x Columns">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AB338C5-8704-148D-46B4-11322126893F}"/>
              </a:ext>
            </a:extLst>
          </p:cNvPr>
          <p:cNvSpPr>
            <a:spLocks noGrp="1"/>
          </p:cNvSpPr>
          <p:nvPr>
            <p:ph type="pic" sz="quarter" idx="17"/>
          </p:nvPr>
        </p:nvSpPr>
        <p:spPr>
          <a:xfrm>
            <a:off x="6096000" y="0"/>
            <a:ext cx="6096000" cy="6858000"/>
          </a:xfrm>
          <a:prstGeom prst="rect">
            <a:avLst/>
          </a:prstGeom>
          <a:solidFill>
            <a:schemeClr val="bg1">
              <a:lumMod val="85000"/>
            </a:schemeClr>
          </a:solidFill>
        </p:spPr>
        <p:txBody>
          <a:bodyPr tIns="0" anchor="t" anchorCtr="1"/>
          <a:lstStyle>
            <a:lvl1pPr marL="0" indent="0" algn="ctr">
              <a:buNone/>
              <a:defRPr/>
            </a:lvl1pPr>
          </a:lstStyle>
          <a:p>
            <a:r>
              <a:rPr lang="en-US"/>
              <a:t>Click icon to add picture</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21192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67207"/>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4868B1CF-4660-B614-C9A3-626CBAF636CA}"/>
              </a:ext>
            </a:extLst>
          </p:cNvPr>
          <p:cNvSpPr>
            <a:spLocks noGrp="1"/>
          </p:cNvSpPr>
          <p:nvPr>
            <p:ph sz="quarter" idx="15"/>
          </p:nvPr>
        </p:nvSpPr>
        <p:spPr>
          <a:xfrm>
            <a:off x="6212498"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CE9FC64C-C821-1C58-B5BB-4E63AF882546}"/>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132250751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3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8BF2B612-4E6F-C653-993D-95F11670549A}"/>
              </a:ext>
            </a:extLst>
          </p:cNvPr>
          <p:cNvSpPr>
            <a:spLocks noGrp="1"/>
          </p:cNvSpPr>
          <p:nvPr>
            <p:ph sz="quarter" idx="15"/>
          </p:nvPr>
        </p:nvSpPr>
        <p:spPr>
          <a:xfrm>
            <a:off x="6207764"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D190A3A0-C70F-64D4-F411-DB558D656471}"/>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45965220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4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bg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F4331ABB-A637-62AA-2FE5-7FDAA4C83983}"/>
              </a:ext>
            </a:extLst>
          </p:cNvPr>
          <p:cNvSpPr>
            <a:spLocks noGrp="1"/>
          </p:cNvSpPr>
          <p:nvPr>
            <p:ph sz="quarter" idx="16"/>
          </p:nvPr>
        </p:nvSpPr>
        <p:spPr>
          <a:xfrm>
            <a:off x="371570"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aphic 72">
            <a:extLst>
              <a:ext uri="{FF2B5EF4-FFF2-40B4-BE49-F238E27FC236}">
                <a16:creationId xmlns:a16="http://schemas.microsoft.com/office/drawing/2014/main" id="{8099A10E-5B79-706E-8CC1-E3180BFC11AE}"/>
              </a:ext>
            </a:extLst>
          </p:cNvPr>
          <p:cNvGrpSpPr/>
          <p:nvPr userDrawn="1"/>
        </p:nvGrpSpPr>
        <p:grpSpPr>
          <a:xfrm>
            <a:off x="356901" y="6296857"/>
            <a:ext cx="1378423" cy="389467"/>
            <a:chOff x="3418208" y="1020992"/>
            <a:chExt cx="3761422" cy="1062774"/>
          </a:xfrm>
          <a:solidFill>
            <a:srgbClr val="FFFFFF"/>
          </a:solidFill>
        </p:grpSpPr>
        <p:grpSp>
          <p:nvGrpSpPr>
            <p:cNvPr id="7" name="Graphic 72">
              <a:extLst>
                <a:ext uri="{FF2B5EF4-FFF2-40B4-BE49-F238E27FC236}">
                  <a16:creationId xmlns:a16="http://schemas.microsoft.com/office/drawing/2014/main" id="{D8D3BBC6-7AEE-C0BD-FC71-4152531603C8}"/>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011C532D-8096-E9AC-BA42-006D3F9C3E46}"/>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C56455D-D8A7-ABAA-60A9-7C7DCDAE288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2167785-17C7-35F7-94D3-8B3964AF035D}"/>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F405D80-B990-B2B8-B36D-0B5B7F0B38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E4CDE77-AA4E-E496-B2E7-8E0F532C8DB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B8BCAC5-3E21-9596-0FC1-AF031E9D7D5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ADB2A64-91C2-DEA4-E85B-1F542640E1A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4817E01-5632-73A9-095F-1F417BAD714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9BF34E6-007C-A7C6-1796-D9A1AAFFCBC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1D42C92-659D-8A3E-7FEC-026D02CBEE21}"/>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95411-6C60-2DFA-0FD8-349AEE58B3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2FD4739-D520-9CFD-FDDD-CC21A95AA0B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407CABC-FC0D-D8FF-81CC-65F4C4B7904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B51B328-9A9F-DF5C-E04E-368BAC4C0B6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B3131F2-2C0F-40B8-B589-8636BC238A9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4CCDE344-FFB0-90B2-4431-479D77B0F694}"/>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E03E9650-D7FF-FAA8-ABFD-DCF4E0BAE41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484DFFB-149E-7ECC-D99C-25A7E9FC652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AFE9D4A-898F-D93B-9BA1-C8B8C7B9D31F}"/>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00F969C-ADD9-C3D7-015D-59201D1E1A8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5700CC7-92B6-9735-E5F4-C214EC5EDD84}"/>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48E5CF2-84F7-4201-061C-00194A3711B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C8754AB2-2736-4C69-419D-FBE0FDC28B8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D6E3DF9-AAF5-3DB7-8802-26A21A3E2BF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0126BD-03BE-0B34-C47C-4E02D27460D1}"/>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16B21F12-9E74-F32A-BD74-9DA8C794BDD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451F2EE-A228-E9D3-546F-4A6C6FB0E178}"/>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0163039-8046-E267-9B4F-14F18C1F8CB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A92109EE-B85E-8C11-E029-73E2A21B577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348955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8_2x Columns">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086A627-BDF5-1135-3156-CD02E0F3EC75}"/>
              </a:ext>
            </a:extLst>
          </p:cNvPr>
          <p:cNvSpPr>
            <a:spLocks noGrp="1"/>
          </p:cNvSpPr>
          <p:nvPr>
            <p:ph type="pic" sz="quarter" idx="16" hasCustomPrompt="1"/>
          </p:nvPr>
        </p:nvSpPr>
        <p:spPr>
          <a:xfrm>
            <a:off x="0" y="0"/>
            <a:ext cx="6238875" cy="6858000"/>
          </a:xfrm>
          <a:prstGeom prst="rect">
            <a:avLst/>
          </a:prstGeom>
          <a:solidFill>
            <a:schemeClr val="bg1">
              <a:lumMod val="85000"/>
            </a:schemeClr>
          </a:solidFill>
        </p:spPr>
        <p:txBody>
          <a:bodyPr/>
          <a:lstStyle>
            <a:lvl1pPr marL="0" indent="0" algn="ctr">
              <a:buNone/>
              <a:defRPr>
                <a:solidFill>
                  <a:schemeClr val="tx1"/>
                </a:solidFill>
              </a:defRPr>
            </a:lvl1pPr>
          </a:lstStyle>
          <a:p>
            <a:r>
              <a:rPr lang="en-NL" dirty="0"/>
              <a:t>Click to add picture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6482009" y="368827"/>
            <a:ext cx="5401700" cy="527643"/>
          </a:xfrm>
        </p:spPr>
        <p:txBody>
          <a:bodyPr/>
          <a:lstStyle>
            <a:lvl1pPr>
              <a:defRPr>
                <a:solidFill>
                  <a:schemeClr val="bg2"/>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21C3D7C-6398-61D7-FADC-1B962B4F6085}"/>
              </a:ext>
            </a:extLst>
          </p:cNvPr>
          <p:cNvGrpSpPr/>
          <p:nvPr userDrawn="1"/>
        </p:nvGrpSpPr>
        <p:grpSpPr>
          <a:xfrm>
            <a:off x="352900" y="6300412"/>
            <a:ext cx="1378423" cy="389467"/>
            <a:chOff x="3418208" y="1020992"/>
            <a:chExt cx="3761422" cy="1062774"/>
          </a:xfrm>
          <a:solidFill>
            <a:srgbClr val="FFFFFF"/>
          </a:solidFill>
        </p:grpSpPr>
        <p:grpSp>
          <p:nvGrpSpPr>
            <p:cNvPr id="5" name="Graphic 72">
              <a:extLst>
                <a:ext uri="{FF2B5EF4-FFF2-40B4-BE49-F238E27FC236}">
                  <a16:creationId xmlns:a16="http://schemas.microsoft.com/office/drawing/2014/main" id="{ABE82EC1-47B1-898E-9C80-69D644D4B953}"/>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8A6AC3D0-325D-FDCD-234C-F8A90BB20C9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242628F-85AA-758B-804B-22AD659709C6}"/>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EF5213F-1F49-5A2E-01D6-4C34DD3316D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E8577884-31F4-08BF-531A-022B0817E23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EB8D2F5-B61B-1C68-DF61-17AE37F6126C}"/>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2D517AB-FF1F-2F8B-201D-726707A9B3CD}"/>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A3C0F82-43DB-7FB3-2D67-F61BB3C2AC3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7CFDE60-37D7-03FA-3E82-8104504E613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42F19CB-0FA1-5022-A426-C25EE625C59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3415C62-E33F-F272-F52D-67F0B3F5147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1D1EFF-494E-DC93-435B-B18918E1FBA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5317748-A57A-6D5E-E000-5988EC364A9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4A3FC5C-A5B3-3714-58DC-EFC0BE35CD27}"/>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A0EEE56-1D45-A706-247F-C5B9D99E8E6F}"/>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727580D-9AD3-5C87-4E62-59A0AD60A5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237CDBC-C730-5466-415F-56439640419B}"/>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C525E48-7186-34C1-C0C3-59246CF2EB5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6A264FF-AF01-0D99-1327-601378ED4B27}"/>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2437EDC-4DE5-036B-2ABF-6A7B12AFF62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3E2AFC3-187E-1B3D-2862-4D1BDDF716F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F0D3992-9ACD-399B-AB09-7FF2BC893886}"/>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143841-D569-0C67-4910-B17899BDE567}"/>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E33A53-4EAF-AC54-2707-16BE7D3559F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C67909D-3CEF-DE0C-968D-19C6E94BA2F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EA0D806-D071-C2D9-6C90-723376840F2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F9FD0A-4B98-31AA-C8EB-EA76FC6CA4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A7CA780-3332-39AC-FBD3-6267FAC2CB1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8733B295-C128-0428-8705-9F73D05EE2F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DC8D8725-B081-067F-52CE-800828EAC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324988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Light image - 2 or 3 lines">
    <p:bg>
      <p:bgPr>
        <a:solidFill>
          <a:schemeClr val="tx1"/>
        </a:solidFill>
        <a:effectLst/>
      </p:bgPr>
    </p:bg>
    <p:spTree>
      <p:nvGrpSpPr>
        <p:cNvPr id="1" name=""/>
        <p:cNvGrpSpPr/>
        <p:nvPr/>
      </p:nvGrpSpPr>
      <p:grpSpPr>
        <a:xfrm>
          <a:off x="0" y="0"/>
          <a:ext cx="0" cy="0"/>
          <a:chOff x="0" y="0"/>
          <a:chExt cx="0" cy="0"/>
        </a:xfrm>
      </p:grpSpPr>
      <p:pic>
        <p:nvPicPr>
          <p:cNvPr id="2" name="Picture Placeholder 6">
            <a:extLst>
              <a:ext uri="{FF2B5EF4-FFF2-40B4-BE49-F238E27FC236}">
                <a16:creationId xmlns:a16="http://schemas.microsoft.com/office/drawing/2014/main" id="{AE0CAE52-C8F1-A58D-6B6C-F0D739FD710B}"/>
              </a:ext>
            </a:extLst>
          </p:cNvPr>
          <p:cNvPicPr>
            <a:picLocks noChangeAspect="1"/>
          </p:cNvPicPr>
          <p:nvPr userDrawn="1"/>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7813" b="7813"/>
          <a:stretch>
            <a:fillRect/>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97FC31FD-20E5-1734-927F-803376A99C36}"/>
              </a:ext>
            </a:extLst>
          </p:cNvPr>
          <p:cNvSpPr/>
          <p:nvPr userDrawn="1"/>
        </p:nvSpPr>
        <p:spPr>
          <a:xfrm>
            <a:off x="-15338" y="0"/>
            <a:ext cx="12207337" cy="6857999"/>
          </a:xfrm>
          <a:prstGeom prst="rect">
            <a:avLst/>
          </a:prstGeom>
          <a:gradFill>
            <a:gsLst>
              <a:gs pos="50000">
                <a:srgbClr val="7188E9">
                  <a:alpha val="80000"/>
                </a:srgbClr>
              </a:gs>
              <a:gs pos="85000">
                <a:srgbClr val="319AF0">
                  <a:alpha val="95000"/>
                </a:srgbClr>
              </a:gs>
              <a:gs pos="15000">
                <a:schemeClr val="accent2">
                  <a:alpha val="70000"/>
                </a:schemeClr>
              </a:gs>
            </a:gsLst>
            <a:lin ang="3600000" scaled="0"/>
          </a:gradFill>
          <a:ln>
            <a:noFill/>
          </a:ln>
        </p:spPr>
        <p:txBody>
          <a:bodyPr wrap="square" rtlCol="0" anchor="ctr">
            <a:noAutofit/>
          </a:bodyPr>
          <a:lstStyle/>
          <a:p>
            <a:pPr marL="0" algn="l" defTabSz="914400" rtl="0" eaLnBrk="1" latinLnBrk="0" hangingPunct="1"/>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3" name="Graphic 72">
            <a:extLst>
              <a:ext uri="{FF2B5EF4-FFF2-40B4-BE49-F238E27FC236}">
                <a16:creationId xmlns:a16="http://schemas.microsoft.com/office/drawing/2014/main" id="{8CAC76FF-FDFC-CE4D-0356-126EC2B6FB25}"/>
              </a:ext>
            </a:extLst>
          </p:cNvPr>
          <p:cNvGrpSpPr/>
          <p:nvPr userDrawn="1"/>
        </p:nvGrpSpPr>
        <p:grpSpPr>
          <a:xfrm>
            <a:off x="352900" y="6300412"/>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96612422-D804-7188-4757-A1C4F0F68DE8}"/>
                </a:ext>
              </a:extLst>
            </p:cNvPr>
            <p:cNvGrpSpPr/>
            <p:nvPr/>
          </p:nvGrpSpPr>
          <p:grpSpPr>
            <a:xfrm>
              <a:off x="4163063" y="1839897"/>
              <a:ext cx="2240279" cy="243868"/>
              <a:chOff x="4163063" y="1839897"/>
              <a:chExt cx="2240279" cy="243868"/>
            </a:xfrm>
            <a:solidFill>
              <a:srgbClr val="FFFFFF"/>
            </a:solidFill>
          </p:grpSpPr>
          <p:sp>
            <p:nvSpPr>
              <p:cNvPr id="23" name="Freeform 22">
                <a:extLst>
                  <a:ext uri="{FF2B5EF4-FFF2-40B4-BE49-F238E27FC236}">
                    <a16:creationId xmlns:a16="http://schemas.microsoft.com/office/drawing/2014/main" id="{6463059F-863B-1B57-DF6E-1C555D6DCC2E}"/>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FC7F82A-3ED0-72E9-189D-1335043CE8F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4AA600A-1FAF-2CB0-4B2C-D8B3377577D7}"/>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A639972-37D3-41F5-0951-1B06E1B6140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79E768-ED5E-3A96-DF4E-71148F3240A5}"/>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94021AD-6F1C-B831-3BE8-C04D6808AD04}"/>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1115528-FEFC-8459-F0C0-F5DDEFA1B8A9}"/>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AF3140C2-5384-5C40-D9D4-2CAACB18067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ABA3653-D843-03AB-6F97-70633974EF8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9A92383-0238-D29C-1417-AC45A25C5C2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2C32BA7-247F-310E-F174-E53242B6D6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C5C9976-40DC-282D-3079-8D6798908A43}"/>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81CC9C4-83E2-3EA3-BB53-91F42C130CCD}"/>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7CF1705-9404-0199-C686-0B79EA72F37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C444CDDA-46F1-34EB-4C11-AB6198C42B9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729F270-B3E5-D4B2-0112-70195473E6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13E2D633-E7B0-82D3-A091-33C0DE377A0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1E374E7-5250-6398-09B6-6D0295C5EA1A}"/>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F02073F-E470-F5BF-55AD-CF4ACAA7D4DA}"/>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704897C-4F2A-87E3-EA75-AF3A149DCA6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6AED2D-1496-DD26-0C8F-F008E3B7F7E9}"/>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1D3D4D4-5D99-558E-587A-E5583B77028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19D4FE2-EA69-F2F8-CDD7-1386CB71FB8A}"/>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4A3AB-AE8D-4CB0-DAA9-E64FEDCA7E2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B8C49AEA-7A54-28B2-D242-6BB5C604C9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17272E0-C63F-DE8F-E0D0-AED413F03EE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DE95A1D-29A9-22DB-DFC9-9E3EFF5BEEB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DAC89CE-4FAF-6DAB-BDB5-F15155F80879}"/>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55FC88C-49B8-2269-00AD-4E935C3DA43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6900091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4CFD9A1C-279E-5795-7FD3-6E2091F84D5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3B2FA2A8-E0F2-844E-3C89-993FA613C3BE}"/>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D917A30F-C56E-1E0D-54F9-8EF85868CEF7}"/>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8EFEAED7-E4E9-4007-6D7D-1C77DC398F8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2410A4B4-EA55-DA68-F9BF-DA10BA16C29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7C4E53E-A85C-5D26-DE72-12916162C723}"/>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0B4D024-8C3C-532E-6351-7C606844F0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D192EF8-FDFF-59E8-8968-D11FB4CD3005}"/>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B47C131-E513-7947-AF99-16C220A5B0F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F081F01-561F-1AF3-C907-8068F946EE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603B6F6-8CF6-1B14-3E69-51CC441A1E2D}"/>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606D9D3-6533-812F-3C59-3125E1C5AF0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28CCA0D-5914-A548-78A0-EF6F598A30F3}"/>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11A4D3B-49D5-FDC1-F731-AC58D397AC2E}"/>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58C5171-D1C0-1025-A34D-536F0117CD8D}"/>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3BF4D21-74C1-AA59-17E2-79D13B1F13E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642202E-CDB0-ED23-5F62-D743302459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77FC99-5EE5-7004-875A-AA1F837F2C54}"/>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F995F9-B625-FE97-7207-9BEC637019A1}"/>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09D39A0B-9628-C850-BE19-BAA95AF1474D}"/>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B2FCD61-7595-6F08-35E1-E8BCA741A3E3}"/>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953F0E73-7A38-4E5E-266E-AF5B6781C86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2645303E-5042-4B7B-525D-AD38A64913C2}"/>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D013809-7244-1930-EB94-5BC870D8B12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C0D11EC-795D-983F-552F-E25585E0853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FD812E37-0DDC-F116-453F-734F2B32C799}"/>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5A10426-3D6A-E82F-F778-6E6024AB632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D4D9A9-2DC1-98A8-B7AB-309DF81746B6}"/>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E300BB7-89B9-1E6C-1CEB-02B3E2FD638D}"/>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DFB03DD-5E85-A75F-E621-2F371BAE9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B26D4A2-54EB-0102-0564-DE668987CA5D}"/>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27510479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6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6" name="Content Placeholder 59">
            <a:extLst>
              <a:ext uri="{FF2B5EF4-FFF2-40B4-BE49-F238E27FC236}">
                <a16:creationId xmlns:a16="http://schemas.microsoft.com/office/drawing/2014/main" id="{66D9E8C7-B98D-9AAF-6CD7-3D6E75DAD08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B0831AD2-F902-113F-78C6-C38B3199B2CC}"/>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CF99D131-8A8D-3D60-9FCD-F2DDAC1C71A5}"/>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C45F2394-0F03-881F-025D-98081F68E8AC}"/>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9A349D-1B6B-D07D-615D-652E1417EBD6}"/>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496A927-CB49-81E0-4F7C-B8D64C6DF250}"/>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2C1F7BE-1CDC-EE95-7AA3-9883B918B8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09F02B1B-6EF9-981F-CD11-1927AA3D95A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A8AEA5F-B8B2-B34A-76FB-0D37A88D165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89F9FC81-D003-4422-1113-BAE9704D4969}"/>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07AF5FD-0D84-2F57-D37E-2F73D7FDAA6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823EB1A-3CCA-1DD0-7D14-C99FCD54D455}"/>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9414E2A-157C-9D2D-218A-5314B9B25AC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CA41096-D2AF-E9BC-46F3-4CBDA5D6491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27B72ABD-A7FA-1DA0-98A5-E1DB9312A47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56266795-DF2D-43A7-341E-041B2C151AC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69854B9-24D5-13AE-4AD9-27E7891F06E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514E8E9-1544-EC56-F059-11E06498153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2F2F44-EB80-8C33-9DD6-F98E65ECAD4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DA928233-077E-90AA-8B22-0EA01AE369B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8AFA9D5-B8FC-0EF8-45F7-6F5EA848C4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9BD2078-AF34-A122-597D-1C2ADF415C33}"/>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3744D95-1FDA-7650-2CC5-515D93CB96E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F654478-0766-4705-D514-2686579BE4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1EF814-9D50-762C-0E61-8977422B25C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801D120-4C47-9062-33C6-FB4F76421317}"/>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6A8892A-1633-7756-DEDB-7D84DB92380C}"/>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80F3BAD-5330-B5E4-ADD1-24060801957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7DDCACD-0C80-84FF-5672-48ABD4C2F7F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D55D4F-80ED-2612-DDE6-24F59F38F8EC}"/>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C3BA5E1-AE7D-9BB4-4141-76EC6884F155}"/>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80837235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29846257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cxnSp>
        <p:nvCxnSpPr>
          <p:cNvPr id="3" name="Straight Connector 2">
            <a:extLst>
              <a:ext uri="{FF2B5EF4-FFF2-40B4-BE49-F238E27FC236}">
                <a16:creationId xmlns:a16="http://schemas.microsoft.com/office/drawing/2014/main" id="{AFED1A37-69F4-94CC-9FD6-D42602C1EFCD}"/>
              </a:ext>
            </a:extLst>
          </p:cNvPr>
          <p:cNvCxnSpPr>
            <a:cxnSpLocks/>
          </p:cNvCxnSpPr>
          <p:nvPr userDrawn="1"/>
        </p:nvCxnSpPr>
        <p:spPr>
          <a:xfrm flipV="1">
            <a:off x="4061947"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53DA4F4-4DE5-BFEC-706A-4680C7FD48EF}"/>
              </a:ext>
            </a:extLst>
          </p:cNvPr>
          <p:cNvCxnSpPr>
            <a:cxnSpLocks/>
          </p:cNvCxnSpPr>
          <p:nvPr userDrawn="1"/>
        </p:nvCxnSpPr>
        <p:spPr>
          <a:xfrm flipV="1">
            <a:off x="7919963"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072752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2_3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6FD4D23-4E73-EB5A-C8AE-CA1F0FB2E760}"/>
              </a:ext>
            </a:extLst>
          </p:cNvPr>
          <p:cNvSpPr/>
          <p:nvPr userDrawn="1"/>
        </p:nvSpPr>
        <p:spPr>
          <a:xfrm>
            <a:off x="7896226" y="0"/>
            <a:ext cx="4295774"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39C69E07-F61C-14AB-E5A1-78D0A2FC9366}"/>
              </a:ext>
            </a:extLst>
          </p:cNvPr>
          <p:cNvSpPr>
            <a:spLocks noGrp="1"/>
          </p:cNvSpPr>
          <p:nvPr>
            <p:ph sz="quarter" idx="20"/>
          </p:nvPr>
        </p:nvSpPr>
        <p:spPr>
          <a:xfrm>
            <a:off x="8092884" y="1131352"/>
            <a:ext cx="3314596" cy="4997986"/>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1335402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4_3x Column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D377327-339C-0F13-1E7E-33AF8728A624}"/>
              </a:ext>
            </a:extLst>
          </p:cNvPr>
          <p:cNvSpPr>
            <a:spLocks noGrp="1"/>
          </p:cNvSpPr>
          <p:nvPr>
            <p:ph type="pic" sz="quarter" idx="20"/>
          </p:nvPr>
        </p:nvSpPr>
        <p:spPr>
          <a:xfrm>
            <a:off x="7896225" y="0"/>
            <a:ext cx="4295775" cy="6858000"/>
          </a:xfrm>
          <a:prstGeom prst="rect">
            <a:avLst/>
          </a:prstGeom>
          <a:solidFill>
            <a:schemeClr val="bg1">
              <a:lumMod val="85000"/>
            </a:schemeClr>
          </a:solidFill>
        </p:spPr>
        <p:txBody>
          <a:bodyPr/>
          <a:lstStyle/>
          <a:p>
            <a:r>
              <a:rPr lang="en-US"/>
              <a:t>Click icon to add picture</a:t>
            </a:r>
            <a:endParaRPr lang="en-NL"/>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88223436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9" name="Content Placeholder 59">
            <a:extLst>
              <a:ext uri="{FF2B5EF4-FFF2-40B4-BE49-F238E27FC236}">
                <a16:creationId xmlns:a16="http://schemas.microsoft.com/office/drawing/2014/main" id="{4B6F9DC8-563E-8ED9-69F3-81A943E822B3}"/>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6E014BBC-9473-57E8-4FB9-2ACF68B66A0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C83C247E-7684-4BBE-3E64-3AF94C719FEE}"/>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01103225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 name="Content Placeholder 59">
            <a:extLst>
              <a:ext uri="{FF2B5EF4-FFF2-40B4-BE49-F238E27FC236}">
                <a16:creationId xmlns:a16="http://schemas.microsoft.com/office/drawing/2014/main" id="{EB6EA22F-348E-86E7-06F2-26F8003E597B}"/>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0572A97F-7BBE-FE31-65E3-0B612086D317}"/>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49A73DAD-CB5B-BF75-A911-15EFE4836D90}"/>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68130292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5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C741A137-E1EC-CB4E-BD85-A46FA1D86EB7}"/>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8" name="Content Placeholder 59">
            <a:extLst>
              <a:ext uri="{FF2B5EF4-FFF2-40B4-BE49-F238E27FC236}">
                <a16:creationId xmlns:a16="http://schemas.microsoft.com/office/drawing/2014/main" id="{F679D0A4-EC0C-9B07-6AB5-BD549415C10A}"/>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9" name="Content Placeholder 59">
            <a:extLst>
              <a:ext uri="{FF2B5EF4-FFF2-40B4-BE49-F238E27FC236}">
                <a16:creationId xmlns:a16="http://schemas.microsoft.com/office/drawing/2014/main" id="{C54BFAD9-119D-08E9-187A-13E2AB2161C9}"/>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8" name="Group 7">
            <a:extLst>
              <a:ext uri="{FF2B5EF4-FFF2-40B4-BE49-F238E27FC236}">
                <a16:creationId xmlns:a16="http://schemas.microsoft.com/office/drawing/2014/main" id="{5767F72D-4322-BD07-AF74-B4948A73A7D3}"/>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31B53D4D-AA4F-FFC5-7802-119F840DD8D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E6843A-02D2-1733-767E-036997511C6A}"/>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0CEEE77-914E-9C2F-FB90-0DDC09B5260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FD4D305-BCE6-6B77-1168-2A0CA7F163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D16B750-587F-4940-1522-307DC4FDE772}"/>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141BCE-A035-7DD1-2975-8585008E07F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D9A5D7-0B14-BBCD-4107-818C0011B6E5}"/>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BC07691-A835-BD74-5E6D-4E0124A3B87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503A3CF-D0C6-B338-64A7-3413774A08A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BF5CD40-4BA2-84D0-02F2-93731D0D5C80}"/>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392AA52-9338-BD38-C7F9-FC917FD9A1B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DD811BD-97DA-2025-4ADA-8293CA60E50E}"/>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36E658-F9A6-C995-BFDB-B56264488FDF}"/>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A830C5B-E408-BFC4-CEFB-8E88BC18D6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FA405EE-CE4B-9692-F3F4-19675B3EA42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6EDEA11-E824-0D81-0831-7105C5AFBF7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0590C87-DF67-F834-51AB-9DBF0158EDD5}"/>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9220EA6-0374-828C-0A3E-9BEA502B248D}"/>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4EA8677-10F8-A1EF-CDD5-B74D641C7C97}"/>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715436F-976F-BE95-2C96-2815B09AFE0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4197491-2994-2429-CFDA-D71A42F7782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AC8264D-8AF3-A086-4E7E-9651DC63DA84}"/>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C821860-A8A6-9A08-05D2-30007998B7D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5F7F0477-F4DA-ECA9-A0FF-E3716557E66B}"/>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0EADC5F-905F-C4CC-0B26-F6511320CE5D}"/>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0284371-56C6-1D28-7758-1043CDF9E57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1D38EB6-B11F-1A32-C55A-C83C1AB7335F}"/>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FD8EEE5C-5811-4702-AFC8-C3AFC4CA9820}"/>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84293570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F6FB2845-EB6C-817F-4070-30DE76270E6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6" name="Content Placeholder 59">
            <a:extLst>
              <a:ext uri="{FF2B5EF4-FFF2-40B4-BE49-F238E27FC236}">
                <a16:creationId xmlns:a16="http://schemas.microsoft.com/office/drawing/2014/main" id="{11C16CA4-9439-D894-B811-FDA255A9FA0C}"/>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AFE23195-2003-8932-4D0D-3870C3A967AC}"/>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6" name="Group 5">
            <a:extLst>
              <a:ext uri="{FF2B5EF4-FFF2-40B4-BE49-F238E27FC236}">
                <a16:creationId xmlns:a16="http://schemas.microsoft.com/office/drawing/2014/main" id="{A1A324DD-0867-2C35-0F63-52AA69B19B2A}"/>
              </a:ext>
            </a:extLst>
          </p:cNvPr>
          <p:cNvGrpSpPr/>
          <p:nvPr userDrawn="1"/>
        </p:nvGrpSpPr>
        <p:grpSpPr>
          <a:xfrm>
            <a:off x="356788" y="6314222"/>
            <a:ext cx="1373902" cy="388189"/>
            <a:chOff x="5284371" y="428067"/>
            <a:chExt cx="1625355" cy="459236"/>
          </a:xfrm>
        </p:grpSpPr>
        <p:sp>
          <p:nvSpPr>
            <p:cNvPr id="8" name="Freeform 7">
              <a:extLst>
                <a:ext uri="{FF2B5EF4-FFF2-40B4-BE49-F238E27FC236}">
                  <a16:creationId xmlns:a16="http://schemas.microsoft.com/office/drawing/2014/main" id="{C394D6D7-1129-3E0B-F23A-46A9E54F4A2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E73B492-EB51-F5C4-C554-5DCCE30F6B28}"/>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256418D-1980-C9F4-391B-B7C2BB1864DA}"/>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F24BC7C-B194-F5BA-FBB8-03504FBBCF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CCDB291-31A4-C1EF-C06D-AC16D1C8E5A1}"/>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061964F-4631-3B75-DAF1-604C078ED779}"/>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8EDC4A17-3DD6-51D4-D218-8707D5A229E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BC036A5-0A76-08FF-A77A-78F17671F042}"/>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2107C4B-47FC-6CBE-4D85-03B5E132E71B}"/>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FC18147-0A1C-5186-26C9-3B9A694DD518}"/>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12DF63E-4913-1073-2FF3-C627848397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35C5153-D2BD-B3E2-A13B-0C04EBB3E61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57413F9-191C-088D-0451-F913183E96B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F9A45829-446D-568A-ED26-89717B510ACE}"/>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2A417BC-5302-667E-9F33-0ADDB89E84B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91DC0B7-34F7-11B2-B2D9-7FB696E445C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AC6598E-8BDC-A914-FC7D-5A67FCD33B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5E6E099-4632-6D39-D4DA-7BCC9A9FB0AF}"/>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D5475E2-E076-8382-A8DE-8CCAE47FD66D}"/>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625F4A6-F509-49B4-066B-CD92CACC120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DBC8040-7BE5-3D66-74D9-D928422425E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319D61A-7AAE-4F41-8A91-E02D8FD71A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1DF71E0-8212-BBBE-9B21-FCA0791E4FE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9F1013D-F319-8276-E16A-F3BCA7A92A58}"/>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5FC9DAC-CFBC-C711-DADB-85AF21ACA80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B416CC-5376-1A50-C146-038FF6B54303}"/>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2F9495B-5AEF-B691-6707-72D419D54FE1}"/>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099EC386-2055-5644-3943-9B8025C1987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99764023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Light image - 2 or 3 lines">
    <p:bg>
      <p:bgPr>
        <a:solidFill>
          <a:schemeClr val="accent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29518788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7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1" name="Content Placeholder 59">
            <a:extLst>
              <a:ext uri="{FF2B5EF4-FFF2-40B4-BE49-F238E27FC236}">
                <a16:creationId xmlns:a16="http://schemas.microsoft.com/office/drawing/2014/main" id="{D096B7D0-D5EC-C7F8-1C0A-C7EE0F887B33}"/>
              </a:ext>
            </a:extLst>
          </p:cNvPr>
          <p:cNvSpPr>
            <a:spLocks noGrp="1"/>
          </p:cNvSpPr>
          <p:nvPr>
            <p:ph sz="quarter" idx="18"/>
          </p:nvPr>
        </p:nvSpPr>
        <p:spPr>
          <a:xfrm>
            <a:off x="371570" y="1131352"/>
            <a:ext cx="3314596"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4" name="Content Placeholder 59">
            <a:extLst>
              <a:ext uri="{FF2B5EF4-FFF2-40B4-BE49-F238E27FC236}">
                <a16:creationId xmlns:a16="http://schemas.microsoft.com/office/drawing/2014/main" id="{4457BB4E-6789-B405-251D-030CB2A1130E}"/>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61E78396-1F01-96B8-8B86-3E627E651900}"/>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F6D605F4-7C67-AF29-02E6-470B31B926D2}"/>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58BBFFDF-BE38-4ED5-3283-F877277A1070}"/>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A272960B-1913-5793-2036-80906730FBEB}"/>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8B1C181F-ABFF-040F-DA9F-571AA5F7694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1A0951D-163C-1E9E-7602-5EC53064F7C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D98D1-17DA-EAA6-00D2-3C681675FBF1}"/>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22655D7-AE6A-F1F3-B2F3-BA444831CA9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72637995-A4C2-2714-AC5B-7A2F72F7F0A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C13A9F1-9447-7B9C-65AF-1D5890EC635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BC39138-654C-77E1-5638-6B88C53E336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B4ACE2C0-615F-7A6F-A6D1-6FC21E9E4D9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5DFC73-808C-71AA-0E54-5B6F1C63604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B5188B-C6C2-07C6-2A45-2D9D849F9CE9}"/>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3FD6505-4913-D430-592B-BD07B3A1F49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7CABDF5-FF33-E5F5-576E-7E49228161F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A86F44B8-6A88-3594-8772-3532FF8D065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D262A2F-97F7-CAE3-415F-C8219D4A709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C9F655E-125B-D702-B37C-174C43E855D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AAB50B9-DAB0-5D85-62F0-DCD9E31F442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0C60E76-4185-5BA1-924E-CAB3ECB4430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E53CC65-6C6B-1488-A7B2-499C39DC084E}"/>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A268CD8-2CBB-AE81-E4F7-EC373FE81EF4}"/>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005CAD4-10EA-89FB-1948-B22CFCF11B5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8750D8F-B22E-956B-609B-2DEEDDB633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834F33-BD92-10D8-43C6-392DC819584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D4CFB7FF-1491-FA30-1E41-27C8B3C3C78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09A1654-E33A-B720-B00A-1FAF9FE859D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434D5E6-C667-50A2-4A7C-0700D32F05E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2D626A0-84B0-96ED-A4BD-D7E2708EE3E9}"/>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FBE8438-3A96-F328-4E95-EA6CB9BF681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6DABFB30-027E-B392-F42D-C26D70D93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2898883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8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2" name="Content Placeholder 59">
            <a:extLst>
              <a:ext uri="{FF2B5EF4-FFF2-40B4-BE49-F238E27FC236}">
                <a16:creationId xmlns:a16="http://schemas.microsoft.com/office/drawing/2014/main" id="{B7B1F68A-E540-090F-39AC-3DD350734F5B}"/>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FF80A9AE-2E8E-111E-66F7-CEA019B7B5F7}"/>
              </a:ext>
            </a:extLst>
          </p:cNvPr>
          <p:cNvSpPr>
            <a:spLocks noGrp="1"/>
          </p:cNvSpPr>
          <p:nvPr>
            <p:ph sz="quarter" idx="19"/>
          </p:nvPr>
        </p:nvSpPr>
        <p:spPr>
          <a:xfrm>
            <a:off x="371570" y="3925569"/>
            <a:ext cx="11448860" cy="191680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A8CB97B-13B7-D809-6CC8-FE50B61DCA23}"/>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1D36978F-DF79-FECE-980D-D3F05269C962}"/>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5B4D951B-884F-0640-CD38-70532B71A94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EF4E8B2-BD89-AAC1-5831-B25B713DF80E}"/>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48175FEC-7D67-6E1E-88EB-E9B8DFDF08B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313EB70-B46B-F5D7-5DDB-5D7D2358533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A69EBD2-7013-D630-033F-B23285E39D24}"/>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B651402-4FAC-EFB1-43F4-8628F213154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4EAF97C-8165-8BCE-0E50-C8CBB8745196}"/>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C772420-C92A-0733-D2D0-436A8644DD7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A772E87-2524-B8AC-5A98-1DC66C82516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50C0739-DC63-D730-88F7-DFDBBE77062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3541644-3A3E-7F92-0FF3-80BFE611D7C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792A943-BFC0-4F16-074A-019D539BBF6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0B41B9A-1D74-3C09-3E7A-F6F0E35533D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06E653C-BFAD-0874-1405-B605EC9B4A5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48AAAA-4837-C3E5-8716-A833509F465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1991D5CD-F94B-D60A-9B88-348492C8E7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62EFDB14-73CF-7A43-ED1C-1E6C2F5B3E6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B64D686-29F8-D2D4-E2FA-AE4E404870E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E9C4EA-9627-2666-745C-4C6739E6A17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844BBA45-9155-BD9A-2FB1-04C4AF080286}"/>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52FFA0E-E0AE-D5FC-3581-0B6C71D012C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EAF0F72-DFE5-848F-BFF1-18CC0143BA9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98EFEDD-EC79-9AB4-9C4B-BE65F61FAD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35AD4A-8588-95BC-161B-5298B11CA853}"/>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CD20968-1AE1-9D19-7DB7-30158FA32E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39E4FA9-FC38-893C-1629-33D8EC6476F8}"/>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4EB4F05-B34C-5C17-EC72-217472466F4F}"/>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BF5A8CD-41AC-21E2-2DF1-355BB7B2A043}"/>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90FBF9-AC20-0D0A-6E9B-FD5ADC2B40D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7949120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9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D58D713B-C15C-F8D1-032A-0B267FF4BE07}"/>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6CA130D-77DB-4789-0744-A33C31B1CA16}"/>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570717A9-2561-A43C-765E-28ECA89CE90B}"/>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A8283A1E-0404-930B-FAC7-A2668810A4C7}"/>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1CFEA995-2EF5-0074-17D2-D200D8F3F3B7}"/>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AB69427F-F8B0-B623-1333-9EDB5D16251C}"/>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DDF9DAC-CE15-C14F-2997-301D1DDD9D4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7D6F151-14DC-B53D-51BA-741849BA29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1F1F0C-86F9-AF6E-937F-6E372BF01D9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89BDC83-DEAB-F8E8-14B8-B1E83788CD3B}"/>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2B69074-C422-87E2-897B-7C1393F9B590}"/>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FECBD0DF-B342-177E-7C86-B818C04A40EF}"/>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058291-CF4D-7FE0-D16A-551559B6D9EE}"/>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A04A087-FD76-2FAA-3CD2-26396A6AF6BF}"/>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E1C0FDE-A1D6-1C15-49CC-80645299BB9B}"/>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9CEAA89-0DD3-5D42-A0FF-FFA55D76E44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1ECDE3C-B594-5F46-BD57-413084A1CB8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3D2FAE1-2720-3C58-7FE7-8E881769AA5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1457FB3-4384-D4DF-028F-7A2E3226A90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E3FC7D8-F6E5-D690-69B2-2A16D2942AA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1E3544A-157A-4512-688B-1D2B243B1B4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C8D8AD6B-A919-3E65-D3FB-6791B190C18A}"/>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2F47B78-15C0-A0AB-5B41-A14AE587B0A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CF0FDBA-2E42-81C0-2422-1FF6E2C87310}"/>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5C2B356-62E1-3F7F-92EC-A03B44F4FBE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51B4E00-F397-AC24-63FD-077668121F2B}"/>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F185F2B-E54C-8C67-1F5B-6A71B9236689}"/>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1CDC019-72CD-5F76-7682-9C5CCC8E37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6F5C26C-5C35-E5C6-D431-CCFBEEF0FF46}"/>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907A41-4DC7-9B1C-91F2-5B65ED7A8777}"/>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28A108A-2A95-13CF-424F-2104EFFD6D62}"/>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61699006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0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F4B74E5E-29F8-634D-CEE7-26FEFE5B5FBE}"/>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03192AC-F2BD-1089-39B2-55B2FF2F3D17}"/>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B0850333-0772-B295-AC63-6DFE83A4F7FD}"/>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F120B2FD-CADE-D6A6-169D-31168121DD0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BF708E6-21BD-D141-0EAD-A6F03A999619}"/>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F3203E1D-ACA5-08E5-DE14-7AECF08F8548}"/>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2717293-585C-8156-4F22-5C91F2092C8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D464A36-6D77-4A0C-0BD2-6C92F7349056}"/>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6858150-2A28-A8A2-418F-A5BF0813646E}"/>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394327D-B262-AA2F-862D-6BCB4DEA98B6}"/>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AC3EEDE-D5DF-2618-7B87-EFF70ECC300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142B376-7449-90B1-AEAC-EF61811C6BE6}"/>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0FD74DA-D66A-AC06-A2C3-280988EBA3A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8860C78-B79B-F3ED-2C67-9788F71FD6F1}"/>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069A01E-C5AD-FD4D-EB2F-3492FB41E11C}"/>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C0FF249-13C0-6130-75FC-AED0CA7284D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7C803A64-30CC-9347-4501-758C846089F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102FB6E-0603-F5E2-8824-5821E795C5F0}"/>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DAE76-9972-7B7C-0CB3-C5754324D0D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5535401-815F-9E4C-0B54-C1EE81E32409}"/>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E2B0AC1-C261-1F3D-EDF2-359F7A8F62B7}"/>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70A5AA0-E9F8-E34D-F3E3-B0B0EFE2BD59}"/>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C6EB7CA-4DAB-1326-8290-E7A8140574B4}"/>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448FF04-D2A5-0B44-EAED-A284628ED6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5009E486-0100-24E8-5E93-0162E786AEB1}"/>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E7BF9FE-0B35-FB4E-AE16-26B65B2F144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6BA86D9-3F48-9417-8FB9-8F9DB46526C5}"/>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702D1BD-40B4-0931-ED29-A9CA9FC95F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D0C1603-ABA4-65FE-6651-4833A06CCEC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8E418409-75BF-E7A7-0B37-105A0A14C85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E705C62-1921-327B-7FE2-E1EDD70BE92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32789557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bg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3" name="Graphic 72">
            <a:extLst>
              <a:ext uri="{FF2B5EF4-FFF2-40B4-BE49-F238E27FC236}">
                <a16:creationId xmlns:a16="http://schemas.microsoft.com/office/drawing/2014/main" id="{EDEF3BB1-16AF-622B-711E-59A40C521218}"/>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6587BE9F-7812-8346-B76A-811CC24237A2}"/>
                </a:ext>
              </a:extLst>
            </p:cNvPr>
            <p:cNvGrpSpPr/>
            <p:nvPr/>
          </p:nvGrpSpPr>
          <p:grpSpPr>
            <a:xfrm>
              <a:off x="4163063" y="1839897"/>
              <a:ext cx="2240279" cy="243868"/>
              <a:chOff x="4163063" y="1839897"/>
              <a:chExt cx="2240279" cy="243868"/>
            </a:xfrm>
            <a:solidFill>
              <a:srgbClr val="FFFFFF"/>
            </a:solidFill>
          </p:grpSpPr>
          <p:sp>
            <p:nvSpPr>
              <p:cNvPr id="24" name="Freeform 23">
                <a:extLst>
                  <a:ext uri="{FF2B5EF4-FFF2-40B4-BE49-F238E27FC236}">
                    <a16:creationId xmlns:a16="http://schemas.microsoft.com/office/drawing/2014/main" id="{1BD1998C-30B0-8AF7-B472-CACF15AA2DF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71F629F-A623-23F9-9C6A-B0164F8FF0E8}"/>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83B4DD39-7DDB-3639-99E6-87752E3C656F}"/>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DDCF1A-6707-F76D-5072-AF99410CF5D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8A9D6645-920C-9246-8E52-6743D9E6B52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1193D83-790A-764F-23A6-A4D16AB0F3E0}"/>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DD76D76-6A31-3734-17E6-8C8013E0E91E}"/>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06D2DD-66B7-5162-949F-EF6BC2FE1E23}"/>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87F8B4-8224-5EDF-3010-0E33C297B35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F8A0D12-D685-D938-50AB-B5E637358FA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C4E35B4-4D8F-76BA-CEE0-776722B71A7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05D9EFF-B283-6054-7744-C70E9D2980A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7ECE48-B0EE-F874-59ED-346D0C13A20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0EC8B9C-7C99-0B1B-D63B-E0A0E744020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B3889C1-8553-9304-4203-4CB464681C4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2AEA20A-0029-C82B-D831-2AC448DE6E2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D25BB325-5C3F-0448-610A-40CE88B3D6BA}"/>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509C851-DC7F-F9F1-3FA8-75C600F22D0D}"/>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031070BE-1FAD-CCA1-BE3B-DA77C46D4727}"/>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A7EDE43-AF82-816A-D24E-A2C9A580183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41867A3-0A51-C2D7-643B-A8F8F8284328}"/>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067B5027-A9E2-C973-F3C5-BFFFB1FD8FB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59F35C6-9B54-29B9-D880-D89811CE5F8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282CAA5-CAFE-99ED-DAF1-E6D45BE8C34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2BE17D-CFEA-3241-4383-6DEA28EB04F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F233656-6348-09BC-0DD9-132E3AC61D25}"/>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DBFEC2C-503A-0317-058A-E40764ECA17E}"/>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ECF8C36-5EB0-C98F-47D0-B42B8EBDD63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609D4C61-E3F8-157F-14BD-552441BF076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3393289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accent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sp>
        <p:nvSpPr>
          <p:cNvPr id="3" name="TextBox 2">
            <a:extLst>
              <a:ext uri="{FF2B5EF4-FFF2-40B4-BE49-F238E27FC236}">
                <a16:creationId xmlns:a16="http://schemas.microsoft.com/office/drawing/2014/main" id="{3C6E1E1D-8EC1-E530-0FD4-DBF747D97261}"/>
              </a:ext>
            </a:extLst>
          </p:cNvPr>
          <p:cNvSpPr txBox="1"/>
          <p:nvPr userDrawn="1"/>
        </p:nvSpPr>
        <p:spPr>
          <a:xfrm>
            <a:off x="2304789" y="-588723"/>
            <a:ext cx="0" cy="0"/>
          </a:xfrm>
          <a:prstGeom prst="rect">
            <a:avLst/>
          </a:prstGeom>
          <a:solidFill>
            <a:schemeClr val="bg1"/>
          </a:solidFill>
          <a:ln>
            <a:solidFill>
              <a:schemeClr val="accent2"/>
            </a:solidFill>
          </a:ln>
        </p:spPr>
        <p:txBody>
          <a:bodyPr wrap="none" rtlCol="0">
            <a:noAutofit/>
          </a:bodyPr>
          <a:lstStyle/>
          <a:p>
            <a:pPr algn="l"/>
            <a:endParaRPr lang="en-NL" dirty="0" err="1"/>
          </a:p>
        </p:txBody>
      </p:sp>
      <p:grpSp>
        <p:nvGrpSpPr>
          <p:cNvPr id="20" name="Graphic 72">
            <a:extLst>
              <a:ext uri="{FF2B5EF4-FFF2-40B4-BE49-F238E27FC236}">
                <a16:creationId xmlns:a16="http://schemas.microsoft.com/office/drawing/2014/main" id="{C3F4B5C4-D29E-4ED7-EC57-2C1FCBF49E55}"/>
              </a:ext>
            </a:extLst>
          </p:cNvPr>
          <p:cNvGrpSpPr/>
          <p:nvPr userDrawn="1"/>
        </p:nvGrpSpPr>
        <p:grpSpPr>
          <a:xfrm>
            <a:off x="356901" y="6296857"/>
            <a:ext cx="1378423" cy="389467"/>
            <a:chOff x="3418208" y="1020992"/>
            <a:chExt cx="3761422" cy="1062774"/>
          </a:xfrm>
          <a:solidFill>
            <a:srgbClr val="FFFFFF"/>
          </a:solidFill>
        </p:grpSpPr>
        <p:grpSp>
          <p:nvGrpSpPr>
            <p:cNvPr id="21" name="Graphic 72">
              <a:extLst>
                <a:ext uri="{FF2B5EF4-FFF2-40B4-BE49-F238E27FC236}">
                  <a16:creationId xmlns:a16="http://schemas.microsoft.com/office/drawing/2014/main" id="{BDD8B72B-A0B8-B606-D1E0-34743FC9E5C0}"/>
                </a:ext>
              </a:extLst>
            </p:cNvPr>
            <p:cNvGrpSpPr/>
            <p:nvPr/>
          </p:nvGrpSpPr>
          <p:grpSpPr>
            <a:xfrm>
              <a:off x="4163063" y="1839897"/>
              <a:ext cx="2240279" cy="243868"/>
              <a:chOff x="4163063" y="1839897"/>
              <a:chExt cx="2240279" cy="243868"/>
            </a:xfrm>
            <a:solidFill>
              <a:srgbClr val="FFFFFF"/>
            </a:solidFill>
          </p:grpSpPr>
          <p:sp>
            <p:nvSpPr>
              <p:cNvPr id="36" name="Freeform 35">
                <a:extLst>
                  <a:ext uri="{FF2B5EF4-FFF2-40B4-BE49-F238E27FC236}">
                    <a16:creationId xmlns:a16="http://schemas.microsoft.com/office/drawing/2014/main" id="{7CC437C6-F20B-1620-6960-F4C4D82DADE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54722D0-1E8D-65F3-0413-E9851BEF4D6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A2C2FB6-43B3-B47A-5500-0035CF90CD2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E7FDA7-2CFE-CDC8-7FC4-E831C2BD5A48}"/>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0B24E2E-54D9-D25A-915A-EA6489A7D25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79CB81-051A-8E15-D442-8C8F05FA776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1E671CF-BF27-9421-ED73-8B50D82D514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3C15D6-7974-FD8C-D6E1-A74E4FA6F86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9DC7480-1A6E-9D96-8D0A-2ECF392BAB5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B303CA7-F5B4-E9C8-9504-2C0541570A2E}"/>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3FC27A49-FA08-9E3C-CCE1-A94E740C712F}"/>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8D4B1696-D3D7-65C8-34BC-EF67C02B271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29B3A21F-4F4D-DC74-6B48-2F41D65D7D7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B3E91BA-62C7-A1A0-A914-5AD27D00FED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2CC7AB9-7460-55A8-2F17-6390E63555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22" name="Graphic 72">
              <a:extLst>
                <a:ext uri="{FF2B5EF4-FFF2-40B4-BE49-F238E27FC236}">
                  <a16:creationId xmlns:a16="http://schemas.microsoft.com/office/drawing/2014/main" id="{D5E674F8-84AB-BBAE-14E5-CAC493FD370E}"/>
                </a:ext>
              </a:extLst>
            </p:cNvPr>
            <p:cNvGrpSpPr/>
            <p:nvPr/>
          </p:nvGrpSpPr>
          <p:grpSpPr>
            <a:xfrm>
              <a:off x="3418208" y="1020992"/>
              <a:ext cx="3761422" cy="550471"/>
              <a:chOff x="3418208" y="1020992"/>
              <a:chExt cx="3761422" cy="550471"/>
            </a:xfrm>
            <a:solidFill>
              <a:srgbClr val="FFFFFF"/>
            </a:solidFill>
          </p:grpSpPr>
          <p:sp>
            <p:nvSpPr>
              <p:cNvPr id="23" name="Freeform 22">
                <a:extLst>
                  <a:ext uri="{FF2B5EF4-FFF2-40B4-BE49-F238E27FC236}">
                    <a16:creationId xmlns:a16="http://schemas.microsoft.com/office/drawing/2014/main" id="{B353DBE2-0CCB-AD82-698A-0500BAB5D04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82D1E2C-8926-FEF3-50AC-D92F8C04DD8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17EE12C-866C-146A-AAAB-E3B30C1D000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EDE2E7D-973F-C2DD-DE52-B8EB0B26D6A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7D35BE3-8C95-1A9B-29AC-C726B2711A42}"/>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DDA9D9E-9622-CF32-B3CD-C2307AF90B4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BF24321-F297-8013-1089-2BCE0DC7B469}"/>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F35399F-D49A-8C54-A93C-AEF56EF7127B}"/>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F562BBE4-927F-CBE4-4730-D13DFFC0DD1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DE3458A-DFE8-17D6-D7D5-9FDB2A4EFDF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1DC90F9-EA08-4AA8-F134-38DDF60B897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E1F3650-5A7A-44A5-CFF8-E5F3055EDE9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C044FE8-BB02-1DB4-E3BF-8A0B124AD29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849619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2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608239"/>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231355"/>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sp>
        <p:nvSpPr>
          <p:cNvPr id="3" name="TextBox 2">
            <a:extLst>
              <a:ext uri="{FF2B5EF4-FFF2-40B4-BE49-F238E27FC236}">
                <a16:creationId xmlns:a16="http://schemas.microsoft.com/office/drawing/2014/main" id="{E975522C-B98C-3662-6FF1-F94A1E0BD861}"/>
              </a:ext>
            </a:extLst>
          </p:cNvPr>
          <p:cNvSpPr txBox="1"/>
          <p:nvPr userDrawn="1"/>
        </p:nvSpPr>
        <p:spPr>
          <a:xfrm>
            <a:off x="4894729" y="-2115671"/>
            <a:ext cx="0" cy="0"/>
          </a:xfrm>
          <a:prstGeom prst="rect">
            <a:avLst/>
          </a:prstGeom>
          <a:solidFill>
            <a:schemeClr val="bg1"/>
          </a:solidFill>
          <a:ln>
            <a:solidFill>
              <a:schemeClr val="accent2"/>
            </a:solidFill>
          </a:ln>
        </p:spPr>
        <p:txBody>
          <a:bodyPr wrap="none" rtlCol="0">
            <a:noAutofit/>
          </a:bodyPr>
          <a:lstStyle/>
          <a:p>
            <a:pPr algn="l"/>
            <a:endParaRPr lang="en-NL" err="1"/>
          </a:p>
        </p:txBody>
      </p:sp>
      <p:pic>
        <p:nvPicPr>
          <p:cNvPr id="62" name="Picture 61">
            <a:extLst>
              <a:ext uri="{FF2B5EF4-FFF2-40B4-BE49-F238E27FC236}">
                <a16:creationId xmlns:a16="http://schemas.microsoft.com/office/drawing/2014/main" id="{FDF0CA0E-03CE-A156-D827-E4AD8317799E}"/>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6" name="Graphic 72">
            <a:extLst>
              <a:ext uri="{FF2B5EF4-FFF2-40B4-BE49-F238E27FC236}">
                <a16:creationId xmlns:a16="http://schemas.microsoft.com/office/drawing/2014/main" id="{8F355ECE-660D-8418-E7C8-84EFB8F0126E}"/>
              </a:ext>
            </a:extLst>
          </p:cNvPr>
          <p:cNvGrpSpPr/>
          <p:nvPr userDrawn="1"/>
        </p:nvGrpSpPr>
        <p:grpSpPr>
          <a:xfrm>
            <a:off x="356901" y="6296857"/>
            <a:ext cx="1378423" cy="389467"/>
            <a:chOff x="3418208" y="1020992"/>
            <a:chExt cx="3761422" cy="1062774"/>
          </a:xfrm>
          <a:solidFill>
            <a:srgbClr val="FFFFFF"/>
          </a:solidFill>
        </p:grpSpPr>
        <p:grpSp>
          <p:nvGrpSpPr>
            <p:cNvPr id="8" name="Graphic 72">
              <a:extLst>
                <a:ext uri="{FF2B5EF4-FFF2-40B4-BE49-F238E27FC236}">
                  <a16:creationId xmlns:a16="http://schemas.microsoft.com/office/drawing/2014/main" id="{F7C8CE5B-666B-4348-2F64-36C9D43467AA}"/>
                </a:ext>
              </a:extLst>
            </p:cNvPr>
            <p:cNvGrpSpPr/>
            <p:nvPr/>
          </p:nvGrpSpPr>
          <p:grpSpPr>
            <a:xfrm>
              <a:off x="4163063" y="1839897"/>
              <a:ext cx="2240279" cy="243868"/>
              <a:chOff x="4163063" y="1839897"/>
              <a:chExt cx="2240279" cy="243868"/>
            </a:xfrm>
            <a:solidFill>
              <a:srgbClr val="FFFFFF"/>
            </a:solidFill>
          </p:grpSpPr>
          <p:sp>
            <p:nvSpPr>
              <p:cNvPr id="25" name="Freeform 24">
                <a:extLst>
                  <a:ext uri="{FF2B5EF4-FFF2-40B4-BE49-F238E27FC236}">
                    <a16:creationId xmlns:a16="http://schemas.microsoft.com/office/drawing/2014/main" id="{922C6F34-EE3F-2C66-2D87-58ED0E3EC208}"/>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D9A231A-3388-2110-A98E-E680ECC6DE5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8076E93-284A-C8F8-7BDC-0F7C50282D0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9CB4F17-F15B-B994-615E-F1BD7DA816A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A5F774DE-4ABC-668B-A40D-11E58166228E}"/>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75E6A02-9EE5-6245-F876-1607C40547D9}"/>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DA4AA6B-7740-5079-AF86-3218351F3A30}"/>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F6D2B07-C829-10B8-2EF4-1F73E7BC155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65EFF1A-B776-194E-73FF-178AA7C2D6D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FD344B9-DE1A-4349-532E-8F9481560392}"/>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E09D578-502E-EDB4-4751-03E2C6C9DFD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655CC3D-B10E-7337-6E58-5A7D6A0B16F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37E256D-F0A2-8691-F2C5-25A60B7A0CC9}"/>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E2D4E9F-8C0E-887E-36E8-AE9310E6E769}"/>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436ADD1-9A74-855C-C5F0-376399BB5D0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9" name="Graphic 72">
              <a:extLst>
                <a:ext uri="{FF2B5EF4-FFF2-40B4-BE49-F238E27FC236}">
                  <a16:creationId xmlns:a16="http://schemas.microsoft.com/office/drawing/2014/main" id="{CB38EE5B-FFD8-CE94-6356-0E63F1967166}"/>
                </a:ext>
              </a:extLst>
            </p:cNvPr>
            <p:cNvGrpSpPr/>
            <p:nvPr/>
          </p:nvGrpSpPr>
          <p:grpSpPr>
            <a:xfrm>
              <a:off x="3418208" y="1020992"/>
              <a:ext cx="3761422" cy="550471"/>
              <a:chOff x="3418208" y="1020992"/>
              <a:chExt cx="3761422" cy="550471"/>
            </a:xfrm>
            <a:solidFill>
              <a:srgbClr val="FFFFFF"/>
            </a:solidFill>
          </p:grpSpPr>
          <p:sp>
            <p:nvSpPr>
              <p:cNvPr id="10" name="Freeform 9">
                <a:extLst>
                  <a:ext uri="{FF2B5EF4-FFF2-40B4-BE49-F238E27FC236}">
                    <a16:creationId xmlns:a16="http://schemas.microsoft.com/office/drawing/2014/main" id="{3BB192C6-7265-961C-11A9-3A517305BCB7}"/>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963967F-6EDD-3FC4-6C4E-73FB744D154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E8ACBF3-A189-DB26-0738-683B1A6182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EC577D39-854D-1ACA-215B-5EBC57A540F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10799DC4-A50D-9B90-8F57-23538C74400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63A1B0D-71C5-CE93-200C-20F5EC2BDD1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DD8F38F-1F3B-16E1-26EF-3F1413B0D01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75BF871-0B44-A578-9E2B-57C1057C6E7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5AEFFE0-C576-96F6-F2E3-D629A71EEB2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558CFF1-F6F8-40EF-36F9-43755A8500C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CA7CF65D-D959-4FD8-D53F-A5B816F9D7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A96EE50-A761-10F2-888D-7E7E1E3CA06C}"/>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0283B8F-73F6-13E4-EA5A-C3A3FE263EC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82939982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011372"/>
            <a:ext cx="3024000" cy="1620837"/>
          </a:xfrm>
          <a:prstGeom prst="rect">
            <a:avLst/>
          </a:prstGeom>
        </p:spPr>
        <p:txBody>
          <a:bodyPr anchor="b" anchorCtr="0"/>
          <a:lstStyle>
            <a:lvl1pPr marL="0" indent="0" algn="ctr">
              <a:buNone/>
              <a:defRPr sz="115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6" name="Content Placeholder 59">
            <a:extLst>
              <a:ext uri="{FF2B5EF4-FFF2-40B4-BE49-F238E27FC236}">
                <a16:creationId xmlns:a16="http://schemas.microsoft.com/office/drawing/2014/main" id="{0D1679BA-F277-3D3E-32D9-0F81AC76505E}"/>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163116439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_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1987551"/>
            <a:ext cx="3024000" cy="1620837"/>
          </a:xfrm>
          <a:prstGeom prst="rect">
            <a:avLst/>
          </a:prstGeom>
        </p:spPr>
        <p:txBody>
          <a:bodyPr anchor="b" anchorCtr="0"/>
          <a:lstStyle>
            <a:lvl1pPr marL="0" indent="0" algn="ctr">
              <a:buNone/>
              <a:defRPr sz="10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3" name="Content Placeholder 59">
            <a:extLst>
              <a:ext uri="{FF2B5EF4-FFF2-40B4-BE49-F238E27FC236}">
                <a16:creationId xmlns:a16="http://schemas.microsoft.com/office/drawing/2014/main" id="{37DAE68B-AE9F-EE86-75B7-D2DFEAB1DB56}"/>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86021970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57780"/>
            <a:ext cx="3292473" cy="215901"/>
          </a:xfrm>
          <a:prstGeom prst="rect">
            <a:avLst/>
          </a:prstGeom>
        </p:spPr>
        <p:txBody>
          <a:bodyPr/>
          <a:lstStyle>
            <a:lvl1pPr algn="r">
              <a:defRPr sz="900"/>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prstGeom prst="rect">
            <a:avLst/>
          </a:prstGeom>
          <a:noFill/>
          <a:ln>
            <a:noFill/>
          </a:ln>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Tree>
    <p:extLst>
      <p:ext uri="{BB962C8B-B14F-4D97-AF65-F5344CB8AC3E}">
        <p14:creationId xmlns:p14="http://schemas.microsoft.com/office/powerpoint/2010/main" val="7518866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Light image - 2 or 3 lines">
    <p:bg>
      <p:bgPr>
        <a:gradFill>
          <a:gsLst>
            <a:gs pos="50000">
              <a:srgbClr val="7188E9"/>
            </a:gs>
            <a:gs pos="85000">
              <a:srgbClr val="319AF0"/>
            </a:gs>
            <a:gs pos="15000">
              <a:schemeClr val="accent2"/>
            </a:gs>
          </a:gsLst>
          <a:lin ang="3600000" scaled="0"/>
        </a:gra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F088819-8E12-3D66-06EA-27D2A22F0066}"/>
              </a:ext>
            </a:extLst>
          </p:cNvPr>
          <p:cNvSpPr/>
          <p:nvPr userDrawn="1"/>
        </p:nvSpPr>
        <p:spPr>
          <a:xfrm>
            <a:off x="-6804" y="0"/>
            <a:ext cx="12013925"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A440F692-3BBC-E4F8-1FBF-A402187FC333}"/>
              </a:ext>
            </a:extLst>
          </p:cNvPr>
          <p:cNvGrpSpPr/>
          <p:nvPr userDrawn="1"/>
        </p:nvGrpSpPr>
        <p:grpSpPr>
          <a:xfrm>
            <a:off x="352900"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20AB141-0631-8BAB-59DC-B2A811E92797}"/>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40465CBC-C086-FB42-AECE-FAA47EAFDBBC}"/>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4D2076-4D7A-0715-7C1C-D7B88244F75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8CDFFD5-CB0E-958E-1B53-2C8A3B1A2F3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E93F929-1FE2-3765-B267-CDC7E0B1314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D7058DD-4D22-44B7-9B43-B9C13A29E14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052A5DF-DEDD-0B95-1860-19F71194F6E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F45A0E6-0D70-D953-9F2D-17D752FB8C3D}"/>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92D8DC0-1860-1DB9-94CB-D199039E6A6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31083F2-5171-B9AF-8313-1AA7378BEE01}"/>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E39CE2D-D406-FB48-81C2-B5B573991C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EF9C4C5-65EB-7928-BBB1-582B3BE4BA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BDCF67E-87BE-D782-1560-5EFC85BED4D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642414BB-6B6F-DA54-1552-22A0775204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E3A66D0-F8C6-3E41-0052-C301E9612B83}"/>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23BD1AF-A9C9-A91D-9575-4EAAFBCC9CC5}"/>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CD09C405-F2C6-CDC7-730C-686FD54A9263}"/>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118A8872-672B-9B9E-D4DB-0B20647A4E4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4E4CF1F5-DEB8-B77E-4B70-CC897131424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FB6920C-C5F1-A9C8-7DEE-09AACBDCC6F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36A23E8-9C15-B95C-1B21-76FC6B633ACF}"/>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51ECF35-C032-1ADD-3F85-9B241B5311B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927605C-7939-B3DD-01ED-17E6D9BB97A3}"/>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65B89A3-B681-354C-2254-F27F18D3469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D2DB53B-DAC0-9107-A35C-9F3F3D1FE20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86E09EC-ADEF-38E7-9A8B-718677BB480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D1CA8C-B733-6094-061C-3BB05DFD16A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8809F8D-6794-99A6-90C8-642D91046635}"/>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7ED40C5-B49F-D19E-26AA-B190168A4611}"/>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3C32B62-7BF9-0DAC-83AA-59AEBAD6102F}"/>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1027030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Tree>
    <p:extLst>
      <p:ext uri="{BB962C8B-B14F-4D97-AF65-F5344CB8AC3E}">
        <p14:creationId xmlns:p14="http://schemas.microsoft.com/office/powerpoint/2010/main" val="136779519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err="1"/>
              <a:t>toinsert</a:t>
            </a:r>
            <a:r>
              <a:rPr lang="en-GB" dirty="0"/>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3" name="Footer Placeholder 2">
            <a:extLst>
              <a:ext uri="{FF2B5EF4-FFF2-40B4-BE49-F238E27FC236}">
                <a16:creationId xmlns:a16="http://schemas.microsoft.com/office/drawing/2014/main" id="{7377D290-CB00-B096-6E1F-5B067630DD12}"/>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endParaRPr lang="en-GB" dirty="0"/>
          </a:p>
        </p:txBody>
      </p:sp>
    </p:spTree>
    <p:extLst>
      <p:ext uri="{BB962C8B-B14F-4D97-AF65-F5344CB8AC3E}">
        <p14:creationId xmlns:p14="http://schemas.microsoft.com/office/powerpoint/2010/main" val="136290507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7157670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775156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dirty="0"/>
              <a:t>“Quote Copy Avenir Demi 24pt”.</a:t>
            </a:r>
            <a:endParaRPr lang="en-GB" dirty="0"/>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a:prstGeom prst="rect">
            <a:avLst/>
          </a:prstGeo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a:prstGeom prst="rect">
            <a:avLst/>
          </a:prstGeo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60039609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15690729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609369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grpSp>
        <p:nvGrpSpPr>
          <p:cNvPr id="296" name="Group 295">
            <a:extLst>
              <a:ext uri="{FF2B5EF4-FFF2-40B4-BE49-F238E27FC236}">
                <a16:creationId xmlns:a16="http://schemas.microsoft.com/office/drawing/2014/main" id="{9DAC5B66-5650-64EF-F4AB-910614868C1F}"/>
              </a:ext>
            </a:extLst>
          </p:cNvPr>
          <p:cNvGrpSpPr/>
          <p:nvPr userDrawn="1"/>
        </p:nvGrpSpPr>
        <p:grpSpPr>
          <a:xfrm>
            <a:off x="1" y="0"/>
            <a:ext cx="8040687" cy="6858000"/>
            <a:chOff x="1" y="0"/>
            <a:chExt cx="8040687" cy="6858000"/>
          </a:xfrm>
        </p:grpSpPr>
        <p:sp>
          <p:nvSpPr>
            <p:cNvPr id="219" name="Freeform 218">
              <a:extLst>
                <a:ext uri="{FF2B5EF4-FFF2-40B4-BE49-F238E27FC236}">
                  <a16:creationId xmlns:a16="http://schemas.microsoft.com/office/drawing/2014/main" id="{DBE17DBD-30E8-D55D-19F8-2F39D0055158}"/>
                </a:ext>
              </a:extLst>
            </p:cNvPr>
            <p:cNvSpPr/>
            <p:nvPr userDrawn="1"/>
          </p:nvSpPr>
          <p:spPr>
            <a:xfrm>
              <a:off x="1" y="0"/>
              <a:ext cx="8040687" cy="6858000"/>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8040687" h="6858000">
                  <a:moveTo>
                    <a:pt x="0" y="0"/>
                  </a:moveTo>
                  <a:lnTo>
                    <a:pt x="8040687" y="0"/>
                  </a:lnTo>
                  <a:lnTo>
                    <a:pt x="8040687" y="6858000"/>
                  </a:lnTo>
                  <a:lnTo>
                    <a:pt x="0" y="6858000"/>
                  </a:lnTo>
                  <a:lnTo>
                    <a:pt x="0" y="0"/>
                  </a:lnTo>
                  <a:close/>
                  <a:moveTo>
                    <a:pt x="377445" y="6308726"/>
                  </a:moveTo>
                  <a:cubicBezTo>
                    <a:pt x="363509" y="6308726"/>
                    <a:pt x="352360" y="6317404"/>
                    <a:pt x="352360" y="6327816"/>
                  </a:cubicBezTo>
                  <a:cubicBezTo>
                    <a:pt x="352360" y="6338229"/>
                    <a:pt x="363509" y="6346906"/>
                    <a:pt x="377445" y="6346906"/>
                  </a:cubicBezTo>
                  <a:cubicBezTo>
                    <a:pt x="391382" y="6346906"/>
                    <a:pt x="402531" y="6338229"/>
                    <a:pt x="402531" y="6327816"/>
                  </a:cubicBezTo>
                  <a:cubicBezTo>
                    <a:pt x="402531" y="6317404"/>
                    <a:pt x="391382" y="6308726"/>
                    <a:pt x="377445" y="6308726"/>
                  </a:cubicBezTo>
                  <a:close/>
                  <a:moveTo>
                    <a:pt x="440855" y="6308726"/>
                  </a:moveTo>
                  <a:cubicBezTo>
                    <a:pt x="426919" y="6308726"/>
                    <a:pt x="415770" y="6317404"/>
                    <a:pt x="415770" y="6327816"/>
                  </a:cubicBezTo>
                  <a:cubicBezTo>
                    <a:pt x="415770" y="6338229"/>
                    <a:pt x="426919" y="6346906"/>
                    <a:pt x="440855" y="6346906"/>
                  </a:cubicBezTo>
                  <a:cubicBezTo>
                    <a:pt x="454792" y="6346906"/>
                    <a:pt x="465941" y="6338229"/>
                    <a:pt x="465941" y="6327816"/>
                  </a:cubicBezTo>
                  <a:cubicBezTo>
                    <a:pt x="465941" y="6317404"/>
                    <a:pt x="454792" y="6308726"/>
                    <a:pt x="440855" y="6308726"/>
                  </a:cubicBezTo>
                  <a:close/>
                  <a:moveTo>
                    <a:pt x="504962" y="6308726"/>
                  </a:moveTo>
                  <a:cubicBezTo>
                    <a:pt x="491026" y="6308726"/>
                    <a:pt x="479877" y="6317057"/>
                    <a:pt x="479877" y="6327816"/>
                  </a:cubicBezTo>
                  <a:cubicBezTo>
                    <a:pt x="479877" y="6338229"/>
                    <a:pt x="491026" y="6346906"/>
                    <a:pt x="504962" y="6346906"/>
                  </a:cubicBezTo>
                  <a:cubicBezTo>
                    <a:pt x="518899" y="6346906"/>
                    <a:pt x="530048" y="6338229"/>
                    <a:pt x="530048" y="6327816"/>
                  </a:cubicBezTo>
                  <a:cubicBezTo>
                    <a:pt x="530048" y="6317404"/>
                    <a:pt x="518899" y="6308726"/>
                    <a:pt x="504962" y="6308726"/>
                  </a:cubicBezTo>
                  <a:close/>
                  <a:moveTo>
                    <a:pt x="619587" y="6341006"/>
                  </a:moveTo>
                  <a:lnTo>
                    <a:pt x="619587" y="6360791"/>
                  </a:lnTo>
                  <a:lnTo>
                    <a:pt x="640143" y="6360791"/>
                  </a:lnTo>
                  <a:lnTo>
                    <a:pt x="640143" y="6341006"/>
                  </a:lnTo>
                  <a:lnTo>
                    <a:pt x="619587" y="6341006"/>
                  </a:lnTo>
                  <a:close/>
                  <a:moveTo>
                    <a:pt x="1439735" y="6341006"/>
                  </a:moveTo>
                  <a:lnTo>
                    <a:pt x="1439735" y="6360791"/>
                  </a:lnTo>
                  <a:lnTo>
                    <a:pt x="1460291" y="6360791"/>
                  </a:lnTo>
                  <a:lnTo>
                    <a:pt x="1460291" y="6341006"/>
                  </a:lnTo>
                  <a:lnTo>
                    <a:pt x="1439735" y="6341006"/>
                  </a:lnTo>
                  <a:close/>
                  <a:moveTo>
                    <a:pt x="1356117" y="6350724"/>
                  </a:moveTo>
                  <a:lnTo>
                    <a:pt x="1356117" y="6386822"/>
                  </a:lnTo>
                  <a:lnTo>
                    <a:pt x="1339394" y="6386822"/>
                  </a:lnTo>
                  <a:lnTo>
                    <a:pt x="1339394" y="6402788"/>
                  </a:lnTo>
                  <a:lnTo>
                    <a:pt x="1356117" y="6402788"/>
                  </a:lnTo>
                  <a:lnTo>
                    <a:pt x="1356117" y="6475330"/>
                  </a:lnTo>
                  <a:cubicBezTo>
                    <a:pt x="1356117" y="6499974"/>
                    <a:pt x="1370750" y="6509345"/>
                    <a:pt x="1390261" y="6509693"/>
                  </a:cubicBezTo>
                  <a:cubicBezTo>
                    <a:pt x="1397578" y="6509693"/>
                    <a:pt x="1405243" y="6507957"/>
                    <a:pt x="1411862" y="6504486"/>
                  </a:cubicBezTo>
                  <a:lnTo>
                    <a:pt x="1411862" y="6489214"/>
                  </a:lnTo>
                  <a:cubicBezTo>
                    <a:pt x="1406636" y="6491991"/>
                    <a:pt x="1400365" y="6493379"/>
                    <a:pt x="1394442" y="6493379"/>
                  </a:cubicBezTo>
                  <a:cubicBezTo>
                    <a:pt x="1382248" y="6493379"/>
                    <a:pt x="1374235" y="6487826"/>
                    <a:pt x="1374235" y="6473248"/>
                  </a:cubicBezTo>
                  <a:lnTo>
                    <a:pt x="1374235" y="6403135"/>
                  </a:lnTo>
                  <a:lnTo>
                    <a:pt x="1412559" y="6403135"/>
                  </a:lnTo>
                  <a:lnTo>
                    <a:pt x="1412559" y="6387169"/>
                  </a:lnTo>
                  <a:lnTo>
                    <a:pt x="1374235" y="6387169"/>
                  </a:lnTo>
                  <a:lnTo>
                    <a:pt x="1374235" y="6350724"/>
                  </a:lnTo>
                  <a:lnTo>
                    <a:pt x="1356117" y="6350724"/>
                  </a:lnTo>
                  <a:close/>
                  <a:moveTo>
                    <a:pt x="1671774" y="6384392"/>
                  </a:moveTo>
                  <a:cubicBezTo>
                    <a:pt x="1638327" y="6384392"/>
                    <a:pt x="1613938" y="6412159"/>
                    <a:pt x="1613938" y="6447216"/>
                  </a:cubicBezTo>
                  <a:cubicBezTo>
                    <a:pt x="1613938" y="6484702"/>
                    <a:pt x="1641114" y="6510040"/>
                    <a:pt x="1674212" y="6510040"/>
                  </a:cubicBezTo>
                  <a:cubicBezTo>
                    <a:pt x="1693375" y="6510734"/>
                    <a:pt x="1711841" y="6502057"/>
                    <a:pt x="1724035" y="6487479"/>
                  </a:cubicBezTo>
                  <a:lnTo>
                    <a:pt x="1712886" y="6477413"/>
                  </a:lnTo>
                  <a:cubicBezTo>
                    <a:pt x="1703478" y="6488173"/>
                    <a:pt x="1689542" y="6494421"/>
                    <a:pt x="1674909" y="6494421"/>
                  </a:cubicBezTo>
                  <a:cubicBezTo>
                    <a:pt x="1652263" y="6494768"/>
                    <a:pt x="1633449" y="6476719"/>
                    <a:pt x="1632055" y="6454505"/>
                  </a:cubicBezTo>
                  <a:lnTo>
                    <a:pt x="1727867" y="6454505"/>
                  </a:lnTo>
                  <a:cubicBezTo>
                    <a:pt x="1728215" y="6451728"/>
                    <a:pt x="1728215" y="6449993"/>
                    <a:pt x="1728215" y="6448257"/>
                  </a:cubicBezTo>
                  <a:cubicBezTo>
                    <a:pt x="1728215" y="6412854"/>
                    <a:pt x="1707659" y="6384392"/>
                    <a:pt x="1671774" y="6384392"/>
                  </a:cubicBezTo>
                  <a:close/>
                  <a:moveTo>
                    <a:pt x="1441129" y="6386823"/>
                  </a:moveTo>
                  <a:lnTo>
                    <a:pt x="1441129" y="6507264"/>
                  </a:lnTo>
                  <a:lnTo>
                    <a:pt x="1459246" y="6507264"/>
                  </a:lnTo>
                  <a:lnTo>
                    <a:pt x="1459246" y="6386823"/>
                  </a:lnTo>
                  <a:lnTo>
                    <a:pt x="1441129" y="6386823"/>
                  </a:lnTo>
                  <a:close/>
                  <a:moveTo>
                    <a:pt x="1484330" y="6386823"/>
                  </a:moveTo>
                  <a:lnTo>
                    <a:pt x="1536591" y="6508306"/>
                  </a:lnTo>
                  <a:lnTo>
                    <a:pt x="1552269" y="6508306"/>
                  </a:lnTo>
                  <a:lnTo>
                    <a:pt x="1604878" y="6386823"/>
                  </a:lnTo>
                  <a:lnTo>
                    <a:pt x="1585716" y="6386823"/>
                  </a:lnTo>
                  <a:lnTo>
                    <a:pt x="1544604" y="6486786"/>
                  </a:lnTo>
                  <a:lnTo>
                    <a:pt x="1504189" y="6386823"/>
                  </a:lnTo>
                  <a:lnTo>
                    <a:pt x="1484330" y="6386823"/>
                  </a:lnTo>
                  <a:close/>
                  <a:moveTo>
                    <a:pt x="378316" y="6357579"/>
                  </a:moveTo>
                  <a:cubicBezTo>
                    <a:pt x="365512" y="6357579"/>
                    <a:pt x="352708" y="6363740"/>
                    <a:pt x="352708" y="6376062"/>
                  </a:cubicBezTo>
                  <a:lnTo>
                    <a:pt x="352708" y="6462140"/>
                  </a:lnTo>
                  <a:cubicBezTo>
                    <a:pt x="352708" y="6486784"/>
                    <a:pt x="372916" y="6506915"/>
                    <a:pt x="397653" y="6506915"/>
                  </a:cubicBezTo>
                  <a:lnTo>
                    <a:pt x="428313" y="6506915"/>
                  </a:lnTo>
                  <a:cubicBezTo>
                    <a:pt x="412635" y="6497544"/>
                    <a:pt x="403228" y="6480536"/>
                    <a:pt x="403576" y="6462140"/>
                  </a:cubicBezTo>
                  <a:lnTo>
                    <a:pt x="403924" y="6376062"/>
                  </a:lnTo>
                  <a:cubicBezTo>
                    <a:pt x="403924" y="6363740"/>
                    <a:pt x="391120" y="6357579"/>
                    <a:pt x="378316" y="6357579"/>
                  </a:cubicBezTo>
                  <a:close/>
                  <a:moveTo>
                    <a:pt x="441727" y="6357579"/>
                  </a:moveTo>
                  <a:cubicBezTo>
                    <a:pt x="428923" y="6357579"/>
                    <a:pt x="416119" y="6363740"/>
                    <a:pt x="416119" y="6376062"/>
                  </a:cubicBezTo>
                  <a:lnTo>
                    <a:pt x="416119" y="6462140"/>
                  </a:lnTo>
                  <a:cubicBezTo>
                    <a:pt x="416119" y="6486784"/>
                    <a:pt x="436326" y="6506915"/>
                    <a:pt x="461063" y="6506915"/>
                  </a:cubicBezTo>
                  <a:lnTo>
                    <a:pt x="491723" y="6506915"/>
                  </a:lnTo>
                  <a:cubicBezTo>
                    <a:pt x="476045" y="6497544"/>
                    <a:pt x="466638" y="6480536"/>
                    <a:pt x="466986" y="6462140"/>
                  </a:cubicBezTo>
                  <a:lnTo>
                    <a:pt x="467334" y="6376062"/>
                  </a:lnTo>
                  <a:cubicBezTo>
                    <a:pt x="467334" y="6363740"/>
                    <a:pt x="454530" y="6357579"/>
                    <a:pt x="441727" y="6357579"/>
                  </a:cubicBezTo>
                  <a:close/>
                  <a:moveTo>
                    <a:pt x="506182" y="6357579"/>
                  </a:moveTo>
                  <a:cubicBezTo>
                    <a:pt x="493378" y="6357579"/>
                    <a:pt x="480574" y="6363740"/>
                    <a:pt x="480574" y="6376062"/>
                  </a:cubicBezTo>
                  <a:lnTo>
                    <a:pt x="480574" y="6462140"/>
                  </a:lnTo>
                  <a:cubicBezTo>
                    <a:pt x="480574" y="6486784"/>
                    <a:pt x="500781" y="6506915"/>
                    <a:pt x="525518" y="6506915"/>
                  </a:cubicBezTo>
                  <a:lnTo>
                    <a:pt x="556178" y="6506915"/>
                  </a:lnTo>
                  <a:cubicBezTo>
                    <a:pt x="540500" y="6497544"/>
                    <a:pt x="531093" y="6480536"/>
                    <a:pt x="531441" y="6462140"/>
                  </a:cubicBezTo>
                  <a:lnTo>
                    <a:pt x="531790" y="6376062"/>
                  </a:lnTo>
                  <a:cubicBezTo>
                    <a:pt x="531790" y="6363740"/>
                    <a:pt x="518986" y="6357579"/>
                    <a:pt x="506182" y="6357579"/>
                  </a:cubicBezTo>
                  <a:close/>
                  <a:moveTo>
                    <a:pt x="1009803" y="6384045"/>
                  </a:moveTo>
                  <a:cubicBezTo>
                    <a:pt x="975310" y="6384045"/>
                    <a:pt x="946741" y="6412507"/>
                    <a:pt x="946741" y="6446869"/>
                  </a:cubicBezTo>
                  <a:lnTo>
                    <a:pt x="946741" y="6447563"/>
                  </a:lnTo>
                  <a:cubicBezTo>
                    <a:pt x="946741" y="6481925"/>
                    <a:pt x="974962" y="6509693"/>
                    <a:pt x="1008757" y="6509693"/>
                  </a:cubicBezTo>
                  <a:cubicBezTo>
                    <a:pt x="1009106" y="6509693"/>
                    <a:pt x="1009106" y="6509693"/>
                    <a:pt x="1009454" y="6509693"/>
                  </a:cubicBezTo>
                  <a:cubicBezTo>
                    <a:pt x="1009803" y="6509693"/>
                    <a:pt x="1009803" y="6509693"/>
                    <a:pt x="1010151" y="6509693"/>
                  </a:cubicBezTo>
                  <a:cubicBezTo>
                    <a:pt x="1044644" y="6509693"/>
                    <a:pt x="1072864" y="6481578"/>
                    <a:pt x="1072864" y="6447216"/>
                  </a:cubicBezTo>
                  <a:lnTo>
                    <a:pt x="1072864" y="6446522"/>
                  </a:lnTo>
                  <a:cubicBezTo>
                    <a:pt x="1072516" y="6412160"/>
                    <a:pt x="1044295" y="6384045"/>
                    <a:pt x="1009803" y="6384045"/>
                  </a:cubicBezTo>
                  <a:close/>
                  <a:moveTo>
                    <a:pt x="1265881" y="6385088"/>
                  </a:moveTo>
                  <a:cubicBezTo>
                    <a:pt x="1250551" y="6385435"/>
                    <a:pt x="1235569" y="6388906"/>
                    <a:pt x="1221982" y="6395501"/>
                  </a:cubicBezTo>
                  <a:lnTo>
                    <a:pt x="1227208" y="6410079"/>
                  </a:lnTo>
                  <a:cubicBezTo>
                    <a:pt x="1238357" y="6404525"/>
                    <a:pt x="1250899" y="6401401"/>
                    <a:pt x="1263790" y="6401401"/>
                  </a:cubicBezTo>
                  <a:cubicBezTo>
                    <a:pt x="1286436" y="6401401"/>
                    <a:pt x="1299676" y="6412508"/>
                    <a:pt x="1299676" y="6434028"/>
                  </a:cubicBezTo>
                  <a:lnTo>
                    <a:pt x="1299676" y="6438193"/>
                  </a:lnTo>
                  <a:cubicBezTo>
                    <a:pt x="1287830" y="6434722"/>
                    <a:pt x="1275288" y="6432987"/>
                    <a:pt x="1262745" y="6432987"/>
                  </a:cubicBezTo>
                  <a:cubicBezTo>
                    <a:pt x="1232085" y="6432987"/>
                    <a:pt x="1211181" y="6446523"/>
                    <a:pt x="1211181" y="6472555"/>
                  </a:cubicBezTo>
                  <a:cubicBezTo>
                    <a:pt x="1211181" y="6497199"/>
                    <a:pt x="1233479" y="6510041"/>
                    <a:pt x="1256125" y="6510041"/>
                  </a:cubicBezTo>
                  <a:cubicBezTo>
                    <a:pt x="1273197" y="6510388"/>
                    <a:pt x="1289224" y="6502752"/>
                    <a:pt x="1299676" y="6489563"/>
                  </a:cubicBezTo>
                  <a:lnTo>
                    <a:pt x="1299676" y="6507264"/>
                  </a:lnTo>
                  <a:lnTo>
                    <a:pt x="1317445" y="6507264"/>
                  </a:lnTo>
                  <a:lnTo>
                    <a:pt x="1317445" y="6433681"/>
                  </a:lnTo>
                  <a:cubicBezTo>
                    <a:pt x="1318490" y="6420491"/>
                    <a:pt x="1313961" y="6407996"/>
                    <a:pt x="1304902" y="6398278"/>
                  </a:cubicBezTo>
                  <a:cubicBezTo>
                    <a:pt x="1294101" y="6388906"/>
                    <a:pt x="1280165" y="6384047"/>
                    <a:pt x="1265881" y="6385088"/>
                  </a:cubicBezTo>
                  <a:close/>
                  <a:moveTo>
                    <a:pt x="1081574" y="6386823"/>
                  </a:moveTo>
                  <a:lnTo>
                    <a:pt x="1133835" y="6508306"/>
                  </a:lnTo>
                  <a:lnTo>
                    <a:pt x="1149862" y="6508306"/>
                  </a:lnTo>
                  <a:lnTo>
                    <a:pt x="1202471" y="6386823"/>
                  </a:lnTo>
                  <a:lnTo>
                    <a:pt x="1182961" y="6386823"/>
                  </a:lnTo>
                  <a:lnTo>
                    <a:pt x="1142197" y="6486786"/>
                  </a:lnTo>
                  <a:lnTo>
                    <a:pt x="1101433" y="6386823"/>
                  </a:lnTo>
                  <a:lnTo>
                    <a:pt x="1081574" y="6386823"/>
                  </a:lnTo>
                  <a:close/>
                  <a:moveTo>
                    <a:pt x="735606" y="6384046"/>
                  </a:moveTo>
                  <a:cubicBezTo>
                    <a:pt x="718534" y="6383699"/>
                    <a:pt x="702508" y="6392723"/>
                    <a:pt x="694146" y="6407648"/>
                  </a:cubicBezTo>
                  <a:lnTo>
                    <a:pt x="694146" y="6386823"/>
                  </a:lnTo>
                  <a:lnTo>
                    <a:pt x="676029" y="6386823"/>
                  </a:lnTo>
                  <a:lnTo>
                    <a:pt x="676029" y="6506569"/>
                  </a:lnTo>
                  <a:lnTo>
                    <a:pt x="694146" y="6506569"/>
                  </a:lnTo>
                  <a:lnTo>
                    <a:pt x="694146" y="6437845"/>
                  </a:lnTo>
                  <a:cubicBezTo>
                    <a:pt x="694146" y="6436804"/>
                    <a:pt x="694146" y="6436110"/>
                    <a:pt x="694146" y="6435415"/>
                  </a:cubicBezTo>
                  <a:cubicBezTo>
                    <a:pt x="694146" y="6415978"/>
                    <a:pt x="710173" y="6400012"/>
                    <a:pt x="729683" y="6400012"/>
                  </a:cubicBezTo>
                  <a:cubicBezTo>
                    <a:pt x="730032" y="6400012"/>
                    <a:pt x="730032" y="6400012"/>
                    <a:pt x="730380" y="6400012"/>
                  </a:cubicBezTo>
                  <a:cubicBezTo>
                    <a:pt x="751633" y="6400012"/>
                    <a:pt x="763827" y="6414243"/>
                    <a:pt x="763827" y="6436457"/>
                  </a:cubicBezTo>
                  <a:lnTo>
                    <a:pt x="763827" y="6506916"/>
                  </a:lnTo>
                  <a:lnTo>
                    <a:pt x="781944" y="6506916"/>
                  </a:lnTo>
                  <a:lnTo>
                    <a:pt x="781944" y="6432292"/>
                  </a:lnTo>
                  <a:cubicBezTo>
                    <a:pt x="781944" y="6403483"/>
                    <a:pt x="764872" y="6384046"/>
                    <a:pt x="735606" y="6384046"/>
                  </a:cubicBezTo>
                  <a:close/>
                  <a:moveTo>
                    <a:pt x="874620" y="6384046"/>
                  </a:moveTo>
                  <a:cubicBezTo>
                    <a:pt x="857549" y="6383699"/>
                    <a:pt x="841522" y="6392723"/>
                    <a:pt x="833160" y="6407648"/>
                  </a:cubicBezTo>
                  <a:lnTo>
                    <a:pt x="833160" y="6386823"/>
                  </a:lnTo>
                  <a:lnTo>
                    <a:pt x="815043" y="6386823"/>
                  </a:lnTo>
                  <a:lnTo>
                    <a:pt x="815043" y="6506569"/>
                  </a:lnTo>
                  <a:lnTo>
                    <a:pt x="833160" y="6506569"/>
                  </a:lnTo>
                  <a:lnTo>
                    <a:pt x="833160" y="6437845"/>
                  </a:lnTo>
                  <a:cubicBezTo>
                    <a:pt x="833160" y="6436804"/>
                    <a:pt x="833160" y="6436110"/>
                    <a:pt x="833160" y="6435415"/>
                  </a:cubicBezTo>
                  <a:cubicBezTo>
                    <a:pt x="833160" y="6415978"/>
                    <a:pt x="849187" y="6400012"/>
                    <a:pt x="868698" y="6400012"/>
                  </a:cubicBezTo>
                  <a:cubicBezTo>
                    <a:pt x="869046" y="6400012"/>
                    <a:pt x="869046" y="6400012"/>
                    <a:pt x="869394" y="6400012"/>
                  </a:cubicBezTo>
                  <a:cubicBezTo>
                    <a:pt x="890647" y="6400012"/>
                    <a:pt x="902841" y="6414243"/>
                    <a:pt x="902841" y="6436457"/>
                  </a:cubicBezTo>
                  <a:lnTo>
                    <a:pt x="902841" y="6506916"/>
                  </a:lnTo>
                  <a:lnTo>
                    <a:pt x="920958" y="6506916"/>
                  </a:lnTo>
                  <a:lnTo>
                    <a:pt x="920958" y="6432292"/>
                  </a:lnTo>
                  <a:cubicBezTo>
                    <a:pt x="920958" y="6403483"/>
                    <a:pt x="903887" y="6384046"/>
                    <a:pt x="874620" y="6384046"/>
                  </a:cubicBezTo>
                  <a:close/>
                  <a:moveTo>
                    <a:pt x="620632" y="6386823"/>
                  </a:moveTo>
                  <a:lnTo>
                    <a:pt x="620632" y="6507264"/>
                  </a:lnTo>
                  <a:lnTo>
                    <a:pt x="638750" y="6507264"/>
                  </a:lnTo>
                  <a:lnTo>
                    <a:pt x="638750" y="6386823"/>
                  </a:lnTo>
                  <a:lnTo>
                    <a:pt x="620632" y="6386823"/>
                  </a:lnTo>
                  <a:close/>
                  <a:moveTo>
                    <a:pt x="1005272" y="6608265"/>
                  </a:moveTo>
                  <a:cubicBezTo>
                    <a:pt x="979839" y="6608265"/>
                    <a:pt x="960328" y="6626661"/>
                    <a:pt x="960328" y="6652693"/>
                  </a:cubicBezTo>
                  <a:cubicBezTo>
                    <a:pt x="960328" y="6678725"/>
                    <a:pt x="979839" y="6697121"/>
                    <a:pt x="1005272" y="6697121"/>
                  </a:cubicBezTo>
                  <a:cubicBezTo>
                    <a:pt x="1024783" y="6697121"/>
                    <a:pt x="1042551" y="6685319"/>
                    <a:pt x="1047429" y="6665188"/>
                  </a:cubicBezTo>
                  <a:lnTo>
                    <a:pt x="1028615" y="6665188"/>
                  </a:lnTo>
                  <a:cubicBezTo>
                    <a:pt x="1025480" y="6675254"/>
                    <a:pt x="1016769" y="6681501"/>
                    <a:pt x="1005272" y="6681501"/>
                  </a:cubicBezTo>
                  <a:cubicBezTo>
                    <a:pt x="988897" y="6681501"/>
                    <a:pt x="978097" y="6669353"/>
                    <a:pt x="978097" y="6652693"/>
                  </a:cubicBezTo>
                  <a:cubicBezTo>
                    <a:pt x="978097" y="6636032"/>
                    <a:pt x="988897" y="6623884"/>
                    <a:pt x="1005272" y="6623884"/>
                  </a:cubicBezTo>
                  <a:cubicBezTo>
                    <a:pt x="1016769" y="6623884"/>
                    <a:pt x="1025480" y="6630132"/>
                    <a:pt x="1028615" y="6640198"/>
                  </a:cubicBezTo>
                  <a:lnTo>
                    <a:pt x="1047429" y="6640198"/>
                  </a:lnTo>
                  <a:cubicBezTo>
                    <a:pt x="1042551" y="6620066"/>
                    <a:pt x="1024783" y="6608265"/>
                    <a:pt x="1005272" y="6608265"/>
                  </a:cubicBezTo>
                  <a:close/>
                  <a:moveTo>
                    <a:pt x="1201773" y="6609654"/>
                  </a:moveTo>
                  <a:cubicBezTo>
                    <a:pt x="1196199" y="6609654"/>
                    <a:pt x="1191670" y="6614514"/>
                    <a:pt x="1191670" y="6620067"/>
                  </a:cubicBezTo>
                  <a:cubicBezTo>
                    <a:pt x="1191670" y="6625620"/>
                    <a:pt x="1196199" y="6630132"/>
                    <a:pt x="1201773" y="6630132"/>
                  </a:cubicBezTo>
                  <a:cubicBezTo>
                    <a:pt x="1207696" y="6630132"/>
                    <a:pt x="1212225" y="6625968"/>
                    <a:pt x="1212225" y="6620067"/>
                  </a:cubicBezTo>
                  <a:cubicBezTo>
                    <a:pt x="1212225" y="6614166"/>
                    <a:pt x="1207696" y="6609654"/>
                    <a:pt x="1201773" y="6609654"/>
                  </a:cubicBezTo>
                  <a:close/>
                  <a:moveTo>
                    <a:pt x="1349148" y="6618332"/>
                  </a:moveTo>
                  <a:lnTo>
                    <a:pt x="1349148" y="6639852"/>
                  </a:lnTo>
                  <a:lnTo>
                    <a:pt x="1340438" y="6639852"/>
                  </a:lnTo>
                  <a:lnTo>
                    <a:pt x="1340438" y="6653388"/>
                  </a:lnTo>
                  <a:lnTo>
                    <a:pt x="1349148" y="6653388"/>
                  </a:lnTo>
                  <a:lnTo>
                    <a:pt x="1349148" y="6684279"/>
                  </a:lnTo>
                  <a:cubicBezTo>
                    <a:pt x="1349148" y="6695386"/>
                    <a:pt x="1357510" y="6696775"/>
                    <a:pt x="1365523" y="6696775"/>
                  </a:cubicBezTo>
                  <a:cubicBezTo>
                    <a:pt x="1370401" y="6696775"/>
                    <a:pt x="1378065" y="6696080"/>
                    <a:pt x="1378065" y="6696080"/>
                  </a:cubicBezTo>
                  <a:lnTo>
                    <a:pt x="1378065" y="6682544"/>
                  </a:lnTo>
                  <a:cubicBezTo>
                    <a:pt x="1378065" y="6682544"/>
                    <a:pt x="1374930" y="6682891"/>
                    <a:pt x="1370749" y="6682891"/>
                  </a:cubicBezTo>
                  <a:cubicBezTo>
                    <a:pt x="1368310" y="6682891"/>
                    <a:pt x="1365523" y="6682197"/>
                    <a:pt x="1365523" y="6678726"/>
                  </a:cubicBezTo>
                  <a:lnTo>
                    <a:pt x="1365523" y="6653388"/>
                  </a:lnTo>
                  <a:lnTo>
                    <a:pt x="1377717" y="6653388"/>
                  </a:lnTo>
                  <a:lnTo>
                    <a:pt x="1377717" y="6639852"/>
                  </a:lnTo>
                  <a:lnTo>
                    <a:pt x="1365523" y="6639852"/>
                  </a:lnTo>
                  <a:lnTo>
                    <a:pt x="1365523" y="6618332"/>
                  </a:lnTo>
                  <a:lnTo>
                    <a:pt x="1349148" y="6618332"/>
                  </a:lnTo>
                  <a:close/>
                  <a:moveTo>
                    <a:pt x="1414649" y="6638115"/>
                  </a:moveTo>
                  <a:cubicBezTo>
                    <a:pt x="1397926" y="6638115"/>
                    <a:pt x="1385383" y="6650611"/>
                    <a:pt x="1385383" y="6667618"/>
                  </a:cubicBezTo>
                  <a:cubicBezTo>
                    <a:pt x="1385383" y="6684625"/>
                    <a:pt x="1398274" y="6697121"/>
                    <a:pt x="1414998" y="6697121"/>
                  </a:cubicBezTo>
                  <a:cubicBezTo>
                    <a:pt x="1427540" y="6697121"/>
                    <a:pt x="1438340" y="6691567"/>
                    <a:pt x="1443218" y="6679419"/>
                  </a:cubicBezTo>
                  <a:lnTo>
                    <a:pt x="1426495" y="6677683"/>
                  </a:lnTo>
                  <a:cubicBezTo>
                    <a:pt x="1424056" y="6681501"/>
                    <a:pt x="1419527" y="6683584"/>
                    <a:pt x="1414998" y="6683584"/>
                  </a:cubicBezTo>
                  <a:cubicBezTo>
                    <a:pt x="1408029" y="6683584"/>
                    <a:pt x="1402803" y="6678378"/>
                    <a:pt x="1402106" y="6672130"/>
                  </a:cubicBezTo>
                  <a:lnTo>
                    <a:pt x="1444263" y="6672130"/>
                  </a:lnTo>
                  <a:cubicBezTo>
                    <a:pt x="1444263" y="6648181"/>
                    <a:pt x="1430327" y="6638115"/>
                    <a:pt x="1414649" y="6638115"/>
                  </a:cubicBezTo>
                  <a:close/>
                  <a:moveTo>
                    <a:pt x="1057184" y="6610001"/>
                  </a:moveTo>
                  <a:lnTo>
                    <a:pt x="1057184" y="6695733"/>
                  </a:lnTo>
                  <a:lnTo>
                    <a:pt x="1073211" y="6695733"/>
                  </a:lnTo>
                  <a:lnTo>
                    <a:pt x="1073211" y="6610001"/>
                  </a:lnTo>
                  <a:lnTo>
                    <a:pt x="1057184" y="6610001"/>
                  </a:lnTo>
                  <a:close/>
                  <a:moveTo>
                    <a:pt x="1109794" y="6637768"/>
                  </a:moveTo>
                  <a:cubicBezTo>
                    <a:pt x="1096206" y="6637768"/>
                    <a:pt x="1085754" y="6644710"/>
                    <a:pt x="1085754" y="6644710"/>
                  </a:cubicBezTo>
                  <a:lnTo>
                    <a:pt x="1092025" y="6656858"/>
                  </a:lnTo>
                  <a:cubicBezTo>
                    <a:pt x="1096206" y="6654429"/>
                    <a:pt x="1103523" y="6651652"/>
                    <a:pt x="1109097" y="6651652"/>
                  </a:cubicBezTo>
                  <a:cubicBezTo>
                    <a:pt x="1115368" y="6651652"/>
                    <a:pt x="1118504" y="6654082"/>
                    <a:pt x="1118504" y="6658247"/>
                  </a:cubicBezTo>
                  <a:lnTo>
                    <a:pt x="1118156" y="6658247"/>
                  </a:lnTo>
                  <a:cubicBezTo>
                    <a:pt x="1118156" y="6660329"/>
                    <a:pt x="1117110" y="6661718"/>
                    <a:pt x="1114323" y="6661718"/>
                  </a:cubicBezTo>
                  <a:lnTo>
                    <a:pt x="1103174" y="6661718"/>
                  </a:lnTo>
                  <a:cubicBezTo>
                    <a:pt x="1090631" y="6661718"/>
                    <a:pt x="1082618" y="6668312"/>
                    <a:pt x="1082618" y="6679072"/>
                  </a:cubicBezTo>
                  <a:cubicBezTo>
                    <a:pt x="1082618" y="6688443"/>
                    <a:pt x="1090631" y="6696774"/>
                    <a:pt x="1102477" y="6696774"/>
                  </a:cubicBezTo>
                  <a:cubicBezTo>
                    <a:pt x="1108749" y="6696774"/>
                    <a:pt x="1115368" y="6694691"/>
                    <a:pt x="1118156" y="6690179"/>
                  </a:cubicBezTo>
                  <a:lnTo>
                    <a:pt x="1118156" y="6695385"/>
                  </a:lnTo>
                  <a:lnTo>
                    <a:pt x="1134182" y="6695385"/>
                  </a:lnTo>
                  <a:lnTo>
                    <a:pt x="1134182" y="6658594"/>
                  </a:lnTo>
                  <a:cubicBezTo>
                    <a:pt x="1134182" y="6643669"/>
                    <a:pt x="1122685" y="6637768"/>
                    <a:pt x="1109794" y="6637768"/>
                  </a:cubicBezTo>
                  <a:close/>
                  <a:moveTo>
                    <a:pt x="1307340" y="6637768"/>
                  </a:moveTo>
                  <a:cubicBezTo>
                    <a:pt x="1293752" y="6637768"/>
                    <a:pt x="1283300" y="6644710"/>
                    <a:pt x="1283300" y="6644710"/>
                  </a:cubicBezTo>
                  <a:lnTo>
                    <a:pt x="1289571" y="6656858"/>
                  </a:lnTo>
                  <a:cubicBezTo>
                    <a:pt x="1293752" y="6654429"/>
                    <a:pt x="1301068" y="6651652"/>
                    <a:pt x="1306643" y="6651652"/>
                  </a:cubicBezTo>
                  <a:cubicBezTo>
                    <a:pt x="1312914" y="6651652"/>
                    <a:pt x="1316050" y="6654082"/>
                    <a:pt x="1316050" y="6658247"/>
                  </a:cubicBezTo>
                  <a:lnTo>
                    <a:pt x="1315701" y="6658247"/>
                  </a:lnTo>
                  <a:cubicBezTo>
                    <a:pt x="1315701" y="6660329"/>
                    <a:pt x="1314656" y="6661718"/>
                    <a:pt x="1311869" y="6661718"/>
                  </a:cubicBezTo>
                  <a:lnTo>
                    <a:pt x="1300720" y="6661718"/>
                  </a:lnTo>
                  <a:cubicBezTo>
                    <a:pt x="1288178" y="6661718"/>
                    <a:pt x="1280164" y="6668312"/>
                    <a:pt x="1280164" y="6679072"/>
                  </a:cubicBezTo>
                  <a:cubicBezTo>
                    <a:pt x="1280164" y="6688443"/>
                    <a:pt x="1288178" y="6696774"/>
                    <a:pt x="1300023" y="6696774"/>
                  </a:cubicBezTo>
                  <a:cubicBezTo>
                    <a:pt x="1306295" y="6696774"/>
                    <a:pt x="1312914" y="6694691"/>
                    <a:pt x="1315701" y="6690179"/>
                  </a:cubicBezTo>
                  <a:lnTo>
                    <a:pt x="1315701" y="6695385"/>
                  </a:lnTo>
                  <a:lnTo>
                    <a:pt x="1331728" y="6695385"/>
                  </a:lnTo>
                  <a:lnTo>
                    <a:pt x="1331728" y="6658594"/>
                  </a:lnTo>
                  <a:cubicBezTo>
                    <a:pt x="1331728" y="6643669"/>
                    <a:pt x="1320231" y="6637768"/>
                    <a:pt x="1307340" y="6637768"/>
                  </a:cubicBezTo>
                  <a:close/>
                  <a:moveTo>
                    <a:pt x="1178082" y="6638462"/>
                  </a:moveTo>
                  <a:cubicBezTo>
                    <a:pt x="1171114" y="6638462"/>
                    <a:pt x="1165539" y="6642280"/>
                    <a:pt x="1163449" y="6648181"/>
                  </a:cubicBezTo>
                  <a:lnTo>
                    <a:pt x="1163449" y="6639157"/>
                  </a:lnTo>
                  <a:lnTo>
                    <a:pt x="1147770" y="6639157"/>
                  </a:lnTo>
                  <a:lnTo>
                    <a:pt x="1147770" y="6695386"/>
                  </a:lnTo>
                  <a:lnTo>
                    <a:pt x="1163797" y="6695386"/>
                  </a:lnTo>
                  <a:lnTo>
                    <a:pt x="1163797" y="6668659"/>
                  </a:lnTo>
                  <a:cubicBezTo>
                    <a:pt x="1163797" y="6658941"/>
                    <a:pt x="1167630" y="6655123"/>
                    <a:pt x="1175643" y="6655123"/>
                  </a:cubicBezTo>
                  <a:lnTo>
                    <a:pt x="1182263" y="6655123"/>
                  </a:lnTo>
                  <a:lnTo>
                    <a:pt x="1182611" y="6655123"/>
                  </a:lnTo>
                  <a:lnTo>
                    <a:pt x="1182611" y="6638809"/>
                  </a:lnTo>
                  <a:cubicBezTo>
                    <a:pt x="1180869" y="6638462"/>
                    <a:pt x="1179476" y="6638462"/>
                    <a:pt x="1178082" y="6638462"/>
                  </a:cubicBezTo>
                  <a:close/>
                  <a:moveTo>
                    <a:pt x="1186792" y="6639504"/>
                  </a:moveTo>
                  <a:lnTo>
                    <a:pt x="1186792" y="6653040"/>
                  </a:lnTo>
                  <a:lnTo>
                    <a:pt x="1194457" y="6653040"/>
                  </a:lnTo>
                  <a:lnTo>
                    <a:pt x="1194457" y="6695732"/>
                  </a:lnTo>
                  <a:lnTo>
                    <a:pt x="1210483" y="6695732"/>
                  </a:lnTo>
                  <a:lnTo>
                    <a:pt x="1210831" y="6695732"/>
                  </a:lnTo>
                  <a:lnTo>
                    <a:pt x="1210831" y="6639504"/>
                  </a:lnTo>
                  <a:lnTo>
                    <a:pt x="1186792" y="6639504"/>
                  </a:lnTo>
                  <a:close/>
                  <a:moveTo>
                    <a:pt x="1218845" y="6639504"/>
                  </a:moveTo>
                  <a:lnTo>
                    <a:pt x="1238008" y="6695733"/>
                  </a:lnTo>
                  <a:lnTo>
                    <a:pt x="1257867" y="6695733"/>
                  </a:lnTo>
                  <a:lnTo>
                    <a:pt x="1278074" y="6639504"/>
                  </a:lnTo>
                  <a:lnTo>
                    <a:pt x="1261351" y="6639504"/>
                  </a:lnTo>
                  <a:lnTo>
                    <a:pt x="1248460" y="6678378"/>
                  </a:lnTo>
                  <a:lnTo>
                    <a:pt x="1236265" y="6639504"/>
                  </a:lnTo>
                  <a:lnTo>
                    <a:pt x="1218845" y="6639504"/>
                  </a:lnTo>
                  <a:close/>
                  <a:moveTo>
                    <a:pt x="924094" y="6609307"/>
                  </a:moveTo>
                  <a:cubicBezTo>
                    <a:pt x="918519" y="6609307"/>
                    <a:pt x="911899" y="6612084"/>
                    <a:pt x="911899" y="6622149"/>
                  </a:cubicBezTo>
                  <a:lnTo>
                    <a:pt x="911551" y="6641239"/>
                  </a:lnTo>
                  <a:lnTo>
                    <a:pt x="902144" y="6641239"/>
                  </a:lnTo>
                  <a:lnTo>
                    <a:pt x="902144" y="6647487"/>
                  </a:lnTo>
                  <a:lnTo>
                    <a:pt x="911551" y="6647487"/>
                  </a:lnTo>
                  <a:lnTo>
                    <a:pt x="911551" y="6695386"/>
                  </a:lnTo>
                  <a:lnTo>
                    <a:pt x="919216" y="6695386"/>
                  </a:lnTo>
                  <a:lnTo>
                    <a:pt x="919216" y="6647487"/>
                  </a:lnTo>
                  <a:lnTo>
                    <a:pt x="930365" y="6647487"/>
                  </a:lnTo>
                  <a:lnTo>
                    <a:pt x="930365" y="6641239"/>
                  </a:lnTo>
                  <a:lnTo>
                    <a:pt x="919216" y="6641239"/>
                  </a:lnTo>
                  <a:lnTo>
                    <a:pt x="919216" y="6622844"/>
                  </a:lnTo>
                  <a:cubicBezTo>
                    <a:pt x="919216" y="6617637"/>
                    <a:pt x="920958" y="6615555"/>
                    <a:pt x="925836" y="6615555"/>
                  </a:cubicBezTo>
                  <a:cubicBezTo>
                    <a:pt x="927926" y="6615555"/>
                    <a:pt x="931410" y="6616249"/>
                    <a:pt x="931410" y="6616249"/>
                  </a:cubicBezTo>
                  <a:lnTo>
                    <a:pt x="931410" y="6609654"/>
                  </a:lnTo>
                  <a:cubicBezTo>
                    <a:pt x="931410" y="6609654"/>
                    <a:pt x="927926" y="6609307"/>
                    <a:pt x="924094" y="6609307"/>
                  </a:cubicBezTo>
                  <a:close/>
                  <a:moveTo>
                    <a:pt x="624813" y="6610001"/>
                  </a:moveTo>
                  <a:lnTo>
                    <a:pt x="624813" y="6695733"/>
                  </a:lnTo>
                  <a:lnTo>
                    <a:pt x="632478" y="6695733"/>
                  </a:lnTo>
                  <a:lnTo>
                    <a:pt x="632478" y="6662412"/>
                  </a:lnTo>
                  <a:lnTo>
                    <a:pt x="647808" y="6662412"/>
                  </a:lnTo>
                  <a:cubicBezTo>
                    <a:pt x="667667" y="6662412"/>
                    <a:pt x="677422" y="6650264"/>
                    <a:pt x="677422" y="6636033"/>
                  </a:cubicBezTo>
                  <a:cubicBezTo>
                    <a:pt x="677422" y="6621802"/>
                    <a:pt x="667667" y="6610001"/>
                    <a:pt x="647808" y="6610001"/>
                  </a:cubicBezTo>
                  <a:lnTo>
                    <a:pt x="624813" y="6610001"/>
                  </a:lnTo>
                  <a:close/>
                  <a:moveTo>
                    <a:pt x="785776" y="6618678"/>
                  </a:moveTo>
                  <a:lnTo>
                    <a:pt x="785776" y="6641586"/>
                  </a:lnTo>
                  <a:lnTo>
                    <a:pt x="776369" y="6641586"/>
                  </a:lnTo>
                  <a:lnTo>
                    <a:pt x="776369" y="6647834"/>
                  </a:lnTo>
                  <a:lnTo>
                    <a:pt x="785776" y="6647834"/>
                  </a:lnTo>
                  <a:lnTo>
                    <a:pt x="785776" y="6684626"/>
                  </a:lnTo>
                  <a:cubicBezTo>
                    <a:pt x="785776" y="6694691"/>
                    <a:pt x="792744" y="6696080"/>
                    <a:pt x="798319" y="6696080"/>
                  </a:cubicBezTo>
                  <a:cubicBezTo>
                    <a:pt x="802848" y="6696080"/>
                    <a:pt x="806680" y="6695732"/>
                    <a:pt x="806680" y="6695732"/>
                  </a:cubicBezTo>
                  <a:lnTo>
                    <a:pt x="806680" y="6689485"/>
                  </a:lnTo>
                  <a:cubicBezTo>
                    <a:pt x="806680" y="6689485"/>
                    <a:pt x="804590" y="6689832"/>
                    <a:pt x="801106" y="6689832"/>
                  </a:cubicBezTo>
                  <a:cubicBezTo>
                    <a:pt x="796925" y="6689832"/>
                    <a:pt x="793441" y="6689485"/>
                    <a:pt x="793441" y="6684626"/>
                  </a:cubicBezTo>
                  <a:lnTo>
                    <a:pt x="793441" y="6647834"/>
                  </a:lnTo>
                  <a:lnTo>
                    <a:pt x="807029" y="6647834"/>
                  </a:lnTo>
                  <a:lnTo>
                    <a:pt x="807029" y="6641586"/>
                  </a:lnTo>
                  <a:lnTo>
                    <a:pt x="793441" y="6641586"/>
                  </a:lnTo>
                  <a:lnTo>
                    <a:pt x="793441" y="6618678"/>
                  </a:lnTo>
                  <a:lnTo>
                    <a:pt x="785776" y="6618678"/>
                  </a:lnTo>
                  <a:close/>
                  <a:moveTo>
                    <a:pt x="867303" y="6640198"/>
                  </a:moveTo>
                  <a:cubicBezTo>
                    <a:pt x="851625" y="6640198"/>
                    <a:pt x="839082" y="6651999"/>
                    <a:pt x="839082" y="6668660"/>
                  </a:cubicBezTo>
                  <a:cubicBezTo>
                    <a:pt x="839082" y="6685320"/>
                    <a:pt x="851625" y="6697122"/>
                    <a:pt x="867303" y="6697122"/>
                  </a:cubicBezTo>
                  <a:cubicBezTo>
                    <a:pt x="882981" y="6697122"/>
                    <a:pt x="895523" y="6685320"/>
                    <a:pt x="895523" y="6668660"/>
                  </a:cubicBezTo>
                  <a:cubicBezTo>
                    <a:pt x="895523" y="6652347"/>
                    <a:pt x="882981" y="6640198"/>
                    <a:pt x="867303" y="6640198"/>
                  </a:cubicBezTo>
                  <a:close/>
                  <a:moveTo>
                    <a:pt x="706688" y="6640198"/>
                  </a:moveTo>
                  <a:cubicBezTo>
                    <a:pt x="697281" y="6640198"/>
                    <a:pt x="689616" y="6644363"/>
                    <a:pt x="685784" y="6647140"/>
                  </a:cubicBezTo>
                  <a:lnTo>
                    <a:pt x="689268" y="6652694"/>
                  </a:lnTo>
                  <a:cubicBezTo>
                    <a:pt x="693797" y="6649570"/>
                    <a:pt x="699372" y="6646793"/>
                    <a:pt x="705991" y="6646793"/>
                  </a:cubicBezTo>
                  <a:cubicBezTo>
                    <a:pt x="713308" y="6646793"/>
                    <a:pt x="719579" y="6649917"/>
                    <a:pt x="719579" y="6658247"/>
                  </a:cubicBezTo>
                  <a:lnTo>
                    <a:pt x="719231" y="6659983"/>
                  </a:lnTo>
                  <a:cubicBezTo>
                    <a:pt x="719231" y="6662759"/>
                    <a:pt x="717837" y="6664842"/>
                    <a:pt x="714005" y="6664842"/>
                  </a:cubicBezTo>
                  <a:lnTo>
                    <a:pt x="701114" y="6664842"/>
                  </a:lnTo>
                  <a:cubicBezTo>
                    <a:pt x="689964" y="6664842"/>
                    <a:pt x="682648" y="6670742"/>
                    <a:pt x="682648" y="6680808"/>
                  </a:cubicBezTo>
                  <a:cubicBezTo>
                    <a:pt x="682648" y="6690526"/>
                    <a:pt x="690662" y="6697468"/>
                    <a:pt x="702507" y="6697468"/>
                  </a:cubicBezTo>
                  <a:cubicBezTo>
                    <a:pt x="709127" y="6697468"/>
                    <a:pt x="716443" y="6694692"/>
                    <a:pt x="719579" y="6689138"/>
                  </a:cubicBezTo>
                  <a:lnTo>
                    <a:pt x="719579" y="6695733"/>
                  </a:lnTo>
                  <a:lnTo>
                    <a:pt x="727244" y="6695733"/>
                  </a:lnTo>
                  <a:lnTo>
                    <a:pt x="727244" y="6658594"/>
                  </a:lnTo>
                  <a:cubicBezTo>
                    <a:pt x="727244" y="6647487"/>
                    <a:pt x="719579" y="6640198"/>
                    <a:pt x="706688" y="6640198"/>
                  </a:cubicBezTo>
                  <a:close/>
                  <a:moveTo>
                    <a:pt x="767659" y="6640545"/>
                  </a:moveTo>
                  <a:cubicBezTo>
                    <a:pt x="761040" y="6640545"/>
                    <a:pt x="754420" y="6643322"/>
                    <a:pt x="751285" y="6650611"/>
                  </a:cubicBezTo>
                  <a:lnTo>
                    <a:pt x="751285" y="6641239"/>
                  </a:lnTo>
                  <a:lnTo>
                    <a:pt x="743968" y="6641239"/>
                  </a:lnTo>
                  <a:lnTo>
                    <a:pt x="743968" y="6695385"/>
                  </a:lnTo>
                  <a:lnTo>
                    <a:pt x="751285" y="6695385"/>
                  </a:lnTo>
                  <a:lnTo>
                    <a:pt x="751285" y="6665188"/>
                  </a:lnTo>
                  <a:cubicBezTo>
                    <a:pt x="751285" y="6652693"/>
                    <a:pt x="757904" y="6648181"/>
                    <a:pt x="767659" y="6648181"/>
                  </a:cubicBezTo>
                  <a:lnTo>
                    <a:pt x="771492" y="6648181"/>
                  </a:lnTo>
                  <a:lnTo>
                    <a:pt x="771840" y="6640892"/>
                  </a:lnTo>
                  <a:cubicBezTo>
                    <a:pt x="770098" y="6640545"/>
                    <a:pt x="769053" y="6640545"/>
                    <a:pt x="767659" y="6640545"/>
                  </a:cubicBezTo>
                  <a:close/>
                </a:path>
              </a:pathLst>
            </a:custGeom>
            <a:solidFill>
              <a:schemeClr val="bg1">
                <a:lumMod val="95000"/>
              </a:schemeClr>
            </a:solidFill>
            <a:ln w="9525"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EECB9D9E-47A6-BB8A-2B6D-197CC540C0B7}"/>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85343608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4423993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5613555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Light image - 2 or 3 lines">
    <p:bg>
      <p:bgPr>
        <a:solidFill>
          <a:schemeClr val="tx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B2B5C987-B558-02B5-E905-7A7D2875C5AE}"/>
              </a:ext>
            </a:extLst>
          </p:cNvPr>
          <p:cNvGrpSpPr/>
          <p:nvPr userDrawn="1"/>
        </p:nvGrpSpPr>
        <p:grpSpPr>
          <a:xfrm>
            <a:off x="352901"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CC17B46D-479F-F89E-B28B-C18F24CA0A0B}"/>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00547F81-7772-FE6A-54DC-7DB7855CFF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88DD1D13-6CBF-C823-0935-DD25A61ADA1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8464C0F-5FE3-4709-69F0-AF756200740B}"/>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9AD0FEE8-E30C-4E2F-E3ED-95DD41D5001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C49F21C-BA2B-8F3C-30B6-C070A7238328}"/>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00BE4C6-533E-7CA0-C732-002CA7ED2B58}"/>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A91EC14-4C38-2C1C-AE03-86DE93F0264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7BD9780-34AC-C82C-02B3-8531CB282FE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F2166B3D-F843-7BFB-8A39-C1DDA9930B0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A6D8586-19E8-B68E-497C-055CB2F37B0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841B16-4239-BB0D-1A84-6DE832DAE4D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5F1D991-F8DD-B34F-88F6-27823A54E37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00BB04A9-9E68-43DD-AC5D-F48798EE5EFE}"/>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9282C29-2F78-0920-2F75-B15CEE61B43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DBF50332-9B14-467C-85C2-C0C0BE0158D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318B84B6-62BB-1E3F-0F4B-A121F131495F}"/>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C25E8C96-2F79-4750-397C-28538D3DD079}"/>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7641A3A-CF4C-A6FF-DB88-741C97F3C34B}"/>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763ADC-9F11-4E5D-953A-FDB7FCB3EFC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36F21BE-F457-D0E7-128D-3DA92DA770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6F026C01-1330-CB1A-251F-80404CEC6BF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A49E162-3C89-D77F-9344-10CB4E1AB55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EA79512-D023-4F41-61BA-5400C79176C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B501EDE-BBC6-E86E-CD62-0A9DABCB0BD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58D86D6-8B38-4268-119F-92C1B7FBBDE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9CEC990-1C0E-E4CB-34B7-1804C0125F40}"/>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427B519E-2AFC-C5B6-01BF-F577BEC1233C}"/>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D42709A-F90F-F791-09CF-CBB86CC7BCC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A5F906D-F53F-4F0B-135A-A50DE1906341}"/>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6870949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18">
            <a:extLst>
              <a:ext uri="{FF2B5EF4-FFF2-40B4-BE49-F238E27FC236}">
                <a16:creationId xmlns:a16="http://schemas.microsoft.com/office/drawing/2014/main" id="{2AD2A6A2-8D37-1A4B-8D7B-C8B7685A6788}"/>
              </a:ext>
            </a:extLst>
          </p:cNvPr>
          <p:cNvGrpSpPr/>
          <p:nvPr userDrawn="1"/>
        </p:nvGrpSpPr>
        <p:grpSpPr>
          <a:xfrm>
            <a:off x="-11574" y="3426942"/>
            <a:ext cx="12220608" cy="3442634"/>
            <a:chOff x="-11574" y="3426942"/>
            <a:chExt cx="12220608" cy="3442634"/>
          </a:xfrm>
        </p:grpSpPr>
        <p:sp>
          <p:nvSpPr>
            <p:cNvPr id="16" name="Freeform 15">
              <a:extLst>
                <a:ext uri="{FF2B5EF4-FFF2-40B4-BE49-F238E27FC236}">
                  <a16:creationId xmlns:a16="http://schemas.microsoft.com/office/drawing/2014/main" id="{A5EBCDDE-BA74-6604-2B7C-3EBD214D69C9}"/>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solidFill>
              <a:schemeClr val="bg1">
                <a:lumMod val="95000"/>
              </a:schemeClr>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F41EDDB-66A5-D2EF-19F8-32BF9A51514E}"/>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57780"/>
            <a:ext cx="3292474" cy="215901"/>
          </a:xfrm>
          <a:prstGeom prst="rect">
            <a:avLst/>
          </a:prstGeom>
        </p:spPr>
        <p:txBody>
          <a:bodyPr/>
          <a:lstStyle>
            <a:lvl1pPr algn="r">
              <a:defRPr sz="900">
                <a:solidFill>
                  <a:schemeClr val="tx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5473469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a:extLst>
              <a:ext uri="{FF2B5EF4-FFF2-40B4-BE49-F238E27FC236}">
                <a16:creationId xmlns:a16="http://schemas.microsoft.com/office/drawing/2014/main" id="{BAC36853-863A-E697-74A3-E59BA61FC6F9}"/>
              </a:ext>
            </a:extLst>
          </p:cNvPr>
          <p:cNvGrpSpPr/>
          <p:nvPr userDrawn="1"/>
        </p:nvGrpSpPr>
        <p:grpSpPr>
          <a:xfrm>
            <a:off x="-11574" y="3426942"/>
            <a:ext cx="12220608" cy="3442634"/>
            <a:chOff x="-11574" y="3426942"/>
            <a:chExt cx="12220608" cy="3442634"/>
          </a:xfrm>
          <a:solidFill>
            <a:schemeClr val="tx1">
              <a:lumMod val="75000"/>
              <a:lumOff val="25000"/>
            </a:schemeClr>
          </a:solidFill>
        </p:grpSpPr>
        <p:sp>
          <p:nvSpPr>
            <p:cNvPr id="17" name="Freeform 16">
              <a:extLst>
                <a:ext uri="{FF2B5EF4-FFF2-40B4-BE49-F238E27FC236}">
                  <a16:creationId xmlns:a16="http://schemas.microsoft.com/office/drawing/2014/main" id="{35006B7E-C43F-B2BD-02E4-DF35C4E51BF0}"/>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grp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C0A8A76-6B42-1BB3-A06D-EDBBEA16D4FF}"/>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grp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a:prstGeom prst="rect">
            <a:avLst/>
          </a:prstGeom>
        </p:spPr>
        <p:txBody>
          <a:bodyPr/>
          <a:lstStyle>
            <a:lvl1pPr algn="r">
              <a:defRPr sz="900">
                <a:solidFill>
                  <a:schemeClr val="bg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38763518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6">
            <a:extLst>
              <a:ext uri="{FF2B5EF4-FFF2-40B4-BE49-F238E27FC236}">
                <a16:creationId xmlns:a16="http://schemas.microsoft.com/office/drawing/2014/main" id="{AE485AAF-8C45-2006-832C-40FED950A8E6}"/>
              </a:ext>
            </a:extLst>
          </p:cNvPr>
          <p:cNvSpPr>
            <a:spLocks noGrp="1"/>
          </p:cNvSpPr>
          <p:nvPr>
            <p:ph type="pic" sz="quarter" idx="30"/>
          </p:nvPr>
        </p:nvSpPr>
        <p:spPr>
          <a:xfrm>
            <a:off x="6" y="4"/>
            <a:ext cx="12191995" cy="6857997"/>
          </a:xfrm>
          <a:custGeom>
            <a:avLst/>
            <a:gdLst>
              <a:gd name="connsiteX0" fmla="*/ 1550324 w 12191995"/>
              <a:gd name="connsiteY0" fmla="*/ 6668101 h 6857997"/>
              <a:gd name="connsiteX1" fmla="*/ 1550324 w 12191995"/>
              <a:gd name="connsiteY1" fmla="*/ 6672260 h 6857997"/>
              <a:gd name="connsiteX2" fmla="*/ 1539538 w 12191995"/>
              <a:gd name="connsiteY2" fmla="*/ 6682312 h 6857997"/>
              <a:gd name="connsiteX3" fmla="*/ 1531537 w 12191995"/>
              <a:gd name="connsiteY3" fmla="*/ 6675726 h 6857997"/>
              <a:gd name="connsiteX4" fmla="*/ 1539538 w 12191995"/>
              <a:gd name="connsiteY4" fmla="*/ 6669488 h 6857997"/>
              <a:gd name="connsiteX5" fmla="*/ 1545453 w 12191995"/>
              <a:gd name="connsiteY5" fmla="*/ 6669488 h 6857997"/>
              <a:gd name="connsiteX6" fmla="*/ 1550324 w 12191995"/>
              <a:gd name="connsiteY6" fmla="*/ 6668101 h 6857997"/>
              <a:gd name="connsiteX7" fmla="*/ 1353059 w 12191995"/>
              <a:gd name="connsiteY7" fmla="*/ 6668101 h 6857997"/>
              <a:gd name="connsiteX8" fmla="*/ 1353059 w 12191995"/>
              <a:gd name="connsiteY8" fmla="*/ 6672260 h 6857997"/>
              <a:gd name="connsiteX9" fmla="*/ 1342274 w 12191995"/>
              <a:gd name="connsiteY9" fmla="*/ 6682312 h 6857997"/>
              <a:gd name="connsiteX10" fmla="*/ 1334272 w 12191995"/>
              <a:gd name="connsiteY10" fmla="*/ 6675726 h 6857997"/>
              <a:gd name="connsiteX11" fmla="*/ 1342274 w 12191995"/>
              <a:gd name="connsiteY11" fmla="*/ 6669488 h 6857997"/>
              <a:gd name="connsiteX12" fmla="*/ 1348188 w 12191995"/>
              <a:gd name="connsiteY12" fmla="*/ 6669488 h 6857997"/>
              <a:gd name="connsiteX13" fmla="*/ 1353059 w 12191995"/>
              <a:gd name="connsiteY13" fmla="*/ 6668101 h 6857997"/>
              <a:gd name="connsiteX14" fmla="*/ 954701 w 12191995"/>
              <a:gd name="connsiteY14" fmla="*/ 6665328 h 6857997"/>
              <a:gd name="connsiteX15" fmla="*/ 954701 w 12191995"/>
              <a:gd name="connsiteY15" fmla="*/ 6672953 h 6857997"/>
              <a:gd name="connsiteX16" fmla="*/ 938349 w 12191995"/>
              <a:gd name="connsiteY16" fmla="*/ 6687163 h 6857997"/>
              <a:gd name="connsiteX17" fmla="*/ 925825 w 12191995"/>
              <a:gd name="connsiteY17" fmla="*/ 6677112 h 6857997"/>
              <a:gd name="connsiteX18" fmla="*/ 937653 w 12191995"/>
              <a:gd name="connsiteY18" fmla="*/ 6667408 h 6857997"/>
              <a:gd name="connsiteX19" fmla="*/ 947743 w 12191995"/>
              <a:gd name="connsiteY19" fmla="*/ 6667408 h 6857997"/>
              <a:gd name="connsiteX20" fmla="*/ 954701 w 12191995"/>
              <a:gd name="connsiteY20" fmla="*/ 6665328 h 6857997"/>
              <a:gd name="connsiteX21" fmla="*/ 1648435 w 12191995"/>
              <a:gd name="connsiteY21" fmla="*/ 6647998 h 6857997"/>
              <a:gd name="connsiteX22" fmla="*/ 1660960 w 12191995"/>
              <a:gd name="connsiteY22" fmla="*/ 6658396 h 6857997"/>
              <a:gd name="connsiteX23" fmla="*/ 1635910 w 12191995"/>
              <a:gd name="connsiteY23" fmla="*/ 6658396 h 6857997"/>
              <a:gd name="connsiteX24" fmla="*/ 1648435 w 12191995"/>
              <a:gd name="connsiteY24" fmla="*/ 6647998 h 6857997"/>
              <a:gd name="connsiteX25" fmla="*/ 1102215 w 12191995"/>
              <a:gd name="connsiteY25" fmla="*/ 6643493 h 6857997"/>
              <a:gd name="connsiteX26" fmla="*/ 1122742 w 12191995"/>
              <a:gd name="connsiteY26" fmla="*/ 6665328 h 6857997"/>
              <a:gd name="connsiteX27" fmla="*/ 1102215 w 12191995"/>
              <a:gd name="connsiteY27" fmla="*/ 6687164 h 6857997"/>
              <a:gd name="connsiteX28" fmla="*/ 1081688 w 12191995"/>
              <a:gd name="connsiteY28" fmla="*/ 6665328 h 6857997"/>
              <a:gd name="connsiteX29" fmla="*/ 1102215 w 12191995"/>
              <a:gd name="connsiteY29" fmla="*/ 6643493 h 6857997"/>
              <a:gd name="connsiteX30" fmla="*/ 1002713 w 12191995"/>
              <a:gd name="connsiteY30" fmla="*/ 6637253 h 6857997"/>
              <a:gd name="connsiteX31" fmla="*/ 986362 w 12191995"/>
              <a:gd name="connsiteY31" fmla="*/ 6647304 h 6857997"/>
              <a:gd name="connsiteX32" fmla="*/ 986362 w 12191995"/>
              <a:gd name="connsiteY32" fmla="*/ 6637947 h 6857997"/>
              <a:gd name="connsiteX33" fmla="*/ 979055 w 12191995"/>
              <a:gd name="connsiteY33" fmla="*/ 6637947 h 6857997"/>
              <a:gd name="connsiteX34" fmla="*/ 979055 w 12191995"/>
              <a:gd name="connsiteY34" fmla="*/ 6692015 h 6857997"/>
              <a:gd name="connsiteX35" fmla="*/ 986362 w 12191995"/>
              <a:gd name="connsiteY35" fmla="*/ 6692015 h 6857997"/>
              <a:gd name="connsiteX36" fmla="*/ 986362 w 12191995"/>
              <a:gd name="connsiteY36" fmla="*/ 6661861 h 6857997"/>
              <a:gd name="connsiteX37" fmla="*/ 1002713 w 12191995"/>
              <a:gd name="connsiteY37" fmla="*/ 6644878 h 6857997"/>
              <a:gd name="connsiteX38" fmla="*/ 1006541 w 12191995"/>
              <a:gd name="connsiteY38" fmla="*/ 6644878 h 6857997"/>
              <a:gd name="connsiteX39" fmla="*/ 1006888 w 12191995"/>
              <a:gd name="connsiteY39" fmla="*/ 6637600 h 6857997"/>
              <a:gd name="connsiteX40" fmla="*/ 1002713 w 12191995"/>
              <a:gd name="connsiteY40" fmla="*/ 6637253 h 6857997"/>
              <a:gd name="connsiteX41" fmla="*/ 1102215 w 12191995"/>
              <a:gd name="connsiteY41" fmla="*/ 6636907 h 6857997"/>
              <a:gd name="connsiteX42" fmla="*/ 1074034 w 12191995"/>
              <a:gd name="connsiteY42" fmla="*/ 6665328 h 6857997"/>
              <a:gd name="connsiteX43" fmla="*/ 1102215 w 12191995"/>
              <a:gd name="connsiteY43" fmla="*/ 6693750 h 6857997"/>
              <a:gd name="connsiteX44" fmla="*/ 1130396 w 12191995"/>
              <a:gd name="connsiteY44" fmla="*/ 6665328 h 6857997"/>
              <a:gd name="connsiteX45" fmla="*/ 1102215 w 12191995"/>
              <a:gd name="connsiteY45" fmla="*/ 6636907 h 6857997"/>
              <a:gd name="connsiteX46" fmla="*/ 941829 w 12191995"/>
              <a:gd name="connsiteY46" fmla="*/ 6636907 h 6857997"/>
              <a:gd name="connsiteX47" fmla="*/ 920954 w 12191995"/>
              <a:gd name="connsiteY47" fmla="*/ 6643839 h 6857997"/>
              <a:gd name="connsiteX48" fmla="*/ 924433 w 12191995"/>
              <a:gd name="connsiteY48" fmla="*/ 6649385 h 6857997"/>
              <a:gd name="connsiteX49" fmla="*/ 941133 w 12191995"/>
              <a:gd name="connsiteY49" fmla="*/ 6643492 h 6857997"/>
              <a:gd name="connsiteX50" fmla="*/ 954701 w 12191995"/>
              <a:gd name="connsiteY50" fmla="*/ 6654930 h 6857997"/>
              <a:gd name="connsiteX51" fmla="*/ 954354 w 12191995"/>
              <a:gd name="connsiteY51" fmla="*/ 6656663 h 6857997"/>
              <a:gd name="connsiteX52" fmla="*/ 949135 w 12191995"/>
              <a:gd name="connsiteY52" fmla="*/ 6661515 h 6857997"/>
              <a:gd name="connsiteX53" fmla="*/ 936262 w 12191995"/>
              <a:gd name="connsiteY53" fmla="*/ 6661515 h 6857997"/>
              <a:gd name="connsiteX54" fmla="*/ 917823 w 12191995"/>
              <a:gd name="connsiteY54" fmla="*/ 6677459 h 6857997"/>
              <a:gd name="connsiteX55" fmla="*/ 937653 w 12191995"/>
              <a:gd name="connsiteY55" fmla="*/ 6694095 h 6857997"/>
              <a:gd name="connsiteX56" fmla="*/ 954701 w 12191995"/>
              <a:gd name="connsiteY56" fmla="*/ 6685777 h 6857997"/>
              <a:gd name="connsiteX57" fmla="*/ 954701 w 12191995"/>
              <a:gd name="connsiteY57" fmla="*/ 6692362 h 6857997"/>
              <a:gd name="connsiteX58" fmla="*/ 962356 w 12191995"/>
              <a:gd name="connsiteY58" fmla="*/ 6692362 h 6857997"/>
              <a:gd name="connsiteX59" fmla="*/ 962356 w 12191995"/>
              <a:gd name="connsiteY59" fmla="*/ 6655277 h 6857997"/>
              <a:gd name="connsiteX60" fmla="*/ 941829 w 12191995"/>
              <a:gd name="connsiteY60" fmla="*/ 6636907 h 6857997"/>
              <a:gd name="connsiteX61" fmla="*/ 1453257 w 12191995"/>
              <a:gd name="connsiteY61" fmla="*/ 6636214 h 6857997"/>
              <a:gd name="connsiteX62" fmla="*/ 1472392 w 12191995"/>
              <a:gd name="connsiteY62" fmla="*/ 6692364 h 6857997"/>
              <a:gd name="connsiteX63" fmla="*/ 1492223 w 12191995"/>
              <a:gd name="connsiteY63" fmla="*/ 6692364 h 6857997"/>
              <a:gd name="connsiteX64" fmla="*/ 1512402 w 12191995"/>
              <a:gd name="connsiteY64" fmla="*/ 6636214 h 6857997"/>
              <a:gd name="connsiteX65" fmla="*/ 1495702 w 12191995"/>
              <a:gd name="connsiteY65" fmla="*/ 6636214 h 6857997"/>
              <a:gd name="connsiteX66" fmla="*/ 1482829 w 12191995"/>
              <a:gd name="connsiteY66" fmla="*/ 6675033 h 6857997"/>
              <a:gd name="connsiteX67" fmla="*/ 1470652 w 12191995"/>
              <a:gd name="connsiteY67" fmla="*/ 6636214 h 6857997"/>
              <a:gd name="connsiteX68" fmla="*/ 1421249 w 12191995"/>
              <a:gd name="connsiteY68" fmla="*/ 6636214 h 6857997"/>
              <a:gd name="connsiteX69" fmla="*/ 1421249 w 12191995"/>
              <a:gd name="connsiteY69" fmla="*/ 6649731 h 6857997"/>
              <a:gd name="connsiteX70" fmla="*/ 1428903 w 12191995"/>
              <a:gd name="connsiteY70" fmla="*/ 6649731 h 6857997"/>
              <a:gd name="connsiteX71" fmla="*/ 1428903 w 12191995"/>
              <a:gd name="connsiteY71" fmla="*/ 6692362 h 6857997"/>
              <a:gd name="connsiteX72" fmla="*/ 1444908 w 12191995"/>
              <a:gd name="connsiteY72" fmla="*/ 6692362 h 6857997"/>
              <a:gd name="connsiteX73" fmla="*/ 1445255 w 12191995"/>
              <a:gd name="connsiteY73" fmla="*/ 6692362 h 6857997"/>
              <a:gd name="connsiteX74" fmla="*/ 1445255 w 12191995"/>
              <a:gd name="connsiteY74" fmla="*/ 6636214 h 6857997"/>
              <a:gd name="connsiteX75" fmla="*/ 1412551 w 12191995"/>
              <a:gd name="connsiteY75" fmla="*/ 6635174 h 6857997"/>
              <a:gd name="connsiteX76" fmla="*/ 1397939 w 12191995"/>
              <a:gd name="connsiteY76" fmla="*/ 6644879 h 6857997"/>
              <a:gd name="connsiteX77" fmla="*/ 1397939 w 12191995"/>
              <a:gd name="connsiteY77" fmla="*/ 6635868 h 6857997"/>
              <a:gd name="connsiteX78" fmla="*/ 1382283 w 12191995"/>
              <a:gd name="connsiteY78" fmla="*/ 6635868 h 6857997"/>
              <a:gd name="connsiteX79" fmla="*/ 1382283 w 12191995"/>
              <a:gd name="connsiteY79" fmla="*/ 6692017 h 6857997"/>
              <a:gd name="connsiteX80" fmla="*/ 1398287 w 12191995"/>
              <a:gd name="connsiteY80" fmla="*/ 6692017 h 6857997"/>
              <a:gd name="connsiteX81" fmla="*/ 1398287 w 12191995"/>
              <a:gd name="connsiteY81" fmla="*/ 6665328 h 6857997"/>
              <a:gd name="connsiteX82" fmla="*/ 1410116 w 12191995"/>
              <a:gd name="connsiteY82" fmla="*/ 6651811 h 6857997"/>
              <a:gd name="connsiteX83" fmla="*/ 1416726 w 12191995"/>
              <a:gd name="connsiteY83" fmla="*/ 6651811 h 6857997"/>
              <a:gd name="connsiteX84" fmla="*/ 1417074 w 12191995"/>
              <a:gd name="connsiteY84" fmla="*/ 6651811 h 6857997"/>
              <a:gd name="connsiteX85" fmla="*/ 1417074 w 12191995"/>
              <a:gd name="connsiteY85" fmla="*/ 6635521 h 6857997"/>
              <a:gd name="connsiteX86" fmla="*/ 1412551 w 12191995"/>
              <a:gd name="connsiteY86" fmla="*/ 6635174 h 6857997"/>
              <a:gd name="connsiteX87" fmla="*/ 1648783 w 12191995"/>
              <a:gd name="connsiteY87" fmla="*/ 6634827 h 6857997"/>
              <a:gd name="connsiteX88" fmla="*/ 1619558 w 12191995"/>
              <a:gd name="connsiteY88" fmla="*/ 6664288 h 6857997"/>
              <a:gd name="connsiteX89" fmla="*/ 1649131 w 12191995"/>
              <a:gd name="connsiteY89" fmla="*/ 6693749 h 6857997"/>
              <a:gd name="connsiteX90" fmla="*/ 1677312 w 12191995"/>
              <a:gd name="connsiteY90" fmla="*/ 6676072 h 6857997"/>
              <a:gd name="connsiteX91" fmla="*/ 1660612 w 12191995"/>
              <a:gd name="connsiteY91" fmla="*/ 6674339 h 6857997"/>
              <a:gd name="connsiteX92" fmla="*/ 1649131 w 12191995"/>
              <a:gd name="connsiteY92" fmla="*/ 6680231 h 6857997"/>
              <a:gd name="connsiteX93" fmla="*/ 1636258 w 12191995"/>
              <a:gd name="connsiteY93" fmla="*/ 6668794 h 6857997"/>
              <a:gd name="connsiteX94" fmla="*/ 1678355 w 12191995"/>
              <a:gd name="connsiteY94" fmla="*/ 6668794 h 6857997"/>
              <a:gd name="connsiteX95" fmla="*/ 1648783 w 12191995"/>
              <a:gd name="connsiteY95" fmla="*/ 6634827 h 6857997"/>
              <a:gd name="connsiteX96" fmla="*/ 1541626 w 12191995"/>
              <a:gd name="connsiteY96" fmla="*/ 6634481 h 6857997"/>
              <a:gd name="connsiteX97" fmla="*/ 1517620 w 12191995"/>
              <a:gd name="connsiteY97" fmla="*/ 6641413 h 6857997"/>
              <a:gd name="connsiteX98" fmla="*/ 1523882 w 12191995"/>
              <a:gd name="connsiteY98" fmla="*/ 6653544 h 6857997"/>
              <a:gd name="connsiteX99" fmla="*/ 1540930 w 12191995"/>
              <a:gd name="connsiteY99" fmla="*/ 6648345 h 6857997"/>
              <a:gd name="connsiteX100" fmla="*/ 1550324 w 12191995"/>
              <a:gd name="connsiteY100" fmla="*/ 6654931 h 6857997"/>
              <a:gd name="connsiteX101" fmla="*/ 1549976 w 12191995"/>
              <a:gd name="connsiteY101" fmla="*/ 6654931 h 6857997"/>
              <a:gd name="connsiteX102" fmla="*/ 1546149 w 12191995"/>
              <a:gd name="connsiteY102" fmla="*/ 6658397 h 6857997"/>
              <a:gd name="connsiteX103" fmla="*/ 1535016 w 12191995"/>
              <a:gd name="connsiteY103" fmla="*/ 6658397 h 6857997"/>
              <a:gd name="connsiteX104" fmla="*/ 1514489 w 12191995"/>
              <a:gd name="connsiteY104" fmla="*/ 6675726 h 6857997"/>
              <a:gd name="connsiteX105" fmla="*/ 1534320 w 12191995"/>
              <a:gd name="connsiteY105" fmla="*/ 6693403 h 6857997"/>
              <a:gd name="connsiteX106" fmla="*/ 1549976 w 12191995"/>
              <a:gd name="connsiteY106" fmla="*/ 6686817 h 6857997"/>
              <a:gd name="connsiteX107" fmla="*/ 1549976 w 12191995"/>
              <a:gd name="connsiteY107" fmla="*/ 6692016 h 6857997"/>
              <a:gd name="connsiteX108" fmla="*/ 1565980 w 12191995"/>
              <a:gd name="connsiteY108" fmla="*/ 6692016 h 6857997"/>
              <a:gd name="connsiteX109" fmla="*/ 1565980 w 12191995"/>
              <a:gd name="connsiteY109" fmla="*/ 6655277 h 6857997"/>
              <a:gd name="connsiteX110" fmla="*/ 1541626 w 12191995"/>
              <a:gd name="connsiteY110" fmla="*/ 6634481 h 6857997"/>
              <a:gd name="connsiteX111" fmla="*/ 1344361 w 12191995"/>
              <a:gd name="connsiteY111" fmla="*/ 6634481 h 6857997"/>
              <a:gd name="connsiteX112" fmla="*/ 1320355 w 12191995"/>
              <a:gd name="connsiteY112" fmla="*/ 6641413 h 6857997"/>
              <a:gd name="connsiteX113" fmla="*/ 1326618 w 12191995"/>
              <a:gd name="connsiteY113" fmla="*/ 6653544 h 6857997"/>
              <a:gd name="connsiteX114" fmla="*/ 1343665 w 12191995"/>
              <a:gd name="connsiteY114" fmla="*/ 6648345 h 6857997"/>
              <a:gd name="connsiteX115" fmla="*/ 1353059 w 12191995"/>
              <a:gd name="connsiteY115" fmla="*/ 6654931 h 6857997"/>
              <a:gd name="connsiteX116" fmla="*/ 1352711 w 12191995"/>
              <a:gd name="connsiteY116" fmla="*/ 6654931 h 6857997"/>
              <a:gd name="connsiteX117" fmla="*/ 1348884 w 12191995"/>
              <a:gd name="connsiteY117" fmla="*/ 6658397 h 6857997"/>
              <a:gd name="connsiteX118" fmla="*/ 1337751 w 12191995"/>
              <a:gd name="connsiteY118" fmla="*/ 6658397 h 6857997"/>
              <a:gd name="connsiteX119" fmla="*/ 1317224 w 12191995"/>
              <a:gd name="connsiteY119" fmla="*/ 6675726 h 6857997"/>
              <a:gd name="connsiteX120" fmla="*/ 1337055 w 12191995"/>
              <a:gd name="connsiteY120" fmla="*/ 6693403 h 6857997"/>
              <a:gd name="connsiteX121" fmla="*/ 1352711 w 12191995"/>
              <a:gd name="connsiteY121" fmla="*/ 6686817 h 6857997"/>
              <a:gd name="connsiteX122" fmla="*/ 1352711 w 12191995"/>
              <a:gd name="connsiteY122" fmla="*/ 6692016 h 6857997"/>
              <a:gd name="connsiteX123" fmla="*/ 1368715 w 12191995"/>
              <a:gd name="connsiteY123" fmla="*/ 6692016 h 6857997"/>
              <a:gd name="connsiteX124" fmla="*/ 1368715 w 12191995"/>
              <a:gd name="connsiteY124" fmla="*/ 6655277 h 6857997"/>
              <a:gd name="connsiteX125" fmla="*/ 1344361 w 12191995"/>
              <a:gd name="connsiteY125" fmla="*/ 6634481 h 6857997"/>
              <a:gd name="connsiteX126" fmla="*/ 1020804 w 12191995"/>
              <a:gd name="connsiteY126" fmla="*/ 6615418 h 6857997"/>
              <a:gd name="connsiteX127" fmla="*/ 1020804 w 12191995"/>
              <a:gd name="connsiteY127" fmla="*/ 6638294 h 6857997"/>
              <a:gd name="connsiteX128" fmla="*/ 1011410 w 12191995"/>
              <a:gd name="connsiteY128" fmla="*/ 6638294 h 6857997"/>
              <a:gd name="connsiteX129" fmla="*/ 1011410 w 12191995"/>
              <a:gd name="connsiteY129" fmla="*/ 6644532 h 6857997"/>
              <a:gd name="connsiteX130" fmla="*/ 1020804 w 12191995"/>
              <a:gd name="connsiteY130" fmla="*/ 6644532 h 6857997"/>
              <a:gd name="connsiteX131" fmla="*/ 1020804 w 12191995"/>
              <a:gd name="connsiteY131" fmla="*/ 6681272 h 6857997"/>
              <a:gd name="connsiteX132" fmla="*/ 1033329 w 12191995"/>
              <a:gd name="connsiteY132" fmla="*/ 6692710 h 6857997"/>
              <a:gd name="connsiteX133" fmla="*/ 1041679 w 12191995"/>
              <a:gd name="connsiteY133" fmla="*/ 6692363 h 6857997"/>
              <a:gd name="connsiteX134" fmla="*/ 1041679 w 12191995"/>
              <a:gd name="connsiteY134" fmla="*/ 6686124 h 6857997"/>
              <a:gd name="connsiteX135" fmla="*/ 1036113 w 12191995"/>
              <a:gd name="connsiteY135" fmla="*/ 6686471 h 6857997"/>
              <a:gd name="connsiteX136" fmla="*/ 1028459 w 12191995"/>
              <a:gd name="connsiteY136" fmla="*/ 6681272 h 6857997"/>
              <a:gd name="connsiteX137" fmla="*/ 1028459 w 12191995"/>
              <a:gd name="connsiteY137" fmla="*/ 6644532 h 6857997"/>
              <a:gd name="connsiteX138" fmla="*/ 1042027 w 12191995"/>
              <a:gd name="connsiteY138" fmla="*/ 6644532 h 6857997"/>
              <a:gd name="connsiteX139" fmla="*/ 1042027 w 12191995"/>
              <a:gd name="connsiteY139" fmla="*/ 6638294 h 6857997"/>
              <a:gd name="connsiteX140" fmla="*/ 1028459 w 12191995"/>
              <a:gd name="connsiteY140" fmla="*/ 6638294 h 6857997"/>
              <a:gd name="connsiteX141" fmla="*/ 1028459 w 12191995"/>
              <a:gd name="connsiteY141" fmla="*/ 6615418 h 6857997"/>
              <a:gd name="connsiteX142" fmla="*/ 1583375 w 12191995"/>
              <a:gd name="connsiteY142" fmla="*/ 6615071 h 6857997"/>
              <a:gd name="connsiteX143" fmla="*/ 1583375 w 12191995"/>
              <a:gd name="connsiteY143" fmla="*/ 6636560 h 6857997"/>
              <a:gd name="connsiteX144" fmla="*/ 1574677 w 12191995"/>
              <a:gd name="connsiteY144" fmla="*/ 6636560 h 6857997"/>
              <a:gd name="connsiteX145" fmla="*/ 1574677 w 12191995"/>
              <a:gd name="connsiteY145" fmla="*/ 6650078 h 6857997"/>
              <a:gd name="connsiteX146" fmla="*/ 1583375 w 12191995"/>
              <a:gd name="connsiteY146" fmla="*/ 6650078 h 6857997"/>
              <a:gd name="connsiteX147" fmla="*/ 1583375 w 12191995"/>
              <a:gd name="connsiteY147" fmla="*/ 6680925 h 6857997"/>
              <a:gd name="connsiteX148" fmla="*/ 1599727 w 12191995"/>
              <a:gd name="connsiteY148" fmla="*/ 6693403 h 6857997"/>
              <a:gd name="connsiteX149" fmla="*/ 1612252 w 12191995"/>
              <a:gd name="connsiteY149" fmla="*/ 6692709 h 6857997"/>
              <a:gd name="connsiteX150" fmla="*/ 1612252 w 12191995"/>
              <a:gd name="connsiteY150" fmla="*/ 6679192 h 6857997"/>
              <a:gd name="connsiteX151" fmla="*/ 1604946 w 12191995"/>
              <a:gd name="connsiteY151" fmla="*/ 6679538 h 6857997"/>
              <a:gd name="connsiteX152" fmla="*/ 1599727 w 12191995"/>
              <a:gd name="connsiteY152" fmla="*/ 6675380 h 6857997"/>
              <a:gd name="connsiteX153" fmla="*/ 1599727 w 12191995"/>
              <a:gd name="connsiteY153" fmla="*/ 6650078 h 6857997"/>
              <a:gd name="connsiteX154" fmla="*/ 1611904 w 12191995"/>
              <a:gd name="connsiteY154" fmla="*/ 6650078 h 6857997"/>
              <a:gd name="connsiteX155" fmla="*/ 1611904 w 12191995"/>
              <a:gd name="connsiteY155" fmla="*/ 6636560 h 6857997"/>
              <a:gd name="connsiteX156" fmla="*/ 1599727 w 12191995"/>
              <a:gd name="connsiteY156" fmla="*/ 6636560 h 6857997"/>
              <a:gd name="connsiteX157" fmla="*/ 1599727 w 12191995"/>
              <a:gd name="connsiteY157" fmla="*/ 6615071 h 6857997"/>
              <a:gd name="connsiteX158" fmla="*/ 867724 w 12191995"/>
              <a:gd name="connsiteY158" fmla="*/ 6612992 h 6857997"/>
              <a:gd name="connsiteX159" fmla="*/ 883727 w 12191995"/>
              <a:gd name="connsiteY159" fmla="*/ 6612992 h 6857997"/>
              <a:gd name="connsiteX160" fmla="*/ 904602 w 12191995"/>
              <a:gd name="connsiteY160" fmla="*/ 6632402 h 6857997"/>
              <a:gd name="connsiteX161" fmla="*/ 883727 w 12191995"/>
              <a:gd name="connsiteY161" fmla="*/ 6652158 h 6857997"/>
              <a:gd name="connsiteX162" fmla="*/ 867724 w 12191995"/>
              <a:gd name="connsiteY162" fmla="*/ 6652158 h 6857997"/>
              <a:gd name="connsiteX163" fmla="*/ 867724 w 12191995"/>
              <a:gd name="connsiteY163" fmla="*/ 6613339 h 6857997"/>
              <a:gd name="connsiteX164" fmla="*/ 1291826 w 12191995"/>
              <a:gd name="connsiteY164" fmla="*/ 6606753 h 6857997"/>
              <a:gd name="connsiteX165" fmla="*/ 1291826 w 12191995"/>
              <a:gd name="connsiteY165" fmla="*/ 6692364 h 6857997"/>
              <a:gd name="connsiteX166" fmla="*/ 1307830 w 12191995"/>
              <a:gd name="connsiteY166" fmla="*/ 6692364 h 6857997"/>
              <a:gd name="connsiteX167" fmla="*/ 1307830 w 12191995"/>
              <a:gd name="connsiteY167" fmla="*/ 6606753 h 6857997"/>
              <a:gd name="connsiteX168" fmla="*/ 860070 w 12191995"/>
              <a:gd name="connsiteY168" fmla="*/ 6606753 h 6857997"/>
              <a:gd name="connsiteX169" fmla="*/ 860070 w 12191995"/>
              <a:gd name="connsiteY169" fmla="*/ 6692364 h 6857997"/>
              <a:gd name="connsiteX170" fmla="*/ 867724 w 12191995"/>
              <a:gd name="connsiteY170" fmla="*/ 6692364 h 6857997"/>
              <a:gd name="connsiteX171" fmla="*/ 867724 w 12191995"/>
              <a:gd name="connsiteY171" fmla="*/ 6659090 h 6857997"/>
              <a:gd name="connsiteX172" fmla="*/ 883032 w 12191995"/>
              <a:gd name="connsiteY172" fmla="*/ 6659090 h 6857997"/>
              <a:gd name="connsiteX173" fmla="*/ 912604 w 12191995"/>
              <a:gd name="connsiteY173" fmla="*/ 6632748 h 6857997"/>
              <a:gd name="connsiteX174" fmla="*/ 883032 w 12191995"/>
              <a:gd name="connsiteY174" fmla="*/ 6606753 h 6857997"/>
              <a:gd name="connsiteX175" fmla="*/ 1436209 w 12191995"/>
              <a:gd name="connsiteY175" fmla="*/ 6606406 h 6857997"/>
              <a:gd name="connsiteX176" fmla="*/ 1426120 w 12191995"/>
              <a:gd name="connsiteY176" fmla="*/ 6616804 h 6857997"/>
              <a:gd name="connsiteX177" fmla="*/ 1436209 w 12191995"/>
              <a:gd name="connsiteY177" fmla="*/ 6626855 h 6857997"/>
              <a:gd name="connsiteX178" fmla="*/ 1446647 w 12191995"/>
              <a:gd name="connsiteY178" fmla="*/ 6616804 h 6857997"/>
              <a:gd name="connsiteX179" fmla="*/ 1436209 w 12191995"/>
              <a:gd name="connsiteY179" fmla="*/ 6606406 h 6857997"/>
              <a:gd name="connsiteX180" fmla="*/ 1158925 w 12191995"/>
              <a:gd name="connsiteY180" fmla="*/ 6606059 h 6857997"/>
              <a:gd name="connsiteX181" fmla="*/ 1146748 w 12191995"/>
              <a:gd name="connsiteY181" fmla="*/ 6618883 h 6857997"/>
              <a:gd name="connsiteX182" fmla="*/ 1146400 w 12191995"/>
              <a:gd name="connsiteY182" fmla="*/ 6637946 h 6857997"/>
              <a:gd name="connsiteX183" fmla="*/ 1137007 w 12191995"/>
              <a:gd name="connsiteY183" fmla="*/ 6637946 h 6857997"/>
              <a:gd name="connsiteX184" fmla="*/ 1137007 w 12191995"/>
              <a:gd name="connsiteY184" fmla="*/ 6644185 h 6857997"/>
              <a:gd name="connsiteX185" fmla="*/ 1146400 w 12191995"/>
              <a:gd name="connsiteY185" fmla="*/ 6644185 h 6857997"/>
              <a:gd name="connsiteX186" fmla="*/ 1146400 w 12191995"/>
              <a:gd name="connsiteY186" fmla="*/ 6692016 h 6857997"/>
              <a:gd name="connsiteX187" fmla="*/ 1154054 w 12191995"/>
              <a:gd name="connsiteY187" fmla="*/ 6692016 h 6857997"/>
              <a:gd name="connsiteX188" fmla="*/ 1154054 w 12191995"/>
              <a:gd name="connsiteY188" fmla="*/ 6644185 h 6857997"/>
              <a:gd name="connsiteX189" fmla="*/ 1165187 w 12191995"/>
              <a:gd name="connsiteY189" fmla="*/ 6644185 h 6857997"/>
              <a:gd name="connsiteX190" fmla="*/ 1165187 w 12191995"/>
              <a:gd name="connsiteY190" fmla="*/ 6637946 h 6857997"/>
              <a:gd name="connsiteX191" fmla="*/ 1154054 w 12191995"/>
              <a:gd name="connsiteY191" fmla="*/ 6637946 h 6857997"/>
              <a:gd name="connsiteX192" fmla="*/ 1154054 w 12191995"/>
              <a:gd name="connsiteY192" fmla="*/ 6619576 h 6857997"/>
              <a:gd name="connsiteX193" fmla="*/ 1160665 w 12191995"/>
              <a:gd name="connsiteY193" fmla="*/ 6612298 h 6857997"/>
              <a:gd name="connsiteX194" fmla="*/ 1166231 w 12191995"/>
              <a:gd name="connsiteY194" fmla="*/ 6612991 h 6857997"/>
              <a:gd name="connsiteX195" fmla="*/ 1166231 w 12191995"/>
              <a:gd name="connsiteY195" fmla="*/ 6606406 h 6857997"/>
              <a:gd name="connsiteX196" fmla="*/ 1158925 w 12191995"/>
              <a:gd name="connsiteY196" fmla="*/ 6606059 h 6857997"/>
              <a:gd name="connsiteX197" fmla="*/ 1239988 w 12191995"/>
              <a:gd name="connsiteY197" fmla="*/ 6605020 h 6857997"/>
              <a:gd name="connsiteX198" fmla="*/ 1195108 w 12191995"/>
              <a:gd name="connsiteY198" fmla="*/ 6649385 h 6857997"/>
              <a:gd name="connsiteX199" fmla="*/ 1239988 w 12191995"/>
              <a:gd name="connsiteY199" fmla="*/ 6693750 h 6857997"/>
              <a:gd name="connsiteX200" fmla="*/ 1282086 w 12191995"/>
              <a:gd name="connsiteY200" fmla="*/ 6661863 h 6857997"/>
              <a:gd name="connsiteX201" fmla="*/ 1263298 w 12191995"/>
              <a:gd name="connsiteY201" fmla="*/ 6661863 h 6857997"/>
              <a:gd name="connsiteX202" fmla="*/ 1239988 w 12191995"/>
              <a:gd name="connsiteY202" fmla="*/ 6678153 h 6857997"/>
              <a:gd name="connsiteX203" fmla="*/ 1212852 w 12191995"/>
              <a:gd name="connsiteY203" fmla="*/ 6649385 h 6857997"/>
              <a:gd name="connsiteX204" fmla="*/ 1239988 w 12191995"/>
              <a:gd name="connsiteY204" fmla="*/ 6620617 h 6857997"/>
              <a:gd name="connsiteX205" fmla="*/ 1263298 w 12191995"/>
              <a:gd name="connsiteY205" fmla="*/ 6636907 h 6857997"/>
              <a:gd name="connsiteX206" fmla="*/ 1282086 w 12191995"/>
              <a:gd name="connsiteY206" fmla="*/ 6636907 h 6857997"/>
              <a:gd name="connsiteX207" fmla="*/ 1239988 w 12191995"/>
              <a:gd name="connsiteY207" fmla="*/ 6605020 h 6857997"/>
              <a:gd name="connsiteX208" fmla="*/ 1499179 w 12191995"/>
              <a:gd name="connsiteY208" fmla="*/ 6443852 h 6857997"/>
              <a:gd name="connsiteX209" fmla="*/ 1534318 w 12191995"/>
              <a:gd name="connsiteY209" fmla="*/ 6449051 h 6857997"/>
              <a:gd name="connsiteX210" fmla="*/ 1534318 w 12191995"/>
              <a:gd name="connsiteY210" fmla="*/ 6460142 h 6857997"/>
              <a:gd name="connsiteX211" fmla="*/ 1494308 w 12191995"/>
              <a:gd name="connsiteY211" fmla="*/ 6492376 h 6857997"/>
              <a:gd name="connsiteX212" fmla="*/ 1464040 w 12191995"/>
              <a:gd name="connsiteY212" fmla="*/ 6468461 h 6857997"/>
              <a:gd name="connsiteX213" fmla="*/ 1464040 w 12191995"/>
              <a:gd name="connsiteY213" fmla="*/ 6468114 h 6857997"/>
              <a:gd name="connsiteX214" fmla="*/ 1499179 w 12191995"/>
              <a:gd name="connsiteY214" fmla="*/ 6443852 h 6857997"/>
              <a:gd name="connsiteX215" fmla="*/ 1244160 w 12191995"/>
              <a:gd name="connsiteY215" fmla="*/ 6397409 h 6857997"/>
              <a:gd name="connsiteX216" fmla="*/ 1289041 w 12191995"/>
              <a:gd name="connsiteY216" fmla="*/ 6442813 h 6857997"/>
              <a:gd name="connsiteX217" fmla="*/ 1289041 w 12191995"/>
              <a:gd name="connsiteY217" fmla="*/ 6444546 h 6857997"/>
              <a:gd name="connsiteX218" fmla="*/ 1288693 w 12191995"/>
              <a:gd name="connsiteY218" fmla="*/ 6446626 h 6857997"/>
              <a:gd name="connsiteX219" fmla="*/ 1244509 w 12191995"/>
              <a:gd name="connsiteY219" fmla="*/ 6490991 h 6857997"/>
              <a:gd name="connsiteX220" fmla="*/ 1199975 w 12191995"/>
              <a:gd name="connsiteY220" fmla="*/ 6445932 h 6857997"/>
              <a:gd name="connsiteX221" fmla="*/ 1199975 w 12191995"/>
              <a:gd name="connsiteY221" fmla="*/ 6444200 h 6857997"/>
              <a:gd name="connsiteX222" fmla="*/ 1199975 w 12191995"/>
              <a:gd name="connsiteY222" fmla="*/ 6443853 h 6857997"/>
              <a:gd name="connsiteX223" fmla="*/ 1244160 w 12191995"/>
              <a:gd name="connsiteY223" fmla="*/ 6397409 h 6857997"/>
              <a:gd name="connsiteX224" fmla="*/ 1905191 w 12191995"/>
              <a:gd name="connsiteY224" fmla="*/ 6396368 h 6857997"/>
              <a:gd name="connsiteX225" fmla="*/ 1943809 w 12191995"/>
              <a:gd name="connsiteY225" fmla="*/ 6436920 h 6857997"/>
              <a:gd name="connsiteX226" fmla="*/ 1865877 w 12191995"/>
              <a:gd name="connsiteY226" fmla="*/ 6436920 h 6857997"/>
              <a:gd name="connsiteX227" fmla="*/ 1905191 w 12191995"/>
              <a:gd name="connsiteY227" fmla="*/ 6396368 h 6857997"/>
              <a:gd name="connsiteX228" fmla="*/ 1675222 w 12191995"/>
              <a:gd name="connsiteY228" fmla="*/ 6383892 h 6857997"/>
              <a:gd name="connsiteX229" fmla="*/ 1675222 w 12191995"/>
              <a:gd name="connsiteY229" fmla="*/ 6504162 h 6857997"/>
              <a:gd name="connsiteX230" fmla="*/ 1693313 w 12191995"/>
              <a:gd name="connsiteY230" fmla="*/ 6504162 h 6857997"/>
              <a:gd name="connsiteX231" fmla="*/ 1693313 w 12191995"/>
              <a:gd name="connsiteY231" fmla="*/ 6383892 h 6857997"/>
              <a:gd name="connsiteX232" fmla="*/ 855892 w 12191995"/>
              <a:gd name="connsiteY232" fmla="*/ 6383892 h 6857997"/>
              <a:gd name="connsiteX233" fmla="*/ 855892 w 12191995"/>
              <a:gd name="connsiteY233" fmla="*/ 6504162 h 6857997"/>
              <a:gd name="connsiteX234" fmla="*/ 873982 w 12191995"/>
              <a:gd name="connsiteY234" fmla="*/ 6504162 h 6857997"/>
              <a:gd name="connsiteX235" fmla="*/ 873982 w 12191995"/>
              <a:gd name="connsiteY235" fmla="*/ 6383892 h 6857997"/>
              <a:gd name="connsiteX236" fmla="*/ 1718362 w 12191995"/>
              <a:gd name="connsiteY236" fmla="*/ 6383891 h 6857997"/>
              <a:gd name="connsiteX237" fmla="*/ 1770549 w 12191995"/>
              <a:gd name="connsiteY237" fmla="*/ 6505201 h 6857997"/>
              <a:gd name="connsiteX238" fmla="*/ 1786205 w 12191995"/>
              <a:gd name="connsiteY238" fmla="*/ 6505201 h 6857997"/>
              <a:gd name="connsiteX239" fmla="*/ 1838739 w 12191995"/>
              <a:gd name="connsiteY239" fmla="*/ 6383891 h 6857997"/>
              <a:gd name="connsiteX240" fmla="*/ 1819605 w 12191995"/>
              <a:gd name="connsiteY240" fmla="*/ 6383891 h 6857997"/>
              <a:gd name="connsiteX241" fmla="*/ 1778551 w 12191995"/>
              <a:gd name="connsiteY241" fmla="*/ 6483712 h 6857997"/>
              <a:gd name="connsiteX242" fmla="*/ 1738193 w 12191995"/>
              <a:gd name="connsiteY242" fmla="*/ 6383891 h 6857997"/>
              <a:gd name="connsiteX243" fmla="*/ 1316177 w 12191995"/>
              <a:gd name="connsiteY243" fmla="*/ 6383891 h 6857997"/>
              <a:gd name="connsiteX244" fmla="*/ 1368364 w 12191995"/>
              <a:gd name="connsiteY244" fmla="*/ 6505201 h 6857997"/>
              <a:gd name="connsiteX245" fmla="*/ 1384368 w 12191995"/>
              <a:gd name="connsiteY245" fmla="*/ 6505201 h 6857997"/>
              <a:gd name="connsiteX246" fmla="*/ 1436902 w 12191995"/>
              <a:gd name="connsiteY246" fmla="*/ 6383891 h 6857997"/>
              <a:gd name="connsiteX247" fmla="*/ 1417419 w 12191995"/>
              <a:gd name="connsiteY247" fmla="*/ 6383891 h 6857997"/>
              <a:gd name="connsiteX248" fmla="*/ 1376714 w 12191995"/>
              <a:gd name="connsiteY248" fmla="*/ 6483712 h 6857997"/>
              <a:gd name="connsiteX249" fmla="*/ 1336008 w 12191995"/>
              <a:gd name="connsiteY249" fmla="*/ 6383891 h 6857997"/>
              <a:gd name="connsiteX250" fmla="*/ 1500223 w 12191995"/>
              <a:gd name="connsiteY250" fmla="*/ 6382158 h 6857997"/>
              <a:gd name="connsiteX251" fmla="*/ 1456386 w 12191995"/>
              <a:gd name="connsiteY251" fmla="*/ 6392556 h 6857997"/>
              <a:gd name="connsiteX252" fmla="*/ 1461605 w 12191995"/>
              <a:gd name="connsiteY252" fmla="*/ 6407113 h 6857997"/>
              <a:gd name="connsiteX253" fmla="*/ 1498136 w 12191995"/>
              <a:gd name="connsiteY253" fmla="*/ 6398448 h 6857997"/>
              <a:gd name="connsiteX254" fmla="*/ 1533970 w 12191995"/>
              <a:gd name="connsiteY254" fmla="*/ 6431028 h 6857997"/>
              <a:gd name="connsiteX255" fmla="*/ 1533970 w 12191995"/>
              <a:gd name="connsiteY255" fmla="*/ 6435187 h 6857997"/>
              <a:gd name="connsiteX256" fmla="*/ 1497092 w 12191995"/>
              <a:gd name="connsiteY256" fmla="*/ 6429988 h 6857997"/>
              <a:gd name="connsiteX257" fmla="*/ 1445601 w 12191995"/>
              <a:gd name="connsiteY257" fmla="*/ 6469501 h 6857997"/>
              <a:gd name="connsiteX258" fmla="*/ 1490481 w 12191995"/>
              <a:gd name="connsiteY258" fmla="*/ 6506933 h 6857997"/>
              <a:gd name="connsiteX259" fmla="*/ 1533970 w 12191995"/>
              <a:gd name="connsiteY259" fmla="*/ 6486484 h 6857997"/>
              <a:gd name="connsiteX260" fmla="*/ 1533970 w 12191995"/>
              <a:gd name="connsiteY260" fmla="*/ 6504160 h 6857997"/>
              <a:gd name="connsiteX261" fmla="*/ 1551714 w 12191995"/>
              <a:gd name="connsiteY261" fmla="*/ 6504160 h 6857997"/>
              <a:gd name="connsiteX262" fmla="*/ 1551714 w 12191995"/>
              <a:gd name="connsiteY262" fmla="*/ 6430681 h 6857997"/>
              <a:gd name="connsiteX263" fmla="*/ 1539188 w 12191995"/>
              <a:gd name="connsiteY263" fmla="*/ 6395329 h 6857997"/>
              <a:gd name="connsiteX264" fmla="*/ 1500223 w 12191995"/>
              <a:gd name="connsiteY264" fmla="*/ 6382158 h 6857997"/>
              <a:gd name="connsiteX265" fmla="*/ 1905539 w 12191995"/>
              <a:gd name="connsiteY265" fmla="*/ 6381464 h 6857997"/>
              <a:gd name="connsiteX266" fmla="*/ 1847785 w 12191995"/>
              <a:gd name="connsiteY266" fmla="*/ 6444199 h 6857997"/>
              <a:gd name="connsiteX267" fmla="*/ 1907974 w 12191995"/>
              <a:gd name="connsiteY267" fmla="*/ 6506933 h 6857997"/>
              <a:gd name="connsiteX268" fmla="*/ 1957726 w 12191995"/>
              <a:gd name="connsiteY268" fmla="*/ 6484404 h 6857997"/>
              <a:gd name="connsiteX269" fmla="*/ 1946593 w 12191995"/>
              <a:gd name="connsiteY269" fmla="*/ 6474353 h 6857997"/>
              <a:gd name="connsiteX270" fmla="*/ 1908670 w 12191995"/>
              <a:gd name="connsiteY270" fmla="*/ 6491336 h 6857997"/>
              <a:gd name="connsiteX271" fmla="*/ 1865877 w 12191995"/>
              <a:gd name="connsiteY271" fmla="*/ 6451477 h 6857997"/>
              <a:gd name="connsiteX272" fmla="*/ 1961552 w 12191995"/>
              <a:gd name="connsiteY272" fmla="*/ 6451477 h 6857997"/>
              <a:gd name="connsiteX273" fmla="*/ 1961901 w 12191995"/>
              <a:gd name="connsiteY273" fmla="*/ 6445238 h 6857997"/>
              <a:gd name="connsiteX274" fmla="*/ 1905539 w 12191995"/>
              <a:gd name="connsiteY274" fmla="*/ 6381464 h 6857997"/>
              <a:gd name="connsiteX275" fmla="*/ 1244509 w 12191995"/>
              <a:gd name="connsiteY275" fmla="*/ 6381118 h 6857997"/>
              <a:gd name="connsiteX276" fmla="*/ 1181536 w 12191995"/>
              <a:gd name="connsiteY276" fmla="*/ 6443853 h 6857997"/>
              <a:gd name="connsiteX277" fmla="*/ 1181536 w 12191995"/>
              <a:gd name="connsiteY277" fmla="*/ 6444546 h 6857997"/>
              <a:gd name="connsiteX278" fmla="*/ 1243465 w 12191995"/>
              <a:gd name="connsiteY278" fmla="*/ 6506588 h 6857997"/>
              <a:gd name="connsiteX279" fmla="*/ 1244160 w 12191995"/>
              <a:gd name="connsiteY279" fmla="*/ 6506588 h 6857997"/>
              <a:gd name="connsiteX280" fmla="*/ 1244856 w 12191995"/>
              <a:gd name="connsiteY280" fmla="*/ 6506588 h 6857997"/>
              <a:gd name="connsiteX281" fmla="*/ 1307481 w 12191995"/>
              <a:gd name="connsiteY281" fmla="*/ 6444200 h 6857997"/>
              <a:gd name="connsiteX282" fmla="*/ 1307481 w 12191995"/>
              <a:gd name="connsiteY282" fmla="*/ 6443506 h 6857997"/>
              <a:gd name="connsiteX283" fmla="*/ 1244509 w 12191995"/>
              <a:gd name="connsiteY283" fmla="*/ 6381118 h 6857997"/>
              <a:gd name="connsiteX284" fmla="*/ 1109518 w 12191995"/>
              <a:gd name="connsiteY284" fmla="*/ 6381118 h 6857997"/>
              <a:gd name="connsiteX285" fmla="*/ 1068117 w 12191995"/>
              <a:gd name="connsiteY285" fmla="*/ 6404686 h 6857997"/>
              <a:gd name="connsiteX286" fmla="*/ 1068117 w 12191995"/>
              <a:gd name="connsiteY286" fmla="*/ 6383891 h 6857997"/>
              <a:gd name="connsiteX287" fmla="*/ 1050025 w 12191995"/>
              <a:gd name="connsiteY287" fmla="*/ 6383891 h 6857997"/>
              <a:gd name="connsiteX288" fmla="*/ 1050025 w 12191995"/>
              <a:gd name="connsiteY288" fmla="*/ 6503467 h 6857997"/>
              <a:gd name="connsiteX289" fmla="*/ 1068117 w 12191995"/>
              <a:gd name="connsiteY289" fmla="*/ 6503467 h 6857997"/>
              <a:gd name="connsiteX290" fmla="*/ 1068117 w 12191995"/>
              <a:gd name="connsiteY290" fmla="*/ 6434841 h 6857997"/>
              <a:gd name="connsiteX291" fmla="*/ 1068117 w 12191995"/>
              <a:gd name="connsiteY291" fmla="*/ 6432414 h 6857997"/>
              <a:gd name="connsiteX292" fmla="*/ 1103604 w 12191995"/>
              <a:gd name="connsiteY292" fmla="*/ 6397061 h 6857997"/>
              <a:gd name="connsiteX293" fmla="*/ 1104300 w 12191995"/>
              <a:gd name="connsiteY293" fmla="*/ 6397061 h 6857997"/>
              <a:gd name="connsiteX294" fmla="*/ 1137699 w 12191995"/>
              <a:gd name="connsiteY294" fmla="*/ 6433454 h 6857997"/>
              <a:gd name="connsiteX295" fmla="*/ 1137699 w 12191995"/>
              <a:gd name="connsiteY295" fmla="*/ 6503813 h 6857997"/>
              <a:gd name="connsiteX296" fmla="*/ 1155791 w 12191995"/>
              <a:gd name="connsiteY296" fmla="*/ 6503813 h 6857997"/>
              <a:gd name="connsiteX297" fmla="*/ 1155791 w 12191995"/>
              <a:gd name="connsiteY297" fmla="*/ 6429295 h 6857997"/>
              <a:gd name="connsiteX298" fmla="*/ 1109518 w 12191995"/>
              <a:gd name="connsiteY298" fmla="*/ 6381118 h 6857997"/>
              <a:gd name="connsiteX299" fmla="*/ 970702 w 12191995"/>
              <a:gd name="connsiteY299" fmla="*/ 6381118 h 6857997"/>
              <a:gd name="connsiteX300" fmla="*/ 929301 w 12191995"/>
              <a:gd name="connsiteY300" fmla="*/ 6404686 h 6857997"/>
              <a:gd name="connsiteX301" fmla="*/ 929301 w 12191995"/>
              <a:gd name="connsiteY301" fmla="*/ 6383891 h 6857997"/>
              <a:gd name="connsiteX302" fmla="*/ 911210 w 12191995"/>
              <a:gd name="connsiteY302" fmla="*/ 6383891 h 6857997"/>
              <a:gd name="connsiteX303" fmla="*/ 911210 w 12191995"/>
              <a:gd name="connsiteY303" fmla="*/ 6503467 h 6857997"/>
              <a:gd name="connsiteX304" fmla="*/ 929301 w 12191995"/>
              <a:gd name="connsiteY304" fmla="*/ 6503467 h 6857997"/>
              <a:gd name="connsiteX305" fmla="*/ 929301 w 12191995"/>
              <a:gd name="connsiteY305" fmla="*/ 6434841 h 6857997"/>
              <a:gd name="connsiteX306" fmla="*/ 929301 w 12191995"/>
              <a:gd name="connsiteY306" fmla="*/ 6432414 h 6857997"/>
              <a:gd name="connsiteX307" fmla="*/ 964788 w 12191995"/>
              <a:gd name="connsiteY307" fmla="*/ 6397061 h 6857997"/>
              <a:gd name="connsiteX308" fmla="*/ 965484 w 12191995"/>
              <a:gd name="connsiteY308" fmla="*/ 6397061 h 6857997"/>
              <a:gd name="connsiteX309" fmla="*/ 998883 w 12191995"/>
              <a:gd name="connsiteY309" fmla="*/ 6433454 h 6857997"/>
              <a:gd name="connsiteX310" fmla="*/ 998883 w 12191995"/>
              <a:gd name="connsiteY310" fmla="*/ 6503813 h 6857997"/>
              <a:gd name="connsiteX311" fmla="*/ 1016975 w 12191995"/>
              <a:gd name="connsiteY311" fmla="*/ 6503813 h 6857997"/>
              <a:gd name="connsiteX312" fmla="*/ 1016975 w 12191995"/>
              <a:gd name="connsiteY312" fmla="*/ 6429295 h 6857997"/>
              <a:gd name="connsiteX313" fmla="*/ 970702 w 12191995"/>
              <a:gd name="connsiteY313" fmla="*/ 6381118 h 6857997"/>
              <a:gd name="connsiteX314" fmla="*/ 741603 w 12191995"/>
              <a:gd name="connsiteY314" fmla="*/ 6354690 h 6857997"/>
              <a:gd name="connsiteX315" fmla="*/ 716032 w 12191995"/>
              <a:gd name="connsiteY315" fmla="*/ 6373147 h 6857997"/>
              <a:gd name="connsiteX316" fmla="*/ 716032 w 12191995"/>
              <a:gd name="connsiteY316" fmla="*/ 6459103 h 6857997"/>
              <a:gd name="connsiteX317" fmla="*/ 760912 w 12191995"/>
              <a:gd name="connsiteY317" fmla="*/ 6503814 h 6857997"/>
              <a:gd name="connsiteX318" fmla="*/ 791528 w 12191995"/>
              <a:gd name="connsiteY318" fmla="*/ 6503814 h 6857997"/>
              <a:gd name="connsiteX319" fmla="*/ 766827 w 12191995"/>
              <a:gd name="connsiteY319" fmla="*/ 6459103 h 6857997"/>
              <a:gd name="connsiteX320" fmla="*/ 767175 w 12191995"/>
              <a:gd name="connsiteY320" fmla="*/ 6373147 h 6857997"/>
              <a:gd name="connsiteX321" fmla="*/ 741603 w 12191995"/>
              <a:gd name="connsiteY321" fmla="*/ 6354690 h 6857997"/>
              <a:gd name="connsiteX322" fmla="*/ 677240 w 12191995"/>
              <a:gd name="connsiteY322" fmla="*/ 6354690 h 6857997"/>
              <a:gd name="connsiteX323" fmla="*/ 651668 w 12191995"/>
              <a:gd name="connsiteY323" fmla="*/ 6373147 h 6857997"/>
              <a:gd name="connsiteX324" fmla="*/ 651668 w 12191995"/>
              <a:gd name="connsiteY324" fmla="*/ 6459103 h 6857997"/>
              <a:gd name="connsiteX325" fmla="*/ 696549 w 12191995"/>
              <a:gd name="connsiteY325" fmla="*/ 6503814 h 6857997"/>
              <a:gd name="connsiteX326" fmla="*/ 727165 w 12191995"/>
              <a:gd name="connsiteY326" fmla="*/ 6503814 h 6857997"/>
              <a:gd name="connsiteX327" fmla="*/ 702463 w 12191995"/>
              <a:gd name="connsiteY327" fmla="*/ 6459103 h 6857997"/>
              <a:gd name="connsiteX328" fmla="*/ 702811 w 12191995"/>
              <a:gd name="connsiteY328" fmla="*/ 6373147 h 6857997"/>
              <a:gd name="connsiteX329" fmla="*/ 677240 w 12191995"/>
              <a:gd name="connsiteY329" fmla="*/ 6354690 h 6857997"/>
              <a:gd name="connsiteX330" fmla="*/ 613920 w 12191995"/>
              <a:gd name="connsiteY330" fmla="*/ 6354690 h 6857997"/>
              <a:gd name="connsiteX331" fmla="*/ 588348 w 12191995"/>
              <a:gd name="connsiteY331" fmla="*/ 6373147 h 6857997"/>
              <a:gd name="connsiteX332" fmla="*/ 588348 w 12191995"/>
              <a:gd name="connsiteY332" fmla="*/ 6459103 h 6857997"/>
              <a:gd name="connsiteX333" fmla="*/ 633229 w 12191995"/>
              <a:gd name="connsiteY333" fmla="*/ 6503814 h 6857997"/>
              <a:gd name="connsiteX334" fmla="*/ 663845 w 12191995"/>
              <a:gd name="connsiteY334" fmla="*/ 6503814 h 6857997"/>
              <a:gd name="connsiteX335" fmla="*/ 639143 w 12191995"/>
              <a:gd name="connsiteY335" fmla="*/ 6459103 h 6857997"/>
              <a:gd name="connsiteX336" fmla="*/ 639491 w 12191995"/>
              <a:gd name="connsiteY336" fmla="*/ 6373147 h 6857997"/>
              <a:gd name="connsiteX337" fmla="*/ 613920 w 12191995"/>
              <a:gd name="connsiteY337" fmla="*/ 6354690 h 6857997"/>
              <a:gd name="connsiteX338" fmla="*/ 1590330 w 12191995"/>
              <a:gd name="connsiteY338" fmla="*/ 6347844 h 6857997"/>
              <a:gd name="connsiteX339" fmla="*/ 1590330 w 12191995"/>
              <a:gd name="connsiteY339" fmla="*/ 6383890 h 6857997"/>
              <a:gd name="connsiteX340" fmla="*/ 1573631 w 12191995"/>
              <a:gd name="connsiteY340" fmla="*/ 6383890 h 6857997"/>
              <a:gd name="connsiteX341" fmla="*/ 1573631 w 12191995"/>
              <a:gd name="connsiteY341" fmla="*/ 6399834 h 6857997"/>
              <a:gd name="connsiteX342" fmla="*/ 1590330 w 12191995"/>
              <a:gd name="connsiteY342" fmla="*/ 6399834 h 6857997"/>
              <a:gd name="connsiteX343" fmla="*/ 1590330 w 12191995"/>
              <a:gd name="connsiteY343" fmla="*/ 6472273 h 6857997"/>
              <a:gd name="connsiteX344" fmla="*/ 1624425 w 12191995"/>
              <a:gd name="connsiteY344" fmla="*/ 6506587 h 6857997"/>
              <a:gd name="connsiteX345" fmla="*/ 1645996 w 12191995"/>
              <a:gd name="connsiteY345" fmla="*/ 6501387 h 6857997"/>
              <a:gd name="connsiteX346" fmla="*/ 1645996 w 12191995"/>
              <a:gd name="connsiteY346" fmla="*/ 6486137 h 6857997"/>
              <a:gd name="connsiteX347" fmla="*/ 1628600 w 12191995"/>
              <a:gd name="connsiteY347" fmla="*/ 6490296 h 6857997"/>
              <a:gd name="connsiteX348" fmla="*/ 1608422 w 12191995"/>
              <a:gd name="connsiteY348" fmla="*/ 6470194 h 6857997"/>
              <a:gd name="connsiteX349" fmla="*/ 1608422 w 12191995"/>
              <a:gd name="connsiteY349" fmla="*/ 6400181 h 6857997"/>
              <a:gd name="connsiteX350" fmla="*/ 1646692 w 12191995"/>
              <a:gd name="connsiteY350" fmla="*/ 6400181 h 6857997"/>
              <a:gd name="connsiteX351" fmla="*/ 1646692 w 12191995"/>
              <a:gd name="connsiteY351" fmla="*/ 6384237 h 6857997"/>
              <a:gd name="connsiteX352" fmla="*/ 1608422 w 12191995"/>
              <a:gd name="connsiteY352" fmla="*/ 6384237 h 6857997"/>
              <a:gd name="connsiteX353" fmla="*/ 1608422 w 12191995"/>
              <a:gd name="connsiteY353" fmla="*/ 6347844 h 6857997"/>
              <a:gd name="connsiteX354" fmla="*/ 1673831 w 12191995"/>
              <a:gd name="connsiteY354" fmla="*/ 6338140 h 6857997"/>
              <a:gd name="connsiteX355" fmla="*/ 1673831 w 12191995"/>
              <a:gd name="connsiteY355" fmla="*/ 6357897 h 6857997"/>
              <a:gd name="connsiteX356" fmla="*/ 1694357 w 12191995"/>
              <a:gd name="connsiteY356" fmla="*/ 6357897 h 6857997"/>
              <a:gd name="connsiteX357" fmla="*/ 1694357 w 12191995"/>
              <a:gd name="connsiteY357" fmla="*/ 6338140 h 6857997"/>
              <a:gd name="connsiteX358" fmla="*/ 854848 w 12191995"/>
              <a:gd name="connsiteY358" fmla="*/ 6338140 h 6857997"/>
              <a:gd name="connsiteX359" fmla="*/ 854848 w 12191995"/>
              <a:gd name="connsiteY359" fmla="*/ 6357897 h 6857997"/>
              <a:gd name="connsiteX360" fmla="*/ 875374 w 12191995"/>
              <a:gd name="connsiteY360" fmla="*/ 6357897 h 6857997"/>
              <a:gd name="connsiteX361" fmla="*/ 875374 w 12191995"/>
              <a:gd name="connsiteY361" fmla="*/ 6338140 h 6857997"/>
              <a:gd name="connsiteX362" fmla="*/ 740385 w 12191995"/>
              <a:gd name="connsiteY362" fmla="*/ 6305906 h 6857997"/>
              <a:gd name="connsiteX363" fmla="*/ 715336 w 12191995"/>
              <a:gd name="connsiteY363" fmla="*/ 6324969 h 6857997"/>
              <a:gd name="connsiteX364" fmla="*/ 740385 w 12191995"/>
              <a:gd name="connsiteY364" fmla="*/ 6344032 h 6857997"/>
              <a:gd name="connsiteX365" fmla="*/ 765435 w 12191995"/>
              <a:gd name="connsiteY365" fmla="*/ 6324969 h 6857997"/>
              <a:gd name="connsiteX366" fmla="*/ 740385 w 12191995"/>
              <a:gd name="connsiteY366" fmla="*/ 6305906 h 6857997"/>
              <a:gd name="connsiteX367" fmla="*/ 676370 w 12191995"/>
              <a:gd name="connsiteY367" fmla="*/ 6305906 h 6857997"/>
              <a:gd name="connsiteX368" fmla="*/ 651320 w 12191995"/>
              <a:gd name="connsiteY368" fmla="*/ 6324969 h 6857997"/>
              <a:gd name="connsiteX369" fmla="*/ 676370 w 12191995"/>
              <a:gd name="connsiteY369" fmla="*/ 6344032 h 6857997"/>
              <a:gd name="connsiteX370" fmla="*/ 701420 w 12191995"/>
              <a:gd name="connsiteY370" fmla="*/ 6324969 h 6857997"/>
              <a:gd name="connsiteX371" fmla="*/ 676370 w 12191995"/>
              <a:gd name="connsiteY371" fmla="*/ 6305906 h 6857997"/>
              <a:gd name="connsiteX372" fmla="*/ 613050 w 12191995"/>
              <a:gd name="connsiteY372" fmla="*/ 6305906 h 6857997"/>
              <a:gd name="connsiteX373" fmla="*/ 588000 w 12191995"/>
              <a:gd name="connsiteY373" fmla="*/ 6324969 h 6857997"/>
              <a:gd name="connsiteX374" fmla="*/ 613050 w 12191995"/>
              <a:gd name="connsiteY374" fmla="*/ 6344032 h 6857997"/>
              <a:gd name="connsiteX375" fmla="*/ 638100 w 12191995"/>
              <a:gd name="connsiteY375" fmla="*/ 6324969 h 6857997"/>
              <a:gd name="connsiteX376" fmla="*/ 613050 w 12191995"/>
              <a:gd name="connsiteY376" fmla="*/ 6305906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1550324" y="6668101"/>
                </a:moveTo>
                <a:lnTo>
                  <a:pt x="1550324" y="6672260"/>
                </a:lnTo>
                <a:cubicBezTo>
                  <a:pt x="1550324" y="6679192"/>
                  <a:pt x="1545453" y="6682312"/>
                  <a:pt x="1539538" y="6682312"/>
                </a:cubicBezTo>
                <a:cubicBezTo>
                  <a:pt x="1534667" y="6682312"/>
                  <a:pt x="1531537" y="6679539"/>
                  <a:pt x="1531537" y="6675726"/>
                </a:cubicBezTo>
                <a:cubicBezTo>
                  <a:pt x="1531537" y="6671567"/>
                  <a:pt x="1534667" y="6669488"/>
                  <a:pt x="1539538" y="6669488"/>
                </a:cubicBezTo>
                <a:lnTo>
                  <a:pt x="1545453" y="6669488"/>
                </a:lnTo>
                <a:cubicBezTo>
                  <a:pt x="1547540" y="6669488"/>
                  <a:pt x="1549280" y="6669141"/>
                  <a:pt x="1550324" y="6668101"/>
                </a:cubicBezTo>
                <a:close/>
                <a:moveTo>
                  <a:pt x="1353059" y="6668101"/>
                </a:moveTo>
                <a:lnTo>
                  <a:pt x="1353059" y="6672260"/>
                </a:lnTo>
                <a:cubicBezTo>
                  <a:pt x="1353059" y="6679192"/>
                  <a:pt x="1347840" y="6682312"/>
                  <a:pt x="1342274" y="6682312"/>
                </a:cubicBezTo>
                <a:cubicBezTo>
                  <a:pt x="1337403" y="6682312"/>
                  <a:pt x="1334272" y="6679539"/>
                  <a:pt x="1334272" y="6675726"/>
                </a:cubicBezTo>
                <a:cubicBezTo>
                  <a:pt x="1334272" y="6671567"/>
                  <a:pt x="1337403" y="6669488"/>
                  <a:pt x="1342274" y="6669488"/>
                </a:cubicBezTo>
                <a:lnTo>
                  <a:pt x="1348188" y="6669488"/>
                </a:lnTo>
                <a:cubicBezTo>
                  <a:pt x="1350276" y="6669488"/>
                  <a:pt x="1352015" y="6669141"/>
                  <a:pt x="1353059" y="6668101"/>
                </a:cubicBezTo>
                <a:close/>
                <a:moveTo>
                  <a:pt x="954701" y="6665328"/>
                </a:moveTo>
                <a:lnTo>
                  <a:pt x="954701" y="6672953"/>
                </a:lnTo>
                <a:cubicBezTo>
                  <a:pt x="954701" y="6683004"/>
                  <a:pt x="946700" y="6687510"/>
                  <a:pt x="938349" y="6687163"/>
                </a:cubicBezTo>
                <a:cubicBezTo>
                  <a:pt x="929304" y="6687163"/>
                  <a:pt x="925825" y="6681618"/>
                  <a:pt x="925825" y="6677112"/>
                </a:cubicBezTo>
                <a:cubicBezTo>
                  <a:pt x="925825" y="6671220"/>
                  <a:pt x="929652" y="6667408"/>
                  <a:pt x="937653" y="6667408"/>
                </a:cubicBezTo>
                <a:lnTo>
                  <a:pt x="947743" y="6667408"/>
                </a:lnTo>
                <a:cubicBezTo>
                  <a:pt x="950527" y="6667408"/>
                  <a:pt x="953310" y="6667061"/>
                  <a:pt x="954701" y="6665328"/>
                </a:cubicBezTo>
                <a:close/>
                <a:moveTo>
                  <a:pt x="1648435" y="6647998"/>
                </a:moveTo>
                <a:cubicBezTo>
                  <a:pt x="1655393" y="6647998"/>
                  <a:pt x="1660264" y="6652850"/>
                  <a:pt x="1660960" y="6658396"/>
                </a:cubicBezTo>
                <a:lnTo>
                  <a:pt x="1635910" y="6658396"/>
                </a:lnTo>
                <a:cubicBezTo>
                  <a:pt x="1637302" y="6652157"/>
                  <a:pt x="1642173" y="6647998"/>
                  <a:pt x="1648435" y="6647998"/>
                </a:cubicBezTo>
                <a:close/>
                <a:moveTo>
                  <a:pt x="1102215" y="6643493"/>
                </a:moveTo>
                <a:cubicBezTo>
                  <a:pt x="1114392" y="6643493"/>
                  <a:pt x="1122742" y="6652851"/>
                  <a:pt x="1122742" y="6665328"/>
                </a:cubicBezTo>
                <a:cubicBezTo>
                  <a:pt x="1122742" y="6677459"/>
                  <a:pt x="1114392" y="6687164"/>
                  <a:pt x="1102215" y="6687164"/>
                </a:cubicBezTo>
                <a:cubicBezTo>
                  <a:pt x="1090038" y="6687164"/>
                  <a:pt x="1081688" y="6677806"/>
                  <a:pt x="1081688" y="6665328"/>
                </a:cubicBezTo>
                <a:cubicBezTo>
                  <a:pt x="1081688" y="6653198"/>
                  <a:pt x="1090038" y="6643493"/>
                  <a:pt x="1102215" y="6643493"/>
                </a:cubicBezTo>
                <a:close/>
                <a:moveTo>
                  <a:pt x="1002713" y="6637253"/>
                </a:moveTo>
                <a:cubicBezTo>
                  <a:pt x="996103" y="6637253"/>
                  <a:pt x="989493" y="6640026"/>
                  <a:pt x="986362" y="6647304"/>
                </a:cubicBezTo>
                <a:lnTo>
                  <a:pt x="986362" y="6637947"/>
                </a:lnTo>
                <a:lnTo>
                  <a:pt x="979055" y="6637947"/>
                </a:lnTo>
                <a:lnTo>
                  <a:pt x="979055" y="6692015"/>
                </a:lnTo>
                <a:lnTo>
                  <a:pt x="986362" y="6692015"/>
                </a:lnTo>
                <a:lnTo>
                  <a:pt x="986362" y="6661861"/>
                </a:lnTo>
                <a:cubicBezTo>
                  <a:pt x="986362" y="6649384"/>
                  <a:pt x="992972" y="6644878"/>
                  <a:pt x="1002713" y="6644878"/>
                </a:cubicBezTo>
                <a:lnTo>
                  <a:pt x="1006541" y="6644878"/>
                </a:lnTo>
                <a:lnTo>
                  <a:pt x="1006888" y="6637600"/>
                </a:lnTo>
                <a:cubicBezTo>
                  <a:pt x="1005149" y="6637253"/>
                  <a:pt x="1004105" y="6637253"/>
                  <a:pt x="1002713" y="6637253"/>
                </a:cubicBezTo>
                <a:close/>
                <a:moveTo>
                  <a:pt x="1102215" y="6636907"/>
                </a:moveTo>
                <a:cubicBezTo>
                  <a:pt x="1086559" y="6636907"/>
                  <a:pt x="1074034" y="6648692"/>
                  <a:pt x="1074034" y="6665328"/>
                </a:cubicBezTo>
                <a:cubicBezTo>
                  <a:pt x="1074034" y="6681965"/>
                  <a:pt x="1086559" y="6693750"/>
                  <a:pt x="1102215" y="6693750"/>
                </a:cubicBezTo>
                <a:cubicBezTo>
                  <a:pt x="1117871" y="6693750"/>
                  <a:pt x="1130396" y="6681965"/>
                  <a:pt x="1130396" y="6665328"/>
                </a:cubicBezTo>
                <a:cubicBezTo>
                  <a:pt x="1130396" y="6649038"/>
                  <a:pt x="1117871" y="6636907"/>
                  <a:pt x="1102215" y="6636907"/>
                </a:cubicBezTo>
                <a:close/>
                <a:moveTo>
                  <a:pt x="941829" y="6636907"/>
                </a:moveTo>
                <a:cubicBezTo>
                  <a:pt x="932435" y="6636907"/>
                  <a:pt x="924781" y="6641066"/>
                  <a:pt x="920954" y="6643839"/>
                </a:cubicBezTo>
                <a:lnTo>
                  <a:pt x="924433" y="6649385"/>
                </a:lnTo>
                <a:cubicBezTo>
                  <a:pt x="928956" y="6646266"/>
                  <a:pt x="934522" y="6643492"/>
                  <a:pt x="941133" y="6643492"/>
                </a:cubicBezTo>
                <a:cubicBezTo>
                  <a:pt x="948439" y="6643492"/>
                  <a:pt x="954701" y="6646612"/>
                  <a:pt x="954701" y="6654930"/>
                </a:cubicBezTo>
                <a:lnTo>
                  <a:pt x="954354" y="6656663"/>
                </a:lnTo>
                <a:cubicBezTo>
                  <a:pt x="954354" y="6659436"/>
                  <a:pt x="952962" y="6661515"/>
                  <a:pt x="949135" y="6661515"/>
                </a:cubicBezTo>
                <a:lnTo>
                  <a:pt x="936262" y="6661515"/>
                </a:lnTo>
                <a:cubicBezTo>
                  <a:pt x="925129" y="6661515"/>
                  <a:pt x="917823" y="6667408"/>
                  <a:pt x="917823" y="6677459"/>
                </a:cubicBezTo>
                <a:cubicBezTo>
                  <a:pt x="917823" y="6687163"/>
                  <a:pt x="925825" y="6694095"/>
                  <a:pt x="937653" y="6694095"/>
                </a:cubicBezTo>
                <a:cubicBezTo>
                  <a:pt x="944264" y="6694095"/>
                  <a:pt x="951570" y="6691323"/>
                  <a:pt x="954701" y="6685777"/>
                </a:cubicBezTo>
                <a:lnTo>
                  <a:pt x="954701" y="6692362"/>
                </a:lnTo>
                <a:lnTo>
                  <a:pt x="962356" y="6692362"/>
                </a:lnTo>
                <a:lnTo>
                  <a:pt x="962356" y="6655277"/>
                </a:lnTo>
                <a:cubicBezTo>
                  <a:pt x="962356" y="6644186"/>
                  <a:pt x="954701" y="6636907"/>
                  <a:pt x="941829" y="6636907"/>
                </a:cubicBezTo>
                <a:close/>
                <a:moveTo>
                  <a:pt x="1453257" y="6636214"/>
                </a:moveTo>
                <a:lnTo>
                  <a:pt x="1472392" y="6692364"/>
                </a:lnTo>
                <a:lnTo>
                  <a:pt x="1492223" y="6692364"/>
                </a:lnTo>
                <a:lnTo>
                  <a:pt x="1512402" y="6636214"/>
                </a:lnTo>
                <a:lnTo>
                  <a:pt x="1495702" y="6636214"/>
                </a:lnTo>
                <a:lnTo>
                  <a:pt x="1482829" y="6675033"/>
                </a:lnTo>
                <a:lnTo>
                  <a:pt x="1470652" y="6636214"/>
                </a:lnTo>
                <a:close/>
                <a:moveTo>
                  <a:pt x="1421249" y="6636214"/>
                </a:moveTo>
                <a:lnTo>
                  <a:pt x="1421249" y="6649731"/>
                </a:lnTo>
                <a:lnTo>
                  <a:pt x="1428903" y="6649731"/>
                </a:lnTo>
                <a:lnTo>
                  <a:pt x="1428903" y="6692362"/>
                </a:lnTo>
                <a:lnTo>
                  <a:pt x="1444908" y="6692362"/>
                </a:lnTo>
                <a:lnTo>
                  <a:pt x="1445255" y="6692362"/>
                </a:lnTo>
                <a:lnTo>
                  <a:pt x="1445255" y="6636214"/>
                </a:lnTo>
                <a:close/>
                <a:moveTo>
                  <a:pt x="1412551" y="6635174"/>
                </a:moveTo>
                <a:cubicBezTo>
                  <a:pt x="1405593" y="6635174"/>
                  <a:pt x="1400027" y="6638987"/>
                  <a:pt x="1397939" y="6644879"/>
                </a:cubicBezTo>
                <a:lnTo>
                  <a:pt x="1397939" y="6635868"/>
                </a:lnTo>
                <a:lnTo>
                  <a:pt x="1382283" y="6635868"/>
                </a:lnTo>
                <a:lnTo>
                  <a:pt x="1382283" y="6692017"/>
                </a:lnTo>
                <a:lnTo>
                  <a:pt x="1398287" y="6692017"/>
                </a:lnTo>
                <a:lnTo>
                  <a:pt x="1398287" y="6665328"/>
                </a:lnTo>
                <a:cubicBezTo>
                  <a:pt x="1398287" y="6655624"/>
                  <a:pt x="1402114" y="6651811"/>
                  <a:pt x="1410116" y="6651811"/>
                </a:cubicBezTo>
                <a:lnTo>
                  <a:pt x="1416726" y="6651811"/>
                </a:lnTo>
                <a:lnTo>
                  <a:pt x="1417074" y="6651811"/>
                </a:lnTo>
                <a:lnTo>
                  <a:pt x="1417074" y="6635521"/>
                </a:lnTo>
                <a:cubicBezTo>
                  <a:pt x="1415335" y="6635174"/>
                  <a:pt x="1413943" y="6635174"/>
                  <a:pt x="1412551" y="6635174"/>
                </a:cubicBezTo>
                <a:close/>
                <a:moveTo>
                  <a:pt x="1648783" y="6634827"/>
                </a:moveTo>
                <a:cubicBezTo>
                  <a:pt x="1632083" y="6634827"/>
                  <a:pt x="1619558" y="6647305"/>
                  <a:pt x="1619558" y="6664288"/>
                </a:cubicBezTo>
                <a:cubicBezTo>
                  <a:pt x="1619558" y="6681271"/>
                  <a:pt x="1632431" y="6693749"/>
                  <a:pt x="1649131" y="6693749"/>
                </a:cubicBezTo>
                <a:cubicBezTo>
                  <a:pt x="1661656" y="6693749"/>
                  <a:pt x="1672441" y="6688203"/>
                  <a:pt x="1677312" y="6676072"/>
                </a:cubicBezTo>
                <a:lnTo>
                  <a:pt x="1660612" y="6674339"/>
                </a:lnTo>
                <a:cubicBezTo>
                  <a:pt x="1658177" y="6678152"/>
                  <a:pt x="1653654" y="6680231"/>
                  <a:pt x="1649131" y="6680231"/>
                </a:cubicBezTo>
                <a:cubicBezTo>
                  <a:pt x="1642173" y="6680231"/>
                  <a:pt x="1636954" y="6675032"/>
                  <a:pt x="1636258" y="6668794"/>
                </a:cubicBezTo>
                <a:lnTo>
                  <a:pt x="1678355" y="6668794"/>
                </a:lnTo>
                <a:cubicBezTo>
                  <a:pt x="1678355" y="6644878"/>
                  <a:pt x="1664439" y="6634827"/>
                  <a:pt x="1648783" y="6634827"/>
                </a:cubicBezTo>
                <a:close/>
                <a:moveTo>
                  <a:pt x="1541626" y="6634481"/>
                </a:moveTo>
                <a:cubicBezTo>
                  <a:pt x="1528057" y="6634481"/>
                  <a:pt x="1517620" y="6641413"/>
                  <a:pt x="1517620" y="6641413"/>
                </a:cubicBezTo>
                <a:lnTo>
                  <a:pt x="1523882" y="6653544"/>
                </a:lnTo>
                <a:cubicBezTo>
                  <a:pt x="1528057" y="6651118"/>
                  <a:pt x="1535363" y="6648345"/>
                  <a:pt x="1540930" y="6648345"/>
                </a:cubicBezTo>
                <a:cubicBezTo>
                  <a:pt x="1547192" y="6648345"/>
                  <a:pt x="1550324" y="6650771"/>
                  <a:pt x="1550324" y="6654931"/>
                </a:cubicBezTo>
                <a:lnTo>
                  <a:pt x="1549976" y="6654931"/>
                </a:lnTo>
                <a:cubicBezTo>
                  <a:pt x="1549976" y="6657010"/>
                  <a:pt x="1548932" y="6658397"/>
                  <a:pt x="1546149" y="6658397"/>
                </a:cubicBezTo>
                <a:lnTo>
                  <a:pt x="1535016" y="6658397"/>
                </a:lnTo>
                <a:cubicBezTo>
                  <a:pt x="1522491" y="6658397"/>
                  <a:pt x="1514489" y="6664982"/>
                  <a:pt x="1514489" y="6675726"/>
                </a:cubicBezTo>
                <a:cubicBezTo>
                  <a:pt x="1514489" y="6685084"/>
                  <a:pt x="1522491" y="6693403"/>
                  <a:pt x="1534320" y="6693403"/>
                </a:cubicBezTo>
                <a:cubicBezTo>
                  <a:pt x="1540582" y="6693403"/>
                  <a:pt x="1547192" y="6691323"/>
                  <a:pt x="1549976" y="6686817"/>
                </a:cubicBezTo>
                <a:lnTo>
                  <a:pt x="1549976" y="6692016"/>
                </a:lnTo>
                <a:lnTo>
                  <a:pt x="1565980" y="6692016"/>
                </a:lnTo>
                <a:lnTo>
                  <a:pt x="1565980" y="6655277"/>
                </a:lnTo>
                <a:cubicBezTo>
                  <a:pt x="1565980" y="6640373"/>
                  <a:pt x="1554499" y="6634481"/>
                  <a:pt x="1541626" y="6634481"/>
                </a:cubicBezTo>
                <a:close/>
                <a:moveTo>
                  <a:pt x="1344361" y="6634481"/>
                </a:moveTo>
                <a:cubicBezTo>
                  <a:pt x="1330793" y="6634481"/>
                  <a:pt x="1320355" y="6641413"/>
                  <a:pt x="1320355" y="6641413"/>
                </a:cubicBezTo>
                <a:lnTo>
                  <a:pt x="1326618" y="6653544"/>
                </a:lnTo>
                <a:cubicBezTo>
                  <a:pt x="1330793" y="6651118"/>
                  <a:pt x="1338099" y="6648345"/>
                  <a:pt x="1343665" y="6648345"/>
                </a:cubicBezTo>
                <a:cubicBezTo>
                  <a:pt x="1349928" y="6648345"/>
                  <a:pt x="1353059" y="6650771"/>
                  <a:pt x="1353059" y="6654931"/>
                </a:cubicBezTo>
                <a:lnTo>
                  <a:pt x="1352711" y="6654931"/>
                </a:lnTo>
                <a:cubicBezTo>
                  <a:pt x="1352711" y="6657010"/>
                  <a:pt x="1351667" y="6658397"/>
                  <a:pt x="1348884" y="6658397"/>
                </a:cubicBezTo>
                <a:lnTo>
                  <a:pt x="1337751" y="6658397"/>
                </a:lnTo>
                <a:cubicBezTo>
                  <a:pt x="1325226" y="6658397"/>
                  <a:pt x="1317224" y="6664982"/>
                  <a:pt x="1317224" y="6675726"/>
                </a:cubicBezTo>
                <a:cubicBezTo>
                  <a:pt x="1317224" y="6685084"/>
                  <a:pt x="1325226" y="6693403"/>
                  <a:pt x="1337055" y="6693403"/>
                </a:cubicBezTo>
                <a:cubicBezTo>
                  <a:pt x="1343318" y="6693403"/>
                  <a:pt x="1349928" y="6691323"/>
                  <a:pt x="1352711" y="6686817"/>
                </a:cubicBezTo>
                <a:lnTo>
                  <a:pt x="1352711" y="6692016"/>
                </a:lnTo>
                <a:lnTo>
                  <a:pt x="1368715" y="6692016"/>
                </a:lnTo>
                <a:lnTo>
                  <a:pt x="1368715" y="6655277"/>
                </a:lnTo>
                <a:cubicBezTo>
                  <a:pt x="1368715" y="6640373"/>
                  <a:pt x="1357234" y="6634481"/>
                  <a:pt x="1344361" y="6634481"/>
                </a:cubicBezTo>
                <a:close/>
                <a:moveTo>
                  <a:pt x="1020804" y="6615418"/>
                </a:moveTo>
                <a:lnTo>
                  <a:pt x="1020804" y="6638294"/>
                </a:lnTo>
                <a:lnTo>
                  <a:pt x="1011410" y="6638294"/>
                </a:lnTo>
                <a:lnTo>
                  <a:pt x="1011410" y="6644532"/>
                </a:lnTo>
                <a:lnTo>
                  <a:pt x="1020804" y="6644532"/>
                </a:lnTo>
                <a:lnTo>
                  <a:pt x="1020804" y="6681272"/>
                </a:lnTo>
                <a:cubicBezTo>
                  <a:pt x="1020804" y="6691323"/>
                  <a:pt x="1027762" y="6692710"/>
                  <a:pt x="1033329" y="6692710"/>
                </a:cubicBezTo>
                <a:cubicBezTo>
                  <a:pt x="1037852" y="6692710"/>
                  <a:pt x="1041679" y="6692363"/>
                  <a:pt x="1041679" y="6692363"/>
                </a:cubicBezTo>
                <a:lnTo>
                  <a:pt x="1041679" y="6686124"/>
                </a:lnTo>
                <a:cubicBezTo>
                  <a:pt x="1041679" y="6686124"/>
                  <a:pt x="1039592" y="6686471"/>
                  <a:pt x="1036113" y="6686471"/>
                </a:cubicBezTo>
                <a:cubicBezTo>
                  <a:pt x="1031938" y="6686471"/>
                  <a:pt x="1028459" y="6686124"/>
                  <a:pt x="1028459" y="6681272"/>
                </a:cubicBezTo>
                <a:lnTo>
                  <a:pt x="1028459" y="6644532"/>
                </a:lnTo>
                <a:lnTo>
                  <a:pt x="1042027" y="6644532"/>
                </a:lnTo>
                <a:lnTo>
                  <a:pt x="1042027" y="6638294"/>
                </a:lnTo>
                <a:lnTo>
                  <a:pt x="1028459" y="6638294"/>
                </a:lnTo>
                <a:lnTo>
                  <a:pt x="1028459" y="6615418"/>
                </a:lnTo>
                <a:close/>
                <a:moveTo>
                  <a:pt x="1583375" y="6615071"/>
                </a:moveTo>
                <a:lnTo>
                  <a:pt x="1583375" y="6636560"/>
                </a:lnTo>
                <a:lnTo>
                  <a:pt x="1574677" y="6636560"/>
                </a:lnTo>
                <a:lnTo>
                  <a:pt x="1574677" y="6650078"/>
                </a:lnTo>
                <a:lnTo>
                  <a:pt x="1583375" y="6650078"/>
                </a:lnTo>
                <a:lnTo>
                  <a:pt x="1583375" y="6680925"/>
                </a:lnTo>
                <a:cubicBezTo>
                  <a:pt x="1583375" y="6692016"/>
                  <a:pt x="1591725" y="6693403"/>
                  <a:pt x="1599727" y="6693403"/>
                </a:cubicBezTo>
                <a:cubicBezTo>
                  <a:pt x="1604598" y="6693403"/>
                  <a:pt x="1612252" y="6692709"/>
                  <a:pt x="1612252" y="6692709"/>
                </a:cubicBezTo>
                <a:lnTo>
                  <a:pt x="1612252" y="6679192"/>
                </a:lnTo>
                <a:cubicBezTo>
                  <a:pt x="1612252" y="6679192"/>
                  <a:pt x="1609120" y="6679538"/>
                  <a:pt x="1604946" y="6679538"/>
                </a:cubicBezTo>
                <a:cubicBezTo>
                  <a:pt x="1602510" y="6679538"/>
                  <a:pt x="1599727" y="6678845"/>
                  <a:pt x="1599727" y="6675380"/>
                </a:cubicBezTo>
                <a:lnTo>
                  <a:pt x="1599727" y="6650078"/>
                </a:lnTo>
                <a:lnTo>
                  <a:pt x="1611904" y="6650078"/>
                </a:lnTo>
                <a:lnTo>
                  <a:pt x="1611904" y="6636560"/>
                </a:lnTo>
                <a:lnTo>
                  <a:pt x="1599727" y="6636560"/>
                </a:lnTo>
                <a:lnTo>
                  <a:pt x="1599727" y="6615071"/>
                </a:lnTo>
                <a:close/>
                <a:moveTo>
                  <a:pt x="867724" y="6612992"/>
                </a:moveTo>
                <a:lnTo>
                  <a:pt x="883727" y="6612992"/>
                </a:lnTo>
                <a:cubicBezTo>
                  <a:pt x="894861" y="6612992"/>
                  <a:pt x="904602" y="6619577"/>
                  <a:pt x="904602" y="6632402"/>
                </a:cubicBezTo>
                <a:cubicBezTo>
                  <a:pt x="904602" y="6645226"/>
                  <a:pt x="895209" y="6652158"/>
                  <a:pt x="883727" y="6652158"/>
                </a:cubicBezTo>
                <a:lnTo>
                  <a:pt x="867724" y="6652158"/>
                </a:lnTo>
                <a:lnTo>
                  <a:pt x="867724" y="6613339"/>
                </a:lnTo>
                <a:close/>
                <a:moveTo>
                  <a:pt x="1291826" y="6606753"/>
                </a:moveTo>
                <a:lnTo>
                  <a:pt x="1291826" y="6692364"/>
                </a:lnTo>
                <a:lnTo>
                  <a:pt x="1307830" y="6692364"/>
                </a:lnTo>
                <a:lnTo>
                  <a:pt x="1307830" y="6606753"/>
                </a:lnTo>
                <a:close/>
                <a:moveTo>
                  <a:pt x="860070" y="6606753"/>
                </a:moveTo>
                <a:lnTo>
                  <a:pt x="860070" y="6692364"/>
                </a:lnTo>
                <a:lnTo>
                  <a:pt x="867724" y="6692364"/>
                </a:lnTo>
                <a:lnTo>
                  <a:pt x="867724" y="6659090"/>
                </a:lnTo>
                <a:lnTo>
                  <a:pt x="883032" y="6659090"/>
                </a:lnTo>
                <a:cubicBezTo>
                  <a:pt x="902863" y="6659090"/>
                  <a:pt x="912604" y="6646959"/>
                  <a:pt x="912604" y="6632748"/>
                </a:cubicBezTo>
                <a:cubicBezTo>
                  <a:pt x="912604" y="6618538"/>
                  <a:pt x="902863" y="6606753"/>
                  <a:pt x="883032" y="6606753"/>
                </a:cubicBezTo>
                <a:close/>
                <a:moveTo>
                  <a:pt x="1436209" y="6606406"/>
                </a:moveTo>
                <a:cubicBezTo>
                  <a:pt x="1430643" y="6606406"/>
                  <a:pt x="1426120" y="6611259"/>
                  <a:pt x="1426120" y="6616804"/>
                </a:cubicBezTo>
                <a:cubicBezTo>
                  <a:pt x="1426120" y="6622350"/>
                  <a:pt x="1430643" y="6626855"/>
                  <a:pt x="1436209" y="6626855"/>
                </a:cubicBezTo>
                <a:cubicBezTo>
                  <a:pt x="1442124" y="6626855"/>
                  <a:pt x="1446647" y="6622696"/>
                  <a:pt x="1446647" y="6616804"/>
                </a:cubicBezTo>
                <a:cubicBezTo>
                  <a:pt x="1446647" y="6610912"/>
                  <a:pt x="1442124" y="6606406"/>
                  <a:pt x="1436209" y="6606406"/>
                </a:cubicBezTo>
                <a:close/>
                <a:moveTo>
                  <a:pt x="1158925" y="6606059"/>
                </a:moveTo>
                <a:cubicBezTo>
                  <a:pt x="1153358" y="6606059"/>
                  <a:pt x="1146748" y="6608832"/>
                  <a:pt x="1146748" y="6618883"/>
                </a:cubicBezTo>
                <a:lnTo>
                  <a:pt x="1146400" y="6637946"/>
                </a:lnTo>
                <a:lnTo>
                  <a:pt x="1137007" y="6637946"/>
                </a:lnTo>
                <a:lnTo>
                  <a:pt x="1137007" y="6644185"/>
                </a:lnTo>
                <a:lnTo>
                  <a:pt x="1146400" y="6644185"/>
                </a:lnTo>
                <a:lnTo>
                  <a:pt x="1146400" y="6692016"/>
                </a:lnTo>
                <a:lnTo>
                  <a:pt x="1154054" y="6692016"/>
                </a:lnTo>
                <a:lnTo>
                  <a:pt x="1154054" y="6644185"/>
                </a:lnTo>
                <a:lnTo>
                  <a:pt x="1165187" y="6644185"/>
                </a:lnTo>
                <a:lnTo>
                  <a:pt x="1165187" y="6637946"/>
                </a:lnTo>
                <a:lnTo>
                  <a:pt x="1154054" y="6637946"/>
                </a:lnTo>
                <a:lnTo>
                  <a:pt x="1154054" y="6619576"/>
                </a:lnTo>
                <a:cubicBezTo>
                  <a:pt x="1154054" y="6614378"/>
                  <a:pt x="1155794" y="6612298"/>
                  <a:pt x="1160665" y="6612298"/>
                </a:cubicBezTo>
                <a:cubicBezTo>
                  <a:pt x="1162752" y="6612298"/>
                  <a:pt x="1166231" y="6612991"/>
                  <a:pt x="1166231" y="6612991"/>
                </a:cubicBezTo>
                <a:lnTo>
                  <a:pt x="1166231" y="6606406"/>
                </a:lnTo>
                <a:cubicBezTo>
                  <a:pt x="1166231" y="6606406"/>
                  <a:pt x="1162752" y="6606059"/>
                  <a:pt x="1158925" y="6606059"/>
                </a:cubicBezTo>
                <a:close/>
                <a:moveTo>
                  <a:pt x="1239988" y="6605020"/>
                </a:moveTo>
                <a:cubicBezTo>
                  <a:pt x="1214591" y="6605020"/>
                  <a:pt x="1195108" y="6623390"/>
                  <a:pt x="1195108" y="6649385"/>
                </a:cubicBezTo>
                <a:cubicBezTo>
                  <a:pt x="1195108" y="6675380"/>
                  <a:pt x="1214591" y="6693750"/>
                  <a:pt x="1239988" y="6693750"/>
                </a:cubicBezTo>
                <a:cubicBezTo>
                  <a:pt x="1259471" y="6693750"/>
                  <a:pt x="1277215" y="6681965"/>
                  <a:pt x="1282086" y="6661863"/>
                </a:cubicBezTo>
                <a:lnTo>
                  <a:pt x="1263298" y="6661863"/>
                </a:lnTo>
                <a:cubicBezTo>
                  <a:pt x="1260167" y="6671914"/>
                  <a:pt x="1251469" y="6678153"/>
                  <a:pt x="1239988" y="6678153"/>
                </a:cubicBezTo>
                <a:cubicBezTo>
                  <a:pt x="1223636" y="6678153"/>
                  <a:pt x="1212852" y="6666022"/>
                  <a:pt x="1212852" y="6649385"/>
                </a:cubicBezTo>
                <a:cubicBezTo>
                  <a:pt x="1212852" y="6632748"/>
                  <a:pt x="1223636" y="6620617"/>
                  <a:pt x="1239988" y="6620617"/>
                </a:cubicBezTo>
                <a:cubicBezTo>
                  <a:pt x="1251469" y="6620617"/>
                  <a:pt x="1260167" y="6626856"/>
                  <a:pt x="1263298" y="6636907"/>
                </a:cubicBezTo>
                <a:lnTo>
                  <a:pt x="1282086" y="6636907"/>
                </a:lnTo>
                <a:cubicBezTo>
                  <a:pt x="1277215" y="6616805"/>
                  <a:pt x="1259471" y="6605020"/>
                  <a:pt x="1239988" y="6605020"/>
                </a:cubicBezTo>
                <a:close/>
                <a:moveTo>
                  <a:pt x="1499179" y="6443852"/>
                </a:moveTo>
                <a:cubicBezTo>
                  <a:pt x="1511008" y="6443852"/>
                  <a:pt x="1522837" y="6445585"/>
                  <a:pt x="1534318" y="6449051"/>
                </a:cubicBezTo>
                <a:lnTo>
                  <a:pt x="1534318" y="6460142"/>
                </a:lnTo>
                <a:cubicBezTo>
                  <a:pt x="1534318" y="6479205"/>
                  <a:pt x="1516227" y="6492376"/>
                  <a:pt x="1494308" y="6492376"/>
                </a:cubicBezTo>
                <a:cubicBezTo>
                  <a:pt x="1477956" y="6492376"/>
                  <a:pt x="1464040" y="6483711"/>
                  <a:pt x="1464040" y="6468461"/>
                </a:cubicBezTo>
                <a:lnTo>
                  <a:pt x="1464040" y="6468114"/>
                </a:lnTo>
                <a:cubicBezTo>
                  <a:pt x="1464040" y="6453557"/>
                  <a:pt x="1476913" y="6443852"/>
                  <a:pt x="1499179" y="6443852"/>
                </a:cubicBezTo>
                <a:close/>
                <a:moveTo>
                  <a:pt x="1244160" y="6397409"/>
                </a:moveTo>
                <a:cubicBezTo>
                  <a:pt x="1268862" y="6397755"/>
                  <a:pt x="1289041" y="6418205"/>
                  <a:pt x="1289041" y="6442813"/>
                </a:cubicBezTo>
                <a:cubicBezTo>
                  <a:pt x="1289041" y="6443160"/>
                  <a:pt x="1289041" y="6443853"/>
                  <a:pt x="1289041" y="6444546"/>
                </a:cubicBezTo>
                <a:cubicBezTo>
                  <a:pt x="1289041" y="6445239"/>
                  <a:pt x="1289041" y="6445932"/>
                  <a:pt x="1288693" y="6446626"/>
                </a:cubicBezTo>
                <a:cubicBezTo>
                  <a:pt x="1288693" y="6470888"/>
                  <a:pt x="1268862" y="6490991"/>
                  <a:pt x="1244509" y="6490991"/>
                </a:cubicBezTo>
                <a:cubicBezTo>
                  <a:pt x="1220154" y="6490644"/>
                  <a:pt x="1199975" y="6470541"/>
                  <a:pt x="1199975" y="6445932"/>
                </a:cubicBezTo>
                <a:cubicBezTo>
                  <a:pt x="1199975" y="6445239"/>
                  <a:pt x="1199975" y="6444893"/>
                  <a:pt x="1199975" y="6444200"/>
                </a:cubicBezTo>
                <a:lnTo>
                  <a:pt x="1199975" y="6443853"/>
                </a:lnTo>
                <a:cubicBezTo>
                  <a:pt x="1199975" y="6418551"/>
                  <a:pt x="1218067" y="6397409"/>
                  <a:pt x="1244160" y="6397409"/>
                </a:cubicBezTo>
                <a:close/>
                <a:moveTo>
                  <a:pt x="1905191" y="6396368"/>
                </a:moveTo>
                <a:cubicBezTo>
                  <a:pt x="1929197" y="6396368"/>
                  <a:pt x="1941722" y="6415084"/>
                  <a:pt x="1943809" y="6436920"/>
                </a:cubicBezTo>
                <a:lnTo>
                  <a:pt x="1865877" y="6436920"/>
                </a:lnTo>
                <a:cubicBezTo>
                  <a:pt x="1868660" y="6413698"/>
                  <a:pt x="1884316" y="6396368"/>
                  <a:pt x="1905191" y="6396368"/>
                </a:cubicBezTo>
                <a:close/>
                <a:moveTo>
                  <a:pt x="1675222" y="6383892"/>
                </a:moveTo>
                <a:lnTo>
                  <a:pt x="1675222" y="6504162"/>
                </a:lnTo>
                <a:lnTo>
                  <a:pt x="1693313" y="6504162"/>
                </a:lnTo>
                <a:lnTo>
                  <a:pt x="1693313" y="6383892"/>
                </a:lnTo>
                <a:close/>
                <a:moveTo>
                  <a:pt x="855892" y="6383892"/>
                </a:moveTo>
                <a:lnTo>
                  <a:pt x="855892" y="6504162"/>
                </a:lnTo>
                <a:lnTo>
                  <a:pt x="873982" y="6504162"/>
                </a:lnTo>
                <a:lnTo>
                  <a:pt x="873982" y="6383892"/>
                </a:lnTo>
                <a:close/>
                <a:moveTo>
                  <a:pt x="1718362" y="6383891"/>
                </a:moveTo>
                <a:lnTo>
                  <a:pt x="1770549" y="6505201"/>
                </a:lnTo>
                <a:lnTo>
                  <a:pt x="1786205" y="6505201"/>
                </a:lnTo>
                <a:lnTo>
                  <a:pt x="1838739" y="6383891"/>
                </a:lnTo>
                <a:lnTo>
                  <a:pt x="1819605" y="6383891"/>
                </a:lnTo>
                <a:lnTo>
                  <a:pt x="1778551" y="6483712"/>
                </a:lnTo>
                <a:lnTo>
                  <a:pt x="1738193" y="6383891"/>
                </a:lnTo>
                <a:close/>
                <a:moveTo>
                  <a:pt x="1316177" y="6383891"/>
                </a:moveTo>
                <a:lnTo>
                  <a:pt x="1368364" y="6505201"/>
                </a:lnTo>
                <a:lnTo>
                  <a:pt x="1384368" y="6505201"/>
                </a:lnTo>
                <a:lnTo>
                  <a:pt x="1436902" y="6383891"/>
                </a:lnTo>
                <a:lnTo>
                  <a:pt x="1417419" y="6383891"/>
                </a:lnTo>
                <a:lnTo>
                  <a:pt x="1376714" y="6483712"/>
                </a:lnTo>
                <a:lnTo>
                  <a:pt x="1336008" y="6383891"/>
                </a:lnTo>
                <a:close/>
                <a:moveTo>
                  <a:pt x="1500223" y="6382158"/>
                </a:moveTo>
                <a:cubicBezTo>
                  <a:pt x="1484915" y="6382504"/>
                  <a:pt x="1469955" y="6385970"/>
                  <a:pt x="1456386" y="6392556"/>
                </a:cubicBezTo>
                <a:lnTo>
                  <a:pt x="1461605" y="6407113"/>
                </a:lnTo>
                <a:cubicBezTo>
                  <a:pt x="1472738" y="6401567"/>
                  <a:pt x="1485263" y="6398448"/>
                  <a:pt x="1498136" y="6398448"/>
                </a:cubicBezTo>
                <a:cubicBezTo>
                  <a:pt x="1520750" y="6398448"/>
                  <a:pt x="1533970" y="6409539"/>
                  <a:pt x="1533970" y="6431028"/>
                </a:cubicBezTo>
                <a:lnTo>
                  <a:pt x="1533970" y="6435187"/>
                </a:lnTo>
                <a:cubicBezTo>
                  <a:pt x="1522141" y="6431721"/>
                  <a:pt x="1509616" y="6429988"/>
                  <a:pt x="1497092" y="6429988"/>
                </a:cubicBezTo>
                <a:cubicBezTo>
                  <a:pt x="1466475" y="6429988"/>
                  <a:pt x="1445601" y="6443506"/>
                  <a:pt x="1445601" y="6469501"/>
                </a:cubicBezTo>
                <a:cubicBezTo>
                  <a:pt x="1445601" y="6494109"/>
                  <a:pt x="1467867" y="6506933"/>
                  <a:pt x="1490481" y="6506933"/>
                </a:cubicBezTo>
                <a:cubicBezTo>
                  <a:pt x="1507529" y="6507280"/>
                  <a:pt x="1523533" y="6499654"/>
                  <a:pt x="1533970" y="6486484"/>
                </a:cubicBezTo>
                <a:lnTo>
                  <a:pt x="1533970" y="6504160"/>
                </a:lnTo>
                <a:lnTo>
                  <a:pt x="1551714" y="6504160"/>
                </a:lnTo>
                <a:lnTo>
                  <a:pt x="1551714" y="6430681"/>
                </a:lnTo>
                <a:cubicBezTo>
                  <a:pt x="1552757" y="6417511"/>
                  <a:pt x="1548235" y="6405033"/>
                  <a:pt x="1539188" y="6395329"/>
                </a:cubicBezTo>
                <a:cubicBezTo>
                  <a:pt x="1528404" y="6385970"/>
                  <a:pt x="1514487" y="6381118"/>
                  <a:pt x="1500223" y="6382158"/>
                </a:cubicBezTo>
                <a:close/>
                <a:moveTo>
                  <a:pt x="1905539" y="6381464"/>
                </a:moveTo>
                <a:cubicBezTo>
                  <a:pt x="1872139" y="6381464"/>
                  <a:pt x="1847785" y="6409192"/>
                  <a:pt x="1847785" y="6444199"/>
                </a:cubicBezTo>
                <a:cubicBezTo>
                  <a:pt x="1847785" y="6481631"/>
                  <a:pt x="1874923" y="6506933"/>
                  <a:pt x="1907974" y="6506933"/>
                </a:cubicBezTo>
                <a:cubicBezTo>
                  <a:pt x="1927109" y="6507626"/>
                  <a:pt x="1945549" y="6498961"/>
                  <a:pt x="1957726" y="6484404"/>
                </a:cubicBezTo>
                <a:lnTo>
                  <a:pt x="1946593" y="6474353"/>
                </a:lnTo>
                <a:cubicBezTo>
                  <a:pt x="1937199" y="6485097"/>
                  <a:pt x="1923282" y="6491336"/>
                  <a:pt x="1908670" y="6491336"/>
                </a:cubicBezTo>
                <a:cubicBezTo>
                  <a:pt x="1886056" y="6491683"/>
                  <a:pt x="1867268" y="6473659"/>
                  <a:pt x="1865877" y="6451477"/>
                </a:cubicBezTo>
                <a:lnTo>
                  <a:pt x="1961552" y="6451477"/>
                </a:lnTo>
                <a:cubicBezTo>
                  <a:pt x="1961901" y="6448704"/>
                  <a:pt x="1961901" y="6446971"/>
                  <a:pt x="1961901" y="6445238"/>
                </a:cubicBezTo>
                <a:cubicBezTo>
                  <a:pt x="1961901" y="6409885"/>
                  <a:pt x="1941374" y="6381464"/>
                  <a:pt x="1905539" y="6381464"/>
                </a:cubicBezTo>
                <a:close/>
                <a:moveTo>
                  <a:pt x="1244509" y="6381118"/>
                </a:moveTo>
                <a:cubicBezTo>
                  <a:pt x="1210065" y="6381118"/>
                  <a:pt x="1181536" y="6409539"/>
                  <a:pt x="1181536" y="6443853"/>
                </a:cubicBezTo>
                <a:lnTo>
                  <a:pt x="1181536" y="6444546"/>
                </a:lnTo>
                <a:cubicBezTo>
                  <a:pt x="1181536" y="6478859"/>
                  <a:pt x="1209717" y="6506588"/>
                  <a:pt x="1243465" y="6506588"/>
                </a:cubicBezTo>
                <a:cubicBezTo>
                  <a:pt x="1243812" y="6506588"/>
                  <a:pt x="1243812" y="6506588"/>
                  <a:pt x="1244160" y="6506588"/>
                </a:cubicBezTo>
                <a:cubicBezTo>
                  <a:pt x="1244509" y="6506588"/>
                  <a:pt x="1244509" y="6506588"/>
                  <a:pt x="1244856" y="6506588"/>
                </a:cubicBezTo>
                <a:cubicBezTo>
                  <a:pt x="1279300" y="6506588"/>
                  <a:pt x="1307481" y="6478513"/>
                  <a:pt x="1307481" y="6444200"/>
                </a:cubicBezTo>
                <a:lnTo>
                  <a:pt x="1307481" y="6443506"/>
                </a:lnTo>
                <a:cubicBezTo>
                  <a:pt x="1307133" y="6409193"/>
                  <a:pt x="1278952" y="6381118"/>
                  <a:pt x="1244509" y="6381118"/>
                </a:cubicBezTo>
                <a:close/>
                <a:moveTo>
                  <a:pt x="1109518" y="6381118"/>
                </a:moveTo>
                <a:cubicBezTo>
                  <a:pt x="1092471" y="6380771"/>
                  <a:pt x="1076467" y="6389783"/>
                  <a:pt x="1068117" y="6404686"/>
                </a:cubicBezTo>
                <a:lnTo>
                  <a:pt x="1068117" y="6383891"/>
                </a:lnTo>
                <a:lnTo>
                  <a:pt x="1050025" y="6383891"/>
                </a:lnTo>
                <a:lnTo>
                  <a:pt x="1050025" y="6503467"/>
                </a:lnTo>
                <a:lnTo>
                  <a:pt x="1068117" y="6503467"/>
                </a:lnTo>
                <a:lnTo>
                  <a:pt x="1068117" y="6434841"/>
                </a:lnTo>
                <a:cubicBezTo>
                  <a:pt x="1068117" y="6433801"/>
                  <a:pt x="1068117" y="6433107"/>
                  <a:pt x="1068117" y="6432414"/>
                </a:cubicBezTo>
                <a:cubicBezTo>
                  <a:pt x="1068117" y="6413005"/>
                  <a:pt x="1084121" y="6397061"/>
                  <a:pt x="1103604" y="6397061"/>
                </a:cubicBezTo>
                <a:cubicBezTo>
                  <a:pt x="1103952" y="6397061"/>
                  <a:pt x="1103952" y="6397061"/>
                  <a:pt x="1104300" y="6397061"/>
                </a:cubicBezTo>
                <a:cubicBezTo>
                  <a:pt x="1125522" y="6397061"/>
                  <a:pt x="1137699" y="6411272"/>
                  <a:pt x="1137699" y="6433454"/>
                </a:cubicBezTo>
                <a:lnTo>
                  <a:pt x="1137699" y="6503813"/>
                </a:lnTo>
                <a:lnTo>
                  <a:pt x="1155791" y="6503813"/>
                </a:lnTo>
                <a:lnTo>
                  <a:pt x="1155791" y="6429295"/>
                </a:lnTo>
                <a:cubicBezTo>
                  <a:pt x="1155791" y="6400527"/>
                  <a:pt x="1138743" y="6381118"/>
                  <a:pt x="1109518" y="6381118"/>
                </a:cubicBezTo>
                <a:close/>
                <a:moveTo>
                  <a:pt x="970702" y="6381118"/>
                </a:moveTo>
                <a:cubicBezTo>
                  <a:pt x="953655" y="6380771"/>
                  <a:pt x="937651" y="6389783"/>
                  <a:pt x="929301" y="6404686"/>
                </a:cubicBezTo>
                <a:lnTo>
                  <a:pt x="929301" y="6383891"/>
                </a:lnTo>
                <a:lnTo>
                  <a:pt x="911210" y="6383891"/>
                </a:lnTo>
                <a:lnTo>
                  <a:pt x="911210" y="6503467"/>
                </a:lnTo>
                <a:lnTo>
                  <a:pt x="929301" y="6503467"/>
                </a:lnTo>
                <a:lnTo>
                  <a:pt x="929301" y="6434841"/>
                </a:lnTo>
                <a:cubicBezTo>
                  <a:pt x="929301" y="6433801"/>
                  <a:pt x="929301" y="6433107"/>
                  <a:pt x="929301" y="6432414"/>
                </a:cubicBezTo>
                <a:cubicBezTo>
                  <a:pt x="929301" y="6413005"/>
                  <a:pt x="945305" y="6397061"/>
                  <a:pt x="964788" y="6397061"/>
                </a:cubicBezTo>
                <a:cubicBezTo>
                  <a:pt x="965136" y="6397061"/>
                  <a:pt x="965136" y="6397061"/>
                  <a:pt x="965484" y="6397061"/>
                </a:cubicBezTo>
                <a:cubicBezTo>
                  <a:pt x="986706" y="6397061"/>
                  <a:pt x="998883" y="6411272"/>
                  <a:pt x="998883" y="6433454"/>
                </a:cubicBezTo>
                <a:lnTo>
                  <a:pt x="998883" y="6503813"/>
                </a:lnTo>
                <a:lnTo>
                  <a:pt x="1016975" y="6503813"/>
                </a:lnTo>
                <a:lnTo>
                  <a:pt x="1016975" y="6429295"/>
                </a:lnTo>
                <a:cubicBezTo>
                  <a:pt x="1016975" y="6400527"/>
                  <a:pt x="999927" y="6381118"/>
                  <a:pt x="970702" y="6381118"/>
                </a:cubicBezTo>
                <a:close/>
                <a:moveTo>
                  <a:pt x="741603" y="6354690"/>
                </a:moveTo>
                <a:cubicBezTo>
                  <a:pt x="728817" y="6354690"/>
                  <a:pt x="716032" y="6360842"/>
                  <a:pt x="716032" y="6373147"/>
                </a:cubicBezTo>
                <a:lnTo>
                  <a:pt x="716032" y="6459103"/>
                </a:lnTo>
                <a:cubicBezTo>
                  <a:pt x="716032" y="6483712"/>
                  <a:pt x="736211" y="6503814"/>
                  <a:pt x="760912" y="6503814"/>
                </a:cubicBezTo>
                <a:lnTo>
                  <a:pt x="791528" y="6503814"/>
                </a:lnTo>
                <a:cubicBezTo>
                  <a:pt x="775872" y="6494456"/>
                  <a:pt x="766479" y="6477473"/>
                  <a:pt x="766827" y="6459103"/>
                </a:cubicBezTo>
                <a:lnTo>
                  <a:pt x="767175" y="6373147"/>
                </a:lnTo>
                <a:cubicBezTo>
                  <a:pt x="767175" y="6360842"/>
                  <a:pt x="754389" y="6354690"/>
                  <a:pt x="741603" y="6354690"/>
                </a:cubicBezTo>
                <a:close/>
                <a:moveTo>
                  <a:pt x="677240" y="6354690"/>
                </a:moveTo>
                <a:cubicBezTo>
                  <a:pt x="664454" y="6354690"/>
                  <a:pt x="651668" y="6360842"/>
                  <a:pt x="651668" y="6373147"/>
                </a:cubicBezTo>
                <a:lnTo>
                  <a:pt x="651668" y="6459103"/>
                </a:lnTo>
                <a:cubicBezTo>
                  <a:pt x="651668" y="6483712"/>
                  <a:pt x="671847" y="6503814"/>
                  <a:pt x="696549" y="6503814"/>
                </a:cubicBezTo>
                <a:lnTo>
                  <a:pt x="727165" y="6503814"/>
                </a:lnTo>
                <a:cubicBezTo>
                  <a:pt x="711509" y="6494456"/>
                  <a:pt x="702115" y="6477473"/>
                  <a:pt x="702463" y="6459103"/>
                </a:cubicBezTo>
                <a:lnTo>
                  <a:pt x="702811" y="6373147"/>
                </a:lnTo>
                <a:cubicBezTo>
                  <a:pt x="702811" y="6360842"/>
                  <a:pt x="690025" y="6354690"/>
                  <a:pt x="677240" y="6354690"/>
                </a:cubicBezTo>
                <a:close/>
                <a:moveTo>
                  <a:pt x="613920" y="6354690"/>
                </a:moveTo>
                <a:cubicBezTo>
                  <a:pt x="601134" y="6354690"/>
                  <a:pt x="588348" y="6360842"/>
                  <a:pt x="588348" y="6373147"/>
                </a:cubicBezTo>
                <a:lnTo>
                  <a:pt x="588348" y="6459103"/>
                </a:lnTo>
                <a:cubicBezTo>
                  <a:pt x="588348" y="6483712"/>
                  <a:pt x="608527" y="6503814"/>
                  <a:pt x="633229" y="6503814"/>
                </a:cubicBezTo>
                <a:lnTo>
                  <a:pt x="663845" y="6503814"/>
                </a:lnTo>
                <a:cubicBezTo>
                  <a:pt x="648189" y="6494456"/>
                  <a:pt x="638796" y="6477473"/>
                  <a:pt x="639143" y="6459103"/>
                </a:cubicBezTo>
                <a:lnTo>
                  <a:pt x="639491" y="6373147"/>
                </a:lnTo>
                <a:cubicBezTo>
                  <a:pt x="639491" y="6360842"/>
                  <a:pt x="626706" y="6354690"/>
                  <a:pt x="613920" y="6354690"/>
                </a:cubicBezTo>
                <a:close/>
                <a:moveTo>
                  <a:pt x="1590330" y="6347844"/>
                </a:moveTo>
                <a:lnTo>
                  <a:pt x="1590330" y="6383890"/>
                </a:lnTo>
                <a:lnTo>
                  <a:pt x="1573631" y="6383890"/>
                </a:lnTo>
                <a:lnTo>
                  <a:pt x="1573631" y="6399834"/>
                </a:lnTo>
                <a:lnTo>
                  <a:pt x="1590330" y="6399834"/>
                </a:lnTo>
                <a:lnTo>
                  <a:pt x="1590330" y="6472273"/>
                </a:lnTo>
                <a:cubicBezTo>
                  <a:pt x="1590330" y="6496882"/>
                  <a:pt x="1604943" y="6506240"/>
                  <a:pt x="1624425" y="6506587"/>
                </a:cubicBezTo>
                <a:cubicBezTo>
                  <a:pt x="1631732" y="6506587"/>
                  <a:pt x="1639386" y="6504853"/>
                  <a:pt x="1645996" y="6501387"/>
                </a:cubicBezTo>
                <a:lnTo>
                  <a:pt x="1645996" y="6486137"/>
                </a:lnTo>
                <a:cubicBezTo>
                  <a:pt x="1640777" y="6488910"/>
                  <a:pt x="1634515" y="6490296"/>
                  <a:pt x="1628600" y="6490296"/>
                </a:cubicBezTo>
                <a:cubicBezTo>
                  <a:pt x="1616424" y="6490296"/>
                  <a:pt x="1608422" y="6484751"/>
                  <a:pt x="1608422" y="6470194"/>
                </a:cubicBezTo>
                <a:lnTo>
                  <a:pt x="1608422" y="6400181"/>
                </a:lnTo>
                <a:lnTo>
                  <a:pt x="1646692" y="6400181"/>
                </a:lnTo>
                <a:lnTo>
                  <a:pt x="1646692" y="6384237"/>
                </a:lnTo>
                <a:lnTo>
                  <a:pt x="1608422" y="6384237"/>
                </a:lnTo>
                <a:lnTo>
                  <a:pt x="1608422" y="6347844"/>
                </a:lnTo>
                <a:close/>
                <a:moveTo>
                  <a:pt x="1673831" y="6338140"/>
                </a:moveTo>
                <a:lnTo>
                  <a:pt x="1673831" y="6357897"/>
                </a:lnTo>
                <a:lnTo>
                  <a:pt x="1694357" y="6357897"/>
                </a:lnTo>
                <a:lnTo>
                  <a:pt x="1694357" y="6338140"/>
                </a:lnTo>
                <a:close/>
                <a:moveTo>
                  <a:pt x="854848" y="6338140"/>
                </a:moveTo>
                <a:lnTo>
                  <a:pt x="854848" y="6357897"/>
                </a:lnTo>
                <a:lnTo>
                  <a:pt x="875374" y="6357897"/>
                </a:lnTo>
                <a:lnTo>
                  <a:pt x="875374" y="6338140"/>
                </a:lnTo>
                <a:close/>
                <a:moveTo>
                  <a:pt x="740385" y="6305906"/>
                </a:moveTo>
                <a:cubicBezTo>
                  <a:pt x="726469" y="6305906"/>
                  <a:pt x="715336" y="6314225"/>
                  <a:pt x="715336" y="6324969"/>
                </a:cubicBezTo>
                <a:cubicBezTo>
                  <a:pt x="715336" y="6335367"/>
                  <a:pt x="726469" y="6344032"/>
                  <a:pt x="740385" y="6344032"/>
                </a:cubicBezTo>
                <a:cubicBezTo>
                  <a:pt x="754302" y="6344032"/>
                  <a:pt x="765435" y="6335367"/>
                  <a:pt x="765435" y="6324969"/>
                </a:cubicBezTo>
                <a:cubicBezTo>
                  <a:pt x="765435" y="6314571"/>
                  <a:pt x="754302" y="6305906"/>
                  <a:pt x="740385" y="6305906"/>
                </a:cubicBezTo>
                <a:close/>
                <a:moveTo>
                  <a:pt x="676370" y="6305906"/>
                </a:moveTo>
                <a:cubicBezTo>
                  <a:pt x="662453" y="6305906"/>
                  <a:pt x="651320" y="6314571"/>
                  <a:pt x="651320" y="6324969"/>
                </a:cubicBezTo>
                <a:cubicBezTo>
                  <a:pt x="651320" y="6335367"/>
                  <a:pt x="662453" y="6344032"/>
                  <a:pt x="676370" y="6344032"/>
                </a:cubicBezTo>
                <a:cubicBezTo>
                  <a:pt x="690286" y="6344032"/>
                  <a:pt x="701420" y="6335367"/>
                  <a:pt x="701420" y="6324969"/>
                </a:cubicBezTo>
                <a:cubicBezTo>
                  <a:pt x="701420" y="6314571"/>
                  <a:pt x="690286" y="6305906"/>
                  <a:pt x="676370" y="6305906"/>
                </a:cubicBezTo>
                <a:close/>
                <a:moveTo>
                  <a:pt x="613050" y="6305906"/>
                </a:moveTo>
                <a:cubicBezTo>
                  <a:pt x="599134" y="6305906"/>
                  <a:pt x="588000" y="6314571"/>
                  <a:pt x="588000" y="6324969"/>
                </a:cubicBezTo>
                <a:cubicBezTo>
                  <a:pt x="588000" y="6335367"/>
                  <a:pt x="599134" y="6344032"/>
                  <a:pt x="613050" y="6344032"/>
                </a:cubicBezTo>
                <a:cubicBezTo>
                  <a:pt x="626967" y="6344032"/>
                  <a:pt x="638100" y="6335367"/>
                  <a:pt x="638100" y="6324969"/>
                </a:cubicBezTo>
                <a:cubicBezTo>
                  <a:pt x="638100" y="6314571"/>
                  <a:pt x="626967" y="6305906"/>
                  <a:pt x="613050" y="6305906"/>
                </a:cubicBezTo>
                <a:close/>
                <a:moveTo>
                  <a:pt x="0" y="0"/>
                </a:moveTo>
                <a:lnTo>
                  <a:pt x="12191995" y="0"/>
                </a:lnTo>
                <a:lnTo>
                  <a:pt x="12191995" y="6857997"/>
                </a:lnTo>
                <a:lnTo>
                  <a:pt x="0" y="6857997"/>
                </a:lnTo>
                <a:close/>
              </a:path>
            </a:pathLst>
          </a:custGeom>
          <a:solidFill>
            <a:schemeClr val="bg1">
              <a:lumMod val="95000"/>
            </a:schemeClr>
          </a:solidFill>
        </p:spPr>
        <p:txBody>
          <a:bodyPr wrap="square">
            <a:noAutofit/>
          </a:bodyPr>
          <a:lstStyle/>
          <a:p>
            <a:r>
              <a:rPr lang="en-US"/>
              <a:t>Click icon to add picture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prstGeom prst="rect">
            <a:avLst/>
          </a:prstGeo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prstGeom prst="rect">
            <a:avLst/>
          </a:prstGeo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a:t>
            </a:r>
            <a:r>
              <a:rPr lang="en-US" dirty="0" err="1"/>
              <a:t>recolour</a:t>
            </a:r>
            <a:r>
              <a:rPr lang="en-US" dirty="0"/>
              <a:t> text as required”.</a:t>
            </a:r>
            <a:endParaRPr lang="en-GB" dirty="0"/>
          </a:p>
        </p:txBody>
      </p:sp>
    </p:spTree>
    <p:extLst>
      <p:ext uri="{BB962C8B-B14F-4D97-AF65-F5344CB8AC3E}">
        <p14:creationId xmlns:p14="http://schemas.microsoft.com/office/powerpoint/2010/main" val="385448882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Click to add title</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73515558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9864769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aphic 72">
            <a:extLst>
              <a:ext uri="{FF2B5EF4-FFF2-40B4-BE49-F238E27FC236}">
                <a16:creationId xmlns:a16="http://schemas.microsoft.com/office/drawing/2014/main" id="{574C103F-AC8D-18A5-43B5-35354A388620}"/>
              </a:ext>
            </a:extLst>
          </p:cNvPr>
          <p:cNvGrpSpPr/>
          <p:nvPr userDrawn="1"/>
        </p:nvGrpSpPr>
        <p:grpSpPr>
          <a:xfrm>
            <a:off x="352900" y="6300412"/>
            <a:ext cx="1378423" cy="389467"/>
            <a:chOff x="3418208" y="1020992"/>
            <a:chExt cx="3761422" cy="1062774"/>
          </a:xfrm>
          <a:solidFill>
            <a:srgbClr val="FFFFFF"/>
          </a:solidFill>
        </p:grpSpPr>
        <p:grpSp>
          <p:nvGrpSpPr>
            <p:cNvPr id="9" name="Graphic 72">
              <a:extLst>
                <a:ext uri="{FF2B5EF4-FFF2-40B4-BE49-F238E27FC236}">
                  <a16:creationId xmlns:a16="http://schemas.microsoft.com/office/drawing/2014/main" id="{3BD2E5D3-A2D0-A4C8-BE3A-5238719E3FFA}"/>
                </a:ext>
              </a:extLst>
            </p:cNvPr>
            <p:cNvGrpSpPr/>
            <p:nvPr/>
          </p:nvGrpSpPr>
          <p:grpSpPr>
            <a:xfrm>
              <a:off x="4163063" y="1839897"/>
              <a:ext cx="2240279" cy="243868"/>
              <a:chOff x="4163063" y="1839897"/>
              <a:chExt cx="2240279" cy="243868"/>
            </a:xfrm>
            <a:solidFill>
              <a:srgbClr val="FFFFFF"/>
            </a:solidFill>
          </p:grpSpPr>
          <p:sp>
            <p:nvSpPr>
              <p:cNvPr id="26" name="Freeform 25">
                <a:extLst>
                  <a:ext uri="{FF2B5EF4-FFF2-40B4-BE49-F238E27FC236}">
                    <a16:creationId xmlns:a16="http://schemas.microsoft.com/office/drawing/2014/main" id="{C045EF86-6A56-57EA-5F3C-510D961077A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CC5BAB-11B9-8129-E643-A56E8966C8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3640ADF-79A2-84B3-617B-E3EBF35735F6}"/>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CC76F5A-5799-F380-DF18-C55EE1142DA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E1A710B-2891-26B2-BB8C-5A6056CA5D09}"/>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3986488-BD91-8A4A-FD97-1B664C18C50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52E78B-6F4F-F0BC-432F-7D321BD3C4E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88D0C7-245B-9D0C-39BD-DD0C59BEF94B}"/>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DFA9E33C-7DCE-322F-91D1-A904C5178227}"/>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DB5FC8C-B15E-E74B-EDBD-6CB953FD91F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6CF1A64-F99E-6CDC-14F1-103F082F711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A45D54C-022D-1705-BEF3-234908330AA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A31C252-BB19-D8BD-2B96-87B7BCBEC08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FC9D07A-B4A8-24F9-33A5-C13A6BA4E5E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E24C5B9-A388-7279-7F89-672243F3853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2" name="Graphic 72">
              <a:extLst>
                <a:ext uri="{FF2B5EF4-FFF2-40B4-BE49-F238E27FC236}">
                  <a16:creationId xmlns:a16="http://schemas.microsoft.com/office/drawing/2014/main" id="{7A1C3F2C-639E-E4FC-93A0-5AE742137B32}"/>
                </a:ext>
              </a:extLst>
            </p:cNvPr>
            <p:cNvGrpSpPr/>
            <p:nvPr/>
          </p:nvGrpSpPr>
          <p:grpSpPr>
            <a:xfrm>
              <a:off x="3418208" y="1020992"/>
              <a:ext cx="3761422" cy="550471"/>
              <a:chOff x="3418208" y="1020992"/>
              <a:chExt cx="3761422" cy="550471"/>
            </a:xfrm>
            <a:solidFill>
              <a:srgbClr val="FFFFFF"/>
            </a:solidFill>
          </p:grpSpPr>
          <p:sp>
            <p:nvSpPr>
              <p:cNvPr id="13" name="Freeform 12">
                <a:extLst>
                  <a:ext uri="{FF2B5EF4-FFF2-40B4-BE49-F238E27FC236}">
                    <a16:creationId xmlns:a16="http://schemas.microsoft.com/office/drawing/2014/main" id="{86D746E8-0A19-9963-2107-CF24CD0389C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F75E54-1EDA-B921-D0CC-AB64E87618E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258ABBF-2F19-B8A0-DC5A-87EC4EF412D4}"/>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6933E4C-F995-38A6-D31D-7E4D9616563A}"/>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ADF523-8D32-B348-48BF-0DA6B55F88C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19DC93B-6F9B-A9F1-A6FF-3295B322931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49E64A2-5943-499B-4B60-9544F4954E4B}"/>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3C9C0E0-A43E-CDDE-803D-B3B4ED69B1F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8093CC2-EECA-A830-388D-F6FDA7053C7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D86F6E44-6608-721A-79EB-81DD5556C9C2}"/>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8022C89-F8A4-7D84-D906-8AFF2C45F9C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C0A5F0A-18F4-6CE3-E3D9-79F12FF7BF8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93F0650-8E92-A476-05F5-7FAF36B0C1F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1099590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oup 4">
            <a:extLst>
              <a:ext uri="{FF2B5EF4-FFF2-40B4-BE49-F238E27FC236}">
                <a16:creationId xmlns:a16="http://schemas.microsoft.com/office/drawing/2014/main" id="{C5371046-E704-ED4C-E333-56D1B58CDD9B}"/>
              </a:ext>
            </a:extLst>
          </p:cNvPr>
          <p:cNvGrpSpPr/>
          <p:nvPr userDrawn="1"/>
        </p:nvGrpSpPr>
        <p:grpSpPr>
          <a:xfrm>
            <a:off x="356788" y="6308725"/>
            <a:ext cx="1373902" cy="388189"/>
            <a:chOff x="5284371" y="428067"/>
            <a:chExt cx="1625355" cy="459236"/>
          </a:xfrm>
        </p:grpSpPr>
        <p:sp>
          <p:nvSpPr>
            <p:cNvPr id="12" name="Freeform 11">
              <a:extLst>
                <a:ext uri="{FF2B5EF4-FFF2-40B4-BE49-F238E27FC236}">
                  <a16:creationId xmlns:a16="http://schemas.microsoft.com/office/drawing/2014/main" id="{D02AAD17-5900-ED81-1A2A-14E17F59ACEA}"/>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CE8A7E4-DB91-0865-B574-94E867E881B3}"/>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CF18128-AFE4-C2B9-4ADB-A6046B9473E6}"/>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053B75D-6B1E-5E69-62CB-F0C37124CAEA}"/>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111B0B3-4D01-399D-B2C8-AA9A5410052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B0BBBB3-4116-C3CD-868C-07D97CC4A9B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7D6FCEA-308B-C557-AA42-39E04269F72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6CA968-2140-50E8-D1DD-033882B66C7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8FB01E2-DF19-3BA5-514E-1679A96EAE5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FA3F7A4-FA2D-2578-A87E-7E70D74ACC34}"/>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DE1E895-B3B7-664B-1923-B550380708E6}"/>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4D2DA072-26C1-BE8A-CA81-53F1A675D22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9232A90-7EE1-6804-4F4B-2250242D5C8C}"/>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2DE1098-275E-F6EA-F71E-DC95A73A7CBD}"/>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00CA38C-826E-8EAE-A9C3-8A6BF359BBF1}"/>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054B541-3FF7-2152-0007-4D43670A146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4904D51-266E-2063-35F4-726676AE57E1}"/>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465285D-00A8-563A-89FE-7A98D60C24F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CFCE06C6-9B07-894A-C4ED-B8240073BDE5}"/>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334F37B-67CA-468F-A3BB-4F3412172EDA}"/>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05061A-54A9-8C32-AE3F-BDDBD7AB421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008DA82-086C-8325-AE24-6D5962D01E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C3DE3D0-1B03-FD68-513E-6AAA046A917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C5590BE-1794-19F1-9E43-138D153F7E16}"/>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FEBB46E-E60E-0595-A5E1-FB1A028B9FB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9754F71-3B10-C5F2-69E7-466D5754592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8D24393-3B0A-D597-D6F7-7E6746098F23}"/>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6D9C56A-BE21-55AE-D3E3-6AAF2CA620F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87974494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55359562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8745712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517540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Tree>
    <p:extLst>
      <p:ext uri="{BB962C8B-B14F-4D97-AF65-F5344CB8AC3E}">
        <p14:creationId xmlns:p14="http://schemas.microsoft.com/office/powerpoint/2010/main" val="383117015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840794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60886480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74393382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dirty="0"/>
              <a:t>Header avenir demi </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3" name="Group 2">
            <a:extLst>
              <a:ext uri="{FF2B5EF4-FFF2-40B4-BE49-F238E27FC236}">
                <a16:creationId xmlns:a16="http://schemas.microsoft.com/office/drawing/2014/main" id="{31DD15D8-11FA-9BFE-350E-640390B47440}"/>
              </a:ext>
            </a:extLst>
          </p:cNvPr>
          <p:cNvGrpSpPr/>
          <p:nvPr userDrawn="1"/>
        </p:nvGrpSpPr>
        <p:grpSpPr>
          <a:xfrm>
            <a:off x="356788" y="6308725"/>
            <a:ext cx="1373902" cy="388189"/>
            <a:chOff x="5284371" y="428067"/>
            <a:chExt cx="1625355" cy="459236"/>
          </a:xfrm>
        </p:grpSpPr>
        <p:sp>
          <p:nvSpPr>
            <p:cNvPr id="7" name="Freeform 6">
              <a:extLst>
                <a:ext uri="{FF2B5EF4-FFF2-40B4-BE49-F238E27FC236}">
                  <a16:creationId xmlns:a16="http://schemas.microsoft.com/office/drawing/2014/main" id="{B12BDF2C-F457-D22C-9794-68993577E163}"/>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8B1DAAA3-BFB7-C520-3F1D-FB3DCE8ACDA2}"/>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86A8355-65CA-FBE2-0149-B9632887263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6C5F05A-D3B3-000E-50CA-DA962C152B1E}"/>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6855601-4191-8B92-07B2-D1F7EA84E5B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AE1142E-140E-1193-A3C7-2ACDBDEA6AE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BBCEE2F-BF7B-F71C-C216-E4AC8EF49103}"/>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13857DF-0913-A5E0-B318-3A041C7012F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38750D2-20AC-851B-550F-8339D216D21E}"/>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F681138-7A7E-DFDB-F56E-750DB16B616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38E8FEA-FE77-5279-EC86-738576EACD9B}"/>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16A041E-D00B-F8A4-824F-A565919B3BF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C78F4ED-C50E-968A-20AA-9BA4E6A30DF7}"/>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8619A35-F4EA-3DB4-6FBE-8A70D4FEC766}"/>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636B0E10-7C2E-7A7B-C8F6-688E578F0B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626A82A-B684-B1D7-6346-91EADD62CF9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7FF62CC-355A-BAE0-9548-E5ACFE097A7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0B008E0-2D1F-C158-0219-AE91F7B86AF1}"/>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340A1FB-53EB-23FA-EE90-77A8E790914C}"/>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0137C22-7800-E985-46DB-5FB4EF77037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AFA439C-E379-423C-B7CB-CBBA6B2B214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DE12F5F-F9B8-D58C-93E5-77290659905F}"/>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8551786-5A9E-9E90-6C5E-265D938A21C2}"/>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8D5B315-C67B-CB61-D410-5B4A603506D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4075F672-0F3A-C8BA-566A-CF77BEDA73F9}"/>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A4020988-80CB-FE58-333E-4FEA128086A2}"/>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2CDDC36-4125-B27F-D316-894912530B6B}"/>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C2CA514-4373-4F91-7902-A33CE0C5398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83687911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dirty="0"/>
              <a:t>Header avenir demi 24pt</a:t>
            </a:r>
            <a:endParaRPr lang="en-GB" dirty="0"/>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prstGeom prst="rect">
            <a:avLst/>
          </a:prstGeo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3" name="Group 2">
            <a:extLst>
              <a:ext uri="{FF2B5EF4-FFF2-40B4-BE49-F238E27FC236}">
                <a16:creationId xmlns:a16="http://schemas.microsoft.com/office/drawing/2014/main" id="{5FE77A53-F286-692B-46C1-B327B11D03AE}"/>
              </a:ext>
            </a:extLst>
          </p:cNvPr>
          <p:cNvGrpSpPr/>
          <p:nvPr userDrawn="1"/>
        </p:nvGrpSpPr>
        <p:grpSpPr>
          <a:xfrm>
            <a:off x="356788" y="6308725"/>
            <a:ext cx="1373902" cy="388189"/>
            <a:chOff x="5284371" y="428067"/>
            <a:chExt cx="1625355" cy="459236"/>
          </a:xfrm>
        </p:grpSpPr>
        <p:sp>
          <p:nvSpPr>
            <p:cNvPr id="9" name="Freeform 8">
              <a:extLst>
                <a:ext uri="{FF2B5EF4-FFF2-40B4-BE49-F238E27FC236}">
                  <a16:creationId xmlns:a16="http://schemas.microsoft.com/office/drawing/2014/main" id="{F2C1ECD2-AE42-CD28-B023-950A03ACFB15}"/>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13DA32C0-72DD-AD8C-5B10-CFC35EA978D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E13CD74-FE53-A9F7-C44F-3C0A4918E2C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BF91EA57-A8D9-BCA6-335D-CF997F8D9EA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134855C-47F2-F2BD-B726-795D2298A35A}"/>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657D98-74B7-0EF3-D156-8A866CCC2972}"/>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1407F45B-96D0-3F1E-9289-3704237563E2}"/>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3CD6C4-B639-3B9F-5013-8EE6137F99AE}"/>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C28F06D-D30C-FBA3-4CC7-C61323BD7581}"/>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424C8EE-39FC-24FA-FFB8-08945E9B25BF}"/>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50D0F00-EA31-77DC-9A0E-4282C769F1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2D4F1A6-80EB-A82B-E223-21BA71874810}"/>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8DCAD39-7802-8A87-2FB2-AF0B4BA5B27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DD3D84-B7CF-8DEA-5507-9D5A444CAA85}"/>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058793F-681F-66C8-FBD5-52EDC1610F6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386CCC9-0678-B83C-8E71-A6B2015567D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E1CE1D7-9F0C-87C5-A9CD-75F4EDB2920A}"/>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AFF2F68-162E-BBE8-A254-3395B21A8E1B}"/>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3DBCF9-0837-97CD-D515-A827D05A309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722A591-5180-5874-E25D-883F4F456C4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109E693C-01A2-542D-F6E6-FB2CCB58CC1A}"/>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33D104B-335B-E930-05E4-216EB2179D3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D15B30D-5D88-3593-167E-6A651CFA2C33}"/>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C6F21F4-C9DA-DC04-AC0F-3BEACCEA78FF}"/>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896A73B-E1E0-C270-B956-C01116A780EB}"/>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00AA603-01A2-247C-64D1-2034BE9EF88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77FE28D-0537-2CB2-DD47-6BFC305D031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A2A4F9D-9DCE-D9B4-52BA-C3753DA196D7}"/>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38474204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prstGeom prst="rect">
            <a:avLst/>
          </a:prstGeo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407258225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09713502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a:prstGeom prst="rect">
            <a:avLst/>
          </a:prstGeo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70438842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13342018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4681536"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468153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4681537"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14962048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pic>
        <p:nvPicPr>
          <p:cNvPr id="8" name="Picture Placeholder 8" descr="A picture containing engine, close&#10;&#10;Description automatically generated">
            <a:extLst>
              <a:ext uri="{FF2B5EF4-FFF2-40B4-BE49-F238E27FC236}">
                <a16:creationId xmlns:a16="http://schemas.microsoft.com/office/drawing/2014/main" id="{AEE0B340-1017-4A00-D9E7-EE889FD60D0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3965" r="31986"/>
          <a:stretch/>
        </p:blipFill>
        <p:spPr>
          <a:xfrm>
            <a:off x="0" y="4"/>
            <a:ext cx="4151313" cy="6857997"/>
          </a:xfrm>
          <a:prstGeom prst="rect">
            <a:avLst/>
          </a:prstGeom>
        </p:spPr>
      </p:pic>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3" name="TextBox 62">
            <a:extLst>
              <a:ext uri="{FF2B5EF4-FFF2-40B4-BE49-F238E27FC236}">
                <a16:creationId xmlns:a16="http://schemas.microsoft.com/office/drawing/2014/main" id="{B28E7EC0-E096-9A11-99C2-4FC71F246BE0}"/>
              </a:ext>
            </a:extLst>
          </p:cNvPr>
          <p:cNvSpPr txBox="1"/>
          <p:nvPr userDrawn="1"/>
        </p:nvSpPr>
        <p:spPr>
          <a:xfrm>
            <a:off x="6112701" y="444674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1A631B39-2B1F-D4A7-D11C-581C2DAFF954}"/>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accent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676E113F-323A-8E64-DC81-B6AF5168F701}"/>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75E2DCE8-CC6F-75A6-D49F-92D2F5839E00}"/>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718668C-03AF-206D-19B3-C770E67011DC}"/>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AB0240-DFBF-8BE9-DAB4-84AC81A21D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E99F34D-E21C-E52F-7804-1B001908DB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E1B00D6-C9B2-7FED-0648-7F5773F1B89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D0985A6-59D5-BAFB-5B84-F6053332806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CD97B3E-1E8F-6A39-CF88-9A93F09BC401}"/>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132D2F9-A110-6C47-50F2-B2E326D83D1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8D8D39-AE15-B252-30EF-031DBC538B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796D95-D15C-A23C-95E6-79AFFEC4A1D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19DC328-4EB6-8424-7B65-720944E518B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B2A515C-247A-0E51-B763-31F380F772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FD6987F-4FFB-5EE7-6AB3-A8E79C5D864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A72CFE7-CAA2-5330-9EEB-52B5CD16F0A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4A20ADA-2074-C2BD-E7E4-A9595ECC1DF1}"/>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304D591-BDBC-B0B5-EEB8-7F62EDC34CF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154E854-65A9-CDD3-4DC8-237D6082CFD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E1EA4F5B-8ABB-5960-0BD8-17234B1B3EB4}"/>
                </a:ext>
              </a:extLst>
            </p:cNvPr>
            <p:cNvGrpSpPr/>
            <p:nvPr/>
          </p:nvGrpSpPr>
          <p:grpSpPr>
            <a:xfrm>
              <a:off x="3418208" y="1020992"/>
              <a:ext cx="3761422" cy="550471"/>
              <a:chOff x="3418208" y="1020992"/>
              <a:chExt cx="3761422" cy="550471"/>
            </a:xfrm>
            <a:solidFill>
              <a:srgbClr val="FFFFFF"/>
            </a:solidFill>
          </p:grpSpPr>
          <p:sp>
            <p:nvSpPr>
              <p:cNvPr id="6" name="Freeform 5">
                <a:extLst>
                  <a:ext uri="{FF2B5EF4-FFF2-40B4-BE49-F238E27FC236}">
                    <a16:creationId xmlns:a16="http://schemas.microsoft.com/office/drawing/2014/main" id="{252B655B-C5B6-52E4-B0A0-FB9B7392AA96}"/>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F73733D3-28D4-30A8-2AF9-423769E335E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0DB11C7-F097-3666-7097-F3259D3B3C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7EC7004-63BE-F7E2-95E2-7B209ECB8BA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9DB106B-B8E9-46A6-E13C-FAF27F97525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C05F95F-9B9A-1D8D-8596-D7F9EC6D1BB0}"/>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2E8843F-5848-CC0D-CCDE-EFCF8B08A365}"/>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68ECB8C-47BD-3918-9BC6-FFFC731A995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79282B0-58D8-0B94-0395-F3B8E52E570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A78B0F2-738E-8570-F4EE-151B231EB3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3932FFDB-F05F-3438-88F6-8D9CAD36599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191A33-D843-ABE4-7F8E-4EE54A70BA9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7937DC3-B1AA-5745-C26F-58F9287BE23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173548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88234" y="1120389"/>
            <a:ext cx="4599704" cy="251885"/>
          </a:xfrm>
        </p:spPr>
        <p:txBody>
          <a:bodyPr/>
          <a:lstStyle>
            <a:lvl1pPr>
              <a:defRPr/>
            </a:lvl1pPr>
          </a:lstStyle>
          <a:p>
            <a:r>
              <a:rPr lang="en-US"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488234" y="1733007"/>
            <a:ext cx="4599704"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Box 4">
            <a:extLst>
              <a:ext uri="{FF2B5EF4-FFF2-40B4-BE49-F238E27FC236}">
                <a16:creationId xmlns:a16="http://schemas.microsoft.com/office/drawing/2014/main" id="{70F946C9-55D6-13C0-69B8-93C23F576A4C}"/>
              </a:ext>
            </a:extLst>
          </p:cNvPr>
          <p:cNvSpPr txBox="1"/>
          <p:nvPr userDrawn="1"/>
        </p:nvSpPr>
        <p:spPr>
          <a:xfrm>
            <a:off x="3682652" y="3043825"/>
            <a:ext cx="0" cy="0"/>
          </a:xfrm>
          <a:prstGeom prst="rect">
            <a:avLst/>
          </a:prstGeom>
          <a:solidFill>
            <a:schemeClr val="bg1"/>
          </a:solidFill>
          <a:ln>
            <a:solidFill>
              <a:schemeClr val="accent2"/>
            </a:solidFill>
          </a:ln>
        </p:spPr>
        <p:txBody>
          <a:bodyPr wrap="none" rtlCol="0">
            <a:noAutofit/>
          </a:bodyPr>
          <a:lstStyle/>
          <a:p>
            <a:pPr algn="l"/>
            <a:endParaRPr lang="en-NL" dirty="0" err="1"/>
          </a:p>
        </p:txBody>
      </p:sp>
      <p:sp>
        <p:nvSpPr>
          <p:cNvPr id="3" name="Footer Placeholder 2">
            <a:extLst>
              <a:ext uri="{FF2B5EF4-FFF2-40B4-BE49-F238E27FC236}">
                <a16:creationId xmlns:a16="http://schemas.microsoft.com/office/drawing/2014/main" id="{6FF6B9C9-FE39-5E39-251E-28283BF8C99E}"/>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endParaRPr lang="en-GB" dirty="0"/>
          </a:p>
        </p:txBody>
      </p:sp>
    </p:spTree>
    <p:extLst>
      <p:ext uri="{BB962C8B-B14F-4D97-AF65-F5344CB8AC3E}">
        <p14:creationId xmlns:p14="http://schemas.microsoft.com/office/powerpoint/2010/main" val="7452976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Purple Stars - Copyright Only">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1E54D67F-F299-2D00-03D1-2E7D2C93F96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Box 16">
            <a:extLst>
              <a:ext uri="{FF2B5EF4-FFF2-40B4-BE49-F238E27FC236}">
                <a16:creationId xmlns:a16="http://schemas.microsoft.com/office/drawing/2014/main" id="{E2F01C7F-D803-3FFC-75A3-F29DC8BF0E71}"/>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18" name="TextBox 17">
            <a:extLst>
              <a:ext uri="{FF2B5EF4-FFF2-40B4-BE49-F238E27FC236}">
                <a16:creationId xmlns:a16="http://schemas.microsoft.com/office/drawing/2014/main" id="{DF562A40-31B2-32F2-A010-FC4A8396CF69}"/>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19" name="TextBox 18">
            <a:extLst>
              <a:ext uri="{FF2B5EF4-FFF2-40B4-BE49-F238E27FC236}">
                <a16:creationId xmlns:a16="http://schemas.microsoft.com/office/drawing/2014/main" id="{07DE60C9-CCDF-1F92-4608-66CA0F6B5BAD}"/>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2" name="Graphic 72">
            <a:extLst>
              <a:ext uri="{FF2B5EF4-FFF2-40B4-BE49-F238E27FC236}">
                <a16:creationId xmlns:a16="http://schemas.microsoft.com/office/drawing/2014/main" id="{414AB824-3990-B386-1A34-5950D5329C5C}"/>
              </a:ext>
            </a:extLst>
          </p:cNvPr>
          <p:cNvGrpSpPr/>
          <p:nvPr userDrawn="1"/>
        </p:nvGrpSpPr>
        <p:grpSpPr>
          <a:xfrm>
            <a:off x="5283322" y="419696"/>
            <a:ext cx="1625355" cy="459237"/>
            <a:chOff x="3418208" y="1020992"/>
            <a:chExt cx="3761422" cy="1062774"/>
          </a:xfrm>
          <a:solidFill>
            <a:srgbClr val="FFFFFF"/>
          </a:solidFill>
        </p:grpSpPr>
        <p:grpSp>
          <p:nvGrpSpPr>
            <p:cNvPr id="3" name="Graphic 72">
              <a:extLst>
                <a:ext uri="{FF2B5EF4-FFF2-40B4-BE49-F238E27FC236}">
                  <a16:creationId xmlns:a16="http://schemas.microsoft.com/office/drawing/2014/main" id="{DE78318C-BBEC-24AD-A83F-C036683CE3E9}"/>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EB45B97E-B8A4-151B-8570-68ED63F928C0}"/>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A08C02-EB28-162C-FE0F-D5E862BBD3A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75C834-E4A5-EBC8-18AE-75170D1BEE8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B8EABA-BBAB-6BE5-553C-3C0D86C4228B}"/>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9114D66D-8F38-9936-3C19-1A1CC6389E0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EAAED7F-18AB-F0FE-D463-DE987241F0F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95322-28CA-753C-E55A-825102FA8B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9D5D78D-7EBA-AD77-8FF8-8B96D525CCBE}"/>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F5C2CBC-A7C2-3E77-C21B-15C1324982A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10E021F6-8B4E-47A4-D951-BEC28788BF9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B2A92A-E9EF-8EC4-AA0A-203BBFB701E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D1EB8C5-098D-C6AE-DCA1-9E000B9A31A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EA6CAE2-10F9-CF95-6A38-CB15A0DCAE68}"/>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6B38AD7-2725-7214-DB2C-4A38A711AED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BE88195-96D7-F3D9-61D1-6C8797BB3F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65CA8FDF-C585-2022-F734-147A5D614917}"/>
                </a:ext>
              </a:extLst>
            </p:cNvPr>
            <p:cNvGrpSpPr/>
            <p:nvPr/>
          </p:nvGrpSpPr>
          <p:grpSpPr>
            <a:xfrm>
              <a:off x="3418208" y="1020992"/>
              <a:ext cx="3761422" cy="550471"/>
              <a:chOff x="3418208" y="1020992"/>
              <a:chExt cx="3761422" cy="550471"/>
            </a:xfrm>
            <a:solidFill>
              <a:srgbClr val="FFFFFF"/>
            </a:solidFill>
          </p:grpSpPr>
          <p:sp>
            <p:nvSpPr>
              <p:cNvPr id="35" name="Freeform 34">
                <a:extLst>
                  <a:ext uri="{FF2B5EF4-FFF2-40B4-BE49-F238E27FC236}">
                    <a16:creationId xmlns:a16="http://schemas.microsoft.com/office/drawing/2014/main" id="{64F25AE2-0F84-75B3-7732-046C7DD49BD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D0E2A95-2229-624D-577F-5189447902E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108E70B-3954-DD4F-017A-808302CF440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F09C6C67-73C9-D3D6-72C1-8EE656028D6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3BE8C4C-AA29-6364-7B46-59992CCE50C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8062AE2-B62C-D3E1-EB65-3A70FE8307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5AA11CE-E90B-E060-1B91-9F600E5C9B5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44F6C9-86B6-A8CD-4553-9914926CE0F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E1219535-1B17-22FE-74DB-6501BABFF9DD}"/>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33473CFD-9813-72C5-173D-F5426AA34D33}"/>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E422524-7AA6-EF8F-410B-B30C9986169D}"/>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E5996A3-858D-EBAF-DD96-E10F758F525B}"/>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18C81EA-673C-5CDB-6F32-2F20BE37433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1932966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3" name="TextBox 2">
            <a:extLst>
              <a:ext uri="{FF2B5EF4-FFF2-40B4-BE49-F238E27FC236}">
                <a16:creationId xmlns:a16="http://schemas.microsoft.com/office/drawing/2014/main" id="{27AF2332-00AB-133C-5F6E-017EFF3A6359}"/>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17" name="Graphic 72">
            <a:extLst>
              <a:ext uri="{FF2B5EF4-FFF2-40B4-BE49-F238E27FC236}">
                <a16:creationId xmlns:a16="http://schemas.microsoft.com/office/drawing/2014/main" id="{D61C4264-F84B-FAC1-BD8E-C9CBA8A3879B}"/>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FD4DC778-34D3-3BA6-D343-8CC2A7EBE991}"/>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FE3CE4B9-82E9-EB1C-7555-23AB1E389C9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ED5F20B-B381-AC01-C561-F067CD6DE3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AD850DED-628E-03E7-0428-F3710F39CDA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1BDEAC2F-6746-C9CF-D728-A188FF786E4F}"/>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9FFE8D-322B-CBE5-E3E6-C69866C3468A}"/>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66DEF84-8C3A-110A-E3D5-F713F34A6536}"/>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23381D-B221-E869-0DDE-93AFDF98370C}"/>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3F12473-2BEA-0C95-867C-FF2468A5DA7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7E7912B-54AE-52A2-48EE-F383FE5056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E078D2D-79B0-97EA-0A2C-88F79E82BB1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C911FB9-F048-AA5E-F0F9-2EC338F4C5D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2DA1581-5238-2CBE-046A-F447EBB427A9}"/>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7F5414B-E549-B630-71AA-146EF14CFD20}"/>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547FBB9-03E5-DF94-E5C1-4266CEA7F0B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161F6C6-45FB-95BF-D3CC-F2EEDD63C2A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4215A7E8-C6DE-AE3E-28F7-D220BC89D47A}"/>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3C63CCE4-F37B-7D4F-0F10-E514199CB1BF}"/>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B9DB97-E66F-756B-3B73-05E61C28035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B67D0EC-BD40-907A-B2BC-7DA1209F4D9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12C83FA-661F-C508-4897-B8660077AC62}"/>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ABBD4350-BD01-2C4E-66B3-10606C19144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B48A196C-E456-9DEC-5ED4-CB6667703EA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5B7ADAB-A758-1187-3B6B-0C0295248AB3}"/>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F1F0AFC-FACC-7B19-DD35-BD97296C674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5FD5880-C844-10FA-0E3B-B38740CF974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E648EC2-125D-060D-62C1-DC9C1B03B42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D23DCCD-E7F7-B7B6-08E9-895C6418A08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8DAC58E-6290-B11E-6632-BCC242C1ACC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BA48EF-C6B4-48E2-E34C-B13FF9DF09F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6142052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 name="TextBox 2">
            <a:extLst>
              <a:ext uri="{FF2B5EF4-FFF2-40B4-BE49-F238E27FC236}">
                <a16:creationId xmlns:a16="http://schemas.microsoft.com/office/drawing/2014/main" id="{183C3AC4-5016-8CB8-A077-787D33EA96E6}"/>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F19EE8D8-2124-DF5F-4624-D2B837FA96A1}"/>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3AB66AE6-2779-7E9F-AE0C-160BFDDD8038}"/>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FA640460-FEFB-50DB-E596-F1031B91513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F4B50A-0CFD-E785-24FA-99EC2A2030C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DE9032-AD6A-8CFD-6020-5CCA790BA8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5447C6-7729-657B-D705-5DF634E93D2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AFE863A-F8F3-CE11-EC64-A4913E18AA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E54CD6-894D-4570-97B3-E0BCAF51FA1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2FD991A-326F-8B77-6D31-22F2620050C3}"/>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AAAF8DD-D5FE-D271-4C33-D4978536BADA}"/>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0856A3F-AC53-5D65-4ED3-9B2D498DB81F}"/>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742CBF5-5738-D0DE-595C-9F0EC26D343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0A70E83-3307-B884-6864-A557830A6E8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9CFB986-ED4E-83F2-0341-75077654410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32407CE-BA00-0FC1-7690-C8F4D4F535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CDCEE6F-FE55-9E80-2020-ABD3311DDD7A}"/>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FECB182-D98C-11DF-2DD7-84B81C4DB6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E41F5545-6EAB-630E-6A75-E9C0511D2F37}"/>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A12A1DE5-3157-CE48-7015-793DB9BA7A3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5E24DDD-7412-02D1-501D-3802C6D4946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9AA84C-236C-E956-A77E-EACD3A2B3D31}"/>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DF5F0FC-80A9-39B3-A8A7-65AF015805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90E50D-F4B7-91E3-DB69-939C6450AE5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46A784-6730-F230-77C0-2E6B7F99415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2101076-71D4-33E5-F14D-CE89676A923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0DF96B0-164B-418F-247F-AD53D50797D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D2ED8C-3310-DDD6-4E6E-368309F4643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4853709-2997-B151-3E35-485EAFADD27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FF28FC4-935B-6C90-4B99-9DD4848C65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94CD471-A1BA-0C51-434C-D216761869B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11DCE41-5C63-4162-2965-2AC316FEDF8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1180808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dirty="0">
                <a:solidFill>
                  <a:schemeClr val="bg1"/>
                </a:solidFill>
                <a:latin typeface="+mj-lt"/>
                <a:ea typeface="+mn-ea"/>
                <a:cs typeface="+mn-cs"/>
              </a:rPr>
              <a:t>© 2024 Clarivate</a:t>
            </a:r>
          </a:p>
          <a:p>
            <a:r>
              <a:rPr lang="en-GB" sz="900" dirty="0">
                <a:solidFill>
                  <a:schemeClr val="bg1"/>
                </a:solidFill>
              </a:rPr>
              <a:t>Clarivate and </a:t>
            </a:r>
            <a:r>
              <a:rPr lang="en-US" sz="900" noProof="0" dirty="0">
                <a:solidFill>
                  <a:schemeClr val="bg1"/>
                </a:solidFill>
              </a:rPr>
              <a:t>its</a:t>
            </a:r>
            <a:r>
              <a:rPr lang="en-GB" sz="900" dirty="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sp>
        <p:nvSpPr>
          <p:cNvPr id="3" name="TextBox 2">
            <a:extLst>
              <a:ext uri="{FF2B5EF4-FFF2-40B4-BE49-F238E27FC236}">
                <a16:creationId xmlns:a16="http://schemas.microsoft.com/office/drawing/2014/main" id="{3B4ABEE6-8752-4501-F808-0D8B02CB5F45}"/>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95C0A9AB-AB22-1A98-1736-BC98BF7DE58E}"/>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609B85F7-382B-D97E-46A5-D5F62B40AC98}"/>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655A551F-1C1F-F388-7120-8058C31AA0F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D88C8502-D2D3-4EBB-3461-8A6B1A42E039}"/>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76F5AA39-4B00-3304-799A-5E2C2D8D654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39CA3B0-4C7E-9A07-5D66-FB1353F40384}"/>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376810C-A38B-6FB7-2D19-38894BF770C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EAC9098-7FE5-F1B4-DAC7-EDCAB020AA6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D2E21D8-27C9-24C4-809F-C2497D72730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27FE9C0-2302-494F-3F8C-10C5BBB4F17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1333E1F-5782-0579-E781-302BFFE91B7B}"/>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5C8B857-9DB6-EC2B-9379-2EE71BDD5DC5}"/>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C8FC6A7-59F2-7672-647E-D7E08AAD97A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FB43331-5A80-7800-8064-A81072CACD2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FF35A5F-370C-4A80-DC01-6D92E4C378CA}"/>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C8FB45B-29B1-1663-1FCA-57CE0DB92AE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2F8605A-1687-9EFA-219E-3ABC4AD3B63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52F902BE-B535-2A8C-BC1F-710C4D13051E}"/>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FC6F69E4-A4AE-7915-0AE8-70673863186B}"/>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9A8B2A3-E847-E29A-F866-7B57F2D24D7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E7C3DB4-0B53-2426-731C-13D2ABECED4C}"/>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D9C6DB-BE5B-63F9-CC32-3FC6FE3F65D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AB82973-9FD4-6026-C589-A54530B455EC}"/>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266F8E3-89AD-7E0A-58FA-934C6DB8D34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C8158FB-3755-C4E1-D01A-355B1161527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F5BE5A8-4DA5-A2C4-208C-829128E87AE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8E48F52-C6BE-E2AF-7DDD-AEA7E93A84B5}"/>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17BD581-CDE7-A337-32C7-914B6AFE17F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92685CE-73C8-92C9-6375-3E7B45284221}"/>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D073A23-5A2D-13A3-93FA-5F34529DC03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FD7B790-3EF7-8612-4A77-67570DFB34E2}"/>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1943180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5" name="TextBox 34">
            <a:extLst>
              <a:ext uri="{FF2B5EF4-FFF2-40B4-BE49-F238E27FC236}">
                <a16:creationId xmlns:a16="http://schemas.microsoft.com/office/drawing/2014/main" id="{F5A047ED-0DD0-A0D8-6D35-69A4F881D544}"/>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3" name="Graphic 72">
            <a:extLst>
              <a:ext uri="{FF2B5EF4-FFF2-40B4-BE49-F238E27FC236}">
                <a16:creationId xmlns:a16="http://schemas.microsoft.com/office/drawing/2014/main" id="{733DB42F-554A-8090-57FE-B9525F40B6B9}"/>
              </a:ext>
            </a:extLst>
          </p:cNvPr>
          <p:cNvGrpSpPr/>
          <p:nvPr userDrawn="1"/>
        </p:nvGrpSpPr>
        <p:grpSpPr>
          <a:xfrm>
            <a:off x="5283322" y="419696"/>
            <a:ext cx="1625355" cy="459237"/>
            <a:chOff x="3418208" y="1020992"/>
            <a:chExt cx="3761422" cy="1062774"/>
          </a:xfrm>
          <a:solidFill>
            <a:srgbClr val="FFFFFF"/>
          </a:solidFill>
        </p:grpSpPr>
        <p:grpSp>
          <p:nvGrpSpPr>
            <p:cNvPr id="17" name="Graphic 72">
              <a:extLst>
                <a:ext uri="{FF2B5EF4-FFF2-40B4-BE49-F238E27FC236}">
                  <a16:creationId xmlns:a16="http://schemas.microsoft.com/office/drawing/2014/main" id="{3BD45AF8-B3A6-822F-B473-382600086C26}"/>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EC22C2DC-66CA-3704-306E-31DC65B6B1B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6711CA0-7715-039D-060C-1ED157C16D9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3B4E6AD-7934-FFFD-C6A0-C90C2059C36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1EC08B55-9FAC-5559-E44D-88C006A6128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B02D504-9BCB-6997-24FF-F8FC24428C3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F4563DE-0FB7-8B89-9C7C-CE9CD2B6FA0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3B0D44-B61C-66F5-BD26-9089BA6452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BB7B4F8-3DA2-CE26-5010-CE48B9127658}"/>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2214C97-C2AD-7FA4-2D12-2C272F92563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FF05CDC-D150-F59D-173B-D6FC679CDCEB}"/>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4645735-6A33-8310-0121-62E16990EF3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AE4E24-CBE4-3C35-60E7-4A2691916C00}"/>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3A7E85C2-301F-177F-8B6E-E080269C602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F7EEF93-506A-6D83-87F8-A9F27907BFC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FF279D7-7C11-1467-2C62-E9ADD4C92AB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8" name="Graphic 72">
              <a:extLst>
                <a:ext uri="{FF2B5EF4-FFF2-40B4-BE49-F238E27FC236}">
                  <a16:creationId xmlns:a16="http://schemas.microsoft.com/office/drawing/2014/main" id="{1DD60671-8CB6-BCED-C4B8-CF5AEA6A59AC}"/>
                </a:ext>
              </a:extLst>
            </p:cNvPr>
            <p:cNvGrpSpPr/>
            <p:nvPr/>
          </p:nvGrpSpPr>
          <p:grpSpPr>
            <a:xfrm>
              <a:off x="3418208" y="1020992"/>
              <a:ext cx="3761422" cy="550471"/>
              <a:chOff x="3418208" y="1020992"/>
              <a:chExt cx="3761422" cy="550471"/>
            </a:xfrm>
            <a:solidFill>
              <a:srgbClr val="FFFFFF"/>
            </a:solidFill>
          </p:grpSpPr>
          <p:sp>
            <p:nvSpPr>
              <p:cNvPr id="19" name="Freeform 18">
                <a:extLst>
                  <a:ext uri="{FF2B5EF4-FFF2-40B4-BE49-F238E27FC236}">
                    <a16:creationId xmlns:a16="http://schemas.microsoft.com/office/drawing/2014/main" id="{4FF94F79-770B-25DC-E1F3-389718F0774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7550C7B-AB33-EB37-1089-06B809C2218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D6B6E2E-B202-E8D0-D790-5C8CDFFA01C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A1705C-1F68-DD27-F36E-796F1FE238D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33EE1FE-E41E-961D-D710-775E321CC25F}"/>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C627D94-2E8A-6DCC-A150-5689DB0B78F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541714F-B6FD-E489-E816-9E163AE1061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0875078-3792-E124-1126-E94C465851A2}"/>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DA0E030-CC99-877A-060B-3483B5AD431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D172600-72B7-5BB4-C7AA-86B93138158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F4F3566-07EB-E035-7C13-5C425600238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C963437-40F3-1AE0-7213-BF4B0CD64E4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E5F7A5C0-73CB-BBED-2446-BC60CE32282B}"/>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6159229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4898365"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r>
              <a:rPr lang="en-GB"/>
              <a:t>©2021 Innovative Interfaces. All rights reserved.</a:t>
            </a:r>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Tree>
    <p:extLst>
      <p:ext uri="{BB962C8B-B14F-4D97-AF65-F5344CB8AC3E}">
        <p14:creationId xmlns:p14="http://schemas.microsoft.com/office/powerpoint/2010/main" val="404572662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1_Single image - 1 line only - Min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912803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DEFAULT-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0107676"/>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F0A72917-94AF-8327-0C66-877F8B0C1694}"/>
              </a:ext>
              <a:ext uri="{C183D7F6-B498-43B3-948B-1728B52AA6E4}">
                <adec:decorative xmlns:adec="http://schemas.microsoft.com/office/drawing/2017/decorative" val="1"/>
              </a:ext>
            </a:extLst>
          </p:cNvPr>
          <p:cNvSpPr>
            <a:spLocks noGrp="1"/>
          </p:cNvSpPr>
          <p:nvPr>
            <p:ph type="pic" sz="quarter" idx="26" hasCustomPrompt="1"/>
          </p:nvPr>
        </p:nvSpPr>
        <p:spPr>
          <a:xfrm>
            <a:off x="0" y="0"/>
            <a:ext cx="12192000" cy="6858000"/>
          </a:xfrm>
          <a:custGeom>
            <a:avLst/>
            <a:gdLst>
              <a:gd name="connsiteX0" fmla="*/ 6539177 w 12192000"/>
              <a:gd name="connsiteY0" fmla="*/ 622093 h 6858000"/>
              <a:gd name="connsiteX1" fmla="*/ 6539177 w 12192000"/>
              <a:gd name="connsiteY1" fmla="*/ 632101 h 6858000"/>
              <a:gd name="connsiteX2" fmla="*/ 6511379 w 12192000"/>
              <a:gd name="connsiteY2" fmla="*/ 657676 h 6858000"/>
              <a:gd name="connsiteX3" fmla="*/ 6491364 w 12192000"/>
              <a:gd name="connsiteY3" fmla="*/ 640997 h 6858000"/>
              <a:gd name="connsiteX4" fmla="*/ 6511379 w 12192000"/>
              <a:gd name="connsiteY4" fmla="*/ 625429 h 6858000"/>
              <a:gd name="connsiteX5" fmla="*/ 6526946 w 12192000"/>
              <a:gd name="connsiteY5" fmla="*/ 625429 h 6858000"/>
              <a:gd name="connsiteX6" fmla="*/ 6539177 w 12192000"/>
              <a:gd name="connsiteY6" fmla="*/ 622093 h 6858000"/>
              <a:gd name="connsiteX7" fmla="*/ 6052150 w 12192000"/>
              <a:gd name="connsiteY7" fmla="*/ 622093 h 6858000"/>
              <a:gd name="connsiteX8" fmla="*/ 6052150 w 12192000"/>
              <a:gd name="connsiteY8" fmla="*/ 632101 h 6858000"/>
              <a:gd name="connsiteX9" fmla="*/ 6024352 w 12192000"/>
              <a:gd name="connsiteY9" fmla="*/ 657676 h 6858000"/>
              <a:gd name="connsiteX10" fmla="*/ 6004337 w 12192000"/>
              <a:gd name="connsiteY10" fmla="*/ 640997 h 6858000"/>
              <a:gd name="connsiteX11" fmla="*/ 6024352 w 12192000"/>
              <a:gd name="connsiteY11" fmla="*/ 625429 h 6858000"/>
              <a:gd name="connsiteX12" fmla="*/ 6039919 w 12192000"/>
              <a:gd name="connsiteY12" fmla="*/ 625429 h 6858000"/>
              <a:gd name="connsiteX13" fmla="*/ 6052150 w 12192000"/>
              <a:gd name="connsiteY13" fmla="*/ 622093 h 6858000"/>
              <a:gd name="connsiteX14" fmla="*/ 5555115 w 12192000"/>
              <a:gd name="connsiteY14" fmla="*/ 574279 h 6858000"/>
              <a:gd name="connsiteX15" fmla="*/ 5418348 w 12192000"/>
              <a:gd name="connsiteY15" fmla="*/ 653229 h 6858000"/>
              <a:gd name="connsiteX16" fmla="*/ 5433915 w 12192000"/>
              <a:gd name="connsiteY16" fmla="*/ 687699 h 6858000"/>
              <a:gd name="connsiteX17" fmla="*/ 5449482 w 12192000"/>
              <a:gd name="connsiteY17" fmla="*/ 709938 h 6858000"/>
              <a:gd name="connsiteX18" fmla="*/ 5588473 w 12192000"/>
              <a:gd name="connsiteY18" fmla="*/ 629877 h 6858000"/>
              <a:gd name="connsiteX19" fmla="*/ 5555115 w 12192000"/>
              <a:gd name="connsiteY19" fmla="*/ 574279 h 6858000"/>
              <a:gd name="connsiteX20" fmla="*/ 6774909 w 12192000"/>
              <a:gd name="connsiteY20" fmla="*/ 570943 h 6858000"/>
              <a:gd name="connsiteX21" fmla="*/ 6806043 w 12192000"/>
              <a:gd name="connsiteY21" fmla="*/ 596518 h 6858000"/>
              <a:gd name="connsiteX22" fmla="*/ 6742662 w 12192000"/>
              <a:gd name="connsiteY22" fmla="*/ 596518 h 6858000"/>
              <a:gd name="connsiteX23" fmla="*/ 6774909 w 12192000"/>
              <a:gd name="connsiteY23" fmla="*/ 570943 h 6858000"/>
              <a:gd name="connsiteX24" fmla="*/ 6223388 w 12192000"/>
              <a:gd name="connsiteY24" fmla="*/ 540921 h 6858000"/>
              <a:gd name="connsiteX25" fmla="*/ 6223388 w 12192000"/>
              <a:gd name="connsiteY25" fmla="*/ 575391 h 6858000"/>
              <a:gd name="connsiteX26" fmla="*/ 6243403 w 12192000"/>
              <a:gd name="connsiteY26" fmla="*/ 575391 h 6858000"/>
              <a:gd name="connsiteX27" fmla="*/ 6243403 w 12192000"/>
              <a:gd name="connsiteY27" fmla="*/ 683250 h 6858000"/>
              <a:gd name="connsiteX28" fmla="*/ 6283433 w 12192000"/>
              <a:gd name="connsiteY28" fmla="*/ 683250 h 6858000"/>
              <a:gd name="connsiteX29" fmla="*/ 6283433 w 12192000"/>
              <a:gd name="connsiteY29" fmla="*/ 540921 h 6858000"/>
              <a:gd name="connsiteX30" fmla="*/ 6297888 w 12192000"/>
              <a:gd name="connsiteY30" fmla="*/ 540920 h 6858000"/>
              <a:gd name="connsiteX31" fmla="*/ 6346814 w 12192000"/>
              <a:gd name="connsiteY31" fmla="*/ 683250 h 6858000"/>
              <a:gd name="connsiteX32" fmla="*/ 6396850 w 12192000"/>
              <a:gd name="connsiteY32" fmla="*/ 683250 h 6858000"/>
              <a:gd name="connsiteX33" fmla="*/ 6447999 w 12192000"/>
              <a:gd name="connsiteY33" fmla="*/ 540920 h 6858000"/>
              <a:gd name="connsiteX34" fmla="*/ 6405746 w 12192000"/>
              <a:gd name="connsiteY34" fmla="*/ 540920 h 6858000"/>
              <a:gd name="connsiteX35" fmla="*/ 6373500 w 12192000"/>
              <a:gd name="connsiteY35" fmla="*/ 639884 h 6858000"/>
              <a:gd name="connsiteX36" fmla="*/ 6341253 w 12192000"/>
              <a:gd name="connsiteY36" fmla="*/ 540920 h 6858000"/>
              <a:gd name="connsiteX37" fmla="*/ 6774909 w 12192000"/>
              <a:gd name="connsiteY37" fmla="*/ 538696 h 6858000"/>
              <a:gd name="connsiteX38" fmla="*/ 6701521 w 12192000"/>
              <a:gd name="connsiteY38" fmla="*/ 613198 h 6858000"/>
              <a:gd name="connsiteX39" fmla="*/ 6776020 w 12192000"/>
              <a:gd name="connsiteY39" fmla="*/ 687698 h 6858000"/>
              <a:gd name="connsiteX40" fmla="*/ 6847184 w 12192000"/>
              <a:gd name="connsiteY40" fmla="*/ 643219 h 6858000"/>
              <a:gd name="connsiteX41" fmla="*/ 6804931 w 12192000"/>
              <a:gd name="connsiteY41" fmla="*/ 638772 h 6858000"/>
              <a:gd name="connsiteX42" fmla="*/ 6776020 w 12192000"/>
              <a:gd name="connsiteY42" fmla="*/ 653227 h 6858000"/>
              <a:gd name="connsiteX43" fmla="*/ 6743775 w 12192000"/>
              <a:gd name="connsiteY43" fmla="*/ 624317 h 6858000"/>
              <a:gd name="connsiteX44" fmla="*/ 6849408 w 12192000"/>
              <a:gd name="connsiteY44" fmla="*/ 624317 h 6858000"/>
              <a:gd name="connsiteX45" fmla="*/ 6849408 w 12192000"/>
              <a:gd name="connsiteY45" fmla="*/ 623205 h 6858000"/>
              <a:gd name="connsiteX46" fmla="*/ 6774909 w 12192000"/>
              <a:gd name="connsiteY46" fmla="*/ 538696 h 6858000"/>
              <a:gd name="connsiteX47" fmla="*/ 6192254 w 12192000"/>
              <a:gd name="connsiteY47" fmla="*/ 538696 h 6858000"/>
              <a:gd name="connsiteX48" fmla="*/ 6155559 w 12192000"/>
              <a:gd name="connsiteY48" fmla="*/ 563159 h 6858000"/>
              <a:gd name="connsiteX49" fmla="*/ 6155559 w 12192000"/>
              <a:gd name="connsiteY49" fmla="*/ 540920 h 6858000"/>
              <a:gd name="connsiteX50" fmla="*/ 6116642 w 12192000"/>
              <a:gd name="connsiteY50" fmla="*/ 540920 h 6858000"/>
              <a:gd name="connsiteX51" fmla="*/ 6116642 w 12192000"/>
              <a:gd name="connsiteY51" fmla="*/ 683250 h 6858000"/>
              <a:gd name="connsiteX52" fmla="*/ 6156672 w 12192000"/>
              <a:gd name="connsiteY52" fmla="*/ 683250 h 6858000"/>
              <a:gd name="connsiteX53" fmla="*/ 6156672 w 12192000"/>
              <a:gd name="connsiteY53" fmla="*/ 615421 h 6858000"/>
              <a:gd name="connsiteX54" fmla="*/ 6186693 w 12192000"/>
              <a:gd name="connsiteY54" fmla="*/ 580951 h 6858000"/>
              <a:gd name="connsiteX55" fmla="*/ 6203373 w 12192000"/>
              <a:gd name="connsiteY55" fmla="*/ 580951 h 6858000"/>
              <a:gd name="connsiteX56" fmla="*/ 6203373 w 12192000"/>
              <a:gd name="connsiteY56" fmla="*/ 539808 h 6858000"/>
              <a:gd name="connsiteX57" fmla="*/ 6192254 w 12192000"/>
              <a:gd name="connsiteY57" fmla="*/ 538696 h 6858000"/>
              <a:gd name="connsiteX58" fmla="*/ 6519162 w 12192000"/>
              <a:gd name="connsiteY58" fmla="*/ 537584 h 6858000"/>
              <a:gd name="connsiteX59" fmla="*/ 6458006 w 12192000"/>
              <a:gd name="connsiteY59" fmla="*/ 555376 h 6858000"/>
              <a:gd name="connsiteX60" fmla="*/ 6473573 w 12192000"/>
              <a:gd name="connsiteY60" fmla="*/ 585399 h 6858000"/>
              <a:gd name="connsiteX61" fmla="*/ 6515827 w 12192000"/>
              <a:gd name="connsiteY61" fmla="*/ 572055 h 6858000"/>
              <a:gd name="connsiteX62" fmla="*/ 6539177 w 12192000"/>
              <a:gd name="connsiteY62" fmla="*/ 588735 h 6858000"/>
              <a:gd name="connsiteX63" fmla="*/ 6540290 w 12192000"/>
              <a:gd name="connsiteY63" fmla="*/ 589846 h 6858000"/>
              <a:gd name="connsiteX64" fmla="*/ 6530282 w 12192000"/>
              <a:gd name="connsiteY64" fmla="*/ 598742 h 6858000"/>
              <a:gd name="connsiteX65" fmla="*/ 6502484 w 12192000"/>
              <a:gd name="connsiteY65" fmla="*/ 598742 h 6858000"/>
              <a:gd name="connsiteX66" fmla="*/ 6451335 w 12192000"/>
              <a:gd name="connsiteY66" fmla="*/ 642108 h 6858000"/>
              <a:gd name="connsiteX67" fmla="*/ 6501371 w 12192000"/>
              <a:gd name="connsiteY67" fmla="*/ 686587 h 6858000"/>
              <a:gd name="connsiteX68" fmla="*/ 6541401 w 12192000"/>
              <a:gd name="connsiteY68" fmla="*/ 669907 h 6858000"/>
              <a:gd name="connsiteX69" fmla="*/ 6541401 w 12192000"/>
              <a:gd name="connsiteY69" fmla="*/ 683250 h 6858000"/>
              <a:gd name="connsiteX70" fmla="*/ 6581431 w 12192000"/>
              <a:gd name="connsiteY70" fmla="*/ 683250 h 6858000"/>
              <a:gd name="connsiteX71" fmla="*/ 6581431 w 12192000"/>
              <a:gd name="connsiteY71" fmla="*/ 589846 h 6858000"/>
              <a:gd name="connsiteX72" fmla="*/ 6519162 w 12192000"/>
              <a:gd name="connsiteY72" fmla="*/ 537584 h 6858000"/>
              <a:gd name="connsiteX73" fmla="*/ 6032135 w 12192000"/>
              <a:gd name="connsiteY73" fmla="*/ 537584 h 6858000"/>
              <a:gd name="connsiteX74" fmla="*/ 5970979 w 12192000"/>
              <a:gd name="connsiteY74" fmla="*/ 555376 h 6858000"/>
              <a:gd name="connsiteX75" fmla="*/ 5986546 w 12192000"/>
              <a:gd name="connsiteY75" fmla="*/ 585399 h 6858000"/>
              <a:gd name="connsiteX76" fmla="*/ 6028800 w 12192000"/>
              <a:gd name="connsiteY76" fmla="*/ 572055 h 6858000"/>
              <a:gd name="connsiteX77" fmla="*/ 6052150 w 12192000"/>
              <a:gd name="connsiteY77" fmla="*/ 588735 h 6858000"/>
              <a:gd name="connsiteX78" fmla="*/ 6053262 w 12192000"/>
              <a:gd name="connsiteY78" fmla="*/ 589846 h 6858000"/>
              <a:gd name="connsiteX79" fmla="*/ 6043254 w 12192000"/>
              <a:gd name="connsiteY79" fmla="*/ 598742 h 6858000"/>
              <a:gd name="connsiteX80" fmla="*/ 6015456 w 12192000"/>
              <a:gd name="connsiteY80" fmla="*/ 598742 h 6858000"/>
              <a:gd name="connsiteX81" fmla="*/ 5964307 w 12192000"/>
              <a:gd name="connsiteY81" fmla="*/ 642108 h 6858000"/>
              <a:gd name="connsiteX82" fmla="*/ 6014344 w 12192000"/>
              <a:gd name="connsiteY82" fmla="*/ 686587 h 6858000"/>
              <a:gd name="connsiteX83" fmla="*/ 6054373 w 12192000"/>
              <a:gd name="connsiteY83" fmla="*/ 669907 h 6858000"/>
              <a:gd name="connsiteX84" fmla="*/ 6054373 w 12192000"/>
              <a:gd name="connsiteY84" fmla="*/ 683250 h 6858000"/>
              <a:gd name="connsiteX85" fmla="*/ 6094404 w 12192000"/>
              <a:gd name="connsiteY85" fmla="*/ 683250 h 6858000"/>
              <a:gd name="connsiteX86" fmla="*/ 6094404 w 12192000"/>
              <a:gd name="connsiteY86" fmla="*/ 589846 h 6858000"/>
              <a:gd name="connsiteX87" fmla="*/ 6032135 w 12192000"/>
              <a:gd name="connsiteY87" fmla="*/ 537584 h 6858000"/>
              <a:gd name="connsiteX88" fmla="*/ 5380541 w 12192000"/>
              <a:gd name="connsiteY88" fmla="*/ 493106 h 6858000"/>
              <a:gd name="connsiteX89" fmla="*/ 5353854 w 12192000"/>
              <a:gd name="connsiteY89" fmla="*/ 494218 h 6858000"/>
              <a:gd name="connsiteX90" fmla="*/ 5353854 w 12192000"/>
              <a:gd name="connsiteY90" fmla="*/ 654340 h 6858000"/>
              <a:gd name="connsiteX91" fmla="*/ 5380541 w 12192000"/>
              <a:gd name="connsiteY91" fmla="*/ 656564 h 6858000"/>
              <a:gd name="connsiteX92" fmla="*/ 5418346 w 12192000"/>
              <a:gd name="connsiteY92" fmla="*/ 653227 h 6858000"/>
              <a:gd name="connsiteX93" fmla="*/ 5411675 w 12192000"/>
              <a:gd name="connsiteY93" fmla="*/ 516457 h 6858000"/>
              <a:gd name="connsiteX94" fmla="*/ 5418346 w 12192000"/>
              <a:gd name="connsiteY94" fmla="*/ 496442 h 6858000"/>
              <a:gd name="connsiteX95" fmla="*/ 5380541 w 12192000"/>
              <a:gd name="connsiteY95" fmla="*/ 493106 h 6858000"/>
              <a:gd name="connsiteX96" fmla="*/ 6618125 w 12192000"/>
              <a:gd name="connsiteY96" fmla="*/ 487547 h 6858000"/>
              <a:gd name="connsiteX97" fmla="*/ 6618125 w 12192000"/>
              <a:gd name="connsiteY97" fmla="*/ 542032 h 6858000"/>
              <a:gd name="connsiteX98" fmla="*/ 6595886 w 12192000"/>
              <a:gd name="connsiteY98" fmla="*/ 542032 h 6858000"/>
              <a:gd name="connsiteX99" fmla="*/ 6595886 w 12192000"/>
              <a:gd name="connsiteY99" fmla="*/ 576503 h 6858000"/>
              <a:gd name="connsiteX100" fmla="*/ 6618125 w 12192000"/>
              <a:gd name="connsiteY100" fmla="*/ 576503 h 6858000"/>
              <a:gd name="connsiteX101" fmla="*/ 6618125 w 12192000"/>
              <a:gd name="connsiteY101" fmla="*/ 654340 h 6858000"/>
              <a:gd name="connsiteX102" fmla="*/ 6659266 w 12192000"/>
              <a:gd name="connsiteY102" fmla="*/ 686587 h 6858000"/>
              <a:gd name="connsiteX103" fmla="*/ 6690401 w 12192000"/>
              <a:gd name="connsiteY103" fmla="*/ 684363 h 6858000"/>
              <a:gd name="connsiteX104" fmla="*/ 6690401 w 12192000"/>
              <a:gd name="connsiteY104" fmla="*/ 649892 h 6858000"/>
              <a:gd name="connsiteX105" fmla="*/ 6671498 w 12192000"/>
              <a:gd name="connsiteY105" fmla="*/ 649892 h 6858000"/>
              <a:gd name="connsiteX106" fmla="*/ 6658155 w 12192000"/>
              <a:gd name="connsiteY106" fmla="*/ 639884 h 6858000"/>
              <a:gd name="connsiteX107" fmla="*/ 6658155 w 12192000"/>
              <a:gd name="connsiteY107" fmla="*/ 575391 h 6858000"/>
              <a:gd name="connsiteX108" fmla="*/ 6689289 w 12192000"/>
              <a:gd name="connsiteY108" fmla="*/ 575391 h 6858000"/>
              <a:gd name="connsiteX109" fmla="*/ 6689289 w 12192000"/>
              <a:gd name="connsiteY109" fmla="*/ 540920 h 6858000"/>
              <a:gd name="connsiteX110" fmla="*/ 6658155 w 12192000"/>
              <a:gd name="connsiteY110" fmla="*/ 540920 h 6858000"/>
              <a:gd name="connsiteX111" fmla="*/ 6658155 w 12192000"/>
              <a:gd name="connsiteY111" fmla="*/ 487547 h 6858000"/>
              <a:gd name="connsiteX112" fmla="*/ 6261194 w 12192000"/>
              <a:gd name="connsiteY112" fmla="*/ 466419 h 6858000"/>
              <a:gd name="connsiteX113" fmla="*/ 6235619 w 12192000"/>
              <a:gd name="connsiteY113" fmla="*/ 491994 h 6858000"/>
              <a:gd name="connsiteX114" fmla="*/ 6261194 w 12192000"/>
              <a:gd name="connsiteY114" fmla="*/ 517570 h 6858000"/>
              <a:gd name="connsiteX115" fmla="*/ 6286768 w 12192000"/>
              <a:gd name="connsiteY115" fmla="*/ 491994 h 6858000"/>
              <a:gd name="connsiteX116" fmla="*/ 6261194 w 12192000"/>
              <a:gd name="connsiteY116" fmla="*/ 466419 h 6858000"/>
              <a:gd name="connsiteX117" fmla="*/ 5900927 w 12192000"/>
              <a:gd name="connsiteY117" fmla="*/ 466419 h 6858000"/>
              <a:gd name="connsiteX118" fmla="*/ 5900927 w 12192000"/>
              <a:gd name="connsiteY118" fmla="*/ 683250 h 6858000"/>
              <a:gd name="connsiteX119" fmla="*/ 5940957 w 12192000"/>
              <a:gd name="connsiteY119" fmla="*/ 683250 h 6858000"/>
              <a:gd name="connsiteX120" fmla="*/ 5940957 w 12192000"/>
              <a:gd name="connsiteY120" fmla="*/ 466419 h 6858000"/>
              <a:gd name="connsiteX121" fmla="*/ 5771943 w 12192000"/>
              <a:gd name="connsiteY121" fmla="*/ 461971 h 6858000"/>
              <a:gd name="connsiteX122" fmla="*/ 5658525 w 12192000"/>
              <a:gd name="connsiteY122" fmla="*/ 574279 h 6858000"/>
              <a:gd name="connsiteX123" fmla="*/ 5771943 w 12192000"/>
              <a:gd name="connsiteY123" fmla="*/ 686587 h 6858000"/>
              <a:gd name="connsiteX124" fmla="*/ 5878689 w 12192000"/>
              <a:gd name="connsiteY124" fmla="*/ 605413 h 6858000"/>
              <a:gd name="connsiteX125" fmla="*/ 5831987 w 12192000"/>
              <a:gd name="connsiteY125" fmla="*/ 605413 h 6858000"/>
              <a:gd name="connsiteX126" fmla="*/ 5773054 w 12192000"/>
              <a:gd name="connsiteY126" fmla="*/ 646557 h 6858000"/>
              <a:gd name="connsiteX127" fmla="*/ 5705227 w 12192000"/>
              <a:gd name="connsiteY127" fmla="*/ 574279 h 6858000"/>
              <a:gd name="connsiteX128" fmla="*/ 5773054 w 12192000"/>
              <a:gd name="connsiteY128" fmla="*/ 502002 h 6858000"/>
              <a:gd name="connsiteX129" fmla="*/ 5830875 w 12192000"/>
              <a:gd name="connsiteY129" fmla="*/ 543145 h 6858000"/>
              <a:gd name="connsiteX130" fmla="*/ 5878689 w 12192000"/>
              <a:gd name="connsiteY130" fmla="*/ 543145 h 6858000"/>
              <a:gd name="connsiteX131" fmla="*/ 5771943 w 12192000"/>
              <a:gd name="connsiteY131" fmla="*/ 461971 h 6858000"/>
              <a:gd name="connsiteX132" fmla="*/ 5449482 w 12192000"/>
              <a:gd name="connsiteY132" fmla="*/ 438620 h 6858000"/>
              <a:gd name="connsiteX133" fmla="*/ 5418348 w 12192000"/>
              <a:gd name="connsiteY133" fmla="*/ 495330 h 6858000"/>
              <a:gd name="connsiteX134" fmla="*/ 5554004 w 12192000"/>
              <a:gd name="connsiteY134" fmla="*/ 574279 h 6858000"/>
              <a:gd name="connsiteX135" fmla="*/ 5587363 w 12192000"/>
              <a:gd name="connsiteY135" fmla="*/ 518681 h 6858000"/>
              <a:gd name="connsiteX136" fmla="*/ 5449482 w 12192000"/>
              <a:gd name="connsiteY136" fmla="*/ 438620 h 6858000"/>
              <a:gd name="connsiteX137" fmla="*/ 0 w 12192000"/>
              <a:gd name="connsiteY137" fmla="*/ 0 h 6858000"/>
              <a:gd name="connsiteX138" fmla="*/ 12192000 w 12192000"/>
              <a:gd name="connsiteY138" fmla="*/ 0 h 6858000"/>
              <a:gd name="connsiteX139" fmla="*/ 12192000 w 12192000"/>
              <a:gd name="connsiteY139" fmla="*/ 6858000 h 6858000"/>
              <a:gd name="connsiteX140" fmla="*/ 0 w 12192000"/>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192000" h="6858000">
                <a:moveTo>
                  <a:pt x="6539177" y="622093"/>
                </a:moveTo>
                <a:lnTo>
                  <a:pt x="6539177" y="632101"/>
                </a:lnTo>
                <a:cubicBezTo>
                  <a:pt x="6539177" y="649892"/>
                  <a:pt x="6523610" y="657676"/>
                  <a:pt x="6511379" y="657676"/>
                </a:cubicBezTo>
                <a:cubicBezTo>
                  <a:pt x="6499147" y="657676"/>
                  <a:pt x="6491364" y="651005"/>
                  <a:pt x="6491364" y="640997"/>
                </a:cubicBezTo>
                <a:cubicBezTo>
                  <a:pt x="6491364" y="630989"/>
                  <a:pt x="6499147" y="625429"/>
                  <a:pt x="6511379" y="625429"/>
                </a:cubicBezTo>
                <a:lnTo>
                  <a:pt x="6526946" y="625429"/>
                </a:lnTo>
                <a:cubicBezTo>
                  <a:pt x="6532505" y="625429"/>
                  <a:pt x="6536953" y="624317"/>
                  <a:pt x="6539177" y="622093"/>
                </a:cubicBezTo>
                <a:close/>
                <a:moveTo>
                  <a:pt x="6052150" y="622093"/>
                </a:moveTo>
                <a:lnTo>
                  <a:pt x="6052150" y="632101"/>
                </a:lnTo>
                <a:cubicBezTo>
                  <a:pt x="6052150" y="649892"/>
                  <a:pt x="6036582" y="657676"/>
                  <a:pt x="6024352" y="657676"/>
                </a:cubicBezTo>
                <a:cubicBezTo>
                  <a:pt x="6012120" y="657676"/>
                  <a:pt x="6004337" y="651005"/>
                  <a:pt x="6004337" y="640997"/>
                </a:cubicBezTo>
                <a:cubicBezTo>
                  <a:pt x="6004337" y="630989"/>
                  <a:pt x="6012120" y="625429"/>
                  <a:pt x="6024352" y="625429"/>
                </a:cubicBezTo>
                <a:lnTo>
                  <a:pt x="6039919" y="625429"/>
                </a:lnTo>
                <a:cubicBezTo>
                  <a:pt x="6045478" y="625429"/>
                  <a:pt x="6049926" y="624317"/>
                  <a:pt x="6052150" y="622093"/>
                </a:cubicBezTo>
                <a:close/>
                <a:moveTo>
                  <a:pt x="5555115" y="574279"/>
                </a:moveTo>
                <a:cubicBezTo>
                  <a:pt x="5520646" y="615421"/>
                  <a:pt x="5472832" y="644332"/>
                  <a:pt x="5418348" y="653229"/>
                </a:cubicBezTo>
                <a:cubicBezTo>
                  <a:pt x="5422796" y="664348"/>
                  <a:pt x="5428354" y="676579"/>
                  <a:pt x="5433915" y="687699"/>
                </a:cubicBezTo>
                <a:cubicBezTo>
                  <a:pt x="5438363" y="695482"/>
                  <a:pt x="5443922" y="703266"/>
                  <a:pt x="5449482" y="709938"/>
                </a:cubicBezTo>
                <a:cubicBezTo>
                  <a:pt x="5502855" y="696595"/>
                  <a:pt x="5550668" y="668796"/>
                  <a:pt x="5588473" y="629877"/>
                </a:cubicBezTo>
                <a:cubicBezTo>
                  <a:pt x="5579578" y="609861"/>
                  <a:pt x="5568459" y="590959"/>
                  <a:pt x="5555115" y="574279"/>
                </a:cubicBezTo>
                <a:close/>
                <a:moveTo>
                  <a:pt x="6774909" y="570943"/>
                </a:moveTo>
                <a:cubicBezTo>
                  <a:pt x="6791587" y="570943"/>
                  <a:pt x="6803819" y="582062"/>
                  <a:pt x="6806043" y="596518"/>
                </a:cubicBezTo>
                <a:lnTo>
                  <a:pt x="6742662" y="596518"/>
                </a:lnTo>
                <a:cubicBezTo>
                  <a:pt x="6745999" y="580951"/>
                  <a:pt x="6758229" y="570943"/>
                  <a:pt x="6774909" y="570943"/>
                </a:cubicBezTo>
                <a:close/>
                <a:moveTo>
                  <a:pt x="6223388" y="540921"/>
                </a:moveTo>
                <a:lnTo>
                  <a:pt x="6223388" y="575391"/>
                </a:lnTo>
                <a:lnTo>
                  <a:pt x="6243403" y="575391"/>
                </a:lnTo>
                <a:lnTo>
                  <a:pt x="6243403" y="683250"/>
                </a:lnTo>
                <a:lnTo>
                  <a:pt x="6283433" y="683250"/>
                </a:lnTo>
                <a:lnTo>
                  <a:pt x="6283433" y="540921"/>
                </a:lnTo>
                <a:close/>
                <a:moveTo>
                  <a:pt x="6297888" y="540920"/>
                </a:moveTo>
                <a:lnTo>
                  <a:pt x="6346814" y="683250"/>
                </a:lnTo>
                <a:lnTo>
                  <a:pt x="6396850" y="683250"/>
                </a:lnTo>
                <a:lnTo>
                  <a:pt x="6447999" y="540920"/>
                </a:lnTo>
                <a:lnTo>
                  <a:pt x="6405746" y="540920"/>
                </a:lnTo>
                <a:lnTo>
                  <a:pt x="6373500" y="639884"/>
                </a:lnTo>
                <a:lnTo>
                  <a:pt x="6341253" y="540920"/>
                </a:lnTo>
                <a:close/>
                <a:moveTo>
                  <a:pt x="6774909" y="538696"/>
                </a:moveTo>
                <a:cubicBezTo>
                  <a:pt x="6732655" y="538696"/>
                  <a:pt x="6701521" y="569830"/>
                  <a:pt x="6701521" y="613198"/>
                </a:cubicBezTo>
                <a:cubicBezTo>
                  <a:pt x="6701521" y="656564"/>
                  <a:pt x="6743775" y="687698"/>
                  <a:pt x="6776020" y="687698"/>
                </a:cubicBezTo>
                <a:cubicBezTo>
                  <a:pt x="6808267" y="687698"/>
                  <a:pt x="6834954" y="673242"/>
                  <a:pt x="6847184" y="643219"/>
                </a:cubicBezTo>
                <a:lnTo>
                  <a:pt x="6804931" y="638772"/>
                </a:lnTo>
                <a:cubicBezTo>
                  <a:pt x="6799372" y="647667"/>
                  <a:pt x="6793811" y="653227"/>
                  <a:pt x="6776020" y="653227"/>
                </a:cubicBezTo>
                <a:cubicBezTo>
                  <a:pt x="6758229" y="653227"/>
                  <a:pt x="6745999" y="639884"/>
                  <a:pt x="6743775" y="624317"/>
                </a:cubicBezTo>
                <a:lnTo>
                  <a:pt x="6849408" y="624317"/>
                </a:lnTo>
                <a:lnTo>
                  <a:pt x="6849408" y="623205"/>
                </a:lnTo>
                <a:cubicBezTo>
                  <a:pt x="6849408" y="564271"/>
                  <a:pt x="6817163" y="538696"/>
                  <a:pt x="6774909" y="538696"/>
                </a:cubicBezTo>
                <a:close/>
                <a:moveTo>
                  <a:pt x="6192254" y="538696"/>
                </a:moveTo>
                <a:cubicBezTo>
                  <a:pt x="6174463" y="538696"/>
                  <a:pt x="6161119" y="547591"/>
                  <a:pt x="6155559" y="563159"/>
                </a:cubicBezTo>
                <a:lnTo>
                  <a:pt x="6155559" y="540920"/>
                </a:lnTo>
                <a:lnTo>
                  <a:pt x="6116642" y="540920"/>
                </a:lnTo>
                <a:lnTo>
                  <a:pt x="6116642" y="683250"/>
                </a:lnTo>
                <a:lnTo>
                  <a:pt x="6156672" y="683250"/>
                </a:lnTo>
                <a:lnTo>
                  <a:pt x="6156672" y="615421"/>
                </a:lnTo>
                <a:cubicBezTo>
                  <a:pt x="6156672" y="590958"/>
                  <a:pt x="6166679" y="580951"/>
                  <a:pt x="6186693" y="580951"/>
                </a:cubicBezTo>
                <a:lnTo>
                  <a:pt x="6203373" y="580951"/>
                </a:lnTo>
                <a:cubicBezTo>
                  <a:pt x="6203373" y="580951"/>
                  <a:pt x="6203373" y="539808"/>
                  <a:pt x="6203373" y="539808"/>
                </a:cubicBezTo>
                <a:cubicBezTo>
                  <a:pt x="6200037" y="538696"/>
                  <a:pt x="6210045" y="538696"/>
                  <a:pt x="6192254" y="538696"/>
                </a:cubicBezTo>
                <a:close/>
                <a:moveTo>
                  <a:pt x="6519162" y="537584"/>
                </a:moveTo>
                <a:cubicBezTo>
                  <a:pt x="6484693" y="537584"/>
                  <a:pt x="6458006" y="555376"/>
                  <a:pt x="6458006" y="555376"/>
                </a:cubicBezTo>
                <a:lnTo>
                  <a:pt x="6473573" y="585399"/>
                </a:lnTo>
                <a:cubicBezTo>
                  <a:pt x="6483580" y="578727"/>
                  <a:pt x="6500260" y="572055"/>
                  <a:pt x="6515827" y="572055"/>
                </a:cubicBezTo>
                <a:cubicBezTo>
                  <a:pt x="6531394" y="572055"/>
                  <a:pt x="6539177" y="578727"/>
                  <a:pt x="6539177" y="588735"/>
                </a:cubicBezTo>
                <a:lnTo>
                  <a:pt x="6540290" y="589846"/>
                </a:lnTo>
                <a:cubicBezTo>
                  <a:pt x="6540290" y="595407"/>
                  <a:pt x="6536953" y="598742"/>
                  <a:pt x="6530282" y="598742"/>
                </a:cubicBezTo>
                <a:lnTo>
                  <a:pt x="6502484" y="598742"/>
                </a:lnTo>
                <a:cubicBezTo>
                  <a:pt x="6471349" y="598742"/>
                  <a:pt x="6451335" y="618758"/>
                  <a:pt x="6451335" y="642108"/>
                </a:cubicBezTo>
                <a:cubicBezTo>
                  <a:pt x="6451335" y="665459"/>
                  <a:pt x="6471349" y="686587"/>
                  <a:pt x="6501371" y="686587"/>
                </a:cubicBezTo>
                <a:cubicBezTo>
                  <a:pt x="6518051" y="686587"/>
                  <a:pt x="6533618" y="681026"/>
                  <a:pt x="6541401" y="669907"/>
                </a:cubicBezTo>
                <a:lnTo>
                  <a:pt x="6541401" y="683250"/>
                </a:lnTo>
                <a:lnTo>
                  <a:pt x="6581431" y="683250"/>
                </a:lnTo>
                <a:lnTo>
                  <a:pt x="6581431" y="589846"/>
                </a:lnTo>
                <a:cubicBezTo>
                  <a:pt x="6581431" y="552040"/>
                  <a:pt x="6553633" y="537584"/>
                  <a:pt x="6519162" y="537584"/>
                </a:cubicBezTo>
                <a:close/>
                <a:moveTo>
                  <a:pt x="6032135" y="537584"/>
                </a:moveTo>
                <a:cubicBezTo>
                  <a:pt x="5997665" y="537584"/>
                  <a:pt x="5970979" y="555376"/>
                  <a:pt x="5970979" y="555376"/>
                </a:cubicBezTo>
                <a:lnTo>
                  <a:pt x="5986546" y="585399"/>
                </a:lnTo>
                <a:cubicBezTo>
                  <a:pt x="5996553" y="578727"/>
                  <a:pt x="6013232" y="572055"/>
                  <a:pt x="6028800" y="572055"/>
                </a:cubicBezTo>
                <a:cubicBezTo>
                  <a:pt x="6044367" y="572055"/>
                  <a:pt x="6052150" y="578727"/>
                  <a:pt x="6052150" y="588735"/>
                </a:cubicBezTo>
                <a:lnTo>
                  <a:pt x="6053262" y="589846"/>
                </a:lnTo>
                <a:cubicBezTo>
                  <a:pt x="6053262" y="595407"/>
                  <a:pt x="6049926" y="598742"/>
                  <a:pt x="6043254" y="598742"/>
                </a:cubicBezTo>
                <a:lnTo>
                  <a:pt x="6015456" y="598742"/>
                </a:lnTo>
                <a:cubicBezTo>
                  <a:pt x="5984322" y="598742"/>
                  <a:pt x="5964307" y="618758"/>
                  <a:pt x="5964307" y="642108"/>
                </a:cubicBezTo>
                <a:cubicBezTo>
                  <a:pt x="5964307" y="665459"/>
                  <a:pt x="5984322" y="686587"/>
                  <a:pt x="6014344" y="686587"/>
                </a:cubicBezTo>
                <a:cubicBezTo>
                  <a:pt x="6031023" y="686587"/>
                  <a:pt x="6046591" y="681026"/>
                  <a:pt x="6054373" y="669907"/>
                </a:cubicBezTo>
                <a:lnTo>
                  <a:pt x="6054373" y="683250"/>
                </a:lnTo>
                <a:lnTo>
                  <a:pt x="6094404" y="683250"/>
                </a:lnTo>
                <a:lnTo>
                  <a:pt x="6094404" y="589846"/>
                </a:lnTo>
                <a:cubicBezTo>
                  <a:pt x="6094404" y="552040"/>
                  <a:pt x="6066605" y="537584"/>
                  <a:pt x="6032135" y="537584"/>
                </a:cubicBezTo>
                <a:close/>
                <a:moveTo>
                  <a:pt x="5380541" y="493106"/>
                </a:moveTo>
                <a:cubicBezTo>
                  <a:pt x="5367197" y="493106"/>
                  <a:pt x="5362750" y="493106"/>
                  <a:pt x="5353854" y="494218"/>
                </a:cubicBezTo>
                <a:cubicBezTo>
                  <a:pt x="5339399" y="545368"/>
                  <a:pt x="5338287" y="600966"/>
                  <a:pt x="5353854" y="654340"/>
                </a:cubicBezTo>
                <a:cubicBezTo>
                  <a:pt x="5362750" y="654340"/>
                  <a:pt x="5371645" y="656564"/>
                  <a:pt x="5380541" y="656564"/>
                </a:cubicBezTo>
                <a:cubicBezTo>
                  <a:pt x="5393884" y="656564"/>
                  <a:pt x="5406116" y="655451"/>
                  <a:pt x="5418346" y="653227"/>
                </a:cubicBezTo>
                <a:cubicBezTo>
                  <a:pt x="5401668" y="609861"/>
                  <a:pt x="5399444" y="562047"/>
                  <a:pt x="5411675" y="516457"/>
                </a:cubicBezTo>
                <a:cubicBezTo>
                  <a:pt x="5413899" y="509785"/>
                  <a:pt x="5416123" y="503114"/>
                  <a:pt x="5418346" y="496442"/>
                </a:cubicBezTo>
                <a:cubicBezTo>
                  <a:pt x="5406116" y="494218"/>
                  <a:pt x="5393884" y="493106"/>
                  <a:pt x="5380541" y="493106"/>
                </a:cubicBezTo>
                <a:close/>
                <a:moveTo>
                  <a:pt x="6618125" y="487547"/>
                </a:moveTo>
                <a:lnTo>
                  <a:pt x="6618125" y="542032"/>
                </a:lnTo>
                <a:lnTo>
                  <a:pt x="6595886" y="542032"/>
                </a:lnTo>
                <a:lnTo>
                  <a:pt x="6595886" y="576503"/>
                </a:lnTo>
                <a:lnTo>
                  <a:pt x="6618125" y="576503"/>
                </a:lnTo>
                <a:lnTo>
                  <a:pt x="6618125" y="654340"/>
                </a:lnTo>
                <a:cubicBezTo>
                  <a:pt x="6618125" y="683250"/>
                  <a:pt x="6639251" y="686587"/>
                  <a:pt x="6659266" y="686587"/>
                </a:cubicBezTo>
                <a:cubicBezTo>
                  <a:pt x="6670386" y="686587"/>
                  <a:pt x="6690401" y="684363"/>
                  <a:pt x="6690401" y="684363"/>
                </a:cubicBezTo>
                <a:lnTo>
                  <a:pt x="6690401" y="649892"/>
                </a:lnTo>
                <a:cubicBezTo>
                  <a:pt x="6690401" y="649892"/>
                  <a:pt x="6681505" y="649892"/>
                  <a:pt x="6671498" y="649892"/>
                </a:cubicBezTo>
                <a:cubicBezTo>
                  <a:pt x="6664827" y="649892"/>
                  <a:pt x="6658155" y="648780"/>
                  <a:pt x="6658155" y="639884"/>
                </a:cubicBezTo>
                <a:lnTo>
                  <a:pt x="6658155" y="575391"/>
                </a:lnTo>
                <a:lnTo>
                  <a:pt x="6689289" y="575391"/>
                </a:lnTo>
                <a:lnTo>
                  <a:pt x="6689289" y="540920"/>
                </a:lnTo>
                <a:lnTo>
                  <a:pt x="6658155" y="540920"/>
                </a:lnTo>
                <a:lnTo>
                  <a:pt x="6658155" y="487547"/>
                </a:lnTo>
                <a:close/>
                <a:moveTo>
                  <a:pt x="6261194" y="466419"/>
                </a:moveTo>
                <a:cubicBezTo>
                  <a:pt x="6246738" y="466419"/>
                  <a:pt x="6235619" y="477539"/>
                  <a:pt x="6235619" y="491994"/>
                </a:cubicBezTo>
                <a:cubicBezTo>
                  <a:pt x="6235619" y="506450"/>
                  <a:pt x="6246738" y="517570"/>
                  <a:pt x="6261194" y="517570"/>
                </a:cubicBezTo>
                <a:cubicBezTo>
                  <a:pt x="6275648" y="517570"/>
                  <a:pt x="6286768" y="505338"/>
                  <a:pt x="6286768" y="491994"/>
                </a:cubicBezTo>
                <a:cubicBezTo>
                  <a:pt x="6286768" y="478651"/>
                  <a:pt x="6275648" y="466419"/>
                  <a:pt x="6261194" y="466419"/>
                </a:cubicBezTo>
                <a:close/>
                <a:moveTo>
                  <a:pt x="5900927" y="466419"/>
                </a:moveTo>
                <a:lnTo>
                  <a:pt x="5900927" y="683250"/>
                </a:lnTo>
                <a:lnTo>
                  <a:pt x="5940957" y="683250"/>
                </a:lnTo>
                <a:lnTo>
                  <a:pt x="5940957" y="466419"/>
                </a:lnTo>
                <a:close/>
                <a:moveTo>
                  <a:pt x="5771943" y="461971"/>
                </a:moveTo>
                <a:cubicBezTo>
                  <a:pt x="5707450" y="461971"/>
                  <a:pt x="5658525" y="508674"/>
                  <a:pt x="5658525" y="574279"/>
                </a:cubicBezTo>
                <a:cubicBezTo>
                  <a:pt x="5658525" y="639884"/>
                  <a:pt x="5723017" y="686587"/>
                  <a:pt x="5771943" y="686587"/>
                </a:cubicBezTo>
                <a:cubicBezTo>
                  <a:pt x="5820868" y="686587"/>
                  <a:pt x="5866457" y="656564"/>
                  <a:pt x="5878689" y="605413"/>
                </a:cubicBezTo>
                <a:lnTo>
                  <a:pt x="5831987" y="605413"/>
                </a:lnTo>
                <a:cubicBezTo>
                  <a:pt x="5824203" y="630989"/>
                  <a:pt x="5801964" y="646557"/>
                  <a:pt x="5773054" y="646557"/>
                </a:cubicBezTo>
                <a:cubicBezTo>
                  <a:pt x="5731913" y="646557"/>
                  <a:pt x="5705227" y="615421"/>
                  <a:pt x="5705227" y="574279"/>
                </a:cubicBezTo>
                <a:cubicBezTo>
                  <a:pt x="5705227" y="533137"/>
                  <a:pt x="5731913" y="502002"/>
                  <a:pt x="5773054" y="502002"/>
                </a:cubicBezTo>
                <a:cubicBezTo>
                  <a:pt x="5800853" y="502002"/>
                  <a:pt x="5823092" y="517570"/>
                  <a:pt x="5830875" y="543145"/>
                </a:cubicBezTo>
                <a:lnTo>
                  <a:pt x="5878689" y="543145"/>
                </a:lnTo>
                <a:cubicBezTo>
                  <a:pt x="5865345" y="491994"/>
                  <a:pt x="5836435" y="461971"/>
                  <a:pt x="5771943" y="461971"/>
                </a:cubicBezTo>
                <a:close/>
                <a:moveTo>
                  <a:pt x="5449482" y="438620"/>
                </a:moveTo>
                <a:cubicBezTo>
                  <a:pt x="5436139" y="456411"/>
                  <a:pt x="5426131" y="475315"/>
                  <a:pt x="5418348" y="495330"/>
                </a:cubicBezTo>
                <a:cubicBezTo>
                  <a:pt x="5472832" y="504225"/>
                  <a:pt x="5520646" y="533137"/>
                  <a:pt x="5554004" y="574279"/>
                </a:cubicBezTo>
                <a:cubicBezTo>
                  <a:pt x="5567347" y="557599"/>
                  <a:pt x="5579578" y="538696"/>
                  <a:pt x="5587363" y="518681"/>
                </a:cubicBezTo>
                <a:cubicBezTo>
                  <a:pt x="5550668" y="480875"/>
                  <a:pt x="5502855" y="451963"/>
                  <a:pt x="5449482" y="438620"/>
                </a:cubicBezTo>
                <a:close/>
                <a:moveTo>
                  <a:pt x="0" y="0"/>
                </a:moveTo>
                <a:lnTo>
                  <a:pt x="12192000" y="0"/>
                </a:lnTo>
                <a:lnTo>
                  <a:pt x="12192000"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dirty="0"/>
              <a:t>Drag picture file to insert dark background image</a:t>
            </a:r>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782623"/>
            <a:ext cx="9505950" cy="719138"/>
          </a:xfrm>
          <a:prstGeom prst="rect">
            <a:avLst/>
          </a:prstGeom>
        </p:spPr>
        <p:txBody>
          <a:bodyPr lIns="0" tIns="36000" rIns="0" bIns="0" anchor="t" anchorCtr="0">
            <a:noAutofit/>
          </a:bodyPr>
          <a:lstStyle>
            <a:lvl1pPr marL="0" indent="0" algn="ctr">
              <a:lnSpc>
                <a:spcPct val="95000"/>
              </a:lnSpc>
              <a:spcBef>
                <a:spcPts val="0"/>
              </a:spcBef>
              <a:buNone/>
              <a:defRPr sz="5400" spc="-100" baseline="0">
                <a:solidFill>
                  <a:schemeClr val="accent1"/>
                </a:solidFill>
                <a:latin typeface="+mj-lt"/>
              </a:defRPr>
            </a:lvl1pPr>
          </a:lstStyle>
          <a:p>
            <a:pPr lvl="0"/>
            <a:r>
              <a:rPr lang="en-US" dirty="0"/>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95000"/>
              </a:lnSpc>
              <a:buNone/>
              <a:defRPr sz="2400">
                <a:solidFill>
                  <a:schemeClr val="bg1"/>
                </a:solidFill>
                <a:latin typeface="+mn-lt"/>
              </a:defRPr>
            </a:lvl1pPr>
          </a:lstStyle>
          <a:p>
            <a:pPr lvl="0"/>
            <a:r>
              <a:rPr lang="en-US" dirty="0"/>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Forename Surname  |  Month 00, 0000</a:t>
            </a:r>
            <a:endParaRPr lang="en-GB" dirty="0"/>
          </a:p>
        </p:txBody>
      </p:sp>
    </p:spTree>
    <p:extLst>
      <p:ext uri="{BB962C8B-B14F-4D97-AF65-F5344CB8AC3E}">
        <p14:creationId xmlns:p14="http://schemas.microsoft.com/office/powerpoint/2010/main" val="975821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B355C492-E9E9-DC1C-3B77-CC0E3DA882FF}"/>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bg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49E0D9F8-8C6C-3416-AA71-A2DAB648CED0}"/>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E6828645-E82C-19AD-0097-02B0ADBDD60B}"/>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3FF44564-D377-C5A0-0C8C-B19AA3DC6678}"/>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E26C34-0348-9744-55C0-F2E56C63826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B7D6D99-686A-6723-E40A-7306FE520D5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9415A87-9DA8-9996-27C5-20C9C5FAE575}"/>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23951F72-1515-16B8-52ED-E45732864C4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67A0993-1CCD-D60B-2578-25031ED63A07}"/>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31627C8-7BAD-EE39-4DCD-BE6AB3D2F69F}"/>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921BE80-3E95-3EDB-047B-D41D4A0CD7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0F6BE2A-ABAB-BC39-CBB5-6B85E29F8F8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A903FDB-6428-A912-5CFF-626B518A146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8BC69EB-F195-4757-3937-5DADEDDE60B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50A761-2C4C-3D2A-312D-7A72137A185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061D102-E929-B9D5-3F26-D165EBF5A7B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DC5455A-A833-A973-EDAF-79619ADC421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96BF00A1-70A7-4F32-D499-BA30EDEDC29D}"/>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99E491A-FFEC-2F51-3722-BD7CA6848CC0}"/>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B920D69E-BB41-0E6B-72B9-6A9331A3FF86}"/>
                </a:ext>
              </a:extLst>
            </p:cNvPr>
            <p:cNvGrpSpPr/>
            <p:nvPr/>
          </p:nvGrpSpPr>
          <p:grpSpPr>
            <a:xfrm>
              <a:off x="3418208" y="1020992"/>
              <a:ext cx="3761422" cy="550471"/>
              <a:chOff x="3418208" y="1020992"/>
              <a:chExt cx="3761422" cy="550471"/>
            </a:xfrm>
            <a:solidFill>
              <a:srgbClr val="FFFFFF"/>
            </a:solidFill>
          </p:grpSpPr>
          <p:sp>
            <p:nvSpPr>
              <p:cNvPr id="7" name="Freeform 6">
                <a:extLst>
                  <a:ext uri="{FF2B5EF4-FFF2-40B4-BE49-F238E27FC236}">
                    <a16:creationId xmlns:a16="http://schemas.microsoft.com/office/drawing/2014/main" id="{030AD6CE-1A7B-945C-6EE6-88798EB8489C}"/>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133E04B9-0865-0B69-45F6-50360ABDCDC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D9E27FD-4134-B769-4E58-81515A378F5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A9E5738-5B8C-9B18-5DC2-7C4720F996E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1CB7CAF5-0401-AF97-F6B6-960C90F4CC9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433747F-40CD-F273-1EF4-6104BCAF2D9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A4E621B-51EF-1980-198F-33A4DF5C855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BF3A4F7-FD04-1DAA-846A-A9147F1A4DD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FC7C956-AD08-DFE5-70FE-13FCD7239F62}"/>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8E58D8A-EE0E-6EE0-CAF4-D39F6FB1DDE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D28B03E-F8FE-8E27-9DD6-7F2C4A529F2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96F6388-602D-A69E-19CB-A5E15A24AEE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56F8E34-D765-1A2A-93B8-217DB09E30A4}"/>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9536642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ext / Chart / Table_Light - Blank">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34422788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417914208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Single Textbox - Three Line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solidFill>
                  <a:schemeClr val="tx1"/>
                </a:solidFill>
              </a:defRPr>
            </a:lvl1pPr>
          </a:lstStyle>
          <a:p>
            <a:r>
              <a:rPr lang="en-US" dirty="0"/>
              <a:t>Header avenir demi 24pt</a:t>
            </a:r>
            <a:br>
              <a:rPr lang="en-US" dirty="0"/>
            </a:br>
            <a:r>
              <a:rPr lang="en-US" dirty="0"/>
              <a:t>Optional second line</a:t>
            </a:r>
            <a:br>
              <a:rPr lang="en-US" dirty="0"/>
            </a:br>
            <a:r>
              <a:rPr lang="en-US" dirty="0"/>
              <a:t>Third line</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49192185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57681730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99774848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 uri="{C183D7F6-B498-43B3-948B-1728B52AA6E4}">
                <adec:decorative xmlns:adec="http://schemas.microsoft.com/office/drawing/2017/decorative" val="0"/>
              </a:ext>
            </a:extLst>
          </p:cNvPr>
          <p:cNvSpPr>
            <a:spLocks noGrp="1"/>
          </p:cNvSpPr>
          <p:nvPr>
            <p:ph type="pic" sz="quarter" idx="20" hasCustomPrompt="1"/>
          </p:nvPr>
        </p:nvSpPr>
        <p:spPr>
          <a:xfrm>
            <a:off x="550863"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76872447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2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6173271"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6172903"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6172903" y="3437244"/>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23912001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21819935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88196007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2437322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Text Placeholder 64">
            <a:extLst>
              <a:ext uri="{FF2B5EF4-FFF2-40B4-BE49-F238E27FC236}">
                <a16:creationId xmlns:a16="http://schemas.microsoft.com/office/drawing/2014/main" id="{000E604C-FA65-9156-153E-BC892C3A4C27}"/>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tx1"/>
                </a:solidFill>
              </a:defRPr>
            </a:lvl1pPr>
          </a:lstStyle>
          <a:p>
            <a:pPr lvl="0"/>
            <a:r>
              <a:rPr lang="en-GB" dirty="0"/>
              <a:t>Agenda</a:t>
            </a:r>
            <a:endParaRPr lang="en-NL" dirty="0"/>
          </a:p>
        </p:txBody>
      </p:sp>
      <p:sp>
        <p:nvSpPr>
          <p:cNvPr id="36" name="Text Placeholder 33">
            <a:extLst>
              <a:ext uri="{FF2B5EF4-FFF2-40B4-BE49-F238E27FC236}">
                <a16:creationId xmlns:a16="http://schemas.microsoft.com/office/drawing/2014/main" id="{2F52A3D6-A779-E599-CEFB-988B0BF3B042}"/>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oup 1">
            <a:extLst>
              <a:ext uri="{FF2B5EF4-FFF2-40B4-BE49-F238E27FC236}">
                <a16:creationId xmlns:a16="http://schemas.microsoft.com/office/drawing/2014/main" id="{6B41E6BE-406C-562F-63C7-FF7E9FF71015}"/>
              </a:ext>
            </a:extLst>
          </p:cNvPr>
          <p:cNvGrpSpPr/>
          <p:nvPr userDrawn="1"/>
        </p:nvGrpSpPr>
        <p:grpSpPr>
          <a:xfrm>
            <a:off x="356788" y="6314222"/>
            <a:ext cx="1373902" cy="388189"/>
            <a:chOff x="5284371" y="428067"/>
            <a:chExt cx="1625355" cy="459236"/>
          </a:xfrm>
        </p:grpSpPr>
        <p:sp>
          <p:nvSpPr>
            <p:cNvPr id="7" name="Freeform 6">
              <a:extLst>
                <a:ext uri="{FF2B5EF4-FFF2-40B4-BE49-F238E27FC236}">
                  <a16:creationId xmlns:a16="http://schemas.microsoft.com/office/drawing/2014/main" id="{9F9B15E8-CF1E-605C-80FC-8468985123E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7955A83E-B5D7-4A01-E4C1-40970AA1D4DB}"/>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6C9BDB4-2236-8CF8-241C-D0AC8B19B891}"/>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84C1873-8EB7-11D5-F5E3-6ACE0BBB0C1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F36F6E9-E89F-707A-67E4-140B4D5E7DE9}"/>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F3A196-A91D-0C5C-B0D6-69D68181423A}"/>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8AB1778D-B857-AC3E-FD95-9EE4FD9AC7DA}"/>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DD665DE-112B-366D-4A31-67DEA3791E7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028ED04-F316-05B3-C0D4-1F7AF8C7A497}"/>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02B912E-8FBC-D29A-ECCF-C07B9061B86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C9C2AEA-4A73-D3AF-FD1F-2B79132E8BD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351187F-6F97-BBF9-700A-FC199B7624EA}"/>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99A50A9-74A5-72D0-9052-CB2A0D94F7A6}"/>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2D2A0B-F9CD-C399-4F15-AC5D7CB584B7}"/>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364F66D-19E0-67B1-D32A-029898D34D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4A6402-0A07-DB07-DC16-D1440CB5A26A}"/>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A710F54-768C-82DB-307F-151E286322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2CDF273-622A-76D9-4B08-D433416EF6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B695C9-94DD-52AB-B218-27E551269034}"/>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2324F8B-D94A-6B81-5572-134B32FF33E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2C8F1E2-8784-C6C3-15D7-1B482224D43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B0710C1-81A7-7AF9-5B7A-0EE3D581EC9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1CBF3A8-6253-E3B8-02DF-461C481D4624}"/>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A7BA5D9-8FDF-0AFD-0791-BF4BC4A5D9E4}"/>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8D4AF5D-E732-7830-5E7C-02C78D93C53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A7BE3126-3278-1F47-39A9-19473C4E4B87}"/>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6120723-9939-C40A-F78F-ED0215426590}"/>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201FAFE-9054-3B06-43E7-37DA439E3CFB}"/>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66095039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6095997" y="0"/>
            <a:ext cx="6096003"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itle 1">
            <a:extLst>
              <a:ext uri="{FF2B5EF4-FFF2-40B4-BE49-F238E27FC236}">
                <a16:creationId xmlns:a16="http://schemas.microsoft.com/office/drawing/2014/main" id="{72173C6D-32FE-71CF-2FBB-512DB6CF2C3F}"/>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7" name="Text Placeholder 9">
            <a:extLst>
              <a:ext uri="{FF2B5EF4-FFF2-40B4-BE49-F238E27FC236}">
                <a16:creationId xmlns:a16="http://schemas.microsoft.com/office/drawing/2014/main" id="{838C0768-BEC5-3152-F12C-35785BA74A8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2" name="Text Placeholder 12">
            <a:extLst>
              <a:ext uri="{FF2B5EF4-FFF2-40B4-BE49-F238E27FC236}">
                <a16:creationId xmlns:a16="http://schemas.microsoft.com/office/drawing/2014/main" id="{8105A449-5BAE-DF74-F24B-A818099BCEBA}"/>
              </a:ext>
            </a:extLst>
          </p:cNvPr>
          <p:cNvSpPr>
            <a:spLocks noGrp="1"/>
          </p:cNvSpPr>
          <p:nvPr>
            <p:ph type="body" sz="quarter" idx="14"/>
          </p:nvPr>
        </p:nvSpPr>
        <p:spPr>
          <a:xfrm>
            <a:off x="550864" y="1808163"/>
            <a:ext cx="5076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3" name="Text Placeholder 12">
            <a:extLst>
              <a:ext uri="{FF2B5EF4-FFF2-40B4-BE49-F238E27FC236}">
                <a16:creationId xmlns:a16="http://schemas.microsoft.com/office/drawing/2014/main" id="{05C8FA5B-C103-3A91-5742-FA5FB511C8D8}"/>
              </a:ext>
            </a:extLst>
          </p:cNvPr>
          <p:cNvSpPr>
            <a:spLocks noGrp="1"/>
          </p:cNvSpPr>
          <p:nvPr>
            <p:ph type="body" sz="quarter" idx="15"/>
          </p:nvPr>
        </p:nvSpPr>
        <p:spPr>
          <a:xfrm>
            <a:off x="6636906" y="1808163"/>
            <a:ext cx="4606531"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02928998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3x Columns - Blue / Purple Lef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0"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204000" cy="251885"/>
          </a:xfrm>
        </p:spPr>
        <p:txBody>
          <a:bodyPr/>
          <a:lstStyle>
            <a:lvl1pPr>
              <a:defRPr>
                <a:solidFill>
                  <a:schemeClr val="bg1"/>
                </a:solidFill>
              </a:defRPr>
            </a:lvl1pPr>
          </a:lstStyle>
          <a:p>
            <a:r>
              <a:rPr lang="en-US" dirty="0"/>
              <a:t>Header avenir demi</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204000"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11338"/>
            <a:ext cx="3204000" cy="4321175"/>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689299"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C7C1BD0C-1BC2-0403-5041-362D436CBCD9}"/>
              </a:ext>
            </a:extLst>
          </p:cNvPr>
          <p:cNvSpPr>
            <a:spLocks noGrp="1"/>
          </p:cNvSpPr>
          <p:nvPr>
            <p:ph type="body" sz="quarter" idx="18"/>
          </p:nvPr>
        </p:nvSpPr>
        <p:spPr>
          <a:xfrm>
            <a:off x="8437138"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8" name="Graphic 7">
            <a:extLst>
              <a:ext uri="{FF2B5EF4-FFF2-40B4-BE49-F238E27FC236}">
                <a16:creationId xmlns:a16="http://schemas.microsoft.com/office/drawing/2014/main" id="{9426BABF-82F1-BE8F-A605-733527406208}"/>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340926840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2x Columns - Blue / Purple Lef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0"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204000" cy="251885"/>
          </a:xfrm>
        </p:spPr>
        <p:txBody>
          <a:bodyPr/>
          <a:lstStyle>
            <a:lvl1pPr>
              <a:defRPr>
                <a:solidFill>
                  <a:schemeClr val="bg1"/>
                </a:solidFill>
              </a:defRPr>
            </a:lvl1pPr>
          </a:lstStyle>
          <a:p>
            <a:r>
              <a:rPr lang="en-US" dirty="0"/>
              <a:t>Header avenir demi</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204000"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689299"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C7C1BD0C-1BC2-0403-5041-362D436CBCD9}"/>
              </a:ext>
            </a:extLst>
          </p:cNvPr>
          <p:cNvSpPr>
            <a:spLocks noGrp="1"/>
          </p:cNvSpPr>
          <p:nvPr>
            <p:ph type="body" sz="quarter" idx="18"/>
          </p:nvPr>
        </p:nvSpPr>
        <p:spPr>
          <a:xfrm>
            <a:off x="8437138"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8" name="Graphic 7">
            <a:extLst>
              <a:ext uri="{FF2B5EF4-FFF2-40B4-BE49-F238E27FC236}">
                <a16:creationId xmlns:a16="http://schemas.microsoft.com/office/drawing/2014/main" id="{7ACB882C-CB4A-9AFE-5F9D-447BFE4528B3}"/>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204846199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x Column - Blue / Purple Lef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0"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204000" cy="251885"/>
          </a:xfrm>
        </p:spPr>
        <p:txBody>
          <a:bodyPr/>
          <a:lstStyle>
            <a:lvl1pPr>
              <a:defRPr>
                <a:solidFill>
                  <a:schemeClr val="bg1"/>
                </a:solidFill>
              </a:defRPr>
            </a:lvl1pPr>
          </a:lstStyle>
          <a:p>
            <a:r>
              <a:rPr lang="en-US" dirty="0"/>
              <a:t>Header avenir demi</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204000"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11338"/>
            <a:ext cx="3204000" cy="4321175"/>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6" name="Graphic 5">
            <a:extLst>
              <a:ext uri="{FF2B5EF4-FFF2-40B4-BE49-F238E27FC236}">
                <a16:creationId xmlns:a16="http://schemas.microsoft.com/office/drawing/2014/main" id="{C6EC22AA-EB71-1C63-2A47-66FF10DFA538}"/>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359646169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3x Columns - Blue / Purple Righ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8040684"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12926"/>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12926"/>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12926"/>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409293115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 uri="{C183D7F6-B498-43B3-948B-1728B52AA6E4}">
                <adec:decorative xmlns:adec="http://schemas.microsoft.com/office/drawing/2017/decorative" val="1"/>
              </a:ext>
            </a:extLst>
          </p:cNvPr>
          <p:cNvSpPr/>
          <p:nvPr userDrawn="1"/>
        </p:nvSpPr>
        <p:spPr>
          <a:xfrm rot="10800000">
            <a:off x="6095999" y="0"/>
            <a:ext cx="6096000"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dirty="0"/>
              <a:t>“Quote Copy Avenir Demi 24pt”.</a:t>
            </a:r>
            <a:endParaRPr lang="en-GB" dirty="0"/>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79108557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 uri="{C183D7F6-B498-43B3-948B-1728B52AA6E4}">
                <adec:decorative xmlns:adec="http://schemas.microsoft.com/office/drawing/2017/decorative" val="1"/>
              </a:ext>
            </a:extLst>
          </p:cNvPr>
          <p:cNvSpPr/>
          <p:nvPr userDrawn="1"/>
        </p:nvSpPr>
        <p:spPr>
          <a:xfrm rot="10800000">
            <a:off x="6095999" y="0"/>
            <a:ext cx="6096000"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94058360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 uri="{C183D7F6-B498-43B3-948B-1728B52AA6E4}">
                <adec:decorative xmlns:adec="http://schemas.microsoft.com/office/drawing/2017/decorative" val="1"/>
              </a:ext>
            </a:extLst>
          </p:cNvPr>
          <p:cNvSpPr/>
          <p:nvPr userDrawn="1"/>
        </p:nvSpPr>
        <p:spPr>
          <a:xfrm rot="10800000">
            <a:off x="8040684"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42118130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 uri="{C183D7F6-B498-43B3-948B-1728B52AA6E4}">
                <adec:decorative xmlns:adec="http://schemas.microsoft.com/office/drawing/2017/decorative" val="1"/>
              </a:ext>
            </a:extLst>
          </p:cNvPr>
          <p:cNvSpPr/>
          <p:nvPr userDrawn="1"/>
        </p:nvSpPr>
        <p:spPr>
          <a:xfrm rot="10800000">
            <a:off x="8040684"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598863"/>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7532687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 uri="{C183D7F6-B498-43B3-948B-1728B52AA6E4}">
                <adec:decorative xmlns:adec="http://schemas.microsoft.com/office/drawing/2017/decorative" val="1"/>
              </a:ext>
            </a:extLst>
          </p:cNvPr>
          <p:cNvSpPr/>
          <p:nvPr userDrawn="1"/>
        </p:nvSpPr>
        <p:spPr>
          <a:xfrm rot="10800000">
            <a:off x="8040687"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Rectangle 1">
            <a:extLst>
              <a:ext uri="{FF2B5EF4-FFF2-40B4-BE49-F238E27FC236}">
                <a16:creationId xmlns:a16="http://schemas.microsoft.com/office/drawing/2014/main" id="{31AA0871-DF4F-3D16-30B1-C25E0C64F490}"/>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Picture Placeholder 10">
            <a:extLst>
              <a:ext uri="{FF2B5EF4-FFF2-40B4-BE49-F238E27FC236}">
                <a16:creationId xmlns:a16="http://schemas.microsoft.com/office/drawing/2014/main" id="{4A55DB76-799D-A0D8-6DBF-3FB7E44D7DB0}"/>
              </a:ext>
            </a:extLst>
          </p:cNvPr>
          <p:cNvSpPr>
            <a:spLocks noGrp="1"/>
          </p:cNvSpPr>
          <p:nvPr>
            <p:ph type="pic" sz="quarter" idx="20" hasCustomPrompt="1"/>
          </p:nvPr>
        </p:nvSpPr>
        <p:spPr>
          <a:xfrm>
            <a:off x="0" y="0"/>
            <a:ext cx="8040688" cy="6858000"/>
          </a:xfrm>
          <a:custGeom>
            <a:avLst/>
            <a:gdLst>
              <a:gd name="connsiteX0" fmla="*/ 1579559 w 8040688"/>
              <a:gd name="connsiteY0" fmla="*/ 6496532 h 6858000"/>
              <a:gd name="connsiteX1" fmla="*/ 1579559 w 8040688"/>
              <a:gd name="connsiteY1" fmla="*/ 6505105 h 6858000"/>
              <a:gd name="connsiteX2" fmla="*/ 1555747 w 8040688"/>
              <a:gd name="connsiteY2" fmla="*/ 6527013 h 6858000"/>
              <a:gd name="connsiteX3" fmla="*/ 1538602 w 8040688"/>
              <a:gd name="connsiteY3" fmla="*/ 6512725 h 6858000"/>
              <a:gd name="connsiteX4" fmla="*/ 1555747 w 8040688"/>
              <a:gd name="connsiteY4" fmla="*/ 6499390 h 6858000"/>
              <a:gd name="connsiteX5" fmla="*/ 1569082 w 8040688"/>
              <a:gd name="connsiteY5" fmla="*/ 6499390 h 6858000"/>
              <a:gd name="connsiteX6" fmla="*/ 1579559 w 8040688"/>
              <a:gd name="connsiteY6" fmla="*/ 6496532 h 6858000"/>
              <a:gd name="connsiteX7" fmla="*/ 1162365 w 8040688"/>
              <a:gd name="connsiteY7" fmla="*/ 6496532 h 6858000"/>
              <a:gd name="connsiteX8" fmla="*/ 1162365 w 8040688"/>
              <a:gd name="connsiteY8" fmla="*/ 6505105 h 6858000"/>
              <a:gd name="connsiteX9" fmla="*/ 1138553 w 8040688"/>
              <a:gd name="connsiteY9" fmla="*/ 6527013 h 6858000"/>
              <a:gd name="connsiteX10" fmla="*/ 1121408 w 8040688"/>
              <a:gd name="connsiteY10" fmla="*/ 6512725 h 6858000"/>
              <a:gd name="connsiteX11" fmla="*/ 1138553 w 8040688"/>
              <a:gd name="connsiteY11" fmla="*/ 6499390 h 6858000"/>
              <a:gd name="connsiteX12" fmla="*/ 1151888 w 8040688"/>
              <a:gd name="connsiteY12" fmla="*/ 6499390 h 6858000"/>
              <a:gd name="connsiteX13" fmla="*/ 1162365 w 8040688"/>
              <a:gd name="connsiteY13" fmla="*/ 6496532 h 6858000"/>
              <a:gd name="connsiteX14" fmla="*/ 736599 w 8040688"/>
              <a:gd name="connsiteY14" fmla="*/ 6455574 h 6858000"/>
              <a:gd name="connsiteX15" fmla="*/ 619442 w 8040688"/>
              <a:gd name="connsiteY15" fmla="*/ 6523203 h 6858000"/>
              <a:gd name="connsiteX16" fmla="*/ 632777 w 8040688"/>
              <a:gd name="connsiteY16" fmla="*/ 6552731 h 6858000"/>
              <a:gd name="connsiteX17" fmla="*/ 646112 w 8040688"/>
              <a:gd name="connsiteY17" fmla="*/ 6571781 h 6858000"/>
              <a:gd name="connsiteX18" fmla="*/ 765174 w 8040688"/>
              <a:gd name="connsiteY18" fmla="*/ 6503200 h 6858000"/>
              <a:gd name="connsiteX19" fmla="*/ 736599 w 8040688"/>
              <a:gd name="connsiteY19" fmla="*/ 6455574 h 6858000"/>
              <a:gd name="connsiteX20" fmla="*/ 1781490 w 8040688"/>
              <a:gd name="connsiteY20" fmla="*/ 6452716 h 6858000"/>
              <a:gd name="connsiteX21" fmla="*/ 1808160 w 8040688"/>
              <a:gd name="connsiteY21" fmla="*/ 6474624 h 6858000"/>
              <a:gd name="connsiteX22" fmla="*/ 1753867 w 8040688"/>
              <a:gd name="connsiteY22" fmla="*/ 6474624 h 6858000"/>
              <a:gd name="connsiteX23" fmla="*/ 1781490 w 8040688"/>
              <a:gd name="connsiteY23" fmla="*/ 6452716 h 6858000"/>
              <a:gd name="connsiteX24" fmla="*/ 1309050 w 8040688"/>
              <a:gd name="connsiteY24" fmla="*/ 6426999 h 6858000"/>
              <a:gd name="connsiteX25" fmla="*/ 1309050 w 8040688"/>
              <a:gd name="connsiteY25" fmla="*/ 6456526 h 6858000"/>
              <a:gd name="connsiteX26" fmla="*/ 1326195 w 8040688"/>
              <a:gd name="connsiteY26" fmla="*/ 6456526 h 6858000"/>
              <a:gd name="connsiteX27" fmla="*/ 1326195 w 8040688"/>
              <a:gd name="connsiteY27" fmla="*/ 6548920 h 6858000"/>
              <a:gd name="connsiteX28" fmla="*/ 1360485 w 8040688"/>
              <a:gd name="connsiteY28" fmla="*/ 6548920 h 6858000"/>
              <a:gd name="connsiteX29" fmla="*/ 1360485 w 8040688"/>
              <a:gd name="connsiteY29" fmla="*/ 6426999 h 6858000"/>
              <a:gd name="connsiteX30" fmla="*/ 1372868 w 8040688"/>
              <a:gd name="connsiteY30" fmla="*/ 6426998 h 6858000"/>
              <a:gd name="connsiteX31" fmla="*/ 1414778 w 8040688"/>
              <a:gd name="connsiteY31" fmla="*/ 6548920 h 6858000"/>
              <a:gd name="connsiteX32" fmla="*/ 1457640 w 8040688"/>
              <a:gd name="connsiteY32" fmla="*/ 6548920 h 6858000"/>
              <a:gd name="connsiteX33" fmla="*/ 1501455 w 8040688"/>
              <a:gd name="connsiteY33" fmla="*/ 6426998 h 6858000"/>
              <a:gd name="connsiteX34" fmla="*/ 1465260 w 8040688"/>
              <a:gd name="connsiteY34" fmla="*/ 6426998 h 6858000"/>
              <a:gd name="connsiteX35" fmla="*/ 1437638 w 8040688"/>
              <a:gd name="connsiteY35" fmla="*/ 6511772 h 6858000"/>
              <a:gd name="connsiteX36" fmla="*/ 1410015 w 8040688"/>
              <a:gd name="connsiteY36" fmla="*/ 6426998 h 6858000"/>
              <a:gd name="connsiteX37" fmla="*/ 1781490 w 8040688"/>
              <a:gd name="connsiteY37" fmla="*/ 6425093 h 6858000"/>
              <a:gd name="connsiteX38" fmla="*/ 1718625 w 8040688"/>
              <a:gd name="connsiteY38" fmla="*/ 6488912 h 6858000"/>
              <a:gd name="connsiteX39" fmla="*/ 1782442 w 8040688"/>
              <a:gd name="connsiteY39" fmla="*/ 6552730 h 6858000"/>
              <a:gd name="connsiteX40" fmla="*/ 1843402 w 8040688"/>
              <a:gd name="connsiteY40" fmla="*/ 6514629 h 6858000"/>
              <a:gd name="connsiteX41" fmla="*/ 1807207 w 8040688"/>
              <a:gd name="connsiteY41" fmla="*/ 6510819 h 6858000"/>
              <a:gd name="connsiteX42" fmla="*/ 1782442 w 8040688"/>
              <a:gd name="connsiteY42" fmla="*/ 6523202 h 6858000"/>
              <a:gd name="connsiteX43" fmla="*/ 1754820 w 8040688"/>
              <a:gd name="connsiteY43" fmla="*/ 6498437 h 6858000"/>
              <a:gd name="connsiteX44" fmla="*/ 1845307 w 8040688"/>
              <a:gd name="connsiteY44" fmla="*/ 6498437 h 6858000"/>
              <a:gd name="connsiteX45" fmla="*/ 1845307 w 8040688"/>
              <a:gd name="connsiteY45" fmla="*/ 6497484 h 6858000"/>
              <a:gd name="connsiteX46" fmla="*/ 1781490 w 8040688"/>
              <a:gd name="connsiteY46" fmla="*/ 6425093 h 6858000"/>
              <a:gd name="connsiteX47" fmla="*/ 1282380 w 8040688"/>
              <a:gd name="connsiteY47" fmla="*/ 6425093 h 6858000"/>
              <a:gd name="connsiteX48" fmla="*/ 1250947 w 8040688"/>
              <a:gd name="connsiteY48" fmla="*/ 6446048 h 6858000"/>
              <a:gd name="connsiteX49" fmla="*/ 1250947 w 8040688"/>
              <a:gd name="connsiteY49" fmla="*/ 6426998 h 6858000"/>
              <a:gd name="connsiteX50" fmla="*/ 1217610 w 8040688"/>
              <a:gd name="connsiteY50" fmla="*/ 6426998 h 6858000"/>
              <a:gd name="connsiteX51" fmla="*/ 1217610 w 8040688"/>
              <a:gd name="connsiteY51" fmla="*/ 6548920 h 6858000"/>
              <a:gd name="connsiteX52" fmla="*/ 1251900 w 8040688"/>
              <a:gd name="connsiteY52" fmla="*/ 6548920 h 6858000"/>
              <a:gd name="connsiteX53" fmla="*/ 1251900 w 8040688"/>
              <a:gd name="connsiteY53" fmla="*/ 6490817 h 6858000"/>
              <a:gd name="connsiteX54" fmla="*/ 1277617 w 8040688"/>
              <a:gd name="connsiteY54" fmla="*/ 6461289 h 6858000"/>
              <a:gd name="connsiteX55" fmla="*/ 1291905 w 8040688"/>
              <a:gd name="connsiteY55" fmla="*/ 6461289 h 6858000"/>
              <a:gd name="connsiteX56" fmla="*/ 1291905 w 8040688"/>
              <a:gd name="connsiteY56" fmla="*/ 6426046 h 6858000"/>
              <a:gd name="connsiteX57" fmla="*/ 1282380 w 8040688"/>
              <a:gd name="connsiteY57" fmla="*/ 6425093 h 6858000"/>
              <a:gd name="connsiteX58" fmla="*/ 1562414 w 8040688"/>
              <a:gd name="connsiteY58" fmla="*/ 6424141 h 6858000"/>
              <a:gd name="connsiteX59" fmla="*/ 1510027 w 8040688"/>
              <a:gd name="connsiteY59" fmla="*/ 6439381 h 6858000"/>
              <a:gd name="connsiteX60" fmla="*/ 1523362 w 8040688"/>
              <a:gd name="connsiteY60" fmla="*/ 6465099 h 6858000"/>
              <a:gd name="connsiteX61" fmla="*/ 1559557 w 8040688"/>
              <a:gd name="connsiteY61" fmla="*/ 6453669 h 6858000"/>
              <a:gd name="connsiteX62" fmla="*/ 1579559 w 8040688"/>
              <a:gd name="connsiteY62" fmla="*/ 6467957 h 6858000"/>
              <a:gd name="connsiteX63" fmla="*/ 1580512 w 8040688"/>
              <a:gd name="connsiteY63" fmla="*/ 6468909 h 6858000"/>
              <a:gd name="connsiteX64" fmla="*/ 1571939 w 8040688"/>
              <a:gd name="connsiteY64" fmla="*/ 6476529 h 6858000"/>
              <a:gd name="connsiteX65" fmla="*/ 1548127 w 8040688"/>
              <a:gd name="connsiteY65" fmla="*/ 6476529 h 6858000"/>
              <a:gd name="connsiteX66" fmla="*/ 1504312 w 8040688"/>
              <a:gd name="connsiteY66" fmla="*/ 6513677 h 6858000"/>
              <a:gd name="connsiteX67" fmla="*/ 1547174 w 8040688"/>
              <a:gd name="connsiteY67" fmla="*/ 6551778 h 6858000"/>
              <a:gd name="connsiteX68" fmla="*/ 1581464 w 8040688"/>
              <a:gd name="connsiteY68" fmla="*/ 6537490 h 6858000"/>
              <a:gd name="connsiteX69" fmla="*/ 1581464 w 8040688"/>
              <a:gd name="connsiteY69" fmla="*/ 6548920 h 6858000"/>
              <a:gd name="connsiteX70" fmla="*/ 1615754 w 8040688"/>
              <a:gd name="connsiteY70" fmla="*/ 6548920 h 6858000"/>
              <a:gd name="connsiteX71" fmla="*/ 1615754 w 8040688"/>
              <a:gd name="connsiteY71" fmla="*/ 6468909 h 6858000"/>
              <a:gd name="connsiteX72" fmla="*/ 1562414 w 8040688"/>
              <a:gd name="connsiteY72" fmla="*/ 6424141 h 6858000"/>
              <a:gd name="connsiteX73" fmla="*/ 1145220 w 8040688"/>
              <a:gd name="connsiteY73" fmla="*/ 6424141 h 6858000"/>
              <a:gd name="connsiteX74" fmla="*/ 1092833 w 8040688"/>
              <a:gd name="connsiteY74" fmla="*/ 6439381 h 6858000"/>
              <a:gd name="connsiteX75" fmla="*/ 1106168 w 8040688"/>
              <a:gd name="connsiteY75" fmla="*/ 6465099 h 6858000"/>
              <a:gd name="connsiteX76" fmla="*/ 1142363 w 8040688"/>
              <a:gd name="connsiteY76" fmla="*/ 6453669 h 6858000"/>
              <a:gd name="connsiteX77" fmla="*/ 1162365 w 8040688"/>
              <a:gd name="connsiteY77" fmla="*/ 6467957 h 6858000"/>
              <a:gd name="connsiteX78" fmla="*/ 1163318 w 8040688"/>
              <a:gd name="connsiteY78" fmla="*/ 6468909 h 6858000"/>
              <a:gd name="connsiteX79" fmla="*/ 1154745 w 8040688"/>
              <a:gd name="connsiteY79" fmla="*/ 6476529 h 6858000"/>
              <a:gd name="connsiteX80" fmla="*/ 1130933 w 8040688"/>
              <a:gd name="connsiteY80" fmla="*/ 6476529 h 6858000"/>
              <a:gd name="connsiteX81" fmla="*/ 1087118 w 8040688"/>
              <a:gd name="connsiteY81" fmla="*/ 6513677 h 6858000"/>
              <a:gd name="connsiteX82" fmla="*/ 1129980 w 8040688"/>
              <a:gd name="connsiteY82" fmla="*/ 6551778 h 6858000"/>
              <a:gd name="connsiteX83" fmla="*/ 1164270 w 8040688"/>
              <a:gd name="connsiteY83" fmla="*/ 6537490 h 6858000"/>
              <a:gd name="connsiteX84" fmla="*/ 1164270 w 8040688"/>
              <a:gd name="connsiteY84" fmla="*/ 6548920 h 6858000"/>
              <a:gd name="connsiteX85" fmla="*/ 1198560 w 8040688"/>
              <a:gd name="connsiteY85" fmla="*/ 6548920 h 6858000"/>
              <a:gd name="connsiteX86" fmla="*/ 1198560 w 8040688"/>
              <a:gd name="connsiteY86" fmla="*/ 6468909 h 6858000"/>
              <a:gd name="connsiteX87" fmla="*/ 1145220 w 8040688"/>
              <a:gd name="connsiteY87" fmla="*/ 6424141 h 6858000"/>
              <a:gd name="connsiteX88" fmla="*/ 587056 w 8040688"/>
              <a:gd name="connsiteY88" fmla="*/ 6386040 h 6858000"/>
              <a:gd name="connsiteX89" fmla="*/ 564196 w 8040688"/>
              <a:gd name="connsiteY89" fmla="*/ 6386993 h 6858000"/>
              <a:gd name="connsiteX90" fmla="*/ 564196 w 8040688"/>
              <a:gd name="connsiteY90" fmla="*/ 6524155 h 6858000"/>
              <a:gd name="connsiteX91" fmla="*/ 587056 w 8040688"/>
              <a:gd name="connsiteY91" fmla="*/ 6526060 h 6858000"/>
              <a:gd name="connsiteX92" fmla="*/ 619441 w 8040688"/>
              <a:gd name="connsiteY92" fmla="*/ 6523202 h 6858000"/>
              <a:gd name="connsiteX93" fmla="*/ 613726 w 8040688"/>
              <a:gd name="connsiteY93" fmla="*/ 6406043 h 6858000"/>
              <a:gd name="connsiteX94" fmla="*/ 619441 w 8040688"/>
              <a:gd name="connsiteY94" fmla="*/ 6388898 h 6858000"/>
              <a:gd name="connsiteX95" fmla="*/ 587056 w 8040688"/>
              <a:gd name="connsiteY95" fmla="*/ 6386040 h 6858000"/>
              <a:gd name="connsiteX96" fmla="*/ 1647187 w 8040688"/>
              <a:gd name="connsiteY96" fmla="*/ 6381278 h 6858000"/>
              <a:gd name="connsiteX97" fmla="*/ 1647187 w 8040688"/>
              <a:gd name="connsiteY97" fmla="*/ 6427951 h 6858000"/>
              <a:gd name="connsiteX98" fmla="*/ 1628137 w 8040688"/>
              <a:gd name="connsiteY98" fmla="*/ 6427951 h 6858000"/>
              <a:gd name="connsiteX99" fmla="*/ 1628137 w 8040688"/>
              <a:gd name="connsiteY99" fmla="*/ 6457479 h 6858000"/>
              <a:gd name="connsiteX100" fmla="*/ 1647187 w 8040688"/>
              <a:gd name="connsiteY100" fmla="*/ 6457479 h 6858000"/>
              <a:gd name="connsiteX101" fmla="*/ 1647187 w 8040688"/>
              <a:gd name="connsiteY101" fmla="*/ 6524155 h 6858000"/>
              <a:gd name="connsiteX102" fmla="*/ 1682429 w 8040688"/>
              <a:gd name="connsiteY102" fmla="*/ 6551778 h 6858000"/>
              <a:gd name="connsiteX103" fmla="*/ 1709099 w 8040688"/>
              <a:gd name="connsiteY103" fmla="*/ 6549873 h 6858000"/>
              <a:gd name="connsiteX104" fmla="*/ 1709099 w 8040688"/>
              <a:gd name="connsiteY104" fmla="*/ 6520345 h 6858000"/>
              <a:gd name="connsiteX105" fmla="*/ 1692907 w 8040688"/>
              <a:gd name="connsiteY105" fmla="*/ 6520345 h 6858000"/>
              <a:gd name="connsiteX106" fmla="*/ 1681477 w 8040688"/>
              <a:gd name="connsiteY106" fmla="*/ 6511772 h 6858000"/>
              <a:gd name="connsiteX107" fmla="*/ 1681477 w 8040688"/>
              <a:gd name="connsiteY107" fmla="*/ 6456526 h 6858000"/>
              <a:gd name="connsiteX108" fmla="*/ 1708147 w 8040688"/>
              <a:gd name="connsiteY108" fmla="*/ 6456526 h 6858000"/>
              <a:gd name="connsiteX109" fmla="*/ 1708147 w 8040688"/>
              <a:gd name="connsiteY109" fmla="*/ 6426998 h 6858000"/>
              <a:gd name="connsiteX110" fmla="*/ 1681477 w 8040688"/>
              <a:gd name="connsiteY110" fmla="*/ 6426998 h 6858000"/>
              <a:gd name="connsiteX111" fmla="*/ 1681477 w 8040688"/>
              <a:gd name="connsiteY111" fmla="*/ 6381278 h 6858000"/>
              <a:gd name="connsiteX112" fmla="*/ 1341435 w 8040688"/>
              <a:gd name="connsiteY112" fmla="*/ 6363180 h 6858000"/>
              <a:gd name="connsiteX113" fmla="*/ 1319527 w 8040688"/>
              <a:gd name="connsiteY113" fmla="*/ 6385088 h 6858000"/>
              <a:gd name="connsiteX114" fmla="*/ 1341435 w 8040688"/>
              <a:gd name="connsiteY114" fmla="*/ 6406996 h 6858000"/>
              <a:gd name="connsiteX115" fmla="*/ 1363342 w 8040688"/>
              <a:gd name="connsiteY115" fmla="*/ 6385088 h 6858000"/>
              <a:gd name="connsiteX116" fmla="*/ 1341435 w 8040688"/>
              <a:gd name="connsiteY116" fmla="*/ 6363180 h 6858000"/>
              <a:gd name="connsiteX117" fmla="*/ 1032826 w 8040688"/>
              <a:gd name="connsiteY117" fmla="*/ 6363180 h 6858000"/>
              <a:gd name="connsiteX118" fmla="*/ 1032826 w 8040688"/>
              <a:gd name="connsiteY118" fmla="*/ 6548920 h 6858000"/>
              <a:gd name="connsiteX119" fmla="*/ 1067116 w 8040688"/>
              <a:gd name="connsiteY119" fmla="*/ 6548920 h 6858000"/>
              <a:gd name="connsiteX120" fmla="*/ 1067116 w 8040688"/>
              <a:gd name="connsiteY120" fmla="*/ 6363180 h 6858000"/>
              <a:gd name="connsiteX121" fmla="*/ 922336 w 8040688"/>
              <a:gd name="connsiteY121" fmla="*/ 6359370 h 6858000"/>
              <a:gd name="connsiteX122" fmla="*/ 825181 w 8040688"/>
              <a:gd name="connsiteY122" fmla="*/ 6455574 h 6858000"/>
              <a:gd name="connsiteX123" fmla="*/ 922336 w 8040688"/>
              <a:gd name="connsiteY123" fmla="*/ 6551778 h 6858000"/>
              <a:gd name="connsiteX124" fmla="*/ 1013776 w 8040688"/>
              <a:gd name="connsiteY124" fmla="*/ 6482244 h 6858000"/>
              <a:gd name="connsiteX125" fmla="*/ 973771 w 8040688"/>
              <a:gd name="connsiteY125" fmla="*/ 6482244 h 6858000"/>
              <a:gd name="connsiteX126" fmla="*/ 923288 w 8040688"/>
              <a:gd name="connsiteY126" fmla="*/ 6517488 h 6858000"/>
              <a:gd name="connsiteX127" fmla="*/ 865186 w 8040688"/>
              <a:gd name="connsiteY127" fmla="*/ 6455574 h 6858000"/>
              <a:gd name="connsiteX128" fmla="*/ 923288 w 8040688"/>
              <a:gd name="connsiteY128" fmla="*/ 6393661 h 6858000"/>
              <a:gd name="connsiteX129" fmla="*/ 972818 w 8040688"/>
              <a:gd name="connsiteY129" fmla="*/ 6428904 h 6858000"/>
              <a:gd name="connsiteX130" fmla="*/ 1013776 w 8040688"/>
              <a:gd name="connsiteY130" fmla="*/ 6428904 h 6858000"/>
              <a:gd name="connsiteX131" fmla="*/ 922336 w 8040688"/>
              <a:gd name="connsiteY131" fmla="*/ 6359370 h 6858000"/>
              <a:gd name="connsiteX132" fmla="*/ 646112 w 8040688"/>
              <a:gd name="connsiteY132" fmla="*/ 6339367 h 6858000"/>
              <a:gd name="connsiteX133" fmla="*/ 619442 w 8040688"/>
              <a:gd name="connsiteY133" fmla="*/ 6387945 h 6858000"/>
              <a:gd name="connsiteX134" fmla="*/ 735647 w 8040688"/>
              <a:gd name="connsiteY134" fmla="*/ 6455574 h 6858000"/>
              <a:gd name="connsiteX135" fmla="*/ 764222 w 8040688"/>
              <a:gd name="connsiteY135" fmla="*/ 6407948 h 6858000"/>
              <a:gd name="connsiteX136" fmla="*/ 646112 w 8040688"/>
              <a:gd name="connsiteY136" fmla="*/ 6339367 h 6858000"/>
              <a:gd name="connsiteX137" fmla="*/ 0 w 8040688"/>
              <a:gd name="connsiteY137" fmla="*/ 0 h 6858000"/>
              <a:gd name="connsiteX138" fmla="*/ 8040688 w 8040688"/>
              <a:gd name="connsiteY138" fmla="*/ 0 h 6858000"/>
              <a:gd name="connsiteX139" fmla="*/ 8040688 w 8040688"/>
              <a:gd name="connsiteY139" fmla="*/ 6858000 h 6858000"/>
              <a:gd name="connsiteX140" fmla="*/ 0 w 8040688"/>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040688"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GB" noProof="0" dirty="0"/>
              <a:t>center</a:t>
            </a:r>
            <a:r>
              <a:rPr lang="en-US" dirty="0"/>
              <a:t> icon to insert light image</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6938482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76969F26-9C29-D1FD-5BCF-B974402115D2}"/>
              </a:ext>
            </a:extLst>
          </p:cNvPr>
          <p:cNvSpPr>
            <a:spLocks noGrp="1"/>
          </p:cNvSpPr>
          <p:nvPr>
            <p:ph sz="quarter" idx="15"/>
          </p:nvPr>
        </p:nvSpPr>
        <p:spPr>
          <a:xfrm>
            <a:off x="6110245"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CCC67A89-59CB-B1B2-6E9A-976C33CB6FC0}"/>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07272348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92AC438-4963-3E86-AF1D-907809837B46}"/>
              </a:ext>
              <a:ext uri="{C183D7F6-B498-43B3-948B-1728B52AA6E4}">
                <adec:decorative xmlns:adec="http://schemas.microsoft.com/office/drawing/2017/decorative" val="1"/>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60708544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AC6818-4D80-7C27-6F3D-8D1DFA9EF1C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92697780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AC6818-4D80-7C27-6F3D-8D1DFA9EF1C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12467132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Picture Placeholder 10">
            <a:extLst>
              <a:ext uri="{FF2B5EF4-FFF2-40B4-BE49-F238E27FC236}">
                <a16:creationId xmlns:a16="http://schemas.microsoft.com/office/drawing/2014/main" id="{C4F8A3DA-30FE-5FF7-E81A-BE170C9120D2}"/>
              </a:ext>
              <a:ext uri="{C183D7F6-B498-43B3-948B-1728B52AA6E4}">
                <adec:decorative xmlns:adec="http://schemas.microsoft.com/office/drawing/2017/decorative" val="1"/>
              </a:ext>
            </a:extLst>
          </p:cNvPr>
          <p:cNvSpPr>
            <a:spLocks noGrp="1"/>
          </p:cNvSpPr>
          <p:nvPr>
            <p:ph type="pic" sz="quarter" idx="20" hasCustomPrompt="1"/>
          </p:nvPr>
        </p:nvSpPr>
        <p:spPr>
          <a:xfrm>
            <a:off x="0" y="0"/>
            <a:ext cx="8040688" cy="6858000"/>
          </a:xfrm>
          <a:custGeom>
            <a:avLst/>
            <a:gdLst>
              <a:gd name="connsiteX0" fmla="*/ 1579559 w 8040688"/>
              <a:gd name="connsiteY0" fmla="*/ 6496532 h 6858000"/>
              <a:gd name="connsiteX1" fmla="*/ 1579559 w 8040688"/>
              <a:gd name="connsiteY1" fmla="*/ 6505105 h 6858000"/>
              <a:gd name="connsiteX2" fmla="*/ 1555747 w 8040688"/>
              <a:gd name="connsiteY2" fmla="*/ 6527013 h 6858000"/>
              <a:gd name="connsiteX3" fmla="*/ 1538602 w 8040688"/>
              <a:gd name="connsiteY3" fmla="*/ 6512725 h 6858000"/>
              <a:gd name="connsiteX4" fmla="*/ 1555747 w 8040688"/>
              <a:gd name="connsiteY4" fmla="*/ 6499390 h 6858000"/>
              <a:gd name="connsiteX5" fmla="*/ 1569082 w 8040688"/>
              <a:gd name="connsiteY5" fmla="*/ 6499390 h 6858000"/>
              <a:gd name="connsiteX6" fmla="*/ 1579559 w 8040688"/>
              <a:gd name="connsiteY6" fmla="*/ 6496532 h 6858000"/>
              <a:gd name="connsiteX7" fmla="*/ 1162365 w 8040688"/>
              <a:gd name="connsiteY7" fmla="*/ 6496532 h 6858000"/>
              <a:gd name="connsiteX8" fmla="*/ 1162365 w 8040688"/>
              <a:gd name="connsiteY8" fmla="*/ 6505105 h 6858000"/>
              <a:gd name="connsiteX9" fmla="*/ 1138553 w 8040688"/>
              <a:gd name="connsiteY9" fmla="*/ 6527013 h 6858000"/>
              <a:gd name="connsiteX10" fmla="*/ 1121408 w 8040688"/>
              <a:gd name="connsiteY10" fmla="*/ 6512725 h 6858000"/>
              <a:gd name="connsiteX11" fmla="*/ 1138553 w 8040688"/>
              <a:gd name="connsiteY11" fmla="*/ 6499390 h 6858000"/>
              <a:gd name="connsiteX12" fmla="*/ 1151888 w 8040688"/>
              <a:gd name="connsiteY12" fmla="*/ 6499390 h 6858000"/>
              <a:gd name="connsiteX13" fmla="*/ 1162365 w 8040688"/>
              <a:gd name="connsiteY13" fmla="*/ 6496532 h 6858000"/>
              <a:gd name="connsiteX14" fmla="*/ 736599 w 8040688"/>
              <a:gd name="connsiteY14" fmla="*/ 6455574 h 6858000"/>
              <a:gd name="connsiteX15" fmla="*/ 619442 w 8040688"/>
              <a:gd name="connsiteY15" fmla="*/ 6523203 h 6858000"/>
              <a:gd name="connsiteX16" fmla="*/ 632777 w 8040688"/>
              <a:gd name="connsiteY16" fmla="*/ 6552731 h 6858000"/>
              <a:gd name="connsiteX17" fmla="*/ 646112 w 8040688"/>
              <a:gd name="connsiteY17" fmla="*/ 6571781 h 6858000"/>
              <a:gd name="connsiteX18" fmla="*/ 765174 w 8040688"/>
              <a:gd name="connsiteY18" fmla="*/ 6503200 h 6858000"/>
              <a:gd name="connsiteX19" fmla="*/ 736599 w 8040688"/>
              <a:gd name="connsiteY19" fmla="*/ 6455574 h 6858000"/>
              <a:gd name="connsiteX20" fmla="*/ 1781490 w 8040688"/>
              <a:gd name="connsiteY20" fmla="*/ 6452716 h 6858000"/>
              <a:gd name="connsiteX21" fmla="*/ 1808160 w 8040688"/>
              <a:gd name="connsiteY21" fmla="*/ 6474624 h 6858000"/>
              <a:gd name="connsiteX22" fmla="*/ 1753867 w 8040688"/>
              <a:gd name="connsiteY22" fmla="*/ 6474624 h 6858000"/>
              <a:gd name="connsiteX23" fmla="*/ 1781490 w 8040688"/>
              <a:gd name="connsiteY23" fmla="*/ 6452716 h 6858000"/>
              <a:gd name="connsiteX24" fmla="*/ 1309050 w 8040688"/>
              <a:gd name="connsiteY24" fmla="*/ 6426999 h 6858000"/>
              <a:gd name="connsiteX25" fmla="*/ 1309050 w 8040688"/>
              <a:gd name="connsiteY25" fmla="*/ 6456526 h 6858000"/>
              <a:gd name="connsiteX26" fmla="*/ 1326195 w 8040688"/>
              <a:gd name="connsiteY26" fmla="*/ 6456526 h 6858000"/>
              <a:gd name="connsiteX27" fmla="*/ 1326195 w 8040688"/>
              <a:gd name="connsiteY27" fmla="*/ 6548920 h 6858000"/>
              <a:gd name="connsiteX28" fmla="*/ 1360485 w 8040688"/>
              <a:gd name="connsiteY28" fmla="*/ 6548920 h 6858000"/>
              <a:gd name="connsiteX29" fmla="*/ 1360485 w 8040688"/>
              <a:gd name="connsiteY29" fmla="*/ 6426999 h 6858000"/>
              <a:gd name="connsiteX30" fmla="*/ 1372868 w 8040688"/>
              <a:gd name="connsiteY30" fmla="*/ 6426998 h 6858000"/>
              <a:gd name="connsiteX31" fmla="*/ 1414778 w 8040688"/>
              <a:gd name="connsiteY31" fmla="*/ 6548920 h 6858000"/>
              <a:gd name="connsiteX32" fmla="*/ 1457640 w 8040688"/>
              <a:gd name="connsiteY32" fmla="*/ 6548920 h 6858000"/>
              <a:gd name="connsiteX33" fmla="*/ 1501455 w 8040688"/>
              <a:gd name="connsiteY33" fmla="*/ 6426998 h 6858000"/>
              <a:gd name="connsiteX34" fmla="*/ 1465260 w 8040688"/>
              <a:gd name="connsiteY34" fmla="*/ 6426998 h 6858000"/>
              <a:gd name="connsiteX35" fmla="*/ 1437638 w 8040688"/>
              <a:gd name="connsiteY35" fmla="*/ 6511772 h 6858000"/>
              <a:gd name="connsiteX36" fmla="*/ 1410015 w 8040688"/>
              <a:gd name="connsiteY36" fmla="*/ 6426998 h 6858000"/>
              <a:gd name="connsiteX37" fmla="*/ 1781490 w 8040688"/>
              <a:gd name="connsiteY37" fmla="*/ 6425093 h 6858000"/>
              <a:gd name="connsiteX38" fmla="*/ 1718625 w 8040688"/>
              <a:gd name="connsiteY38" fmla="*/ 6488912 h 6858000"/>
              <a:gd name="connsiteX39" fmla="*/ 1782442 w 8040688"/>
              <a:gd name="connsiteY39" fmla="*/ 6552730 h 6858000"/>
              <a:gd name="connsiteX40" fmla="*/ 1843402 w 8040688"/>
              <a:gd name="connsiteY40" fmla="*/ 6514629 h 6858000"/>
              <a:gd name="connsiteX41" fmla="*/ 1807207 w 8040688"/>
              <a:gd name="connsiteY41" fmla="*/ 6510819 h 6858000"/>
              <a:gd name="connsiteX42" fmla="*/ 1782442 w 8040688"/>
              <a:gd name="connsiteY42" fmla="*/ 6523202 h 6858000"/>
              <a:gd name="connsiteX43" fmla="*/ 1754820 w 8040688"/>
              <a:gd name="connsiteY43" fmla="*/ 6498437 h 6858000"/>
              <a:gd name="connsiteX44" fmla="*/ 1845307 w 8040688"/>
              <a:gd name="connsiteY44" fmla="*/ 6498437 h 6858000"/>
              <a:gd name="connsiteX45" fmla="*/ 1845307 w 8040688"/>
              <a:gd name="connsiteY45" fmla="*/ 6497484 h 6858000"/>
              <a:gd name="connsiteX46" fmla="*/ 1781490 w 8040688"/>
              <a:gd name="connsiteY46" fmla="*/ 6425093 h 6858000"/>
              <a:gd name="connsiteX47" fmla="*/ 1282380 w 8040688"/>
              <a:gd name="connsiteY47" fmla="*/ 6425093 h 6858000"/>
              <a:gd name="connsiteX48" fmla="*/ 1250947 w 8040688"/>
              <a:gd name="connsiteY48" fmla="*/ 6446048 h 6858000"/>
              <a:gd name="connsiteX49" fmla="*/ 1250947 w 8040688"/>
              <a:gd name="connsiteY49" fmla="*/ 6426998 h 6858000"/>
              <a:gd name="connsiteX50" fmla="*/ 1217610 w 8040688"/>
              <a:gd name="connsiteY50" fmla="*/ 6426998 h 6858000"/>
              <a:gd name="connsiteX51" fmla="*/ 1217610 w 8040688"/>
              <a:gd name="connsiteY51" fmla="*/ 6548920 h 6858000"/>
              <a:gd name="connsiteX52" fmla="*/ 1251900 w 8040688"/>
              <a:gd name="connsiteY52" fmla="*/ 6548920 h 6858000"/>
              <a:gd name="connsiteX53" fmla="*/ 1251900 w 8040688"/>
              <a:gd name="connsiteY53" fmla="*/ 6490817 h 6858000"/>
              <a:gd name="connsiteX54" fmla="*/ 1277617 w 8040688"/>
              <a:gd name="connsiteY54" fmla="*/ 6461289 h 6858000"/>
              <a:gd name="connsiteX55" fmla="*/ 1291905 w 8040688"/>
              <a:gd name="connsiteY55" fmla="*/ 6461289 h 6858000"/>
              <a:gd name="connsiteX56" fmla="*/ 1291905 w 8040688"/>
              <a:gd name="connsiteY56" fmla="*/ 6426046 h 6858000"/>
              <a:gd name="connsiteX57" fmla="*/ 1282380 w 8040688"/>
              <a:gd name="connsiteY57" fmla="*/ 6425093 h 6858000"/>
              <a:gd name="connsiteX58" fmla="*/ 1562414 w 8040688"/>
              <a:gd name="connsiteY58" fmla="*/ 6424141 h 6858000"/>
              <a:gd name="connsiteX59" fmla="*/ 1510027 w 8040688"/>
              <a:gd name="connsiteY59" fmla="*/ 6439381 h 6858000"/>
              <a:gd name="connsiteX60" fmla="*/ 1523362 w 8040688"/>
              <a:gd name="connsiteY60" fmla="*/ 6465099 h 6858000"/>
              <a:gd name="connsiteX61" fmla="*/ 1559557 w 8040688"/>
              <a:gd name="connsiteY61" fmla="*/ 6453669 h 6858000"/>
              <a:gd name="connsiteX62" fmla="*/ 1579559 w 8040688"/>
              <a:gd name="connsiteY62" fmla="*/ 6467957 h 6858000"/>
              <a:gd name="connsiteX63" fmla="*/ 1580512 w 8040688"/>
              <a:gd name="connsiteY63" fmla="*/ 6468909 h 6858000"/>
              <a:gd name="connsiteX64" fmla="*/ 1571939 w 8040688"/>
              <a:gd name="connsiteY64" fmla="*/ 6476529 h 6858000"/>
              <a:gd name="connsiteX65" fmla="*/ 1548127 w 8040688"/>
              <a:gd name="connsiteY65" fmla="*/ 6476529 h 6858000"/>
              <a:gd name="connsiteX66" fmla="*/ 1504312 w 8040688"/>
              <a:gd name="connsiteY66" fmla="*/ 6513677 h 6858000"/>
              <a:gd name="connsiteX67" fmla="*/ 1547174 w 8040688"/>
              <a:gd name="connsiteY67" fmla="*/ 6551778 h 6858000"/>
              <a:gd name="connsiteX68" fmla="*/ 1581464 w 8040688"/>
              <a:gd name="connsiteY68" fmla="*/ 6537490 h 6858000"/>
              <a:gd name="connsiteX69" fmla="*/ 1581464 w 8040688"/>
              <a:gd name="connsiteY69" fmla="*/ 6548920 h 6858000"/>
              <a:gd name="connsiteX70" fmla="*/ 1615754 w 8040688"/>
              <a:gd name="connsiteY70" fmla="*/ 6548920 h 6858000"/>
              <a:gd name="connsiteX71" fmla="*/ 1615754 w 8040688"/>
              <a:gd name="connsiteY71" fmla="*/ 6468909 h 6858000"/>
              <a:gd name="connsiteX72" fmla="*/ 1562414 w 8040688"/>
              <a:gd name="connsiteY72" fmla="*/ 6424141 h 6858000"/>
              <a:gd name="connsiteX73" fmla="*/ 1145220 w 8040688"/>
              <a:gd name="connsiteY73" fmla="*/ 6424141 h 6858000"/>
              <a:gd name="connsiteX74" fmla="*/ 1092833 w 8040688"/>
              <a:gd name="connsiteY74" fmla="*/ 6439381 h 6858000"/>
              <a:gd name="connsiteX75" fmla="*/ 1106168 w 8040688"/>
              <a:gd name="connsiteY75" fmla="*/ 6465099 h 6858000"/>
              <a:gd name="connsiteX76" fmla="*/ 1142363 w 8040688"/>
              <a:gd name="connsiteY76" fmla="*/ 6453669 h 6858000"/>
              <a:gd name="connsiteX77" fmla="*/ 1162365 w 8040688"/>
              <a:gd name="connsiteY77" fmla="*/ 6467957 h 6858000"/>
              <a:gd name="connsiteX78" fmla="*/ 1163318 w 8040688"/>
              <a:gd name="connsiteY78" fmla="*/ 6468909 h 6858000"/>
              <a:gd name="connsiteX79" fmla="*/ 1154745 w 8040688"/>
              <a:gd name="connsiteY79" fmla="*/ 6476529 h 6858000"/>
              <a:gd name="connsiteX80" fmla="*/ 1130933 w 8040688"/>
              <a:gd name="connsiteY80" fmla="*/ 6476529 h 6858000"/>
              <a:gd name="connsiteX81" fmla="*/ 1087118 w 8040688"/>
              <a:gd name="connsiteY81" fmla="*/ 6513677 h 6858000"/>
              <a:gd name="connsiteX82" fmla="*/ 1129980 w 8040688"/>
              <a:gd name="connsiteY82" fmla="*/ 6551778 h 6858000"/>
              <a:gd name="connsiteX83" fmla="*/ 1164270 w 8040688"/>
              <a:gd name="connsiteY83" fmla="*/ 6537490 h 6858000"/>
              <a:gd name="connsiteX84" fmla="*/ 1164270 w 8040688"/>
              <a:gd name="connsiteY84" fmla="*/ 6548920 h 6858000"/>
              <a:gd name="connsiteX85" fmla="*/ 1198560 w 8040688"/>
              <a:gd name="connsiteY85" fmla="*/ 6548920 h 6858000"/>
              <a:gd name="connsiteX86" fmla="*/ 1198560 w 8040688"/>
              <a:gd name="connsiteY86" fmla="*/ 6468909 h 6858000"/>
              <a:gd name="connsiteX87" fmla="*/ 1145220 w 8040688"/>
              <a:gd name="connsiteY87" fmla="*/ 6424141 h 6858000"/>
              <a:gd name="connsiteX88" fmla="*/ 587056 w 8040688"/>
              <a:gd name="connsiteY88" fmla="*/ 6386040 h 6858000"/>
              <a:gd name="connsiteX89" fmla="*/ 564196 w 8040688"/>
              <a:gd name="connsiteY89" fmla="*/ 6386993 h 6858000"/>
              <a:gd name="connsiteX90" fmla="*/ 564196 w 8040688"/>
              <a:gd name="connsiteY90" fmla="*/ 6524155 h 6858000"/>
              <a:gd name="connsiteX91" fmla="*/ 587056 w 8040688"/>
              <a:gd name="connsiteY91" fmla="*/ 6526060 h 6858000"/>
              <a:gd name="connsiteX92" fmla="*/ 619441 w 8040688"/>
              <a:gd name="connsiteY92" fmla="*/ 6523202 h 6858000"/>
              <a:gd name="connsiteX93" fmla="*/ 613726 w 8040688"/>
              <a:gd name="connsiteY93" fmla="*/ 6406043 h 6858000"/>
              <a:gd name="connsiteX94" fmla="*/ 619441 w 8040688"/>
              <a:gd name="connsiteY94" fmla="*/ 6388898 h 6858000"/>
              <a:gd name="connsiteX95" fmla="*/ 587056 w 8040688"/>
              <a:gd name="connsiteY95" fmla="*/ 6386040 h 6858000"/>
              <a:gd name="connsiteX96" fmla="*/ 1647187 w 8040688"/>
              <a:gd name="connsiteY96" fmla="*/ 6381278 h 6858000"/>
              <a:gd name="connsiteX97" fmla="*/ 1647187 w 8040688"/>
              <a:gd name="connsiteY97" fmla="*/ 6427951 h 6858000"/>
              <a:gd name="connsiteX98" fmla="*/ 1628137 w 8040688"/>
              <a:gd name="connsiteY98" fmla="*/ 6427951 h 6858000"/>
              <a:gd name="connsiteX99" fmla="*/ 1628137 w 8040688"/>
              <a:gd name="connsiteY99" fmla="*/ 6457479 h 6858000"/>
              <a:gd name="connsiteX100" fmla="*/ 1647187 w 8040688"/>
              <a:gd name="connsiteY100" fmla="*/ 6457479 h 6858000"/>
              <a:gd name="connsiteX101" fmla="*/ 1647187 w 8040688"/>
              <a:gd name="connsiteY101" fmla="*/ 6524155 h 6858000"/>
              <a:gd name="connsiteX102" fmla="*/ 1682429 w 8040688"/>
              <a:gd name="connsiteY102" fmla="*/ 6551778 h 6858000"/>
              <a:gd name="connsiteX103" fmla="*/ 1709099 w 8040688"/>
              <a:gd name="connsiteY103" fmla="*/ 6549873 h 6858000"/>
              <a:gd name="connsiteX104" fmla="*/ 1709099 w 8040688"/>
              <a:gd name="connsiteY104" fmla="*/ 6520345 h 6858000"/>
              <a:gd name="connsiteX105" fmla="*/ 1692907 w 8040688"/>
              <a:gd name="connsiteY105" fmla="*/ 6520345 h 6858000"/>
              <a:gd name="connsiteX106" fmla="*/ 1681477 w 8040688"/>
              <a:gd name="connsiteY106" fmla="*/ 6511772 h 6858000"/>
              <a:gd name="connsiteX107" fmla="*/ 1681477 w 8040688"/>
              <a:gd name="connsiteY107" fmla="*/ 6456526 h 6858000"/>
              <a:gd name="connsiteX108" fmla="*/ 1708147 w 8040688"/>
              <a:gd name="connsiteY108" fmla="*/ 6456526 h 6858000"/>
              <a:gd name="connsiteX109" fmla="*/ 1708147 w 8040688"/>
              <a:gd name="connsiteY109" fmla="*/ 6426998 h 6858000"/>
              <a:gd name="connsiteX110" fmla="*/ 1681477 w 8040688"/>
              <a:gd name="connsiteY110" fmla="*/ 6426998 h 6858000"/>
              <a:gd name="connsiteX111" fmla="*/ 1681477 w 8040688"/>
              <a:gd name="connsiteY111" fmla="*/ 6381278 h 6858000"/>
              <a:gd name="connsiteX112" fmla="*/ 1341435 w 8040688"/>
              <a:gd name="connsiteY112" fmla="*/ 6363180 h 6858000"/>
              <a:gd name="connsiteX113" fmla="*/ 1319527 w 8040688"/>
              <a:gd name="connsiteY113" fmla="*/ 6385088 h 6858000"/>
              <a:gd name="connsiteX114" fmla="*/ 1341435 w 8040688"/>
              <a:gd name="connsiteY114" fmla="*/ 6406996 h 6858000"/>
              <a:gd name="connsiteX115" fmla="*/ 1363342 w 8040688"/>
              <a:gd name="connsiteY115" fmla="*/ 6385088 h 6858000"/>
              <a:gd name="connsiteX116" fmla="*/ 1341435 w 8040688"/>
              <a:gd name="connsiteY116" fmla="*/ 6363180 h 6858000"/>
              <a:gd name="connsiteX117" fmla="*/ 1032826 w 8040688"/>
              <a:gd name="connsiteY117" fmla="*/ 6363180 h 6858000"/>
              <a:gd name="connsiteX118" fmla="*/ 1032826 w 8040688"/>
              <a:gd name="connsiteY118" fmla="*/ 6548920 h 6858000"/>
              <a:gd name="connsiteX119" fmla="*/ 1067116 w 8040688"/>
              <a:gd name="connsiteY119" fmla="*/ 6548920 h 6858000"/>
              <a:gd name="connsiteX120" fmla="*/ 1067116 w 8040688"/>
              <a:gd name="connsiteY120" fmla="*/ 6363180 h 6858000"/>
              <a:gd name="connsiteX121" fmla="*/ 922336 w 8040688"/>
              <a:gd name="connsiteY121" fmla="*/ 6359370 h 6858000"/>
              <a:gd name="connsiteX122" fmla="*/ 825181 w 8040688"/>
              <a:gd name="connsiteY122" fmla="*/ 6455574 h 6858000"/>
              <a:gd name="connsiteX123" fmla="*/ 922336 w 8040688"/>
              <a:gd name="connsiteY123" fmla="*/ 6551778 h 6858000"/>
              <a:gd name="connsiteX124" fmla="*/ 1013776 w 8040688"/>
              <a:gd name="connsiteY124" fmla="*/ 6482244 h 6858000"/>
              <a:gd name="connsiteX125" fmla="*/ 973771 w 8040688"/>
              <a:gd name="connsiteY125" fmla="*/ 6482244 h 6858000"/>
              <a:gd name="connsiteX126" fmla="*/ 923288 w 8040688"/>
              <a:gd name="connsiteY126" fmla="*/ 6517488 h 6858000"/>
              <a:gd name="connsiteX127" fmla="*/ 865186 w 8040688"/>
              <a:gd name="connsiteY127" fmla="*/ 6455574 h 6858000"/>
              <a:gd name="connsiteX128" fmla="*/ 923288 w 8040688"/>
              <a:gd name="connsiteY128" fmla="*/ 6393661 h 6858000"/>
              <a:gd name="connsiteX129" fmla="*/ 972818 w 8040688"/>
              <a:gd name="connsiteY129" fmla="*/ 6428904 h 6858000"/>
              <a:gd name="connsiteX130" fmla="*/ 1013776 w 8040688"/>
              <a:gd name="connsiteY130" fmla="*/ 6428904 h 6858000"/>
              <a:gd name="connsiteX131" fmla="*/ 922336 w 8040688"/>
              <a:gd name="connsiteY131" fmla="*/ 6359370 h 6858000"/>
              <a:gd name="connsiteX132" fmla="*/ 646112 w 8040688"/>
              <a:gd name="connsiteY132" fmla="*/ 6339367 h 6858000"/>
              <a:gd name="connsiteX133" fmla="*/ 619442 w 8040688"/>
              <a:gd name="connsiteY133" fmla="*/ 6387945 h 6858000"/>
              <a:gd name="connsiteX134" fmla="*/ 735647 w 8040688"/>
              <a:gd name="connsiteY134" fmla="*/ 6455574 h 6858000"/>
              <a:gd name="connsiteX135" fmla="*/ 764222 w 8040688"/>
              <a:gd name="connsiteY135" fmla="*/ 6407948 h 6858000"/>
              <a:gd name="connsiteX136" fmla="*/ 646112 w 8040688"/>
              <a:gd name="connsiteY136" fmla="*/ 6339367 h 6858000"/>
              <a:gd name="connsiteX137" fmla="*/ 0 w 8040688"/>
              <a:gd name="connsiteY137" fmla="*/ 0 h 6858000"/>
              <a:gd name="connsiteX138" fmla="*/ 8040688 w 8040688"/>
              <a:gd name="connsiteY138" fmla="*/ 0 h 6858000"/>
              <a:gd name="connsiteX139" fmla="*/ 8040688 w 8040688"/>
              <a:gd name="connsiteY139" fmla="*/ 6858000 h 6858000"/>
              <a:gd name="connsiteX140" fmla="*/ 0 w 8040688"/>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040688"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GB" noProof="0" dirty="0"/>
              <a:t>center</a:t>
            </a:r>
            <a:r>
              <a:rPr lang="en-US" dirty="0"/>
              <a:t> icon to insert light image</a:t>
            </a:r>
          </a:p>
        </p:txBody>
      </p:sp>
      <p:pic>
        <p:nvPicPr>
          <p:cNvPr id="5" name="Picture 4">
            <a:extLst>
              <a:ext uri="{FF2B5EF4-FFF2-40B4-BE49-F238E27FC236}">
                <a16:creationId xmlns:a16="http://schemas.microsoft.com/office/drawing/2014/main" id="{F3AC6818-4D80-7C27-6F3D-8D1DFA9EF1C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9048170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 uri="{C183D7F6-B498-43B3-948B-1728B52AA6E4}">
                <adec:decorative xmlns:adec="http://schemas.microsoft.com/office/drawing/2017/decorative" val="1"/>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6" name="Picture 5">
            <a:extLst>
              <a:ext uri="{FF2B5EF4-FFF2-40B4-BE49-F238E27FC236}">
                <a16:creationId xmlns:a16="http://schemas.microsoft.com/office/drawing/2014/main" id="{0986F515-904D-A198-71ED-870E64DDB4CE}"/>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dirty="0"/>
              <a:t>Click to edit Master text styles</a:t>
            </a:r>
          </a:p>
          <a:p>
            <a:pPr lvl="1"/>
            <a:r>
              <a:rPr lang="en-US" dirty="0"/>
              <a:t>Second level</a:t>
            </a:r>
          </a:p>
          <a:p>
            <a:pPr lvl="2"/>
            <a:r>
              <a:rPr lang="en-US" dirty="0"/>
              <a:t>Third level</a:t>
            </a:r>
          </a:p>
          <a:p>
            <a:pPr lvl="3"/>
            <a:endParaRPr lang="en-GB" dirty="0"/>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56090496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 uri="{C183D7F6-B498-43B3-948B-1728B52AA6E4}">
                <adec:decorative xmlns:adec="http://schemas.microsoft.com/office/drawing/2017/decorative" val="1"/>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5" name="Picture 14">
            <a:extLst>
              <a:ext uri="{FF2B5EF4-FFF2-40B4-BE49-F238E27FC236}">
                <a16:creationId xmlns:a16="http://schemas.microsoft.com/office/drawing/2014/main" id="{6EA90A8E-21EE-B1AB-3E54-90DA5E7A3E20}"/>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72200393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Picture Placeholder 13">
            <a:extLst>
              <a:ext uri="{FF2B5EF4-FFF2-40B4-BE49-F238E27FC236}">
                <a16:creationId xmlns:a16="http://schemas.microsoft.com/office/drawing/2014/main" id="{FEF45F75-B1CC-0822-712D-8D92F35698A9}"/>
              </a:ext>
              <a:ext uri="{C183D7F6-B498-43B3-948B-1728B52AA6E4}">
                <adec:decorative xmlns:adec="http://schemas.microsoft.com/office/drawing/2017/decorative" val="1"/>
              </a:ext>
            </a:extLst>
          </p:cNvPr>
          <p:cNvSpPr>
            <a:spLocks noGrp="1"/>
          </p:cNvSpPr>
          <p:nvPr>
            <p:ph type="pic" sz="quarter" idx="20" hasCustomPrompt="1"/>
          </p:nvPr>
        </p:nvSpPr>
        <p:spPr>
          <a:xfrm>
            <a:off x="0" y="0"/>
            <a:ext cx="8040688" cy="6858000"/>
          </a:xfrm>
          <a:custGeom>
            <a:avLst/>
            <a:gdLst>
              <a:gd name="connsiteX0" fmla="*/ 1579559 w 8040688"/>
              <a:gd name="connsiteY0" fmla="*/ 6496532 h 6858000"/>
              <a:gd name="connsiteX1" fmla="*/ 1579559 w 8040688"/>
              <a:gd name="connsiteY1" fmla="*/ 6505105 h 6858000"/>
              <a:gd name="connsiteX2" fmla="*/ 1555747 w 8040688"/>
              <a:gd name="connsiteY2" fmla="*/ 6527013 h 6858000"/>
              <a:gd name="connsiteX3" fmla="*/ 1538602 w 8040688"/>
              <a:gd name="connsiteY3" fmla="*/ 6512725 h 6858000"/>
              <a:gd name="connsiteX4" fmla="*/ 1555747 w 8040688"/>
              <a:gd name="connsiteY4" fmla="*/ 6499390 h 6858000"/>
              <a:gd name="connsiteX5" fmla="*/ 1569082 w 8040688"/>
              <a:gd name="connsiteY5" fmla="*/ 6499390 h 6858000"/>
              <a:gd name="connsiteX6" fmla="*/ 1579559 w 8040688"/>
              <a:gd name="connsiteY6" fmla="*/ 6496532 h 6858000"/>
              <a:gd name="connsiteX7" fmla="*/ 1162365 w 8040688"/>
              <a:gd name="connsiteY7" fmla="*/ 6496532 h 6858000"/>
              <a:gd name="connsiteX8" fmla="*/ 1162365 w 8040688"/>
              <a:gd name="connsiteY8" fmla="*/ 6505105 h 6858000"/>
              <a:gd name="connsiteX9" fmla="*/ 1138553 w 8040688"/>
              <a:gd name="connsiteY9" fmla="*/ 6527013 h 6858000"/>
              <a:gd name="connsiteX10" fmla="*/ 1121408 w 8040688"/>
              <a:gd name="connsiteY10" fmla="*/ 6512725 h 6858000"/>
              <a:gd name="connsiteX11" fmla="*/ 1138553 w 8040688"/>
              <a:gd name="connsiteY11" fmla="*/ 6499390 h 6858000"/>
              <a:gd name="connsiteX12" fmla="*/ 1151888 w 8040688"/>
              <a:gd name="connsiteY12" fmla="*/ 6499390 h 6858000"/>
              <a:gd name="connsiteX13" fmla="*/ 1162365 w 8040688"/>
              <a:gd name="connsiteY13" fmla="*/ 6496532 h 6858000"/>
              <a:gd name="connsiteX14" fmla="*/ 736599 w 8040688"/>
              <a:gd name="connsiteY14" fmla="*/ 6455574 h 6858000"/>
              <a:gd name="connsiteX15" fmla="*/ 619442 w 8040688"/>
              <a:gd name="connsiteY15" fmla="*/ 6523203 h 6858000"/>
              <a:gd name="connsiteX16" fmla="*/ 632777 w 8040688"/>
              <a:gd name="connsiteY16" fmla="*/ 6552731 h 6858000"/>
              <a:gd name="connsiteX17" fmla="*/ 646112 w 8040688"/>
              <a:gd name="connsiteY17" fmla="*/ 6571781 h 6858000"/>
              <a:gd name="connsiteX18" fmla="*/ 765174 w 8040688"/>
              <a:gd name="connsiteY18" fmla="*/ 6503200 h 6858000"/>
              <a:gd name="connsiteX19" fmla="*/ 736599 w 8040688"/>
              <a:gd name="connsiteY19" fmla="*/ 6455574 h 6858000"/>
              <a:gd name="connsiteX20" fmla="*/ 1781490 w 8040688"/>
              <a:gd name="connsiteY20" fmla="*/ 6452716 h 6858000"/>
              <a:gd name="connsiteX21" fmla="*/ 1808160 w 8040688"/>
              <a:gd name="connsiteY21" fmla="*/ 6474624 h 6858000"/>
              <a:gd name="connsiteX22" fmla="*/ 1753867 w 8040688"/>
              <a:gd name="connsiteY22" fmla="*/ 6474624 h 6858000"/>
              <a:gd name="connsiteX23" fmla="*/ 1781490 w 8040688"/>
              <a:gd name="connsiteY23" fmla="*/ 6452716 h 6858000"/>
              <a:gd name="connsiteX24" fmla="*/ 1309050 w 8040688"/>
              <a:gd name="connsiteY24" fmla="*/ 6426999 h 6858000"/>
              <a:gd name="connsiteX25" fmla="*/ 1309050 w 8040688"/>
              <a:gd name="connsiteY25" fmla="*/ 6456526 h 6858000"/>
              <a:gd name="connsiteX26" fmla="*/ 1326195 w 8040688"/>
              <a:gd name="connsiteY26" fmla="*/ 6456526 h 6858000"/>
              <a:gd name="connsiteX27" fmla="*/ 1326195 w 8040688"/>
              <a:gd name="connsiteY27" fmla="*/ 6548920 h 6858000"/>
              <a:gd name="connsiteX28" fmla="*/ 1360485 w 8040688"/>
              <a:gd name="connsiteY28" fmla="*/ 6548920 h 6858000"/>
              <a:gd name="connsiteX29" fmla="*/ 1360485 w 8040688"/>
              <a:gd name="connsiteY29" fmla="*/ 6426999 h 6858000"/>
              <a:gd name="connsiteX30" fmla="*/ 1372868 w 8040688"/>
              <a:gd name="connsiteY30" fmla="*/ 6426998 h 6858000"/>
              <a:gd name="connsiteX31" fmla="*/ 1414778 w 8040688"/>
              <a:gd name="connsiteY31" fmla="*/ 6548920 h 6858000"/>
              <a:gd name="connsiteX32" fmla="*/ 1457640 w 8040688"/>
              <a:gd name="connsiteY32" fmla="*/ 6548920 h 6858000"/>
              <a:gd name="connsiteX33" fmla="*/ 1501455 w 8040688"/>
              <a:gd name="connsiteY33" fmla="*/ 6426998 h 6858000"/>
              <a:gd name="connsiteX34" fmla="*/ 1465260 w 8040688"/>
              <a:gd name="connsiteY34" fmla="*/ 6426998 h 6858000"/>
              <a:gd name="connsiteX35" fmla="*/ 1437638 w 8040688"/>
              <a:gd name="connsiteY35" fmla="*/ 6511772 h 6858000"/>
              <a:gd name="connsiteX36" fmla="*/ 1410015 w 8040688"/>
              <a:gd name="connsiteY36" fmla="*/ 6426998 h 6858000"/>
              <a:gd name="connsiteX37" fmla="*/ 1781490 w 8040688"/>
              <a:gd name="connsiteY37" fmla="*/ 6425093 h 6858000"/>
              <a:gd name="connsiteX38" fmla="*/ 1718625 w 8040688"/>
              <a:gd name="connsiteY38" fmla="*/ 6488912 h 6858000"/>
              <a:gd name="connsiteX39" fmla="*/ 1782442 w 8040688"/>
              <a:gd name="connsiteY39" fmla="*/ 6552730 h 6858000"/>
              <a:gd name="connsiteX40" fmla="*/ 1843402 w 8040688"/>
              <a:gd name="connsiteY40" fmla="*/ 6514629 h 6858000"/>
              <a:gd name="connsiteX41" fmla="*/ 1807207 w 8040688"/>
              <a:gd name="connsiteY41" fmla="*/ 6510819 h 6858000"/>
              <a:gd name="connsiteX42" fmla="*/ 1782442 w 8040688"/>
              <a:gd name="connsiteY42" fmla="*/ 6523202 h 6858000"/>
              <a:gd name="connsiteX43" fmla="*/ 1754820 w 8040688"/>
              <a:gd name="connsiteY43" fmla="*/ 6498437 h 6858000"/>
              <a:gd name="connsiteX44" fmla="*/ 1845307 w 8040688"/>
              <a:gd name="connsiteY44" fmla="*/ 6498437 h 6858000"/>
              <a:gd name="connsiteX45" fmla="*/ 1845307 w 8040688"/>
              <a:gd name="connsiteY45" fmla="*/ 6497484 h 6858000"/>
              <a:gd name="connsiteX46" fmla="*/ 1781490 w 8040688"/>
              <a:gd name="connsiteY46" fmla="*/ 6425093 h 6858000"/>
              <a:gd name="connsiteX47" fmla="*/ 1282380 w 8040688"/>
              <a:gd name="connsiteY47" fmla="*/ 6425093 h 6858000"/>
              <a:gd name="connsiteX48" fmla="*/ 1250947 w 8040688"/>
              <a:gd name="connsiteY48" fmla="*/ 6446048 h 6858000"/>
              <a:gd name="connsiteX49" fmla="*/ 1250947 w 8040688"/>
              <a:gd name="connsiteY49" fmla="*/ 6426998 h 6858000"/>
              <a:gd name="connsiteX50" fmla="*/ 1217610 w 8040688"/>
              <a:gd name="connsiteY50" fmla="*/ 6426998 h 6858000"/>
              <a:gd name="connsiteX51" fmla="*/ 1217610 w 8040688"/>
              <a:gd name="connsiteY51" fmla="*/ 6548920 h 6858000"/>
              <a:gd name="connsiteX52" fmla="*/ 1251900 w 8040688"/>
              <a:gd name="connsiteY52" fmla="*/ 6548920 h 6858000"/>
              <a:gd name="connsiteX53" fmla="*/ 1251900 w 8040688"/>
              <a:gd name="connsiteY53" fmla="*/ 6490817 h 6858000"/>
              <a:gd name="connsiteX54" fmla="*/ 1277617 w 8040688"/>
              <a:gd name="connsiteY54" fmla="*/ 6461289 h 6858000"/>
              <a:gd name="connsiteX55" fmla="*/ 1291905 w 8040688"/>
              <a:gd name="connsiteY55" fmla="*/ 6461289 h 6858000"/>
              <a:gd name="connsiteX56" fmla="*/ 1291905 w 8040688"/>
              <a:gd name="connsiteY56" fmla="*/ 6426046 h 6858000"/>
              <a:gd name="connsiteX57" fmla="*/ 1282380 w 8040688"/>
              <a:gd name="connsiteY57" fmla="*/ 6425093 h 6858000"/>
              <a:gd name="connsiteX58" fmla="*/ 1562414 w 8040688"/>
              <a:gd name="connsiteY58" fmla="*/ 6424141 h 6858000"/>
              <a:gd name="connsiteX59" fmla="*/ 1510027 w 8040688"/>
              <a:gd name="connsiteY59" fmla="*/ 6439381 h 6858000"/>
              <a:gd name="connsiteX60" fmla="*/ 1523362 w 8040688"/>
              <a:gd name="connsiteY60" fmla="*/ 6465099 h 6858000"/>
              <a:gd name="connsiteX61" fmla="*/ 1559557 w 8040688"/>
              <a:gd name="connsiteY61" fmla="*/ 6453669 h 6858000"/>
              <a:gd name="connsiteX62" fmla="*/ 1579559 w 8040688"/>
              <a:gd name="connsiteY62" fmla="*/ 6467957 h 6858000"/>
              <a:gd name="connsiteX63" fmla="*/ 1580512 w 8040688"/>
              <a:gd name="connsiteY63" fmla="*/ 6468909 h 6858000"/>
              <a:gd name="connsiteX64" fmla="*/ 1571939 w 8040688"/>
              <a:gd name="connsiteY64" fmla="*/ 6476529 h 6858000"/>
              <a:gd name="connsiteX65" fmla="*/ 1548127 w 8040688"/>
              <a:gd name="connsiteY65" fmla="*/ 6476529 h 6858000"/>
              <a:gd name="connsiteX66" fmla="*/ 1504312 w 8040688"/>
              <a:gd name="connsiteY66" fmla="*/ 6513677 h 6858000"/>
              <a:gd name="connsiteX67" fmla="*/ 1547174 w 8040688"/>
              <a:gd name="connsiteY67" fmla="*/ 6551778 h 6858000"/>
              <a:gd name="connsiteX68" fmla="*/ 1581464 w 8040688"/>
              <a:gd name="connsiteY68" fmla="*/ 6537490 h 6858000"/>
              <a:gd name="connsiteX69" fmla="*/ 1581464 w 8040688"/>
              <a:gd name="connsiteY69" fmla="*/ 6548920 h 6858000"/>
              <a:gd name="connsiteX70" fmla="*/ 1615754 w 8040688"/>
              <a:gd name="connsiteY70" fmla="*/ 6548920 h 6858000"/>
              <a:gd name="connsiteX71" fmla="*/ 1615754 w 8040688"/>
              <a:gd name="connsiteY71" fmla="*/ 6468909 h 6858000"/>
              <a:gd name="connsiteX72" fmla="*/ 1562414 w 8040688"/>
              <a:gd name="connsiteY72" fmla="*/ 6424141 h 6858000"/>
              <a:gd name="connsiteX73" fmla="*/ 1145220 w 8040688"/>
              <a:gd name="connsiteY73" fmla="*/ 6424141 h 6858000"/>
              <a:gd name="connsiteX74" fmla="*/ 1092833 w 8040688"/>
              <a:gd name="connsiteY74" fmla="*/ 6439381 h 6858000"/>
              <a:gd name="connsiteX75" fmla="*/ 1106168 w 8040688"/>
              <a:gd name="connsiteY75" fmla="*/ 6465099 h 6858000"/>
              <a:gd name="connsiteX76" fmla="*/ 1142363 w 8040688"/>
              <a:gd name="connsiteY76" fmla="*/ 6453669 h 6858000"/>
              <a:gd name="connsiteX77" fmla="*/ 1162365 w 8040688"/>
              <a:gd name="connsiteY77" fmla="*/ 6467957 h 6858000"/>
              <a:gd name="connsiteX78" fmla="*/ 1163318 w 8040688"/>
              <a:gd name="connsiteY78" fmla="*/ 6468909 h 6858000"/>
              <a:gd name="connsiteX79" fmla="*/ 1154745 w 8040688"/>
              <a:gd name="connsiteY79" fmla="*/ 6476529 h 6858000"/>
              <a:gd name="connsiteX80" fmla="*/ 1130933 w 8040688"/>
              <a:gd name="connsiteY80" fmla="*/ 6476529 h 6858000"/>
              <a:gd name="connsiteX81" fmla="*/ 1087118 w 8040688"/>
              <a:gd name="connsiteY81" fmla="*/ 6513677 h 6858000"/>
              <a:gd name="connsiteX82" fmla="*/ 1129980 w 8040688"/>
              <a:gd name="connsiteY82" fmla="*/ 6551778 h 6858000"/>
              <a:gd name="connsiteX83" fmla="*/ 1164270 w 8040688"/>
              <a:gd name="connsiteY83" fmla="*/ 6537490 h 6858000"/>
              <a:gd name="connsiteX84" fmla="*/ 1164270 w 8040688"/>
              <a:gd name="connsiteY84" fmla="*/ 6548920 h 6858000"/>
              <a:gd name="connsiteX85" fmla="*/ 1198560 w 8040688"/>
              <a:gd name="connsiteY85" fmla="*/ 6548920 h 6858000"/>
              <a:gd name="connsiteX86" fmla="*/ 1198560 w 8040688"/>
              <a:gd name="connsiteY86" fmla="*/ 6468909 h 6858000"/>
              <a:gd name="connsiteX87" fmla="*/ 1145220 w 8040688"/>
              <a:gd name="connsiteY87" fmla="*/ 6424141 h 6858000"/>
              <a:gd name="connsiteX88" fmla="*/ 587056 w 8040688"/>
              <a:gd name="connsiteY88" fmla="*/ 6386040 h 6858000"/>
              <a:gd name="connsiteX89" fmla="*/ 564196 w 8040688"/>
              <a:gd name="connsiteY89" fmla="*/ 6386993 h 6858000"/>
              <a:gd name="connsiteX90" fmla="*/ 564196 w 8040688"/>
              <a:gd name="connsiteY90" fmla="*/ 6524155 h 6858000"/>
              <a:gd name="connsiteX91" fmla="*/ 587056 w 8040688"/>
              <a:gd name="connsiteY91" fmla="*/ 6526060 h 6858000"/>
              <a:gd name="connsiteX92" fmla="*/ 619441 w 8040688"/>
              <a:gd name="connsiteY92" fmla="*/ 6523202 h 6858000"/>
              <a:gd name="connsiteX93" fmla="*/ 613726 w 8040688"/>
              <a:gd name="connsiteY93" fmla="*/ 6406043 h 6858000"/>
              <a:gd name="connsiteX94" fmla="*/ 619441 w 8040688"/>
              <a:gd name="connsiteY94" fmla="*/ 6388898 h 6858000"/>
              <a:gd name="connsiteX95" fmla="*/ 587056 w 8040688"/>
              <a:gd name="connsiteY95" fmla="*/ 6386040 h 6858000"/>
              <a:gd name="connsiteX96" fmla="*/ 1647187 w 8040688"/>
              <a:gd name="connsiteY96" fmla="*/ 6381278 h 6858000"/>
              <a:gd name="connsiteX97" fmla="*/ 1647187 w 8040688"/>
              <a:gd name="connsiteY97" fmla="*/ 6427951 h 6858000"/>
              <a:gd name="connsiteX98" fmla="*/ 1628137 w 8040688"/>
              <a:gd name="connsiteY98" fmla="*/ 6427951 h 6858000"/>
              <a:gd name="connsiteX99" fmla="*/ 1628137 w 8040688"/>
              <a:gd name="connsiteY99" fmla="*/ 6457479 h 6858000"/>
              <a:gd name="connsiteX100" fmla="*/ 1647187 w 8040688"/>
              <a:gd name="connsiteY100" fmla="*/ 6457479 h 6858000"/>
              <a:gd name="connsiteX101" fmla="*/ 1647187 w 8040688"/>
              <a:gd name="connsiteY101" fmla="*/ 6524155 h 6858000"/>
              <a:gd name="connsiteX102" fmla="*/ 1682429 w 8040688"/>
              <a:gd name="connsiteY102" fmla="*/ 6551778 h 6858000"/>
              <a:gd name="connsiteX103" fmla="*/ 1709099 w 8040688"/>
              <a:gd name="connsiteY103" fmla="*/ 6549873 h 6858000"/>
              <a:gd name="connsiteX104" fmla="*/ 1709099 w 8040688"/>
              <a:gd name="connsiteY104" fmla="*/ 6520345 h 6858000"/>
              <a:gd name="connsiteX105" fmla="*/ 1692907 w 8040688"/>
              <a:gd name="connsiteY105" fmla="*/ 6520345 h 6858000"/>
              <a:gd name="connsiteX106" fmla="*/ 1681477 w 8040688"/>
              <a:gd name="connsiteY106" fmla="*/ 6511772 h 6858000"/>
              <a:gd name="connsiteX107" fmla="*/ 1681477 w 8040688"/>
              <a:gd name="connsiteY107" fmla="*/ 6456526 h 6858000"/>
              <a:gd name="connsiteX108" fmla="*/ 1708147 w 8040688"/>
              <a:gd name="connsiteY108" fmla="*/ 6456526 h 6858000"/>
              <a:gd name="connsiteX109" fmla="*/ 1708147 w 8040688"/>
              <a:gd name="connsiteY109" fmla="*/ 6426998 h 6858000"/>
              <a:gd name="connsiteX110" fmla="*/ 1681477 w 8040688"/>
              <a:gd name="connsiteY110" fmla="*/ 6426998 h 6858000"/>
              <a:gd name="connsiteX111" fmla="*/ 1681477 w 8040688"/>
              <a:gd name="connsiteY111" fmla="*/ 6381278 h 6858000"/>
              <a:gd name="connsiteX112" fmla="*/ 1341435 w 8040688"/>
              <a:gd name="connsiteY112" fmla="*/ 6363180 h 6858000"/>
              <a:gd name="connsiteX113" fmla="*/ 1319527 w 8040688"/>
              <a:gd name="connsiteY113" fmla="*/ 6385088 h 6858000"/>
              <a:gd name="connsiteX114" fmla="*/ 1341435 w 8040688"/>
              <a:gd name="connsiteY114" fmla="*/ 6406996 h 6858000"/>
              <a:gd name="connsiteX115" fmla="*/ 1363342 w 8040688"/>
              <a:gd name="connsiteY115" fmla="*/ 6385088 h 6858000"/>
              <a:gd name="connsiteX116" fmla="*/ 1341435 w 8040688"/>
              <a:gd name="connsiteY116" fmla="*/ 6363180 h 6858000"/>
              <a:gd name="connsiteX117" fmla="*/ 1032826 w 8040688"/>
              <a:gd name="connsiteY117" fmla="*/ 6363180 h 6858000"/>
              <a:gd name="connsiteX118" fmla="*/ 1032826 w 8040688"/>
              <a:gd name="connsiteY118" fmla="*/ 6548920 h 6858000"/>
              <a:gd name="connsiteX119" fmla="*/ 1067116 w 8040688"/>
              <a:gd name="connsiteY119" fmla="*/ 6548920 h 6858000"/>
              <a:gd name="connsiteX120" fmla="*/ 1067116 w 8040688"/>
              <a:gd name="connsiteY120" fmla="*/ 6363180 h 6858000"/>
              <a:gd name="connsiteX121" fmla="*/ 922336 w 8040688"/>
              <a:gd name="connsiteY121" fmla="*/ 6359370 h 6858000"/>
              <a:gd name="connsiteX122" fmla="*/ 825181 w 8040688"/>
              <a:gd name="connsiteY122" fmla="*/ 6455574 h 6858000"/>
              <a:gd name="connsiteX123" fmla="*/ 922336 w 8040688"/>
              <a:gd name="connsiteY123" fmla="*/ 6551778 h 6858000"/>
              <a:gd name="connsiteX124" fmla="*/ 1013776 w 8040688"/>
              <a:gd name="connsiteY124" fmla="*/ 6482244 h 6858000"/>
              <a:gd name="connsiteX125" fmla="*/ 973771 w 8040688"/>
              <a:gd name="connsiteY125" fmla="*/ 6482244 h 6858000"/>
              <a:gd name="connsiteX126" fmla="*/ 923288 w 8040688"/>
              <a:gd name="connsiteY126" fmla="*/ 6517488 h 6858000"/>
              <a:gd name="connsiteX127" fmla="*/ 865186 w 8040688"/>
              <a:gd name="connsiteY127" fmla="*/ 6455574 h 6858000"/>
              <a:gd name="connsiteX128" fmla="*/ 923288 w 8040688"/>
              <a:gd name="connsiteY128" fmla="*/ 6393661 h 6858000"/>
              <a:gd name="connsiteX129" fmla="*/ 972818 w 8040688"/>
              <a:gd name="connsiteY129" fmla="*/ 6428904 h 6858000"/>
              <a:gd name="connsiteX130" fmla="*/ 1013776 w 8040688"/>
              <a:gd name="connsiteY130" fmla="*/ 6428904 h 6858000"/>
              <a:gd name="connsiteX131" fmla="*/ 922336 w 8040688"/>
              <a:gd name="connsiteY131" fmla="*/ 6359370 h 6858000"/>
              <a:gd name="connsiteX132" fmla="*/ 646112 w 8040688"/>
              <a:gd name="connsiteY132" fmla="*/ 6339367 h 6858000"/>
              <a:gd name="connsiteX133" fmla="*/ 619442 w 8040688"/>
              <a:gd name="connsiteY133" fmla="*/ 6387945 h 6858000"/>
              <a:gd name="connsiteX134" fmla="*/ 735647 w 8040688"/>
              <a:gd name="connsiteY134" fmla="*/ 6455574 h 6858000"/>
              <a:gd name="connsiteX135" fmla="*/ 764222 w 8040688"/>
              <a:gd name="connsiteY135" fmla="*/ 6407948 h 6858000"/>
              <a:gd name="connsiteX136" fmla="*/ 646112 w 8040688"/>
              <a:gd name="connsiteY136" fmla="*/ 6339367 h 6858000"/>
              <a:gd name="connsiteX137" fmla="*/ 0 w 8040688"/>
              <a:gd name="connsiteY137" fmla="*/ 0 h 6858000"/>
              <a:gd name="connsiteX138" fmla="*/ 8040688 w 8040688"/>
              <a:gd name="connsiteY138" fmla="*/ 0 h 6858000"/>
              <a:gd name="connsiteX139" fmla="*/ 8040688 w 8040688"/>
              <a:gd name="connsiteY139" fmla="*/ 6858000 h 6858000"/>
              <a:gd name="connsiteX140" fmla="*/ 0 w 8040688"/>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040688"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GB" noProof="0" dirty="0"/>
              <a:t>center</a:t>
            </a:r>
            <a:r>
              <a:rPr lang="en-US" dirty="0"/>
              <a:t> icon to insert light image</a:t>
            </a:r>
          </a:p>
        </p:txBody>
      </p:sp>
      <p:sp>
        <p:nvSpPr>
          <p:cNvPr id="6" name="Rectangle 5">
            <a:extLst>
              <a:ext uri="{FF2B5EF4-FFF2-40B4-BE49-F238E27FC236}">
                <a16:creationId xmlns:a16="http://schemas.microsoft.com/office/drawing/2014/main" id="{FADCDF42-4795-B9BB-A09E-30C7785EE34D}"/>
              </a:ext>
              <a:ext uri="{C183D7F6-B498-43B3-948B-1728B52AA6E4}">
                <adec:decorative xmlns:adec="http://schemas.microsoft.com/office/drawing/2017/decorative" val="1"/>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8" name="Picture 7">
            <a:extLst>
              <a:ext uri="{FF2B5EF4-FFF2-40B4-BE49-F238E27FC236}">
                <a16:creationId xmlns:a16="http://schemas.microsoft.com/office/drawing/2014/main" id="{1FF2E5A3-55A9-35F4-3B8B-B4FDDD908EF8}"/>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81978620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1 Text/Image">
    <p:spTree>
      <p:nvGrpSpPr>
        <p:cNvPr id="1" name=""/>
        <p:cNvGrpSpPr/>
        <p:nvPr/>
      </p:nvGrpSpPr>
      <p:grpSpPr>
        <a:xfrm>
          <a:off x="0" y="0"/>
          <a:ext cx="0" cy="0"/>
          <a:chOff x="0" y="0"/>
          <a:chExt cx="0" cy="0"/>
        </a:xfrm>
      </p:grpSpPr>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8040687" y="0"/>
            <a:ext cx="4151314" cy="6858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54797"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695479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6954794"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58197482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50:50 Text/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5076001"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5076001"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6096000" y="0"/>
            <a:ext cx="6096001" cy="6858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0298870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0:50 - 6x Icons Text/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5076001"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5076001"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19F5F05A-E26E-D735-DE2E-A8CB3F133941}"/>
              </a:ext>
              <a:ext uri="{C183D7F6-B498-43B3-948B-1728B52AA6E4}">
                <adec:decorative xmlns:adec="http://schemas.microsoft.com/office/drawing/2017/decorative" val="1"/>
              </a:ext>
            </a:extLst>
          </p:cNvPr>
          <p:cNvSpPr>
            <a:spLocks noGrp="1"/>
          </p:cNvSpPr>
          <p:nvPr>
            <p:ph type="pic" sz="quarter" idx="21" hasCustomPrompt="1"/>
          </p:nvPr>
        </p:nvSpPr>
        <p:spPr>
          <a:xfrm>
            <a:off x="551231" y="181530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1343025" y="1808162"/>
            <a:ext cx="4283839" cy="439142"/>
          </a:xfrm>
        </p:spPr>
        <p:txBody>
          <a:bodyPr anchor="ctr" anchorCtr="0"/>
          <a:lstStyle>
            <a:lvl1pPr>
              <a:defRPr/>
            </a:lvl1pPr>
          </a:lstStyle>
          <a:p>
            <a:pPr lvl="0"/>
            <a:r>
              <a:rPr lang="en-US" dirty="0"/>
              <a:t>Click to edit Master text styles</a:t>
            </a:r>
          </a:p>
        </p:txBody>
      </p:sp>
      <p:sp>
        <p:nvSpPr>
          <p:cNvPr id="9" name="Picture Placeholder 15">
            <a:extLst>
              <a:ext uri="{FF2B5EF4-FFF2-40B4-BE49-F238E27FC236}">
                <a16:creationId xmlns:a16="http://schemas.microsoft.com/office/drawing/2014/main" id="{B96A6EDC-6954-7A0D-52AF-14FED0F9A672}"/>
              </a:ext>
              <a:ext uri="{C183D7F6-B498-43B3-948B-1728B52AA6E4}">
                <adec:decorative xmlns:adec="http://schemas.microsoft.com/office/drawing/2017/decorative" val="1"/>
              </a:ext>
            </a:extLst>
          </p:cNvPr>
          <p:cNvSpPr>
            <a:spLocks noGrp="1"/>
          </p:cNvSpPr>
          <p:nvPr>
            <p:ph type="pic" sz="quarter" idx="23" hasCustomPrompt="1"/>
          </p:nvPr>
        </p:nvSpPr>
        <p:spPr>
          <a:xfrm>
            <a:off x="551231" y="25328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8" name="Text Placeholder 12">
            <a:extLst>
              <a:ext uri="{FF2B5EF4-FFF2-40B4-BE49-F238E27FC236}">
                <a16:creationId xmlns:a16="http://schemas.microsoft.com/office/drawing/2014/main" id="{DA67A720-734C-2B92-0CA8-59D525029FC7}"/>
              </a:ext>
            </a:extLst>
          </p:cNvPr>
          <p:cNvSpPr>
            <a:spLocks noGrp="1"/>
          </p:cNvSpPr>
          <p:nvPr>
            <p:ph type="body" sz="quarter" idx="22"/>
          </p:nvPr>
        </p:nvSpPr>
        <p:spPr>
          <a:xfrm>
            <a:off x="1343025" y="2525712"/>
            <a:ext cx="4283839" cy="438929"/>
          </a:xfrm>
        </p:spPr>
        <p:txBody>
          <a:bodyPr anchor="ctr" anchorCtr="0"/>
          <a:lstStyle>
            <a:lvl1pPr>
              <a:defRPr/>
            </a:lvl1pPr>
          </a:lstStyle>
          <a:p>
            <a:pPr lvl="0"/>
            <a:r>
              <a:rPr lang="en-US" dirty="0"/>
              <a:t>Click to edit Master text styles</a:t>
            </a:r>
          </a:p>
        </p:txBody>
      </p:sp>
      <p:sp>
        <p:nvSpPr>
          <p:cNvPr id="12" name="Picture Placeholder 15">
            <a:extLst>
              <a:ext uri="{FF2B5EF4-FFF2-40B4-BE49-F238E27FC236}">
                <a16:creationId xmlns:a16="http://schemas.microsoft.com/office/drawing/2014/main" id="{0CEAB8BF-9110-618D-A8D5-EED4A7C1D2F1}"/>
              </a:ext>
              <a:ext uri="{C183D7F6-B498-43B3-948B-1728B52AA6E4}">
                <adec:decorative xmlns:adec="http://schemas.microsoft.com/office/drawing/2017/decorative" val="1"/>
              </a:ext>
            </a:extLst>
          </p:cNvPr>
          <p:cNvSpPr>
            <a:spLocks noGrp="1"/>
          </p:cNvSpPr>
          <p:nvPr>
            <p:ph type="pic" sz="quarter" idx="25" hasCustomPrompt="1"/>
          </p:nvPr>
        </p:nvSpPr>
        <p:spPr>
          <a:xfrm>
            <a:off x="551231" y="326310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1" name="Text Placeholder 12">
            <a:extLst>
              <a:ext uri="{FF2B5EF4-FFF2-40B4-BE49-F238E27FC236}">
                <a16:creationId xmlns:a16="http://schemas.microsoft.com/office/drawing/2014/main" id="{039B214F-5488-B94D-C0F4-7C315CF9768C}"/>
              </a:ext>
            </a:extLst>
          </p:cNvPr>
          <p:cNvSpPr>
            <a:spLocks noGrp="1"/>
          </p:cNvSpPr>
          <p:nvPr>
            <p:ph type="body" sz="quarter" idx="24"/>
          </p:nvPr>
        </p:nvSpPr>
        <p:spPr>
          <a:xfrm>
            <a:off x="1343025" y="3255962"/>
            <a:ext cx="4283839" cy="438929"/>
          </a:xfrm>
        </p:spPr>
        <p:txBody>
          <a:bodyPr anchor="ctr" anchorCtr="0"/>
          <a:lstStyle>
            <a:lvl1pPr>
              <a:defRPr/>
            </a:lvl1pPr>
          </a:lstStyle>
          <a:p>
            <a:pPr lvl="0"/>
            <a:r>
              <a:rPr lang="en-US" dirty="0"/>
              <a:t>Click to edit Master text styles</a:t>
            </a:r>
          </a:p>
        </p:txBody>
      </p:sp>
      <p:sp>
        <p:nvSpPr>
          <p:cNvPr id="15" name="Picture Placeholder 15">
            <a:extLst>
              <a:ext uri="{FF2B5EF4-FFF2-40B4-BE49-F238E27FC236}">
                <a16:creationId xmlns:a16="http://schemas.microsoft.com/office/drawing/2014/main" id="{8A83B0FC-4056-C030-A859-FCB25E7D36DF}"/>
              </a:ext>
              <a:ext uri="{C183D7F6-B498-43B3-948B-1728B52AA6E4}">
                <adec:decorative xmlns:adec="http://schemas.microsoft.com/office/drawing/2017/decorative" val="1"/>
              </a:ext>
            </a:extLst>
          </p:cNvPr>
          <p:cNvSpPr>
            <a:spLocks noGrp="1"/>
          </p:cNvSpPr>
          <p:nvPr>
            <p:ph type="pic" sz="quarter" idx="27" hasCustomPrompt="1"/>
          </p:nvPr>
        </p:nvSpPr>
        <p:spPr>
          <a:xfrm>
            <a:off x="551231" y="40187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4" name="Text Placeholder 12">
            <a:extLst>
              <a:ext uri="{FF2B5EF4-FFF2-40B4-BE49-F238E27FC236}">
                <a16:creationId xmlns:a16="http://schemas.microsoft.com/office/drawing/2014/main" id="{023EB7C1-8B92-179C-F19B-7F4FA8CC3981}"/>
              </a:ext>
            </a:extLst>
          </p:cNvPr>
          <p:cNvSpPr>
            <a:spLocks noGrp="1"/>
          </p:cNvSpPr>
          <p:nvPr>
            <p:ph type="body" sz="quarter" idx="26"/>
          </p:nvPr>
        </p:nvSpPr>
        <p:spPr>
          <a:xfrm>
            <a:off x="1343025" y="4011612"/>
            <a:ext cx="4283839" cy="438929"/>
          </a:xfrm>
        </p:spPr>
        <p:txBody>
          <a:bodyPr anchor="ctr" anchorCtr="0"/>
          <a:lstStyle>
            <a:lvl1pPr>
              <a:defRPr/>
            </a:lvl1pPr>
          </a:lstStyle>
          <a:p>
            <a:pPr lvl="0"/>
            <a:r>
              <a:rPr lang="en-US" dirty="0"/>
              <a:t>Click to edit Master text styles</a:t>
            </a:r>
          </a:p>
        </p:txBody>
      </p:sp>
      <p:sp>
        <p:nvSpPr>
          <p:cNvPr id="17" name="Picture Placeholder 15">
            <a:extLst>
              <a:ext uri="{FF2B5EF4-FFF2-40B4-BE49-F238E27FC236}">
                <a16:creationId xmlns:a16="http://schemas.microsoft.com/office/drawing/2014/main" id="{73CE4A28-B543-9BE0-9AFD-E95B509441BA}"/>
              </a:ext>
              <a:ext uri="{C183D7F6-B498-43B3-948B-1728B52AA6E4}">
                <adec:decorative xmlns:adec="http://schemas.microsoft.com/office/drawing/2017/decorative" val="1"/>
              </a:ext>
            </a:extLst>
          </p:cNvPr>
          <p:cNvSpPr>
            <a:spLocks noGrp="1"/>
          </p:cNvSpPr>
          <p:nvPr>
            <p:ph type="pic" sz="quarter" idx="29" hasCustomPrompt="1"/>
          </p:nvPr>
        </p:nvSpPr>
        <p:spPr>
          <a:xfrm>
            <a:off x="551231" y="47807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6" name="Text Placeholder 12">
            <a:extLst>
              <a:ext uri="{FF2B5EF4-FFF2-40B4-BE49-F238E27FC236}">
                <a16:creationId xmlns:a16="http://schemas.microsoft.com/office/drawing/2014/main" id="{EC84A1A6-E190-A689-DEB3-2524677C090D}"/>
              </a:ext>
            </a:extLst>
          </p:cNvPr>
          <p:cNvSpPr>
            <a:spLocks noGrp="1"/>
          </p:cNvSpPr>
          <p:nvPr>
            <p:ph type="body" sz="quarter" idx="28"/>
          </p:nvPr>
        </p:nvSpPr>
        <p:spPr>
          <a:xfrm>
            <a:off x="1343025" y="4773612"/>
            <a:ext cx="4283839" cy="438929"/>
          </a:xfrm>
        </p:spPr>
        <p:txBody>
          <a:bodyPr anchor="ctr" anchorCtr="0"/>
          <a:lstStyle>
            <a:lvl1pPr>
              <a:defRPr/>
            </a:lvl1pPr>
          </a:lstStyle>
          <a:p>
            <a:pPr lvl="0"/>
            <a:r>
              <a:rPr lang="en-US" dirty="0"/>
              <a:t>Click to edit Master text styles</a:t>
            </a:r>
          </a:p>
        </p:txBody>
      </p:sp>
      <p:sp>
        <p:nvSpPr>
          <p:cNvPr id="19" name="Picture Placeholder 15">
            <a:extLst>
              <a:ext uri="{FF2B5EF4-FFF2-40B4-BE49-F238E27FC236}">
                <a16:creationId xmlns:a16="http://schemas.microsoft.com/office/drawing/2014/main" id="{36E2DA8B-BE76-042E-D6E2-36C4A15B5982}"/>
              </a:ext>
              <a:ext uri="{C183D7F6-B498-43B3-948B-1728B52AA6E4}">
                <adec:decorative xmlns:adec="http://schemas.microsoft.com/office/drawing/2017/decorative" val="1"/>
              </a:ext>
            </a:extLst>
          </p:cNvPr>
          <p:cNvSpPr>
            <a:spLocks noGrp="1"/>
          </p:cNvSpPr>
          <p:nvPr>
            <p:ph type="pic" sz="quarter" idx="31" hasCustomPrompt="1"/>
          </p:nvPr>
        </p:nvSpPr>
        <p:spPr>
          <a:xfrm>
            <a:off x="551231" y="55173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8" name="Text Placeholder 12">
            <a:extLst>
              <a:ext uri="{FF2B5EF4-FFF2-40B4-BE49-F238E27FC236}">
                <a16:creationId xmlns:a16="http://schemas.microsoft.com/office/drawing/2014/main" id="{1E8E143E-9160-2E46-E449-29D95FAB479D}"/>
              </a:ext>
            </a:extLst>
          </p:cNvPr>
          <p:cNvSpPr>
            <a:spLocks noGrp="1"/>
          </p:cNvSpPr>
          <p:nvPr>
            <p:ph type="body" sz="quarter" idx="30"/>
          </p:nvPr>
        </p:nvSpPr>
        <p:spPr>
          <a:xfrm>
            <a:off x="1343025" y="5510212"/>
            <a:ext cx="4283839" cy="438928"/>
          </a:xfrm>
        </p:spPr>
        <p:txBody>
          <a:bodyPr anchor="ctr" anchorCtr="0"/>
          <a:lstStyle>
            <a:lvl1pPr>
              <a:defRPr/>
            </a:lvl1pPr>
          </a:lstStyle>
          <a:p>
            <a:pPr lvl="0"/>
            <a:r>
              <a:rPr lang="en-US" dirty="0"/>
              <a:t>Click to edit Master text styles</a:t>
            </a:r>
          </a:p>
        </p:txBody>
      </p:sp>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6096000" y="0"/>
            <a:ext cx="6096001" cy="6858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265406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Single image - 1 line only - Mint">
    <p:bg>
      <p:bgPr>
        <a:solidFill>
          <a:schemeClr val="bg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B9AAEEAB-6607-01AE-4D99-936F8F599DBD}"/>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42573171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5EC87470-7FA1-870F-B0E8-4B5010C9A466}"/>
              </a:ext>
            </a:extLst>
          </p:cNvPr>
          <p:cNvSpPr>
            <a:spLocks noGrp="1"/>
          </p:cNvSpPr>
          <p:nvPr>
            <p:ph sz="quarter" idx="15"/>
          </p:nvPr>
        </p:nvSpPr>
        <p:spPr>
          <a:xfrm>
            <a:off x="6320498"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45830956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ext &amp; 2x Image stac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521FEA4-99B7-D7D2-C66A-489E89D4E18C}"/>
              </a:ext>
              <a:ext uri="{C183D7F6-B498-43B3-948B-1728B52AA6E4}">
                <adec:decorative xmlns:adec="http://schemas.microsoft.com/office/drawing/2017/decorative" val="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dirty="0"/>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36094638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Picture Placeholder 13">
            <a:extLst>
              <a:ext uri="{FF2B5EF4-FFF2-40B4-BE49-F238E27FC236}">
                <a16:creationId xmlns:a16="http://schemas.microsoft.com/office/drawing/2014/main" id="{BB4BC472-7597-C294-BE60-B55F1AB97D5D}"/>
              </a:ext>
              <a:ext uri="{C183D7F6-B498-43B3-948B-1728B52AA6E4}">
                <adec:decorative xmlns:adec="http://schemas.microsoft.com/office/drawing/2017/decorative" val="1"/>
              </a:ext>
            </a:extLst>
          </p:cNvPr>
          <p:cNvSpPr>
            <a:spLocks noGrp="1"/>
          </p:cNvSpPr>
          <p:nvPr>
            <p:ph type="pic" sz="quarter" idx="20" hasCustomPrompt="1"/>
          </p:nvPr>
        </p:nvSpPr>
        <p:spPr>
          <a:xfrm>
            <a:off x="0" y="3429000"/>
            <a:ext cx="12192000" cy="3429000"/>
          </a:xfrm>
          <a:custGeom>
            <a:avLst/>
            <a:gdLst>
              <a:gd name="connsiteX0" fmla="*/ 1579559 w 12192000"/>
              <a:gd name="connsiteY0" fmla="*/ 3067532 h 3429000"/>
              <a:gd name="connsiteX1" fmla="*/ 1579559 w 12192000"/>
              <a:gd name="connsiteY1" fmla="*/ 3076105 h 3429000"/>
              <a:gd name="connsiteX2" fmla="*/ 1555747 w 12192000"/>
              <a:gd name="connsiteY2" fmla="*/ 3098013 h 3429000"/>
              <a:gd name="connsiteX3" fmla="*/ 1538602 w 12192000"/>
              <a:gd name="connsiteY3" fmla="*/ 3083725 h 3429000"/>
              <a:gd name="connsiteX4" fmla="*/ 1555747 w 12192000"/>
              <a:gd name="connsiteY4" fmla="*/ 3070390 h 3429000"/>
              <a:gd name="connsiteX5" fmla="*/ 1569082 w 12192000"/>
              <a:gd name="connsiteY5" fmla="*/ 3070390 h 3429000"/>
              <a:gd name="connsiteX6" fmla="*/ 1579559 w 12192000"/>
              <a:gd name="connsiteY6" fmla="*/ 3067532 h 3429000"/>
              <a:gd name="connsiteX7" fmla="*/ 1162365 w 12192000"/>
              <a:gd name="connsiteY7" fmla="*/ 3067532 h 3429000"/>
              <a:gd name="connsiteX8" fmla="*/ 1162365 w 12192000"/>
              <a:gd name="connsiteY8" fmla="*/ 3076105 h 3429000"/>
              <a:gd name="connsiteX9" fmla="*/ 1138553 w 12192000"/>
              <a:gd name="connsiteY9" fmla="*/ 3098013 h 3429000"/>
              <a:gd name="connsiteX10" fmla="*/ 1121408 w 12192000"/>
              <a:gd name="connsiteY10" fmla="*/ 3083725 h 3429000"/>
              <a:gd name="connsiteX11" fmla="*/ 1138553 w 12192000"/>
              <a:gd name="connsiteY11" fmla="*/ 3070390 h 3429000"/>
              <a:gd name="connsiteX12" fmla="*/ 1151888 w 12192000"/>
              <a:gd name="connsiteY12" fmla="*/ 3070390 h 3429000"/>
              <a:gd name="connsiteX13" fmla="*/ 1162365 w 12192000"/>
              <a:gd name="connsiteY13" fmla="*/ 3067532 h 3429000"/>
              <a:gd name="connsiteX14" fmla="*/ 736599 w 12192000"/>
              <a:gd name="connsiteY14" fmla="*/ 3026574 h 3429000"/>
              <a:gd name="connsiteX15" fmla="*/ 619442 w 12192000"/>
              <a:gd name="connsiteY15" fmla="*/ 3094203 h 3429000"/>
              <a:gd name="connsiteX16" fmla="*/ 632777 w 12192000"/>
              <a:gd name="connsiteY16" fmla="*/ 3123731 h 3429000"/>
              <a:gd name="connsiteX17" fmla="*/ 646112 w 12192000"/>
              <a:gd name="connsiteY17" fmla="*/ 3142781 h 3429000"/>
              <a:gd name="connsiteX18" fmla="*/ 765174 w 12192000"/>
              <a:gd name="connsiteY18" fmla="*/ 3074200 h 3429000"/>
              <a:gd name="connsiteX19" fmla="*/ 736599 w 12192000"/>
              <a:gd name="connsiteY19" fmla="*/ 3026574 h 3429000"/>
              <a:gd name="connsiteX20" fmla="*/ 1781490 w 12192000"/>
              <a:gd name="connsiteY20" fmla="*/ 3023716 h 3429000"/>
              <a:gd name="connsiteX21" fmla="*/ 1808160 w 12192000"/>
              <a:gd name="connsiteY21" fmla="*/ 3045624 h 3429000"/>
              <a:gd name="connsiteX22" fmla="*/ 1753867 w 12192000"/>
              <a:gd name="connsiteY22" fmla="*/ 3045624 h 3429000"/>
              <a:gd name="connsiteX23" fmla="*/ 1781490 w 12192000"/>
              <a:gd name="connsiteY23" fmla="*/ 3023716 h 3429000"/>
              <a:gd name="connsiteX24" fmla="*/ 1309050 w 12192000"/>
              <a:gd name="connsiteY24" fmla="*/ 2997999 h 3429000"/>
              <a:gd name="connsiteX25" fmla="*/ 1309050 w 12192000"/>
              <a:gd name="connsiteY25" fmla="*/ 3027526 h 3429000"/>
              <a:gd name="connsiteX26" fmla="*/ 1326195 w 12192000"/>
              <a:gd name="connsiteY26" fmla="*/ 3027526 h 3429000"/>
              <a:gd name="connsiteX27" fmla="*/ 1326195 w 12192000"/>
              <a:gd name="connsiteY27" fmla="*/ 3119920 h 3429000"/>
              <a:gd name="connsiteX28" fmla="*/ 1360485 w 12192000"/>
              <a:gd name="connsiteY28" fmla="*/ 3119920 h 3429000"/>
              <a:gd name="connsiteX29" fmla="*/ 1360485 w 12192000"/>
              <a:gd name="connsiteY29" fmla="*/ 2997999 h 3429000"/>
              <a:gd name="connsiteX30" fmla="*/ 1372868 w 12192000"/>
              <a:gd name="connsiteY30" fmla="*/ 2997998 h 3429000"/>
              <a:gd name="connsiteX31" fmla="*/ 1414778 w 12192000"/>
              <a:gd name="connsiteY31" fmla="*/ 3119920 h 3429000"/>
              <a:gd name="connsiteX32" fmla="*/ 1457640 w 12192000"/>
              <a:gd name="connsiteY32" fmla="*/ 3119920 h 3429000"/>
              <a:gd name="connsiteX33" fmla="*/ 1501455 w 12192000"/>
              <a:gd name="connsiteY33" fmla="*/ 2997998 h 3429000"/>
              <a:gd name="connsiteX34" fmla="*/ 1465260 w 12192000"/>
              <a:gd name="connsiteY34" fmla="*/ 2997998 h 3429000"/>
              <a:gd name="connsiteX35" fmla="*/ 1437638 w 12192000"/>
              <a:gd name="connsiteY35" fmla="*/ 3082772 h 3429000"/>
              <a:gd name="connsiteX36" fmla="*/ 1410015 w 12192000"/>
              <a:gd name="connsiteY36" fmla="*/ 2997998 h 3429000"/>
              <a:gd name="connsiteX37" fmla="*/ 1781490 w 12192000"/>
              <a:gd name="connsiteY37" fmla="*/ 2996093 h 3429000"/>
              <a:gd name="connsiteX38" fmla="*/ 1718625 w 12192000"/>
              <a:gd name="connsiteY38" fmla="*/ 3059912 h 3429000"/>
              <a:gd name="connsiteX39" fmla="*/ 1782442 w 12192000"/>
              <a:gd name="connsiteY39" fmla="*/ 3123730 h 3429000"/>
              <a:gd name="connsiteX40" fmla="*/ 1843402 w 12192000"/>
              <a:gd name="connsiteY40" fmla="*/ 3085629 h 3429000"/>
              <a:gd name="connsiteX41" fmla="*/ 1807207 w 12192000"/>
              <a:gd name="connsiteY41" fmla="*/ 3081819 h 3429000"/>
              <a:gd name="connsiteX42" fmla="*/ 1782442 w 12192000"/>
              <a:gd name="connsiteY42" fmla="*/ 3094202 h 3429000"/>
              <a:gd name="connsiteX43" fmla="*/ 1754820 w 12192000"/>
              <a:gd name="connsiteY43" fmla="*/ 3069437 h 3429000"/>
              <a:gd name="connsiteX44" fmla="*/ 1845307 w 12192000"/>
              <a:gd name="connsiteY44" fmla="*/ 3069437 h 3429000"/>
              <a:gd name="connsiteX45" fmla="*/ 1845307 w 12192000"/>
              <a:gd name="connsiteY45" fmla="*/ 3068484 h 3429000"/>
              <a:gd name="connsiteX46" fmla="*/ 1781490 w 12192000"/>
              <a:gd name="connsiteY46" fmla="*/ 2996093 h 3429000"/>
              <a:gd name="connsiteX47" fmla="*/ 1282380 w 12192000"/>
              <a:gd name="connsiteY47" fmla="*/ 2996093 h 3429000"/>
              <a:gd name="connsiteX48" fmla="*/ 1250947 w 12192000"/>
              <a:gd name="connsiteY48" fmla="*/ 3017048 h 3429000"/>
              <a:gd name="connsiteX49" fmla="*/ 1250947 w 12192000"/>
              <a:gd name="connsiteY49" fmla="*/ 2997998 h 3429000"/>
              <a:gd name="connsiteX50" fmla="*/ 1217610 w 12192000"/>
              <a:gd name="connsiteY50" fmla="*/ 2997998 h 3429000"/>
              <a:gd name="connsiteX51" fmla="*/ 1217610 w 12192000"/>
              <a:gd name="connsiteY51" fmla="*/ 3119920 h 3429000"/>
              <a:gd name="connsiteX52" fmla="*/ 1251900 w 12192000"/>
              <a:gd name="connsiteY52" fmla="*/ 3119920 h 3429000"/>
              <a:gd name="connsiteX53" fmla="*/ 1251900 w 12192000"/>
              <a:gd name="connsiteY53" fmla="*/ 3061817 h 3429000"/>
              <a:gd name="connsiteX54" fmla="*/ 1277617 w 12192000"/>
              <a:gd name="connsiteY54" fmla="*/ 3032289 h 3429000"/>
              <a:gd name="connsiteX55" fmla="*/ 1291905 w 12192000"/>
              <a:gd name="connsiteY55" fmla="*/ 3032289 h 3429000"/>
              <a:gd name="connsiteX56" fmla="*/ 1291905 w 12192000"/>
              <a:gd name="connsiteY56" fmla="*/ 2997046 h 3429000"/>
              <a:gd name="connsiteX57" fmla="*/ 1282380 w 12192000"/>
              <a:gd name="connsiteY57" fmla="*/ 2996093 h 3429000"/>
              <a:gd name="connsiteX58" fmla="*/ 1562414 w 12192000"/>
              <a:gd name="connsiteY58" fmla="*/ 2995141 h 3429000"/>
              <a:gd name="connsiteX59" fmla="*/ 1510027 w 12192000"/>
              <a:gd name="connsiteY59" fmla="*/ 3010381 h 3429000"/>
              <a:gd name="connsiteX60" fmla="*/ 1523362 w 12192000"/>
              <a:gd name="connsiteY60" fmla="*/ 3036099 h 3429000"/>
              <a:gd name="connsiteX61" fmla="*/ 1559557 w 12192000"/>
              <a:gd name="connsiteY61" fmla="*/ 3024669 h 3429000"/>
              <a:gd name="connsiteX62" fmla="*/ 1579559 w 12192000"/>
              <a:gd name="connsiteY62" fmla="*/ 3038957 h 3429000"/>
              <a:gd name="connsiteX63" fmla="*/ 1580512 w 12192000"/>
              <a:gd name="connsiteY63" fmla="*/ 3039909 h 3429000"/>
              <a:gd name="connsiteX64" fmla="*/ 1571939 w 12192000"/>
              <a:gd name="connsiteY64" fmla="*/ 3047529 h 3429000"/>
              <a:gd name="connsiteX65" fmla="*/ 1548127 w 12192000"/>
              <a:gd name="connsiteY65" fmla="*/ 3047529 h 3429000"/>
              <a:gd name="connsiteX66" fmla="*/ 1504312 w 12192000"/>
              <a:gd name="connsiteY66" fmla="*/ 3084677 h 3429000"/>
              <a:gd name="connsiteX67" fmla="*/ 1547174 w 12192000"/>
              <a:gd name="connsiteY67" fmla="*/ 3122778 h 3429000"/>
              <a:gd name="connsiteX68" fmla="*/ 1581464 w 12192000"/>
              <a:gd name="connsiteY68" fmla="*/ 3108490 h 3429000"/>
              <a:gd name="connsiteX69" fmla="*/ 1581464 w 12192000"/>
              <a:gd name="connsiteY69" fmla="*/ 3119920 h 3429000"/>
              <a:gd name="connsiteX70" fmla="*/ 1615754 w 12192000"/>
              <a:gd name="connsiteY70" fmla="*/ 3119920 h 3429000"/>
              <a:gd name="connsiteX71" fmla="*/ 1615754 w 12192000"/>
              <a:gd name="connsiteY71" fmla="*/ 3039909 h 3429000"/>
              <a:gd name="connsiteX72" fmla="*/ 1562414 w 12192000"/>
              <a:gd name="connsiteY72" fmla="*/ 2995141 h 3429000"/>
              <a:gd name="connsiteX73" fmla="*/ 1145220 w 12192000"/>
              <a:gd name="connsiteY73" fmla="*/ 2995141 h 3429000"/>
              <a:gd name="connsiteX74" fmla="*/ 1092833 w 12192000"/>
              <a:gd name="connsiteY74" fmla="*/ 3010381 h 3429000"/>
              <a:gd name="connsiteX75" fmla="*/ 1106168 w 12192000"/>
              <a:gd name="connsiteY75" fmla="*/ 3036099 h 3429000"/>
              <a:gd name="connsiteX76" fmla="*/ 1142363 w 12192000"/>
              <a:gd name="connsiteY76" fmla="*/ 3024669 h 3429000"/>
              <a:gd name="connsiteX77" fmla="*/ 1162365 w 12192000"/>
              <a:gd name="connsiteY77" fmla="*/ 3038957 h 3429000"/>
              <a:gd name="connsiteX78" fmla="*/ 1163318 w 12192000"/>
              <a:gd name="connsiteY78" fmla="*/ 3039909 h 3429000"/>
              <a:gd name="connsiteX79" fmla="*/ 1154745 w 12192000"/>
              <a:gd name="connsiteY79" fmla="*/ 3047529 h 3429000"/>
              <a:gd name="connsiteX80" fmla="*/ 1130933 w 12192000"/>
              <a:gd name="connsiteY80" fmla="*/ 3047529 h 3429000"/>
              <a:gd name="connsiteX81" fmla="*/ 1087118 w 12192000"/>
              <a:gd name="connsiteY81" fmla="*/ 3084677 h 3429000"/>
              <a:gd name="connsiteX82" fmla="*/ 1129980 w 12192000"/>
              <a:gd name="connsiteY82" fmla="*/ 3122778 h 3429000"/>
              <a:gd name="connsiteX83" fmla="*/ 1164270 w 12192000"/>
              <a:gd name="connsiteY83" fmla="*/ 3108490 h 3429000"/>
              <a:gd name="connsiteX84" fmla="*/ 1164270 w 12192000"/>
              <a:gd name="connsiteY84" fmla="*/ 3119920 h 3429000"/>
              <a:gd name="connsiteX85" fmla="*/ 1198560 w 12192000"/>
              <a:gd name="connsiteY85" fmla="*/ 3119920 h 3429000"/>
              <a:gd name="connsiteX86" fmla="*/ 1198560 w 12192000"/>
              <a:gd name="connsiteY86" fmla="*/ 3039909 h 3429000"/>
              <a:gd name="connsiteX87" fmla="*/ 1145220 w 12192000"/>
              <a:gd name="connsiteY87" fmla="*/ 2995141 h 3429000"/>
              <a:gd name="connsiteX88" fmla="*/ 587056 w 12192000"/>
              <a:gd name="connsiteY88" fmla="*/ 2957040 h 3429000"/>
              <a:gd name="connsiteX89" fmla="*/ 564196 w 12192000"/>
              <a:gd name="connsiteY89" fmla="*/ 2957993 h 3429000"/>
              <a:gd name="connsiteX90" fmla="*/ 564196 w 12192000"/>
              <a:gd name="connsiteY90" fmla="*/ 3095155 h 3429000"/>
              <a:gd name="connsiteX91" fmla="*/ 587056 w 12192000"/>
              <a:gd name="connsiteY91" fmla="*/ 3097060 h 3429000"/>
              <a:gd name="connsiteX92" fmla="*/ 619441 w 12192000"/>
              <a:gd name="connsiteY92" fmla="*/ 3094202 h 3429000"/>
              <a:gd name="connsiteX93" fmla="*/ 613726 w 12192000"/>
              <a:gd name="connsiteY93" fmla="*/ 2977043 h 3429000"/>
              <a:gd name="connsiteX94" fmla="*/ 619441 w 12192000"/>
              <a:gd name="connsiteY94" fmla="*/ 2959898 h 3429000"/>
              <a:gd name="connsiteX95" fmla="*/ 587056 w 12192000"/>
              <a:gd name="connsiteY95" fmla="*/ 2957040 h 3429000"/>
              <a:gd name="connsiteX96" fmla="*/ 1647187 w 12192000"/>
              <a:gd name="connsiteY96" fmla="*/ 2952278 h 3429000"/>
              <a:gd name="connsiteX97" fmla="*/ 1647187 w 12192000"/>
              <a:gd name="connsiteY97" fmla="*/ 2998951 h 3429000"/>
              <a:gd name="connsiteX98" fmla="*/ 1628137 w 12192000"/>
              <a:gd name="connsiteY98" fmla="*/ 2998951 h 3429000"/>
              <a:gd name="connsiteX99" fmla="*/ 1628137 w 12192000"/>
              <a:gd name="connsiteY99" fmla="*/ 3028479 h 3429000"/>
              <a:gd name="connsiteX100" fmla="*/ 1647187 w 12192000"/>
              <a:gd name="connsiteY100" fmla="*/ 3028479 h 3429000"/>
              <a:gd name="connsiteX101" fmla="*/ 1647187 w 12192000"/>
              <a:gd name="connsiteY101" fmla="*/ 3095155 h 3429000"/>
              <a:gd name="connsiteX102" fmla="*/ 1682429 w 12192000"/>
              <a:gd name="connsiteY102" fmla="*/ 3122778 h 3429000"/>
              <a:gd name="connsiteX103" fmla="*/ 1709099 w 12192000"/>
              <a:gd name="connsiteY103" fmla="*/ 3120873 h 3429000"/>
              <a:gd name="connsiteX104" fmla="*/ 1709099 w 12192000"/>
              <a:gd name="connsiteY104" fmla="*/ 3091345 h 3429000"/>
              <a:gd name="connsiteX105" fmla="*/ 1692907 w 12192000"/>
              <a:gd name="connsiteY105" fmla="*/ 3091345 h 3429000"/>
              <a:gd name="connsiteX106" fmla="*/ 1681477 w 12192000"/>
              <a:gd name="connsiteY106" fmla="*/ 3082772 h 3429000"/>
              <a:gd name="connsiteX107" fmla="*/ 1681477 w 12192000"/>
              <a:gd name="connsiteY107" fmla="*/ 3027526 h 3429000"/>
              <a:gd name="connsiteX108" fmla="*/ 1708147 w 12192000"/>
              <a:gd name="connsiteY108" fmla="*/ 3027526 h 3429000"/>
              <a:gd name="connsiteX109" fmla="*/ 1708147 w 12192000"/>
              <a:gd name="connsiteY109" fmla="*/ 2997998 h 3429000"/>
              <a:gd name="connsiteX110" fmla="*/ 1681477 w 12192000"/>
              <a:gd name="connsiteY110" fmla="*/ 2997998 h 3429000"/>
              <a:gd name="connsiteX111" fmla="*/ 1681477 w 12192000"/>
              <a:gd name="connsiteY111" fmla="*/ 2952278 h 3429000"/>
              <a:gd name="connsiteX112" fmla="*/ 1341435 w 12192000"/>
              <a:gd name="connsiteY112" fmla="*/ 2934180 h 3429000"/>
              <a:gd name="connsiteX113" fmla="*/ 1319527 w 12192000"/>
              <a:gd name="connsiteY113" fmla="*/ 2956088 h 3429000"/>
              <a:gd name="connsiteX114" fmla="*/ 1341435 w 12192000"/>
              <a:gd name="connsiteY114" fmla="*/ 2977996 h 3429000"/>
              <a:gd name="connsiteX115" fmla="*/ 1363342 w 12192000"/>
              <a:gd name="connsiteY115" fmla="*/ 2956088 h 3429000"/>
              <a:gd name="connsiteX116" fmla="*/ 1341435 w 12192000"/>
              <a:gd name="connsiteY116" fmla="*/ 2934180 h 3429000"/>
              <a:gd name="connsiteX117" fmla="*/ 1032826 w 12192000"/>
              <a:gd name="connsiteY117" fmla="*/ 2934180 h 3429000"/>
              <a:gd name="connsiteX118" fmla="*/ 1032826 w 12192000"/>
              <a:gd name="connsiteY118" fmla="*/ 3119920 h 3429000"/>
              <a:gd name="connsiteX119" fmla="*/ 1067116 w 12192000"/>
              <a:gd name="connsiteY119" fmla="*/ 3119920 h 3429000"/>
              <a:gd name="connsiteX120" fmla="*/ 1067116 w 12192000"/>
              <a:gd name="connsiteY120" fmla="*/ 2934180 h 3429000"/>
              <a:gd name="connsiteX121" fmla="*/ 922336 w 12192000"/>
              <a:gd name="connsiteY121" fmla="*/ 2930370 h 3429000"/>
              <a:gd name="connsiteX122" fmla="*/ 825181 w 12192000"/>
              <a:gd name="connsiteY122" fmla="*/ 3026574 h 3429000"/>
              <a:gd name="connsiteX123" fmla="*/ 922336 w 12192000"/>
              <a:gd name="connsiteY123" fmla="*/ 3122778 h 3429000"/>
              <a:gd name="connsiteX124" fmla="*/ 1013776 w 12192000"/>
              <a:gd name="connsiteY124" fmla="*/ 3053244 h 3429000"/>
              <a:gd name="connsiteX125" fmla="*/ 973771 w 12192000"/>
              <a:gd name="connsiteY125" fmla="*/ 3053244 h 3429000"/>
              <a:gd name="connsiteX126" fmla="*/ 923288 w 12192000"/>
              <a:gd name="connsiteY126" fmla="*/ 3088488 h 3429000"/>
              <a:gd name="connsiteX127" fmla="*/ 865186 w 12192000"/>
              <a:gd name="connsiteY127" fmla="*/ 3026574 h 3429000"/>
              <a:gd name="connsiteX128" fmla="*/ 923288 w 12192000"/>
              <a:gd name="connsiteY128" fmla="*/ 2964661 h 3429000"/>
              <a:gd name="connsiteX129" fmla="*/ 972818 w 12192000"/>
              <a:gd name="connsiteY129" fmla="*/ 2999904 h 3429000"/>
              <a:gd name="connsiteX130" fmla="*/ 1013776 w 12192000"/>
              <a:gd name="connsiteY130" fmla="*/ 2999904 h 3429000"/>
              <a:gd name="connsiteX131" fmla="*/ 922336 w 12192000"/>
              <a:gd name="connsiteY131" fmla="*/ 2930370 h 3429000"/>
              <a:gd name="connsiteX132" fmla="*/ 646112 w 12192000"/>
              <a:gd name="connsiteY132" fmla="*/ 2910367 h 3429000"/>
              <a:gd name="connsiteX133" fmla="*/ 619442 w 12192000"/>
              <a:gd name="connsiteY133" fmla="*/ 2958945 h 3429000"/>
              <a:gd name="connsiteX134" fmla="*/ 735647 w 12192000"/>
              <a:gd name="connsiteY134" fmla="*/ 3026574 h 3429000"/>
              <a:gd name="connsiteX135" fmla="*/ 764222 w 12192000"/>
              <a:gd name="connsiteY135" fmla="*/ 2978948 h 3429000"/>
              <a:gd name="connsiteX136" fmla="*/ 646112 w 12192000"/>
              <a:gd name="connsiteY136" fmla="*/ 2910367 h 3429000"/>
              <a:gd name="connsiteX137" fmla="*/ 0 w 12192000"/>
              <a:gd name="connsiteY137" fmla="*/ 0 h 3429000"/>
              <a:gd name="connsiteX138" fmla="*/ 12192000 w 12192000"/>
              <a:gd name="connsiteY138" fmla="*/ 0 h 3429000"/>
              <a:gd name="connsiteX139" fmla="*/ 12192000 w 12192000"/>
              <a:gd name="connsiteY139" fmla="*/ 3429000 h 3429000"/>
              <a:gd name="connsiteX140" fmla="*/ 8040688 w 12192000"/>
              <a:gd name="connsiteY140" fmla="*/ 3429000 h 3429000"/>
              <a:gd name="connsiteX141" fmla="*/ 7499776 w 12192000"/>
              <a:gd name="connsiteY141" fmla="*/ 3429000 h 3429000"/>
              <a:gd name="connsiteX142" fmla="*/ 0 w 12192000"/>
              <a:gd name="connsiteY142"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192000" h="3429000">
                <a:moveTo>
                  <a:pt x="1579559" y="3067532"/>
                </a:moveTo>
                <a:lnTo>
                  <a:pt x="1579559" y="3076105"/>
                </a:lnTo>
                <a:cubicBezTo>
                  <a:pt x="1579559" y="3091345"/>
                  <a:pt x="1566224" y="3098013"/>
                  <a:pt x="1555747" y="3098013"/>
                </a:cubicBezTo>
                <a:cubicBezTo>
                  <a:pt x="1545269" y="3098013"/>
                  <a:pt x="1538602" y="3092298"/>
                  <a:pt x="1538602" y="3083725"/>
                </a:cubicBezTo>
                <a:cubicBezTo>
                  <a:pt x="1538602" y="3075152"/>
                  <a:pt x="1545269" y="3070390"/>
                  <a:pt x="1555747" y="3070390"/>
                </a:cubicBezTo>
                <a:lnTo>
                  <a:pt x="1569082" y="3070390"/>
                </a:lnTo>
                <a:cubicBezTo>
                  <a:pt x="1573844" y="3070390"/>
                  <a:pt x="1577654" y="3069437"/>
                  <a:pt x="1579559" y="3067532"/>
                </a:cubicBezTo>
                <a:close/>
                <a:moveTo>
                  <a:pt x="1162365" y="3067532"/>
                </a:moveTo>
                <a:lnTo>
                  <a:pt x="1162365" y="3076105"/>
                </a:lnTo>
                <a:cubicBezTo>
                  <a:pt x="1162365" y="3091345"/>
                  <a:pt x="1149030" y="3098013"/>
                  <a:pt x="1138553" y="3098013"/>
                </a:cubicBezTo>
                <a:cubicBezTo>
                  <a:pt x="1128075" y="3098013"/>
                  <a:pt x="1121408" y="3092298"/>
                  <a:pt x="1121408" y="3083725"/>
                </a:cubicBezTo>
                <a:cubicBezTo>
                  <a:pt x="1121408" y="3075152"/>
                  <a:pt x="1128075" y="3070390"/>
                  <a:pt x="1138553" y="3070390"/>
                </a:cubicBezTo>
                <a:lnTo>
                  <a:pt x="1151888" y="3070390"/>
                </a:lnTo>
                <a:cubicBezTo>
                  <a:pt x="1156650" y="3070390"/>
                  <a:pt x="1160460" y="3069437"/>
                  <a:pt x="1162365" y="3067532"/>
                </a:cubicBezTo>
                <a:close/>
                <a:moveTo>
                  <a:pt x="736599" y="3026574"/>
                </a:moveTo>
                <a:cubicBezTo>
                  <a:pt x="707072" y="3061817"/>
                  <a:pt x="666114" y="3086582"/>
                  <a:pt x="619442" y="3094203"/>
                </a:cubicBezTo>
                <a:cubicBezTo>
                  <a:pt x="623252" y="3103728"/>
                  <a:pt x="628014" y="3114205"/>
                  <a:pt x="632777" y="3123731"/>
                </a:cubicBezTo>
                <a:cubicBezTo>
                  <a:pt x="636587" y="3130398"/>
                  <a:pt x="641349" y="3137066"/>
                  <a:pt x="646112" y="3142781"/>
                </a:cubicBezTo>
                <a:cubicBezTo>
                  <a:pt x="691832" y="3131351"/>
                  <a:pt x="732789" y="3107538"/>
                  <a:pt x="765174" y="3074200"/>
                </a:cubicBezTo>
                <a:cubicBezTo>
                  <a:pt x="757554" y="3057054"/>
                  <a:pt x="748029" y="3040862"/>
                  <a:pt x="736599" y="3026574"/>
                </a:cubicBezTo>
                <a:close/>
                <a:moveTo>
                  <a:pt x="1781490" y="3023716"/>
                </a:moveTo>
                <a:cubicBezTo>
                  <a:pt x="1795777" y="3023716"/>
                  <a:pt x="1806255" y="3033241"/>
                  <a:pt x="1808160" y="3045624"/>
                </a:cubicBezTo>
                <a:lnTo>
                  <a:pt x="1753867" y="3045624"/>
                </a:lnTo>
                <a:cubicBezTo>
                  <a:pt x="1756725" y="3032289"/>
                  <a:pt x="1767202" y="3023716"/>
                  <a:pt x="1781490" y="3023716"/>
                </a:cubicBezTo>
                <a:close/>
                <a:moveTo>
                  <a:pt x="1309050" y="2997999"/>
                </a:moveTo>
                <a:lnTo>
                  <a:pt x="1309050" y="3027526"/>
                </a:lnTo>
                <a:lnTo>
                  <a:pt x="1326195" y="3027526"/>
                </a:lnTo>
                <a:lnTo>
                  <a:pt x="1326195" y="3119920"/>
                </a:lnTo>
                <a:lnTo>
                  <a:pt x="1360485" y="3119920"/>
                </a:lnTo>
                <a:lnTo>
                  <a:pt x="1360485" y="2997999"/>
                </a:lnTo>
                <a:close/>
                <a:moveTo>
                  <a:pt x="1372868" y="2997998"/>
                </a:moveTo>
                <a:lnTo>
                  <a:pt x="1414778" y="3119920"/>
                </a:lnTo>
                <a:lnTo>
                  <a:pt x="1457640" y="3119920"/>
                </a:lnTo>
                <a:lnTo>
                  <a:pt x="1501455" y="2997998"/>
                </a:lnTo>
                <a:lnTo>
                  <a:pt x="1465260" y="2997998"/>
                </a:lnTo>
                <a:lnTo>
                  <a:pt x="1437638" y="3082772"/>
                </a:lnTo>
                <a:lnTo>
                  <a:pt x="1410015" y="2997998"/>
                </a:lnTo>
                <a:close/>
                <a:moveTo>
                  <a:pt x="1781490" y="2996093"/>
                </a:moveTo>
                <a:cubicBezTo>
                  <a:pt x="1745295" y="2996093"/>
                  <a:pt x="1718625" y="3022763"/>
                  <a:pt x="1718625" y="3059912"/>
                </a:cubicBezTo>
                <a:cubicBezTo>
                  <a:pt x="1718625" y="3097060"/>
                  <a:pt x="1754820" y="3123730"/>
                  <a:pt x="1782442" y="3123730"/>
                </a:cubicBezTo>
                <a:cubicBezTo>
                  <a:pt x="1810065" y="3123730"/>
                  <a:pt x="1832925" y="3111347"/>
                  <a:pt x="1843402" y="3085629"/>
                </a:cubicBezTo>
                <a:lnTo>
                  <a:pt x="1807207" y="3081819"/>
                </a:lnTo>
                <a:cubicBezTo>
                  <a:pt x="1802445" y="3089439"/>
                  <a:pt x="1797682" y="3094202"/>
                  <a:pt x="1782442" y="3094202"/>
                </a:cubicBezTo>
                <a:cubicBezTo>
                  <a:pt x="1767202" y="3094202"/>
                  <a:pt x="1756725" y="3082772"/>
                  <a:pt x="1754820" y="3069437"/>
                </a:cubicBezTo>
                <a:lnTo>
                  <a:pt x="1845307" y="3069437"/>
                </a:lnTo>
                <a:lnTo>
                  <a:pt x="1845307" y="3068484"/>
                </a:lnTo>
                <a:cubicBezTo>
                  <a:pt x="1845307" y="3018001"/>
                  <a:pt x="1817685" y="2996093"/>
                  <a:pt x="1781490" y="2996093"/>
                </a:cubicBezTo>
                <a:close/>
                <a:moveTo>
                  <a:pt x="1282380" y="2996093"/>
                </a:moveTo>
                <a:cubicBezTo>
                  <a:pt x="1267140" y="2996093"/>
                  <a:pt x="1255710" y="3003713"/>
                  <a:pt x="1250947" y="3017048"/>
                </a:cubicBezTo>
                <a:lnTo>
                  <a:pt x="1250947" y="2997998"/>
                </a:lnTo>
                <a:lnTo>
                  <a:pt x="1217610" y="2997998"/>
                </a:lnTo>
                <a:lnTo>
                  <a:pt x="1217610" y="3119920"/>
                </a:lnTo>
                <a:lnTo>
                  <a:pt x="1251900" y="3119920"/>
                </a:lnTo>
                <a:lnTo>
                  <a:pt x="1251900" y="3061817"/>
                </a:lnTo>
                <a:cubicBezTo>
                  <a:pt x="1251900" y="3040861"/>
                  <a:pt x="1260472" y="3032289"/>
                  <a:pt x="1277617" y="3032289"/>
                </a:cubicBezTo>
                <a:lnTo>
                  <a:pt x="1291905" y="3032289"/>
                </a:lnTo>
                <a:cubicBezTo>
                  <a:pt x="1291905" y="3032289"/>
                  <a:pt x="1291905" y="2997046"/>
                  <a:pt x="1291905" y="2997046"/>
                </a:cubicBezTo>
                <a:cubicBezTo>
                  <a:pt x="1289047" y="2996093"/>
                  <a:pt x="1297620" y="2996093"/>
                  <a:pt x="1282380" y="2996093"/>
                </a:cubicBezTo>
                <a:close/>
                <a:moveTo>
                  <a:pt x="1562414" y="2995141"/>
                </a:moveTo>
                <a:cubicBezTo>
                  <a:pt x="1532887" y="2995141"/>
                  <a:pt x="1510027" y="3010381"/>
                  <a:pt x="1510027" y="3010381"/>
                </a:cubicBezTo>
                <a:lnTo>
                  <a:pt x="1523362" y="3036099"/>
                </a:lnTo>
                <a:cubicBezTo>
                  <a:pt x="1531934" y="3030384"/>
                  <a:pt x="1546222" y="3024669"/>
                  <a:pt x="1559557" y="3024669"/>
                </a:cubicBezTo>
                <a:cubicBezTo>
                  <a:pt x="1572892" y="3024669"/>
                  <a:pt x="1579559" y="3030384"/>
                  <a:pt x="1579559" y="3038957"/>
                </a:cubicBezTo>
                <a:lnTo>
                  <a:pt x="1580512" y="3039909"/>
                </a:lnTo>
                <a:cubicBezTo>
                  <a:pt x="1580512" y="3044672"/>
                  <a:pt x="1577654" y="3047529"/>
                  <a:pt x="1571939" y="3047529"/>
                </a:cubicBezTo>
                <a:lnTo>
                  <a:pt x="1548127" y="3047529"/>
                </a:lnTo>
                <a:cubicBezTo>
                  <a:pt x="1521457" y="3047529"/>
                  <a:pt x="1504312" y="3064675"/>
                  <a:pt x="1504312" y="3084677"/>
                </a:cubicBezTo>
                <a:cubicBezTo>
                  <a:pt x="1504312" y="3104680"/>
                  <a:pt x="1521457" y="3122778"/>
                  <a:pt x="1547174" y="3122778"/>
                </a:cubicBezTo>
                <a:cubicBezTo>
                  <a:pt x="1561462" y="3122778"/>
                  <a:pt x="1574797" y="3118015"/>
                  <a:pt x="1581464" y="3108490"/>
                </a:cubicBezTo>
                <a:lnTo>
                  <a:pt x="1581464" y="3119920"/>
                </a:lnTo>
                <a:lnTo>
                  <a:pt x="1615754" y="3119920"/>
                </a:lnTo>
                <a:lnTo>
                  <a:pt x="1615754" y="3039909"/>
                </a:lnTo>
                <a:cubicBezTo>
                  <a:pt x="1615754" y="3007524"/>
                  <a:pt x="1591942" y="2995141"/>
                  <a:pt x="1562414" y="2995141"/>
                </a:cubicBezTo>
                <a:close/>
                <a:moveTo>
                  <a:pt x="1145220" y="2995141"/>
                </a:moveTo>
                <a:cubicBezTo>
                  <a:pt x="1115693" y="2995141"/>
                  <a:pt x="1092833" y="3010381"/>
                  <a:pt x="1092833" y="3010381"/>
                </a:cubicBezTo>
                <a:lnTo>
                  <a:pt x="1106168" y="3036099"/>
                </a:lnTo>
                <a:cubicBezTo>
                  <a:pt x="1114740" y="3030384"/>
                  <a:pt x="1129028" y="3024669"/>
                  <a:pt x="1142363" y="3024669"/>
                </a:cubicBezTo>
                <a:cubicBezTo>
                  <a:pt x="1155698" y="3024669"/>
                  <a:pt x="1162365" y="3030384"/>
                  <a:pt x="1162365" y="3038957"/>
                </a:cubicBezTo>
                <a:lnTo>
                  <a:pt x="1163318" y="3039909"/>
                </a:lnTo>
                <a:cubicBezTo>
                  <a:pt x="1163318" y="3044672"/>
                  <a:pt x="1160460" y="3047529"/>
                  <a:pt x="1154745" y="3047529"/>
                </a:cubicBezTo>
                <a:lnTo>
                  <a:pt x="1130933" y="3047529"/>
                </a:lnTo>
                <a:cubicBezTo>
                  <a:pt x="1104263" y="3047529"/>
                  <a:pt x="1087118" y="3064675"/>
                  <a:pt x="1087118" y="3084677"/>
                </a:cubicBezTo>
                <a:cubicBezTo>
                  <a:pt x="1087118" y="3104680"/>
                  <a:pt x="1104263" y="3122778"/>
                  <a:pt x="1129980" y="3122778"/>
                </a:cubicBezTo>
                <a:cubicBezTo>
                  <a:pt x="1144268" y="3122778"/>
                  <a:pt x="1157603" y="3118015"/>
                  <a:pt x="1164270" y="3108490"/>
                </a:cubicBezTo>
                <a:lnTo>
                  <a:pt x="1164270" y="3119920"/>
                </a:lnTo>
                <a:lnTo>
                  <a:pt x="1198560" y="3119920"/>
                </a:lnTo>
                <a:lnTo>
                  <a:pt x="1198560" y="3039909"/>
                </a:lnTo>
                <a:cubicBezTo>
                  <a:pt x="1198560" y="3007524"/>
                  <a:pt x="1174748" y="2995141"/>
                  <a:pt x="1145220" y="2995141"/>
                </a:cubicBezTo>
                <a:close/>
                <a:moveTo>
                  <a:pt x="587056" y="2957040"/>
                </a:moveTo>
                <a:cubicBezTo>
                  <a:pt x="575626" y="2957040"/>
                  <a:pt x="571816" y="2957040"/>
                  <a:pt x="564196" y="2957993"/>
                </a:cubicBezTo>
                <a:cubicBezTo>
                  <a:pt x="551814" y="3001808"/>
                  <a:pt x="550861" y="3049434"/>
                  <a:pt x="564196" y="3095155"/>
                </a:cubicBezTo>
                <a:cubicBezTo>
                  <a:pt x="571816" y="3095155"/>
                  <a:pt x="579436" y="3097060"/>
                  <a:pt x="587056" y="3097060"/>
                </a:cubicBezTo>
                <a:cubicBezTo>
                  <a:pt x="598486" y="3097060"/>
                  <a:pt x="608964" y="3096107"/>
                  <a:pt x="619441" y="3094202"/>
                </a:cubicBezTo>
                <a:cubicBezTo>
                  <a:pt x="605154" y="3057054"/>
                  <a:pt x="603249" y="3016096"/>
                  <a:pt x="613726" y="2977043"/>
                </a:cubicBezTo>
                <a:cubicBezTo>
                  <a:pt x="615631" y="2971328"/>
                  <a:pt x="617536" y="2965613"/>
                  <a:pt x="619441" y="2959898"/>
                </a:cubicBezTo>
                <a:cubicBezTo>
                  <a:pt x="608964" y="2957993"/>
                  <a:pt x="598486" y="2957040"/>
                  <a:pt x="587056" y="2957040"/>
                </a:cubicBezTo>
                <a:close/>
                <a:moveTo>
                  <a:pt x="1647187" y="2952278"/>
                </a:moveTo>
                <a:lnTo>
                  <a:pt x="1647187" y="2998951"/>
                </a:lnTo>
                <a:lnTo>
                  <a:pt x="1628137" y="2998951"/>
                </a:lnTo>
                <a:lnTo>
                  <a:pt x="1628137" y="3028479"/>
                </a:lnTo>
                <a:lnTo>
                  <a:pt x="1647187" y="3028479"/>
                </a:lnTo>
                <a:lnTo>
                  <a:pt x="1647187" y="3095155"/>
                </a:lnTo>
                <a:cubicBezTo>
                  <a:pt x="1647187" y="3119920"/>
                  <a:pt x="1665284" y="3122778"/>
                  <a:pt x="1682429" y="3122778"/>
                </a:cubicBezTo>
                <a:cubicBezTo>
                  <a:pt x="1691954" y="3122778"/>
                  <a:pt x="1709099" y="3120873"/>
                  <a:pt x="1709099" y="3120873"/>
                </a:cubicBezTo>
                <a:lnTo>
                  <a:pt x="1709099" y="3091345"/>
                </a:lnTo>
                <a:cubicBezTo>
                  <a:pt x="1709099" y="3091345"/>
                  <a:pt x="1701479" y="3091345"/>
                  <a:pt x="1692907" y="3091345"/>
                </a:cubicBezTo>
                <a:cubicBezTo>
                  <a:pt x="1687192" y="3091345"/>
                  <a:pt x="1681477" y="3090392"/>
                  <a:pt x="1681477" y="3082772"/>
                </a:cubicBezTo>
                <a:lnTo>
                  <a:pt x="1681477" y="3027526"/>
                </a:lnTo>
                <a:lnTo>
                  <a:pt x="1708147" y="3027526"/>
                </a:lnTo>
                <a:lnTo>
                  <a:pt x="1708147" y="2997998"/>
                </a:lnTo>
                <a:lnTo>
                  <a:pt x="1681477" y="2997998"/>
                </a:lnTo>
                <a:lnTo>
                  <a:pt x="1681477" y="2952278"/>
                </a:lnTo>
                <a:close/>
                <a:moveTo>
                  <a:pt x="1341435" y="2934180"/>
                </a:moveTo>
                <a:cubicBezTo>
                  <a:pt x="1329052" y="2934180"/>
                  <a:pt x="1319527" y="2943705"/>
                  <a:pt x="1319527" y="2956088"/>
                </a:cubicBezTo>
                <a:cubicBezTo>
                  <a:pt x="1319527" y="2968471"/>
                  <a:pt x="1329052" y="2977996"/>
                  <a:pt x="1341435" y="2977996"/>
                </a:cubicBezTo>
                <a:cubicBezTo>
                  <a:pt x="1353817" y="2977996"/>
                  <a:pt x="1363342" y="2967518"/>
                  <a:pt x="1363342" y="2956088"/>
                </a:cubicBezTo>
                <a:cubicBezTo>
                  <a:pt x="1363342" y="2944658"/>
                  <a:pt x="1353817" y="2934180"/>
                  <a:pt x="1341435" y="2934180"/>
                </a:cubicBezTo>
                <a:close/>
                <a:moveTo>
                  <a:pt x="1032826" y="2934180"/>
                </a:moveTo>
                <a:lnTo>
                  <a:pt x="1032826" y="3119920"/>
                </a:lnTo>
                <a:lnTo>
                  <a:pt x="1067116" y="3119920"/>
                </a:lnTo>
                <a:lnTo>
                  <a:pt x="1067116" y="2934180"/>
                </a:lnTo>
                <a:close/>
                <a:moveTo>
                  <a:pt x="922336" y="2930370"/>
                </a:moveTo>
                <a:cubicBezTo>
                  <a:pt x="867091" y="2930370"/>
                  <a:pt x="825181" y="2970376"/>
                  <a:pt x="825181" y="3026574"/>
                </a:cubicBezTo>
                <a:cubicBezTo>
                  <a:pt x="825181" y="3082772"/>
                  <a:pt x="880426" y="3122778"/>
                  <a:pt x="922336" y="3122778"/>
                </a:cubicBezTo>
                <a:cubicBezTo>
                  <a:pt x="964246" y="3122778"/>
                  <a:pt x="1003298" y="3097060"/>
                  <a:pt x="1013776" y="3053244"/>
                </a:cubicBezTo>
                <a:lnTo>
                  <a:pt x="973771" y="3053244"/>
                </a:lnTo>
                <a:cubicBezTo>
                  <a:pt x="967103" y="3075152"/>
                  <a:pt x="948053" y="3088488"/>
                  <a:pt x="923288" y="3088488"/>
                </a:cubicBezTo>
                <a:cubicBezTo>
                  <a:pt x="888046" y="3088488"/>
                  <a:pt x="865186" y="3061817"/>
                  <a:pt x="865186" y="3026574"/>
                </a:cubicBezTo>
                <a:cubicBezTo>
                  <a:pt x="865186" y="2991331"/>
                  <a:pt x="888046" y="2964661"/>
                  <a:pt x="923288" y="2964661"/>
                </a:cubicBezTo>
                <a:cubicBezTo>
                  <a:pt x="947101" y="2964661"/>
                  <a:pt x="966151" y="2977996"/>
                  <a:pt x="972818" y="2999904"/>
                </a:cubicBezTo>
                <a:lnTo>
                  <a:pt x="1013776" y="2999904"/>
                </a:lnTo>
                <a:cubicBezTo>
                  <a:pt x="1002346" y="2956088"/>
                  <a:pt x="977581" y="2930370"/>
                  <a:pt x="922336" y="2930370"/>
                </a:cubicBezTo>
                <a:close/>
                <a:moveTo>
                  <a:pt x="646112" y="2910367"/>
                </a:moveTo>
                <a:cubicBezTo>
                  <a:pt x="634682" y="2925607"/>
                  <a:pt x="626109" y="2941800"/>
                  <a:pt x="619442" y="2958945"/>
                </a:cubicBezTo>
                <a:cubicBezTo>
                  <a:pt x="666114" y="2966565"/>
                  <a:pt x="707072" y="2991331"/>
                  <a:pt x="735647" y="3026574"/>
                </a:cubicBezTo>
                <a:cubicBezTo>
                  <a:pt x="747077" y="3012286"/>
                  <a:pt x="757554" y="2996093"/>
                  <a:pt x="764222" y="2978948"/>
                </a:cubicBezTo>
                <a:cubicBezTo>
                  <a:pt x="732789" y="2946563"/>
                  <a:pt x="691832" y="2921797"/>
                  <a:pt x="646112" y="2910367"/>
                </a:cubicBezTo>
                <a:close/>
                <a:moveTo>
                  <a:pt x="0" y="0"/>
                </a:moveTo>
                <a:lnTo>
                  <a:pt x="12192000" y="0"/>
                </a:lnTo>
                <a:lnTo>
                  <a:pt x="12192000" y="3429000"/>
                </a:lnTo>
                <a:lnTo>
                  <a:pt x="8040688" y="3429000"/>
                </a:lnTo>
                <a:lnTo>
                  <a:pt x="7499776" y="3429000"/>
                </a:lnTo>
                <a:lnTo>
                  <a:pt x="0" y="3429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US" noProof="0" dirty="0"/>
              <a:t>center</a:t>
            </a:r>
            <a:r>
              <a:rPr lang="en-US" dirty="0"/>
              <a:t> icon to insert light image</a:t>
            </a:r>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dirty="0"/>
              <a:t>Click to edit Master text styles</a:t>
            </a:r>
          </a:p>
          <a:p>
            <a:pPr lvl="1"/>
            <a:r>
              <a:rPr lang="en-US" dirty="0"/>
              <a:t>Second level</a:t>
            </a:r>
          </a:p>
          <a:p>
            <a:pPr lvl="2"/>
            <a:r>
              <a:rPr lang="en-US" dirty="0"/>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62366735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Picture Placeholder 13">
            <a:extLst>
              <a:ext uri="{FF2B5EF4-FFF2-40B4-BE49-F238E27FC236}">
                <a16:creationId xmlns:a16="http://schemas.microsoft.com/office/drawing/2014/main" id="{8CFA6BBC-586D-E0A3-EF35-77D4AFC290B5}"/>
              </a:ext>
              <a:ext uri="{C183D7F6-B498-43B3-948B-1728B52AA6E4}">
                <adec:decorative xmlns:adec="http://schemas.microsoft.com/office/drawing/2017/decorative" val="1"/>
              </a:ext>
            </a:extLst>
          </p:cNvPr>
          <p:cNvSpPr>
            <a:spLocks noGrp="1"/>
          </p:cNvSpPr>
          <p:nvPr>
            <p:ph type="pic" sz="quarter" idx="20" hasCustomPrompt="1"/>
          </p:nvPr>
        </p:nvSpPr>
        <p:spPr>
          <a:xfrm>
            <a:off x="0" y="3429000"/>
            <a:ext cx="12192000" cy="3429000"/>
          </a:xfrm>
          <a:custGeom>
            <a:avLst/>
            <a:gdLst>
              <a:gd name="connsiteX0" fmla="*/ 1579559 w 12192000"/>
              <a:gd name="connsiteY0" fmla="*/ 3067532 h 3429000"/>
              <a:gd name="connsiteX1" fmla="*/ 1579559 w 12192000"/>
              <a:gd name="connsiteY1" fmla="*/ 3076105 h 3429000"/>
              <a:gd name="connsiteX2" fmla="*/ 1555747 w 12192000"/>
              <a:gd name="connsiteY2" fmla="*/ 3098013 h 3429000"/>
              <a:gd name="connsiteX3" fmla="*/ 1538602 w 12192000"/>
              <a:gd name="connsiteY3" fmla="*/ 3083725 h 3429000"/>
              <a:gd name="connsiteX4" fmla="*/ 1555747 w 12192000"/>
              <a:gd name="connsiteY4" fmla="*/ 3070390 h 3429000"/>
              <a:gd name="connsiteX5" fmla="*/ 1569082 w 12192000"/>
              <a:gd name="connsiteY5" fmla="*/ 3070390 h 3429000"/>
              <a:gd name="connsiteX6" fmla="*/ 1579559 w 12192000"/>
              <a:gd name="connsiteY6" fmla="*/ 3067532 h 3429000"/>
              <a:gd name="connsiteX7" fmla="*/ 1162365 w 12192000"/>
              <a:gd name="connsiteY7" fmla="*/ 3067532 h 3429000"/>
              <a:gd name="connsiteX8" fmla="*/ 1162365 w 12192000"/>
              <a:gd name="connsiteY8" fmla="*/ 3076105 h 3429000"/>
              <a:gd name="connsiteX9" fmla="*/ 1138553 w 12192000"/>
              <a:gd name="connsiteY9" fmla="*/ 3098013 h 3429000"/>
              <a:gd name="connsiteX10" fmla="*/ 1121408 w 12192000"/>
              <a:gd name="connsiteY10" fmla="*/ 3083725 h 3429000"/>
              <a:gd name="connsiteX11" fmla="*/ 1138553 w 12192000"/>
              <a:gd name="connsiteY11" fmla="*/ 3070390 h 3429000"/>
              <a:gd name="connsiteX12" fmla="*/ 1151888 w 12192000"/>
              <a:gd name="connsiteY12" fmla="*/ 3070390 h 3429000"/>
              <a:gd name="connsiteX13" fmla="*/ 1162365 w 12192000"/>
              <a:gd name="connsiteY13" fmla="*/ 3067532 h 3429000"/>
              <a:gd name="connsiteX14" fmla="*/ 736599 w 12192000"/>
              <a:gd name="connsiteY14" fmla="*/ 3026574 h 3429000"/>
              <a:gd name="connsiteX15" fmla="*/ 619442 w 12192000"/>
              <a:gd name="connsiteY15" fmla="*/ 3094203 h 3429000"/>
              <a:gd name="connsiteX16" fmla="*/ 632777 w 12192000"/>
              <a:gd name="connsiteY16" fmla="*/ 3123731 h 3429000"/>
              <a:gd name="connsiteX17" fmla="*/ 646112 w 12192000"/>
              <a:gd name="connsiteY17" fmla="*/ 3142781 h 3429000"/>
              <a:gd name="connsiteX18" fmla="*/ 765174 w 12192000"/>
              <a:gd name="connsiteY18" fmla="*/ 3074200 h 3429000"/>
              <a:gd name="connsiteX19" fmla="*/ 736599 w 12192000"/>
              <a:gd name="connsiteY19" fmla="*/ 3026574 h 3429000"/>
              <a:gd name="connsiteX20" fmla="*/ 1781490 w 12192000"/>
              <a:gd name="connsiteY20" fmla="*/ 3023716 h 3429000"/>
              <a:gd name="connsiteX21" fmla="*/ 1808160 w 12192000"/>
              <a:gd name="connsiteY21" fmla="*/ 3045624 h 3429000"/>
              <a:gd name="connsiteX22" fmla="*/ 1753867 w 12192000"/>
              <a:gd name="connsiteY22" fmla="*/ 3045624 h 3429000"/>
              <a:gd name="connsiteX23" fmla="*/ 1781490 w 12192000"/>
              <a:gd name="connsiteY23" fmla="*/ 3023716 h 3429000"/>
              <a:gd name="connsiteX24" fmla="*/ 1309050 w 12192000"/>
              <a:gd name="connsiteY24" fmla="*/ 2997999 h 3429000"/>
              <a:gd name="connsiteX25" fmla="*/ 1309050 w 12192000"/>
              <a:gd name="connsiteY25" fmla="*/ 3027526 h 3429000"/>
              <a:gd name="connsiteX26" fmla="*/ 1326195 w 12192000"/>
              <a:gd name="connsiteY26" fmla="*/ 3027526 h 3429000"/>
              <a:gd name="connsiteX27" fmla="*/ 1326195 w 12192000"/>
              <a:gd name="connsiteY27" fmla="*/ 3119920 h 3429000"/>
              <a:gd name="connsiteX28" fmla="*/ 1360485 w 12192000"/>
              <a:gd name="connsiteY28" fmla="*/ 3119920 h 3429000"/>
              <a:gd name="connsiteX29" fmla="*/ 1360485 w 12192000"/>
              <a:gd name="connsiteY29" fmla="*/ 2997999 h 3429000"/>
              <a:gd name="connsiteX30" fmla="*/ 1372868 w 12192000"/>
              <a:gd name="connsiteY30" fmla="*/ 2997998 h 3429000"/>
              <a:gd name="connsiteX31" fmla="*/ 1414778 w 12192000"/>
              <a:gd name="connsiteY31" fmla="*/ 3119920 h 3429000"/>
              <a:gd name="connsiteX32" fmla="*/ 1457640 w 12192000"/>
              <a:gd name="connsiteY32" fmla="*/ 3119920 h 3429000"/>
              <a:gd name="connsiteX33" fmla="*/ 1501455 w 12192000"/>
              <a:gd name="connsiteY33" fmla="*/ 2997998 h 3429000"/>
              <a:gd name="connsiteX34" fmla="*/ 1465260 w 12192000"/>
              <a:gd name="connsiteY34" fmla="*/ 2997998 h 3429000"/>
              <a:gd name="connsiteX35" fmla="*/ 1437638 w 12192000"/>
              <a:gd name="connsiteY35" fmla="*/ 3082772 h 3429000"/>
              <a:gd name="connsiteX36" fmla="*/ 1410015 w 12192000"/>
              <a:gd name="connsiteY36" fmla="*/ 2997998 h 3429000"/>
              <a:gd name="connsiteX37" fmla="*/ 1781490 w 12192000"/>
              <a:gd name="connsiteY37" fmla="*/ 2996093 h 3429000"/>
              <a:gd name="connsiteX38" fmla="*/ 1718625 w 12192000"/>
              <a:gd name="connsiteY38" fmla="*/ 3059912 h 3429000"/>
              <a:gd name="connsiteX39" fmla="*/ 1782442 w 12192000"/>
              <a:gd name="connsiteY39" fmla="*/ 3123730 h 3429000"/>
              <a:gd name="connsiteX40" fmla="*/ 1843402 w 12192000"/>
              <a:gd name="connsiteY40" fmla="*/ 3085629 h 3429000"/>
              <a:gd name="connsiteX41" fmla="*/ 1807207 w 12192000"/>
              <a:gd name="connsiteY41" fmla="*/ 3081819 h 3429000"/>
              <a:gd name="connsiteX42" fmla="*/ 1782442 w 12192000"/>
              <a:gd name="connsiteY42" fmla="*/ 3094202 h 3429000"/>
              <a:gd name="connsiteX43" fmla="*/ 1754820 w 12192000"/>
              <a:gd name="connsiteY43" fmla="*/ 3069437 h 3429000"/>
              <a:gd name="connsiteX44" fmla="*/ 1845307 w 12192000"/>
              <a:gd name="connsiteY44" fmla="*/ 3069437 h 3429000"/>
              <a:gd name="connsiteX45" fmla="*/ 1845307 w 12192000"/>
              <a:gd name="connsiteY45" fmla="*/ 3068484 h 3429000"/>
              <a:gd name="connsiteX46" fmla="*/ 1781490 w 12192000"/>
              <a:gd name="connsiteY46" fmla="*/ 2996093 h 3429000"/>
              <a:gd name="connsiteX47" fmla="*/ 1282380 w 12192000"/>
              <a:gd name="connsiteY47" fmla="*/ 2996093 h 3429000"/>
              <a:gd name="connsiteX48" fmla="*/ 1250947 w 12192000"/>
              <a:gd name="connsiteY48" fmla="*/ 3017048 h 3429000"/>
              <a:gd name="connsiteX49" fmla="*/ 1250947 w 12192000"/>
              <a:gd name="connsiteY49" fmla="*/ 2997998 h 3429000"/>
              <a:gd name="connsiteX50" fmla="*/ 1217610 w 12192000"/>
              <a:gd name="connsiteY50" fmla="*/ 2997998 h 3429000"/>
              <a:gd name="connsiteX51" fmla="*/ 1217610 w 12192000"/>
              <a:gd name="connsiteY51" fmla="*/ 3119920 h 3429000"/>
              <a:gd name="connsiteX52" fmla="*/ 1251900 w 12192000"/>
              <a:gd name="connsiteY52" fmla="*/ 3119920 h 3429000"/>
              <a:gd name="connsiteX53" fmla="*/ 1251900 w 12192000"/>
              <a:gd name="connsiteY53" fmla="*/ 3061817 h 3429000"/>
              <a:gd name="connsiteX54" fmla="*/ 1277617 w 12192000"/>
              <a:gd name="connsiteY54" fmla="*/ 3032289 h 3429000"/>
              <a:gd name="connsiteX55" fmla="*/ 1291905 w 12192000"/>
              <a:gd name="connsiteY55" fmla="*/ 3032289 h 3429000"/>
              <a:gd name="connsiteX56" fmla="*/ 1291905 w 12192000"/>
              <a:gd name="connsiteY56" fmla="*/ 2997046 h 3429000"/>
              <a:gd name="connsiteX57" fmla="*/ 1282380 w 12192000"/>
              <a:gd name="connsiteY57" fmla="*/ 2996093 h 3429000"/>
              <a:gd name="connsiteX58" fmla="*/ 1562414 w 12192000"/>
              <a:gd name="connsiteY58" fmla="*/ 2995141 h 3429000"/>
              <a:gd name="connsiteX59" fmla="*/ 1510027 w 12192000"/>
              <a:gd name="connsiteY59" fmla="*/ 3010381 h 3429000"/>
              <a:gd name="connsiteX60" fmla="*/ 1523362 w 12192000"/>
              <a:gd name="connsiteY60" fmla="*/ 3036099 h 3429000"/>
              <a:gd name="connsiteX61" fmla="*/ 1559557 w 12192000"/>
              <a:gd name="connsiteY61" fmla="*/ 3024669 h 3429000"/>
              <a:gd name="connsiteX62" fmla="*/ 1579559 w 12192000"/>
              <a:gd name="connsiteY62" fmla="*/ 3038957 h 3429000"/>
              <a:gd name="connsiteX63" fmla="*/ 1580512 w 12192000"/>
              <a:gd name="connsiteY63" fmla="*/ 3039909 h 3429000"/>
              <a:gd name="connsiteX64" fmla="*/ 1571939 w 12192000"/>
              <a:gd name="connsiteY64" fmla="*/ 3047529 h 3429000"/>
              <a:gd name="connsiteX65" fmla="*/ 1548127 w 12192000"/>
              <a:gd name="connsiteY65" fmla="*/ 3047529 h 3429000"/>
              <a:gd name="connsiteX66" fmla="*/ 1504312 w 12192000"/>
              <a:gd name="connsiteY66" fmla="*/ 3084677 h 3429000"/>
              <a:gd name="connsiteX67" fmla="*/ 1547174 w 12192000"/>
              <a:gd name="connsiteY67" fmla="*/ 3122778 h 3429000"/>
              <a:gd name="connsiteX68" fmla="*/ 1581464 w 12192000"/>
              <a:gd name="connsiteY68" fmla="*/ 3108490 h 3429000"/>
              <a:gd name="connsiteX69" fmla="*/ 1581464 w 12192000"/>
              <a:gd name="connsiteY69" fmla="*/ 3119920 h 3429000"/>
              <a:gd name="connsiteX70" fmla="*/ 1615754 w 12192000"/>
              <a:gd name="connsiteY70" fmla="*/ 3119920 h 3429000"/>
              <a:gd name="connsiteX71" fmla="*/ 1615754 w 12192000"/>
              <a:gd name="connsiteY71" fmla="*/ 3039909 h 3429000"/>
              <a:gd name="connsiteX72" fmla="*/ 1562414 w 12192000"/>
              <a:gd name="connsiteY72" fmla="*/ 2995141 h 3429000"/>
              <a:gd name="connsiteX73" fmla="*/ 1145220 w 12192000"/>
              <a:gd name="connsiteY73" fmla="*/ 2995141 h 3429000"/>
              <a:gd name="connsiteX74" fmla="*/ 1092833 w 12192000"/>
              <a:gd name="connsiteY74" fmla="*/ 3010381 h 3429000"/>
              <a:gd name="connsiteX75" fmla="*/ 1106168 w 12192000"/>
              <a:gd name="connsiteY75" fmla="*/ 3036099 h 3429000"/>
              <a:gd name="connsiteX76" fmla="*/ 1142363 w 12192000"/>
              <a:gd name="connsiteY76" fmla="*/ 3024669 h 3429000"/>
              <a:gd name="connsiteX77" fmla="*/ 1162365 w 12192000"/>
              <a:gd name="connsiteY77" fmla="*/ 3038957 h 3429000"/>
              <a:gd name="connsiteX78" fmla="*/ 1163318 w 12192000"/>
              <a:gd name="connsiteY78" fmla="*/ 3039909 h 3429000"/>
              <a:gd name="connsiteX79" fmla="*/ 1154745 w 12192000"/>
              <a:gd name="connsiteY79" fmla="*/ 3047529 h 3429000"/>
              <a:gd name="connsiteX80" fmla="*/ 1130933 w 12192000"/>
              <a:gd name="connsiteY80" fmla="*/ 3047529 h 3429000"/>
              <a:gd name="connsiteX81" fmla="*/ 1087118 w 12192000"/>
              <a:gd name="connsiteY81" fmla="*/ 3084677 h 3429000"/>
              <a:gd name="connsiteX82" fmla="*/ 1129980 w 12192000"/>
              <a:gd name="connsiteY82" fmla="*/ 3122778 h 3429000"/>
              <a:gd name="connsiteX83" fmla="*/ 1164270 w 12192000"/>
              <a:gd name="connsiteY83" fmla="*/ 3108490 h 3429000"/>
              <a:gd name="connsiteX84" fmla="*/ 1164270 w 12192000"/>
              <a:gd name="connsiteY84" fmla="*/ 3119920 h 3429000"/>
              <a:gd name="connsiteX85" fmla="*/ 1198560 w 12192000"/>
              <a:gd name="connsiteY85" fmla="*/ 3119920 h 3429000"/>
              <a:gd name="connsiteX86" fmla="*/ 1198560 w 12192000"/>
              <a:gd name="connsiteY86" fmla="*/ 3039909 h 3429000"/>
              <a:gd name="connsiteX87" fmla="*/ 1145220 w 12192000"/>
              <a:gd name="connsiteY87" fmla="*/ 2995141 h 3429000"/>
              <a:gd name="connsiteX88" fmla="*/ 587056 w 12192000"/>
              <a:gd name="connsiteY88" fmla="*/ 2957040 h 3429000"/>
              <a:gd name="connsiteX89" fmla="*/ 564196 w 12192000"/>
              <a:gd name="connsiteY89" fmla="*/ 2957993 h 3429000"/>
              <a:gd name="connsiteX90" fmla="*/ 564196 w 12192000"/>
              <a:gd name="connsiteY90" fmla="*/ 3095155 h 3429000"/>
              <a:gd name="connsiteX91" fmla="*/ 587056 w 12192000"/>
              <a:gd name="connsiteY91" fmla="*/ 3097060 h 3429000"/>
              <a:gd name="connsiteX92" fmla="*/ 619441 w 12192000"/>
              <a:gd name="connsiteY92" fmla="*/ 3094202 h 3429000"/>
              <a:gd name="connsiteX93" fmla="*/ 613726 w 12192000"/>
              <a:gd name="connsiteY93" fmla="*/ 2977043 h 3429000"/>
              <a:gd name="connsiteX94" fmla="*/ 619441 w 12192000"/>
              <a:gd name="connsiteY94" fmla="*/ 2959898 h 3429000"/>
              <a:gd name="connsiteX95" fmla="*/ 587056 w 12192000"/>
              <a:gd name="connsiteY95" fmla="*/ 2957040 h 3429000"/>
              <a:gd name="connsiteX96" fmla="*/ 1647187 w 12192000"/>
              <a:gd name="connsiteY96" fmla="*/ 2952278 h 3429000"/>
              <a:gd name="connsiteX97" fmla="*/ 1647187 w 12192000"/>
              <a:gd name="connsiteY97" fmla="*/ 2998951 h 3429000"/>
              <a:gd name="connsiteX98" fmla="*/ 1628137 w 12192000"/>
              <a:gd name="connsiteY98" fmla="*/ 2998951 h 3429000"/>
              <a:gd name="connsiteX99" fmla="*/ 1628137 w 12192000"/>
              <a:gd name="connsiteY99" fmla="*/ 3028479 h 3429000"/>
              <a:gd name="connsiteX100" fmla="*/ 1647187 w 12192000"/>
              <a:gd name="connsiteY100" fmla="*/ 3028479 h 3429000"/>
              <a:gd name="connsiteX101" fmla="*/ 1647187 w 12192000"/>
              <a:gd name="connsiteY101" fmla="*/ 3095155 h 3429000"/>
              <a:gd name="connsiteX102" fmla="*/ 1682429 w 12192000"/>
              <a:gd name="connsiteY102" fmla="*/ 3122778 h 3429000"/>
              <a:gd name="connsiteX103" fmla="*/ 1709099 w 12192000"/>
              <a:gd name="connsiteY103" fmla="*/ 3120873 h 3429000"/>
              <a:gd name="connsiteX104" fmla="*/ 1709099 w 12192000"/>
              <a:gd name="connsiteY104" fmla="*/ 3091345 h 3429000"/>
              <a:gd name="connsiteX105" fmla="*/ 1692907 w 12192000"/>
              <a:gd name="connsiteY105" fmla="*/ 3091345 h 3429000"/>
              <a:gd name="connsiteX106" fmla="*/ 1681477 w 12192000"/>
              <a:gd name="connsiteY106" fmla="*/ 3082772 h 3429000"/>
              <a:gd name="connsiteX107" fmla="*/ 1681477 w 12192000"/>
              <a:gd name="connsiteY107" fmla="*/ 3027526 h 3429000"/>
              <a:gd name="connsiteX108" fmla="*/ 1708147 w 12192000"/>
              <a:gd name="connsiteY108" fmla="*/ 3027526 h 3429000"/>
              <a:gd name="connsiteX109" fmla="*/ 1708147 w 12192000"/>
              <a:gd name="connsiteY109" fmla="*/ 2997998 h 3429000"/>
              <a:gd name="connsiteX110" fmla="*/ 1681477 w 12192000"/>
              <a:gd name="connsiteY110" fmla="*/ 2997998 h 3429000"/>
              <a:gd name="connsiteX111" fmla="*/ 1681477 w 12192000"/>
              <a:gd name="connsiteY111" fmla="*/ 2952278 h 3429000"/>
              <a:gd name="connsiteX112" fmla="*/ 1341435 w 12192000"/>
              <a:gd name="connsiteY112" fmla="*/ 2934180 h 3429000"/>
              <a:gd name="connsiteX113" fmla="*/ 1319527 w 12192000"/>
              <a:gd name="connsiteY113" fmla="*/ 2956088 h 3429000"/>
              <a:gd name="connsiteX114" fmla="*/ 1341435 w 12192000"/>
              <a:gd name="connsiteY114" fmla="*/ 2977996 h 3429000"/>
              <a:gd name="connsiteX115" fmla="*/ 1363342 w 12192000"/>
              <a:gd name="connsiteY115" fmla="*/ 2956088 h 3429000"/>
              <a:gd name="connsiteX116" fmla="*/ 1341435 w 12192000"/>
              <a:gd name="connsiteY116" fmla="*/ 2934180 h 3429000"/>
              <a:gd name="connsiteX117" fmla="*/ 1032826 w 12192000"/>
              <a:gd name="connsiteY117" fmla="*/ 2934180 h 3429000"/>
              <a:gd name="connsiteX118" fmla="*/ 1032826 w 12192000"/>
              <a:gd name="connsiteY118" fmla="*/ 3119920 h 3429000"/>
              <a:gd name="connsiteX119" fmla="*/ 1067116 w 12192000"/>
              <a:gd name="connsiteY119" fmla="*/ 3119920 h 3429000"/>
              <a:gd name="connsiteX120" fmla="*/ 1067116 w 12192000"/>
              <a:gd name="connsiteY120" fmla="*/ 2934180 h 3429000"/>
              <a:gd name="connsiteX121" fmla="*/ 922336 w 12192000"/>
              <a:gd name="connsiteY121" fmla="*/ 2930370 h 3429000"/>
              <a:gd name="connsiteX122" fmla="*/ 825181 w 12192000"/>
              <a:gd name="connsiteY122" fmla="*/ 3026574 h 3429000"/>
              <a:gd name="connsiteX123" fmla="*/ 922336 w 12192000"/>
              <a:gd name="connsiteY123" fmla="*/ 3122778 h 3429000"/>
              <a:gd name="connsiteX124" fmla="*/ 1013776 w 12192000"/>
              <a:gd name="connsiteY124" fmla="*/ 3053244 h 3429000"/>
              <a:gd name="connsiteX125" fmla="*/ 973771 w 12192000"/>
              <a:gd name="connsiteY125" fmla="*/ 3053244 h 3429000"/>
              <a:gd name="connsiteX126" fmla="*/ 923288 w 12192000"/>
              <a:gd name="connsiteY126" fmla="*/ 3088488 h 3429000"/>
              <a:gd name="connsiteX127" fmla="*/ 865186 w 12192000"/>
              <a:gd name="connsiteY127" fmla="*/ 3026574 h 3429000"/>
              <a:gd name="connsiteX128" fmla="*/ 923288 w 12192000"/>
              <a:gd name="connsiteY128" fmla="*/ 2964661 h 3429000"/>
              <a:gd name="connsiteX129" fmla="*/ 972818 w 12192000"/>
              <a:gd name="connsiteY129" fmla="*/ 2999904 h 3429000"/>
              <a:gd name="connsiteX130" fmla="*/ 1013776 w 12192000"/>
              <a:gd name="connsiteY130" fmla="*/ 2999904 h 3429000"/>
              <a:gd name="connsiteX131" fmla="*/ 922336 w 12192000"/>
              <a:gd name="connsiteY131" fmla="*/ 2930370 h 3429000"/>
              <a:gd name="connsiteX132" fmla="*/ 646112 w 12192000"/>
              <a:gd name="connsiteY132" fmla="*/ 2910367 h 3429000"/>
              <a:gd name="connsiteX133" fmla="*/ 619442 w 12192000"/>
              <a:gd name="connsiteY133" fmla="*/ 2958945 h 3429000"/>
              <a:gd name="connsiteX134" fmla="*/ 735647 w 12192000"/>
              <a:gd name="connsiteY134" fmla="*/ 3026574 h 3429000"/>
              <a:gd name="connsiteX135" fmla="*/ 764222 w 12192000"/>
              <a:gd name="connsiteY135" fmla="*/ 2978948 h 3429000"/>
              <a:gd name="connsiteX136" fmla="*/ 646112 w 12192000"/>
              <a:gd name="connsiteY136" fmla="*/ 2910367 h 3429000"/>
              <a:gd name="connsiteX137" fmla="*/ 0 w 12192000"/>
              <a:gd name="connsiteY137" fmla="*/ 0 h 3429000"/>
              <a:gd name="connsiteX138" fmla="*/ 12192000 w 12192000"/>
              <a:gd name="connsiteY138" fmla="*/ 0 h 3429000"/>
              <a:gd name="connsiteX139" fmla="*/ 12192000 w 12192000"/>
              <a:gd name="connsiteY139" fmla="*/ 3429000 h 3429000"/>
              <a:gd name="connsiteX140" fmla="*/ 8040688 w 12192000"/>
              <a:gd name="connsiteY140" fmla="*/ 3429000 h 3429000"/>
              <a:gd name="connsiteX141" fmla="*/ 7499776 w 12192000"/>
              <a:gd name="connsiteY141" fmla="*/ 3429000 h 3429000"/>
              <a:gd name="connsiteX142" fmla="*/ 0 w 12192000"/>
              <a:gd name="connsiteY142"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192000" h="3429000">
                <a:moveTo>
                  <a:pt x="1579559" y="3067532"/>
                </a:moveTo>
                <a:lnTo>
                  <a:pt x="1579559" y="3076105"/>
                </a:lnTo>
                <a:cubicBezTo>
                  <a:pt x="1579559" y="3091345"/>
                  <a:pt x="1566224" y="3098013"/>
                  <a:pt x="1555747" y="3098013"/>
                </a:cubicBezTo>
                <a:cubicBezTo>
                  <a:pt x="1545269" y="3098013"/>
                  <a:pt x="1538602" y="3092298"/>
                  <a:pt x="1538602" y="3083725"/>
                </a:cubicBezTo>
                <a:cubicBezTo>
                  <a:pt x="1538602" y="3075152"/>
                  <a:pt x="1545269" y="3070390"/>
                  <a:pt x="1555747" y="3070390"/>
                </a:cubicBezTo>
                <a:lnTo>
                  <a:pt x="1569082" y="3070390"/>
                </a:lnTo>
                <a:cubicBezTo>
                  <a:pt x="1573844" y="3070390"/>
                  <a:pt x="1577654" y="3069437"/>
                  <a:pt x="1579559" y="3067532"/>
                </a:cubicBezTo>
                <a:close/>
                <a:moveTo>
                  <a:pt x="1162365" y="3067532"/>
                </a:moveTo>
                <a:lnTo>
                  <a:pt x="1162365" y="3076105"/>
                </a:lnTo>
                <a:cubicBezTo>
                  <a:pt x="1162365" y="3091345"/>
                  <a:pt x="1149030" y="3098013"/>
                  <a:pt x="1138553" y="3098013"/>
                </a:cubicBezTo>
                <a:cubicBezTo>
                  <a:pt x="1128075" y="3098013"/>
                  <a:pt x="1121408" y="3092298"/>
                  <a:pt x="1121408" y="3083725"/>
                </a:cubicBezTo>
                <a:cubicBezTo>
                  <a:pt x="1121408" y="3075152"/>
                  <a:pt x="1128075" y="3070390"/>
                  <a:pt x="1138553" y="3070390"/>
                </a:cubicBezTo>
                <a:lnTo>
                  <a:pt x="1151888" y="3070390"/>
                </a:lnTo>
                <a:cubicBezTo>
                  <a:pt x="1156650" y="3070390"/>
                  <a:pt x="1160460" y="3069437"/>
                  <a:pt x="1162365" y="3067532"/>
                </a:cubicBezTo>
                <a:close/>
                <a:moveTo>
                  <a:pt x="736599" y="3026574"/>
                </a:moveTo>
                <a:cubicBezTo>
                  <a:pt x="707072" y="3061817"/>
                  <a:pt x="666114" y="3086582"/>
                  <a:pt x="619442" y="3094203"/>
                </a:cubicBezTo>
                <a:cubicBezTo>
                  <a:pt x="623252" y="3103728"/>
                  <a:pt x="628014" y="3114205"/>
                  <a:pt x="632777" y="3123731"/>
                </a:cubicBezTo>
                <a:cubicBezTo>
                  <a:pt x="636587" y="3130398"/>
                  <a:pt x="641349" y="3137066"/>
                  <a:pt x="646112" y="3142781"/>
                </a:cubicBezTo>
                <a:cubicBezTo>
                  <a:pt x="691832" y="3131351"/>
                  <a:pt x="732789" y="3107538"/>
                  <a:pt x="765174" y="3074200"/>
                </a:cubicBezTo>
                <a:cubicBezTo>
                  <a:pt x="757554" y="3057054"/>
                  <a:pt x="748029" y="3040862"/>
                  <a:pt x="736599" y="3026574"/>
                </a:cubicBezTo>
                <a:close/>
                <a:moveTo>
                  <a:pt x="1781490" y="3023716"/>
                </a:moveTo>
                <a:cubicBezTo>
                  <a:pt x="1795777" y="3023716"/>
                  <a:pt x="1806255" y="3033241"/>
                  <a:pt x="1808160" y="3045624"/>
                </a:cubicBezTo>
                <a:lnTo>
                  <a:pt x="1753867" y="3045624"/>
                </a:lnTo>
                <a:cubicBezTo>
                  <a:pt x="1756725" y="3032289"/>
                  <a:pt x="1767202" y="3023716"/>
                  <a:pt x="1781490" y="3023716"/>
                </a:cubicBezTo>
                <a:close/>
                <a:moveTo>
                  <a:pt x="1309050" y="2997999"/>
                </a:moveTo>
                <a:lnTo>
                  <a:pt x="1309050" y="3027526"/>
                </a:lnTo>
                <a:lnTo>
                  <a:pt x="1326195" y="3027526"/>
                </a:lnTo>
                <a:lnTo>
                  <a:pt x="1326195" y="3119920"/>
                </a:lnTo>
                <a:lnTo>
                  <a:pt x="1360485" y="3119920"/>
                </a:lnTo>
                <a:lnTo>
                  <a:pt x="1360485" y="2997999"/>
                </a:lnTo>
                <a:close/>
                <a:moveTo>
                  <a:pt x="1372868" y="2997998"/>
                </a:moveTo>
                <a:lnTo>
                  <a:pt x="1414778" y="3119920"/>
                </a:lnTo>
                <a:lnTo>
                  <a:pt x="1457640" y="3119920"/>
                </a:lnTo>
                <a:lnTo>
                  <a:pt x="1501455" y="2997998"/>
                </a:lnTo>
                <a:lnTo>
                  <a:pt x="1465260" y="2997998"/>
                </a:lnTo>
                <a:lnTo>
                  <a:pt x="1437638" y="3082772"/>
                </a:lnTo>
                <a:lnTo>
                  <a:pt x="1410015" y="2997998"/>
                </a:lnTo>
                <a:close/>
                <a:moveTo>
                  <a:pt x="1781490" y="2996093"/>
                </a:moveTo>
                <a:cubicBezTo>
                  <a:pt x="1745295" y="2996093"/>
                  <a:pt x="1718625" y="3022763"/>
                  <a:pt x="1718625" y="3059912"/>
                </a:cubicBezTo>
                <a:cubicBezTo>
                  <a:pt x="1718625" y="3097060"/>
                  <a:pt x="1754820" y="3123730"/>
                  <a:pt x="1782442" y="3123730"/>
                </a:cubicBezTo>
                <a:cubicBezTo>
                  <a:pt x="1810065" y="3123730"/>
                  <a:pt x="1832925" y="3111347"/>
                  <a:pt x="1843402" y="3085629"/>
                </a:cubicBezTo>
                <a:lnTo>
                  <a:pt x="1807207" y="3081819"/>
                </a:lnTo>
                <a:cubicBezTo>
                  <a:pt x="1802445" y="3089439"/>
                  <a:pt x="1797682" y="3094202"/>
                  <a:pt x="1782442" y="3094202"/>
                </a:cubicBezTo>
                <a:cubicBezTo>
                  <a:pt x="1767202" y="3094202"/>
                  <a:pt x="1756725" y="3082772"/>
                  <a:pt x="1754820" y="3069437"/>
                </a:cubicBezTo>
                <a:lnTo>
                  <a:pt x="1845307" y="3069437"/>
                </a:lnTo>
                <a:lnTo>
                  <a:pt x="1845307" y="3068484"/>
                </a:lnTo>
                <a:cubicBezTo>
                  <a:pt x="1845307" y="3018001"/>
                  <a:pt x="1817685" y="2996093"/>
                  <a:pt x="1781490" y="2996093"/>
                </a:cubicBezTo>
                <a:close/>
                <a:moveTo>
                  <a:pt x="1282380" y="2996093"/>
                </a:moveTo>
                <a:cubicBezTo>
                  <a:pt x="1267140" y="2996093"/>
                  <a:pt x="1255710" y="3003713"/>
                  <a:pt x="1250947" y="3017048"/>
                </a:cubicBezTo>
                <a:lnTo>
                  <a:pt x="1250947" y="2997998"/>
                </a:lnTo>
                <a:lnTo>
                  <a:pt x="1217610" y="2997998"/>
                </a:lnTo>
                <a:lnTo>
                  <a:pt x="1217610" y="3119920"/>
                </a:lnTo>
                <a:lnTo>
                  <a:pt x="1251900" y="3119920"/>
                </a:lnTo>
                <a:lnTo>
                  <a:pt x="1251900" y="3061817"/>
                </a:lnTo>
                <a:cubicBezTo>
                  <a:pt x="1251900" y="3040861"/>
                  <a:pt x="1260472" y="3032289"/>
                  <a:pt x="1277617" y="3032289"/>
                </a:cubicBezTo>
                <a:lnTo>
                  <a:pt x="1291905" y="3032289"/>
                </a:lnTo>
                <a:cubicBezTo>
                  <a:pt x="1291905" y="3032289"/>
                  <a:pt x="1291905" y="2997046"/>
                  <a:pt x="1291905" y="2997046"/>
                </a:cubicBezTo>
                <a:cubicBezTo>
                  <a:pt x="1289047" y="2996093"/>
                  <a:pt x="1297620" y="2996093"/>
                  <a:pt x="1282380" y="2996093"/>
                </a:cubicBezTo>
                <a:close/>
                <a:moveTo>
                  <a:pt x="1562414" y="2995141"/>
                </a:moveTo>
                <a:cubicBezTo>
                  <a:pt x="1532887" y="2995141"/>
                  <a:pt x="1510027" y="3010381"/>
                  <a:pt x="1510027" y="3010381"/>
                </a:cubicBezTo>
                <a:lnTo>
                  <a:pt x="1523362" y="3036099"/>
                </a:lnTo>
                <a:cubicBezTo>
                  <a:pt x="1531934" y="3030384"/>
                  <a:pt x="1546222" y="3024669"/>
                  <a:pt x="1559557" y="3024669"/>
                </a:cubicBezTo>
                <a:cubicBezTo>
                  <a:pt x="1572892" y="3024669"/>
                  <a:pt x="1579559" y="3030384"/>
                  <a:pt x="1579559" y="3038957"/>
                </a:cubicBezTo>
                <a:lnTo>
                  <a:pt x="1580512" y="3039909"/>
                </a:lnTo>
                <a:cubicBezTo>
                  <a:pt x="1580512" y="3044672"/>
                  <a:pt x="1577654" y="3047529"/>
                  <a:pt x="1571939" y="3047529"/>
                </a:cubicBezTo>
                <a:lnTo>
                  <a:pt x="1548127" y="3047529"/>
                </a:lnTo>
                <a:cubicBezTo>
                  <a:pt x="1521457" y="3047529"/>
                  <a:pt x="1504312" y="3064675"/>
                  <a:pt x="1504312" y="3084677"/>
                </a:cubicBezTo>
                <a:cubicBezTo>
                  <a:pt x="1504312" y="3104680"/>
                  <a:pt x="1521457" y="3122778"/>
                  <a:pt x="1547174" y="3122778"/>
                </a:cubicBezTo>
                <a:cubicBezTo>
                  <a:pt x="1561462" y="3122778"/>
                  <a:pt x="1574797" y="3118015"/>
                  <a:pt x="1581464" y="3108490"/>
                </a:cubicBezTo>
                <a:lnTo>
                  <a:pt x="1581464" y="3119920"/>
                </a:lnTo>
                <a:lnTo>
                  <a:pt x="1615754" y="3119920"/>
                </a:lnTo>
                <a:lnTo>
                  <a:pt x="1615754" y="3039909"/>
                </a:lnTo>
                <a:cubicBezTo>
                  <a:pt x="1615754" y="3007524"/>
                  <a:pt x="1591942" y="2995141"/>
                  <a:pt x="1562414" y="2995141"/>
                </a:cubicBezTo>
                <a:close/>
                <a:moveTo>
                  <a:pt x="1145220" y="2995141"/>
                </a:moveTo>
                <a:cubicBezTo>
                  <a:pt x="1115693" y="2995141"/>
                  <a:pt x="1092833" y="3010381"/>
                  <a:pt x="1092833" y="3010381"/>
                </a:cubicBezTo>
                <a:lnTo>
                  <a:pt x="1106168" y="3036099"/>
                </a:lnTo>
                <a:cubicBezTo>
                  <a:pt x="1114740" y="3030384"/>
                  <a:pt x="1129028" y="3024669"/>
                  <a:pt x="1142363" y="3024669"/>
                </a:cubicBezTo>
                <a:cubicBezTo>
                  <a:pt x="1155698" y="3024669"/>
                  <a:pt x="1162365" y="3030384"/>
                  <a:pt x="1162365" y="3038957"/>
                </a:cubicBezTo>
                <a:lnTo>
                  <a:pt x="1163318" y="3039909"/>
                </a:lnTo>
                <a:cubicBezTo>
                  <a:pt x="1163318" y="3044672"/>
                  <a:pt x="1160460" y="3047529"/>
                  <a:pt x="1154745" y="3047529"/>
                </a:cubicBezTo>
                <a:lnTo>
                  <a:pt x="1130933" y="3047529"/>
                </a:lnTo>
                <a:cubicBezTo>
                  <a:pt x="1104263" y="3047529"/>
                  <a:pt x="1087118" y="3064675"/>
                  <a:pt x="1087118" y="3084677"/>
                </a:cubicBezTo>
                <a:cubicBezTo>
                  <a:pt x="1087118" y="3104680"/>
                  <a:pt x="1104263" y="3122778"/>
                  <a:pt x="1129980" y="3122778"/>
                </a:cubicBezTo>
                <a:cubicBezTo>
                  <a:pt x="1144268" y="3122778"/>
                  <a:pt x="1157603" y="3118015"/>
                  <a:pt x="1164270" y="3108490"/>
                </a:cubicBezTo>
                <a:lnTo>
                  <a:pt x="1164270" y="3119920"/>
                </a:lnTo>
                <a:lnTo>
                  <a:pt x="1198560" y="3119920"/>
                </a:lnTo>
                <a:lnTo>
                  <a:pt x="1198560" y="3039909"/>
                </a:lnTo>
                <a:cubicBezTo>
                  <a:pt x="1198560" y="3007524"/>
                  <a:pt x="1174748" y="2995141"/>
                  <a:pt x="1145220" y="2995141"/>
                </a:cubicBezTo>
                <a:close/>
                <a:moveTo>
                  <a:pt x="587056" y="2957040"/>
                </a:moveTo>
                <a:cubicBezTo>
                  <a:pt x="575626" y="2957040"/>
                  <a:pt x="571816" y="2957040"/>
                  <a:pt x="564196" y="2957993"/>
                </a:cubicBezTo>
                <a:cubicBezTo>
                  <a:pt x="551814" y="3001808"/>
                  <a:pt x="550861" y="3049434"/>
                  <a:pt x="564196" y="3095155"/>
                </a:cubicBezTo>
                <a:cubicBezTo>
                  <a:pt x="571816" y="3095155"/>
                  <a:pt x="579436" y="3097060"/>
                  <a:pt x="587056" y="3097060"/>
                </a:cubicBezTo>
                <a:cubicBezTo>
                  <a:pt x="598486" y="3097060"/>
                  <a:pt x="608964" y="3096107"/>
                  <a:pt x="619441" y="3094202"/>
                </a:cubicBezTo>
                <a:cubicBezTo>
                  <a:pt x="605154" y="3057054"/>
                  <a:pt x="603249" y="3016096"/>
                  <a:pt x="613726" y="2977043"/>
                </a:cubicBezTo>
                <a:cubicBezTo>
                  <a:pt x="615631" y="2971328"/>
                  <a:pt x="617536" y="2965613"/>
                  <a:pt x="619441" y="2959898"/>
                </a:cubicBezTo>
                <a:cubicBezTo>
                  <a:pt x="608964" y="2957993"/>
                  <a:pt x="598486" y="2957040"/>
                  <a:pt x="587056" y="2957040"/>
                </a:cubicBezTo>
                <a:close/>
                <a:moveTo>
                  <a:pt x="1647187" y="2952278"/>
                </a:moveTo>
                <a:lnTo>
                  <a:pt x="1647187" y="2998951"/>
                </a:lnTo>
                <a:lnTo>
                  <a:pt x="1628137" y="2998951"/>
                </a:lnTo>
                <a:lnTo>
                  <a:pt x="1628137" y="3028479"/>
                </a:lnTo>
                <a:lnTo>
                  <a:pt x="1647187" y="3028479"/>
                </a:lnTo>
                <a:lnTo>
                  <a:pt x="1647187" y="3095155"/>
                </a:lnTo>
                <a:cubicBezTo>
                  <a:pt x="1647187" y="3119920"/>
                  <a:pt x="1665284" y="3122778"/>
                  <a:pt x="1682429" y="3122778"/>
                </a:cubicBezTo>
                <a:cubicBezTo>
                  <a:pt x="1691954" y="3122778"/>
                  <a:pt x="1709099" y="3120873"/>
                  <a:pt x="1709099" y="3120873"/>
                </a:cubicBezTo>
                <a:lnTo>
                  <a:pt x="1709099" y="3091345"/>
                </a:lnTo>
                <a:cubicBezTo>
                  <a:pt x="1709099" y="3091345"/>
                  <a:pt x="1701479" y="3091345"/>
                  <a:pt x="1692907" y="3091345"/>
                </a:cubicBezTo>
                <a:cubicBezTo>
                  <a:pt x="1687192" y="3091345"/>
                  <a:pt x="1681477" y="3090392"/>
                  <a:pt x="1681477" y="3082772"/>
                </a:cubicBezTo>
                <a:lnTo>
                  <a:pt x="1681477" y="3027526"/>
                </a:lnTo>
                <a:lnTo>
                  <a:pt x="1708147" y="3027526"/>
                </a:lnTo>
                <a:lnTo>
                  <a:pt x="1708147" y="2997998"/>
                </a:lnTo>
                <a:lnTo>
                  <a:pt x="1681477" y="2997998"/>
                </a:lnTo>
                <a:lnTo>
                  <a:pt x="1681477" y="2952278"/>
                </a:lnTo>
                <a:close/>
                <a:moveTo>
                  <a:pt x="1341435" y="2934180"/>
                </a:moveTo>
                <a:cubicBezTo>
                  <a:pt x="1329052" y="2934180"/>
                  <a:pt x="1319527" y="2943705"/>
                  <a:pt x="1319527" y="2956088"/>
                </a:cubicBezTo>
                <a:cubicBezTo>
                  <a:pt x="1319527" y="2968471"/>
                  <a:pt x="1329052" y="2977996"/>
                  <a:pt x="1341435" y="2977996"/>
                </a:cubicBezTo>
                <a:cubicBezTo>
                  <a:pt x="1353817" y="2977996"/>
                  <a:pt x="1363342" y="2967518"/>
                  <a:pt x="1363342" y="2956088"/>
                </a:cubicBezTo>
                <a:cubicBezTo>
                  <a:pt x="1363342" y="2944658"/>
                  <a:pt x="1353817" y="2934180"/>
                  <a:pt x="1341435" y="2934180"/>
                </a:cubicBezTo>
                <a:close/>
                <a:moveTo>
                  <a:pt x="1032826" y="2934180"/>
                </a:moveTo>
                <a:lnTo>
                  <a:pt x="1032826" y="3119920"/>
                </a:lnTo>
                <a:lnTo>
                  <a:pt x="1067116" y="3119920"/>
                </a:lnTo>
                <a:lnTo>
                  <a:pt x="1067116" y="2934180"/>
                </a:lnTo>
                <a:close/>
                <a:moveTo>
                  <a:pt x="922336" y="2930370"/>
                </a:moveTo>
                <a:cubicBezTo>
                  <a:pt x="867091" y="2930370"/>
                  <a:pt x="825181" y="2970376"/>
                  <a:pt x="825181" y="3026574"/>
                </a:cubicBezTo>
                <a:cubicBezTo>
                  <a:pt x="825181" y="3082772"/>
                  <a:pt x="880426" y="3122778"/>
                  <a:pt x="922336" y="3122778"/>
                </a:cubicBezTo>
                <a:cubicBezTo>
                  <a:pt x="964246" y="3122778"/>
                  <a:pt x="1003298" y="3097060"/>
                  <a:pt x="1013776" y="3053244"/>
                </a:cubicBezTo>
                <a:lnTo>
                  <a:pt x="973771" y="3053244"/>
                </a:lnTo>
                <a:cubicBezTo>
                  <a:pt x="967103" y="3075152"/>
                  <a:pt x="948053" y="3088488"/>
                  <a:pt x="923288" y="3088488"/>
                </a:cubicBezTo>
                <a:cubicBezTo>
                  <a:pt x="888046" y="3088488"/>
                  <a:pt x="865186" y="3061817"/>
                  <a:pt x="865186" y="3026574"/>
                </a:cubicBezTo>
                <a:cubicBezTo>
                  <a:pt x="865186" y="2991331"/>
                  <a:pt x="888046" y="2964661"/>
                  <a:pt x="923288" y="2964661"/>
                </a:cubicBezTo>
                <a:cubicBezTo>
                  <a:pt x="947101" y="2964661"/>
                  <a:pt x="966151" y="2977996"/>
                  <a:pt x="972818" y="2999904"/>
                </a:cubicBezTo>
                <a:lnTo>
                  <a:pt x="1013776" y="2999904"/>
                </a:lnTo>
                <a:cubicBezTo>
                  <a:pt x="1002346" y="2956088"/>
                  <a:pt x="977581" y="2930370"/>
                  <a:pt x="922336" y="2930370"/>
                </a:cubicBezTo>
                <a:close/>
                <a:moveTo>
                  <a:pt x="646112" y="2910367"/>
                </a:moveTo>
                <a:cubicBezTo>
                  <a:pt x="634682" y="2925607"/>
                  <a:pt x="626109" y="2941800"/>
                  <a:pt x="619442" y="2958945"/>
                </a:cubicBezTo>
                <a:cubicBezTo>
                  <a:pt x="666114" y="2966565"/>
                  <a:pt x="707072" y="2991331"/>
                  <a:pt x="735647" y="3026574"/>
                </a:cubicBezTo>
                <a:cubicBezTo>
                  <a:pt x="747077" y="3012286"/>
                  <a:pt x="757554" y="2996093"/>
                  <a:pt x="764222" y="2978948"/>
                </a:cubicBezTo>
                <a:cubicBezTo>
                  <a:pt x="732789" y="2946563"/>
                  <a:pt x="691832" y="2921797"/>
                  <a:pt x="646112" y="2910367"/>
                </a:cubicBezTo>
                <a:close/>
                <a:moveTo>
                  <a:pt x="0" y="0"/>
                </a:moveTo>
                <a:lnTo>
                  <a:pt x="12192000" y="0"/>
                </a:lnTo>
                <a:lnTo>
                  <a:pt x="12192000" y="3429000"/>
                </a:lnTo>
                <a:lnTo>
                  <a:pt x="8040688" y="3429000"/>
                </a:lnTo>
                <a:lnTo>
                  <a:pt x="7499776"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dirty="0"/>
              <a:t>Drag picture file here or click </a:t>
            </a:r>
            <a:r>
              <a:rPr lang="en-US" noProof="0" dirty="0"/>
              <a:t>center</a:t>
            </a:r>
            <a:r>
              <a:rPr lang="en-US" dirty="0"/>
              <a:t> icon to insert dark image</a:t>
            </a:r>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2212908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5659636-78CF-6EFF-68F5-52F1AB62035D}"/>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horizontally as required”.</a:t>
            </a:r>
            <a:endParaRPr lang="en-GB" dirty="0"/>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5" name="Graphic 4">
            <a:extLst>
              <a:ext uri="{FF2B5EF4-FFF2-40B4-BE49-F238E27FC236}">
                <a16:creationId xmlns:a16="http://schemas.microsoft.com/office/drawing/2014/main" id="{B6ECEDCA-E71D-E002-B6EF-1A2EE328FA46}"/>
              </a:ext>
            </a:extLst>
          </p:cNvPr>
          <p:cNvPicPr>
            <a:picLocks noChangeAspect="1"/>
          </p:cNvPicPr>
          <p:nvPr userDrawn="1"/>
        </p:nvPicPr>
        <p:blipFill>
          <a:blip r:embed="rId3">
            <a:extLst>
              <a:ext uri="{96DAC541-7B7A-43D3-8B79-37D633B846F1}">
                <asvg:svgBlip xmlns:asvg="http://schemas.microsoft.com/office/drawing/2016/SVG/main" r:embed="rId4"/>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5729563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Picture Placeholder 30">
            <a:extLst>
              <a:ext uri="{FF2B5EF4-FFF2-40B4-BE49-F238E27FC236}">
                <a16:creationId xmlns:a16="http://schemas.microsoft.com/office/drawing/2014/main" id="{3CAA78D0-D0A4-A0FA-888C-DEC2B44E9337}"/>
              </a:ext>
              <a:ext uri="{C183D7F6-B498-43B3-948B-1728B52AA6E4}">
                <adec:decorative xmlns:adec="http://schemas.microsoft.com/office/drawing/2017/decorative" val="1"/>
              </a:ext>
            </a:extLst>
          </p:cNvPr>
          <p:cNvSpPr>
            <a:spLocks noGrp="1"/>
          </p:cNvSpPr>
          <p:nvPr>
            <p:ph type="pic" sz="quarter" idx="20" hasCustomPrompt="1"/>
          </p:nvPr>
        </p:nvSpPr>
        <p:spPr>
          <a:xfrm>
            <a:off x="0" y="0"/>
            <a:ext cx="12192000" cy="6858000"/>
          </a:xfrm>
          <a:custGeom>
            <a:avLst/>
            <a:gdLst>
              <a:gd name="connsiteX0" fmla="*/ 1579559 w 12192000"/>
              <a:gd name="connsiteY0" fmla="*/ 6496532 h 6858000"/>
              <a:gd name="connsiteX1" fmla="*/ 1579559 w 12192000"/>
              <a:gd name="connsiteY1" fmla="*/ 6505105 h 6858000"/>
              <a:gd name="connsiteX2" fmla="*/ 1555747 w 12192000"/>
              <a:gd name="connsiteY2" fmla="*/ 6527013 h 6858000"/>
              <a:gd name="connsiteX3" fmla="*/ 1538602 w 12192000"/>
              <a:gd name="connsiteY3" fmla="*/ 6512725 h 6858000"/>
              <a:gd name="connsiteX4" fmla="*/ 1555747 w 12192000"/>
              <a:gd name="connsiteY4" fmla="*/ 6499390 h 6858000"/>
              <a:gd name="connsiteX5" fmla="*/ 1569082 w 12192000"/>
              <a:gd name="connsiteY5" fmla="*/ 6499390 h 6858000"/>
              <a:gd name="connsiteX6" fmla="*/ 1579559 w 12192000"/>
              <a:gd name="connsiteY6" fmla="*/ 6496532 h 6858000"/>
              <a:gd name="connsiteX7" fmla="*/ 1162365 w 12192000"/>
              <a:gd name="connsiteY7" fmla="*/ 6496532 h 6858000"/>
              <a:gd name="connsiteX8" fmla="*/ 1162365 w 12192000"/>
              <a:gd name="connsiteY8" fmla="*/ 6505105 h 6858000"/>
              <a:gd name="connsiteX9" fmla="*/ 1138553 w 12192000"/>
              <a:gd name="connsiteY9" fmla="*/ 6527013 h 6858000"/>
              <a:gd name="connsiteX10" fmla="*/ 1121408 w 12192000"/>
              <a:gd name="connsiteY10" fmla="*/ 6512725 h 6858000"/>
              <a:gd name="connsiteX11" fmla="*/ 1138553 w 12192000"/>
              <a:gd name="connsiteY11" fmla="*/ 6499390 h 6858000"/>
              <a:gd name="connsiteX12" fmla="*/ 1151888 w 12192000"/>
              <a:gd name="connsiteY12" fmla="*/ 6499390 h 6858000"/>
              <a:gd name="connsiteX13" fmla="*/ 1162365 w 12192000"/>
              <a:gd name="connsiteY13" fmla="*/ 6496532 h 6858000"/>
              <a:gd name="connsiteX14" fmla="*/ 736599 w 12192000"/>
              <a:gd name="connsiteY14" fmla="*/ 6455574 h 6858000"/>
              <a:gd name="connsiteX15" fmla="*/ 619442 w 12192000"/>
              <a:gd name="connsiteY15" fmla="*/ 6523203 h 6858000"/>
              <a:gd name="connsiteX16" fmla="*/ 632777 w 12192000"/>
              <a:gd name="connsiteY16" fmla="*/ 6552731 h 6858000"/>
              <a:gd name="connsiteX17" fmla="*/ 646112 w 12192000"/>
              <a:gd name="connsiteY17" fmla="*/ 6571781 h 6858000"/>
              <a:gd name="connsiteX18" fmla="*/ 765174 w 12192000"/>
              <a:gd name="connsiteY18" fmla="*/ 6503200 h 6858000"/>
              <a:gd name="connsiteX19" fmla="*/ 736599 w 12192000"/>
              <a:gd name="connsiteY19" fmla="*/ 6455574 h 6858000"/>
              <a:gd name="connsiteX20" fmla="*/ 1781490 w 12192000"/>
              <a:gd name="connsiteY20" fmla="*/ 6452716 h 6858000"/>
              <a:gd name="connsiteX21" fmla="*/ 1808160 w 12192000"/>
              <a:gd name="connsiteY21" fmla="*/ 6474624 h 6858000"/>
              <a:gd name="connsiteX22" fmla="*/ 1753867 w 12192000"/>
              <a:gd name="connsiteY22" fmla="*/ 6474624 h 6858000"/>
              <a:gd name="connsiteX23" fmla="*/ 1781490 w 12192000"/>
              <a:gd name="connsiteY23" fmla="*/ 6452716 h 6858000"/>
              <a:gd name="connsiteX24" fmla="*/ 1309050 w 12192000"/>
              <a:gd name="connsiteY24" fmla="*/ 6426999 h 6858000"/>
              <a:gd name="connsiteX25" fmla="*/ 1309050 w 12192000"/>
              <a:gd name="connsiteY25" fmla="*/ 6456526 h 6858000"/>
              <a:gd name="connsiteX26" fmla="*/ 1326195 w 12192000"/>
              <a:gd name="connsiteY26" fmla="*/ 6456526 h 6858000"/>
              <a:gd name="connsiteX27" fmla="*/ 1326195 w 12192000"/>
              <a:gd name="connsiteY27" fmla="*/ 6548920 h 6858000"/>
              <a:gd name="connsiteX28" fmla="*/ 1360485 w 12192000"/>
              <a:gd name="connsiteY28" fmla="*/ 6548920 h 6858000"/>
              <a:gd name="connsiteX29" fmla="*/ 1360485 w 12192000"/>
              <a:gd name="connsiteY29" fmla="*/ 6426999 h 6858000"/>
              <a:gd name="connsiteX30" fmla="*/ 1372868 w 12192000"/>
              <a:gd name="connsiteY30" fmla="*/ 6426998 h 6858000"/>
              <a:gd name="connsiteX31" fmla="*/ 1414778 w 12192000"/>
              <a:gd name="connsiteY31" fmla="*/ 6548920 h 6858000"/>
              <a:gd name="connsiteX32" fmla="*/ 1457640 w 12192000"/>
              <a:gd name="connsiteY32" fmla="*/ 6548920 h 6858000"/>
              <a:gd name="connsiteX33" fmla="*/ 1501455 w 12192000"/>
              <a:gd name="connsiteY33" fmla="*/ 6426998 h 6858000"/>
              <a:gd name="connsiteX34" fmla="*/ 1465260 w 12192000"/>
              <a:gd name="connsiteY34" fmla="*/ 6426998 h 6858000"/>
              <a:gd name="connsiteX35" fmla="*/ 1437638 w 12192000"/>
              <a:gd name="connsiteY35" fmla="*/ 6511772 h 6858000"/>
              <a:gd name="connsiteX36" fmla="*/ 1410015 w 12192000"/>
              <a:gd name="connsiteY36" fmla="*/ 6426998 h 6858000"/>
              <a:gd name="connsiteX37" fmla="*/ 1781490 w 12192000"/>
              <a:gd name="connsiteY37" fmla="*/ 6425093 h 6858000"/>
              <a:gd name="connsiteX38" fmla="*/ 1718625 w 12192000"/>
              <a:gd name="connsiteY38" fmla="*/ 6488912 h 6858000"/>
              <a:gd name="connsiteX39" fmla="*/ 1782442 w 12192000"/>
              <a:gd name="connsiteY39" fmla="*/ 6552730 h 6858000"/>
              <a:gd name="connsiteX40" fmla="*/ 1843402 w 12192000"/>
              <a:gd name="connsiteY40" fmla="*/ 6514629 h 6858000"/>
              <a:gd name="connsiteX41" fmla="*/ 1807207 w 12192000"/>
              <a:gd name="connsiteY41" fmla="*/ 6510819 h 6858000"/>
              <a:gd name="connsiteX42" fmla="*/ 1782442 w 12192000"/>
              <a:gd name="connsiteY42" fmla="*/ 6523202 h 6858000"/>
              <a:gd name="connsiteX43" fmla="*/ 1754820 w 12192000"/>
              <a:gd name="connsiteY43" fmla="*/ 6498437 h 6858000"/>
              <a:gd name="connsiteX44" fmla="*/ 1845307 w 12192000"/>
              <a:gd name="connsiteY44" fmla="*/ 6498437 h 6858000"/>
              <a:gd name="connsiteX45" fmla="*/ 1845307 w 12192000"/>
              <a:gd name="connsiteY45" fmla="*/ 6497484 h 6858000"/>
              <a:gd name="connsiteX46" fmla="*/ 1781490 w 12192000"/>
              <a:gd name="connsiteY46" fmla="*/ 6425093 h 6858000"/>
              <a:gd name="connsiteX47" fmla="*/ 1282380 w 12192000"/>
              <a:gd name="connsiteY47" fmla="*/ 6425093 h 6858000"/>
              <a:gd name="connsiteX48" fmla="*/ 1250947 w 12192000"/>
              <a:gd name="connsiteY48" fmla="*/ 6446048 h 6858000"/>
              <a:gd name="connsiteX49" fmla="*/ 1250947 w 12192000"/>
              <a:gd name="connsiteY49" fmla="*/ 6426998 h 6858000"/>
              <a:gd name="connsiteX50" fmla="*/ 1217610 w 12192000"/>
              <a:gd name="connsiteY50" fmla="*/ 6426998 h 6858000"/>
              <a:gd name="connsiteX51" fmla="*/ 1217610 w 12192000"/>
              <a:gd name="connsiteY51" fmla="*/ 6548920 h 6858000"/>
              <a:gd name="connsiteX52" fmla="*/ 1251900 w 12192000"/>
              <a:gd name="connsiteY52" fmla="*/ 6548920 h 6858000"/>
              <a:gd name="connsiteX53" fmla="*/ 1251900 w 12192000"/>
              <a:gd name="connsiteY53" fmla="*/ 6490817 h 6858000"/>
              <a:gd name="connsiteX54" fmla="*/ 1277617 w 12192000"/>
              <a:gd name="connsiteY54" fmla="*/ 6461289 h 6858000"/>
              <a:gd name="connsiteX55" fmla="*/ 1291905 w 12192000"/>
              <a:gd name="connsiteY55" fmla="*/ 6461289 h 6858000"/>
              <a:gd name="connsiteX56" fmla="*/ 1291905 w 12192000"/>
              <a:gd name="connsiteY56" fmla="*/ 6426046 h 6858000"/>
              <a:gd name="connsiteX57" fmla="*/ 1282380 w 12192000"/>
              <a:gd name="connsiteY57" fmla="*/ 6425093 h 6858000"/>
              <a:gd name="connsiteX58" fmla="*/ 1562414 w 12192000"/>
              <a:gd name="connsiteY58" fmla="*/ 6424141 h 6858000"/>
              <a:gd name="connsiteX59" fmla="*/ 1510027 w 12192000"/>
              <a:gd name="connsiteY59" fmla="*/ 6439381 h 6858000"/>
              <a:gd name="connsiteX60" fmla="*/ 1523362 w 12192000"/>
              <a:gd name="connsiteY60" fmla="*/ 6465099 h 6858000"/>
              <a:gd name="connsiteX61" fmla="*/ 1559557 w 12192000"/>
              <a:gd name="connsiteY61" fmla="*/ 6453669 h 6858000"/>
              <a:gd name="connsiteX62" fmla="*/ 1579559 w 12192000"/>
              <a:gd name="connsiteY62" fmla="*/ 6467957 h 6858000"/>
              <a:gd name="connsiteX63" fmla="*/ 1580512 w 12192000"/>
              <a:gd name="connsiteY63" fmla="*/ 6468909 h 6858000"/>
              <a:gd name="connsiteX64" fmla="*/ 1571939 w 12192000"/>
              <a:gd name="connsiteY64" fmla="*/ 6476529 h 6858000"/>
              <a:gd name="connsiteX65" fmla="*/ 1548127 w 12192000"/>
              <a:gd name="connsiteY65" fmla="*/ 6476529 h 6858000"/>
              <a:gd name="connsiteX66" fmla="*/ 1504312 w 12192000"/>
              <a:gd name="connsiteY66" fmla="*/ 6513677 h 6858000"/>
              <a:gd name="connsiteX67" fmla="*/ 1547174 w 12192000"/>
              <a:gd name="connsiteY67" fmla="*/ 6551778 h 6858000"/>
              <a:gd name="connsiteX68" fmla="*/ 1581464 w 12192000"/>
              <a:gd name="connsiteY68" fmla="*/ 6537490 h 6858000"/>
              <a:gd name="connsiteX69" fmla="*/ 1581464 w 12192000"/>
              <a:gd name="connsiteY69" fmla="*/ 6548920 h 6858000"/>
              <a:gd name="connsiteX70" fmla="*/ 1615754 w 12192000"/>
              <a:gd name="connsiteY70" fmla="*/ 6548920 h 6858000"/>
              <a:gd name="connsiteX71" fmla="*/ 1615754 w 12192000"/>
              <a:gd name="connsiteY71" fmla="*/ 6468909 h 6858000"/>
              <a:gd name="connsiteX72" fmla="*/ 1562414 w 12192000"/>
              <a:gd name="connsiteY72" fmla="*/ 6424141 h 6858000"/>
              <a:gd name="connsiteX73" fmla="*/ 1145220 w 12192000"/>
              <a:gd name="connsiteY73" fmla="*/ 6424141 h 6858000"/>
              <a:gd name="connsiteX74" fmla="*/ 1092833 w 12192000"/>
              <a:gd name="connsiteY74" fmla="*/ 6439381 h 6858000"/>
              <a:gd name="connsiteX75" fmla="*/ 1106168 w 12192000"/>
              <a:gd name="connsiteY75" fmla="*/ 6465099 h 6858000"/>
              <a:gd name="connsiteX76" fmla="*/ 1142363 w 12192000"/>
              <a:gd name="connsiteY76" fmla="*/ 6453669 h 6858000"/>
              <a:gd name="connsiteX77" fmla="*/ 1162365 w 12192000"/>
              <a:gd name="connsiteY77" fmla="*/ 6467957 h 6858000"/>
              <a:gd name="connsiteX78" fmla="*/ 1163318 w 12192000"/>
              <a:gd name="connsiteY78" fmla="*/ 6468909 h 6858000"/>
              <a:gd name="connsiteX79" fmla="*/ 1154745 w 12192000"/>
              <a:gd name="connsiteY79" fmla="*/ 6476529 h 6858000"/>
              <a:gd name="connsiteX80" fmla="*/ 1130933 w 12192000"/>
              <a:gd name="connsiteY80" fmla="*/ 6476529 h 6858000"/>
              <a:gd name="connsiteX81" fmla="*/ 1087118 w 12192000"/>
              <a:gd name="connsiteY81" fmla="*/ 6513677 h 6858000"/>
              <a:gd name="connsiteX82" fmla="*/ 1129980 w 12192000"/>
              <a:gd name="connsiteY82" fmla="*/ 6551778 h 6858000"/>
              <a:gd name="connsiteX83" fmla="*/ 1164270 w 12192000"/>
              <a:gd name="connsiteY83" fmla="*/ 6537490 h 6858000"/>
              <a:gd name="connsiteX84" fmla="*/ 1164270 w 12192000"/>
              <a:gd name="connsiteY84" fmla="*/ 6548920 h 6858000"/>
              <a:gd name="connsiteX85" fmla="*/ 1198560 w 12192000"/>
              <a:gd name="connsiteY85" fmla="*/ 6548920 h 6858000"/>
              <a:gd name="connsiteX86" fmla="*/ 1198560 w 12192000"/>
              <a:gd name="connsiteY86" fmla="*/ 6468909 h 6858000"/>
              <a:gd name="connsiteX87" fmla="*/ 1145220 w 12192000"/>
              <a:gd name="connsiteY87" fmla="*/ 6424141 h 6858000"/>
              <a:gd name="connsiteX88" fmla="*/ 587056 w 12192000"/>
              <a:gd name="connsiteY88" fmla="*/ 6386040 h 6858000"/>
              <a:gd name="connsiteX89" fmla="*/ 564196 w 12192000"/>
              <a:gd name="connsiteY89" fmla="*/ 6386993 h 6858000"/>
              <a:gd name="connsiteX90" fmla="*/ 564196 w 12192000"/>
              <a:gd name="connsiteY90" fmla="*/ 6524155 h 6858000"/>
              <a:gd name="connsiteX91" fmla="*/ 587056 w 12192000"/>
              <a:gd name="connsiteY91" fmla="*/ 6526060 h 6858000"/>
              <a:gd name="connsiteX92" fmla="*/ 619441 w 12192000"/>
              <a:gd name="connsiteY92" fmla="*/ 6523202 h 6858000"/>
              <a:gd name="connsiteX93" fmla="*/ 613726 w 12192000"/>
              <a:gd name="connsiteY93" fmla="*/ 6406043 h 6858000"/>
              <a:gd name="connsiteX94" fmla="*/ 619441 w 12192000"/>
              <a:gd name="connsiteY94" fmla="*/ 6388898 h 6858000"/>
              <a:gd name="connsiteX95" fmla="*/ 587056 w 12192000"/>
              <a:gd name="connsiteY95" fmla="*/ 6386040 h 6858000"/>
              <a:gd name="connsiteX96" fmla="*/ 1647187 w 12192000"/>
              <a:gd name="connsiteY96" fmla="*/ 6381278 h 6858000"/>
              <a:gd name="connsiteX97" fmla="*/ 1647187 w 12192000"/>
              <a:gd name="connsiteY97" fmla="*/ 6427951 h 6858000"/>
              <a:gd name="connsiteX98" fmla="*/ 1628137 w 12192000"/>
              <a:gd name="connsiteY98" fmla="*/ 6427951 h 6858000"/>
              <a:gd name="connsiteX99" fmla="*/ 1628137 w 12192000"/>
              <a:gd name="connsiteY99" fmla="*/ 6457479 h 6858000"/>
              <a:gd name="connsiteX100" fmla="*/ 1647187 w 12192000"/>
              <a:gd name="connsiteY100" fmla="*/ 6457479 h 6858000"/>
              <a:gd name="connsiteX101" fmla="*/ 1647187 w 12192000"/>
              <a:gd name="connsiteY101" fmla="*/ 6524155 h 6858000"/>
              <a:gd name="connsiteX102" fmla="*/ 1682429 w 12192000"/>
              <a:gd name="connsiteY102" fmla="*/ 6551778 h 6858000"/>
              <a:gd name="connsiteX103" fmla="*/ 1709099 w 12192000"/>
              <a:gd name="connsiteY103" fmla="*/ 6549873 h 6858000"/>
              <a:gd name="connsiteX104" fmla="*/ 1709099 w 12192000"/>
              <a:gd name="connsiteY104" fmla="*/ 6520345 h 6858000"/>
              <a:gd name="connsiteX105" fmla="*/ 1692907 w 12192000"/>
              <a:gd name="connsiteY105" fmla="*/ 6520345 h 6858000"/>
              <a:gd name="connsiteX106" fmla="*/ 1681477 w 12192000"/>
              <a:gd name="connsiteY106" fmla="*/ 6511772 h 6858000"/>
              <a:gd name="connsiteX107" fmla="*/ 1681477 w 12192000"/>
              <a:gd name="connsiteY107" fmla="*/ 6456526 h 6858000"/>
              <a:gd name="connsiteX108" fmla="*/ 1708147 w 12192000"/>
              <a:gd name="connsiteY108" fmla="*/ 6456526 h 6858000"/>
              <a:gd name="connsiteX109" fmla="*/ 1708147 w 12192000"/>
              <a:gd name="connsiteY109" fmla="*/ 6426998 h 6858000"/>
              <a:gd name="connsiteX110" fmla="*/ 1681477 w 12192000"/>
              <a:gd name="connsiteY110" fmla="*/ 6426998 h 6858000"/>
              <a:gd name="connsiteX111" fmla="*/ 1681477 w 12192000"/>
              <a:gd name="connsiteY111" fmla="*/ 6381278 h 6858000"/>
              <a:gd name="connsiteX112" fmla="*/ 1341435 w 12192000"/>
              <a:gd name="connsiteY112" fmla="*/ 6363180 h 6858000"/>
              <a:gd name="connsiteX113" fmla="*/ 1319527 w 12192000"/>
              <a:gd name="connsiteY113" fmla="*/ 6385088 h 6858000"/>
              <a:gd name="connsiteX114" fmla="*/ 1341435 w 12192000"/>
              <a:gd name="connsiteY114" fmla="*/ 6406996 h 6858000"/>
              <a:gd name="connsiteX115" fmla="*/ 1363342 w 12192000"/>
              <a:gd name="connsiteY115" fmla="*/ 6385088 h 6858000"/>
              <a:gd name="connsiteX116" fmla="*/ 1341435 w 12192000"/>
              <a:gd name="connsiteY116" fmla="*/ 6363180 h 6858000"/>
              <a:gd name="connsiteX117" fmla="*/ 1032826 w 12192000"/>
              <a:gd name="connsiteY117" fmla="*/ 6363180 h 6858000"/>
              <a:gd name="connsiteX118" fmla="*/ 1032826 w 12192000"/>
              <a:gd name="connsiteY118" fmla="*/ 6548920 h 6858000"/>
              <a:gd name="connsiteX119" fmla="*/ 1067116 w 12192000"/>
              <a:gd name="connsiteY119" fmla="*/ 6548920 h 6858000"/>
              <a:gd name="connsiteX120" fmla="*/ 1067116 w 12192000"/>
              <a:gd name="connsiteY120" fmla="*/ 6363180 h 6858000"/>
              <a:gd name="connsiteX121" fmla="*/ 922336 w 12192000"/>
              <a:gd name="connsiteY121" fmla="*/ 6359370 h 6858000"/>
              <a:gd name="connsiteX122" fmla="*/ 825181 w 12192000"/>
              <a:gd name="connsiteY122" fmla="*/ 6455574 h 6858000"/>
              <a:gd name="connsiteX123" fmla="*/ 922336 w 12192000"/>
              <a:gd name="connsiteY123" fmla="*/ 6551778 h 6858000"/>
              <a:gd name="connsiteX124" fmla="*/ 1013776 w 12192000"/>
              <a:gd name="connsiteY124" fmla="*/ 6482244 h 6858000"/>
              <a:gd name="connsiteX125" fmla="*/ 973771 w 12192000"/>
              <a:gd name="connsiteY125" fmla="*/ 6482244 h 6858000"/>
              <a:gd name="connsiteX126" fmla="*/ 923288 w 12192000"/>
              <a:gd name="connsiteY126" fmla="*/ 6517488 h 6858000"/>
              <a:gd name="connsiteX127" fmla="*/ 865186 w 12192000"/>
              <a:gd name="connsiteY127" fmla="*/ 6455574 h 6858000"/>
              <a:gd name="connsiteX128" fmla="*/ 923288 w 12192000"/>
              <a:gd name="connsiteY128" fmla="*/ 6393661 h 6858000"/>
              <a:gd name="connsiteX129" fmla="*/ 972818 w 12192000"/>
              <a:gd name="connsiteY129" fmla="*/ 6428904 h 6858000"/>
              <a:gd name="connsiteX130" fmla="*/ 1013776 w 12192000"/>
              <a:gd name="connsiteY130" fmla="*/ 6428904 h 6858000"/>
              <a:gd name="connsiteX131" fmla="*/ 922336 w 12192000"/>
              <a:gd name="connsiteY131" fmla="*/ 6359370 h 6858000"/>
              <a:gd name="connsiteX132" fmla="*/ 646112 w 12192000"/>
              <a:gd name="connsiteY132" fmla="*/ 6339367 h 6858000"/>
              <a:gd name="connsiteX133" fmla="*/ 619442 w 12192000"/>
              <a:gd name="connsiteY133" fmla="*/ 6387945 h 6858000"/>
              <a:gd name="connsiteX134" fmla="*/ 735647 w 12192000"/>
              <a:gd name="connsiteY134" fmla="*/ 6455574 h 6858000"/>
              <a:gd name="connsiteX135" fmla="*/ 764222 w 12192000"/>
              <a:gd name="connsiteY135" fmla="*/ 6407948 h 6858000"/>
              <a:gd name="connsiteX136" fmla="*/ 646112 w 12192000"/>
              <a:gd name="connsiteY136" fmla="*/ 6339367 h 6858000"/>
              <a:gd name="connsiteX137" fmla="*/ 0 w 12192000"/>
              <a:gd name="connsiteY137" fmla="*/ 0 h 6858000"/>
              <a:gd name="connsiteX138" fmla="*/ 7104065 w 12192000"/>
              <a:gd name="connsiteY138" fmla="*/ 0 h 6858000"/>
              <a:gd name="connsiteX139" fmla="*/ 8040688 w 12192000"/>
              <a:gd name="connsiteY139" fmla="*/ 0 h 6858000"/>
              <a:gd name="connsiteX140" fmla="*/ 12192000 w 12192000"/>
              <a:gd name="connsiteY140" fmla="*/ 0 h 6858000"/>
              <a:gd name="connsiteX141" fmla="*/ 12192000 w 12192000"/>
              <a:gd name="connsiteY141" fmla="*/ 6858000 h 6858000"/>
              <a:gd name="connsiteX142" fmla="*/ 8040688 w 12192000"/>
              <a:gd name="connsiteY142" fmla="*/ 6858000 h 6858000"/>
              <a:gd name="connsiteX143" fmla="*/ 7104065 w 12192000"/>
              <a:gd name="connsiteY143" fmla="*/ 6858000 h 6858000"/>
              <a:gd name="connsiteX144" fmla="*/ 0 w 12192000"/>
              <a:gd name="connsiteY144"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2192000"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7104065" y="0"/>
                </a:lnTo>
                <a:lnTo>
                  <a:pt x="8040688" y="0"/>
                </a:lnTo>
                <a:lnTo>
                  <a:pt x="12192000" y="0"/>
                </a:lnTo>
                <a:lnTo>
                  <a:pt x="12192000" y="6858000"/>
                </a:lnTo>
                <a:lnTo>
                  <a:pt x="8040688" y="6858000"/>
                </a:lnTo>
                <a:lnTo>
                  <a:pt x="7104065"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US" noProof="0" dirty="0"/>
              <a:t>center</a:t>
            </a:r>
            <a:r>
              <a:rPr lang="en-US" dirty="0"/>
              <a:t> icon to insert light image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a:t>
            </a:r>
            <a:r>
              <a:rPr lang="en-US" dirty="0" err="1"/>
              <a:t>recolour</a:t>
            </a:r>
            <a:r>
              <a:rPr lang="en-US" dirty="0"/>
              <a:t> text as required”.</a:t>
            </a:r>
            <a:endParaRPr lang="en-GB" dirty="0"/>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38919445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1"/>
              </a:ext>
            </a:extLst>
          </p:cNvPr>
          <p:cNvSpPr>
            <a:spLocks noGrp="1"/>
          </p:cNvSpPr>
          <p:nvPr>
            <p:ph type="body" sz="quarter" idx="39" hasCustomPrompt="1"/>
          </p:nvPr>
        </p:nvSpPr>
        <p:spPr>
          <a:xfrm>
            <a:off x="550863" y="1720850"/>
            <a:ext cx="3202897"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1"/>
              </a:ext>
            </a:extLst>
          </p:cNvPr>
          <p:cNvSpPr>
            <a:spLocks noGrp="1"/>
          </p:cNvSpPr>
          <p:nvPr>
            <p:ph type="body" sz="quarter" idx="40" hasCustomPrompt="1"/>
          </p:nvPr>
        </p:nvSpPr>
        <p:spPr>
          <a:xfrm>
            <a:off x="4295560" y="1720850"/>
            <a:ext cx="3202898"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1"/>
              </a:ext>
            </a:extLst>
          </p:cNvPr>
          <p:cNvSpPr>
            <a:spLocks noGrp="1"/>
          </p:cNvSpPr>
          <p:nvPr>
            <p:ph type="body" sz="quarter" idx="41" hasCustomPrompt="1"/>
          </p:nvPr>
        </p:nvSpPr>
        <p:spPr>
          <a:xfrm>
            <a:off x="8040168" y="1720850"/>
            <a:ext cx="3204519"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97510796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4x Images / Text / Section 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2044850"/>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3359518" y="2042858"/>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6167805" y="2042858"/>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 uri="{C183D7F6-B498-43B3-948B-1728B52AA6E4}">
                <adec:decorative xmlns:adec="http://schemas.microsoft.com/office/drawing/2017/decorative" val="1"/>
              </a:ext>
            </a:extLst>
          </p:cNvPr>
          <p:cNvSpPr>
            <a:spLocks noGrp="1"/>
          </p:cNvSpPr>
          <p:nvPr>
            <p:ph type="pic" sz="quarter" idx="33" hasCustomPrompt="1"/>
          </p:nvPr>
        </p:nvSpPr>
        <p:spPr>
          <a:xfrm>
            <a:off x="8976091" y="2042858"/>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1"/>
              </a:ext>
            </a:extLst>
          </p:cNvPr>
          <p:cNvSpPr>
            <a:spLocks noGrp="1"/>
          </p:cNvSpPr>
          <p:nvPr>
            <p:ph type="body" sz="quarter" idx="39" hasCustomPrompt="1"/>
          </p:nvPr>
        </p:nvSpPr>
        <p:spPr>
          <a:xfrm>
            <a:off x="550864" y="1720850"/>
            <a:ext cx="2268000" cy="324000"/>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one</a:t>
            </a:r>
            <a:endParaRPr lang="en-GB" dirty="0"/>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1"/>
              </a:ext>
            </a:extLst>
          </p:cNvPr>
          <p:cNvSpPr>
            <a:spLocks noGrp="1"/>
          </p:cNvSpPr>
          <p:nvPr>
            <p:ph type="body" sz="quarter" idx="40" hasCustomPrompt="1"/>
          </p:nvPr>
        </p:nvSpPr>
        <p:spPr>
          <a:xfrm>
            <a:off x="3359151" y="1720850"/>
            <a:ext cx="2268000" cy="322008"/>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two</a:t>
            </a:r>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1"/>
              </a:ext>
            </a:extLst>
          </p:cNvPr>
          <p:cNvSpPr>
            <a:spLocks noGrp="1"/>
          </p:cNvSpPr>
          <p:nvPr>
            <p:ph type="body" sz="quarter" idx="41" hasCustomPrompt="1"/>
          </p:nvPr>
        </p:nvSpPr>
        <p:spPr>
          <a:xfrm>
            <a:off x="6167438" y="1720850"/>
            <a:ext cx="2268000" cy="322008"/>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three</a:t>
            </a:r>
            <a:endParaRPr lang="en-GB" dirty="0"/>
          </a:p>
        </p:txBody>
      </p:sp>
      <p:sp>
        <p:nvSpPr>
          <p:cNvPr id="22" name="Text Placeholder 12">
            <a:extLst>
              <a:ext uri="{FF2B5EF4-FFF2-40B4-BE49-F238E27FC236}">
                <a16:creationId xmlns:a16="http://schemas.microsoft.com/office/drawing/2014/main" id="{16AEE30E-3916-27B5-D72D-39A00D8F21C2}"/>
              </a:ext>
              <a:ext uri="{C183D7F6-B498-43B3-948B-1728B52AA6E4}">
                <adec:decorative xmlns:adec="http://schemas.microsoft.com/office/drawing/2017/decorative" val="1"/>
              </a:ext>
            </a:extLst>
          </p:cNvPr>
          <p:cNvSpPr>
            <a:spLocks noGrp="1"/>
          </p:cNvSpPr>
          <p:nvPr>
            <p:ph type="body" sz="quarter" idx="42" hasCustomPrompt="1"/>
          </p:nvPr>
        </p:nvSpPr>
        <p:spPr>
          <a:xfrm>
            <a:off x="8975724" y="1720850"/>
            <a:ext cx="2268000" cy="322008"/>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four</a:t>
            </a:r>
            <a:endParaRPr lang="en-GB" dirty="0"/>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98804286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 uri="{C183D7F6-B498-43B3-948B-1728B52AA6E4}">
                <adec:decorative xmlns:adec="http://schemas.microsoft.com/office/drawing/2017/decorative" val="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1"/>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1"/>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1"/>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 uri="{C183D7F6-B498-43B3-948B-1728B52AA6E4}">
                <adec:decorative xmlns:adec="http://schemas.microsoft.com/office/drawing/2017/decorative" val="1"/>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64021617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ingle Profi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FC789BA8-204E-7E98-F566-224438743CCB}"/>
              </a:ext>
              <a:ext uri="{C183D7F6-B498-43B3-948B-1728B52AA6E4}">
                <adec:decorative xmlns:adec="http://schemas.microsoft.com/office/drawing/2017/decorative" val="1"/>
              </a:ext>
            </a:extLst>
          </p:cNvPr>
          <p:cNvSpPr/>
          <p:nvPr userDrawn="1"/>
        </p:nvSpPr>
        <p:spPr>
          <a:xfrm>
            <a:off x="0" y="0"/>
            <a:ext cx="4151312" cy="6858000"/>
          </a:xfrm>
          <a:prstGeom prst="rect">
            <a:avLst/>
          </a:prstGeom>
          <a:solidFill>
            <a:srgbClr val="FAF5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venir Next LT Pro"/>
              <a:ea typeface="+mn-ea"/>
              <a:cs typeface="+mn-cs"/>
            </a:endParaRPr>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5" y="368828"/>
            <a:ext cx="2916236"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2916237"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DA05801B-112D-E8CC-61BD-A4834B349AA6}"/>
              </a:ext>
              <a:ext uri="{C183D7F6-B498-43B3-948B-1728B52AA6E4}">
                <adec:decorative xmlns:adec="http://schemas.microsoft.com/office/drawing/2017/decorative" val="1"/>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1" y="3215665"/>
            <a:ext cx="3204353"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1" y="3546636"/>
            <a:ext cx="3204361"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2" y="3968750"/>
            <a:ext cx="3204363"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a:p>
            <a:pPr lvl="2"/>
            <a:r>
              <a:rPr lang="en-US" dirty="0"/>
              <a:t>Third level</a:t>
            </a:r>
          </a:p>
        </p:txBody>
      </p:sp>
      <p:sp>
        <p:nvSpPr>
          <p:cNvPr id="20" name="Text Placeholder 12">
            <a:extLst>
              <a:ext uri="{FF2B5EF4-FFF2-40B4-BE49-F238E27FC236}">
                <a16:creationId xmlns:a16="http://schemas.microsoft.com/office/drawing/2014/main" id="{5003C5AF-64CA-1643-631B-7D24C7BF07D9}"/>
              </a:ext>
            </a:extLst>
          </p:cNvPr>
          <p:cNvSpPr>
            <a:spLocks noGrp="1"/>
          </p:cNvSpPr>
          <p:nvPr>
            <p:ph type="body" sz="quarter" idx="62" hasCustomPrompt="1"/>
          </p:nvPr>
        </p:nvSpPr>
        <p:spPr>
          <a:xfrm>
            <a:off x="550861" y="5885634"/>
            <a:ext cx="3600451"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Forename.surname@clarivate.com</a:t>
            </a:r>
          </a:p>
        </p:txBody>
      </p:sp>
      <p:sp>
        <p:nvSpPr>
          <p:cNvPr id="17" name="Text Placeholder 12">
            <a:extLst>
              <a:ext uri="{FF2B5EF4-FFF2-40B4-BE49-F238E27FC236}">
                <a16:creationId xmlns:a16="http://schemas.microsoft.com/office/drawing/2014/main" id="{00B51C69-D2CE-7E0C-9B76-FC92D77E47C8}"/>
              </a:ext>
            </a:extLst>
          </p:cNvPr>
          <p:cNvSpPr>
            <a:spLocks noGrp="1"/>
          </p:cNvSpPr>
          <p:nvPr>
            <p:ph type="body" sz="quarter" idx="14"/>
          </p:nvPr>
        </p:nvSpPr>
        <p:spPr>
          <a:xfrm>
            <a:off x="4674763" y="1808163"/>
            <a:ext cx="6966375"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7" name="Graphic 6">
            <a:extLst>
              <a:ext uri="{FF2B5EF4-FFF2-40B4-BE49-F238E27FC236}">
                <a16:creationId xmlns:a16="http://schemas.microsoft.com/office/drawing/2014/main" id="{A309F755-BDFE-AB87-7D82-E37F1564F407}"/>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166525442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a:p>
            <a:pPr lvl="2"/>
            <a:r>
              <a:rPr lang="en-US" dirty="0"/>
              <a:t>Third level</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a:p>
            <a:pPr lvl="2"/>
            <a:r>
              <a:rPr lang="en-US" dirty="0"/>
              <a:t>Third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7" name="Picture Placeholder 15">
            <a:extLst>
              <a:ext uri="{FF2B5EF4-FFF2-40B4-BE49-F238E27FC236}">
                <a16:creationId xmlns:a16="http://schemas.microsoft.com/office/drawing/2014/main" id="{8575BBD5-17C3-1DCA-C387-5D44672EB054}"/>
              </a:ext>
              <a:ext uri="{C183D7F6-B498-43B3-948B-1728B52AA6E4}">
                <adec:decorative xmlns:adec="http://schemas.microsoft.com/office/drawing/2017/decorative" val="1"/>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3" name="Picture Placeholder 15">
            <a:extLst>
              <a:ext uri="{FF2B5EF4-FFF2-40B4-BE49-F238E27FC236}">
                <a16:creationId xmlns:a16="http://schemas.microsoft.com/office/drawing/2014/main" id="{7746417C-B9E9-48F3-42E0-5744312D74A8}"/>
              </a:ext>
              <a:ext uri="{C183D7F6-B498-43B3-948B-1728B52AA6E4}">
                <adec:decorative xmlns:adec="http://schemas.microsoft.com/office/drawing/2017/decorative" val="1"/>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6" name="Picture Placeholder 15">
            <a:extLst>
              <a:ext uri="{FF2B5EF4-FFF2-40B4-BE49-F238E27FC236}">
                <a16:creationId xmlns:a16="http://schemas.microsoft.com/office/drawing/2014/main" id="{DA05801B-112D-E8CC-61BD-A4834B349AA6}"/>
              </a:ext>
              <a:ext uri="{C183D7F6-B498-43B3-948B-1728B52AA6E4}">
                <adec:decorative xmlns:adec="http://schemas.microsoft.com/office/drawing/2017/decorative" val="1"/>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7" name="Picture Placeholder 15">
            <a:extLst>
              <a:ext uri="{FF2B5EF4-FFF2-40B4-BE49-F238E27FC236}">
                <a16:creationId xmlns:a16="http://schemas.microsoft.com/office/drawing/2014/main" id="{C124DB5D-11D5-E18C-B3C8-AF86AD1E4C51}"/>
              </a:ext>
              <a:ext uri="{C183D7F6-B498-43B3-948B-1728B52AA6E4}">
                <adec:decorative xmlns:adec="http://schemas.microsoft.com/office/drawing/2017/decorative" val="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9" name="Picture Placeholder 15">
            <a:extLst>
              <a:ext uri="{FF2B5EF4-FFF2-40B4-BE49-F238E27FC236}">
                <a16:creationId xmlns:a16="http://schemas.microsoft.com/office/drawing/2014/main" id="{71F103AF-A0DA-F7D1-DABC-38F8B9946D24}"/>
              </a:ext>
              <a:ext uri="{C183D7F6-B498-43B3-948B-1728B52AA6E4}">
                <adec:decorative xmlns:adec="http://schemas.microsoft.com/office/drawing/2017/decorative" val="1"/>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2" name="Picture Placeholder 15">
            <a:extLst>
              <a:ext uri="{FF2B5EF4-FFF2-40B4-BE49-F238E27FC236}">
                <a16:creationId xmlns:a16="http://schemas.microsoft.com/office/drawing/2014/main" id="{50DC4E27-BAC2-8A31-B3AA-FF1575614782}"/>
              </a:ext>
              <a:ext uri="{C183D7F6-B498-43B3-948B-1728B52AA6E4}">
                <adec:decorative xmlns:adec="http://schemas.microsoft.com/office/drawing/2017/decorative" val="1"/>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8731511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2x Columns">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AB338C5-8704-148D-46B4-11322126893F}"/>
              </a:ext>
            </a:extLst>
          </p:cNvPr>
          <p:cNvSpPr>
            <a:spLocks noGrp="1"/>
          </p:cNvSpPr>
          <p:nvPr>
            <p:ph type="pic" sz="quarter" idx="17"/>
          </p:nvPr>
        </p:nvSpPr>
        <p:spPr>
          <a:xfrm>
            <a:off x="6096000" y="0"/>
            <a:ext cx="6096000" cy="6858000"/>
          </a:xfrm>
          <a:prstGeom prst="rect">
            <a:avLst/>
          </a:prstGeom>
          <a:solidFill>
            <a:schemeClr val="bg1">
              <a:lumMod val="85000"/>
            </a:schemeClr>
          </a:solidFill>
        </p:spPr>
        <p:txBody>
          <a:bodyPr tIns="0" anchor="t" anchorCtr="1"/>
          <a:lstStyle>
            <a:lvl1pPr marL="0" indent="0" algn="ctr">
              <a:buNone/>
              <a:defRPr/>
            </a:lvl1pPr>
          </a:lstStyle>
          <a:p>
            <a:r>
              <a:rPr lang="en-US"/>
              <a:t>Click icon to add picture</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13073295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7" name="Picture Placeholder 15">
            <a:extLst>
              <a:ext uri="{FF2B5EF4-FFF2-40B4-BE49-F238E27FC236}">
                <a16:creationId xmlns:a16="http://schemas.microsoft.com/office/drawing/2014/main" id="{8575BBD5-17C3-1DCA-C387-5D44672EB054}"/>
              </a:ext>
              <a:ext uri="{C183D7F6-B498-43B3-948B-1728B52AA6E4}">
                <adec:decorative xmlns:adec="http://schemas.microsoft.com/office/drawing/2017/decorative" val="1"/>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3" name="Picture Placeholder 15">
            <a:extLst>
              <a:ext uri="{FF2B5EF4-FFF2-40B4-BE49-F238E27FC236}">
                <a16:creationId xmlns:a16="http://schemas.microsoft.com/office/drawing/2014/main" id="{7746417C-B9E9-48F3-42E0-5744312D74A8}"/>
              </a:ext>
              <a:ext uri="{C183D7F6-B498-43B3-948B-1728B52AA6E4}">
                <adec:decorative xmlns:adec="http://schemas.microsoft.com/office/drawing/2017/decorative" val="1"/>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9" name="Picture Placeholder 15">
            <a:extLst>
              <a:ext uri="{FF2B5EF4-FFF2-40B4-BE49-F238E27FC236}">
                <a16:creationId xmlns:a16="http://schemas.microsoft.com/office/drawing/2014/main" id="{71F103AF-A0DA-F7D1-DABC-38F8B9946D24}"/>
              </a:ext>
              <a:ext uri="{C183D7F6-B498-43B3-948B-1728B52AA6E4}">
                <adec:decorative xmlns:adec="http://schemas.microsoft.com/office/drawing/2017/decorative" val="1"/>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2" name="Picture Placeholder 15">
            <a:extLst>
              <a:ext uri="{FF2B5EF4-FFF2-40B4-BE49-F238E27FC236}">
                <a16:creationId xmlns:a16="http://schemas.microsoft.com/office/drawing/2014/main" id="{50DC4E27-BAC2-8A31-B3AA-FF1575614782}"/>
              </a:ext>
              <a:ext uri="{C183D7F6-B498-43B3-948B-1728B52AA6E4}">
                <adec:decorative xmlns:adec="http://schemas.microsoft.com/office/drawing/2017/decorative" val="1"/>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5" name="Picture Placeholder 15">
            <a:extLst>
              <a:ext uri="{FF2B5EF4-FFF2-40B4-BE49-F238E27FC236}">
                <a16:creationId xmlns:a16="http://schemas.microsoft.com/office/drawing/2014/main" id="{579F519F-FF28-E95A-90FD-8ED476302122}"/>
              </a:ext>
              <a:ext uri="{C183D7F6-B498-43B3-948B-1728B52AA6E4}">
                <adec:decorative xmlns:adec="http://schemas.microsoft.com/office/drawing/2017/decorative" val="1"/>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2" name="Picture Placeholder 15">
            <a:extLst>
              <a:ext uri="{FF2B5EF4-FFF2-40B4-BE49-F238E27FC236}">
                <a16:creationId xmlns:a16="http://schemas.microsoft.com/office/drawing/2014/main" id="{A16AFFED-3679-EC6F-38E4-BB141B3DC4A0}"/>
              </a:ext>
              <a:ext uri="{C183D7F6-B498-43B3-948B-1728B52AA6E4}">
                <adec:decorative xmlns:adec="http://schemas.microsoft.com/office/drawing/2017/decorative" val="1"/>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1" name="Picture Placeholder 15">
            <a:extLst>
              <a:ext uri="{FF2B5EF4-FFF2-40B4-BE49-F238E27FC236}">
                <a16:creationId xmlns:a16="http://schemas.microsoft.com/office/drawing/2014/main" id="{40DA321B-E9DB-5413-41F7-007CC6996CC5}"/>
              </a:ext>
              <a:ext uri="{C183D7F6-B498-43B3-948B-1728B52AA6E4}">
                <adec:decorative xmlns:adec="http://schemas.microsoft.com/office/drawing/2017/decorative" val="1"/>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4" name="Picture Placeholder 15">
            <a:extLst>
              <a:ext uri="{FF2B5EF4-FFF2-40B4-BE49-F238E27FC236}">
                <a16:creationId xmlns:a16="http://schemas.microsoft.com/office/drawing/2014/main" id="{D7DCA51C-09C7-C83C-64D8-CE36012B9682}"/>
              </a:ext>
              <a:ext uri="{C183D7F6-B498-43B3-948B-1728B52AA6E4}">
                <adec:decorative xmlns:adec="http://schemas.microsoft.com/office/drawing/2017/decorative" val="1"/>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80634959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lide 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0"/>
              </a:ext>
            </a:extLst>
          </p:cNvPr>
          <p:cNvSpPr>
            <a:spLocks noGrp="1"/>
          </p:cNvSpPr>
          <p:nvPr>
            <p:ph type="body" sz="quarter" idx="39" hasCustomPrompt="1"/>
          </p:nvPr>
        </p:nvSpPr>
        <p:spPr>
          <a:xfrm>
            <a:off x="550863" y="1720850"/>
            <a:ext cx="3202897" cy="324000"/>
          </a:xfrm>
          <a:solidFill>
            <a:schemeClr val="accent2"/>
          </a:solidFill>
        </p:spPr>
        <p:txBody>
          <a:bodyPr anchor="ctr" anchorCtr="0"/>
          <a:lstStyle>
            <a:lvl1pPr marL="0" indent="0" algn="ctr">
              <a:buNone/>
              <a:defRPr sz="1600" b="0" baseline="0">
                <a:solidFill>
                  <a:schemeClr val="bg1"/>
                </a:solidFill>
                <a:latin typeface="+mj-lt"/>
              </a:defRPr>
            </a:lvl1pPr>
            <a:lvl4pPr>
              <a:buClr>
                <a:schemeClr val="accent1"/>
              </a:buClr>
              <a:defRPr/>
            </a:lvl4pPr>
            <a:lvl5pPr>
              <a:buClr>
                <a:schemeClr val="accent1"/>
              </a:buClr>
              <a:defRPr/>
            </a:lvl5pPr>
          </a:lstStyle>
          <a:p>
            <a:pPr lvl="0"/>
            <a:r>
              <a:rPr lang="en-US" dirty="0"/>
              <a:t>Section one</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2044850"/>
            <a:ext cx="3202379" cy="1570035"/>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792000"/>
            <a:ext cx="3202379" cy="1800000"/>
          </a:xfrm>
          <a:noFill/>
        </p:spPr>
        <p:txBody>
          <a:bodyPr/>
          <a:lstStyle/>
          <a:p>
            <a:pPr lvl="0"/>
            <a:r>
              <a:rPr lang="en-US" dirty="0"/>
              <a:t>Click to edit Master text styles</a:t>
            </a:r>
          </a:p>
          <a:p>
            <a:pPr lvl="1"/>
            <a:r>
              <a:rPr lang="en-US" dirty="0"/>
              <a:t>Second level</a:t>
            </a:r>
          </a:p>
          <a:p>
            <a:pPr lvl="2"/>
            <a:r>
              <a:rPr lang="en-US" dirty="0"/>
              <a:t>Third level</a:t>
            </a:r>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0"/>
              </a:ext>
            </a:extLst>
          </p:cNvPr>
          <p:cNvSpPr>
            <a:spLocks noGrp="1"/>
          </p:cNvSpPr>
          <p:nvPr>
            <p:ph type="body" sz="quarter" idx="40" hasCustomPrompt="1"/>
          </p:nvPr>
        </p:nvSpPr>
        <p:spPr>
          <a:xfrm>
            <a:off x="4295560" y="1720850"/>
            <a:ext cx="3202898" cy="323997"/>
          </a:xfrm>
          <a:solidFill>
            <a:schemeClr val="accent2"/>
          </a:solidFill>
        </p:spPr>
        <p:txBody>
          <a:bodyPr anchor="ctr" anchorCtr="0"/>
          <a:lstStyle>
            <a:lvl1pPr marL="0" indent="0" algn="ctr">
              <a:buNone/>
              <a:defRPr sz="1600" b="0" baseline="0">
                <a:solidFill>
                  <a:schemeClr val="bg1"/>
                </a:solidFill>
                <a:latin typeface="+mj-lt"/>
              </a:defRPr>
            </a:lvl1pPr>
            <a:lvl4pPr>
              <a:buClr>
                <a:schemeClr val="accent1"/>
              </a:buClr>
              <a:defRPr/>
            </a:lvl4pPr>
            <a:lvl5pPr>
              <a:buClr>
                <a:schemeClr val="accent1"/>
              </a:buClr>
              <a:defRPr/>
            </a:lvl5pPr>
          </a:lstStyle>
          <a:p>
            <a:pPr lvl="0"/>
            <a:r>
              <a:rPr lang="en-US" dirty="0"/>
              <a:t> Section two</a:t>
            </a:r>
            <a:endParaRPr lang="en-GB" dirty="0"/>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4295775" y="2044848"/>
            <a:ext cx="3202379" cy="1570037"/>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792000"/>
            <a:ext cx="3202379" cy="1800000"/>
          </a:xfrm>
          <a:noFill/>
        </p:spPr>
        <p:txBody>
          <a:bodyPr/>
          <a:lstStyle/>
          <a:p>
            <a:pPr lvl="0"/>
            <a:r>
              <a:rPr lang="en-US" dirty="0"/>
              <a:t>Click to edit Master text styles</a:t>
            </a:r>
          </a:p>
          <a:p>
            <a:pPr lvl="1"/>
            <a:r>
              <a:rPr lang="en-US" dirty="0"/>
              <a:t>Second level</a:t>
            </a:r>
          </a:p>
          <a:p>
            <a:pPr lvl="2"/>
            <a:r>
              <a:rPr lang="en-US" dirty="0"/>
              <a:t>Third level</a:t>
            </a:r>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0"/>
              </a:ext>
            </a:extLst>
          </p:cNvPr>
          <p:cNvSpPr>
            <a:spLocks noGrp="1"/>
          </p:cNvSpPr>
          <p:nvPr>
            <p:ph type="body" sz="quarter" idx="41" hasCustomPrompt="1"/>
          </p:nvPr>
        </p:nvSpPr>
        <p:spPr>
          <a:xfrm>
            <a:off x="8040168" y="1720850"/>
            <a:ext cx="3204519" cy="323996"/>
          </a:xfrm>
          <a:solidFill>
            <a:schemeClr val="accent2"/>
          </a:solidFill>
        </p:spPr>
        <p:txBody>
          <a:bodyPr anchor="ctr" anchorCtr="0"/>
          <a:lstStyle>
            <a:lvl1pPr marL="0" indent="0" algn="ctr">
              <a:buNone/>
              <a:defRPr sz="1600" b="0" baseline="0">
                <a:solidFill>
                  <a:schemeClr val="bg1"/>
                </a:solidFill>
                <a:latin typeface="+mj-lt"/>
              </a:defRPr>
            </a:lvl1pPr>
            <a:lvl4pPr>
              <a:buClr>
                <a:schemeClr val="accent1"/>
              </a:buClr>
              <a:defRPr/>
            </a:lvl4pPr>
            <a:lvl5pPr>
              <a:buClr>
                <a:schemeClr val="accent1"/>
              </a:buClr>
              <a:defRPr/>
            </a:lvl5pPr>
          </a:lstStyle>
          <a:p>
            <a:pPr lvl="0"/>
            <a:r>
              <a:rPr lang="en-US" dirty="0"/>
              <a:t>Section three </a:t>
            </a:r>
            <a:endParaRPr lang="en-GB" dirty="0"/>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8040688" y="2044848"/>
            <a:ext cx="3204000" cy="1570038"/>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792000"/>
            <a:ext cx="3204000" cy="1800000"/>
          </a:xfrm>
          <a:noFill/>
        </p:spPr>
        <p:txBody>
          <a:bodyPr/>
          <a:lstStyle/>
          <a:p>
            <a:pPr lvl="0"/>
            <a:r>
              <a:rPr lang="en-US" dirty="0"/>
              <a:t>Click to edit Master text styles</a:t>
            </a:r>
          </a:p>
          <a:p>
            <a:pPr lvl="1"/>
            <a:r>
              <a:rPr lang="en-US" dirty="0"/>
              <a:t>Second level</a:t>
            </a:r>
          </a:p>
          <a:p>
            <a:pPr lvl="2"/>
            <a:r>
              <a:rPr lang="en-US" dirty="0"/>
              <a:t>Third level</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7" name="Text Placeholder 50">
            <a:extLst>
              <a:ext uri="{FF2B5EF4-FFF2-40B4-BE49-F238E27FC236}">
                <a16:creationId xmlns:a16="http://schemas.microsoft.com/office/drawing/2014/main" id="{1469EF62-8266-4101-8454-C7A968E7EC07}"/>
              </a:ext>
              <a:ext uri="{C183D7F6-B498-43B3-948B-1728B52AA6E4}">
                <adec:decorative xmlns:adec="http://schemas.microsoft.com/office/drawing/2017/decorative" val="1"/>
              </a:ext>
            </a:extLst>
          </p:cNvPr>
          <p:cNvSpPr>
            <a:spLocks noGrp="1"/>
          </p:cNvSpPr>
          <p:nvPr>
            <p:ph type="body" sz="quarter" idx="12" hasCustomPrompt="1"/>
          </p:nvPr>
        </p:nvSpPr>
        <p:spPr>
          <a:xfrm>
            <a:off x="1" y="-680886"/>
            <a:ext cx="4716000" cy="607071"/>
          </a:xfrm>
          <a:solidFill>
            <a:schemeClr val="accent3"/>
          </a:solidFill>
        </p:spPr>
        <p:txBody>
          <a:bodyPr wrap="square" lIns="72000" tIns="72000" rIns="72000" bIns="72000">
            <a:spAutoFit/>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en-GB" dirty="0"/>
              <a:t>Lorem ipsum dolor sit amet, consectetuer adipiscing elit. Maecenas porttitor </a:t>
            </a:r>
            <a:r>
              <a:rPr lang="en-GB" dirty="0" err="1"/>
              <a:t>congue</a:t>
            </a:r>
            <a:r>
              <a:rPr lang="en-GB" dirty="0"/>
              <a:t> </a:t>
            </a:r>
            <a:r>
              <a:rPr lang="en-GB" dirty="0" err="1"/>
              <a:t>massa</a:t>
            </a:r>
            <a:r>
              <a:rPr lang="en-GB" dirty="0"/>
              <a:t> </a:t>
            </a:r>
            <a:r>
              <a:rPr lang="en-GB" dirty="0" err="1"/>
              <a:t>posuere</a:t>
            </a:r>
            <a:r>
              <a:rPr lang="en-GB" dirty="0"/>
              <a:t>.</a:t>
            </a:r>
          </a:p>
        </p:txBody>
      </p:sp>
    </p:spTree>
    <p:extLst>
      <p:ext uri="{BB962C8B-B14F-4D97-AF65-F5344CB8AC3E}">
        <p14:creationId xmlns:p14="http://schemas.microsoft.com/office/powerpoint/2010/main" val="317883143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lide B">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 uri="{C183D7F6-B498-43B3-948B-1728B52AA6E4}">
                <adec:decorative xmlns:adec="http://schemas.microsoft.com/office/drawing/2017/decorative" val="1"/>
              </a:ext>
            </a:extLst>
          </p:cNvPr>
          <p:cNvSpPr/>
          <p:nvPr userDrawn="1"/>
        </p:nvSpPr>
        <p:spPr>
          <a:xfrm rot="10800000">
            <a:off x="6095999" y="0"/>
            <a:ext cx="6096000"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1956624" y="1808164"/>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5" name="Picture Placeholder 15">
            <a:extLst>
              <a:ext uri="{FF2B5EF4-FFF2-40B4-BE49-F238E27FC236}">
                <a16:creationId xmlns:a16="http://schemas.microsoft.com/office/drawing/2014/main" id="{424352B5-9531-7227-7258-4FBE39AA6692}"/>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7C6399F0-91C7-1DA8-0F53-2C77DF6472C4}"/>
              </a:ext>
            </a:extLst>
          </p:cNvPr>
          <p:cNvSpPr>
            <a:spLocks noGrp="1"/>
          </p:cNvSpPr>
          <p:nvPr>
            <p:ph type="body" sz="quarter" idx="22"/>
          </p:nvPr>
        </p:nvSpPr>
        <p:spPr>
          <a:xfrm>
            <a:off x="1956624" y="2948518"/>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11" name="Picture Placeholder 15">
            <a:extLst>
              <a:ext uri="{FF2B5EF4-FFF2-40B4-BE49-F238E27FC236}">
                <a16:creationId xmlns:a16="http://schemas.microsoft.com/office/drawing/2014/main" id="{3234BFD3-E1B2-D40A-A80A-F111064283A3}"/>
              </a:ext>
            </a:extLst>
          </p:cNvPr>
          <p:cNvSpPr>
            <a:spLocks noGrp="1"/>
          </p:cNvSpPr>
          <p:nvPr>
            <p:ph type="pic" sz="quarter" idx="23" hasCustomPrompt="1"/>
          </p:nvPr>
        </p:nvSpPr>
        <p:spPr>
          <a:xfrm>
            <a:off x="551231" y="2955658"/>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2" name="Text Placeholder 12">
            <a:extLst>
              <a:ext uri="{FF2B5EF4-FFF2-40B4-BE49-F238E27FC236}">
                <a16:creationId xmlns:a16="http://schemas.microsoft.com/office/drawing/2014/main" id="{C3F003AE-DA6B-6A9F-EAAA-2E7B1562F831}"/>
              </a:ext>
            </a:extLst>
          </p:cNvPr>
          <p:cNvSpPr>
            <a:spLocks noGrp="1"/>
          </p:cNvSpPr>
          <p:nvPr>
            <p:ph type="body" sz="quarter" idx="24"/>
          </p:nvPr>
        </p:nvSpPr>
        <p:spPr>
          <a:xfrm>
            <a:off x="1956624" y="4088872"/>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14" name="Picture Placeholder 15">
            <a:extLst>
              <a:ext uri="{FF2B5EF4-FFF2-40B4-BE49-F238E27FC236}">
                <a16:creationId xmlns:a16="http://schemas.microsoft.com/office/drawing/2014/main" id="{8E2ADA55-A25D-66AF-B55F-C60297B1080A}"/>
              </a:ext>
            </a:extLst>
          </p:cNvPr>
          <p:cNvSpPr>
            <a:spLocks noGrp="1"/>
          </p:cNvSpPr>
          <p:nvPr>
            <p:ph type="pic" sz="quarter" idx="25" hasCustomPrompt="1"/>
          </p:nvPr>
        </p:nvSpPr>
        <p:spPr>
          <a:xfrm>
            <a:off x="551231" y="4096012"/>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C5A01F48-7607-98AA-8DCD-AD30C977669E}"/>
              </a:ext>
            </a:extLst>
          </p:cNvPr>
          <p:cNvSpPr>
            <a:spLocks noGrp="1"/>
          </p:cNvSpPr>
          <p:nvPr>
            <p:ph type="body" sz="quarter" idx="26"/>
          </p:nvPr>
        </p:nvSpPr>
        <p:spPr>
          <a:xfrm>
            <a:off x="1956624" y="5229225"/>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16" name="Picture Placeholder 15">
            <a:extLst>
              <a:ext uri="{FF2B5EF4-FFF2-40B4-BE49-F238E27FC236}">
                <a16:creationId xmlns:a16="http://schemas.microsoft.com/office/drawing/2014/main" id="{290C083D-C4ED-259B-48AB-A352EEBF7FD2}"/>
              </a:ext>
            </a:extLst>
          </p:cNvPr>
          <p:cNvSpPr>
            <a:spLocks noGrp="1"/>
          </p:cNvSpPr>
          <p:nvPr>
            <p:ph type="pic" sz="quarter" idx="27" hasCustomPrompt="1"/>
          </p:nvPr>
        </p:nvSpPr>
        <p:spPr>
          <a:xfrm>
            <a:off x="551231" y="5236365"/>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9" name="Text Placeholder 12">
            <a:extLst>
              <a:ext uri="{FF2B5EF4-FFF2-40B4-BE49-F238E27FC236}">
                <a16:creationId xmlns:a16="http://schemas.microsoft.com/office/drawing/2014/main" id="{6B88FD4C-301B-A8C2-5ACF-167833A3A773}"/>
              </a:ext>
            </a:extLst>
          </p:cNvPr>
          <p:cNvSpPr>
            <a:spLocks noGrp="1"/>
          </p:cNvSpPr>
          <p:nvPr>
            <p:ph type="body" sz="quarter" idx="18"/>
          </p:nvPr>
        </p:nvSpPr>
        <p:spPr>
          <a:xfrm>
            <a:off x="6529387" y="1812926"/>
            <a:ext cx="5111749"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9" name="Text Placeholder 50">
            <a:extLst>
              <a:ext uri="{FF2B5EF4-FFF2-40B4-BE49-F238E27FC236}">
                <a16:creationId xmlns:a16="http://schemas.microsoft.com/office/drawing/2014/main" id="{71298670-8A67-0F0F-FD7E-ACB9ADC48867}"/>
              </a:ext>
              <a:ext uri="{C183D7F6-B498-43B3-948B-1728B52AA6E4}">
                <adec:decorative xmlns:adec="http://schemas.microsoft.com/office/drawing/2017/decorative" val="1"/>
              </a:ext>
            </a:extLst>
          </p:cNvPr>
          <p:cNvSpPr>
            <a:spLocks noGrp="1"/>
          </p:cNvSpPr>
          <p:nvPr>
            <p:ph type="body" sz="quarter" idx="12" hasCustomPrompt="1"/>
          </p:nvPr>
        </p:nvSpPr>
        <p:spPr>
          <a:xfrm>
            <a:off x="1" y="-680886"/>
            <a:ext cx="4716000" cy="607071"/>
          </a:xfrm>
          <a:solidFill>
            <a:schemeClr val="accent3"/>
          </a:solidFill>
        </p:spPr>
        <p:txBody>
          <a:bodyPr wrap="square" lIns="72000" tIns="72000" rIns="72000" bIns="72000">
            <a:spAutoFit/>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en-GB" dirty="0"/>
              <a:t>Lorem ipsum dolor sit amet, consectetuer adipiscing elit. Maecenas porttitor </a:t>
            </a:r>
            <a:r>
              <a:rPr lang="en-GB" dirty="0" err="1"/>
              <a:t>congue</a:t>
            </a:r>
            <a:r>
              <a:rPr lang="en-GB" dirty="0"/>
              <a:t> </a:t>
            </a:r>
            <a:r>
              <a:rPr lang="en-GB" dirty="0" err="1"/>
              <a:t>massa</a:t>
            </a:r>
            <a:r>
              <a:rPr lang="en-GB" dirty="0"/>
              <a:t> </a:t>
            </a:r>
            <a:r>
              <a:rPr lang="en-GB" dirty="0" err="1"/>
              <a:t>posuere</a:t>
            </a:r>
            <a:r>
              <a:rPr lang="en-GB" dirty="0"/>
              <a:t>.</a:t>
            </a:r>
          </a:p>
        </p:txBody>
      </p:sp>
    </p:spTree>
    <p:extLst>
      <p:ext uri="{BB962C8B-B14F-4D97-AF65-F5344CB8AC3E}">
        <p14:creationId xmlns:p14="http://schemas.microsoft.com/office/powerpoint/2010/main" val="66277199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Slide 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5" name="Text Placeholder 12">
            <a:extLst>
              <a:ext uri="{FF2B5EF4-FFF2-40B4-BE49-F238E27FC236}">
                <a16:creationId xmlns:a16="http://schemas.microsoft.com/office/drawing/2014/main" id="{AA2E112F-5FFF-32E4-5472-80BAA1776C58}"/>
              </a:ext>
            </a:extLst>
          </p:cNvPr>
          <p:cNvSpPr>
            <a:spLocks noGrp="1"/>
          </p:cNvSpPr>
          <p:nvPr>
            <p:ph type="body" sz="quarter" idx="71"/>
          </p:nvPr>
        </p:nvSpPr>
        <p:spPr>
          <a:xfrm>
            <a:off x="550864" y="1808163"/>
            <a:ext cx="2268963"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6" name="Picture Placeholder 15">
            <a:extLst>
              <a:ext uri="{FF2B5EF4-FFF2-40B4-BE49-F238E27FC236}">
                <a16:creationId xmlns:a16="http://schemas.microsoft.com/office/drawing/2014/main" id="{5EA0C833-46C2-988C-0074-D6A83249C216}"/>
              </a:ext>
              <a:ext uri="{C183D7F6-B498-43B3-948B-1728B52AA6E4}">
                <adec:decorative xmlns:adec="http://schemas.microsoft.com/office/drawing/2017/decorative" val="1"/>
              </a:ext>
            </a:extLst>
          </p:cNvPr>
          <p:cNvSpPr>
            <a:spLocks noGrp="1"/>
          </p:cNvSpPr>
          <p:nvPr>
            <p:ph type="pic" sz="quarter" idx="20" hasCustomPrompt="1"/>
          </p:nvPr>
        </p:nvSpPr>
        <p:spPr>
          <a:xfrm>
            <a:off x="3364614"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3364615" y="2354265"/>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3364614" y="2716212"/>
            <a:ext cx="2268963"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17" name="Picture Placeholder 15">
            <a:extLst>
              <a:ext uri="{FF2B5EF4-FFF2-40B4-BE49-F238E27FC236}">
                <a16:creationId xmlns:a16="http://schemas.microsoft.com/office/drawing/2014/main" id="{CD8935F0-FF95-E453-E9F6-68893F7A504D}"/>
              </a:ext>
              <a:ext uri="{C183D7F6-B498-43B3-948B-1728B52AA6E4}">
                <adec:decorative xmlns:adec="http://schemas.microsoft.com/office/drawing/2017/decorative" val="1"/>
              </a:ext>
            </a:extLst>
          </p:cNvPr>
          <p:cNvSpPr>
            <a:spLocks noGrp="1"/>
          </p:cNvSpPr>
          <p:nvPr>
            <p:ph type="pic" sz="quarter" idx="21" hasCustomPrompt="1"/>
          </p:nvPr>
        </p:nvSpPr>
        <p:spPr>
          <a:xfrm>
            <a:off x="6161974"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6167438" y="2354265"/>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6161974" y="2716213"/>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8" name="Picture Placeholder 15">
            <a:extLst>
              <a:ext uri="{FF2B5EF4-FFF2-40B4-BE49-F238E27FC236}">
                <a16:creationId xmlns:a16="http://schemas.microsoft.com/office/drawing/2014/main" id="{222353BC-D3DC-BA3E-0558-E3C87FF2BDCC}"/>
              </a:ext>
              <a:ext uri="{C183D7F6-B498-43B3-948B-1728B52AA6E4}">
                <adec:decorative xmlns:adec="http://schemas.microsoft.com/office/drawing/2017/decorative" val="1"/>
              </a:ext>
            </a:extLst>
          </p:cNvPr>
          <p:cNvSpPr>
            <a:spLocks noGrp="1"/>
          </p:cNvSpPr>
          <p:nvPr>
            <p:ph type="pic" sz="quarter" idx="22" hasCustomPrompt="1"/>
          </p:nvPr>
        </p:nvSpPr>
        <p:spPr>
          <a:xfrm>
            <a:off x="8975724"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974136" y="2354265"/>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975724" y="2716213"/>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9" name="Picture Placeholder 15">
            <a:extLst>
              <a:ext uri="{FF2B5EF4-FFF2-40B4-BE49-F238E27FC236}">
                <a16:creationId xmlns:a16="http://schemas.microsoft.com/office/drawing/2014/main" id="{470F1949-6467-FE3B-E626-1F303399B974}"/>
              </a:ext>
              <a:ext uri="{C183D7F6-B498-43B3-948B-1728B52AA6E4}">
                <adec:decorative xmlns:adec="http://schemas.microsoft.com/office/drawing/2017/decorative" val="1"/>
              </a:ext>
            </a:extLst>
          </p:cNvPr>
          <p:cNvSpPr>
            <a:spLocks noGrp="1"/>
          </p:cNvSpPr>
          <p:nvPr>
            <p:ph type="pic" sz="quarter" idx="23" hasCustomPrompt="1"/>
          </p:nvPr>
        </p:nvSpPr>
        <p:spPr>
          <a:xfrm>
            <a:off x="3364614"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3364615" y="4514851"/>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3364614" y="4883149"/>
            <a:ext cx="2268963"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20" name="Picture Placeholder 15">
            <a:extLst>
              <a:ext uri="{FF2B5EF4-FFF2-40B4-BE49-F238E27FC236}">
                <a16:creationId xmlns:a16="http://schemas.microsoft.com/office/drawing/2014/main" id="{ED0BCDCE-72FA-F3E6-C968-84566E1BEF5B}"/>
              </a:ext>
              <a:ext uri="{C183D7F6-B498-43B3-948B-1728B52AA6E4}">
                <adec:decorative xmlns:adec="http://schemas.microsoft.com/office/drawing/2017/decorative" val="1"/>
              </a:ext>
            </a:extLst>
          </p:cNvPr>
          <p:cNvSpPr>
            <a:spLocks noGrp="1"/>
          </p:cNvSpPr>
          <p:nvPr>
            <p:ph type="pic" sz="quarter" idx="24" hasCustomPrompt="1"/>
          </p:nvPr>
        </p:nvSpPr>
        <p:spPr>
          <a:xfrm>
            <a:off x="6161974"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6167438" y="4514851"/>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6161974" y="4883150"/>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21" name="Picture Placeholder 15">
            <a:extLst>
              <a:ext uri="{FF2B5EF4-FFF2-40B4-BE49-F238E27FC236}">
                <a16:creationId xmlns:a16="http://schemas.microsoft.com/office/drawing/2014/main" id="{95AC45EB-6812-379E-D631-F1DE40638311}"/>
              </a:ext>
              <a:ext uri="{C183D7F6-B498-43B3-948B-1728B52AA6E4}">
                <adec:decorative xmlns:adec="http://schemas.microsoft.com/office/drawing/2017/decorative" val="1"/>
              </a:ext>
            </a:extLst>
          </p:cNvPr>
          <p:cNvSpPr>
            <a:spLocks noGrp="1"/>
          </p:cNvSpPr>
          <p:nvPr>
            <p:ph type="pic" sz="quarter" idx="25" hasCustomPrompt="1"/>
          </p:nvPr>
        </p:nvSpPr>
        <p:spPr>
          <a:xfrm>
            <a:off x="8975724"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974136" y="4514851"/>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975724" y="4883150"/>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26" name="Text Placeholder 50">
            <a:extLst>
              <a:ext uri="{FF2B5EF4-FFF2-40B4-BE49-F238E27FC236}">
                <a16:creationId xmlns:a16="http://schemas.microsoft.com/office/drawing/2014/main" id="{1CD60F5F-1A30-45AD-3B55-764EF64C6E0B}"/>
              </a:ext>
              <a:ext uri="{C183D7F6-B498-43B3-948B-1728B52AA6E4}">
                <adec:decorative xmlns:adec="http://schemas.microsoft.com/office/drawing/2017/decorative" val="1"/>
              </a:ext>
            </a:extLst>
          </p:cNvPr>
          <p:cNvSpPr>
            <a:spLocks noGrp="1"/>
          </p:cNvSpPr>
          <p:nvPr>
            <p:ph type="body" sz="quarter" idx="12" hasCustomPrompt="1"/>
          </p:nvPr>
        </p:nvSpPr>
        <p:spPr>
          <a:xfrm>
            <a:off x="1" y="-680886"/>
            <a:ext cx="4716000" cy="607071"/>
          </a:xfrm>
          <a:solidFill>
            <a:schemeClr val="accent3"/>
          </a:solidFill>
        </p:spPr>
        <p:txBody>
          <a:bodyPr wrap="square" lIns="72000" tIns="72000" rIns="72000" bIns="72000">
            <a:spAutoFit/>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en-GB" dirty="0"/>
              <a:t>Lorem ipsum dolor sit amet, consectetuer adipiscing elit. Maecenas porttitor </a:t>
            </a:r>
            <a:r>
              <a:rPr lang="en-GB" dirty="0" err="1"/>
              <a:t>congue</a:t>
            </a:r>
            <a:r>
              <a:rPr lang="en-GB" dirty="0"/>
              <a:t> </a:t>
            </a:r>
            <a:r>
              <a:rPr lang="en-GB" dirty="0" err="1"/>
              <a:t>massa</a:t>
            </a:r>
            <a:r>
              <a:rPr lang="en-GB" dirty="0"/>
              <a:t> </a:t>
            </a:r>
            <a:r>
              <a:rPr lang="en-GB" dirty="0" err="1"/>
              <a:t>posuere</a:t>
            </a:r>
            <a:r>
              <a:rPr lang="en-GB" dirty="0"/>
              <a:t>.</a:t>
            </a:r>
          </a:p>
        </p:txBody>
      </p:sp>
    </p:spTree>
    <p:extLst>
      <p:ext uri="{BB962C8B-B14F-4D97-AF65-F5344CB8AC3E}">
        <p14:creationId xmlns:p14="http://schemas.microsoft.com/office/powerpoint/2010/main" val="31091052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67207"/>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4868B1CF-4660-B614-C9A3-626CBAF636CA}"/>
              </a:ext>
            </a:extLst>
          </p:cNvPr>
          <p:cNvSpPr>
            <a:spLocks noGrp="1"/>
          </p:cNvSpPr>
          <p:nvPr>
            <p:ph sz="quarter" idx="15"/>
          </p:nvPr>
        </p:nvSpPr>
        <p:spPr>
          <a:xfrm>
            <a:off x="6212498"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CE9FC64C-C821-1C58-B5BB-4E63AF882546}"/>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248738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8BF2B612-4E6F-C653-993D-95F11670549A}"/>
              </a:ext>
            </a:extLst>
          </p:cNvPr>
          <p:cNvSpPr>
            <a:spLocks noGrp="1"/>
          </p:cNvSpPr>
          <p:nvPr>
            <p:ph sz="quarter" idx="15"/>
          </p:nvPr>
        </p:nvSpPr>
        <p:spPr>
          <a:xfrm>
            <a:off x="6207764"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D190A3A0-C70F-64D4-F411-DB558D656471}"/>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47755459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bg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F4331ABB-A637-62AA-2FE5-7FDAA4C83983}"/>
              </a:ext>
            </a:extLst>
          </p:cNvPr>
          <p:cNvSpPr>
            <a:spLocks noGrp="1"/>
          </p:cNvSpPr>
          <p:nvPr>
            <p:ph sz="quarter" idx="16"/>
          </p:nvPr>
        </p:nvSpPr>
        <p:spPr>
          <a:xfrm>
            <a:off x="371570"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aphic 72">
            <a:extLst>
              <a:ext uri="{FF2B5EF4-FFF2-40B4-BE49-F238E27FC236}">
                <a16:creationId xmlns:a16="http://schemas.microsoft.com/office/drawing/2014/main" id="{8099A10E-5B79-706E-8CC1-E3180BFC11AE}"/>
              </a:ext>
            </a:extLst>
          </p:cNvPr>
          <p:cNvGrpSpPr/>
          <p:nvPr userDrawn="1"/>
        </p:nvGrpSpPr>
        <p:grpSpPr>
          <a:xfrm>
            <a:off x="356901" y="6296857"/>
            <a:ext cx="1378423" cy="389467"/>
            <a:chOff x="3418208" y="1020992"/>
            <a:chExt cx="3761422" cy="1062774"/>
          </a:xfrm>
          <a:solidFill>
            <a:srgbClr val="FFFFFF"/>
          </a:solidFill>
        </p:grpSpPr>
        <p:grpSp>
          <p:nvGrpSpPr>
            <p:cNvPr id="7" name="Graphic 72">
              <a:extLst>
                <a:ext uri="{FF2B5EF4-FFF2-40B4-BE49-F238E27FC236}">
                  <a16:creationId xmlns:a16="http://schemas.microsoft.com/office/drawing/2014/main" id="{D8D3BBC6-7AEE-C0BD-FC71-4152531603C8}"/>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011C532D-8096-E9AC-BA42-006D3F9C3E46}"/>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C56455D-D8A7-ABAA-60A9-7C7DCDAE288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2167785-17C7-35F7-94D3-8B3964AF035D}"/>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F405D80-B990-B2B8-B36D-0B5B7F0B38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E4CDE77-AA4E-E496-B2E7-8E0F532C8DB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B8BCAC5-3E21-9596-0FC1-AF031E9D7D5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ADB2A64-91C2-DEA4-E85B-1F542640E1A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4817E01-5632-73A9-095F-1F417BAD714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9BF34E6-007C-A7C6-1796-D9A1AAFFCBC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1D42C92-659D-8A3E-7FEC-026D02CBEE21}"/>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95411-6C60-2DFA-0FD8-349AEE58B3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2FD4739-D520-9CFD-FDDD-CC21A95AA0B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407CABC-FC0D-D8FF-81CC-65F4C4B7904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B51B328-9A9F-DF5C-E04E-368BAC4C0B6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B3131F2-2C0F-40B8-B589-8636BC238A9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4CCDE344-FFB0-90B2-4431-479D77B0F694}"/>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E03E9650-D7FF-FAA8-ABFD-DCF4E0BAE41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484DFFB-149E-7ECC-D99C-25A7E9FC652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AFE9D4A-898F-D93B-9BA1-C8B8C7B9D31F}"/>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00F969C-ADD9-C3D7-015D-59201D1E1A8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5700CC7-92B6-9735-E5F4-C214EC5EDD84}"/>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48E5CF2-84F7-4201-061C-00194A3711B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C8754AB2-2736-4C69-419D-FBE0FDC28B8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D6E3DF9-AAF5-3DB7-8802-26A21A3E2BF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0126BD-03BE-0B34-C47C-4E02D27460D1}"/>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16B21F12-9E74-F32A-BD74-9DA8C794BDD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451F2EE-A228-E9D3-546F-4A6C6FB0E178}"/>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0163039-8046-E267-9B4F-14F18C1F8CB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A92109EE-B85E-8C11-E029-73E2A21B577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185589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8_2x Columns">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086A627-BDF5-1135-3156-CD02E0F3EC75}"/>
              </a:ext>
            </a:extLst>
          </p:cNvPr>
          <p:cNvSpPr>
            <a:spLocks noGrp="1"/>
          </p:cNvSpPr>
          <p:nvPr>
            <p:ph type="pic" sz="quarter" idx="16" hasCustomPrompt="1"/>
          </p:nvPr>
        </p:nvSpPr>
        <p:spPr>
          <a:xfrm>
            <a:off x="0" y="0"/>
            <a:ext cx="6238875" cy="6858000"/>
          </a:xfrm>
          <a:prstGeom prst="rect">
            <a:avLst/>
          </a:prstGeom>
          <a:solidFill>
            <a:schemeClr val="bg1">
              <a:lumMod val="85000"/>
            </a:schemeClr>
          </a:solidFill>
        </p:spPr>
        <p:txBody>
          <a:bodyPr/>
          <a:lstStyle>
            <a:lvl1pPr marL="0" indent="0" algn="ctr">
              <a:buNone/>
              <a:defRPr>
                <a:solidFill>
                  <a:schemeClr val="tx1"/>
                </a:solidFill>
              </a:defRPr>
            </a:lvl1pPr>
          </a:lstStyle>
          <a:p>
            <a:r>
              <a:rPr lang="en-NL" dirty="0"/>
              <a:t>Click to add picture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6482009" y="368827"/>
            <a:ext cx="5401700" cy="527643"/>
          </a:xfrm>
        </p:spPr>
        <p:txBody>
          <a:bodyPr/>
          <a:lstStyle>
            <a:lvl1pPr>
              <a:defRPr>
                <a:solidFill>
                  <a:schemeClr val="bg2"/>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21C3D7C-6398-61D7-FADC-1B962B4F6085}"/>
              </a:ext>
            </a:extLst>
          </p:cNvPr>
          <p:cNvGrpSpPr/>
          <p:nvPr userDrawn="1"/>
        </p:nvGrpSpPr>
        <p:grpSpPr>
          <a:xfrm>
            <a:off x="352900" y="6300412"/>
            <a:ext cx="1378423" cy="389467"/>
            <a:chOff x="3418208" y="1020992"/>
            <a:chExt cx="3761422" cy="1062774"/>
          </a:xfrm>
          <a:solidFill>
            <a:srgbClr val="FFFFFF"/>
          </a:solidFill>
        </p:grpSpPr>
        <p:grpSp>
          <p:nvGrpSpPr>
            <p:cNvPr id="5" name="Graphic 72">
              <a:extLst>
                <a:ext uri="{FF2B5EF4-FFF2-40B4-BE49-F238E27FC236}">
                  <a16:creationId xmlns:a16="http://schemas.microsoft.com/office/drawing/2014/main" id="{ABE82EC1-47B1-898E-9C80-69D644D4B953}"/>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8A6AC3D0-325D-FDCD-234C-F8A90BB20C9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242628F-85AA-758B-804B-22AD659709C6}"/>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EF5213F-1F49-5A2E-01D6-4C34DD3316D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E8577884-31F4-08BF-531A-022B0817E23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EB8D2F5-B61B-1C68-DF61-17AE37F6126C}"/>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2D517AB-FF1F-2F8B-201D-726707A9B3CD}"/>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A3C0F82-43DB-7FB3-2D67-F61BB3C2AC3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7CFDE60-37D7-03FA-3E82-8104504E613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42F19CB-0FA1-5022-A426-C25EE625C59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3415C62-E33F-F272-F52D-67F0B3F5147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1D1EFF-494E-DC93-435B-B18918E1FBA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5317748-A57A-6D5E-E000-5988EC364A9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4A3FC5C-A5B3-3714-58DC-EFC0BE35CD27}"/>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A0EEE56-1D45-A706-247F-C5B9D99E8E6F}"/>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727580D-9AD3-5C87-4E62-59A0AD60A5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237CDBC-C730-5466-415F-56439640419B}"/>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C525E48-7186-34C1-C0C3-59246CF2EB5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6A264FF-AF01-0D99-1327-601378ED4B27}"/>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2437EDC-4DE5-036B-2ABF-6A7B12AFF62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3E2AFC3-187E-1B3D-2862-4D1BDDF716F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F0D3992-9ACD-399B-AB09-7FF2BC893886}"/>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143841-D569-0C67-4910-B17899BDE567}"/>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E33A53-4EAF-AC54-2707-16BE7D3559F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C67909D-3CEF-DE0C-968D-19C6E94BA2F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EA0D806-D071-C2D9-6C90-723376840F2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F9FD0A-4B98-31AA-C8EB-EA76FC6CA4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A7CA780-3332-39AC-FBD3-6267FAC2CB1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8733B295-C128-0428-8705-9F73D05EE2F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DC8D8725-B081-067F-52CE-800828EAC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301266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4CFD9A1C-279E-5795-7FD3-6E2091F84D5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3B2FA2A8-E0F2-844E-3C89-993FA613C3BE}"/>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D917A30F-C56E-1E0D-54F9-8EF85868CEF7}"/>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8EFEAED7-E4E9-4007-6D7D-1C77DC398F8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2410A4B4-EA55-DA68-F9BF-DA10BA16C29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7C4E53E-A85C-5D26-DE72-12916162C723}"/>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0B4D024-8C3C-532E-6351-7C606844F0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D192EF8-FDFF-59E8-8968-D11FB4CD3005}"/>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B47C131-E513-7947-AF99-16C220A5B0F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F081F01-561F-1AF3-C907-8068F946EE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603B6F6-8CF6-1B14-3E69-51CC441A1E2D}"/>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606D9D3-6533-812F-3C59-3125E1C5AF0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28CCA0D-5914-A548-78A0-EF6F598A30F3}"/>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11A4D3B-49D5-FDC1-F731-AC58D397AC2E}"/>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58C5171-D1C0-1025-A34D-536F0117CD8D}"/>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3BF4D21-74C1-AA59-17E2-79D13B1F13E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642202E-CDB0-ED23-5F62-D743302459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77FC99-5EE5-7004-875A-AA1F837F2C54}"/>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F995F9-B625-FE97-7207-9BEC637019A1}"/>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09D39A0B-9628-C850-BE19-BAA95AF1474D}"/>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B2FCD61-7595-6F08-35E1-E8BCA741A3E3}"/>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953F0E73-7A38-4E5E-266E-AF5B6781C86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2645303E-5042-4B7B-525D-AD38A64913C2}"/>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D013809-7244-1930-EB94-5BC870D8B12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C0D11EC-795D-983F-552F-E25585E0853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FD812E37-0DDC-F116-453F-734F2B32C799}"/>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5A10426-3D6A-E82F-F778-6E6024AB632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D4D9A9-2DC1-98A8-B7AB-309DF81746B6}"/>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E300BB7-89B9-1E6C-1CEB-02B3E2FD638D}"/>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DFB03DD-5E85-A75F-E621-2F371BAE9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B26D4A2-54EB-0102-0564-DE668987CA5D}"/>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0983264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6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6" name="Content Placeholder 59">
            <a:extLst>
              <a:ext uri="{FF2B5EF4-FFF2-40B4-BE49-F238E27FC236}">
                <a16:creationId xmlns:a16="http://schemas.microsoft.com/office/drawing/2014/main" id="{66D9E8C7-B98D-9AAF-6CD7-3D6E75DAD08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B0831AD2-F902-113F-78C6-C38B3199B2CC}"/>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CF99D131-8A8D-3D60-9FCD-F2DDAC1C71A5}"/>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C45F2394-0F03-881F-025D-98081F68E8AC}"/>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9A349D-1B6B-D07D-615D-652E1417EBD6}"/>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496A927-CB49-81E0-4F7C-B8D64C6DF250}"/>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2C1F7BE-1CDC-EE95-7AA3-9883B918B8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09F02B1B-6EF9-981F-CD11-1927AA3D95A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A8AEA5F-B8B2-B34A-76FB-0D37A88D165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89F9FC81-D003-4422-1113-BAE9704D4969}"/>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07AF5FD-0D84-2F57-D37E-2F73D7FDAA6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823EB1A-3CCA-1DD0-7D14-C99FCD54D455}"/>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9414E2A-157C-9D2D-218A-5314B9B25AC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CA41096-D2AF-E9BC-46F3-4CBDA5D6491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27B72ABD-A7FA-1DA0-98A5-E1DB9312A47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56266795-DF2D-43A7-341E-041B2C151AC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69854B9-24D5-13AE-4AD9-27E7891F06E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514E8E9-1544-EC56-F059-11E06498153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2F2F44-EB80-8C33-9DD6-F98E65ECAD4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DA928233-077E-90AA-8B22-0EA01AE369B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8AFA9D5-B8FC-0EF8-45F7-6F5EA848C4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9BD2078-AF34-A122-597D-1C2ADF415C33}"/>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3744D95-1FDA-7650-2CC5-515D93CB96E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F654478-0766-4705-D514-2686579BE4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1EF814-9D50-762C-0E61-8977422B25C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801D120-4C47-9062-33C6-FB4F76421317}"/>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6A8892A-1633-7756-DEDB-7D84DB92380C}"/>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80F3BAD-5330-B5E4-ADD1-24060801957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7DDCACD-0C80-84FF-5672-48ABD4C2F7F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D55D4F-80ED-2612-DDE6-24F59F38F8EC}"/>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C3BA5E1-AE7D-9BB4-4141-76EC6884F155}"/>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4797449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80503027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cxnSp>
        <p:nvCxnSpPr>
          <p:cNvPr id="3" name="Straight Connector 2">
            <a:extLst>
              <a:ext uri="{FF2B5EF4-FFF2-40B4-BE49-F238E27FC236}">
                <a16:creationId xmlns:a16="http://schemas.microsoft.com/office/drawing/2014/main" id="{AFED1A37-69F4-94CC-9FD6-D42602C1EFCD}"/>
              </a:ext>
            </a:extLst>
          </p:cNvPr>
          <p:cNvCxnSpPr>
            <a:cxnSpLocks/>
          </p:cNvCxnSpPr>
          <p:nvPr userDrawn="1"/>
        </p:nvCxnSpPr>
        <p:spPr>
          <a:xfrm flipV="1">
            <a:off x="4061947"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53DA4F4-4DE5-BFEC-706A-4680C7FD48EF}"/>
              </a:ext>
            </a:extLst>
          </p:cNvPr>
          <p:cNvCxnSpPr>
            <a:cxnSpLocks/>
          </p:cNvCxnSpPr>
          <p:nvPr userDrawn="1"/>
        </p:nvCxnSpPr>
        <p:spPr>
          <a:xfrm flipV="1">
            <a:off x="7919963"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045923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D532A2A3-4246-B8FD-E244-7544CCD5ADB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2223"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
        <p:nvSpPr>
          <p:cNvPr id="11" name="TextBox 10">
            <a:extLst>
              <a:ext uri="{FF2B5EF4-FFF2-40B4-BE49-F238E27FC236}">
                <a16:creationId xmlns:a16="http://schemas.microsoft.com/office/drawing/2014/main" id="{91F0A453-4080-1FEC-E904-AA8B0723E851}"/>
              </a:ext>
            </a:extLst>
          </p:cNvPr>
          <p:cNvSpPr txBox="1"/>
          <p:nvPr userDrawn="1"/>
        </p:nvSpPr>
        <p:spPr>
          <a:xfrm>
            <a:off x="9095874" y="1963554"/>
            <a:ext cx="0" cy="0"/>
          </a:xfrm>
          <a:prstGeom prst="rect">
            <a:avLst/>
          </a:prstGeom>
          <a:solidFill>
            <a:schemeClr val="bg1"/>
          </a:solidFill>
          <a:ln>
            <a:solidFill>
              <a:schemeClr val="accent2"/>
            </a:solidFill>
          </a:ln>
        </p:spPr>
        <p:txBody>
          <a:bodyPr wrap="none" rtlCol="0">
            <a:noAutofit/>
          </a:bodyPr>
          <a:lstStyle/>
          <a:p>
            <a:pPr algn="l"/>
            <a:endParaRPr lang="en-US" dirty="0" err="1"/>
          </a:p>
        </p:txBody>
      </p:sp>
    </p:spTree>
    <p:extLst>
      <p:ext uri="{BB962C8B-B14F-4D97-AF65-F5344CB8AC3E}">
        <p14:creationId xmlns:p14="http://schemas.microsoft.com/office/powerpoint/2010/main" val="36606805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3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6FD4D23-4E73-EB5A-C8AE-CA1F0FB2E760}"/>
              </a:ext>
            </a:extLst>
          </p:cNvPr>
          <p:cNvSpPr/>
          <p:nvPr userDrawn="1"/>
        </p:nvSpPr>
        <p:spPr>
          <a:xfrm>
            <a:off x="7896226" y="0"/>
            <a:ext cx="4295774"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39C69E07-F61C-14AB-E5A1-78D0A2FC9366}"/>
              </a:ext>
            </a:extLst>
          </p:cNvPr>
          <p:cNvSpPr>
            <a:spLocks noGrp="1"/>
          </p:cNvSpPr>
          <p:nvPr>
            <p:ph sz="quarter" idx="20"/>
          </p:nvPr>
        </p:nvSpPr>
        <p:spPr>
          <a:xfrm>
            <a:off x="8092884" y="1131352"/>
            <a:ext cx="3314596" cy="4997986"/>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12647892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4_3x Column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D377327-339C-0F13-1E7E-33AF8728A624}"/>
              </a:ext>
            </a:extLst>
          </p:cNvPr>
          <p:cNvSpPr>
            <a:spLocks noGrp="1"/>
          </p:cNvSpPr>
          <p:nvPr>
            <p:ph type="pic" sz="quarter" idx="20"/>
          </p:nvPr>
        </p:nvSpPr>
        <p:spPr>
          <a:xfrm>
            <a:off x="7896225" y="0"/>
            <a:ext cx="4295775" cy="6858000"/>
          </a:xfrm>
          <a:prstGeom prst="rect">
            <a:avLst/>
          </a:prstGeom>
          <a:solidFill>
            <a:schemeClr val="bg1">
              <a:lumMod val="85000"/>
            </a:schemeClr>
          </a:solidFill>
        </p:spPr>
        <p:txBody>
          <a:bodyPr/>
          <a:lstStyle/>
          <a:p>
            <a:r>
              <a:rPr lang="en-US"/>
              <a:t>Click icon to add picture</a:t>
            </a:r>
            <a:endParaRPr lang="en-NL"/>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0685457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9" name="Content Placeholder 59">
            <a:extLst>
              <a:ext uri="{FF2B5EF4-FFF2-40B4-BE49-F238E27FC236}">
                <a16:creationId xmlns:a16="http://schemas.microsoft.com/office/drawing/2014/main" id="{4B6F9DC8-563E-8ED9-69F3-81A943E822B3}"/>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6E014BBC-9473-57E8-4FB9-2ACF68B66A0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C83C247E-7684-4BBE-3E64-3AF94C719FEE}"/>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81307099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 name="Content Placeholder 59">
            <a:extLst>
              <a:ext uri="{FF2B5EF4-FFF2-40B4-BE49-F238E27FC236}">
                <a16:creationId xmlns:a16="http://schemas.microsoft.com/office/drawing/2014/main" id="{EB6EA22F-348E-86E7-06F2-26F8003E597B}"/>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0572A97F-7BBE-FE31-65E3-0B612086D317}"/>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49A73DAD-CB5B-BF75-A911-15EFE4836D90}"/>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117117524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5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C741A137-E1EC-CB4E-BD85-A46FA1D86EB7}"/>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8" name="Content Placeholder 59">
            <a:extLst>
              <a:ext uri="{FF2B5EF4-FFF2-40B4-BE49-F238E27FC236}">
                <a16:creationId xmlns:a16="http://schemas.microsoft.com/office/drawing/2014/main" id="{F679D0A4-EC0C-9B07-6AB5-BD549415C10A}"/>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9" name="Content Placeholder 59">
            <a:extLst>
              <a:ext uri="{FF2B5EF4-FFF2-40B4-BE49-F238E27FC236}">
                <a16:creationId xmlns:a16="http://schemas.microsoft.com/office/drawing/2014/main" id="{C54BFAD9-119D-08E9-187A-13E2AB2161C9}"/>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8" name="Group 7">
            <a:extLst>
              <a:ext uri="{FF2B5EF4-FFF2-40B4-BE49-F238E27FC236}">
                <a16:creationId xmlns:a16="http://schemas.microsoft.com/office/drawing/2014/main" id="{5767F72D-4322-BD07-AF74-B4948A73A7D3}"/>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31B53D4D-AA4F-FFC5-7802-119F840DD8D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E6843A-02D2-1733-767E-036997511C6A}"/>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0CEEE77-914E-9C2F-FB90-0DDC09B5260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FD4D305-BCE6-6B77-1168-2A0CA7F163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D16B750-587F-4940-1522-307DC4FDE772}"/>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141BCE-A035-7DD1-2975-8585008E07F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D9A5D7-0B14-BBCD-4107-818C0011B6E5}"/>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BC07691-A835-BD74-5E6D-4E0124A3B87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503A3CF-D0C6-B338-64A7-3413774A08A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BF5CD40-4BA2-84D0-02F2-93731D0D5C80}"/>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392AA52-9338-BD38-C7F9-FC917FD9A1B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DD811BD-97DA-2025-4ADA-8293CA60E50E}"/>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36E658-F9A6-C995-BFDB-B56264488FDF}"/>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A830C5B-E408-BFC4-CEFB-8E88BC18D6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FA405EE-CE4B-9692-F3F4-19675B3EA42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6EDEA11-E824-0D81-0831-7105C5AFBF7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0590C87-DF67-F834-51AB-9DBF0158EDD5}"/>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9220EA6-0374-828C-0A3E-9BEA502B248D}"/>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4EA8677-10F8-A1EF-CDD5-B74D641C7C97}"/>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715436F-976F-BE95-2C96-2815B09AFE0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4197491-2994-2429-CFDA-D71A42F7782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AC8264D-8AF3-A086-4E7E-9651DC63DA84}"/>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C821860-A8A6-9A08-05D2-30007998B7D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5F7F0477-F4DA-ECA9-A0FF-E3716557E66B}"/>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0EADC5F-905F-C4CC-0B26-F6511320CE5D}"/>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0284371-56C6-1D28-7758-1043CDF9E57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1D38EB6-B11F-1A32-C55A-C83C1AB7335F}"/>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FD8EEE5C-5811-4702-AFC8-C3AFC4CA9820}"/>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42879364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6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F6FB2845-EB6C-817F-4070-30DE76270E6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6" name="Content Placeholder 59">
            <a:extLst>
              <a:ext uri="{FF2B5EF4-FFF2-40B4-BE49-F238E27FC236}">
                <a16:creationId xmlns:a16="http://schemas.microsoft.com/office/drawing/2014/main" id="{11C16CA4-9439-D894-B811-FDA255A9FA0C}"/>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AFE23195-2003-8932-4D0D-3870C3A967AC}"/>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6" name="Group 5">
            <a:extLst>
              <a:ext uri="{FF2B5EF4-FFF2-40B4-BE49-F238E27FC236}">
                <a16:creationId xmlns:a16="http://schemas.microsoft.com/office/drawing/2014/main" id="{A1A324DD-0867-2C35-0F63-52AA69B19B2A}"/>
              </a:ext>
            </a:extLst>
          </p:cNvPr>
          <p:cNvGrpSpPr/>
          <p:nvPr userDrawn="1"/>
        </p:nvGrpSpPr>
        <p:grpSpPr>
          <a:xfrm>
            <a:off x="356788" y="6314222"/>
            <a:ext cx="1373902" cy="388189"/>
            <a:chOff x="5284371" y="428067"/>
            <a:chExt cx="1625355" cy="459236"/>
          </a:xfrm>
        </p:grpSpPr>
        <p:sp>
          <p:nvSpPr>
            <p:cNvPr id="8" name="Freeform 7">
              <a:extLst>
                <a:ext uri="{FF2B5EF4-FFF2-40B4-BE49-F238E27FC236}">
                  <a16:creationId xmlns:a16="http://schemas.microsoft.com/office/drawing/2014/main" id="{C394D6D7-1129-3E0B-F23A-46A9E54F4A2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E73B492-EB51-F5C4-C554-5DCCE30F6B28}"/>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256418D-1980-C9F4-391B-B7C2BB1864DA}"/>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F24BC7C-B194-F5BA-FBB8-03504FBBCF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CCDB291-31A4-C1EF-C06D-AC16D1C8E5A1}"/>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061964F-4631-3B75-DAF1-604C078ED779}"/>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8EDC4A17-3DD6-51D4-D218-8707D5A229E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BC036A5-0A76-08FF-A77A-78F17671F042}"/>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2107C4B-47FC-6CBE-4D85-03B5E132E71B}"/>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FC18147-0A1C-5186-26C9-3B9A694DD518}"/>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12DF63E-4913-1073-2FF3-C627848397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35C5153-D2BD-B3E2-A13B-0C04EBB3E61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57413F9-191C-088D-0451-F913183E96B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F9A45829-446D-568A-ED26-89717B510ACE}"/>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2A417BC-5302-667E-9F33-0ADDB89E84B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91DC0B7-34F7-11B2-B2D9-7FB696E445C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AC6598E-8BDC-A914-FC7D-5A67FCD33B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5E6E099-4632-6D39-D4DA-7BCC9A9FB0AF}"/>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D5475E2-E076-8382-A8DE-8CCAE47FD66D}"/>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625F4A6-F509-49B4-066B-CD92CACC120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DBC8040-7BE5-3D66-74D9-D928422425E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319D61A-7AAE-4F41-8A91-E02D8FD71A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1DF71E0-8212-BBBE-9B21-FCA0791E4FE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9F1013D-F319-8276-E16A-F3BCA7A92A58}"/>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5FC9DAC-CFBC-C711-DADB-85AF21ACA80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B416CC-5376-1A50-C146-038FF6B54303}"/>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2F9495B-5AEF-B691-6707-72D419D54FE1}"/>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099EC386-2055-5644-3943-9B8025C1987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92921122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7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1" name="Content Placeholder 59">
            <a:extLst>
              <a:ext uri="{FF2B5EF4-FFF2-40B4-BE49-F238E27FC236}">
                <a16:creationId xmlns:a16="http://schemas.microsoft.com/office/drawing/2014/main" id="{D096B7D0-D5EC-C7F8-1C0A-C7EE0F887B33}"/>
              </a:ext>
            </a:extLst>
          </p:cNvPr>
          <p:cNvSpPr>
            <a:spLocks noGrp="1"/>
          </p:cNvSpPr>
          <p:nvPr>
            <p:ph sz="quarter" idx="18"/>
          </p:nvPr>
        </p:nvSpPr>
        <p:spPr>
          <a:xfrm>
            <a:off x="371570" y="1131352"/>
            <a:ext cx="3314596"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4" name="Content Placeholder 59">
            <a:extLst>
              <a:ext uri="{FF2B5EF4-FFF2-40B4-BE49-F238E27FC236}">
                <a16:creationId xmlns:a16="http://schemas.microsoft.com/office/drawing/2014/main" id="{4457BB4E-6789-B405-251D-030CB2A1130E}"/>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61E78396-1F01-96B8-8B86-3E627E651900}"/>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F6D605F4-7C67-AF29-02E6-470B31B926D2}"/>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58BBFFDF-BE38-4ED5-3283-F877277A1070}"/>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A272960B-1913-5793-2036-80906730FBEB}"/>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8B1C181F-ABFF-040F-DA9F-571AA5F7694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1A0951D-163C-1E9E-7602-5EC53064F7C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D98D1-17DA-EAA6-00D2-3C681675FBF1}"/>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22655D7-AE6A-F1F3-B2F3-BA444831CA9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72637995-A4C2-2714-AC5B-7A2F72F7F0A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C13A9F1-9447-7B9C-65AF-1D5890EC635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BC39138-654C-77E1-5638-6B88C53E336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B4ACE2C0-615F-7A6F-A6D1-6FC21E9E4D9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5DFC73-808C-71AA-0E54-5B6F1C63604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B5188B-C6C2-07C6-2A45-2D9D849F9CE9}"/>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3FD6505-4913-D430-592B-BD07B3A1F49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7CABDF5-FF33-E5F5-576E-7E49228161F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A86F44B8-6A88-3594-8772-3532FF8D065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D262A2F-97F7-CAE3-415F-C8219D4A709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C9F655E-125B-D702-B37C-174C43E855D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AAB50B9-DAB0-5D85-62F0-DCD9E31F442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0C60E76-4185-5BA1-924E-CAB3ECB4430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E53CC65-6C6B-1488-A7B2-499C39DC084E}"/>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A268CD8-2CBB-AE81-E4F7-EC373FE81EF4}"/>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005CAD4-10EA-89FB-1948-B22CFCF11B5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8750D8F-B22E-956B-609B-2DEEDDB633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834F33-BD92-10D8-43C6-392DC819584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D4CFB7FF-1491-FA30-1E41-27C8B3C3C78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09A1654-E33A-B720-B00A-1FAF9FE859D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434D5E6-C667-50A2-4A7C-0700D32F05E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2D626A0-84B0-96ED-A4BD-D7E2708EE3E9}"/>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FBE8438-3A96-F328-4E95-EA6CB9BF681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6DABFB30-027E-B392-F42D-C26D70D93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208057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8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2" name="Content Placeholder 59">
            <a:extLst>
              <a:ext uri="{FF2B5EF4-FFF2-40B4-BE49-F238E27FC236}">
                <a16:creationId xmlns:a16="http://schemas.microsoft.com/office/drawing/2014/main" id="{B7B1F68A-E540-090F-39AC-3DD350734F5B}"/>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FF80A9AE-2E8E-111E-66F7-CEA019B7B5F7}"/>
              </a:ext>
            </a:extLst>
          </p:cNvPr>
          <p:cNvSpPr>
            <a:spLocks noGrp="1"/>
          </p:cNvSpPr>
          <p:nvPr>
            <p:ph sz="quarter" idx="19"/>
          </p:nvPr>
        </p:nvSpPr>
        <p:spPr>
          <a:xfrm>
            <a:off x="371570" y="3925569"/>
            <a:ext cx="11448860" cy="191680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A8CB97B-13B7-D809-6CC8-FE50B61DCA23}"/>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1D36978F-DF79-FECE-980D-D3F05269C962}"/>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5B4D951B-884F-0640-CD38-70532B71A94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EF4E8B2-BD89-AAC1-5831-B25B713DF80E}"/>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48175FEC-7D67-6E1E-88EB-E9B8DFDF08B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313EB70-B46B-F5D7-5DDB-5D7D2358533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A69EBD2-7013-D630-033F-B23285E39D24}"/>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B651402-4FAC-EFB1-43F4-8628F213154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4EAF97C-8165-8BCE-0E50-C8CBB8745196}"/>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C772420-C92A-0733-D2D0-436A8644DD7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A772E87-2524-B8AC-5A98-1DC66C82516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50C0739-DC63-D730-88F7-DFDBBE77062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3541644-3A3E-7F92-0FF3-80BFE611D7C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792A943-BFC0-4F16-074A-019D539BBF6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0B41B9A-1D74-3C09-3E7A-F6F0E35533D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06E653C-BFAD-0874-1405-B605EC9B4A5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48AAAA-4837-C3E5-8716-A833509F465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1991D5CD-F94B-D60A-9B88-348492C8E7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62EFDB14-73CF-7A43-ED1C-1E6C2F5B3E6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B64D686-29F8-D2D4-E2FA-AE4E404870E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E9C4EA-9627-2666-745C-4C6739E6A17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844BBA45-9155-BD9A-2FB1-04C4AF080286}"/>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52FFA0E-E0AE-D5FC-3581-0B6C71D012C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EAF0F72-DFE5-848F-BFF1-18CC0143BA9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98EFEDD-EC79-9AB4-9C4B-BE65F61FAD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35AD4A-8588-95BC-161B-5298B11CA853}"/>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CD20968-1AE1-9D19-7DB7-30158FA32E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39E4FA9-FC38-893C-1629-33D8EC6476F8}"/>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4EB4F05-B34C-5C17-EC72-217472466F4F}"/>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BF5A8CD-41AC-21E2-2DF1-355BB7B2A043}"/>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90FBF9-AC20-0D0A-6E9B-FD5ADC2B40D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9576323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9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D58D713B-C15C-F8D1-032A-0B267FF4BE07}"/>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6CA130D-77DB-4789-0744-A33C31B1CA16}"/>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570717A9-2561-A43C-765E-28ECA89CE90B}"/>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A8283A1E-0404-930B-FAC7-A2668810A4C7}"/>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1CFEA995-2EF5-0074-17D2-D200D8F3F3B7}"/>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AB69427F-F8B0-B623-1333-9EDB5D16251C}"/>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DDF9DAC-CE15-C14F-2997-301D1DDD9D4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7D6F151-14DC-B53D-51BA-741849BA29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1F1F0C-86F9-AF6E-937F-6E372BF01D9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89BDC83-DEAB-F8E8-14B8-B1E83788CD3B}"/>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2B69074-C422-87E2-897B-7C1393F9B590}"/>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FECBD0DF-B342-177E-7C86-B818C04A40EF}"/>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058291-CF4D-7FE0-D16A-551559B6D9EE}"/>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A04A087-FD76-2FAA-3CD2-26396A6AF6BF}"/>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E1C0FDE-A1D6-1C15-49CC-80645299BB9B}"/>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9CEAA89-0DD3-5D42-A0FF-FFA55D76E44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1ECDE3C-B594-5F46-BD57-413084A1CB8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3D2FAE1-2720-3C58-7FE7-8E881769AA5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1457FB3-4384-D4DF-028F-7A2E3226A90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E3FC7D8-F6E5-D690-69B2-2A16D2942AA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1E3544A-157A-4512-688B-1D2B243B1B4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C8D8AD6B-A919-3E65-D3FB-6791B190C18A}"/>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2F47B78-15C0-A0AB-5B41-A14AE587B0A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CF0FDBA-2E42-81C0-2422-1FF6E2C87310}"/>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5C2B356-62E1-3F7F-92EC-A03B44F4FBE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51B4E00-F397-AC24-63FD-077668121F2B}"/>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F185F2B-E54C-8C67-1F5B-6A71B9236689}"/>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1CDC019-72CD-5F76-7682-9C5CCC8E37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6F5C26C-5C35-E5C6-D431-CCFBEEF0FF46}"/>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907A41-4DC7-9B1C-91F2-5B65ED7A8777}"/>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28A108A-2A95-13CF-424F-2104EFFD6D62}"/>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07204785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0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F4B74E5E-29F8-634D-CEE7-26FEFE5B5FBE}"/>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03192AC-F2BD-1089-39B2-55B2FF2F3D17}"/>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B0850333-0772-B295-AC63-6DFE83A4F7FD}"/>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F120B2FD-CADE-D6A6-169D-31168121DD0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BF708E6-21BD-D141-0EAD-A6F03A999619}"/>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F3203E1D-ACA5-08E5-DE14-7AECF08F8548}"/>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2717293-585C-8156-4F22-5C91F2092C8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D464A36-6D77-4A0C-0BD2-6C92F7349056}"/>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6858150-2A28-A8A2-418F-A5BF0813646E}"/>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394327D-B262-AA2F-862D-6BCB4DEA98B6}"/>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AC3EEDE-D5DF-2618-7B87-EFF70ECC300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142B376-7449-90B1-AEAC-EF61811C6BE6}"/>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0FD74DA-D66A-AC06-A2C3-280988EBA3A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8860C78-B79B-F3ED-2C67-9788F71FD6F1}"/>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069A01E-C5AD-FD4D-EB2F-3492FB41E11C}"/>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C0FF249-13C0-6130-75FC-AED0CA7284D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7C803A64-30CC-9347-4501-758C846089F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102FB6E-0603-F5E2-8824-5821E795C5F0}"/>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DAE76-9972-7B7C-0CB3-C5754324D0D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5535401-815F-9E4C-0B54-C1EE81E32409}"/>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E2B0AC1-C261-1F3D-EDF2-359F7A8F62B7}"/>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70A5AA0-E9F8-E34D-F3E3-B0B0EFE2BD59}"/>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C6EB7CA-4DAB-1326-8290-E7A8140574B4}"/>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448FF04-D2A5-0B44-EAED-A284628ED6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5009E486-0100-24E8-5E93-0162E786AEB1}"/>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E7BF9FE-0B35-FB4E-AE16-26B65B2F144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6BA86D9-3F48-9417-8FB9-8F9DB46526C5}"/>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702D1BD-40B4-0931-ED29-A9CA9FC95F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D0C1603-ABA4-65FE-6651-4833A06CCEC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8E418409-75BF-E7A7-0B37-105A0A14C85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E705C62-1921-327B-7FE2-E1EDD70BE92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8387470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95E99AF6-178B-0550-87C7-C656CB0BE5D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37661259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1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bg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3" name="Graphic 72">
            <a:extLst>
              <a:ext uri="{FF2B5EF4-FFF2-40B4-BE49-F238E27FC236}">
                <a16:creationId xmlns:a16="http://schemas.microsoft.com/office/drawing/2014/main" id="{EDEF3BB1-16AF-622B-711E-59A40C521218}"/>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6587BE9F-7812-8346-B76A-811CC24237A2}"/>
                </a:ext>
              </a:extLst>
            </p:cNvPr>
            <p:cNvGrpSpPr/>
            <p:nvPr/>
          </p:nvGrpSpPr>
          <p:grpSpPr>
            <a:xfrm>
              <a:off x="4163063" y="1839897"/>
              <a:ext cx="2240279" cy="243868"/>
              <a:chOff x="4163063" y="1839897"/>
              <a:chExt cx="2240279" cy="243868"/>
            </a:xfrm>
            <a:solidFill>
              <a:srgbClr val="FFFFFF"/>
            </a:solidFill>
          </p:grpSpPr>
          <p:sp>
            <p:nvSpPr>
              <p:cNvPr id="24" name="Freeform 23">
                <a:extLst>
                  <a:ext uri="{FF2B5EF4-FFF2-40B4-BE49-F238E27FC236}">
                    <a16:creationId xmlns:a16="http://schemas.microsoft.com/office/drawing/2014/main" id="{1BD1998C-30B0-8AF7-B472-CACF15AA2DF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71F629F-A623-23F9-9C6A-B0164F8FF0E8}"/>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83B4DD39-7DDB-3639-99E6-87752E3C656F}"/>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DDCF1A-6707-F76D-5072-AF99410CF5D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8A9D6645-920C-9246-8E52-6743D9E6B52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1193D83-790A-764F-23A6-A4D16AB0F3E0}"/>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DD76D76-6A31-3734-17E6-8C8013E0E91E}"/>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06D2DD-66B7-5162-949F-EF6BC2FE1E23}"/>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87F8B4-8224-5EDF-3010-0E33C297B35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F8A0D12-D685-D938-50AB-B5E637358FA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C4E35B4-4D8F-76BA-CEE0-776722B71A7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05D9EFF-B283-6054-7744-C70E9D2980A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7ECE48-B0EE-F874-59ED-346D0C13A20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0EC8B9C-7C99-0B1B-D63B-E0A0E744020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B3889C1-8553-9304-4203-4CB464681C4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2AEA20A-0029-C82B-D831-2AC448DE6E2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D25BB325-5C3F-0448-610A-40CE88B3D6BA}"/>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509C851-DC7F-F9F1-3FA8-75C600F22D0D}"/>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031070BE-1FAD-CCA1-BE3B-DA77C46D4727}"/>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A7EDE43-AF82-816A-D24E-A2C9A580183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41867A3-0A51-C2D7-643B-A8F8F8284328}"/>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067B5027-A9E2-C973-F3C5-BFFFB1FD8FB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59F35C6-9B54-29B9-D880-D89811CE5F8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282CAA5-CAFE-99ED-DAF1-E6D45BE8C34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2BE17D-CFEA-3241-4383-6DEA28EB04F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F233656-6348-09BC-0DD9-132E3AC61D25}"/>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DBFEC2C-503A-0317-058A-E40764ECA17E}"/>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ECF8C36-5EB0-C98F-47D0-B42B8EBDD63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609D4C61-E3F8-157F-14BD-552441BF076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2952203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accent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sp>
        <p:nvSpPr>
          <p:cNvPr id="3" name="TextBox 2">
            <a:extLst>
              <a:ext uri="{FF2B5EF4-FFF2-40B4-BE49-F238E27FC236}">
                <a16:creationId xmlns:a16="http://schemas.microsoft.com/office/drawing/2014/main" id="{3C6E1E1D-8EC1-E530-0FD4-DBF747D97261}"/>
              </a:ext>
            </a:extLst>
          </p:cNvPr>
          <p:cNvSpPr txBox="1"/>
          <p:nvPr userDrawn="1"/>
        </p:nvSpPr>
        <p:spPr>
          <a:xfrm>
            <a:off x="2304789" y="-588723"/>
            <a:ext cx="0" cy="0"/>
          </a:xfrm>
          <a:prstGeom prst="rect">
            <a:avLst/>
          </a:prstGeom>
          <a:solidFill>
            <a:schemeClr val="bg1"/>
          </a:solidFill>
          <a:ln>
            <a:solidFill>
              <a:schemeClr val="accent2"/>
            </a:solidFill>
          </a:ln>
        </p:spPr>
        <p:txBody>
          <a:bodyPr wrap="none" rtlCol="0">
            <a:noAutofit/>
          </a:bodyPr>
          <a:lstStyle/>
          <a:p>
            <a:pPr algn="l"/>
            <a:endParaRPr lang="en-NL" dirty="0" err="1"/>
          </a:p>
        </p:txBody>
      </p:sp>
      <p:grpSp>
        <p:nvGrpSpPr>
          <p:cNvPr id="20" name="Graphic 72">
            <a:extLst>
              <a:ext uri="{FF2B5EF4-FFF2-40B4-BE49-F238E27FC236}">
                <a16:creationId xmlns:a16="http://schemas.microsoft.com/office/drawing/2014/main" id="{C3F4B5C4-D29E-4ED7-EC57-2C1FCBF49E55}"/>
              </a:ext>
            </a:extLst>
          </p:cNvPr>
          <p:cNvGrpSpPr/>
          <p:nvPr userDrawn="1"/>
        </p:nvGrpSpPr>
        <p:grpSpPr>
          <a:xfrm>
            <a:off x="356901" y="6296857"/>
            <a:ext cx="1378423" cy="389467"/>
            <a:chOff x="3418208" y="1020992"/>
            <a:chExt cx="3761422" cy="1062774"/>
          </a:xfrm>
          <a:solidFill>
            <a:srgbClr val="FFFFFF"/>
          </a:solidFill>
        </p:grpSpPr>
        <p:grpSp>
          <p:nvGrpSpPr>
            <p:cNvPr id="21" name="Graphic 72">
              <a:extLst>
                <a:ext uri="{FF2B5EF4-FFF2-40B4-BE49-F238E27FC236}">
                  <a16:creationId xmlns:a16="http://schemas.microsoft.com/office/drawing/2014/main" id="{BDD8B72B-A0B8-B606-D1E0-34743FC9E5C0}"/>
                </a:ext>
              </a:extLst>
            </p:cNvPr>
            <p:cNvGrpSpPr/>
            <p:nvPr/>
          </p:nvGrpSpPr>
          <p:grpSpPr>
            <a:xfrm>
              <a:off x="4163063" y="1839897"/>
              <a:ext cx="2240279" cy="243868"/>
              <a:chOff x="4163063" y="1839897"/>
              <a:chExt cx="2240279" cy="243868"/>
            </a:xfrm>
            <a:solidFill>
              <a:srgbClr val="FFFFFF"/>
            </a:solidFill>
          </p:grpSpPr>
          <p:sp>
            <p:nvSpPr>
              <p:cNvPr id="36" name="Freeform 35">
                <a:extLst>
                  <a:ext uri="{FF2B5EF4-FFF2-40B4-BE49-F238E27FC236}">
                    <a16:creationId xmlns:a16="http://schemas.microsoft.com/office/drawing/2014/main" id="{7CC437C6-F20B-1620-6960-F4C4D82DADE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54722D0-1E8D-65F3-0413-E9851BEF4D6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A2C2FB6-43B3-B47A-5500-0035CF90CD2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E7FDA7-2CFE-CDC8-7FC4-E831C2BD5A48}"/>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0B24E2E-54D9-D25A-915A-EA6489A7D25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79CB81-051A-8E15-D442-8C8F05FA776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1E671CF-BF27-9421-ED73-8B50D82D514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3C15D6-7974-FD8C-D6E1-A74E4FA6F86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9DC7480-1A6E-9D96-8D0A-2ECF392BAB5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B303CA7-F5B4-E9C8-9504-2C0541570A2E}"/>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3FC27A49-FA08-9E3C-CCE1-A94E740C712F}"/>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8D4B1696-D3D7-65C8-34BC-EF67C02B271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29B3A21F-4F4D-DC74-6B48-2F41D65D7D7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B3E91BA-62C7-A1A0-A914-5AD27D00FED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2CC7AB9-7460-55A8-2F17-6390E63555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22" name="Graphic 72">
              <a:extLst>
                <a:ext uri="{FF2B5EF4-FFF2-40B4-BE49-F238E27FC236}">
                  <a16:creationId xmlns:a16="http://schemas.microsoft.com/office/drawing/2014/main" id="{D5E674F8-84AB-BBAE-14E5-CAC493FD370E}"/>
                </a:ext>
              </a:extLst>
            </p:cNvPr>
            <p:cNvGrpSpPr/>
            <p:nvPr/>
          </p:nvGrpSpPr>
          <p:grpSpPr>
            <a:xfrm>
              <a:off x="3418208" y="1020992"/>
              <a:ext cx="3761422" cy="550471"/>
              <a:chOff x="3418208" y="1020992"/>
              <a:chExt cx="3761422" cy="550471"/>
            </a:xfrm>
            <a:solidFill>
              <a:srgbClr val="FFFFFF"/>
            </a:solidFill>
          </p:grpSpPr>
          <p:sp>
            <p:nvSpPr>
              <p:cNvPr id="23" name="Freeform 22">
                <a:extLst>
                  <a:ext uri="{FF2B5EF4-FFF2-40B4-BE49-F238E27FC236}">
                    <a16:creationId xmlns:a16="http://schemas.microsoft.com/office/drawing/2014/main" id="{B353DBE2-0CCB-AD82-698A-0500BAB5D04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82D1E2C-8926-FEF3-50AC-D92F8C04DD8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17EE12C-866C-146A-AAAB-E3B30C1D000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EDE2E7D-973F-C2DD-DE52-B8EB0B26D6A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7D35BE3-8C95-1A9B-29AC-C726B2711A42}"/>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DDA9D9E-9622-CF32-B3CD-C2307AF90B4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BF24321-F297-8013-1089-2BCE0DC7B469}"/>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F35399F-D49A-8C54-A93C-AEF56EF7127B}"/>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F562BBE4-927F-CBE4-4730-D13DFFC0DD1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DE3458A-DFE8-17D6-D7D5-9FDB2A4EFDF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1DC90F9-EA08-4AA8-F134-38DDF60B897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E1F3650-5A7A-44A5-CFF8-E5F3055EDE9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C044FE8-BB02-1DB4-E3BF-8A0B124AD29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52866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2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608239"/>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231355"/>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sp>
        <p:nvSpPr>
          <p:cNvPr id="3" name="TextBox 2">
            <a:extLst>
              <a:ext uri="{FF2B5EF4-FFF2-40B4-BE49-F238E27FC236}">
                <a16:creationId xmlns:a16="http://schemas.microsoft.com/office/drawing/2014/main" id="{E975522C-B98C-3662-6FF1-F94A1E0BD861}"/>
              </a:ext>
            </a:extLst>
          </p:cNvPr>
          <p:cNvSpPr txBox="1"/>
          <p:nvPr userDrawn="1"/>
        </p:nvSpPr>
        <p:spPr>
          <a:xfrm>
            <a:off x="4894729" y="-2115671"/>
            <a:ext cx="0" cy="0"/>
          </a:xfrm>
          <a:prstGeom prst="rect">
            <a:avLst/>
          </a:prstGeom>
          <a:solidFill>
            <a:schemeClr val="bg1"/>
          </a:solidFill>
          <a:ln>
            <a:solidFill>
              <a:schemeClr val="accent2"/>
            </a:solidFill>
          </a:ln>
        </p:spPr>
        <p:txBody>
          <a:bodyPr wrap="none" rtlCol="0">
            <a:noAutofit/>
          </a:bodyPr>
          <a:lstStyle/>
          <a:p>
            <a:pPr algn="l"/>
            <a:endParaRPr lang="en-NL" err="1"/>
          </a:p>
        </p:txBody>
      </p:sp>
      <p:pic>
        <p:nvPicPr>
          <p:cNvPr id="62" name="Picture 61">
            <a:extLst>
              <a:ext uri="{FF2B5EF4-FFF2-40B4-BE49-F238E27FC236}">
                <a16:creationId xmlns:a16="http://schemas.microsoft.com/office/drawing/2014/main" id="{FDF0CA0E-03CE-A156-D827-E4AD8317799E}"/>
              </a:ext>
            </a:extLst>
          </p:cNvPr>
          <p:cNvPicPr>
            <a:picLocks noChangeAspect="1"/>
          </p:cNvPicPr>
          <p:nvPr userDrawn="1"/>
        </p:nvPicPr>
        <p:blipFill>
          <a:blip r:embed="rId2">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6" name="Graphic 72">
            <a:extLst>
              <a:ext uri="{FF2B5EF4-FFF2-40B4-BE49-F238E27FC236}">
                <a16:creationId xmlns:a16="http://schemas.microsoft.com/office/drawing/2014/main" id="{8F355ECE-660D-8418-E7C8-84EFB8F0126E}"/>
              </a:ext>
            </a:extLst>
          </p:cNvPr>
          <p:cNvGrpSpPr/>
          <p:nvPr userDrawn="1"/>
        </p:nvGrpSpPr>
        <p:grpSpPr>
          <a:xfrm>
            <a:off x="356901" y="6296857"/>
            <a:ext cx="1378423" cy="389467"/>
            <a:chOff x="3418208" y="1020992"/>
            <a:chExt cx="3761422" cy="1062774"/>
          </a:xfrm>
          <a:solidFill>
            <a:srgbClr val="FFFFFF"/>
          </a:solidFill>
        </p:grpSpPr>
        <p:grpSp>
          <p:nvGrpSpPr>
            <p:cNvPr id="8" name="Graphic 72">
              <a:extLst>
                <a:ext uri="{FF2B5EF4-FFF2-40B4-BE49-F238E27FC236}">
                  <a16:creationId xmlns:a16="http://schemas.microsoft.com/office/drawing/2014/main" id="{F7C8CE5B-666B-4348-2F64-36C9D43467AA}"/>
                </a:ext>
              </a:extLst>
            </p:cNvPr>
            <p:cNvGrpSpPr/>
            <p:nvPr/>
          </p:nvGrpSpPr>
          <p:grpSpPr>
            <a:xfrm>
              <a:off x="4163063" y="1839897"/>
              <a:ext cx="2240279" cy="243868"/>
              <a:chOff x="4163063" y="1839897"/>
              <a:chExt cx="2240279" cy="243868"/>
            </a:xfrm>
            <a:solidFill>
              <a:srgbClr val="FFFFFF"/>
            </a:solidFill>
          </p:grpSpPr>
          <p:sp>
            <p:nvSpPr>
              <p:cNvPr id="25" name="Freeform 24">
                <a:extLst>
                  <a:ext uri="{FF2B5EF4-FFF2-40B4-BE49-F238E27FC236}">
                    <a16:creationId xmlns:a16="http://schemas.microsoft.com/office/drawing/2014/main" id="{922C6F34-EE3F-2C66-2D87-58ED0E3EC208}"/>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D9A231A-3388-2110-A98E-E680ECC6DE5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8076E93-284A-C8F8-7BDC-0F7C50282D0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9CB4F17-F15B-B994-615E-F1BD7DA816A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A5F774DE-4ABC-668B-A40D-11E58166228E}"/>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75E6A02-9EE5-6245-F876-1607C40547D9}"/>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DA4AA6B-7740-5079-AF86-3218351F3A30}"/>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F6D2B07-C829-10B8-2EF4-1F73E7BC155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65EFF1A-B776-194E-73FF-178AA7C2D6D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FD344B9-DE1A-4349-532E-8F9481560392}"/>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E09D578-502E-EDB4-4751-03E2C6C9DFD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655CC3D-B10E-7337-6E58-5A7D6A0B16F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37E256D-F0A2-8691-F2C5-25A60B7A0CC9}"/>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E2D4E9F-8C0E-887E-36E8-AE9310E6E769}"/>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436ADD1-9A74-855C-C5F0-376399BB5D0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9" name="Graphic 72">
              <a:extLst>
                <a:ext uri="{FF2B5EF4-FFF2-40B4-BE49-F238E27FC236}">
                  <a16:creationId xmlns:a16="http://schemas.microsoft.com/office/drawing/2014/main" id="{CB38EE5B-FFD8-CE94-6356-0E63F1967166}"/>
                </a:ext>
              </a:extLst>
            </p:cNvPr>
            <p:cNvGrpSpPr/>
            <p:nvPr/>
          </p:nvGrpSpPr>
          <p:grpSpPr>
            <a:xfrm>
              <a:off x="3418208" y="1020992"/>
              <a:ext cx="3761422" cy="550471"/>
              <a:chOff x="3418208" y="1020992"/>
              <a:chExt cx="3761422" cy="550471"/>
            </a:xfrm>
            <a:solidFill>
              <a:srgbClr val="FFFFFF"/>
            </a:solidFill>
          </p:grpSpPr>
          <p:sp>
            <p:nvSpPr>
              <p:cNvPr id="10" name="Freeform 9">
                <a:extLst>
                  <a:ext uri="{FF2B5EF4-FFF2-40B4-BE49-F238E27FC236}">
                    <a16:creationId xmlns:a16="http://schemas.microsoft.com/office/drawing/2014/main" id="{3BB192C6-7265-961C-11A9-3A517305BCB7}"/>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963967F-6EDD-3FC4-6C4E-73FB744D154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E8ACBF3-A189-DB26-0738-683B1A6182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EC577D39-854D-1ACA-215B-5EBC57A540F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10799DC4-A50D-9B90-8F57-23538C74400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63A1B0D-71C5-CE93-200C-20F5EC2BDD1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DD8F38F-1F3B-16E1-26EF-3F1413B0D01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75BF871-0B44-A578-9E2B-57C1057C6E7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5AEFFE0-C576-96F6-F2E3-D629A71EEB2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558CFF1-F6F8-40EF-36F9-43755A8500C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CA7CF65D-D959-4FD8-D53F-A5B816F9D7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A96EE50-A761-10F2-888D-7E7E1E3CA06C}"/>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0283B8F-73F6-13E4-EA5A-C3A3FE263EC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2511789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011372"/>
            <a:ext cx="3024000" cy="1620837"/>
          </a:xfrm>
          <a:prstGeom prst="rect">
            <a:avLst/>
          </a:prstGeom>
        </p:spPr>
        <p:txBody>
          <a:bodyPr anchor="b" anchorCtr="0"/>
          <a:lstStyle>
            <a:lvl1pPr marL="0" indent="0" algn="ctr">
              <a:buNone/>
              <a:defRPr sz="115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6" name="Content Placeholder 59">
            <a:extLst>
              <a:ext uri="{FF2B5EF4-FFF2-40B4-BE49-F238E27FC236}">
                <a16:creationId xmlns:a16="http://schemas.microsoft.com/office/drawing/2014/main" id="{0D1679BA-F277-3D3E-32D9-0F81AC76505E}"/>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6057634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1987551"/>
            <a:ext cx="3024000" cy="1620837"/>
          </a:xfrm>
          <a:prstGeom prst="rect">
            <a:avLst/>
          </a:prstGeom>
        </p:spPr>
        <p:txBody>
          <a:bodyPr anchor="b" anchorCtr="0"/>
          <a:lstStyle>
            <a:lvl1pPr marL="0" indent="0" algn="ctr">
              <a:buNone/>
              <a:defRPr sz="10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3" name="Content Placeholder 59">
            <a:extLst>
              <a:ext uri="{FF2B5EF4-FFF2-40B4-BE49-F238E27FC236}">
                <a16:creationId xmlns:a16="http://schemas.microsoft.com/office/drawing/2014/main" id="{37DAE68B-AE9F-EE86-75B7-D2DFEAB1DB56}"/>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03135257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57780"/>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prstGeom prst="rect">
            <a:avLst/>
          </a:prstGeom>
          <a:noFill/>
          <a:ln>
            <a:noFill/>
          </a:ln>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err="1"/>
              <a:t>toinsert</a:t>
            </a:r>
            <a:r>
              <a:rPr lang="en-GB" dirty="0"/>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3" name="Footer Placeholder 2">
            <a:extLst>
              <a:ext uri="{FF2B5EF4-FFF2-40B4-BE49-F238E27FC236}">
                <a16:creationId xmlns:a16="http://schemas.microsoft.com/office/drawing/2014/main" id="{7377D290-CB00-B096-6E1F-5B067630DD12}"/>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Tree>
    <p:extLst>
      <p:ext uri="{BB962C8B-B14F-4D97-AF65-F5344CB8AC3E}">
        <p14:creationId xmlns:p14="http://schemas.microsoft.com/office/powerpoint/2010/main" val="30495910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Single image - 1 line only - Mint">
    <p:bg>
      <p:bgPr>
        <a:solidFill>
          <a:schemeClr val="bg1"/>
        </a:solidFill>
        <a:effectLst/>
      </p:bgPr>
    </p:bg>
    <p:spTree>
      <p:nvGrpSpPr>
        <p:cNvPr id="1" name=""/>
        <p:cNvGrpSpPr/>
        <p:nvPr/>
      </p:nvGrpSpPr>
      <p:grpSpPr>
        <a:xfrm>
          <a:off x="0" y="0"/>
          <a:ext cx="0" cy="0"/>
          <a:chOff x="0" y="0"/>
          <a:chExt cx="0" cy="0"/>
        </a:xfrm>
      </p:grpSpPr>
      <p:pic>
        <p:nvPicPr>
          <p:cNvPr id="3" name="Picture Placeholder 8" descr="A picture containing text, shelf, book, library&#10;&#10;Description automatically generated">
            <a:extLst>
              <a:ext uri="{FF2B5EF4-FFF2-40B4-BE49-F238E27FC236}">
                <a16:creationId xmlns:a16="http://schemas.microsoft.com/office/drawing/2014/main" id="{8B76F02B-E5FC-7429-DD22-F3660324B37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6" y="4"/>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93954371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dirty="0"/>
              <a:t>“Quote Copy Avenir Demi 24pt”.</a:t>
            </a:r>
            <a:endParaRPr lang="en-GB" dirty="0"/>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a:prstGeom prst="rect">
            <a:avLst/>
          </a:prstGeo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a:prstGeom prst="rect">
            <a:avLst/>
          </a:prstGeo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grpSp>
        <p:nvGrpSpPr>
          <p:cNvPr id="296" name="Group 295">
            <a:extLst>
              <a:ext uri="{FF2B5EF4-FFF2-40B4-BE49-F238E27FC236}">
                <a16:creationId xmlns:a16="http://schemas.microsoft.com/office/drawing/2014/main" id="{9DAC5B66-5650-64EF-F4AB-910614868C1F}"/>
              </a:ext>
            </a:extLst>
          </p:cNvPr>
          <p:cNvGrpSpPr/>
          <p:nvPr userDrawn="1"/>
        </p:nvGrpSpPr>
        <p:grpSpPr>
          <a:xfrm>
            <a:off x="1" y="0"/>
            <a:ext cx="8040687" cy="6858000"/>
            <a:chOff x="1" y="0"/>
            <a:chExt cx="8040687" cy="6858000"/>
          </a:xfrm>
        </p:grpSpPr>
        <p:sp>
          <p:nvSpPr>
            <p:cNvPr id="219" name="Freeform 218">
              <a:extLst>
                <a:ext uri="{FF2B5EF4-FFF2-40B4-BE49-F238E27FC236}">
                  <a16:creationId xmlns:a16="http://schemas.microsoft.com/office/drawing/2014/main" id="{DBE17DBD-30E8-D55D-19F8-2F39D0055158}"/>
                </a:ext>
              </a:extLst>
            </p:cNvPr>
            <p:cNvSpPr/>
            <p:nvPr userDrawn="1"/>
          </p:nvSpPr>
          <p:spPr>
            <a:xfrm>
              <a:off x="1" y="0"/>
              <a:ext cx="8040687" cy="6858000"/>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8040687" h="6858000">
                  <a:moveTo>
                    <a:pt x="0" y="0"/>
                  </a:moveTo>
                  <a:lnTo>
                    <a:pt x="8040687" y="0"/>
                  </a:lnTo>
                  <a:lnTo>
                    <a:pt x="8040687" y="6858000"/>
                  </a:lnTo>
                  <a:lnTo>
                    <a:pt x="0" y="6858000"/>
                  </a:lnTo>
                  <a:lnTo>
                    <a:pt x="0" y="0"/>
                  </a:lnTo>
                  <a:close/>
                  <a:moveTo>
                    <a:pt x="377445" y="6308726"/>
                  </a:moveTo>
                  <a:cubicBezTo>
                    <a:pt x="363509" y="6308726"/>
                    <a:pt x="352360" y="6317404"/>
                    <a:pt x="352360" y="6327816"/>
                  </a:cubicBezTo>
                  <a:cubicBezTo>
                    <a:pt x="352360" y="6338229"/>
                    <a:pt x="363509" y="6346906"/>
                    <a:pt x="377445" y="6346906"/>
                  </a:cubicBezTo>
                  <a:cubicBezTo>
                    <a:pt x="391382" y="6346906"/>
                    <a:pt x="402531" y="6338229"/>
                    <a:pt x="402531" y="6327816"/>
                  </a:cubicBezTo>
                  <a:cubicBezTo>
                    <a:pt x="402531" y="6317404"/>
                    <a:pt x="391382" y="6308726"/>
                    <a:pt x="377445" y="6308726"/>
                  </a:cubicBezTo>
                  <a:close/>
                  <a:moveTo>
                    <a:pt x="440855" y="6308726"/>
                  </a:moveTo>
                  <a:cubicBezTo>
                    <a:pt x="426919" y="6308726"/>
                    <a:pt x="415770" y="6317404"/>
                    <a:pt x="415770" y="6327816"/>
                  </a:cubicBezTo>
                  <a:cubicBezTo>
                    <a:pt x="415770" y="6338229"/>
                    <a:pt x="426919" y="6346906"/>
                    <a:pt x="440855" y="6346906"/>
                  </a:cubicBezTo>
                  <a:cubicBezTo>
                    <a:pt x="454792" y="6346906"/>
                    <a:pt x="465941" y="6338229"/>
                    <a:pt x="465941" y="6327816"/>
                  </a:cubicBezTo>
                  <a:cubicBezTo>
                    <a:pt x="465941" y="6317404"/>
                    <a:pt x="454792" y="6308726"/>
                    <a:pt x="440855" y="6308726"/>
                  </a:cubicBezTo>
                  <a:close/>
                  <a:moveTo>
                    <a:pt x="504962" y="6308726"/>
                  </a:moveTo>
                  <a:cubicBezTo>
                    <a:pt x="491026" y="6308726"/>
                    <a:pt x="479877" y="6317057"/>
                    <a:pt x="479877" y="6327816"/>
                  </a:cubicBezTo>
                  <a:cubicBezTo>
                    <a:pt x="479877" y="6338229"/>
                    <a:pt x="491026" y="6346906"/>
                    <a:pt x="504962" y="6346906"/>
                  </a:cubicBezTo>
                  <a:cubicBezTo>
                    <a:pt x="518899" y="6346906"/>
                    <a:pt x="530048" y="6338229"/>
                    <a:pt x="530048" y="6327816"/>
                  </a:cubicBezTo>
                  <a:cubicBezTo>
                    <a:pt x="530048" y="6317404"/>
                    <a:pt x="518899" y="6308726"/>
                    <a:pt x="504962" y="6308726"/>
                  </a:cubicBezTo>
                  <a:close/>
                  <a:moveTo>
                    <a:pt x="619587" y="6341006"/>
                  </a:moveTo>
                  <a:lnTo>
                    <a:pt x="619587" y="6360791"/>
                  </a:lnTo>
                  <a:lnTo>
                    <a:pt x="640143" y="6360791"/>
                  </a:lnTo>
                  <a:lnTo>
                    <a:pt x="640143" y="6341006"/>
                  </a:lnTo>
                  <a:lnTo>
                    <a:pt x="619587" y="6341006"/>
                  </a:lnTo>
                  <a:close/>
                  <a:moveTo>
                    <a:pt x="1439735" y="6341006"/>
                  </a:moveTo>
                  <a:lnTo>
                    <a:pt x="1439735" y="6360791"/>
                  </a:lnTo>
                  <a:lnTo>
                    <a:pt x="1460291" y="6360791"/>
                  </a:lnTo>
                  <a:lnTo>
                    <a:pt x="1460291" y="6341006"/>
                  </a:lnTo>
                  <a:lnTo>
                    <a:pt x="1439735" y="6341006"/>
                  </a:lnTo>
                  <a:close/>
                  <a:moveTo>
                    <a:pt x="1356117" y="6350724"/>
                  </a:moveTo>
                  <a:lnTo>
                    <a:pt x="1356117" y="6386822"/>
                  </a:lnTo>
                  <a:lnTo>
                    <a:pt x="1339394" y="6386822"/>
                  </a:lnTo>
                  <a:lnTo>
                    <a:pt x="1339394" y="6402788"/>
                  </a:lnTo>
                  <a:lnTo>
                    <a:pt x="1356117" y="6402788"/>
                  </a:lnTo>
                  <a:lnTo>
                    <a:pt x="1356117" y="6475330"/>
                  </a:lnTo>
                  <a:cubicBezTo>
                    <a:pt x="1356117" y="6499974"/>
                    <a:pt x="1370750" y="6509345"/>
                    <a:pt x="1390261" y="6509693"/>
                  </a:cubicBezTo>
                  <a:cubicBezTo>
                    <a:pt x="1397578" y="6509693"/>
                    <a:pt x="1405243" y="6507957"/>
                    <a:pt x="1411862" y="6504486"/>
                  </a:cubicBezTo>
                  <a:lnTo>
                    <a:pt x="1411862" y="6489214"/>
                  </a:lnTo>
                  <a:cubicBezTo>
                    <a:pt x="1406636" y="6491991"/>
                    <a:pt x="1400365" y="6493379"/>
                    <a:pt x="1394442" y="6493379"/>
                  </a:cubicBezTo>
                  <a:cubicBezTo>
                    <a:pt x="1382248" y="6493379"/>
                    <a:pt x="1374235" y="6487826"/>
                    <a:pt x="1374235" y="6473248"/>
                  </a:cubicBezTo>
                  <a:lnTo>
                    <a:pt x="1374235" y="6403135"/>
                  </a:lnTo>
                  <a:lnTo>
                    <a:pt x="1412559" y="6403135"/>
                  </a:lnTo>
                  <a:lnTo>
                    <a:pt x="1412559" y="6387169"/>
                  </a:lnTo>
                  <a:lnTo>
                    <a:pt x="1374235" y="6387169"/>
                  </a:lnTo>
                  <a:lnTo>
                    <a:pt x="1374235" y="6350724"/>
                  </a:lnTo>
                  <a:lnTo>
                    <a:pt x="1356117" y="6350724"/>
                  </a:lnTo>
                  <a:close/>
                  <a:moveTo>
                    <a:pt x="1671774" y="6384392"/>
                  </a:moveTo>
                  <a:cubicBezTo>
                    <a:pt x="1638327" y="6384392"/>
                    <a:pt x="1613938" y="6412159"/>
                    <a:pt x="1613938" y="6447216"/>
                  </a:cubicBezTo>
                  <a:cubicBezTo>
                    <a:pt x="1613938" y="6484702"/>
                    <a:pt x="1641114" y="6510040"/>
                    <a:pt x="1674212" y="6510040"/>
                  </a:cubicBezTo>
                  <a:cubicBezTo>
                    <a:pt x="1693375" y="6510734"/>
                    <a:pt x="1711841" y="6502057"/>
                    <a:pt x="1724035" y="6487479"/>
                  </a:cubicBezTo>
                  <a:lnTo>
                    <a:pt x="1712886" y="6477413"/>
                  </a:lnTo>
                  <a:cubicBezTo>
                    <a:pt x="1703478" y="6488173"/>
                    <a:pt x="1689542" y="6494421"/>
                    <a:pt x="1674909" y="6494421"/>
                  </a:cubicBezTo>
                  <a:cubicBezTo>
                    <a:pt x="1652263" y="6494768"/>
                    <a:pt x="1633449" y="6476719"/>
                    <a:pt x="1632055" y="6454505"/>
                  </a:cubicBezTo>
                  <a:lnTo>
                    <a:pt x="1727867" y="6454505"/>
                  </a:lnTo>
                  <a:cubicBezTo>
                    <a:pt x="1728215" y="6451728"/>
                    <a:pt x="1728215" y="6449993"/>
                    <a:pt x="1728215" y="6448257"/>
                  </a:cubicBezTo>
                  <a:cubicBezTo>
                    <a:pt x="1728215" y="6412854"/>
                    <a:pt x="1707659" y="6384392"/>
                    <a:pt x="1671774" y="6384392"/>
                  </a:cubicBezTo>
                  <a:close/>
                  <a:moveTo>
                    <a:pt x="1441129" y="6386823"/>
                  </a:moveTo>
                  <a:lnTo>
                    <a:pt x="1441129" y="6507264"/>
                  </a:lnTo>
                  <a:lnTo>
                    <a:pt x="1459246" y="6507264"/>
                  </a:lnTo>
                  <a:lnTo>
                    <a:pt x="1459246" y="6386823"/>
                  </a:lnTo>
                  <a:lnTo>
                    <a:pt x="1441129" y="6386823"/>
                  </a:lnTo>
                  <a:close/>
                  <a:moveTo>
                    <a:pt x="1484330" y="6386823"/>
                  </a:moveTo>
                  <a:lnTo>
                    <a:pt x="1536591" y="6508306"/>
                  </a:lnTo>
                  <a:lnTo>
                    <a:pt x="1552269" y="6508306"/>
                  </a:lnTo>
                  <a:lnTo>
                    <a:pt x="1604878" y="6386823"/>
                  </a:lnTo>
                  <a:lnTo>
                    <a:pt x="1585716" y="6386823"/>
                  </a:lnTo>
                  <a:lnTo>
                    <a:pt x="1544604" y="6486786"/>
                  </a:lnTo>
                  <a:lnTo>
                    <a:pt x="1504189" y="6386823"/>
                  </a:lnTo>
                  <a:lnTo>
                    <a:pt x="1484330" y="6386823"/>
                  </a:lnTo>
                  <a:close/>
                  <a:moveTo>
                    <a:pt x="378316" y="6357579"/>
                  </a:moveTo>
                  <a:cubicBezTo>
                    <a:pt x="365512" y="6357579"/>
                    <a:pt x="352708" y="6363740"/>
                    <a:pt x="352708" y="6376062"/>
                  </a:cubicBezTo>
                  <a:lnTo>
                    <a:pt x="352708" y="6462140"/>
                  </a:lnTo>
                  <a:cubicBezTo>
                    <a:pt x="352708" y="6486784"/>
                    <a:pt x="372916" y="6506915"/>
                    <a:pt x="397653" y="6506915"/>
                  </a:cubicBezTo>
                  <a:lnTo>
                    <a:pt x="428313" y="6506915"/>
                  </a:lnTo>
                  <a:cubicBezTo>
                    <a:pt x="412635" y="6497544"/>
                    <a:pt x="403228" y="6480536"/>
                    <a:pt x="403576" y="6462140"/>
                  </a:cubicBezTo>
                  <a:lnTo>
                    <a:pt x="403924" y="6376062"/>
                  </a:lnTo>
                  <a:cubicBezTo>
                    <a:pt x="403924" y="6363740"/>
                    <a:pt x="391120" y="6357579"/>
                    <a:pt x="378316" y="6357579"/>
                  </a:cubicBezTo>
                  <a:close/>
                  <a:moveTo>
                    <a:pt x="441727" y="6357579"/>
                  </a:moveTo>
                  <a:cubicBezTo>
                    <a:pt x="428923" y="6357579"/>
                    <a:pt x="416119" y="6363740"/>
                    <a:pt x="416119" y="6376062"/>
                  </a:cubicBezTo>
                  <a:lnTo>
                    <a:pt x="416119" y="6462140"/>
                  </a:lnTo>
                  <a:cubicBezTo>
                    <a:pt x="416119" y="6486784"/>
                    <a:pt x="436326" y="6506915"/>
                    <a:pt x="461063" y="6506915"/>
                  </a:cubicBezTo>
                  <a:lnTo>
                    <a:pt x="491723" y="6506915"/>
                  </a:lnTo>
                  <a:cubicBezTo>
                    <a:pt x="476045" y="6497544"/>
                    <a:pt x="466638" y="6480536"/>
                    <a:pt x="466986" y="6462140"/>
                  </a:cubicBezTo>
                  <a:lnTo>
                    <a:pt x="467334" y="6376062"/>
                  </a:lnTo>
                  <a:cubicBezTo>
                    <a:pt x="467334" y="6363740"/>
                    <a:pt x="454530" y="6357579"/>
                    <a:pt x="441727" y="6357579"/>
                  </a:cubicBezTo>
                  <a:close/>
                  <a:moveTo>
                    <a:pt x="506182" y="6357579"/>
                  </a:moveTo>
                  <a:cubicBezTo>
                    <a:pt x="493378" y="6357579"/>
                    <a:pt x="480574" y="6363740"/>
                    <a:pt x="480574" y="6376062"/>
                  </a:cubicBezTo>
                  <a:lnTo>
                    <a:pt x="480574" y="6462140"/>
                  </a:lnTo>
                  <a:cubicBezTo>
                    <a:pt x="480574" y="6486784"/>
                    <a:pt x="500781" y="6506915"/>
                    <a:pt x="525518" y="6506915"/>
                  </a:cubicBezTo>
                  <a:lnTo>
                    <a:pt x="556178" y="6506915"/>
                  </a:lnTo>
                  <a:cubicBezTo>
                    <a:pt x="540500" y="6497544"/>
                    <a:pt x="531093" y="6480536"/>
                    <a:pt x="531441" y="6462140"/>
                  </a:cubicBezTo>
                  <a:lnTo>
                    <a:pt x="531790" y="6376062"/>
                  </a:lnTo>
                  <a:cubicBezTo>
                    <a:pt x="531790" y="6363740"/>
                    <a:pt x="518986" y="6357579"/>
                    <a:pt x="506182" y="6357579"/>
                  </a:cubicBezTo>
                  <a:close/>
                  <a:moveTo>
                    <a:pt x="1009803" y="6384045"/>
                  </a:moveTo>
                  <a:cubicBezTo>
                    <a:pt x="975310" y="6384045"/>
                    <a:pt x="946741" y="6412507"/>
                    <a:pt x="946741" y="6446869"/>
                  </a:cubicBezTo>
                  <a:lnTo>
                    <a:pt x="946741" y="6447563"/>
                  </a:lnTo>
                  <a:cubicBezTo>
                    <a:pt x="946741" y="6481925"/>
                    <a:pt x="974962" y="6509693"/>
                    <a:pt x="1008757" y="6509693"/>
                  </a:cubicBezTo>
                  <a:cubicBezTo>
                    <a:pt x="1009106" y="6509693"/>
                    <a:pt x="1009106" y="6509693"/>
                    <a:pt x="1009454" y="6509693"/>
                  </a:cubicBezTo>
                  <a:cubicBezTo>
                    <a:pt x="1009803" y="6509693"/>
                    <a:pt x="1009803" y="6509693"/>
                    <a:pt x="1010151" y="6509693"/>
                  </a:cubicBezTo>
                  <a:cubicBezTo>
                    <a:pt x="1044644" y="6509693"/>
                    <a:pt x="1072864" y="6481578"/>
                    <a:pt x="1072864" y="6447216"/>
                  </a:cubicBezTo>
                  <a:lnTo>
                    <a:pt x="1072864" y="6446522"/>
                  </a:lnTo>
                  <a:cubicBezTo>
                    <a:pt x="1072516" y="6412160"/>
                    <a:pt x="1044295" y="6384045"/>
                    <a:pt x="1009803" y="6384045"/>
                  </a:cubicBezTo>
                  <a:close/>
                  <a:moveTo>
                    <a:pt x="1265881" y="6385088"/>
                  </a:moveTo>
                  <a:cubicBezTo>
                    <a:pt x="1250551" y="6385435"/>
                    <a:pt x="1235569" y="6388906"/>
                    <a:pt x="1221982" y="6395501"/>
                  </a:cubicBezTo>
                  <a:lnTo>
                    <a:pt x="1227208" y="6410079"/>
                  </a:lnTo>
                  <a:cubicBezTo>
                    <a:pt x="1238357" y="6404525"/>
                    <a:pt x="1250899" y="6401401"/>
                    <a:pt x="1263790" y="6401401"/>
                  </a:cubicBezTo>
                  <a:cubicBezTo>
                    <a:pt x="1286436" y="6401401"/>
                    <a:pt x="1299676" y="6412508"/>
                    <a:pt x="1299676" y="6434028"/>
                  </a:cubicBezTo>
                  <a:lnTo>
                    <a:pt x="1299676" y="6438193"/>
                  </a:lnTo>
                  <a:cubicBezTo>
                    <a:pt x="1287830" y="6434722"/>
                    <a:pt x="1275288" y="6432987"/>
                    <a:pt x="1262745" y="6432987"/>
                  </a:cubicBezTo>
                  <a:cubicBezTo>
                    <a:pt x="1232085" y="6432987"/>
                    <a:pt x="1211181" y="6446523"/>
                    <a:pt x="1211181" y="6472555"/>
                  </a:cubicBezTo>
                  <a:cubicBezTo>
                    <a:pt x="1211181" y="6497199"/>
                    <a:pt x="1233479" y="6510041"/>
                    <a:pt x="1256125" y="6510041"/>
                  </a:cubicBezTo>
                  <a:cubicBezTo>
                    <a:pt x="1273197" y="6510388"/>
                    <a:pt x="1289224" y="6502752"/>
                    <a:pt x="1299676" y="6489563"/>
                  </a:cubicBezTo>
                  <a:lnTo>
                    <a:pt x="1299676" y="6507264"/>
                  </a:lnTo>
                  <a:lnTo>
                    <a:pt x="1317445" y="6507264"/>
                  </a:lnTo>
                  <a:lnTo>
                    <a:pt x="1317445" y="6433681"/>
                  </a:lnTo>
                  <a:cubicBezTo>
                    <a:pt x="1318490" y="6420491"/>
                    <a:pt x="1313961" y="6407996"/>
                    <a:pt x="1304902" y="6398278"/>
                  </a:cubicBezTo>
                  <a:cubicBezTo>
                    <a:pt x="1294101" y="6388906"/>
                    <a:pt x="1280165" y="6384047"/>
                    <a:pt x="1265881" y="6385088"/>
                  </a:cubicBezTo>
                  <a:close/>
                  <a:moveTo>
                    <a:pt x="1081574" y="6386823"/>
                  </a:moveTo>
                  <a:lnTo>
                    <a:pt x="1133835" y="6508306"/>
                  </a:lnTo>
                  <a:lnTo>
                    <a:pt x="1149862" y="6508306"/>
                  </a:lnTo>
                  <a:lnTo>
                    <a:pt x="1202471" y="6386823"/>
                  </a:lnTo>
                  <a:lnTo>
                    <a:pt x="1182961" y="6386823"/>
                  </a:lnTo>
                  <a:lnTo>
                    <a:pt x="1142197" y="6486786"/>
                  </a:lnTo>
                  <a:lnTo>
                    <a:pt x="1101433" y="6386823"/>
                  </a:lnTo>
                  <a:lnTo>
                    <a:pt x="1081574" y="6386823"/>
                  </a:lnTo>
                  <a:close/>
                  <a:moveTo>
                    <a:pt x="735606" y="6384046"/>
                  </a:moveTo>
                  <a:cubicBezTo>
                    <a:pt x="718534" y="6383699"/>
                    <a:pt x="702508" y="6392723"/>
                    <a:pt x="694146" y="6407648"/>
                  </a:cubicBezTo>
                  <a:lnTo>
                    <a:pt x="694146" y="6386823"/>
                  </a:lnTo>
                  <a:lnTo>
                    <a:pt x="676029" y="6386823"/>
                  </a:lnTo>
                  <a:lnTo>
                    <a:pt x="676029" y="6506569"/>
                  </a:lnTo>
                  <a:lnTo>
                    <a:pt x="694146" y="6506569"/>
                  </a:lnTo>
                  <a:lnTo>
                    <a:pt x="694146" y="6437845"/>
                  </a:lnTo>
                  <a:cubicBezTo>
                    <a:pt x="694146" y="6436804"/>
                    <a:pt x="694146" y="6436110"/>
                    <a:pt x="694146" y="6435415"/>
                  </a:cubicBezTo>
                  <a:cubicBezTo>
                    <a:pt x="694146" y="6415978"/>
                    <a:pt x="710173" y="6400012"/>
                    <a:pt x="729683" y="6400012"/>
                  </a:cubicBezTo>
                  <a:cubicBezTo>
                    <a:pt x="730032" y="6400012"/>
                    <a:pt x="730032" y="6400012"/>
                    <a:pt x="730380" y="6400012"/>
                  </a:cubicBezTo>
                  <a:cubicBezTo>
                    <a:pt x="751633" y="6400012"/>
                    <a:pt x="763827" y="6414243"/>
                    <a:pt x="763827" y="6436457"/>
                  </a:cubicBezTo>
                  <a:lnTo>
                    <a:pt x="763827" y="6506916"/>
                  </a:lnTo>
                  <a:lnTo>
                    <a:pt x="781944" y="6506916"/>
                  </a:lnTo>
                  <a:lnTo>
                    <a:pt x="781944" y="6432292"/>
                  </a:lnTo>
                  <a:cubicBezTo>
                    <a:pt x="781944" y="6403483"/>
                    <a:pt x="764872" y="6384046"/>
                    <a:pt x="735606" y="6384046"/>
                  </a:cubicBezTo>
                  <a:close/>
                  <a:moveTo>
                    <a:pt x="874620" y="6384046"/>
                  </a:moveTo>
                  <a:cubicBezTo>
                    <a:pt x="857549" y="6383699"/>
                    <a:pt x="841522" y="6392723"/>
                    <a:pt x="833160" y="6407648"/>
                  </a:cubicBezTo>
                  <a:lnTo>
                    <a:pt x="833160" y="6386823"/>
                  </a:lnTo>
                  <a:lnTo>
                    <a:pt x="815043" y="6386823"/>
                  </a:lnTo>
                  <a:lnTo>
                    <a:pt x="815043" y="6506569"/>
                  </a:lnTo>
                  <a:lnTo>
                    <a:pt x="833160" y="6506569"/>
                  </a:lnTo>
                  <a:lnTo>
                    <a:pt x="833160" y="6437845"/>
                  </a:lnTo>
                  <a:cubicBezTo>
                    <a:pt x="833160" y="6436804"/>
                    <a:pt x="833160" y="6436110"/>
                    <a:pt x="833160" y="6435415"/>
                  </a:cubicBezTo>
                  <a:cubicBezTo>
                    <a:pt x="833160" y="6415978"/>
                    <a:pt x="849187" y="6400012"/>
                    <a:pt x="868698" y="6400012"/>
                  </a:cubicBezTo>
                  <a:cubicBezTo>
                    <a:pt x="869046" y="6400012"/>
                    <a:pt x="869046" y="6400012"/>
                    <a:pt x="869394" y="6400012"/>
                  </a:cubicBezTo>
                  <a:cubicBezTo>
                    <a:pt x="890647" y="6400012"/>
                    <a:pt x="902841" y="6414243"/>
                    <a:pt x="902841" y="6436457"/>
                  </a:cubicBezTo>
                  <a:lnTo>
                    <a:pt x="902841" y="6506916"/>
                  </a:lnTo>
                  <a:lnTo>
                    <a:pt x="920958" y="6506916"/>
                  </a:lnTo>
                  <a:lnTo>
                    <a:pt x="920958" y="6432292"/>
                  </a:lnTo>
                  <a:cubicBezTo>
                    <a:pt x="920958" y="6403483"/>
                    <a:pt x="903887" y="6384046"/>
                    <a:pt x="874620" y="6384046"/>
                  </a:cubicBezTo>
                  <a:close/>
                  <a:moveTo>
                    <a:pt x="620632" y="6386823"/>
                  </a:moveTo>
                  <a:lnTo>
                    <a:pt x="620632" y="6507264"/>
                  </a:lnTo>
                  <a:lnTo>
                    <a:pt x="638750" y="6507264"/>
                  </a:lnTo>
                  <a:lnTo>
                    <a:pt x="638750" y="6386823"/>
                  </a:lnTo>
                  <a:lnTo>
                    <a:pt x="620632" y="6386823"/>
                  </a:lnTo>
                  <a:close/>
                  <a:moveTo>
                    <a:pt x="1005272" y="6608265"/>
                  </a:moveTo>
                  <a:cubicBezTo>
                    <a:pt x="979839" y="6608265"/>
                    <a:pt x="960328" y="6626661"/>
                    <a:pt x="960328" y="6652693"/>
                  </a:cubicBezTo>
                  <a:cubicBezTo>
                    <a:pt x="960328" y="6678725"/>
                    <a:pt x="979839" y="6697121"/>
                    <a:pt x="1005272" y="6697121"/>
                  </a:cubicBezTo>
                  <a:cubicBezTo>
                    <a:pt x="1024783" y="6697121"/>
                    <a:pt x="1042551" y="6685319"/>
                    <a:pt x="1047429" y="6665188"/>
                  </a:cubicBezTo>
                  <a:lnTo>
                    <a:pt x="1028615" y="6665188"/>
                  </a:lnTo>
                  <a:cubicBezTo>
                    <a:pt x="1025480" y="6675254"/>
                    <a:pt x="1016769" y="6681501"/>
                    <a:pt x="1005272" y="6681501"/>
                  </a:cubicBezTo>
                  <a:cubicBezTo>
                    <a:pt x="988897" y="6681501"/>
                    <a:pt x="978097" y="6669353"/>
                    <a:pt x="978097" y="6652693"/>
                  </a:cubicBezTo>
                  <a:cubicBezTo>
                    <a:pt x="978097" y="6636032"/>
                    <a:pt x="988897" y="6623884"/>
                    <a:pt x="1005272" y="6623884"/>
                  </a:cubicBezTo>
                  <a:cubicBezTo>
                    <a:pt x="1016769" y="6623884"/>
                    <a:pt x="1025480" y="6630132"/>
                    <a:pt x="1028615" y="6640198"/>
                  </a:cubicBezTo>
                  <a:lnTo>
                    <a:pt x="1047429" y="6640198"/>
                  </a:lnTo>
                  <a:cubicBezTo>
                    <a:pt x="1042551" y="6620066"/>
                    <a:pt x="1024783" y="6608265"/>
                    <a:pt x="1005272" y="6608265"/>
                  </a:cubicBezTo>
                  <a:close/>
                  <a:moveTo>
                    <a:pt x="1201773" y="6609654"/>
                  </a:moveTo>
                  <a:cubicBezTo>
                    <a:pt x="1196199" y="6609654"/>
                    <a:pt x="1191670" y="6614514"/>
                    <a:pt x="1191670" y="6620067"/>
                  </a:cubicBezTo>
                  <a:cubicBezTo>
                    <a:pt x="1191670" y="6625620"/>
                    <a:pt x="1196199" y="6630132"/>
                    <a:pt x="1201773" y="6630132"/>
                  </a:cubicBezTo>
                  <a:cubicBezTo>
                    <a:pt x="1207696" y="6630132"/>
                    <a:pt x="1212225" y="6625968"/>
                    <a:pt x="1212225" y="6620067"/>
                  </a:cubicBezTo>
                  <a:cubicBezTo>
                    <a:pt x="1212225" y="6614166"/>
                    <a:pt x="1207696" y="6609654"/>
                    <a:pt x="1201773" y="6609654"/>
                  </a:cubicBezTo>
                  <a:close/>
                  <a:moveTo>
                    <a:pt x="1349148" y="6618332"/>
                  </a:moveTo>
                  <a:lnTo>
                    <a:pt x="1349148" y="6639852"/>
                  </a:lnTo>
                  <a:lnTo>
                    <a:pt x="1340438" y="6639852"/>
                  </a:lnTo>
                  <a:lnTo>
                    <a:pt x="1340438" y="6653388"/>
                  </a:lnTo>
                  <a:lnTo>
                    <a:pt x="1349148" y="6653388"/>
                  </a:lnTo>
                  <a:lnTo>
                    <a:pt x="1349148" y="6684279"/>
                  </a:lnTo>
                  <a:cubicBezTo>
                    <a:pt x="1349148" y="6695386"/>
                    <a:pt x="1357510" y="6696775"/>
                    <a:pt x="1365523" y="6696775"/>
                  </a:cubicBezTo>
                  <a:cubicBezTo>
                    <a:pt x="1370401" y="6696775"/>
                    <a:pt x="1378065" y="6696080"/>
                    <a:pt x="1378065" y="6696080"/>
                  </a:cubicBezTo>
                  <a:lnTo>
                    <a:pt x="1378065" y="6682544"/>
                  </a:lnTo>
                  <a:cubicBezTo>
                    <a:pt x="1378065" y="6682544"/>
                    <a:pt x="1374930" y="6682891"/>
                    <a:pt x="1370749" y="6682891"/>
                  </a:cubicBezTo>
                  <a:cubicBezTo>
                    <a:pt x="1368310" y="6682891"/>
                    <a:pt x="1365523" y="6682197"/>
                    <a:pt x="1365523" y="6678726"/>
                  </a:cubicBezTo>
                  <a:lnTo>
                    <a:pt x="1365523" y="6653388"/>
                  </a:lnTo>
                  <a:lnTo>
                    <a:pt x="1377717" y="6653388"/>
                  </a:lnTo>
                  <a:lnTo>
                    <a:pt x="1377717" y="6639852"/>
                  </a:lnTo>
                  <a:lnTo>
                    <a:pt x="1365523" y="6639852"/>
                  </a:lnTo>
                  <a:lnTo>
                    <a:pt x="1365523" y="6618332"/>
                  </a:lnTo>
                  <a:lnTo>
                    <a:pt x="1349148" y="6618332"/>
                  </a:lnTo>
                  <a:close/>
                  <a:moveTo>
                    <a:pt x="1414649" y="6638115"/>
                  </a:moveTo>
                  <a:cubicBezTo>
                    <a:pt x="1397926" y="6638115"/>
                    <a:pt x="1385383" y="6650611"/>
                    <a:pt x="1385383" y="6667618"/>
                  </a:cubicBezTo>
                  <a:cubicBezTo>
                    <a:pt x="1385383" y="6684625"/>
                    <a:pt x="1398274" y="6697121"/>
                    <a:pt x="1414998" y="6697121"/>
                  </a:cubicBezTo>
                  <a:cubicBezTo>
                    <a:pt x="1427540" y="6697121"/>
                    <a:pt x="1438340" y="6691567"/>
                    <a:pt x="1443218" y="6679419"/>
                  </a:cubicBezTo>
                  <a:lnTo>
                    <a:pt x="1426495" y="6677683"/>
                  </a:lnTo>
                  <a:cubicBezTo>
                    <a:pt x="1424056" y="6681501"/>
                    <a:pt x="1419527" y="6683584"/>
                    <a:pt x="1414998" y="6683584"/>
                  </a:cubicBezTo>
                  <a:cubicBezTo>
                    <a:pt x="1408029" y="6683584"/>
                    <a:pt x="1402803" y="6678378"/>
                    <a:pt x="1402106" y="6672130"/>
                  </a:cubicBezTo>
                  <a:lnTo>
                    <a:pt x="1444263" y="6672130"/>
                  </a:lnTo>
                  <a:cubicBezTo>
                    <a:pt x="1444263" y="6648181"/>
                    <a:pt x="1430327" y="6638115"/>
                    <a:pt x="1414649" y="6638115"/>
                  </a:cubicBezTo>
                  <a:close/>
                  <a:moveTo>
                    <a:pt x="1057184" y="6610001"/>
                  </a:moveTo>
                  <a:lnTo>
                    <a:pt x="1057184" y="6695733"/>
                  </a:lnTo>
                  <a:lnTo>
                    <a:pt x="1073211" y="6695733"/>
                  </a:lnTo>
                  <a:lnTo>
                    <a:pt x="1073211" y="6610001"/>
                  </a:lnTo>
                  <a:lnTo>
                    <a:pt x="1057184" y="6610001"/>
                  </a:lnTo>
                  <a:close/>
                  <a:moveTo>
                    <a:pt x="1109794" y="6637768"/>
                  </a:moveTo>
                  <a:cubicBezTo>
                    <a:pt x="1096206" y="6637768"/>
                    <a:pt x="1085754" y="6644710"/>
                    <a:pt x="1085754" y="6644710"/>
                  </a:cubicBezTo>
                  <a:lnTo>
                    <a:pt x="1092025" y="6656858"/>
                  </a:lnTo>
                  <a:cubicBezTo>
                    <a:pt x="1096206" y="6654429"/>
                    <a:pt x="1103523" y="6651652"/>
                    <a:pt x="1109097" y="6651652"/>
                  </a:cubicBezTo>
                  <a:cubicBezTo>
                    <a:pt x="1115368" y="6651652"/>
                    <a:pt x="1118504" y="6654082"/>
                    <a:pt x="1118504" y="6658247"/>
                  </a:cubicBezTo>
                  <a:lnTo>
                    <a:pt x="1118156" y="6658247"/>
                  </a:lnTo>
                  <a:cubicBezTo>
                    <a:pt x="1118156" y="6660329"/>
                    <a:pt x="1117110" y="6661718"/>
                    <a:pt x="1114323" y="6661718"/>
                  </a:cubicBezTo>
                  <a:lnTo>
                    <a:pt x="1103174" y="6661718"/>
                  </a:lnTo>
                  <a:cubicBezTo>
                    <a:pt x="1090631" y="6661718"/>
                    <a:pt x="1082618" y="6668312"/>
                    <a:pt x="1082618" y="6679072"/>
                  </a:cubicBezTo>
                  <a:cubicBezTo>
                    <a:pt x="1082618" y="6688443"/>
                    <a:pt x="1090631" y="6696774"/>
                    <a:pt x="1102477" y="6696774"/>
                  </a:cubicBezTo>
                  <a:cubicBezTo>
                    <a:pt x="1108749" y="6696774"/>
                    <a:pt x="1115368" y="6694691"/>
                    <a:pt x="1118156" y="6690179"/>
                  </a:cubicBezTo>
                  <a:lnTo>
                    <a:pt x="1118156" y="6695385"/>
                  </a:lnTo>
                  <a:lnTo>
                    <a:pt x="1134182" y="6695385"/>
                  </a:lnTo>
                  <a:lnTo>
                    <a:pt x="1134182" y="6658594"/>
                  </a:lnTo>
                  <a:cubicBezTo>
                    <a:pt x="1134182" y="6643669"/>
                    <a:pt x="1122685" y="6637768"/>
                    <a:pt x="1109794" y="6637768"/>
                  </a:cubicBezTo>
                  <a:close/>
                  <a:moveTo>
                    <a:pt x="1307340" y="6637768"/>
                  </a:moveTo>
                  <a:cubicBezTo>
                    <a:pt x="1293752" y="6637768"/>
                    <a:pt x="1283300" y="6644710"/>
                    <a:pt x="1283300" y="6644710"/>
                  </a:cubicBezTo>
                  <a:lnTo>
                    <a:pt x="1289571" y="6656858"/>
                  </a:lnTo>
                  <a:cubicBezTo>
                    <a:pt x="1293752" y="6654429"/>
                    <a:pt x="1301068" y="6651652"/>
                    <a:pt x="1306643" y="6651652"/>
                  </a:cubicBezTo>
                  <a:cubicBezTo>
                    <a:pt x="1312914" y="6651652"/>
                    <a:pt x="1316050" y="6654082"/>
                    <a:pt x="1316050" y="6658247"/>
                  </a:cubicBezTo>
                  <a:lnTo>
                    <a:pt x="1315701" y="6658247"/>
                  </a:lnTo>
                  <a:cubicBezTo>
                    <a:pt x="1315701" y="6660329"/>
                    <a:pt x="1314656" y="6661718"/>
                    <a:pt x="1311869" y="6661718"/>
                  </a:cubicBezTo>
                  <a:lnTo>
                    <a:pt x="1300720" y="6661718"/>
                  </a:lnTo>
                  <a:cubicBezTo>
                    <a:pt x="1288178" y="6661718"/>
                    <a:pt x="1280164" y="6668312"/>
                    <a:pt x="1280164" y="6679072"/>
                  </a:cubicBezTo>
                  <a:cubicBezTo>
                    <a:pt x="1280164" y="6688443"/>
                    <a:pt x="1288178" y="6696774"/>
                    <a:pt x="1300023" y="6696774"/>
                  </a:cubicBezTo>
                  <a:cubicBezTo>
                    <a:pt x="1306295" y="6696774"/>
                    <a:pt x="1312914" y="6694691"/>
                    <a:pt x="1315701" y="6690179"/>
                  </a:cubicBezTo>
                  <a:lnTo>
                    <a:pt x="1315701" y="6695385"/>
                  </a:lnTo>
                  <a:lnTo>
                    <a:pt x="1331728" y="6695385"/>
                  </a:lnTo>
                  <a:lnTo>
                    <a:pt x="1331728" y="6658594"/>
                  </a:lnTo>
                  <a:cubicBezTo>
                    <a:pt x="1331728" y="6643669"/>
                    <a:pt x="1320231" y="6637768"/>
                    <a:pt x="1307340" y="6637768"/>
                  </a:cubicBezTo>
                  <a:close/>
                  <a:moveTo>
                    <a:pt x="1178082" y="6638462"/>
                  </a:moveTo>
                  <a:cubicBezTo>
                    <a:pt x="1171114" y="6638462"/>
                    <a:pt x="1165539" y="6642280"/>
                    <a:pt x="1163449" y="6648181"/>
                  </a:cubicBezTo>
                  <a:lnTo>
                    <a:pt x="1163449" y="6639157"/>
                  </a:lnTo>
                  <a:lnTo>
                    <a:pt x="1147770" y="6639157"/>
                  </a:lnTo>
                  <a:lnTo>
                    <a:pt x="1147770" y="6695386"/>
                  </a:lnTo>
                  <a:lnTo>
                    <a:pt x="1163797" y="6695386"/>
                  </a:lnTo>
                  <a:lnTo>
                    <a:pt x="1163797" y="6668659"/>
                  </a:lnTo>
                  <a:cubicBezTo>
                    <a:pt x="1163797" y="6658941"/>
                    <a:pt x="1167630" y="6655123"/>
                    <a:pt x="1175643" y="6655123"/>
                  </a:cubicBezTo>
                  <a:lnTo>
                    <a:pt x="1182263" y="6655123"/>
                  </a:lnTo>
                  <a:lnTo>
                    <a:pt x="1182611" y="6655123"/>
                  </a:lnTo>
                  <a:lnTo>
                    <a:pt x="1182611" y="6638809"/>
                  </a:lnTo>
                  <a:cubicBezTo>
                    <a:pt x="1180869" y="6638462"/>
                    <a:pt x="1179476" y="6638462"/>
                    <a:pt x="1178082" y="6638462"/>
                  </a:cubicBezTo>
                  <a:close/>
                  <a:moveTo>
                    <a:pt x="1186792" y="6639504"/>
                  </a:moveTo>
                  <a:lnTo>
                    <a:pt x="1186792" y="6653040"/>
                  </a:lnTo>
                  <a:lnTo>
                    <a:pt x="1194457" y="6653040"/>
                  </a:lnTo>
                  <a:lnTo>
                    <a:pt x="1194457" y="6695732"/>
                  </a:lnTo>
                  <a:lnTo>
                    <a:pt x="1210483" y="6695732"/>
                  </a:lnTo>
                  <a:lnTo>
                    <a:pt x="1210831" y="6695732"/>
                  </a:lnTo>
                  <a:lnTo>
                    <a:pt x="1210831" y="6639504"/>
                  </a:lnTo>
                  <a:lnTo>
                    <a:pt x="1186792" y="6639504"/>
                  </a:lnTo>
                  <a:close/>
                  <a:moveTo>
                    <a:pt x="1218845" y="6639504"/>
                  </a:moveTo>
                  <a:lnTo>
                    <a:pt x="1238008" y="6695733"/>
                  </a:lnTo>
                  <a:lnTo>
                    <a:pt x="1257867" y="6695733"/>
                  </a:lnTo>
                  <a:lnTo>
                    <a:pt x="1278074" y="6639504"/>
                  </a:lnTo>
                  <a:lnTo>
                    <a:pt x="1261351" y="6639504"/>
                  </a:lnTo>
                  <a:lnTo>
                    <a:pt x="1248460" y="6678378"/>
                  </a:lnTo>
                  <a:lnTo>
                    <a:pt x="1236265" y="6639504"/>
                  </a:lnTo>
                  <a:lnTo>
                    <a:pt x="1218845" y="6639504"/>
                  </a:lnTo>
                  <a:close/>
                  <a:moveTo>
                    <a:pt x="924094" y="6609307"/>
                  </a:moveTo>
                  <a:cubicBezTo>
                    <a:pt x="918519" y="6609307"/>
                    <a:pt x="911899" y="6612084"/>
                    <a:pt x="911899" y="6622149"/>
                  </a:cubicBezTo>
                  <a:lnTo>
                    <a:pt x="911551" y="6641239"/>
                  </a:lnTo>
                  <a:lnTo>
                    <a:pt x="902144" y="6641239"/>
                  </a:lnTo>
                  <a:lnTo>
                    <a:pt x="902144" y="6647487"/>
                  </a:lnTo>
                  <a:lnTo>
                    <a:pt x="911551" y="6647487"/>
                  </a:lnTo>
                  <a:lnTo>
                    <a:pt x="911551" y="6695386"/>
                  </a:lnTo>
                  <a:lnTo>
                    <a:pt x="919216" y="6695386"/>
                  </a:lnTo>
                  <a:lnTo>
                    <a:pt x="919216" y="6647487"/>
                  </a:lnTo>
                  <a:lnTo>
                    <a:pt x="930365" y="6647487"/>
                  </a:lnTo>
                  <a:lnTo>
                    <a:pt x="930365" y="6641239"/>
                  </a:lnTo>
                  <a:lnTo>
                    <a:pt x="919216" y="6641239"/>
                  </a:lnTo>
                  <a:lnTo>
                    <a:pt x="919216" y="6622844"/>
                  </a:lnTo>
                  <a:cubicBezTo>
                    <a:pt x="919216" y="6617637"/>
                    <a:pt x="920958" y="6615555"/>
                    <a:pt x="925836" y="6615555"/>
                  </a:cubicBezTo>
                  <a:cubicBezTo>
                    <a:pt x="927926" y="6615555"/>
                    <a:pt x="931410" y="6616249"/>
                    <a:pt x="931410" y="6616249"/>
                  </a:cubicBezTo>
                  <a:lnTo>
                    <a:pt x="931410" y="6609654"/>
                  </a:lnTo>
                  <a:cubicBezTo>
                    <a:pt x="931410" y="6609654"/>
                    <a:pt x="927926" y="6609307"/>
                    <a:pt x="924094" y="6609307"/>
                  </a:cubicBezTo>
                  <a:close/>
                  <a:moveTo>
                    <a:pt x="624813" y="6610001"/>
                  </a:moveTo>
                  <a:lnTo>
                    <a:pt x="624813" y="6695733"/>
                  </a:lnTo>
                  <a:lnTo>
                    <a:pt x="632478" y="6695733"/>
                  </a:lnTo>
                  <a:lnTo>
                    <a:pt x="632478" y="6662412"/>
                  </a:lnTo>
                  <a:lnTo>
                    <a:pt x="647808" y="6662412"/>
                  </a:lnTo>
                  <a:cubicBezTo>
                    <a:pt x="667667" y="6662412"/>
                    <a:pt x="677422" y="6650264"/>
                    <a:pt x="677422" y="6636033"/>
                  </a:cubicBezTo>
                  <a:cubicBezTo>
                    <a:pt x="677422" y="6621802"/>
                    <a:pt x="667667" y="6610001"/>
                    <a:pt x="647808" y="6610001"/>
                  </a:cubicBezTo>
                  <a:lnTo>
                    <a:pt x="624813" y="6610001"/>
                  </a:lnTo>
                  <a:close/>
                  <a:moveTo>
                    <a:pt x="785776" y="6618678"/>
                  </a:moveTo>
                  <a:lnTo>
                    <a:pt x="785776" y="6641586"/>
                  </a:lnTo>
                  <a:lnTo>
                    <a:pt x="776369" y="6641586"/>
                  </a:lnTo>
                  <a:lnTo>
                    <a:pt x="776369" y="6647834"/>
                  </a:lnTo>
                  <a:lnTo>
                    <a:pt x="785776" y="6647834"/>
                  </a:lnTo>
                  <a:lnTo>
                    <a:pt x="785776" y="6684626"/>
                  </a:lnTo>
                  <a:cubicBezTo>
                    <a:pt x="785776" y="6694691"/>
                    <a:pt x="792744" y="6696080"/>
                    <a:pt x="798319" y="6696080"/>
                  </a:cubicBezTo>
                  <a:cubicBezTo>
                    <a:pt x="802848" y="6696080"/>
                    <a:pt x="806680" y="6695732"/>
                    <a:pt x="806680" y="6695732"/>
                  </a:cubicBezTo>
                  <a:lnTo>
                    <a:pt x="806680" y="6689485"/>
                  </a:lnTo>
                  <a:cubicBezTo>
                    <a:pt x="806680" y="6689485"/>
                    <a:pt x="804590" y="6689832"/>
                    <a:pt x="801106" y="6689832"/>
                  </a:cubicBezTo>
                  <a:cubicBezTo>
                    <a:pt x="796925" y="6689832"/>
                    <a:pt x="793441" y="6689485"/>
                    <a:pt x="793441" y="6684626"/>
                  </a:cubicBezTo>
                  <a:lnTo>
                    <a:pt x="793441" y="6647834"/>
                  </a:lnTo>
                  <a:lnTo>
                    <a:pt x="807029" y="6647834"/>
                  </a:lnTo>
                  <a:lnTo>
                    <a:pt x="807029" y="6641586"/>
                  </a:lnTo>
                  <a:lnTo>
                    <a:pt x="793441" y="6641586"/>
                  </a:lnTo>
                  <a:lnTo>
                    <a:pt x="793441" y="6618678"/>
                  </a:lnTo>
                  <a:lnTo>
                    <a:pt x="785776" y="6618678"/>
                  </a:lnTo>
                  <a:close/>
                  <a:moveTo>
                    <a:pt x="867303" y="6640198"/>
                  </a:moveTo>
                  <a:cubicBezTo>
                    <a:pt x="851625" y="6640198"/>
                    <a:pt x="839082" y="6651999"/>
                    <a:pt x="839082" y="6668660"/>
                  </a:cubicBezTo>
                  <a:cubicBezTo>
                    <a:pt x="839082" y="6685320"/>
                    <a:pt x="851625" y="6697122"/>
                    <a:pt x="867303" y="6697122"/>
                  </a:cubicBezTo>
                  <a:cubicBezTo>
                    <a:pt x="882981" y="6697122"/>
                    <a:pt x="895523" y="6685320"/>
                    <a:pt x="895523" y="6668660"/>
                  </a:cubicBezTo>
                  <a:cubicBezTo>
                    <a:pt x="895523" y="6652347"/>
                    <a:pt x="882981" y="6640198"/>
                    <a:pt x="867303" y="6640198"/>
                  </a:cubicBezTo>
                  <a:close/>
                  <a:moveTo>
                    <a:pt x="706688" y="6640198"/>
                  </a:moveTo>
                  <a:cubicBezTo>
                    <a:pt x="697281" y="6640198"/>
                    <a:pt x="689616" y="6644363"/>
                    <a:pt x="685784" y="6647140"/>
                  </a:cubicBezTo>
                  <a:lnTo>
                    <a:pt x="689268" y="6652694"/>
                  </a:lnTo>
                  <a:cubicBezTo>
                    <a:pt x="693797" y="6649570"/>
                    <a:pt x="699372" y="6646793"/>
                    <a:pt x="705991" y="6646793"/>
                  </a:cubicBezTo>
                  <a:cubicBezTo>
                    <a:pt x="713308" y="6646793"/>
                    <a:pt x="719579" y="6649917"/>
                    <a:pt x="719579" y="6658247"/>
                  </a:cubicBezTo>
                  <a:lnTo>
                    <a:pt x="719231" y="6659983"/>
                  </a:lnTo>
                  <a:cubicBezTo>
                    <a:pt x="719231" y="6662759"/>
                    <a:pt x="717837" y="6664842"/>
                    <a:pt x="714005" y="6664842"/>
                  </a:cubicBezTo>
                  <a:lnTo>
                    <a:pt x="701114" y="6664842"/>
                  </a:lnTo>
                  <a:cubicBezTo>
                    <a:pt x="689964" y="6664842"/>
                    <a:pt x="682648" y="6670742"/>
                    <a:pt x="682648" y="6680808"/>
                  </a:cubicBezTo>
                  <a:cubicBezTo>
                    <a:pt x="682648" y="6690526"/>
                    <a:pt x="690662" y="6697468"/>
                    <a:pt x="702507" y="6697468"/>
                  </a:cubicBezTo>
                  <a:cubicBezTo>
                    <a:pt x="709127" y="6697468"/>
                    <a:pt x="716443" y="6694692"/>
                    <a:pt x="719579" y="6689138"/>
                  </a:cubicBezTo>
                  <a:lnTo>
                    <a:pt x="719579" y="6695733"/>
                  </a:lnTo>
                  <a:lnTo>
                    <a:pt x="727244" y="6695733"/>
                  </a:lnTo>
                  <a:lnTo>
                    <a:pt x="727244" y="6658594"/>
                  </a:lnTo>
                  <a:cubicBezTo>
                    <a:pt x="727244" y="6647487"/>
                    <a:pt x="719579" y="6640198"/>
                    <a:pt x="706688" y="6640198"/>
                  </a:cubicBezTo>
                  <a:close/>
                  <a:moveTo>
                    <a:pt x="767659" y="6640545"/>
                  </a:moveTo>
                  <a:cubicBezTo>
                    <a:pt x="761040" y="6640545"/>
                    <a:pt x="754420" y="6643322"/>
                    <a:pt x="751285" y="6650611"/>
                  </a:cubicBezTo>
                  <a:lnTo>
                    <a:pt x="751285" y="6641239"/>
                  </a:lnTo>
                  <a:lnTo>
                    <a:pt x="743968" y="6641239"/>
                  </a:lnTo>
                  <a:lnTo>
                    <a:pt x="743968" y="6695385"/>
                  </a:lnTo>
                  <a:lnTo>
                    <a:pt x="751285" y="6695385"/>
                  </a:lnTo>
                  <a:lnTo>
                    <a:pt x="751285" y="6665188"/>
                  </a:lnTo>
                  <a:cubicBezTo>
                    <a:pt x="751285" y="6652693"/>
                    <a:pt x="757904" y="6648181"/>
                    <a:pt x="767659" y="6648181"/>
                  </a:cubicBezTo>
                  <a:lnTo>
                    <a:pt x="771492" y="6648181"/>
                  </a:lnTo>
                  <a:lnTo>
                    <a:pt x="771840" y="6640892"/>
                  </a:lnTo>
                  <a:cubicBezTo>
                    <a:pt x="770098" y="6640545"/>
                    <a:pt x="769053" y="6640545"/>
                    <a:pt x="767659" y="6640545"/>
                  </a:cubicBezTo>
                  <a:close/>
                </a:path>
              </a:pathLst>
            </a:custGeom>
            <a:solidFill>
              <a:schemeClr val="bg1">
                <a:lumMod val="95000"/>
              </a:schemeClr>
            </a:solidFill>
            <a:ln w="9525"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EECB9D9E-47A6-BB8A-2B6D-197CC540C0B7}"/>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5268942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18">
            <a:extLst>
              <a:ext uri="{FF2B5EF4-FFF2-40B4-BE49-F238E27FC236}">
                <a16:creationId xmlns:a16="http://schemas.microsoft.com/office/drawing/2014/main" id="{2AD2A6A2-8D37-1A4B-8D7B-C8B7685A6788}"/>
              </a:ext>
            </a:extLst>
          </p:cNvPr>
          <p:cNvGrpSpPr/>
          <p:nvPr userDrawn="1"/>
        </p:nvGrpSpPr>
        <p:grpSpPr>
          <a:xfrm>
            <a:off x="-11574" y="3426942"/>
            <a:ext cx="12220608" cy="3442634"/>
            <a:chOff x="-11574" y="3426942"/>
            <a:chExt cx="12220608" cy="3442634"/>
          </a:xfrm>
        </p:grpSpPr>
        <p:sp>
          <p:nvSpPr>
            <p:cNvPr id="16" name="Freeform 15">
              <a:extLst>
                <a:ext uri="{FF2B5EF4-FFF2-40B4-BE49-F238E27FC236}">
                  <a16:creationId xmlns:a16="http://schemas.microsoft.com/office/drawing/2014/main" id="{A5EBCDDE-BA74-6604-2B7C-3EBD214D69C9}"/>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solidFill>
              <a:schemeClr val="bg1">
                <a:lumMod val="95000"/>
              </a:schemeClr>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F41EDDB-66A5-D2EF-19F8-32BF9A51514E}"/>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57780"/>
            <a:ext cx="3292474"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a:extLst>
              <a:ext uri="{FF2B5EF4-FFF2-40B4-BE49-F238E27FC236}">
                <a16:creationId xmlns:a16="http://schemas.microsoft.com/office/drawing/2014/main" id="{BAC36853-863A-E697-74A3-E59BA61FC6F9}"/>
              </a:ext>
            </a:extLst>
          </p:cNvPr>
          <p:cNvGrpSpPr/>
          <p:nvPr userDrawn="1"/>
        </p:nvGrpSpPr>
        <p:grpSpPr>
          <a:xfrm>
            <a:off x="-11574" y="3426942"/>
            <a:ext cx="12220608" cy="3442634"/>
            <a:chOff x="-11574" y="3426942"/>
            <a:chExt cx="12220608" cy="3442634"/>
          </a:xfrm>
          <a:solidFill>
            <a:schemeClr val="tx1">
              <a:lumMod val="75000"/>
              <a:lumOff val="25000"/>
            </a:schemeClr>
          </a:solidFill>
        </p:grpSpPr>
        <p:sp>
          <p:nvSpPr>
            <p:cNvPr id="17" name="Freeform 16">
              <a:extLst>
                <a:ext uri="{FF2B5EF4-FFF2-40B4-BE49-F238E27FC236}">
                  <a16:creationId xmlns:a16="http://schemas.microsoft.com/office/drawing/2014/main" id="{35006B7E-C43F-B2BD-02E4-DF35C4E51BF0}"/>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grp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C0A8A76-6B42-1BB3-A06D-EDBBEA16D4FF}"/>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grp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6">
            <a:extLst>
              <a:ext uri="{FF2B5EF4-FFF2-40B4-BE49-F238E27FC236}">
                <a16:creationId xmlns:a16="http://schemas.microsoft.com/office/drawing/2014/main" id="{AE485AAF-8C45-2006-832C-40FED950A8E6}"/>
              </a:ext>
            </a:extLst>
          </p:cNvPr>
          <p:cNvSpPr>
            <a:spLocks noGrp="1"/>
          </p:cNvSpPr>
          <p:nvPr>
            <p:ph type="pic" sz="quarter" idx="30"/>
          </p:nvPr>
        </p:nvSpPr>
        <p:spPr>
          <a:xfrm>
            <a:off x="6" y="4"/>
            <a:ext cx="12191995" cy="6857997"/>
          </a:xfrm>
          <a:custGeom>
            <a:avLst/>
            <a:gdLst>
              <a:gd name="connsiteX0" fmla="*/ 1550324 w 12191995"/>
              <a:gd name="connsiteY0" fmla="*/ 6668101 h 6857997"/>
              <a:gd name="connsiteX1" fmla="*/ 1550324 w 12191995"/>
              <a:gd name="connsiteY1" fmla="*/ 6672260 h 6857997"/>
              <a:gd name="connsiteX2" fmla="*/ 1539538 w 12191995"/>
              <a:gd name="connsiteY2" fmla="*/ 6682312 h 6857997"/>
              <a:gd name="connsiteX3" fmla="*/ 1531537 w 12191995"/>
              <a:gd name="connsiteY3" fmla="*/ 6675726 h 6857997"/>
              <a:gd name="connsiteX4" fmla="*/ 1539538 w 12191995"/>
              <a:gd name="connsiteY4" fmla="*/ 6669488 h 6857997"/>
              <a:gd name="connsiteX5" fmla="*/ 1545453 w 12191995"/>
              <a:gd name="connsiteY5" fmla="*/ 6669488 h 6857997"/>
              <a:gd name="connsiteX6" fmla="*/ 1550324 w 12191995"/>
              <a:gd name="connsiteY6" fmla="*/ 6668101 h 6857997"/>
              <a:gd name="connsiteX7" fmla="*/ 1353059 w 12191995"/>
              <a:gd name="connsiteY7" fmla="*/ 6668101 h 6857997"/>
              <a:gd name="connsiteX8" fmla="*/ 1353059 w 12191995"/>
              <a:gd name="connsiteY8" fmla="*/ 6672260 h 6857997"/>
              <a:gd name="connsiteX9" fmla="*/ 1342274 w 12191995"/>
              <a:gd name="connsiteY9" fmla="*/ 6682312 h 6857997"/>
              <a:gd name="connsiteX10" fmla="*/ 1334272 w 12191995"/>
              <a:gd name="connsiteY10" fmla="*/ 6675726 h 6857997"/>
              <a:gd name="connsiteX11" fmla="*/ 1342274 w 12191995"/>
              <a:gd name="connsiteY11" fmla="*/ 6669488 h 6857997"/>
              <a:gd name="connsiteX12" fmla="*/ 1348188 w 12191995"/>
              <a:gd name="connsiteY12" fmla="*/ 6669488 h 6857997"/>
              <a:gd name="connsiteX13" fmla="*/ 1353059 w 12191995"/>
              <a:gd name="connsiteY13" fmla="*/ 6668101 h 6857997"/>
              <a:gd name="connsiteX14" fmla="*/ 954701 w 12191995"/>
              <a:gd name="connsiteY14" fmla="*/ 6665328 h 6857997"/>
              <a:gd name="connsiteX15" fmla="*/ 954701 w 12191995"/>
              <a:gd name="connsiteY15" fmla="*/ 6672953 h 6857997"/>
              <a:gd name="connsiteX16" fmla="*/ 938349 w 12191995"/>
              <a:gd name="connsiteY16" fmla="*/ 6687163 h 6857997"/>
              <a:gd name="connsiteX17" fmla="*/ 925825 w 12191995"/>
              <a:gd name="connsiteY17" fmla="*/ 6677112 h 6857997"/>
              <a:gd name="connsiteX18" fmla="*/ 937653 w 12191995"/>
              <a:gd name="connsiteY18" fmla="*/ 6667408 h 6857997"/>
              <a:gd name="connsiteX19" fmla="*/ 947743 w 12191995"/>
              <a:gd name="connsiteY19" fmla="*/ 6667408 h 6857997"/>
              <a:gd name="connsiteX20" fmla="*/ 954701 w 12191995"/>
              <a:gd name="connsiteY20" fmla="*/ 6665328 h 6857997"/>
              <a:gd name="connsiteX21" fmla="*/ 1648435 w 12191995"/>
              <a:gd name="connsiteY21" fmla="*/ 6647998 h 6857997"/>
              <a:gd name="connsiteX22" fmla="*/ 1660960 w 12191995"/>
              <a:gd name="connsiteY22" fmla="*/ 6658396 h 6857997"/>
              <a:gd name="connsiteX23" fmla="*/ 1635910 w 12191995"/>
              <a:gd name="connsiteY23" fmla="*/ 6658396 h 6857997"/>
              <a:gd name="connsiteX24" fmla="*/ 1648435 w 12191995"/>
              <a:gd name="connsiteY24" fmla="*/ 6647998 h 6857997"/>
              <a:gd name="connsiteX25" fmla="*/ 1102215 w 12191995"/>
              <a:gd name="connsiteY25" fmla="*/ 6643493 h 6857997"/>
              <a:gd name="connsiteX26" fmla="*/ 1122742 w 12191995"/>
              <a:gd name="connsiteY26" fmla="*/ 6665328 h 6857997"/>
              <a:gd name="connsiteX27" fmla="*/ 1102215 w 12191995"/>
              <a:gd name="connsiteY27" fmla="*/ 6687164 h 6857997"/>
              <a:gd name="connsiteX28" fmla="*/ 1081688 w 12191995"/>
              <a:gd name="connsiteY28" fmla="*/ 6665328 h 6857997"/>
              <a:gd name="connsiteX29" fmla="*/ 1102215 w 12191995"/>
              <a:gd name="connsiteY29" fmla="*/ 6643493 h 6857997"/>
              <a:gd name="connsiteX30" fmla="*/ 1002713 w 12191995"/>
              <a:gd name="connsiteY30" fmla="*/ 6637253 h 6857997"/>
              <a:gd name="connsiteX31" fmla="*/ 986362 w 12191995"/>
              <a:gd name="connsiteY31" fmla="*/ 6647304 h 6857997"/>
              <a:gd name="connsiteX32" fmla="*/ 986362 w 12191995"/>
              <a:gd name="connsiteY32" fmla="*/ 6637947 h 6857997"/>
              <a:gd name="connsiteX33" fmla="*/ 979055 w 12191995"/>
              <a:gd name="connsiteY33" fmla="*/ 6637947 h 6857997"/>
              <a:gd name="connsiteX34" fmla="*/ 979055 w 12191995"/>
              <a:gd name="connsiteY34" fmla="*/ 6692015 h 6857997"/>
              <a:gd name="connsiteX35" fmla="*/ 986362 w 12191995"/>
              <a:gd name="connsiteY35" fmla="*/ 6692015 h 6857997"/>
              <a:gd name="connsiteX36" fmla="*/ 986362 w 12191995"/>
              <a:gd name="connsiteY36" fmla="*/ 6661861 h 6857997"/>
              <a:gd name="connsiteX37" fmla="*/ 1002713 w 12191995"/>
              <a:gd name="connsiteY37" fmla="*/ 6644878 h 6857997"/>
              <a:gd name="connsiteX38" fmla="*/ 1006541 w 12191995"/>
              <a:gd name="connsiteY38" fmla="*/ 6644878 h 6857997"/>
              <a:gd name="connsiteX39" fmla="*/ 1006888 w 12191995"/>
              <a:gd name="connsiteY39" fmla="*/ 6637600 h 6857997"/>
              <a:gd name="connsiteX40" fmla="*/ 1002713 w 12191995"/>
              <a:gd name="connsiteY40" fmla="*/ 6637253 h 6857997"/>
              <a:gd name="connsiteX41" fmla="*/ 1102215 w 12191995"/>
              <a:gd name="connsiteY41" fmla="*/ 6636907 h 6857997"/>
              <a:gd name="connsiteX42" fmla="*/ 1074034 w 12191995"/>
              <a:gd name="connsiteY42" fmla="*/ 6665328 h 6857997"/>
              <a:gd name="connsiteX43" fmla="*/ 1102215 w 12191995"/>
              <a:gd name="connsiteY43" fmla="*/ 6693750 h 6857997"/>
              <a:gd name="connsiteX44" fmla="*/ 1130396 w 12191995"/>
              <a:gd name="connsiteY44" fmla="*/ 6665328 h 6857997"/>
              <a:gd name="connsiteX45" fmla="*/ 1102215 w 12191995"/>
              <a:gd name="connsiteY45" fmla="*/ 6636907 h 6857997"/>
              <a:gd name="connsiteX46" fmla="*/ 941829 w 12191995"/>
              <a:gd name="connsiteY46" fmla="*/ 6636907 h 6857997"/>
              <a:gd name="connsiteX47" fmla="*/ 920954 w 12191995"/>
              <a:gd name="connsiteY47" fmla="*/ 6643839 h 6857997"/>
              <a:gd name="connsiteX48" fmla="*/ 924433 w 12191995"/>
              <a:gd name="connsiteY48" fmla="*/ 6649385 h 6857997"/>
              <a:gd name="connsiteX49" fmla="*/ 941133 w 12191995"/>
              <a:gd name="connsiteY49" fmla="*/ 6643492 h 6857997"/>
              <a:gd name="connsiteX50" fmla="*/ 954701 w 12191995"/>
              <a:gd name="connsiteY50" fmla="*/ 6654930 h 6857997"/>
              <a:gd name="connsiteX51" fmla="*/ 954354 w 12191995"/>
              <a:gd name="connsiteY51" fmla="*/ 6656663 h 6857997"/>
              <a:gd name="connsiteX52" fmla="*/ 949135 w 12191995"/>
              <a:gd name="connsiteY52" fmla="*/ 6661515 h 6857997"/>
              <a:gd name="connsiteX53" fmla="*/ 936262 w 12191995"/>
              <a:gd name="connsiteY53" fmla="*/ 6661515 h 6857997"/>
              <a:gd name="connsiteX54" fmla="*/ 917823 w 12191995"/>
              <a:gd name="connsiteY54" fmla="*/ 6677459 h 6857997"/>
              <a:gd name="connsiteX55" fmla="*/ 937653 w 12191995"/>
              <a:gd name="connsiteY55" fmla="*/ 6694095 h 6857997"/>
              <a:gd name="connsiteX56" fmla="*/ 954701 w 12191995"/>
              <a:gd name="connsiteY56" fmla="*/ 6685777 h 6857997"/>
              <a:gd name="connsiteX57" fmla="*/ 954701 w 12191995"/>
              <a:gd name="connsiteY57" fmla="*/ 6692362 h 6857997"/>
              <a:gd name="connsiteX58" fmla="*/ 962356 w 12191995"/>
              <a:gd name="connsiteY58" fmla="*/ 6692362 h 6857997"/>
              <a:gd name="connsiteX59" fmla="*/ 962356 w 12191995"/>
              <a:gd name="connsiteY59" fmla="*/ 6655277 h 6857997"/>
              <a:gd name="connsiteX60" fmla="*/ 941829 w 12191995"/>
              <a:gd name="connsiteY60" fmla="*/ 6636907 h 6857997"/>
              <a:gd name="connsiteX61" fmla="*/ 1453257 w 12191995"/>
              <a:gd name="connsiteY61" fmla="*/ 6636214 h 6857997"/>
              <a:gd name="connsiteX62" fmla="*/ 1472392 w 12191995"/>
              <a:gd name="connsiteY62" fmla="*/ 6692364 h 6857997"/>
              <a:gd name="connsiteX63" fmla="*/ 1492223 w 12191995"/>
              <a:gd name="connsiteY63" fmla="*/ 6692364 h 6857997"/>
              <a:gd name="connsiteX64" fmla="*/ 1512402 w 12191995"/>
              <a:gd name="connsiteY64" fmla="*/ 6636214 h 6857997"/>
              <a:gd name="connsiteX65" fmla="*/ 1495702 w 12191995"/>
              <a:gd name="connsiteY65" fmla="*/ 6636214 h 6857997"/>
              <a:gd name="connsiteX66" fmla="*/ 1482829 w 12191995"/>
              <a:gd name="connsiteY66" fmla="*/ 6675033 h 6857997"/>
              <a:gd name="connsiteX67" fmla="*/ 1470652 w 12191995"/>
              <a:gd name="connsiteY67" fmla="*/ 6636214 h 6857997"/>
              <a:gd name="connsiteX68" fmla="*/ 1421249 w 12191995"/>
              <a:gd name="connsiteY68" fmla="*/ 6636214 h 6857997"/>
              <a:gd name="connsiteX69" fmla="*/ 1421249 w 12191995"/>
              <a:gd name="connsiteY69" fmla="*/ 6649731 h 6857997"/>
              <a:gd name="connsiteX70" fmla="*/ 1428903 w 12191995"/>
              <a:gd name="connsiteY70" fmla="*/ 6649731 h 6857997"/>
              <a:gd name="connsiteX71" fmla="*/ 1428903 w 12191995"/>
              <a:gd name="connsiteY71" fmla="*/ 6692362 h 6857997"/>
              <a:gd name="connsiteX72" fmla="*/ 1444908 w 12191995"/>
              <a:gd name="connsiteY72" fmla="*/ 6692362 h 6857997"/>
              <a:gd name="connsiteX73" fmla="*/ 1445255 w 12191995"/>
              <a:gd name="connsiteY73" fmla="*/ 6692362 h 6857997"/>
              <a:gd name="connsiteX74" fmla="*/ 1445255 w 12191995"/>
              <a:gd name="connsiteY74" fmla="*/ 6636214 h 6857997"/>
              <a:gd name="connsiteX75" fmla="*/ 1412551 w 12191995"/>
              <a:gd name="connsiteY75" fmla="*/ 6635174 h 6857997"/>
              <a:gd name="connsiteX76" fmla="*/ 1397939 w 12191995"/>
              <a:gd name="connsiteY76" fmla="*/ 6644879 h 6857997"/>
              <a:gd name="connsiteX77" fmla="*/ 1397939 w 12191995"/>
              <a:gd name="connsiteY77" fmla="*/ 6635868 h 6857997"/>
              <a:gd name="connsiteX78" fmla="*/ 1382283 w 12191995"/>
              <a:gd name="connsiteY78" fmla="*/ 6635868 h 6857997"/>
              <a:gd name="connsiteX79" fmla="*/ 1382283 w 12191995"/>
              <a:gd name="connsiteY79" fmla="*/ 6692017 h 6857997"/>
              <a:gd name="connsiteX80" fmla="*/ 1398287 w 12191995"/>
              <a:gd name="connsiteY80" fmla="*/ 6692017 h 6857997"/>
              <a:gd name="connsiteX81" fmla="*/ 1398287 w 12191995"/>
              <a:gd name="connsiteY81" fmla="*/ 6665328 h 6857997"/>
              <a:gd name="connsiteX82" fmla="*/ 1410116 w 12191995"/>
              <a:gd name="connsiteY82" fmla="*/ 6651811 h 6857997"/>
              <a:gd name="connsiteX83" fmla="*/ 1416726 w 12191995"/>
              <a:gd name="connsiteY83" fmla="*/ 6651811 h 6857997"/>
              <a:gd name="connsiteX84" fmla="*/ 1417074 w 12191995"/>
              <a:gd name="connsiteY84" fmla="*/ 6651811 h 6857997"/>
              <a:gd name="connsiteX85" fmla="*/ 1417074 w 12191995"/>
              <a:gd name="connsiteY85" fmla="*/ 6635521 h 6857997"/>
              <a:gd name="connsiteX86" fmla="*/ 1412551 w 12191995"/>
              <a:gd name="connsiteY86" fmla="*/ 6635174 h 6857997"/>
              <a:gd name="connsiteX87" fmla="*/ 1648783 w 12191995"/>
              <a:gd name="connsiteY87" fmla="*/ 6634827 h 6857997"/>
              <a:gd name="connsiteX88" fmla="*/ 1619558 w 12191995"/>
              <a:gd name="connsiteY88" fmla="*/ 6664288 h 6857997"/>
              <a:gd name="connsiteX89" fmla="*/ 1649131 w 12191995"/>
              <a:gd name="connsiteY89" fmla="*/ 6693749 h 6857997"/>
              <a:gd name="connsiteX90" fmla="*/ 1677312 w 12191995"/>
              <a:gd name="connsiteY90" fmla="*/ 6676072 h 6857997"/>
              <a:gd name="connsiteX91" fmla="*/ 1660612 w 12191995"/>
              <a:gd name="connsiteY91" fmla="*/ 6674339 h 6857997"/>
              <a:gd name="connsiteX92" fmla="*/ 1649131 w 12191995"/>
              <a:gd name="connsiteY92" fmla="*/ 6680231 h 6857997"/>
              <a:gd name="connsiteX93" fmla="*/ 1636258 w 12191995"/>
              <a:gd name="connsiteY93" fmla="*/ 6668794 h 6857997"/>
              <a:gd name="connsiteX94" fmla="*/ 1678355 w 12191995"/>
              <a:gd name="connsiteY94" fmla="*/ 6668794 h 6857997"/>
              <a:gd name="connsiteX95" fmla="*/ 1648783 w 12191995"/>
              <a:gd name="connsiteY95" fmla="*/ 6634827 h 6857997"/>
              <a:gd name="connsiteX96" fmla="*/ 1541626 w 12191995"/>
              <a:gd name="connsiteY96" fmla="*/ 6634481 h 6857997"/>
              <a:gd name="connsiteX97" fmla="*/ 1517620 w 12191995"/>
              <a:gd name="connsiteY97" fmla="*/ 6641413 h 6857997"/>
              <a:gd name="connsiteX98" fmla="*/ 1523882 w 12191995"/>
              <a:gd name="connsiteY98" fmla="*/ 6653544 h 6857997"/>
              <a:gd name="connsiteX99" fmla="*/ 1540930 w 12191995"/>
              <a:gd name="connsiteY99" fmla="*/ 6648345 h 6857997"/>
              <a:gd name="connsiteX100" fmla="*/ 1550324 w 12191995"/>
              <a:gd name="connsiteY100" fmla="*/ 6654931 h 6857997"/>
              <a:gd name="connsiteX101" fmla="*/ 1549976 w 12191995"/>
              <a:gd name="connsiteY101" fmla="*/ 6654931 h 6857997"/>
              <a:gd name="connsiteX102" fmla="*/ 1546149 w 12191995"/>
              <a:gd name="connsiteY102" fmla="*/ 6658397 h 6857997"/>
              <a:gd name="connsiteX103" fmla="*/ 1535016 w 12191995"/>
              <a:gd name="connsiteY103" fmla="*/ 6658397 h 6857997"/>
              <a:gd name="connsiteX104" fmla="*/ 1514489 w 12191995"/>
              <a:gd name="connsiteY104" fmla="*/ 6675726 h 6857997"/>
              <a:gd name="connsiteX105" fmla="*/ 1534320 w 12191995"/>
              <a:gd name="connsiteY105" fmla="*/ 6693403 h 6857997"/>
              <a:gd name="connsiteX106" fmla="*/ 1549976 w 12191995"/>
              <a:gd name="connsiteY106" fmla="*/ 6686817 h 6857997"/>
              <a:gd name="connsiteX107" fmla="*/ 1549976 w 12191995"/>
              <a:gd name="connsiteY107" fmla="*/ 6692016 h 6857997"/>
              <a:gd name="connsiteX108" fmla="*/ 1565980 w 12191995"/>
              <a:gd name="connsiteY108" fmla="*/ 6692016 h 6857997"/>
              <a:gd name="connsiteX109" fmla="*/ 1565980 w 12191995"/>
              <a:gd name="connsiteY109" fmla="*/ 6655277 h 6857997"/>
              <a:gd name="connsiteX110" fmla="*/ 1541626 w 12191995"/>
              <a:gd name="connsiteY110" fmla="*/ 6634481 h 6857997"/>
              <a:gd name="connsiteX111" fmla="*/ 1344361 w 12191995"/>
              <a:gd name="connsiteY111" fmla="*/ 6634481 h 6857997"/>
              <a:gd name="connsiteX112" fmla="*/ 1320355 w 12191995"/>
              <a:gd name="connsiteY112" fmla="*/ 6641413 h 6857997"/>
              <a:gd name="connsiteX113" fmla="*/ 1326618 w 12191995"/>
              <a:gd name="connsiteY113" fmla="*/ 6653544 h 6857997"/>
              <a:gd name="connsiteX114" fmla="*/ 1343665 w 12191995"/>
              <a:gd name="connsiteY114" fmla="*/ 6648345 h 6857997"/>
              <a:gd name="connsiteX115" fmla="*/ 1353059 w 12191995"/>
              <a:gd name="connsiteY115" fmla="*/ 6654931 h 6857997"/>
              <a:gd name="connsiteX116" fmla="*/ 1352711 w 12191995"/>
              <a:gd name="connsiteY116" fmla="*/ 6654931 h 6857997"/>
              <a:gd name="connsiteX117" fmla="*/ 1348884 w 12191995"/>
              <a:gd name="connsiteY117" fmla="*/ 6658397 h 6857997"/>
              <a:gd name="connsiteX118" fmla="*/ 1337751 w 12191995"/>
              <a:gd name="connsiteY118" fmla="*/ 6658397 h 6857997"/>
              <a:gd name="connsiteX119" fmla="*/ 1317224 w 12191995"/>
              <a:gd name="connsiteY119" fmla="*/ 6675726 h 6857997"/>
              <a:gd name="connsiteX120" fmla="*/ 1337055 w 12191995"/>
              <a:gd name="connsiteY120" fmla="*/ 6693403 h 6857997"/>
              <a:gd name="connsiteX121" fmla="*/ 1352711 w 12191995"/>
              <a:gd name="connsiteY121" fmla="*/ 6686817 h 6857997"/>
              <a:gd name="connsiteX122" fmla="*/ 1352711 w 12191995"/>
              <a:gd name="connsiteY122" fmla="*/ 6692016 h 6857997"/>
              <a:gd name="connsiteX123" fmla="*/ 1368715 w 12191995"/>
              <a:gd name="connsiteY123" fmla="*/ 6692016 h 6857997"/>
              <a:gd name="connsiteX124" fmla="*/ 1368715 w 12191995"/>
              <a:gd name="connsiteY124" fmla="*/ 6655277 h 6857997"/>
              <a:gd name="connsiteX125" fmla="*/ 1344361 w 12191995"/>
              <a:gd name="connsiteY125" fmla="*/ 6634481 h 6857997"/>
              <a:gd name="connsiteX126" fmla="*/ 1020804 w 12191995"/>
              <a:gd name="connsiteY126" fmla="*/ 6615418 h 6857997"/>
              <a:gd name="connsiteX127" fmla="*/ 1020804 w 12191995"/>
              <a:gd name="connsiteY127" fmla="*/ 6638294 h 6857997"/>
              <a:gd name="connsiteX128" fmla="*/ 1011410 w 12191995"/>
              <a:gd name="connsiteY128" fmla="*/ 6638294 h 6857997"/>
              <a:gd name="connsiteX129" fmla="*/ 1011410 w 12191995"/>
              <a:gd name="connsiteY129" fmla="*/ 6644532 h 6857997"/>
              <a:gd name="connsiteX130" fmla="*/ 1020804 w 12191995"/>
              <a:gd name="connsiteY130" fmla="*/ 6644532 h 6857997"/>
              <a:gd name="connsiteX131" fmla="*/ 1020804 w 12191995"/>
              <a:gd name="connsiteY131" fmla="*/ 6681272 h 6857997"/>
              <a:gd name="connsiteX132" fmla="*/ 1033329 w 12191995"/>
              <a:gd name="connsiteY132" fmla="*/ 6692710 h 6857997"/>
              <a:gd name="connsiteX133" fmla="*/ 1041679 w 12191995"/>
              <a:gd name="connsiteY133" fmla="*/ 6692363 h 6857997"/>
              <a:gd name="connsiteX134" fmla="*/ 1041679 w 12191995"/>
              <a:gd name="connsiteY134" fmla="*/ 6686124 h 6857997"/>
              <a:gd name="connsiteX135" fmla="*/ 1036113 w 12191995"/>
              <a:gd name="connsiteY135" fmla="*/ 6686471 h 6857997"/>
              <a:gd name="connsiteX136" fmla="*/ 1028459 w 12191995"/>
              <a:gd name="connsiteY136" fmla="*/ 6681272 h 6857997"/>
              <a:gd name="connsiteX137" fmla="*/ 1028459 w 12191995"/>
              <a:gd name="connsiteY137" fmla="*/ 6644532 h 6857997"/>
              <a:gd name="connsiteX138" fmla="*/ 1042027 w 12191995"/>
              <a:gd name="connsiteY138" fmla="*/ 6644532 h 6857997"/>
              <a:gd name="connsiteX139" fmla="*/ 1042027 w 12191995"/>
              <a:gd name="connsiteY139" fmla="*/ 6638294 h 6857997"/>
              <a:gd name="connsiteX140" fmla="*/ 1028459 w 12191995"/>
              <a:gd name="connsiteY140" fmla="*/ 6638294 h 6857997"/>
              <a:gd name="connsiteX141" fmla="*/ 1028459 w 12191995"/>
              <a:gd name="connsiteY141" fmla="*/ 6615418 h 6857997"/>
              <a:gd name="connsiteX142" fmla="*/ 1583375 w 12191995"/>
              <a:gd name="connsiteY142" fmla="*/ 6615071 h 6857997"/>
              <a:gd name="connsiteX143" fmla="*/ 1583375 w 12191995"/>
              <a:gd name="connsiteY143" fmla="*/ 6636560 h 6857997"/>
              <a:gd name="connsiteX144" fmla="*/ 1574677 w 12191995"/>
              <a:gd name="connsiteY144" fmla="*/ 6636560 h 6857997"/>
              <a:gd name="connsiteX145" fmla="*/ 1574677 w 12191995"/>
              <a:gd name="connsiteY145" fmla="*/ 6650078 h 6857997"/>
              <a:gd name="connsiteX146" fmla="*/ 1583375 w 12191995"/>
              <a:gd name="connsiteY146" fmla="*/ 6650078 h 6857997"/>
              <a:gd name="connsiteX147" fmla="*/ 1583375 w 12191995"/>
              <a:gd name="connsiteY147" fmla="*/ 6680925 h 6857997"/>
              <a:gd name="connsiteX148" fmla="*/ 1599727 w 12191995"/>
              <a:gd name="connsiteY148" fmla="*/ 6693403 h 6857997"/>
              <a:gd name="connsiteX149" fmla="*/ 1612252 w 12191995"/>
              <a:gd name="connsiteY149" fmla="*/ 6692709 h 6857997"/>
              <a:gd name="connsiteX150" fmla="*/ 1612252 w 12191995"/>
              <a:gd name="connsiteY150" fmla="*/ 6679192 h 6857997"/>
              <a:gd name="connsiteX151" fmla="*/ 1604946 w 12191995"/>
              <a:gd name="connsiteY151" fmla="*/ 6679538 h 6857997"/>
              <a:gd name="connsiteX152" fmla="*/ 1599727 w 12191995"/>
              <a:gd name="connsiteY152" fmla="*/ 6675380 h 6857997"/>
              <a:gd name="connsiteX153" fmla="*/ 1599727 w 12191995"/>
              <a:gd name="connsiteY153" fmla="*/ 6650078 h 6857997"/>
              <a:gd name="connsiteX154" fmla="*/ 1611904 w 12191995"/>
              <a:gd name="connsiteY154" fmla="*/ 6650078 h 6857997"/>
              <a:gd name="connsiteX155" fmla="*/ 1611904 w 12191995"/>
              <a:gd name="connsiteY155" fmla="*/ 6636560 h 6857997"/>
              <a:gd name="connsiteX156" fmla="*/ 1599727 w 12191995"/>
              <a:gd name="connsiteY156" fmla="*/ 6636560 h 6857997"/>
              <a:gd name="connsiteX157" fmla="*/ 1599727 w 12191995"/>
              <a:gd name="connsiteY157" fmla="*/ 6615071 h 6857997"/>
              <a:gd name="connsiteX158" fmla="*/ 867724 w 12191995"/>
              <a:gd name="connsiteY158" fmla="*/ 6612992 h 6857997"/>
              <a:gd name="connsiteX159" fmla="*/ 883727 w 12191995"/>
              <a:gd name="connsiteY159" fmla="*/ 6612992 h 6857997"/>
              <a:gd name="connsiteX160" fmla="*/ 904602 w 12191995"/>
              <a:gd name="connsiteY160" fmla="*/ 6632402 h 6857997"/>
              <a:gd name="connsiteX161" fmla="*/ 883727 w 12191995"/>
              <a:gd name="connsiteY161" fmla="*/ 6652158 h 6857997"/>
              <a:gd name="connsiteX162" fmla="*/ 867724 w 12191995"/>
              <a:gd name="connsiteY162" fmla="*/ 6652158 h 6857997"/>
              <a:gd name="connsiteX163" fmla="*/ 867724 w 12191995"/>
              <a:gd name="connsiteY163" fmla="*/ 6613339 h 6857997"/>
              <a:gd name="connsiteX164" fmla="*/ 1291826 w 12191995"/>
              <a:gd name="connsiteY164" fmla="*/ 6606753 h 6857997"/>
              <a:gd name="connsiteX165" fmla="*/ 1291826 w 12191995"/>
              <a:gd name="connsiteY165" fmla="*/ 6692364 h 6857997"/>
              <a:gd name="connsiteX166" fmla="*/ 1307830 w 12191995"/>
              <a:gd name="connsiteY166" fmla="*/ 6692364 h 6857997"/>
              <a:gd name="connsiteX167" fmla="*/ 1307830 w 12191995"/>
              <a:gd name="connsiteY167" fmla="*/ 6606753 h 6857997"/>
              <a:gd name="connsiteX168" fmla="*/ 860070 w 12191995"/>
              <a:gd name="connsiteY168" fmla="*/ 6606753 h 6857997"/>
              <a:gd name="connsiteX169" fmla="*/ 860070 w 12191995"/>
              <a:gd name="connsiteY169" fmla="*/ 6692364 h 6857997"/>
              <a:gd name="connsiteX170" fmla="*/ 867724 w 12191995"/>
              <a:gd name="connsiteY170" fmla="*/ 6692364 h 6857997"/>
              <a:gd name="connsiteX171" fmla="*/ 867724 w 12191995"/>
              <a:gd name="connsiteY171" fmla="*/ 6659090 h 6857997"/>
              <a:gd name="connsiteX172" fmla="*/ 883032 w 12191995"/>
              <a:gd name="connsiteY172" fmla="*/ 6659090 h 6857997"/>
              <a:gd name="connsiteX173" fmla="*/ 912604 w 12191995"/>
              <a:gd name="connsiteY173" fmla="*/ 6632748 h 6857997"/>
              <a:gd name="connsiteX174" fmla="*/ 883032 w 12191995"/>
              <a:gd name="connsiteY174" fmla="*/ 6606753 h 6857997"/>
              <a:gd name="connsiteX175" fmla="*/ 1436209 w 12191995"/>
              <a:gd name="connsiteY175" fmla="*/ 6606406 h 6857997"/>
              <a:gd name="connsiteX176" fmla="*/ 1426120 w 12191995"/>
              <a:gd name="connsiteY176" fmla="*/ 6616804 h 6857997"/>
              <a:gd name="connsiteX177" fmla="*/ 1436209 w 12191995"/>
              <a:gd name="connsiteY177" fmla="*/ 6626855 h 6857997"/>
              <a:gd name="connsiteX178" fmla="*/ 1446647 w 12191995"/>
              <a:gd name="connsiteY178" fmla="*/ 6616804 h 6857997"/>
              <a:gd name="connsiteX179" fmla="*/ 1436209 w 12191995"/>
              <a:gd name="connsiteY179" fmla="*/ 6606406 h 6857997"/>
              <a:gd name="connsiteX180" fmla="*/ 1158925 w 12191995"/>
              <a:gd name="connsiteY180" fmla="*/ 6606059 h 6857997"/>
              <a:gd name="connsiteX181" fmla="*/ 1146748 w 12191995"/>
              <a:gd name="connsiteY181" fmla="*/ 6618883 h 6857997"/>
              <a:gd name="connsiteX182" fmla="*/ 1146400 w 12191995"/>
              <a:gd name="connsiteY182" fmla="*/ 6637946 h 6857997"/>
              <a:gd name="connsiteX183" fmla="*/ 1137007 w 12191995"/>
              <a:gd name="connsiteY183" fmla="*/ 6637946 h 6857997"/>
              <a:gd name="connsiteX184" fmla="*/ 1137007 w 12191995"/>
              <a:gd name="connsiteY184" fmla="*/ 6644185 h 6857997"/>
              <a:gd name="connsiteX185" fmla="*/ 1146400 w 12191995"/>
              <a:gd name="connsiteY185" fmla="*/ 6644185 h 6857997"/>
              <a:gd name="connsiteX186" fmla="*/ 1146400 w 12191995"/>
              <a:gd name="connsiteY186" fmla="*/ 6692016 h 6857997"/>
              <a:gd name="connsiteX187" fmla="*/ 1154054 w 12191995"/>
              <a:gd name="connsiteY187" fmla="*/ 6692016 h 6857997"/>
              <a:gd name="connsiteX188" fmla="*/ 1154054 w 12191995"/>
              <a:gd name="connsiteY188" fmla="*/ 6644185 h 6857997"/>
              <a:gd name="connsiteX189" fmla="*/ 1165187 w 12191995"/>
              <a:gd name="connsiteY189" fmla="*/ 6644185 h 6857997"/>
              <a:gd name="connsiteX190" fmla="*/ 1165187 w 12191995"/>
              <a:gd name="connsiteY190" fmla="*/ 6637946 h 6857997"/>
              <a:gd name="connsiteX191" fmla="*/ 1154054 w 12191995"/>
              <a:gd name="connsiteY191" fmla="*/ 6637946 h 6857997"/>
              <a:gd name="connsiteX192" fmla="*/ 1154054 w 12191995"/>
              <a:gd name="connsiteY192" fmla="*/ 6619576 h 6857997"/>
              <a:gd name="connsiteX193" fmla="*/ 1160665 w 12191995"/>
              <a:gd name="connsiteY193" fmla="*/ 6612298 h 6857997"/>
              <a:gd name="connsiteX194" fmla="*/ 1166231 w 12191995"/>
              <a:gd name="connsiteY194" fmla="*/ 6612991 h 6857997"/>
              <a:gd name="connsiteX195" fmla="*/ 1166231 w 12191995"/>
              <a:gd name="connsiteY195" fmla="*/ 6606406 h 6857997"/>
              <a:gd name="connsiteX196" fmla="*/ 1158925 w 12191995"/>
              <a:gd name="connsiteY196" fmla="*/ 6606059 h 6857997"/>
              <a:gd name="connsiteX197" fmla="*/ 1239988 w 12191995"/>
              <a:gd name="connsiteY197" fmla="*/ 6605020 h 6857997"/>
              <a:gd name="connsiteX198" fmla="*/ 1195108 w 12191995"/>
              <a:gd name="connsiteY198" fmla="*/ 6649385 h 6857997"/>
              <a:gd name="connsiteX199" fmla="*/ 1239988 w 12191995"/>
              <a:gd name="connsiteY199" fmla="*/ 6693750 h 6857997"/>
              <a:gd name="connsiteX200" fmla="*/ 1282086 w 12191995"/>
              <a:gd name="connsiteY200" fmla="*/ 6661863 h 6857997"/>
              <a:gd name="connsiteX201" fmla="*/ 1263298 w 12191995"/>
              <a:gd name="connsiteY201" fmla="*/ 6661863 h 6857997"/>
              <a:gd name="connsiteX202" fmla="*/ 1239988 w 12191995"/>
              <a:gd name="connsiteY202" fmla="*/ 6678153 h 6857997"/>
              <a:gd name="connsiteX203" fmla="*/ 1212852 w 12191995"/>
              <a:gd name="connsiteY203" fmla="*/ 6649385 h 6857997"/>
              <a:gd name="connsiteX204" fmla="*/ 1239988 w 12191995"/>
              <a:gd name="connsiteY204" fmla="*/ 6620617 h 6857997"/>
              <a:gd name="connsiteX205" fmla="*/ 1263298 w 12191995"/>
              <a:gd name="connsiteY205" fmla="*/ 6636907 h 6857997"/>
              <a:gd name="connsiteX206" fmla="*/ 1282086 w 12191995"/>
              <a:gd name="connsiteY206" fmla="*/ 6636907 h 6857997"/>
              <a:gd name="connsiteX207" fmla="*/ 1239988 w 12191995"/>
              <a:gd name="connsiteY207" fmla="*/ 6605020 h 6857997"/>
              <a:gd name="connsiteX208" fmla="*/ 1499179 w 12191995"/>
              <a:gd name="connsiteY208" fmla="*/ 6443852 h 6857997"/>
              <a:gd name="connsiteX209" fmla="*/ 1534318 w 12191995"/>
              <a:gd name="connsiteY209" fmla="*/ 6449051 h 6857997"/>
              <a:gd name="connsiteX210" fmla="*/ 1534318 w 12191995"/>
              <a:gd name="connsiteY210" fmla="*/ 6460142 h 6857997"/>
              <a:gd name="connsiteX211" fmla="*/ 1494308 w 12191995"/>
              <a:gd name="connsiteY211" fmla="*/ 6492376 h 6857997"/>
              <a:gd name="connsiteX212" fmla="*/ 1464040 w 12191995"/>
              <a:gd name="connsiteY212" fmla="*/ 6468461 h 6857997"/>
              <a:gd name="connsiteX213" fmla="*/ 1464040 w 12191995"/>
              <a:gd name="connsiteY213" fmla="*/ 6468114 h 6857997"/>
              <a:gd name="connsiteX214" fmla="*/ 1499179 w 12191995"/>
              <a:gd name="connsiteY214" fmla="*/ 6443852 h 6857997"/>
              <a:gd name="connsiteX215" fmla="*/ 1244160 w 12191995"/>
              <a:gd name="connsiteY215" fmla="*/ 6397409 h 6857997"/>
              <a:gd name="connsiteX216" fmla="*/ 1289041 w 12191995"/>
              <a:gd name="connsiteY216" fmla="*/ 6442813 h 6857997"/>
              <a:gd name="connsiteX217" fmla="*/ 1289041 w 12191995"/>
              <a:gd name="connsiteY217" fmla="*/ 6444546 h 6857997"/>
              <a:gd name="connsiteX218" fmla="*/ 1288693 w 12191995"/>
              <a:gd name="connsiteY218" fmla="*/ 6446626 h 6857997"/>
              <a:gd name="connsiteX219" fmla="*/ 1244509 w 12191995"/>
              <a:gd name="connsiteY219" fmla="*/ 6490991 h 6857997"/>
              <a:gd name="connsiteX220" fmla="*/ 1199975 w 12191995"/>
              <a:gd name="connsiteY220" fmla="*/ 6445932 h 6857997"/>
              <a:gd name="connsiteX221" fmla="*/ 1199975 w 12191995"/>
              <a:gd name="connsiteY221" fmla="*/ 6444200 h 6857997"/>
              <a:gd name="connsiteX222" fmla="*/ 1199975 w 12191995"/>
              <a:gd name="connsiteY222" fmla="*/ 6443853 h 6857997"/>
              <a:gd name="connsiteX223" fmla="*/ 1244160 w 12191995"/>
              <a:gd name="connsiteY223" fmla="*/ 6397409 h 6857997"/>
              <a:gd name="connsiteX224" fmla="*/ 1905191 w 12191995"/>
              <a:gd name="connsiteY224" fmla="*/ 6396368 h 6857997"/>
              <a:gd name="connsiteX225" fmla="*/ 1943809 w 12191995"/>
              <a:gd name="connsiteY225" fmla="*/ 6436920 h 6857997"/>
              <a:gd name="connsiteX226" fmla="*/ 1865877 w 12191995"/>
              <a:gd name="connsiteY226" fmla="*/ 6436920 h 6857997"/>
              <a:gd name="connsiteX227" fmla="*/ 1905191 w 12191995"/>
              <a:gd name="connsiteY227" fmla="*/ 6396368 h 6857997"/>
              <a:gd name="connsiteX228" fmla="*/ 1675222 w 12191995"/>
              <a:gd name="connsiteY228" fmla="*/ 6383892 h 6857997"/>
              <a:gd name="connsiteX229" fmla="*/ 1675222 w 12191995"/>
              <a:gd name="connsiteY229" fmla="*/ 6504162 h 6857997"/>
              <a:gd name="connsiteX230" fmla="*/ 1693313 w 12191995"/>
              <a:gd name="connsiteY230" fmla="*/ 6504162 h 6857997"/>
              <a:gd name="connsiteX231" fmla="*/ 1693313 w 12191995"/>
              <a:gd name="connsiteY231" fmla="*/ 6383892 h 6857997"/>
              <a:gd name="connsiteX232" fmla="*/ 855892 w 12191995"/>
              <a:gd name="connsiteY232" fmla="*/ 6383892 h 6857997"/>
              <a:gd name="connsiteX233" fmla="*/ 855892 w 12191995"/>
              <a:gd name="connsiteY233" fmla="*/ 6504162 h 6857997"/>
              <a:gd name="connsiteX234" fmla="*/ 873982 w 12191995"/>
              <a:gd name="connsiteY234" fmla="*/ 6504162 h 6857997"/>
              <a:gd name="connsiteX235" fmla="*/ 873982 w 12191995"/>
              <a:gd name="connsiteY235" fmla="*/ 6383892 h 6857997"/>
              <a:gd name="connsiteX236" fmla="*/ 1718362 w 12191995"/>
              <a:gd name="connsiteY236" fmla="*/ 6383891 h 6857997"/>
              <a:gd name="connsiteX237" fmla="*/ 1770549 w 12191995"/>
              <a:gd name="connsiteY237" fmla="*/ 6505201 h 6857997"/>
              <a:gd name="connsiteX238" fmla="*/ 1786205 w 12191995"/>
              <a:gd name="connsiteY238" fmla="*/ 6505201 h 6857997"/>
              <a:gd name="connsiteX239" fmla="*/ 1838739 w 12191995"/>
              <a:gd name="connsiteY239" fmla="*/ 6383891 h 6857997"/>
              <a:gd name="connsiteX240" fmla="*/ 1819605 w 12191995"/>
              <a:gd name="connsiteY240" fmla="*/ 6383891 h 6857997"/>
              <a:gd name="connsiteX241" fmla="*/ 1778551 w 12191995"/>
              <a:gd name="connsiteY241" fmla="*/ 6483712 h 6857997"/>
              <a:gd name="connsiteX242" fmla="*/ 1738193 w 12191995"/>
              <a:gd name="connsiteY242" fmla="*/ 6383891 h 6857997"/>
              <a:gd name="connsiteX243" fmla="*/ 1316177 w 12191995"/>
              <a:gd name="connsiteY243" fmla="*/ 6383891 h 6857997"/>
              <a:gd name="connsiteX244" fmla="*/ 1368364 w 12191995"/>
              <a:gd name="connsiteY244" fmla="*/ 6505201 h 6857997"/>
              <a:gd name="connsiteX245" fmla="*/ 1384368 w 12191995"/>
              <a:gd name="connsiteY245" fmla="*/ 6505201 h 6857997"/>
              <a:gd name="connsiteX246" fmla="*/ 1436902 w 12191995"/>
              <a:gd name="connsiteY246" fmla="*/ 6383891 h 6857997"/>
              <a:gd name="connsiteX247" fmla="*/ 1417419 w 12191995"/>
              <a:gd name="connsiteY247" fmla="*/ 6383891 h 6857997"/>
              <a:gd name="connsiteX248" fmla="*/ 1376714 w 12191995"/>
              <a:gd name="connsiteY248" fmla="*/ 6483712 h 6857997"/>
              <a:gd name="connsiteX249" fmla="*/ 1336008 w 12191995"/>
              <a:gd name="connsiteY249" fmla="*/ 6383891 h 6857997"/>
              <a:gd name="connsiteX250" fmla="*/ 1500223 w 12191995"/>
              <a:gd name="connsiteY250" fmla="*/ 6382158 h 6857997"/>
              <a:gd name="connsiteX251" fmla="*/ 1456386 w 12191995"/>
              <a:gd name="connsiteY251" fmla="*/ 6392556 h 6857997"/>
              <a:gd name="connsiteX252" fmla="*/ 1461605 w 12191995"/>
              <a:gd name="connsiteY252" fmla="*/ 6407113 h 6857997"/>
              <a:gd name="connsiteX253" fmla="*/ 1498136 w 12191995"/>
              <a:gd name="connsiteY253" fmla="*/ 6398448 h 6857997"/>
              <a:gd name="connsiteX254" fmla="*/ 1533970 w 12191995"/>
              <a:gd name="connsiteY254" fmla="*/ 6431028 h 6857997"/>
              <a:gd name="connsiteX255" fmla="*/ 1533970 w 12191995"/>
              <a:gd name="connsiteY255" fmla="*/ 6435187 h 6857997"/>
              <a:gd name="connsiteX256" fmla="*/ 1497092 w 12191995"/>
              <a:gd name="connsiteY256" fmla="*/ 6429988 h 6857997"/>
              <a:gd name="connsiteX257" fmla="*/ 1445601 w 12191995"/>
              <a:gd name="connsiteY257" fmla="*/ 6469501 h 6857997"/>
              <a:gd name="connsiteX258" fmla="*/ 1490481 w 12191995"/>
              <a:gd name="connsiteY258" fmla="*/ 6506933 h 6857997"/>
              <a:gd name="connsiteX259" fmla="*/ 1533970 w 12191995"/>
              <a:gd name="connsiteY259" fmla="*/ 6486484 h 6857997"/>
              <a:gd name="connsiteX260" fmla="*/ 1533970 w 12191995"/>
              <a:gd name="connsiteY260" fmla="*/ 6504160 h 6857997"/>
              <a:gd name="connsiteX261" fmla="*/ 1551714 w 12191995"/>
              <a:gd name="connsiteY261" fmla="*/ 6504160 h 6857997"/>
              <a:gd name="connsiteX262" fmla="*/ 1551714 w 12191995"/>
              <a:gd name="connsiteY262" fmla="*/ 6430681 h 6857997"/>
              <a:gd name="connsiteX263" fmla="*/ 1539188 w 12191995"/>
              <a:gd name="connsiteY263" fmla="*/ 6395329 h 6857997"/>
              <a:gd name="connsiteX264" fmla="*/ 1500223 w 12191995"/>
              <a:gd name="connsiteY264" fmla="*/ 6382158 h 6857997"/>
              <a:gd name="connsiteX265" fmla="*/ 1905539 w 12191995"/>
              <a:gd name="connsiteY265" fmla="*/ 6381464 h 6857997"/>
              <a:gd name="connsiteX266" fmla="*/ 1847785 w 12191995"/>
              <a:gd name="connsiteY266" fmla="*/ 6444199 h 6857997"/>
              <a:gd name="connsiteX267" fmla="*/ 1907974 w 12191995"/>
              <a:gd name="connsiteY267" fmla="*/ 6506933 h 6857997"/>
              <a:gd name="connsiteX268" fmla="*/ 1957726 w 12191995"/>
              <a:gd name="connsiteY268" fmla="*/ 6484404 h 6857997"/>
              <a:gd name="connsiteX269" fmla="*/ 1946593 w 12191995"/>
              <a:gd name="connsiteY269" fmla="*/ 6474353 h 6857997"/>
              <a:gd name="connsiteX270" fmla="*/ 1908670 w 12191995"/>
              <a:gd name="connsiteY270" fmla="*/ 6491336 h 6857997"/>
              <a:gd name="connsiteX271" fmla="*/ 1865877 w 12191995"/>
              <a:gd name="connsiteY271" fmla="*/ 6451477 h 6857997"/>
              <a:gd name="connsiteX272" fmla="*/ 1961552 w 12191995"/>
              <a:gd name="connsiteY272" fmla="*/ 6451477 h 6857997"/>
              <a:gd name="connsiteX273" fmla="*/ 1961901 w 12191995"/>
              <a:gd name="connsiteY273" fmla="*/ 6445238 h 6857997"/>
              <a:gd name="connsiteX274" fmla="*/ 1905539 w 12191995"/>
              <a:gd name="connsiteY274" fmla="*/ 6381464 h 6857997"/>
              <a:gd name="connsiteX275" fmla="*/ 1244509 w 12191995"/>
              <a:gd name="connsiteY275" fmla="*/ 6381118 h 6857997"/>
              <a:gd name="connsiteX276" fmla="*/ 1181536 w 12191995"/>
              <a:gd name="connsiteY276" fmla="*/ 6443853 h 6857997"/>
              <a:gd name="connsiteX277" fmla="*/ 1181536 w 12191995"/>
              <a:gd name="connsiteY277" fmla="*/ 6444546 h 6857997"/>
              <a:gd name="connsiteX278" fmla="*/ 1243465 w 12191995"/>
              <a:gd name="connsiteY278" fmla="*/ 6506588 h 6857997"/>
              <a:gd name="connsiteX279" fmla="*/ 1244160 w 12191995"/>
              <a:gd name="connsiteY279" fmla="*/ 6506588 h 6857997"/>
              <a:gd name="connsiteX280" fmla="*/ 1244856 w 12191995"/>
              <a:gd name="connsiteY280" fmla="*/ 6506588 h 6857997"/>
              <a:gd name="connsiteX281" fmla="*/ 1307481 w 12191995"/>
              <a:gd name="connsiteY281" fmla="*/ 6444200 h 6857997"/>
              <a:gd name="connsiteX282" fmla="*/ 1307481 w 12191995"/>
              <a:gd name="connsiteY282" fmla="*/ 6443506 h 6857997"/>
              <a:gd name="connsiteX283" fmla="*/ 1244509 w 12191995"/>
              <a:gd name="connsiteY283" fmla="*/ 6381118 h 6857997"/>
              <a:gd name="connsiteX284" fmla="*/ 1109518 w 12191995"/>
              <a:gd name="connsiteY284" fmla="*/ 6381118 h 6857997"/>
              <a:gd name="connsiteX285" fmla="*/ 1068117 w 12191995"/>
              <a:gd name="connsiteY285" fmla="*/ 6404686 h 6857997"/>
              <a:gd name="connsiteX286" fmla="*/ 1068117 w 12191995"/>
              <a:gd name="connsiteY286" fmla="*/ 6383891 h 6857997"/>
              <a:gd name="connsiteX287" fmla="*/ 1050025 w 12191995"/>
              <a:gd name="connsiteY287" fmla="*/ 6383891 h 6857997"/>
              <a:gd name="connsiteX288" fmla="*/ 1050025 w 12191995"/>
              <a:gd name="connsiteY288" fmla="*/ 6503467 h 6857997"/>
              <a:gd name="connsiteX289" fmla="*/ 1068117 w 12191995"/>
              <a:gd name="connsiteY289" fmla="*/ 6503467 h 6857997"/>
              <a:gd name="connsiteX290" fmla="*/ 1068117 w 12191995"/>
              <a:gd name="connsiteY290" fmla="*/ 6434841 h 6857997"/>
              <a:gd name="connsiteX291" fmla="*/ 1068117 w 12191995"/>
              <a:gd name="connsiteY291" fmla="*/ 6432414 h 6857997"/>
              <a:gd name="connsiteX292" fmla="*/ 1103604 w 12191995"/>
              <a:gd name="connsiteY292" fmla="*/ 6397061 h 6857997"/>
              <a:gd name="connsiteX293" fmla="*/ 1104300 w 12191995"/>
              <a:gd name="connsiteY293" fmla="*/ 6397061 h 6857997"/>
              <a:gd name="connsiteX294" fmla="*/ 1137699 w 12191995"/>
              <a:gd name="connsiteY294" fmla="*/ 6433454 h 6857997"/>
              <a:gd name="connsiteX295" fmla="*/ 1137699 w 12191995"/>
              <a:gd name="connsiteY295" fmla="*/ 6503813 h 6857997"/>
              <a:gd name="connsiteX296" fmla="*/ 1155791 w 12191995"/>
              <a:gd name="connsiteY296" fmla="*/ 6503813 h 6857997"/>
              <a:gd name="connsiteX297" fmla="*/ 1155791 w 12191995"/>
              <a:gd name="connsiteY297" fmla="*/ 6429295 h 6857997"/>
              <a:gd name="connsiteX298" fmla="*/ 1109518 w 12191995"/>
              <a:gd name="connsiteY298" fmla="*/ 6381118 h 6857997"/>
              <a:gd name="connsiteX299" fmla="*/ 970702 w 12191995"/>
              <a:gd name="connsiteY299" fmla="*/ 6381118 h 6857997"/>
              <a:gd name="connsiteX300" fmla="*/ 929301 w 12191995"/>
              <a:gd name="connsiteY300" fmla="*/ 6404686 h 6857997"/>
              <a:gd name="connsiteX301" fmla="*/ 929301 w 12191995"/>
              <a:gd name="connsiteY301" fmla="*/ 6383891 h 6857997"/>
              <a:gd name="connsiteX302" fmla="*/ 911210 w 12191995"/>
              <a:gd name="connsiteY302" fmla="*/ 6383891 h 6857997"/>
              <a:gd name="connsiteX303" fmla="*/ 911210 w 12191995"/>
              <a:gd name="connsiteY303" fmla="*/ 6503467 h 6857997"/>
              <a:gd name="connsiteX304" fmla="*/ 929301 w 12191995"/>
              <a:gd name="connsiteY304" fmla="*/ 6503467 h 6857997"/>
              <a:gd name="connsiteX305" fmla="*/ 929301 w 12191995"/>
              <a:gd name="connsiteY305" fmla="*/ 6434841 h 6857997"/>
              <a:gd name="connsiteX306" fmla="*/ 929301 w 12191995"/>
              <a:gd name="connsiteY306" fmla="*/ 6432414 h 6857997"/>
              <a:gd name="connsiteX307" fmla="*/ 964788 w 12191995"/>
              <a:gd name="connsiteY307" fmla="*/ 6397061 h 6857997"/>
              <a:gd name="connsiteX308" fmla="*/ 965484 w 12191995"/>
              <a:gd name="connsiteY308" fmla="*/ 6397061 h 6857997"/>
              <a:gd name="connsiteX309" fmla="*/ 998883 w 12191995"/>
              <a:gd name="connsiteY309" fmla="*/ 6433454 h 6857997"/>
              <a:gd name="connsiteX310" fmla="*/ 998883 w 12191995"/>
              <a:gd name="connsiteY310" fmla="*/ 6503813 h 6857997"/>
              <a:gd name="connsiteX311" fmla="*/ 1016975 w 12191995"/>
              <a:gd name="connsiteY311" fmla="*/ 6503813 h 6857997"/>
              <a:gd name="connsiteX312" fmla="*/ 1016975 w 12191995"/>
              <a:gd name="connsiteY312" fmla="*/ 6429295 h 6857997"/>
              <a:gd name="connsiteX313" fmla="*/ 970702 w 12191995"/>
              <a:gd name="connsiteY313" fmla="*/ 6381118 h 6857997"/>
              <a:gd name="connsiteX314" fmla="*/ 741603 w 12191995"/>
              <a:gd name="connsiteY314" fmla="*/ 6354690 h 6857997"/>
              <a:gd name="connsiteX315" fmla="*/ 716032 w 12191995"/>
              <a:gd name="connsiteY315" fmla="*/ 6373147 h 6857997"/>
              <a:gd name="connsiteX316" fmla="*/ 716032 w 12191995"/>
              <a:gd name="connsiteY316" fmla="*/ 6459103 h 6857997"/>
              <a:gd name="connsiteX317" fmla="*/ 760912 w 12191995"/>
              <a:gd name="connsiteY317" fmla="*/ 6503814 h 6857997"/>
              <a:gd name="connsiteX318" fmla="*/ 791528 w 12191995"/>
              <a:gd name="connsiteY318" fmla="*/ 6503814 h 6857997"/>
              <a:gd name="connsiteX319" fmla="*/ 766827 w 12191995"/>
              <a:gd name="connsiteY319" fmla="*/ 6459103 h 6857997"/>
              <a:gd name="connsiteX320" fmla="*/ 767175 w 12191995"/>
              <a:gd name="connsiteY320" fmla="*/ 6373147 h 6857997"/>
              <a:gd name="connsiteX321" fmla="*/ 741603 w 12191995"/>
              <a:gd name="connsiteY321" fmla="*/ 6354690 h 6857997"/>
              <a:gd name="connsiteX322" fmla="*/ 677240 w 12191995"/>
              <a:gd name="connsiteY322" fmla="*/ 6354690 h 6857997"/>
              <a:gd name="connsiteX323" fmla="*/ 651668 w 12191995"/>
              <a:gd name="connsiteY323" fmla="*/ 6373147 h 6857997"/>
              <a:gd name="connsiteX324" fmla="*/ 651668 w 12191995"/>
              <a:gd name="connsiteY324" fmla="*/ 6459103 h 6857997"/>
              <a:gd name="connsiteX325" fmla="*/ 696549 w 12191995"/>
              <a:gd name="connsiteY325" fmla="*/ 6503814 h 6857997"/>
              <a:gd name="connsiteX326" fmla="*/ 727165 w 12191995"/>
              <a:gd name="connsiteY326" fmla="*/ 6503814 h 6857997"/>
              <a:gd name="connsiteX327" fmla="*/ 702463 w 12191995"/>
              <a:gd name="connsiteY327" fmla="*/ 6459103 h 6857997"/>
              <a:gd name="connsiteX328" fmla="*/ 702811 w 12191995"/>
              <a:gd name="connsiteY328" fmla="*/ 6373147 h 6857997"/>
              <a:gd name="connsiteX329" fmla="*/ 677240 w 12191995"/>
              <a:gd name="connsiteY329" fmla="*/ 6354690 h 6857997"/>
              <a:gd name="connsiteX330" fmla="*/ 613920 w 12191995"/>
              <a:gd name="connsiteY330" fmla="*/ 6354690 h 6857997"/>
              <a:gd name="connsiteX331" fmla="*/ 588348 w 12191995"/>
              <a:gd name="connsiteY331" fmla="*/ 6373147 h 6857997"/>
              <a:gd name="connsiteX332" fmla="*/ 588348 w 12191995"/>
              <a:gd name="connsiteY332" fmla="*/ 6459103 h 6857997"/>
              <a:gd name="connsiteX333" fmla="*/ 633229 w 12191995"/>
              <a:gd name="connsiteY333" fmla="*/ 6503814 h 6857997"/>
              <a:gd name="connsiteX334" fmla="*/ 663845 w 12191995"/>
              <a:gd name="connsiteY334" fmla="*/ 6503814 h 6857997"/>
              <a:gd name="connsiteX335" fmla="*/ 639143 w 12191995"/>
              <a:gd name="connsiteY335" fmla="*/ 6459103 h 6857997"/>
              <a:gd name="connsiteX336" fmla="*/ 639491 w 12191995"/>
              <a:gd name="connsiteY336" fmla="*/ 6373147 h 6857997"/>
              <a:gd name="connsiteX337" fmla="*/ 613920 w 12191995"/>
              <a:gd name="connsiteY337" fmla="*/ 6354690 h 6857997"/>
              <a:gd name="connsiteX338" fmla="*/ 1590330 w 12191995"/>
              <a:gd name="connsiteY338" fmla="*/ 6347844 h 6857997"/>
              <a:gd name="connsiteX339" fmla="*/ 1590330 w 12191995"/>
              <a:gd name="connsiteY339" fmla="*/ 6383890 h 6857997"/>
              <a:gd name="connsiteX340" fmla="*/ 1573631 w 12191995"/>
              <a:gd name="connsiteY340" fmla="*/ 6383890 h 6857997"/>
              <a:gd name="connsiteX341" fmla="*/ 1573631 w 12191995"/>
              <a:gd name="connsiteY341" fmla="*/ 6399834 h 6857997"/>
              <a:gd name="connsiteX342" fmla="*/ 1590330 w 12191995"/>
              <a:gd name="connsiteY342" fmla="*/ 6399834 h 6857997"/>
              <a:gd name="connsiteX343" fmla="*/ 1590330 w 12191995"/>
              <a:gd name="connsiteY343" fmla="*/ 6472273 h 6857997"/>
              <a:gd name="connsiteX344" fmla="*/ 1624425 w 12191995"/>
              <a:gd name="connsiteY344" fmla="*/ 6506587 h 6857997"/>
              <a:gd name="connsiteX345" fmla="*/ 1645996 w 12191995"/>
              <a:gd name="connsiteY345" fmla="*/ 6501387 h 6857997"/>
              <a:gd name="connsiteX346" fmla="*/ 1645996 w 12191995"/>
              <a:gd name="connsiteY346" fmla="*/ 6486137 h 6857997"/>
              <a:gd name="connsiteX347" fmla="*/ 1628600 w 12191995"/>
              <a:gd name="connsiteY347" fmla="*/ 6490296 h 6857997"/>
              <a:gd name="connsiteX348" fmla="*/ 1608422 w 12191995"/>
              <a:gd name="connsiteY348" fmla="*/ 6470194 h 6857997"/>
              <a:gd name="connsiteX349" fmla="*/ 1608422 w 12191995"/>
              <a:gd name="connsiteY349" fmla="*/ 6400181 h 6857997"/>
              <a:gd name="connsiteX350" fmla="*/ 1646692 w 12191995"/>
              <a:gd name="connsiteY350" fmla="*/ 6400181 h 6857997"/>
              <a:gd name="connsiteX351" fmla="*/ 1646692 w 12191995"/>
              <a:gd name="connsiteY351" fmla="*/ 6384237 h 6857997"/>
              <a:gd name="connsiteX352" fmla="*/ 1608422 w 12191995"/>
              <a:gd name="connsiteY352" fmla="*/ 6384237 h 6857997"/>
              <a:gd name="connsiteX353" fmla="*/ 1608422 w 12191995"/>
              <a:gd name="connsiteY353" fmla="*/ 6347844 h 6857997"/>
              <a:gd name="connsiteX354" fmla="*/ 1673831 w 12191995"/>
              <a:gd name="connsiteY354" fmla="*/ 6338140 h 6857997"/>
              <a:gd name="connsiteX355" fmla="*/ 1673831 w 12191995"/>
              <a:gd name="connsiteY355" fmla="*/ 6357897 h 6857997"/>
              <a:gd name="connsiteX356" fmla="*/ 1694357 w 12191995"/>
              <a:gd name="connsiteY356" fmla="*/ 6357897 h 6857997"/>
              <a:gd name="connsiteX357" fmla="*/ 1694357 w 12191995"/>
              <a:gd name="connsiteY357" fmla="*/ 6338140 h 6857997"/>
              <a:gd name="connsiteX358" fmla="*/ 854848 w 12191995"/>
              <a:gd name="connsiteY358" fmla="*/ 6338140 h 6857997"/>
              <a:gd name="connsiteX359" fmla="*/ 854848 w 12191995"/>
              <a:gd name="connsiteY359" fmla="*/ 6357897 h 6857997"/>
              <a:gd name="connsiteX360" fmla="*/ 875374 w 12191995"/>
              <a:gd name="connsiteY360" fmla="*/ 6357897 h 6857997"/>
              <a:gd name="connsiteX361" fmla="*/ 875374 w 12191995"/>
              <a:gd name="connsiteY361" fmla="*/ 6338140 h 6857997"/>
              <a:gd name="connsiteX362" fmla="*/ 740385 w 12191995"/>
              <a:gd name="connsiteY362" fmla="*/ 6305906 h 6857997"/>
              <a:gd name="connsiteX363" fmla="*/ 715336 w 12191995"/>
              <a:gd name="connsiteY363" fmla="*/ 6324969 h 6857997"/>
              <a:gd name="connsiteX364" fmla="*/ 740385 w 12191995"/>
              <a:gd name="connsiteY364" fmla="*/ 6344032 h 6857997"/>
              <a:gd name="connsiteX365" fmla="*/ 765435 w 12191995"/>
              <a:gd name="connsiteY365" fmla="*/ 6324969 h 6857997"/>
              <a:gd name="connsiteX366" fmla="*/ 740385 w 12191995"/>
              <a:gd name="connsiteY366" fmla="*/ 6305906 h 6857997"/>
              <a:gd name="connsiteX367" fmla="*/ 676370 w 12191995"/>
              <a:gd name="connsiteY367" fmla="*/ 6305906 h 6857997"/>
              <a:gd name="connsiteX368" fmla="*/ 651320 w 12191995"/>
              <a:gd name="connsiteY368" fmla="*/ 6324969 h 6857997"/>
              <a:gd name="connsiteX369" fmla="*/ 676370 w 12191995"/>
              <a:gd name="connsiteY369" fmla="*/ 6344032 h 6857997"/>
              <a:gd name="connsiteX370" fmla="*/ 701420 w 12191995"/>
              <a:gd name="connsiteY370" fmla="*/ 6324969 h 6857997"/>
              <a:gd name="connsiteX371" fmla="*/ 676370 w 12191995"/>
              <a:gd name="connsiteY371" fmla="*/ 6305906 h 6857997"/>
              <a:gd name="connsiteX372" fmla="*/ 613050 w 12191995"/>
              <a:gd name="connsiteY372" fmla="*/ 6305906 h 6857997"/>
              <a:gd name="connsiteX373" fmla="*/ 588000 w 12191995"/>
              <a:gd name="connsiteY373" fmla="*/ 6324969 h 6857997"/>
              <a:gd name="connsiteX374" fmla="*/ 613050 w 12191995"/>
              <a:gd name="connsiteY374" fmla="*/ 6344032 h 6857997"/>
              <a:gd name="connsiteX375" fmla="*/ 638100 w 12191995"/>
              <a:gd name="connsiteY375" fmla="*/ 6324969 h 6857997"/>
              <a:gd name="connsiteX376" fmla="*/ 613050 w 12191995"/>
              <a:gd name="connsiteY376" fmla="*/ 6305906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1550324" y="6668101"/>
                </a:moveTo>
                <a:lnTo>
                  <a:pt x="1550324" y="6672260"/>
                </a:lnTo>
                <a:cubicBezTo>
                  <a:pt x="1550324" y="6679192"/>
                  <a:pt x="1545453" y="6682312"/>
                  <a:pt x="1539538" y="6682312"/>
                </a:cubicBezTo>
                <a:cubicBezTo>
                  <a:pt x="1534667" y="6682312"/>
                  <a:pt x="1531537" y="6679539"/>
                  <a:pt x="1531537" y="6675726"/>
                </a:cubicBezTo>
                <a:cubicBezTo>
                  <a:pt x="1531537" y="6671567"/>
                  <a:pt x="1534667" y="6669488"/>
                  <a:pt x="1539538" y="6669488"/>
                </a:cubicBezTo>
                <a:lnTo>
                  <a:pt x="1545453" y="6669488"/>
                </a:lnTo>
                <a:cubicBezTo>
                  <a:pt x="1547540" y="6669488"/>
                  <a:pt x="1549280" y="6669141"/>
                  <a:pt x="1550324" y="6668101"/>
                </a:cubicBezTo>
                <a:close/>
                <a:moveTo>
                  <a:pt x="1353059" y="6668101"/>
                </a:moveTo>
                <a:lnTo>
                  <a:pt x="1353059" y="6672260"/>
                </a:lnTo>
                <a:cubicBezTo>
                  <a:pt x="1353059" y="6679192"/>
                  <a:pt x="1347840" y="6682312"/>
                  <a:pt x="1342274" y="6682312"/>
                </a:cubicBezTo>
                <a:cubicBezTo>
                  <a:pt x="1337403" y="6682312"/>
                  <a:pt x="1334272" y="6679539"/>
                  <a:pt x="1334272" y="6675726"/>
                </a:cubicBezTo>
                <a:cubicBezTo>
                  <a:pt x="1334272" y="6671567"/>
                  <a:pt x="1337403" y="6669488"/>
                  <a:pt x="1342274" y="6669488"/>
                </a:cubicBezTo>
                <a:lnTo>
                  <a:pt x="1348188" y="6669488"/>
                </a:lnTo>
                <a:cubicBezTo>
                  <a:pt x="1350276" y="6669488"/>
                  <a:pt x="1352015" y="6669141"/>
                  <a:pt x="1353059" y="6668101"/>
                </a:cubicBezTo>
                <a:close/>
                <a:moveTo>
                  <a:pt x="954701" y="6665328"/>
                </a:moveTo>
                <a:lnTo>
                  <a:pt x="954701" y="6672953"/>
                </a:lnTo>
                <a:cubicBezTo>
                  <a:pt x="954701" y="6683004"/>
                  <a:pt x="946700" y="6687510"/>
                  <a:pt x="938349" y="6687163"/>
                </a:cubicBezTo>
                <a:cubicBezTo>
                  <a:pt x="929304" y="6687163"/>
                  <a:pt x="925825" y="6681618"/>
                  <a:pt x="925825" y="6677112"/>
                </a:cubicBezTo>
                <a:cubicBezTo>
                  <a:pt x="925825" y="6671220"/>
                  <a:pt x="929652" y="6667408"/>
                  <a:pt x="937653" y="6667408"/>
                </a:cubicBezTo>
                <a:lnTo>
                  <a:pt x="947743" y="6667408"/>
                </a:lnTo>
                <a:cubicBezTo>
                  <a:pt x="950527" y="6667408"/>
                  <a:pt x="953310" y="6667061"/>
                  <a:pt x="954701" y="6665328"/>
                </a:cubicBezTo>
                <a:close/>
                <a:moveTo>
                  <a:pt x="1648435" y="6647998"/>
                </a:moveTo>
                <a:cubicBezTo>
                  <a:pt x="1655393" y="6647998"/>
                  <a:pt x="1660264" y="6652850"/>
                  <a:pt x="1660960" y="6658396"/>
                </a:cubicBezTo>
                <a:lnTo>
                  <a:pt x="1635910" y="6658396"/>
                </a:lnTo>
                <a:cubicBezTo>
                  <a:pt x="1637302" y="6652157"/>
                  <a:pt x="1642173" y="6647998"/>
                  <a:pt x="1648435" y="6647998"/>
                </a:cubicBezTo>
                <a:close/>
                <a:moveTo>
                  <a:pt x="1102215" y="6643493"/>
                </a:moveTo>
                <a:cubicBezTo>
                  <a:pt x="1114392" y="6643493"/>
                  <a:pt x="1122742" y="6652851"/>
                  <a:pt x="1122742" y="6665328"/>
                </a:cubicBezTo>
                <a:cubicBezTo>
                  <a:pt x="1122742" y="6677459"/>
                  <a:pt x="1114392" y="6687164"/>
                  <a:pt x="1102215" y="6687164"/>
                </a:cubicBezTo>
                <a:cubicBezTo>
                  <a:pt x="1090038" y="6687164"/>
                  <a:pt x="1081688" y="6677806"/>
                  <a:pt x="1081688" y="6665328"/>
                </a:cubicBezTo>
                <a:cubicBezTo>
                  <a:pt x="1081688" y="6653198"/>
                  <a:pt x="1090038" y="6643493"/>
                  <a:pt x="1102215" y="6643493"/>
                </a:cubicBezTo>
                <a:close/>
                <a:moveTo>
                  <a:pt x="1002713" y="6637253"/>
                </a:moveTo>
                <a:cubicBezTo>
                  <a:pt x="996103" y="6637253"/>
                  <a:pt x="989493" y="6640026"/>
                  <a:pt x="986362" y="6647304"/>
                </a:cubicBezTo>
                <a:lnTo>
                  <a:pt x="986362" y="6637947"/>
                </a:lnTo>
                <a:lnTo>
                  <a:pt x="979055" y="6637947"/>
                </a:lnTo>
                <a:lnTo>
                  <a:pt x="979055" y="6692015"/>
                </a:lnTo>
                <a:lnTo>
                  <a:pt x="986362" y="6692015"/>
                </a:lnTo>
                <a:lnTo>
                  <a:pt x="986362" y="6661861"/>
                </a:lnTo>
                <a:cubicBezTo>
                  <a:pt x="986362" y="6649384"/>
                  <a:pt x="992972" y="6644878"/>
                  <a:pt x="1002713" y="6644878"/>
                </a:cubicBezTo>
                <a:lnTo>
                  <a:pt x="1006541" y="6644878"/>
                </a:lnTo>
                <a:lnTo>
                  <a:pt x="1006888" y="6637600"/>
                </a:lnTo>
                <a:cubicBezTo>
                  <a:pt x="1005149" y="6637253"/>
                  <a:pt x="1004105" y="6637253"/>
                  <a:pt x="1002713" y="6637253"/>
                </a:cubicBezTo>
                <a:close/>
                <a:moveTo>
                  <a:pt x="1102215" y="6636907"/>
                </a:moveTo>
                <a:cubicBezTo>
                  <a:pt x="1086559" y="6636907"/>
                  <a:pt x="1074034" y="6648692"/>
                  <a:pt x="1074034" y="6665328"/>
                </a:cubicBezTo>
                <a:cubicBezTo>
                  <a:pt x="1074034" y="6681965"/>
                  <a:pt x="1086559" y="6693750"/>
                  <a:pt x="1102215" y="6693750"/>
                </a:cubicBezTo>
                <a:cubicBezTo>
                  <a:pt x="1117871" y="6693750"/>
                  <a:pt x="1130396" y="6681965"/>
                  <a:pt x="1130396" y="6665328"/>
                </a:cubicBezTo>
                <a:cubicBezTo>
                  <a:pt x="1130396" y="6649038"/>
                  <a:pt x="1117871" y="6636907"/>
                  <a:pt x="1102215" y="6636907"/>
                </a:cubicBezTo>
                <a:close/>
                <a:moveTo>
                  <a:pt x="941829" y="6636907"/>
                </a:moveTo>
                <a:cubicBezTo>
                  <a:pt x="932435" y="6636907"/>
                  <a:pt x="924781" y="6641066"/>
                  <a:pt x="920954" y="6643839"/>
                </a:cubicBezTo>
                <a:lnTo>
                  <a:pt x="924433" y="6649385"/>
                </a:lnTo>
                <a:cubicBezTo>
                  <a:pt x="928956" y="6646266"/>
                  <a:pt x="934522" y="6643492"/>
                  <a:pt x="941133" y="6643492"/>
                </a:cubicBezTo>
                <a:cubicBezTo>
                  <a:pt x="948439" y="6643492"/>
                  <a:pt x="954701" y="6646612"/>
                  <a:pt x="954701" y="6654930"/>
                </a:cubicBezTo>
                <a:lnTo>
                  <a:pt x="954354" y="6656663"/>
                </a:lnTo>
                <a:cubicBezTo>
                  <a:pt x="954354" y="6659436"/>
                  <a:pt x="952962" y="6661515"/>
                  <a:pt x="949135" y="6661515"/>
                </a:cubicBezTo>
                <a:lnTo>
                  <a:pt x="936262" y="6661515"/>
                </a:lnTo>
                <a:cubicBezTo>
                  <a:pt x="925129" y="6661515"/>
                  <a:pt x="917823" y="6667408"/>
                  <a:pt x="917823" y="6677459"/>
                </a:cubicBezTo>
                <a:cubicBezTo>
                  <a:pt x="917823" y="6687163"/>
                  <a:pt x="925825" y="6694095"/>
                  <a:pt x="937653" y="6694095"/>
                </a:cubicBezTo>
                <a:cubicBezTo>
                  <a:pt x="944264" y="6694095"/>
                  <a:pt x="951570" y="6691323"/>
                  <a:pt x="954701" y="6685777"/>
                </a:cubicBezTo>
                <a:lnTo>
                  <a:pt x="954701" y="6692362"/>
                </a:lnTo>
                <a:lnTo>
                  <a:pt x="962356" y="6692362"/>
                </a:lnTo>
                <a:lnTo>
                  <a:pt x="962356" y="6655277"/>
                </a:lnTo>
                <a:cubicBezTo>
                  <a:pt x="962356" y="6644186"/>
                  <a:pt x="954701" y="6636907"/>
                  <a:pt x="941829" y="6636907"/>
                </a:cubicBezTo>
                <a:close/>
                <a:moveTo>
                  <a:pt x="1453257" y="6636214"/>
                </a:moveTo>
                <a:lnTo>
                  <a:pt x="1472392" y="6692364"/>
                </a:lnTo>
                <a:lnTo>
                  <a:pt x="1492223" y="6692364"/>
                </a:lnTo>
                <a:lnTo>
                  <a:pt x="1512402" y="6636214"/>
                </a:lnTo>
                <a:lnTo>
                  <a:pt x="1495702" y="6636214"/>
                </a:lnTo>
                <a:lnTo>
                  <a:pt x="1482829" y="6675033"/>
                </a:lnTo>
                <a:lnTo>
                  <a:pt x="1470652" y="6636214"/>
                </a:lnTo>
                <a:close/>
                <a:moveTo>
                  <a:pt x="1421249" y="6636214"/>
                </a:moveTo>
                <a:lnTo>
                  <a:pt x="1421249" y="6649731"/>
                </a:lnTo>
                <a:lnTo>
                  <a:pt x="1428903" y="6649731"/>
                </a:lnTo>
                <a:lnTo>
                  <a:pt x="1428903" y="6692362"/>
                </a:lnTo>
                <a:lnTo>
                  <a:pt x="1444908" y="6692362"/>
                </a:lnTo>
                <a:lnTo>
                  <a:pt x="1445255" y="6692362"/>
                </a:lnTo>
                <a:lnTo>
                  <a:pt x="1445255" y="6636214"/>
                </a:lnTo>
                <a:close/>
                <a:moveTo>
                  <a:pt x="1412551" y="6635174"/>
                </a:moveTo>
                <a:cubicBezTo>
                  <a:pt x="1405593" y="6635174"/>
                  <a:pt x="1400027" y="6638987"/>
                  <a:pt x="1397939" y="6644879"/>
                </a:cubicBezTo>
                <a:lnTo>
                  <a:pt x="1397939" y="6635868"/>
                </a:lnTo>
                <a:lnTo>
                  <a:pt x="1382283" y="6635868"/>
                </a:lnTo>
                <a:lnTo>
                  <a:pt x="1382283" y="6692017"/>
                </a:lnTo>
                <a:lnTo>
                  <a:pt x="1398287" y="6692017"/>
                </a:lnTo>
                <a:lnTo>
                  <a:pt x="1398287" y="6665328"/>
                </a:lnTo>
                <a:cubicBezTo>
                  <a:pt x="1398287" y="6655624"/>
                  <a:pt x="1402114" y="6651811"/>
                  <a:pt x="1410116" y="6651811"/>
                </a:cubicBezTo>
                <a:lnTo>
                  <a:pt x="1416726" y="6651811"/>
                </a:lnTo>
                <a:lnTo>
                  <a:pt x="1417074" y="6651811"/>
                </a:lnTo>
                <a:lnTo>
                  <a:pt x="1417074" y="6635521"/>
                </a:lnTo>
                <a:cubicBezTo>
                  <a:pt x="1415335" y="6635174"/>
                  <a:pt x="1413943" y="6635174"/>
                  <a:pt x="1412551" y="6635174"/>
                </a:cubicBezTo>
                <a:close/>
                <a:moveTo>
                  <a:pt x="1648783" y="6634827"/>
                </a:moveTo>
                <a:cubicBezTo>
                  <a:pt x="1632083" y="6634827"/>
                  <a:pt x="1619558" y="6647305"/>
                  <a:pt x="1619558" y="6664288"/>
                </a:cubicBezTo>
                <a:cubicBezTo>
                  <a:pt x="1619558" y="6681271"/>
                  <a:pt x="1632431" y="6693749"/>
                  <a:pt x="1649131" y="6693749"/>
                </a:cubicBezTo>
                <a:cubicBezTo>
                  <a:pt x="1661656" y="6693749"/>
                  <a:pt x="1672441" y="6688203"/>
                  <a:pt x="1677312" y="6676072"/>
                </a:cubicBezTo>
                <a:lnTo>
                  <a:pt x="1660612" y="6674339"/>
                </a:lnTo>
                <a:cubicBezTo>
                  <a:pt x="1658177" y="6678152"/>
                  <a:pt x="1653654" y="6680231"/>
                  <a:pt x="1649131" y="6680231"/>
                </a:cubicBezTo>
                <a:cubicBezTo>
                  <a:pt x="1642173" y="6680231"/>
                  <a:pt x="1636954" y="6675032"/>
                  <a:pt x="1636258" y="6668794"/>
                </a:cubicBezTo>
                <a:lnTo>
                  <a:pt x="1678355" y="6668794"/>
                </a:lnTo>
                <a:cubicBezTo>
                  <a:pt x="1678355" y="6644878"/>
                  <a:pt x="1664439" y="6634827"/>
                  <a:pt x="1648783" y="6634827"/>
                </a:cubicBezTo>
                <a:close/>
                <a:moveTo>
                  <a:pt x="1541626" y="6634481"/>
                </a:moveTo>
                <a:cubicBezTo>
                  <a:pt x="1528057" y="6634481"/>
                  <a:pt x="1517620" y="6641413"/>
                  <a:pt x="1517620" y="6641413"/>
                </a:cubicBezTo>
                <a:lnTo>
                  <a:pt x="1523882" y="6653544"/>
                </a:lnTo>
                <a:cubicBezTo>
                  <a:pt x="1528057" y="6651118"/>
                  <a:pt x="1535363" y="6648345"/>
                  <a:pt x="1540930" y="6648345"/>
                </a:cubicBezTo>
                <a:cubicBezTo>
                  <a:pt x="1547192" y="6648345"/>
                  <a:pt x="1550324" y="6650771"/>
                  <a:pt x="1550324" y="6654931"/>
                </a:cubicBezTo>
                <a:lnTo>
                  <a:pt x="1549976" y="6654931"/>
                </a:lnTo>
                <a:cubicBezTo>
                  <a:pt x="1549976" y="6657010"/>
                  <a:pt x="1548932" y="6658397"/>
                  <a:pt x="1546149" y="6658397"/>
                </a:cubicBezTo>
                <a:lnTo>
                  <a:pt x="1535016" y="6658397"/>
                </a:lnTo>
                <a:cubicBezTo>
                  <a:pt x="1522491" y="6658397"/>
                  <a:pt x="1514489" y="6664982"/>
                  <a:pt x="1514489" y="6675726"/>
                </a:cubicBezTo>
                <a:cubicBezTo>
                  <a:pt x="1514489" y="6685084"/>
                  <a:pt x="1522491" y="6693403"/>
                  <a:pt x="1534320" y="6693403"/>
                </a:cubicBezTo>
                <a:cubicBezTo>
                  <a:pt x="1540582" y="6693403"/>
                  <a:pt x="1547192" y="6691323"/>
                  <a:pt x="1549976" y="6686817"/>
                </a:cubicBezTo>
                <a:lnTo>
                  <a:pt x="1549976" y="6692016"/>
                </a:lnTo>
                <a:lnTo>
                  <a:pt x="1565980" y="6692016"/>
                </a:lnTo>
                <a:lnTo>
                  <a:pt x="1565980" y="6655277"/>
                </a:lnTo>
                <a:cubicBezTo>
                  <a:pt x="1565980" y="6640373"/>
                  <a:pt x="1554499" y="6634481"/>
                  <a:pt x="1541626" y="6634481"/>
                </a:cubicBezTo>
                <a:close/>
                <a:moveTo>
                  <a:pt x="1344361" y="6634481"/>
                </a:moveTo>
                <a:cubicBezTo>
                  <a:pt x="1330793" y="6634481"/>
                  <a:pt x="1320355" y="6641413"/>
                  <a:pt x="1320355" y="6641413"/>
                </a:cubicBezTo>
                <a:lnTo>
                  <a:pt x="1326618" y="6653544"/>
                </a:lnTo>
                <a:cubicBezTo>
                  <a:pt x="1330793" y="6651118"/>
                  <a:pt x="1338099" y="6648345"/>
                  <a:pt x="1343665" y="6648345"/>
                </a:cubicBezTo>
                <a:cubicBezTo>
                  <a:pt x="1349928" y="6648345"/>
                  <a:pt x="1353059" y="6650771"/>
                  <a:pt x="1353059" y="6654931"/>
                </a:cubicBezTo>
                <a:lnTo>
                  <a:pt x="1352711" y="6654931"/>
                </a:lnTo>
                <a:cubicBezTo>
                  <a:pt x="1352711" y="6657010"/>
                  <a:pt x="1351667" y="6658397"/>
                  <a:pt x="1348884" y="6658397"/>
                </a:cubicBezTo>
                <a:lnTo>
                  <a:pt x="1337751" y="6658397"/>
                </a:lnTo>
                <a:cubicBezTo>
                  <a:pt x="1325226" y="6658397"/>
                  <a:pt x="1317224" y="6664982"/>
                  <a:pt x="1317224" y="6675726"/>
                </a:cubicBezTo>
                <a:cubicBezTo>
                  <a:pt x="1317224" y="6685084"/>
                  <a:pt x="1325226" y="6693403"/>
                  <a:pt x="1337055" y="6693403"/>
                </a:cubicBezTo>
                <a:cubicBezTo>
                  <a:pt x="1343318" y="6693403"/>
                  <a:pt x="1349928" y="6691323"/>
                  <a:pt x="1352711" y="6686817"/>
                </a:cubicBezTo>
                <a:lnTo>
                  <a:pt x="1352711" y="6692016"/>
                </a:lnTo>
                <a:lnTo>
                  <a:pt x="1368715" y="6692016"/>
                </a:lnTo>
                <a:lnTo>
                  <a:pt x="1368715" y="6655277"/>
                </a:lnTo>
                <a:cubicBezTo>
                  <a:pt x="1368715" y="6640373"/>
                  <a:pt x="1357234" y="6634481"/>
                  <a:pt x="1344361" y="6634481"/>
                </a:cubicBezTo>
                <a:close/>
                <a:moveTo>
                  <a:pt x="1020804" y="6615418"/>
                </a:moveTo>
                <a:lnTo>
                  <a:pt x="1020804" y="6638294"/>
                </a:lnTo>
                <a:lnTo>
                  <a:pt x="1011410" y="6638294"/>
                </a:lnTo>
                <a:lnTo>
                  <a:pt x="1011410" y="6644532"/>
                </a:lnTo>
                <a:lnTo>
                  <a:pt x="1020804" y="6644532"/>
                </a:lnTo>
                <a:lnTo>
                  <a:pt x="1020804" y="6681272"/>
                </a:lnTo>
                <a:cubicBezTo>
                  <a:pt x="1020804" y="6691323"/>
                  <a:pt x="1027762" y="6692710"/>
                  <a:pt x="1033329" y="6692710"/>
                </a:cubicBezTo>
                <a:cubicBezTo>
                  <a:pt x="1037852" y="6692710"/>
                  <a:pt x="1041679" y="6692363"/>
                  <a:pt x="1041679" y="6692363"/>
                </a:cubicBezTo>
                <a:lnTo>
                  <a:pt x="1041679" y="6686124"/>
                </a:lnTo>
                <a:cubicBezTo>
                  <a:pt x="1041679" y="6686124"/>
                  <a:pt x="1039592" y="6686471"/>
                  <a:pt x="1036113" y="6686471"/>
                </a:cubicBezTo>
                <a:cubicBezTo>
                  <a:pt x="1031938" y="6686471"/>
                  <a:pt x="1028459" y="6686124"/>
                  <a:pt x="1028459" y="6681272"/>
                </a:cubicBezTo>
                <a:lnTo>
                  <a:pt x="1028459" y="6644532"/>
                </a:lnTo>
                <a:lnTo>
                  <a:pt x="1042027" y="6644532"/>
                </a:lnTo>
                <a:lnTo>
                  <a:pt x="1042027" y="6638294"/>
                </a:lnTo>
                <a:lnTo>
                  <a:pt x="1028459" y="6638294"/>
                </a:lnTo>
                <a:lnTo>
                  <a:pt x="1028459" y="6615418"/>
                </a:lnTo>
                <a:close/>
                <a:moveTo>
                  <a:pt x="1583375" y="6615071"/>
                </a:moveTo>
                <a:lnTo>
                  <a:pt x="1583375" y="6636560"/>
                </a:lnTo>
                <a:lnTo>
                  <a:pt x="1574677" y="6636560"/>
                </a:lnTo>
                <a:lnTo>
                  <a:pt x="1574677" y="6650078"/>
                </a:lnTo>
                <a:lnTo>
                  <a:pt x="1583375" y="6650078"/>
                </a:lnTo>
                <a:lnTo>
                  <a:pt x="1583375" y="6680925"/>
                </a:lnTo>
                <a:cubicBezTo>
                  <a:pt x="1583375" y="6692016"/>
                  <a:pt x="1591725" y="6693403"/>
                  <a:pt x="1599727" y="6693403"/>
                </a:cubicBezTo>
                <a:cubicBezTo>
                  <a:pt x="1604598" y="6693403"/>
                  <a:pt x="1612252" y="6692709"/>
                  <a:pt x="1612252" y="6692709"/>
                </a:cubicBezTo>
                <a:lnTo>
                  <a:pt x="1612252" y="6679192"/>
                </a:lnTo>
                <a:cubicBezTo>
                  <a:pt x="1612252" y="6679192"/>
                  <a:pt x="1609120" y="6679538"/>
                  <a:pt x="1604946" y="6679538"/>
                </a:cubicBezTo>
                <a:cubicBezTo>
                  <a:pt x="1602510" y="6679538"/>
                  <a:pt x="1599727" y="6678845"/>
                  <a:pt x="1599727" y="6675380"/>
                </a:cubicBezTo>
                <a:lnTo>
                  <a:pt x="1599727" y="6650078"/>
                </a:lnTo>
                <a:lnTo>
                  <a:pt x="1611904" y="6650078"/>
                </a:lnTo>
                <a:lnTo>
                  <a:pt x="1611904" y="6636560"/>
                </a:lnTo>
                <a:lnTo>
                  <a:pt x="1599727" y="6636560"/>
                </a:lnTo>
                <a:lnTo>
                  <a:pt x="1599727" y="6615071"/>
                </a:lnTo>
                <a:close/>
                <a:moveTo>
                  <a:pt x="867724" y="6612992"/>
                </a:moveTo>
                <a:lnTo>
                  <a:pt x="883727" y="6612992"/>
                </a:lnTo>
                <a:cubicBezTo>
                  <a:pt x="894861" y="6612992"/>
                  <a:pt x="904602" y="6619577"/>
                  <a:pt x="904602" y="6632402"/>
                </a:cubicBezTo>
                <a:cubicBezTo>
                  <a:pt x="904602" y="6645226"/>
                  <a:pt x="895209" y="6652158"/>
                  <a:pt x="883727" y="6652158"/>
                </a:cubicBezTo>
                <a:lnTo>
                  <a:pt x="867724" y="6652158"/>
                </a:lnTo>
                <a:lnTo>
                  <a:pt x="867724" y="6613339"/>
                </a:lnTo>
                <a:close/>
                <a:moveTo>
                  <a:pt x="1291826" y="6606753"/>
                </a:moveTo>
                <a:lnTo>
                  <a:pt x="1291826" y="6692364"/>
                </a:lnTo>
                <a:lnTo>
                  <a:pt x="1307830" y="6692364"/>
                </a:lnTo>
                <a:lnTo>
                  <a:pt x="1307830" y="6606753"/>
                </a:lnTo>
                <a:close/>
                <a:moveTo>
                  <a:pt x="860070" y="6606753"/>
                </a:moveTo>
                <a:lnTo>
                  <a:pt x="860070" y="6692364"/>
                </a:lnTo>
                <a:lnTo>
                  <a:pt x="867724" y="6692364"/>
                </a:lnTo>
                <a:lnTo>
                  <a:pt x="867724" y="6659090"/>
                </a:lnTo>
                <a:lnTo>
                  <a:pt x="883032" y="6659090"/>
                </a:lnTo>
                <a:cubicBezTo>
                  <a:pt x="902863" y="6659090"/>
                  <a:pt x="912604" y="6646959"/>
                  <a:pt x="912604" y="6632748"/>
                </a:cubicBezTo>
                <a:cubicBezTo>
                  <a:pt x="912604" y="6618538"/>
                  <a:pt x="902863" y="6606753"/>
                  <a:pt x="883032" y="6606753"/>
                </a:cubicBezTo>
                <a:close/>
                <a:moveTo>
                  <a:pt x="1436209" y="6606406"/>
                </a:moveTo>
                <a:cubicBezTo>
                  <a:pt x="1430643" y="6606406"/>
                  <a:pt x="1426120" y="6611259"/>
                  <a:pt x="1426120" y="6616804"/>
                </a:cubicBezTo>
                <a:cubicBezTo>
                  <a:pt x="1426120" y="6622350"/>
                  <a:pt x="1430643" y="6626855"/>
                  <a:pt x="1436209" y="6626855"/>
                </a:cubicBezTo>
                <a:cubicBezTo>
                  <a:pt x="1442124" y="6626855"/>
                  <a:pt x="1446647" y="6622696"/>
                  <a:pt x="1446647" y="6616804"/>
                </a:cubicBezTo>
                <a:cubicBezTo>
                  <a:pt x="1446647" y="6610912"/>
                  <a:pt x="1442124" y="6606406"/>
                  <a:pt x="1436209" y="6606406"/>
                </a:cubicBezTo>
                <a:close/>
                <a:moveTo>
                  <a:pt x="1158925" y="6606059"/>
                </a:moveTo>
                <a:cubicBezTo>
                  <a:pt x="1153358" y="6606059"/>
                  <a:pt x="1146748" y="6608832"/>
                  <a:pt x="1146748" y="6618883"/>
                </a:cubicBezTo>
                <a:lnTo>
                  <a:pt x="1146400" y="6637946"/>
                </a:lnTo>
                <a:lnTo>
                  <a:pt x="1137007" y="6637946"/>
                </a:lnTo>
                <a:lnTo>
                  <a:pt x="1137007" y="6644185"/>
                </a:lnTo>
                <a:lnTo>
                  <a:pt x="1146400" y="6644185"/>
                </a:lnTo>
                <a:lnTo>
                  <a:pt x="1146400" y="6692016"/>
                </a:lnTo>
                <a:lnTo>
                  <a:pt x="1154054" y="6692016"/>
                </a:lnTo>
                <a:lnTo>
                  <a:pt x="1154054" y="6644185"/>
                </a:lnTo>
                <a:lnTo>
                  <a:pt x="1165187" y="6644185"/>
                </a:lnTo>
                <a:lnTo>
                  <a:pt x="1165187" y="6637946"/>
                </a:lnTo>
                <a:lnTo>
                  <a:pt x="1154054" y="6637946"/>
                </a:lnTo>
                <a:lnTo>
                  <a:pt x="1154054" y="6619576"/>
                </a:lnTo>
                <a:cubicBezTo>
                  <a:pt x="1154054" y="6614378"/>
                  <a:pt x="1155794" y="6612298"/>
                  <a:pt x="1160665" y="6612298"/>
                </a:cubicBezTo>
                <a:cubicBezTo>
                  <a:pt x="1162752" y="6612298"/>
                  <a:pt x="1166231" y="6612991"/>
                  <a:pt x="1166231" y="6612991"/>
                </a:cubicBezTo>
                <a:lnTo>
                  <a:pt x="1166231" y="6606406"/>
                </a:lnTo>
                <a:cubicBezTo>
                  <a:pt x="1166231" y="6606406"/>
                  <a:pt x="1162752" y="6606059"/>
                  <a:pt x="1158925" y="6606059"/>
                </a:cubicBezTo>
                <a:close/>
                <a:moveTo>
                  <a:pt x="1239988" y="6605020"/>
                </a:moveTo>
                <a:cubicBezTo>
                  <a:pt x="1214591" y="6605020"/>
                  <a:pt x="1195108" y="6623390"/>
                  <a:pt x="1195108" y="6649385"/>
                </a:cubicBezTo>
                <a:cubicBezTo>
                  <a:pt x="1195108" y="6675380"/>
                  <a:pt x="1214591" y="6693750"/>
                  <a:pt x="1239988" y="6693750"/>
                </a:cubicBezTo>
                <a:cubicBezTo>
                  <a:pt x="1259471" y="6693750"/>
                  <a:pt x="1277215" y="6681965"/>
                  <a:pt x="1282086" y="6661863"/>
                </a:cubicBezTo>
                <a:lnTo>
                  <a:pt x="1263298" y="6661863"/>
                </a:lnTo>
                <a:cubicBezTo>
                  <a:pt x="1260167" y="6671914"/>
                  <a:pt x="1251469" y="6678153"/>
                  <a:pt x="1239988" y="6678153"/>
                </a:cubicBezTo>
                <a:cubicBezTo>
                  <a:pt x="1223636" y="6678153"/>
                  <a:pt x="1212852" y="6666022"/>
                  <a:pt x="1212852" y="6649385"/>
                </a:cubicBezTo>
                <a:cubicBezTo>
                  <a:pt x="1212852" y="6632748"/>
                  <a:pt x="1223636" y="6620617"/>
                  <a:pt x="1239988" y="6620617"/>
                </a:cubicBezTo>
                <a:cubicBezTo>
                  <a:pt x="1251469" y="6620617"/>
                  <a:pt x="1260167" y="6626856"/>
                  <a:pt x="1263298" y="6636907"/>
                </a:cubicBezTo>
                <a:lnTo>
                  <a:pt x="1282086" y="6636907"/>
                </a:lnTo>
                <a:cubicBezTo>
                  <a:pt x="1277215" y="6616805"/>
                  <a:pt x="1259471" y="6605020"/>
                  <a:pt x="1239988" y="6605020"/>
                </a:cubicBezTo>
                <a:close/>
                <a:moveTo>
                  <a:pt x="1499179" y="6443852"/>
                </a:moveTo>
                <a:cubicBezTo>
                  <a:pt x="1511008" y="6443852"/>
                  <a:pt x="1522837" y="6445585"/>
                  <a:pt x="1534318" y="6449051"/>
                </a:cubicBezTo>
                <a:lnTo>
                  <a:pt x="1534318" y="6460142"/>
                </a:lnTo>
                <a:cubicBezTo>
                  <a:pt x="1534318" y="6479205"/>
                  <a:pt x="1516227" y="6492376"/>
                  <a:pt x="1494308" y="6492376"/>
                </a:cubicBezTo>
                <a:cubicBezTo>
                  <a:pt x="1477956" y="6492376"/>
                  <a:pt x="1464040" y="6483711"/>
                  <a:pt x="1464040" y="6468461"/>
                </a:cubicBezTo>
                <a:lnTo>
                  <a:pt x="1464040" y="6468114"/>
                </a:lnTo>
                <a:cubicBezTo>
                  <a:pt x="1464040" y="6453557"/>
                  <a:pt x="1476913" y="6443852"/>
                  <a:pt x="1499179" y="6443852"/>
                </a:cubicBezTo>
                <a:close/>
                <a:moveTo>
                  <a:pt x="1244160" y="6397409"/>
                </a:moveTo>
                <a:cubicBezTo>
                  <a:pt x="1268862" y="6397755"/>
                  <a:pt x="1289041" y="6418205"/>
                  <a:pt x="1289041" y="6442813"/>
                </a:cubicBezTo>
                <a:cubicBezTo>
                  <a:pt x="1289041" y="6443160"/>
                  <a:pt x="1289041" y="6443853"/>
                  <a:pt x="1289041" y="6444546"/>
                </a:cubicBezTo>
                <a:cubicBezTo>
                  <a:pt x="1289041" y="6445239"/>
                  <a:pt x="1289041" y="6445932"/>
                  <a:pt x="1288693" y="6446626"/>
                </a:cubicBezTo>
                <a:cubicBezTo>
                  <a:pt x="1288693" y="6470888"/>
                  <a:pt x="1268862" y="6490991"/>
                  <a:pt x="1244509" y="6490991"/>
                </a:cubicBezTo>
                <a:cubicBezTo>
                  <a:pt x="1220154" y="6490644"/>
                  <a:pt x="1199975" y="6470541"/>
                  <a:pt x="1199975" y="6445932"/>
                </a:cubicBezTo>
                <a:cubicBezTo>
                  <a:pt x="1199975" y="6445239"/>
                  <a:pt x="1199975" y="6444893"/>
                  <a:pt x="1199975" y="6444200"/>
                </a:cubicBezTo>
                <a:lnTo>
                  <a:pt x="1199975" y="6443853"/>
                </a:lnTo>
                <a:cubicBezTo>
                  <a:pt x="1199975" y="6418551"/>
                  <a:pt x="1218067" y="6397409"/>
                  <a:pt x="1244160" y="6397409"/>
                </a:cubicBezTo>
                <a:close/>
                <a:moveTo>
                  <a:pt x="1905191" y="6396368"/>
                </a:moveTo>
                <a:cubicBezTo>
                  <a:pt x="1929197" y="6396368"/>
                  <a:pt x="1941722" y="6415084"/>
                  <a:pt x="1943809" y="6436920"/>
                </a:cubicBezTo>
                <a:lnTo>
                  <a:pt x="1865877" y="6436920"/>
                </a:lnTo>
                <a:cubicBezTo>
                  <a:pt x="1868660" y="6413698"/>
                  <a:pt x="1884316" y="6396368"/>
                  <a:pt x="1905191" y="6396368"/>
                </a:cubicBezTo>
                <a:close/>
                <a:moveTo>
                  <a:pt x="1675222" y="6383892"/>
                </a:moveTo>
                <a:lnTo>
                  <a:pt x="1675222" y="6504162"/>
                </a:lnTo>
                <a:lnTo>
                  <a:pt x="1693313" y="6504162"/>
                </a:lnTo>
                <a:lnTo>
                  <a:pt x="1693313" y="6383892"/>
                </a:lnTo>
                <a:close/>
                <a:moveTo>
                  <a:pt x="855892" y="6383892"/>
                </a:moveTo>
                <a:lnTo>
                  <a:pt x="855892" y="6504162"/>
                </a:lnTo>
                <a:lnTo>
                  <a:pt x="873982" y="6504162"/>
                </a:lnTo>
                <a:lnTo>
                  <a:pt x="873982" y="6383892"/>
                </a:lnTo>
                <a:close/>
                <a:moveTo>
                  <a:pt x="1718362" y="6383891"/>
                </a:moveTo>
                <a:lnTo>
                  <a:pt x="1770549" y="6505201"/>
                </a:lnTo>
                <a:lnTo>
                  <a:pt x="1786205" y="6505201"/>
                </a:lnTo>
                <a:lnTo>
                  <a:pt x="1838739" y="6383891"/>
                </a:lnTo>
                <a:lnTo>
                  <a:pt x="1819605" y="6383891"/>
                </a:lnTo>
                <a:lnTo>
                  <a:pt x="1778551" y="6483712"/>
                </a:lnTo>
                <a:lnTo>
                  <a:pt x="1738193" y="6383891"/>
                </a:lnTo>
                <a:close/>
                <a:moveTo>
                  <a:pt x="1316177" y="6383891"/>
                </a:moveTo>
                <a:lnTo>
                  <a:pt x="1368364" y="6505201"/>
                </a:lnTo>
                <a:lnTo>
                  <a:pt x="1384368" y="6505201"/>
                </a:lnTo>
                <a:lnTo>
                  <a:pt x="1436902" y="6383891"/>
                </a:lnTo>
                <a:lnTo>
                  <a:pt x="1417419" y="6383891"/>
                </a:lnTo>
                <a:lnTo>
                  <a:pt x="1376714" y="6483712"/>
                </a:lnTo>
                <a:lnTo>
                  <a:pt x="1336008" y="6383891"/>
                </a:lnTo>
                <a:close/>
                <a:moveTo>
                  <a:pt x="1500223" y="6382158"/>
                </a:moveTo>
                <a:cubicBezTo>
                  <a:pt x="1484915" y="6382504"/>
                  <a:pt x="1469955" y="6385970"/>
                  <a:pt x="1456386" y="6392556"/>
                </a:cubicBezTo>
                <a:lnTo>
                  <a:pt x="1461605" y="6407113"/>
                </a:lnTo>
                <a:cubicBezTo>
                  <a:pt x="1472738" y="6401567"/>
                  <a:pt x="1485263" y="6398448"/>
                  <a:pt x="1498136" y="6398448"/>
                </a:cubicBezTo>
                <a:cubicBezTo>
                  <a:pt x="1520750" y="6398448"/>
                  <a:pt x="1533970" y="6409539"/>
                  <a:pt x="1533970" y="6431028"/>
                </a:cubicBezTo>
                <a:lnTo>
                  <a:pt x="1533970" y="6435187"/>
                </a:lnTo>
                <a:cubicBezTo>
                  <a:pt x="1522141" y="6431721"/>
                  <a:pt x="1509616" y="6429988"/>
                  <a:pt x="1497092" y="6429988"/>
                </a:cubicBezTo>
                <a:cubicBezTo>
                  <a:pt x="1466475" y="6429988"/>
                  <a:pt x="1445601" y="6443506"/>
                  <a:pt x="1445601" y="6469501"/>
                </a:cubicBezTo>
                <a:cubicBezTo>
                  <a:pt x="1445601" y="6494109"/>
                  <a:pt x="1467867" y="6506933"/>
                  <a:pt x="1490481" y="6506933"/>
                </a:cubicBezTo>
                <a:cubicBezTo>
                  <a:pt x="1507529" y="6507280"/>
                  <a:pt x="1523533" y="6499654"/>
                  <a:pt x="1533970" y="6486484"/>
                </a:cubicBezTo>
                <a:lnTo>
                  <a:pt x="1533970" y="6504160"/>
                </a:lnTo>
                <a:lnTo>
                  <a:pt x="1551714" y="6504160"/>
                </a:lnTo>
                <a:lnTo>
                  <a:pt x="1551714" y="6430681"/>
                </a:lnTo>
                <a:cubicBezTo>
                  <a:pt x="1552757" y="6417511"/>
                  <a:pt x="1548235" y="6405033"/>
                  <a:pt x="1539188" y="6395329"/>
                </a:cubicBezTo>
                <a:cubicBezTo>
                  <a:pt x="1528404" y="6385970"/>
                  <a:pt x="1514487" y="6381118"/>
                  <a:pt x="1500223" y="6382158"/>
                </a:cubicBezTo>
                <a:close/>
                <a:moveTo>
                  <a:pt x="1905539" y="6381464"/>
                </a:moveTo>
                <a:cubicBezTo>
                  <a:pt x="1872139" y="6381464"/>
                  <a:pt x="1847785" y="6409192"/>
                  <a:pt x="1847785" y="6444199"/>
                </a:cubicBezTo>
                <a:cubicBezTo>
                  <a:pt x="1847785" y="6481631"/>
                  <a:pt x="1874923" y="6506933"/>
                  <a:pt x="1907974" y="6506933"/>
                </a:cubicBezTo>
                <a:cubicBezTo>
                  <a:pt x="1927109" y="6507626"/>
                  <a:pt x="1945549" y="6498961"/>
                  <a:pt x="1957726" y="6484404"/>
                </a:cubicBezTo>
                <a:lnTo>
                  <a:pt x="1946593" y="6474353"/>
                </a:lnTo>
                <a:cubicBezTo>
                  <a:pt x="1937199" y="6485097"/>
                  <a:pt x="1923282" y="6491336"/>
                  <a:pt x="1908670" y="6491336"/>
                </a:cubicBezTo>
                <a:cubicBezTo>
                  <a:pt x="1886056" y="6491683"/>
                  <a:pt x="1867268" y="6473659"/>
                  <a:pt x="1865877" y="6451477"/>
                </a:cubicBezTo>
                <a:lnTo>
                  <a:pt x="1961552" y="6451477"/>
                </a:lnTo>
                <a:cubicBezTo>
                  <a:pt x="1961901" y="6448704"/>
                  <a:pt x="1961901" y="6446971"/>
                  <a:pt x="1961901" y="6445238"/>
                </a:cubicBezTo>
                <a:cubicBezTo>
                  <a:pt x="1961901" y="6409885"/>
                  <a:pt x="1941374" y="6381464"/>
                  <a:pt x="1905539" y="6381464"/>
                </a:cubicBezTo>
                <a:close/>
                <a:moveTo>
                  <a:pt x="1244509" y="6381118"/>
                </a:moveTo>
                <a:cubicBezTo>
                  <a:pt x="1210065" y="6381118"/>
                  <a:pt x="1181536" y="6409539"/>
                  <a:pt x="1181536" y="6443853"/>
                </a:cubicBezTo>
                <a:lnTo>
                  <a:pt x="1181536" y="6444546"/>
                </a:lnTo>
                <a:cubicBezTo>
                  <a:pt x="1181536" y="6478859"/>
                  <a:pt x="1209717" y="6506588"/>
                  <a:pt x="1243465" y="6506588"/>
                </a:cubicBezTo>
                <a:cubicBezTo>
                  <a:pt x="1243812" y="6506588"/>
                  <a:pt x="1243812" y="6506588"/>
                  <a:pt x="1244160" y="6506588"/>
                </a:cubicBezTo>
                <a:cubicBezTo>
                  <a:pt x="1244509" y="6506588"/>
                  <a:pt x="1244509" y="6506588"/>
                  <a:pt x="1244856" y="6506588"/>
                </a:cubicBezTo>
                <a:cubicBezTo>
                  <a:pt x="1279300" y="6506588"/>
                  <a:pt x="1307481" y="6478513"/>
                  <a:pt x="1307481" y="6444200"/>
                </a:cubicBezTo>
                <a:lnTo>
                  <a:pt x="1307481" y="6443506"/>
                </a:lnTo>
                <a:cubicBezTo>
                  <a:pt x="1307133" y="6409193"/>
                  <a:pt x="1278952" y="6381118"/>
                  <a:pt x="1244509" y="6381118"/>
                </a:cubicBezTo>
                <a:close/>
                <a:moveTo>
                  <a:pt x="1109518" y="6381118"/>
                </a:moveTo>
                <a:cubicBezTo>
                  <a:pt x="1092471" y="6380771"/>
                  <a:pt x="1076467" y="6389783"/>
                  <a:pt x="1068117" y="6404686"/>
                </a:cubicBezTo>
                <a:lnTo>
                  <a:pt x="1068117" y="6383891"/>
                </a:lnTo>
                <a:lnTo>
                  <a:pt x="1050025" y="6383891"/>
                </a:lnTo>
                <a:lnTo>
                  <a:pt x="1050025" y="6503467"/>
                </a:lnTo>
                <a:lnTo>
                  <a:pt x="1068117" y="6503467"/>
                </a:lnTo>
                <a:lnTo>
                  <a:pt x="1068117" y="6434841"/>
                </a:lnTo>
                <a:cubicBezTo>
                  <a:pt x="1068117" y="6433801"/>
                  <a:pt x="1068117" y="6433107"/>
                  <a:pt x="1068117" y="6432414"/>
                </a:cubicBezTo>
                <a:cubicBezTo>
                  <a:pt x="1068117" y="6413005"/>
                  <a:pt x="1084121" y="6397061"/>
                  <a:pt x="1103604" y="6397061"/>
                </a:cubicBezTo>
                <a:cubicBezTo>
                  <a:pt x="1103952" y="6397061"/>
                  <a:pt x="1103952" y="6397061"/>
                  <a:pt x="1104300" y="6397061"/>
                </a:cubicBezTo>
                <a:cubicBezTo>
                  <a:pt x="1125522" y="6397061"/>
                  <a:pt x="1137699" y="6411272"/>
                  <a:pt x="1137699" y="6433454"/>
                </a:cubicBezTo>
                <a:lnTo>
                  <a:pt x="1137699" y="6503813"/>
                </a:lnTo>
                <a:lnTo>
                  <a:pt x="1155791" y="6503813"/>
                </a:lnTo>
                <a:lnTo>
                  <a:pt x="1155791" y="6429295"/>
                </a:lnTo>
                <a:cubicBezTo>
                  <a:pt x="1155791" y="6400527"/>
                  <a:pt x="1138743" y="6381118"/>
                  <a:pt x="1109518" y="6381118"/>
                </a:cubicBezTo>
                <a:close/>
                <a:moveTo>
                  <a:pt x="970702" y="6381118"/>
                </a:moveTo>
                <a:cubicBezTo>
                  <a:pt x="953655" y="6380771"/>
                  <a:pt x="937651" y="6389783"/>
                  <a:pt x="929301" y="6404686"/>
                </a:cubicBezTo>
                <a:lnTo>
                  <a:pt x="929301" y="6383891"/>
                </a:lnTo>
                <a:lnTo>
                  <a:pt x="911210" y="6383891"/>
                </a:lnTo>
                <a:lnTo>
                  <a:pt x="911210" y="6503467"/>
                </a:lnTo>
                <a:lnTo>
                  <a:pt x="929301" y="6503467"/>
                </a:lnTo>
                <a:lnTo>
                  <a:pt x="929301" y="6434841"/>
                </a:lnTo>
                <a:cubicBezTo>
                  <a:pt x="929301" y="6433801"/>
                  <a:pt x="929301" y="6433107"/>
                  <a:pt x="929301" y="6432414"/>
                </a:cubicBezTo>
                <a:cubicBezTo>
                  <a:pt x="929301" y="6413005"/>
                  <a:pt x="945305" y="6397061"/>
                  <a:pt x="964788" y="6397061"/>
                </a:cubicBezTo>
                <a:cubicBezTo>
                  <a:pt x="965136" y="6397061"/>
                  <a:pt x="965136" y="6397061"/>
                  <a:pt x="965484" y="6397061"/>
                </a:cubicBezTo>
                <a:cubicBezTo>
                  <a:pt x="986706" y="6397061"/>
                  <a:pt x="998883" y="6411272"/>
                  <a:pt x="998883" y="6433454"/>
                </a:cubicBezTo>
                <a:lnTo>
                  <a:pt x="998883" y="6503813"/>
                </a:lnTo>
                <a:lnTo>
                  <a:pt x="1016975" y="6503813"/>
                </a:lnTo>
                <a:lnTo>
                  <a:pt x="1016975" y="6429295"/>
                </a:lnTo>
                <a:cubicBezTo>
                  <a:pt x="1016975" y="6400527"/>
                  <a:pt x="999927" y="6381118"/>
                  <a:pt x="970702" y="6381118"/>
                </a:cubicBezTo>
                <a:close/>
                <a:moveTo>
                  <a:pt x="741603" y="6354690"/>
                </a:moveTo>
                <a:cubicBezTo>
                  <a:pt x="728817" y="6354690"/>
                  <a:pt x="716032" y="6360842"/>
                  <a:pt x="716032" y="6373147"/>
                </a:cubicBezTo>
                <a:lnTo>
                  <a:pt x="716032" y="6459103"/>
                </a:lnTo>
                <a:cubicBezTo>
                  <a:pt x="716032" y="6483712"/>
                  <a:pt x="736211" y="6503814"/>
                  <a:pt x="760912" y="6503814"/>
                </a:cubicBezTo>
                <a:lnTo>
                  <a:pt x="791528" y="6503814"/>
                </a:lnTo>
                <a:cubicBezTo>
                  <a:pt x="775872" y="6494456"/>
                  <a:pt x="766479" y="6477473"/>
                  <a:pt x="766827" y="6459103"/>
                </a:cubicBezTo>
                <a:lnTo>
                  <a:pt x="767175" y="6373147"/>
                </a:lnTo>
                <a:cubicBezTo>
                  <a:pt x="767175" y="6360842"/>
                  <a:pt x="754389" y="6354690"/>
                  <a:pt x="741603" y="6354690"/>
                </a:cubicBezTo>
                <a:close/>
                <a:moveTo>
                  <a:pt x="677240" y="6354690"/>
                </a:moveTo>
                <a:cubicBezTo>
                  <a:pt x="664454" y="6354690"/>
                  <a:pt x="651668" y="6360842"/>
                  <a:pt x="651668" y="6373147"/>
                </a:cubicBezTo>
                <a:lnTo>
                  <a:pt x="651668" y="6459103"/>
                </a:lnTo>
                <a:cubicBezTo>
                  <a:pt x="651668" y="6483712"/>
                  <a:pt x="671847" y="6503814"/>
                  <a:pt x="696549" y="6503814"/>
                </a:cubicBezTo>
                <a:lnTo>
                  <a:pt x="727165" y="6503814"/>
                </a:lnTo>
                <a:cubicBezTo>
                  <a:pt x="711509" y="6494456"/>
                  <a:pt x="702115" y="6477473"/>
                  <a:pt x="702463" y="6459103"/>
                </a:cubicBezTo>
                <a:lnTo>
                  <a:pt x="702811" y="6373147"/>
                </a:lnTo>
                <a:cubicBezTo>
                  <a:pt x="702811" y="6360842"/>
                  <a:pt x="690025" y="6354690"/>
                  <a:pt x="677240" y="6354690"/>
                </a:cubicBezTo>
                <a:close/>
                <a:moveTo>
                  <a:pt x="613920" y="6354690"/>
                </a:moveTo>
                <a:cubicBezTo>
                  <a:pt x="601134" y="6354690"/>
                  <a:pt x="588348" y="6360842"/>
                  <a:pt x="588348" y="6373147"/>
                </a:cubicBezTo>
                <a:lnTo>
                  <a:pt x="588348" y="6459103"/>
                </a:lnTo>
                <a:cubicBezTo>
                  <a:pt x="588348" y="6483712"/>
                  <a:pt x="608527" y="6503814"/>
                  <a:pt x="633229" y="6503814"/>
                </a:cubicBezTo>
                <a:lnTo>
                  <a:pt x="663845" y="6503814"/>
                </a:lnTo>
                <a:cubicBezTo>
                  <a:pt x="648189" y="6494456"/>
                  <a:pt x="638796" y="6477473"/>
                  <a:pt x="639143" y="6459103"/>
                </a:cubicBezTo>
                <a:lnTo>
                  <a:pt x="639491" y="6373147"/>
                </a:lnTo>
                <a:cubicBezTo>
                  <a:pt x="639491" y="6360842"/>
                  <a:pt x="626706" y="6354690"/>
                  <a:pt x="613920" y="6354690"/>
                </a:cubicBezTo>
                <a:close/>
                <a:moveTo>
                  <a:pt x="1590330" y="6347844"/>
                </a:moveTo>
                <a:lnTo>
                  <a:pt x="1590330" y="6383890"/>
                </a:lnTo>
                <a:lnTo>
                  <a:pt x="1573631" y="6383890"/>
                </a:lnTo>
                <a:lnTo>
                  <a:pt x="1573631" y="6399834"/>
                </a:lnTo>
                <a:lnTo>
                  <a:pt x="1590330" y="6399834"/>
                </a:lnTo>
                <a:lnTo>
                  <a:pt x="1590330" y="6472273"/>
                </a:lnTo>
                <a:cubicBezTo>
                  <a:pt x="1590330" y="6496882"/>
                  <a:pt x="1604943" y="6506240"/>
                  <a:pt x="1624425" y="6506587"/>
                </a:cubicBezTo>
                <a:cubicBezTo>
                  <a:pt x="1631732" y="6506587"/>
                  <a:pt x="1639386" y="6504853"/>
                  <a:pt x="1645996" y="6501387"/>
                </a:cubicBezTo>
                <a:lnTo>
                  <a:pt x="1645996" y="6486137"/>
                </a:lnTo>
                <a:cubicBezTo>
                  <a:pt x="1640777" y="6488910"/>
                  <a:pt x="1634515" y="6490296"/>
                  <a:pt x="1628600" y="6490296"/>
                </a:cubicBezTo>
                <a:cubicBezTo>
                  <a:pt x="1616424" y="6490296"/>
                  <a:pt x="1608422" y="6484751"/>
                  <a:pt x="1608422" y="6470194"/>
                </a:cubicBezTo>
                <a:lnTo>
                  <a:pt x="1608422" y="6400181"/>
                </a:lnTo>
                <a:lnTo>
                  <a:pt x="1646692" y="6400181"/>
                </a:lnTo>
                <a:lnTo>
                  <a:pt x="1646692" y="6384237"/>
                </a:lnTo>
                <a:lnTo>
                  <a:pt x="1608422" y="6384237"/>
                </a:lnTo>
                <a:lnTo>
                  <a:pt x="1608422" y="6347844"/>
                </a:lnTo>
                <a:close/>
                <a:moveTo>
                  <a:pt x="1673831" y="6338140"/>
                </a:moveTo>
                <a:lnTo>
                  <a:pt x="1673831" y="6357897"/>
                </a:lnTo>
                <a:lnTo>
                  <a:pt x="1694357" y="6357897"/>
                </a:lnTo>
                <a:lnTo>
                  <a:pt x="1694357" y="6338140"/>
                </a:lnTo>
                <a:close/>
                <a:moveTo>
                  <a:pt x="854848" y="6338140"/>
                </a:moveTo>
                <a:lnTo>
                  <a:pt x="854848" y="6357897"/>
                </a:lnTo>
                <a:lnTo>
                  <a:pt x="875374" y="6357897"/>
                </a:lnTo>
                <a:lnTo>
                  <a:pt x="875374" y="6338140"/>
                </a:lnTo>
                <a:close/>
                <a:moveTo>
                  <a:pt x="740385" y="6305906"/>
                </a:moveTo>
                <a:cubicBezTo>
                  <a:pt x="726469" y="6305906"/>
                  <a:pt x="715336" y="6314225"/>
                  <a:pt x="715336" y="6324969"/>
                </a:cubicBezTo>
                <a:cubicBezTo>
                  <a:pt x="715336" y="6335367"/>
                  <a:pt x="726469" y="6344032"/>
                  <a:pt x="740385" y="6344032"/>
                </a:cubicBezTo>
                <a:cubicBezTo>
                  <a:pt x="754302" y="6344032"/>
                  <a:pt x="765435" y="6335367"/>
                  <a:pt x="765435" y="6324969"/>
                </a:cubicBezTo>
                <a:cubicBezTo>
                  <a:pt x="765435" y="6314571"/>
                  <a:pt x="754302" y="6305906"/>
                  <a:pt x="740385" y="6305906"/>
                </a:cubicBezTo>
                <a:close/>
                <a:moveTo>
                  <a:pt x="676370" y="6305906"/>
                </a:moveTo>
                <a:cubicBezTo>
                  <a:pt x="662453" y="6305906"/>
                  <a:pt x="651320" y="6314571"/>
                  <a:pt x="651320" y="6324969"/>
                </a:cubicBezTo>
                <a:cubicBezTo>
                  <a:pt x="651320" y="6335367"/>
                  <a:pt x="662453" y="6344032"/>
                  <a:pt x="676370" y="6344032"/>
                </a:cubicBezTo>
                <a:cubicBezTo>
                  <a:pt x="690286" y="6344032"/>
                  <a:pt x="701420" y="6335367"/>
                  <a:pt x="701420" y="6324969"/>
                </a:cubicBezTo>
                <a:cubicBezTo>
                  <a:pt x="701420" y="6314571"/>
                  <a:pt x="690286" y="6305906"/>
                  <a:pt x="676370" y="6305906"/>
                </a:cubicBezTo>
                <a:close/>
                <a:moveTo>
                  <a:pt x="613050" y="6305906"/>
                </a:moveTo>
                <a:cubicBezTo>
                  <a:pt x="599134" y="6305906"/>
                  <a:pt x="588000" y="6314571"/>
                  <a:pt x="588000" y="6324969"/>
                </a:cubicBezTo>
                <a:cubicBezTo>
                  <a:pt x="588000" y="6335367"/>
                  <a:pt x="599134" y="6344032"/>
                  <a:pt x="613050" y="6344032"/>
                </a:cubicBezTo>
                <a:cubicBezTo>
                  <a:pt x="626967" y="6344032"/>
                  <a:pt x="638100" y="6335367"/>
                  <a:pt x="638100" y="6324969"/>
                </a:cubicBezTo>
                <a:cubicBezTo>
                  <a:pt x="638100" y="6314571"/>
                  <a:pt x="626967" y="6305906"/>
                  <a:pt x="613050" y="6305906"/>
                </a:cubicBezTo>
                <a:close/>
                <a:moveTo>
                  <a:pt x="0" y="0"/>
                </a:moveTo>
                <a:lnTo>
                  <a:pt x="12191995" y="0"/>
                </a:lnTo>
                <a:lnTo>
                  <a:pt x="12191995" y="6857997"/>
                </a:lnTo>
                <a:lnTo>
                  <a:pt x="0" y="6857997"/>
                </a:lnTo>
                <a:close/>
              </a:path>
            </a:pathLst>
          </a:custGeom>
          <a:solidFill>
            <a:schemeClr val="bg1">
              <a:lumMod val="95000"/>
            </a:schemeClr>
          </a:solidFill>
        </p:spPr>
        <p:txBody>
          <a:bodyPr wrap="square">
            <a:noAutofit/>
          </a:bodyPr>
          <a:lstStyle/>
          <a:p>
            <a:r>
              <a:rPr lang="en-US"/>
              <a:t>Click icon to add picture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prstGeom prst="rect">
            <a:avLst/>
          </a:prstGeo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prstGeom prst="rect">
            <a:avLst/>
          </a:prstGeo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a:t>
            </a:r>
            <a:r>
              <a:rPr lang="en-US" dirty="0" err="1"/>
              <a:t>recolour</a:t>
            </a:r>
            <a:r>
              <a:rPr lang="en-US" dirty="0"/>
              <a:t> text as required”.</a:t>
            </a:r>
            <a:endParaRPr lang="en-GB" dirty="0"/>
          </a:p>
        </p:txBody>
      </p:sp>
    </p:spTree>
    <p:extLst>
      <p:ext uri="{BB962C8B-B14F-4D97-AF65-F5344CB8AC3E}">
        <p14:creationId xmlns:p14="http://schemas.microsoft.com/office/powerpoint/2010/main" val="405069150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Click to add title</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ingle image - 1 line only - Mint">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1511BC8-EEC5-4FF2-4A99-A7AB2CC746FA}"/>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solidFill>
              <a:schemeClr val="accent2"/>
            </a:solidFill>
          </a:ln>
        </p:spPr>
        <p:txBody>
          <a:bodyPr wrap="square" rtlCol="0" anchor="ctr">
            <a:noAutofit/>
          </a:bodyPr>
          <a:lstStyle/>
          <a:p>
            <a:pPr algn="l"/>
            <a:endParaRPr lang="en-US">
              <a:solidFill>
                <a:schemeClr val="tx1"/>
              </a:solidFill>
            </a:endParaRPr>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grpSp>
        <p:nvGrpSpPr>
          <p:cNvPr id="38" name="Graphic 72">
            <a:extLst>
              <a:ext uri="{FF2B5EF4-FFF2-40B4-BE49-F238E27FC236}">
                <a16:creationId xmlns:a16="http://schemas.microsoft.com/office/drawing/2014/main" id="{F5E582C3-8920-0392-81A6-C6BBF9B8D1C0}"/>
              </a:ext>
            </a:extLst>
          </p:cNvPr>
          <p:cNvGrpSpPr/>
          <p:nvPr userDrawn="1"/>
        </p:nvGrpSpPr>
        <p:grpSpPr>
          <a:xfrm>
            <a:off x="5285689" y="427079"/>
            <a:ext cx="1625355" cy="459237"/>
            <a:chOff x="3418208" y="1020992"/>
            <a:chExt cx="3761422" cy="1062774"/>
          </a:xfrm>
          <a:solidFill>
            <a:srgbClr val="FFFFFF"/>
          </a:solidFill>
        </p:grpSpPr>
        <p:grpSp>
          <p:nvGrpSpPr>
            <p:cNvPr id="39" name="Graphic 72">
              <a:extLst>
                <a:ext uri="{FF2B5EF4-FFF2-40B4-BE49-F238E27FC236}">
                  <a16:creationId xmlns:a16="http://schemas.microsoft.com/office/drawing/2014/main" id="{76B540DA-BCBA-A81F-86E5-CB44FD5E2BB8}"/>
                </a:ext>
              </a:extLst>
            </p:cNvPr>
            <p:cNvGrpSpPr/>
            <p:nvPr/>
          </p:nvGrpSpPr>
          <p:grpSpPr>
            <a:xfrm>
              <a:off x="4163063" y="1839897"/>
              <a:ext cx="2240279" cy="243868"/>
              <a:chOff x="4163063" y="1839897"/>
              <a:chExt cx="2240279" cy="243868"/>
            </a:xfrm>
            <a:solidFill>
              <a:srgbClr val="FFFFFF"/>
            </a:solidFill>
          </p:grpSpPr>
          <p:sp>
            <p:nvSpPr>
              <p:cNvPr id="54" name="Freeform 53">
                <a:extLst>
                  <a:ext uri="{FF2B5EF4-FFF2-40B4-BE49-F238E27FC236}">
                    <a16:creationId xmlns:a16="http://schemas.microsoft.com/office/drawing/2014/main" id="{A52F7318-ABED-27A8-49BD-23031A31A06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E210FB6-F267-BE47-9E56-C9252D5AE6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5DCC6A5-D715-BD76-B13F-4D5BB2C48620}"/>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7ABCC41-D126-70CB-3DBF-5125E9809E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0020877-287A-4384-683B-3E727203EC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EFCBA8D-CC57-63B8-38C1-07E479D91D2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C85B3927-79EE-AA97-E564-31C9AA9B771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F06A44D-ADA8-E875-4E84-4A8F1056C4C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A79DC4E-DA28-5D01-1660-AC05F35A20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B36D3850-FCFF-E929-4EAF-71660A34198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ECBE31A-BF50-9478-C783-D455AACBD62E}"/>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381FB2D3-4008-E7FD-0392-AE2FF1B5C54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DCD5820-5F83-5DD6-4C1C-307D602E56C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B7EC4AC-DA76-8B7A-8A13-E52DE40B5FC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5F752CE1-705C-F4D6-8DA5-783DB3AA7433}"/>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40" name="Graphic 72">
              <a:extLst>
                <a:ext uri="{FF2B5EF4-FFF2-40B4-BE49-F238E27FC236}">
                  <a16:creationId xmlns:a16="http://schemas.microsoft.com/office/drawing/2014/main" id="{32427E3D-BF5C-3628-17F7-90AE38513645}"/>
                </a:ext>
              </a:extLst>
            </p:cNvPr>
            <p:cNvGrpSpPr/>
            <p:nvPr/>
          </p:nvGrpSpPr>
          <p:grpSpPr>
            <a:xfrm>
              <a:off x="3418208" y="1020992"/>
              <a:ext cx="3761422" cy="550471"/>
              <a:chOff x="3418208" y="1020992"/>
              <a:chExt cx="3761422" cy="550471"/>
            </a:xfrm>
            <a:solidFill>
              <a:srgbClr val="FFFFFF"/>
            </a:solidFill>
          </p:grpSpPr>
          <p:sp>
            <p:nvSpPr>
              <p:cNvPr id="41" name="Freeform 40">
                <a:extLst>
                  <a:ext uri="{FF2B5EF4-FFF2-40B4-BE49-F238E27FC236}">
                    <a16:creationId xmlns:a16="http://schemas.microsoft.com/office/drawing/2014/main" id="{0234CB69-E418-1029-0385-6F5EBCDE16E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F920D30-B5A7-DCE6-B906-631EFD03540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C3CE0CC-3935-E73C-626E-26E64D7FAEF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50A2150-2F1C-D4DD-E2E2-C90E020AF6E3}"/>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F9E47D-0E10-7AC5-8B45-3E3B8302388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94BFB45-C971-5837-377D-93DD9A0C78C9}"/>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6D0BF47-5324-C4B2-DDC4-4773F2FD5A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8D4820F6-7D47-ED6E-8318-409837479B1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5AC5CA7-433D-2D93-8FFE-AA0E28727AF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9E9D1FF2-36E0-E3A6-CEEE-D1F54DBC44D6}"/>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99C4C00-6147-E383-BDDA-351156ABD5B3}"/>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52010DB-8D9F-BE97-D62E-27BDC7AB53C8}"/>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9EDBC07-E7A8-5434-2777-68ECB4B6A57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6628816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aphic 72">
            <a:extLst>
              <a:ext uri="{FF2B5EF4-FFF2-40B4-BE49-F238E27FC236}">
                <a16:creationId xmlns:a16="http://schemas.microsoft.com/office/drawing/2014/main" id="{574C103F-AC8D-18A5-43B5-35354A388620}"/>
              </a:ext>
            </a:extLst>
          </p:cNvPr>
          <p:cNvGrpSpPr/>
          <p:nvPr userDrawn="1"/>
        </p:nvGrpSpPr>
        <p:grpSpPr>
          <a:xfrm>
            <a:off x="352900" y="6300412"/>
            <a:ext cx="1378423" cy="389467"/>
            <a:chOff x="3418208" y="1020992"/>
            <a:chExt cx="3761422" cy="1062774"/>
          </a:xfrm>
          <a:solidFill>
            <a:srgbClr val="FFFFFF"/>
          </a:solidFill>
        </p:grpSpPr>
        <p:grpSp>
          <p:nvGrpSpPr>
            <p:cNvPr id="9" name="Graphic 72">
              <a:extLst>
                <a:ext uri="{FF2B5EF4-FFF2-40B4-BE49-F238E27FC236}">
                  <a16:creationId xmlns:a16="http://schemas.microsoft.com/office/drawing/2014/main" id="{3BD2E5D3-A2D0-A4C8-BE3A-5238719E3FFA}"/>
                </a:ext>
              </a:extLst>
            </p:cNvPr>
            <p:cNvGrpSpPr/>
            <p:nvPr/>
          </p:nvGrpSpPr>
          <p:grpSpPr>
            <a:xfrm>
              <a:off x="4163063" y="1839897"/>
              <a:ext cx="2240279" cy="243868"/>
              <a:chOff x="4163063" y="1839897"/>
              <a:chExt cx="2240279" cy="243868"/>
            </a:xfrm>
            <a:solidFill>
              <a:srgbClr val="FFFFFF"/>
            </a:solidFill>
          </p:grpSpPr>
          <p:sp>
            <p:nvSpPr>
              <p:cNvPr id="26" name="Freeform 25">
                <a:extLst>
                  <a:ext uri="{FF2B5EF4-FFF2-40B4-BE49-F238E27FC236}">
                    <a16:creationId xmlns:a16="http://schemas.microsoft.com/office/drawing/2014/main" id="{C045EF86-6A56-57EA-5F3C-510D961077A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CC5BAB-11B9-8129-E643-A56E8966C8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3640ADF-79A2-84B3-617B-E3EBF35735F6}"/>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CC76F5A-5799-F380-DF18-C55EE1142DA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E1A710B-2891-26B2-BB8C-5A6056CA5D09}"/>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3986488-BD91-8A4A-FD97-1B664C18C50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52E78B-6F4F-F0BC-432F-7D321BD3C4E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88D0C7-245B-9D0C-39BD-DD0C59BEF94B}"/>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DFA9E33C-7DCE-322F-91D1-A904C5178227}"/>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DB5FC8C-B15E-E74B-EDBD-6CB953FD91F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6CF1A64-F99E-6CDC-14F1-103F082F711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A45D54C-022D-1705-BEF3-234908330AA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A31C252-BB19-D8BD-2B96-87B7BCBEC08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FC9D07A-B4A8-24F9-33A5-C13A6BA4E5E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E24C5B9-A388-7279-7F89-672243F3853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2" name="Graphic 72">
              <a:extLst>
                <a:ext uri="{FF2B5EF4-FFF2-40B4-BE49-F238E27FC236}">
                  <a16:creationId xmlns:a16="http://schemas.microsoft.com/office/drawing/2014/main" id="{7A1C3F2C-639E-E4FC-93A0-5AE742137B32}"/>
                </a:ext>
              </a:extLst>
            </p:cNvPr>
            <p:cNvGrpSpPr/>
            <p:nvPr/>
          </p:nvGrpSpPr>
          <p:grpSpPr>
            <a:xfrm>
              <a:off x="3418208" y="1020992"/>
              <a:ext cx="3761422" cy="550471"/>
              <a:chOff x="3418208" y="1020992"/>
              <a:chExt cx="3761422" cy="550471"/>
            </a:xfrm>
            <a:solidFill>
              <a:srgbClr val="FFFFFF"/>
            </a:solidFill>
          </p:grpSpPr>
          <p:sp>
            <p:nvSpPr>
              <p:cNvPr id="13" name="Freeform 12">
                <a:extLst>
                  <a:ext uri="{FF2B5EF4-FFF2-40B4-BE49-F238E27FC236}">
                    <a16:creationId xmlns:a16="http://schemas.microsoft.com/office/drawing/2014/main" id="{86D746E8-0A19-9963-2107-CF24CD0389C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F75E54-1EDA-B921-D0CC-AB64E87618E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258ABBF-2F19-B8A0-DC5A-87EC4EF412D4}"/>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6933E4C-F995-38A6-D31D-7E4D9616563A}"/>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ADF523-8D32-B348-48BF-0DA6B55F88C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19DC93B-6F9B-A9F1-A6FF-3295B322931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49E64A2-5943-499B-4B60-9544F4954E4B}"/>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3C9C0E0-A43E-CDDE-803D-B3B4ED69B1F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8093CC2-EECA-A830-388D-F6FDA7053C7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D86F6E44-6608-721A-79EB-81DD5556C9C2}"/>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8022C89-F8A4-7D84-D906-8AFF2C45F9C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C0A5F0A-18F4-6CE3-E3D9-79F12FF7BF8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93F0650-8E92-A476-05F5-7FAF36B0C1F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oup 4">
            <a:extLst>
              <a:ext uri="{FF2B5EF4-FFF2-40B4-BE49-F238E27FC236}">
                <a16:creationId xmlns:a16="http://schemas.microsoft.com/office/drawing/2014/main" id="{C5371046-E704-ED4C-E333-56D1B58CDD9B}"/>
              </a:ext>
            </a:extLst>
          </p:cNvPr>
          <p:cNvGrpSpPr/>
          <p:nvPr userDrawn="1"/>
        </p:nvGrpSpPr>
        <p:grpSpPr>
          <a:xfrm>
            <a:off x="356788" y="6308725"/>
            <a:ext cx="1373902" cy="388189"/>
            <a:chOff x="5284371" y="428067"/>
            <a:chExt cx="1625355" cy="459236"/>
          </a:xfrm>
        </p:grpSpPr>
        <p:sp>
          <p:nvSpPr>
            <p:cNvPr id="12" name="Freeform 11">
              <a:extLst>
                <a:ext uri="{FF2B5EF4-FFF2-40B4-BE49-F238E27FC236}">
                  <a16:creationId xmlns:a16="http://schemas.microsoft.com/office/drawing/2014/main" id="{D02AAD17-5900-ED81-1A2A-14E17F59ACEA}"/>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CE8A7E4-DB91-0865-B574-94E867E881B3}"/>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CF18128-AFE4-C2B9-4ADB-A6046B9473E6}"/>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053B75D-6B1E-5E69-62CB-F0C37124CAEA}"/>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111B0B3-4D01-399D-B2C8-AA9A5410052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B0BBBB3-4116-C3CD-868C-07D97CC4A9B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7D6FCEA-308B-C557-AA42-39E04269F72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6CA968-2140-50E8-D1DD-033882B66C7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8FB01E2-DF19-3BA5-514E-1679A96EAE5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FA3F7A4-FA2D-2578-A87E-7E70D74ACC34}"/>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DE1E895-B3B7-664B-1923-B550380708E6}"/>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4D2DA072-26C1-BE8A-CA81-53F1A675D22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9232A90-7EE1-6804-4F4B-2250242D5C8C}"/>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2DE1098-275E-F6EA-F71E-DC95A73A7CBD}"/>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00CA38C-826E-8EAE-A9C3-8A6BF359BBF1}"/>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054B541-3FF7-2152-0007-4D43670A146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4904D51-266E-2063-35F4-726676AE57E1}"/>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465285D-00A8-563A-89FE-7A98D60C24F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CFCE06C6-9B07-894A-C4ED-B8240073BDE5}"/>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334F37B-67CA-468F-A3BB-4F3412172EDA}"/>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05061A-54A9-8C32-AE3F-BDDBD7AB421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008DA82-086C-8325-AE24-6D5962D01E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C3DE3D0-1B03-FD68-513E-6AAA046A917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C5590BE-1794-19F1-9E43-138D153F7E16}"/>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FEBB46E-E60E-0595-A5E1-FB1A028B9FB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9754F71-3B10-C5F2-69E7-466D5754592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8D24393-3B0A-D597-D6F7-7E6746098F23}"/>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6D9C56A-BE21-55AE-D3E3-6AAF2CA620F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dirty="0"/>
              <a:t>Header avenir demi </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3" name="Group 2">
            <a:extLst>
              <a:ext uri="{FF2B5EF4-FFF2-40B4-BE49-F238E27FC236}">
                <a16:creationId xmlns:a16="http://schemas.microsoft.com/office/drawing/2014/main" id="{31DD15D8-11FA-9BFE-350E-640390B47440}"/>
              </a:ext>
            </a:extLst>
          </p:cNvPr>
          <p:cNvGrpSpPr/>
          <p:nvPr userDrawn="1"/>
        </p:nvGrpSpPr>
        <p:grpSpPr>
          <a:xfrm>
            <a:off x="356788" y="6308725"/>
            <a:ext cx="1373902" cy="388189"/>
            <a:chOff x="5284371" y="428067"/>
            <a:chExt cx="1625355" cy="459236"/>
          </a:xfrm>
        </p:grpSpPr>
        <p:sp>
          <p:nvSpPr>
            <p:cNvPr id="7" name="Freeform 6">
              <a:extLst>
                <a:ext uri="{FF2B5EF4-FFF2-40B4-BE49-F238E27FC236}">
                  <a16:creationId xmlns:a16="http://schemas.microsoft.com/office/drawing/2014/main" id="{B12BDF2C-F457-D22C-9794-68993577E163}"/>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8B1DAAA3-BFB7-C520-3F1D-FB3DCE8ACDA2}"/>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86A8355-65CA-FBE2-0149-B9632887263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6C5F05A-D3B3-000E-50CA-DA962C152B1E}"/>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6855601-4191-8B92-07B2-D1F7EA84E5B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AE1142E-140E-1193-A3C7-2ACDBDEA6AE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BBCEE2F-BF7B-F71C-C216-E4AC8EF49103}"/>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13857DF-0913-A5E0-B318-3A041C7012F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38750D2-20AC-851B-550F-8339D216D21E}"/>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F681138-7A7E-DFDB-F56E-750DB16B616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38E8FEA-FE77-5279-EC86-738576EACD9B}"/>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16A041E-D00B-F8A4-824F-A565919B3BF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C78F4ED-C50E-968A-20AA-9BA4E6A30DF7}"/>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8619A35-F4EA-3DB4-6FBE-8A70D4FEC766}"/>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636B0E10-7C2E-7A7B-C8F6-688E578F0B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626A82A-B684-B1D7-6346-91EADD62CF9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7FF62CC-355A-BAE0-9548-E5ACFE097A7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0B008E0-2D1F-C158-0219-AE91F7B86AF1}"/>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340A1FB-53EB-23FA-EE90-77A8E790914C}"/>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0137C22-7800-E985-46DB-5FB4EF77037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AFA439C-E379-423C-B7CB-CBBA6B2B214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DE12F5F-F9B8-D58C-93E5-77290659905F}"/>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8551786-5A9E-9E90-6C5E-265D938A21C2}"/>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8D5B315-C67B-CB61-D410-5B4A603506D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4075F672-0F3A-C8BA-566A-CF77BEDA73F9}"/>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A4020988-80CB-FE58-333E-4FEA128086A2}"/>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2CDDC36-4125-B27F-D316-894912530B6B}"/>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C2CA514-4373-4F91-7902-A33CE0C5398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826446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Single image - 1 line only - Mint">
    <p:bg>
      <p:bgPr>
        <a:solidFill>
          <a:schemeClr val="bg1"/>
        </a:solidFill>
        <a:effectLst/>
      </p:bgPr>
    </p:bg>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27823925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dirty="0"/>
              <a:t>Header avenir demi 24pt</a:t>
            </a:r>
            <a:endParaRPr lang="en-GB" dirty="0"/>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prstGeom prst="rect">
            <a:avLst/>
          </a:prstGeo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3" name="Group 2">
            <a:extLst>
              <a:ext uri="{FF2B5EF4-FFF2-40B4-BE49-F238E27FC236}">
                <a16:creationId xmlns:a16="http://schemas.microsoft.com/office/drawing/2014/main" id="{5FE77A53-F286-692B-46C1-B327B11D03AE}"/>
              </a:ext>
            </a:extLst>
          </p:cNvPr>
          <p:cNvGrpSpPr/>
          <p:nvPr userDrawn="1"/>
        </p:nvGrpSpPr>
        <p:grpSpPr>
          <a:xfrm>
            <a:off x="356788" y="6308725"/>
            <a:ext cx="1373902" cy="388189"/>
            <a:chOff x="5284371" y="428067"/>
            <a:chExt cx="1625355" cy="459236"/>
          </a:xfrm>
        </p:grpSpPr>
        <p:sp>
          <p:nvSpPr>
            <p:cNvPr id="9" name="Freeform 8">
              <a:extLst>
                <a:ext uri="{FF2B5EF4-FFF2-40B4-BE49-F238E27FC236}">
                  <a16:creationId xmlns:a16="http://schemas.microsoft.com/office/drawing/2014/main" id="{F2C1ECD2-AE42-CD28-B023-950A03ACFB15}"/>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13DA32C0-72DD-AD8C-5B10-CFC35EA978D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E13CD74-FE53-A9F7-C44F-3C0A4918E2C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BF91EA57-A8D9-BCA6-335D-CF997F8D9EA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134855C-47F2-F2BD-B726-795D2298A35A}"/>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657D98-74B7-0EF3-D156-8A866CCC2972}"/>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1407F45B-96D0-3F1E-9289-3704237563E2}"/>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3CD6C4-B639-3B9F-5013-8EE6137F99AE}"/>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C28F06D-D30C-FBA3-4CC7-C61323BD7581}"/>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424C8EE-39FC-24FA-FFB8-08945E9B25BF}"/>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50D0F00-EA31-77DC-9A0E-4282C769F1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2D4F1A6-80EB-A82B-E223-21BA71874810}"/>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8DCAD39-7802-8A87-2FB2-AF0B4BA5B27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DD3D84-B7CF-8DEA-5507-9D5A444CAA85}"/>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058793F-681F-66C8-FBD5-52EDC1610F6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386CCC9-0678-B83C-8E71-A6B2015567D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E1CE1D7-9F0C-87C5-A9CD-75F4EDB2920A}"/>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AFF2F68-162E-BBE8-A254-3395B21A8E1B}"/>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3DBCF9-0837-97CD-D515-A827D05A309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722A591-5180-5874-E25D-883F4F456C4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109E693C-01A2-542D-F6E6-FB2CCB58CC1A}"/>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33D104B-335B-E930-05E4-216EB2179D3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D15B30D-5D88-3593-167E-6A651CFA2C33}"/>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C6F21F4-C9DA-DC04-AC0F-3BEACCEA78FF}"/>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896A73B-E1E0-C270-B956-C01116A780EB}"/>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00AA603-01A2-247C-64D1-2034BE9EF88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77FE28D-0537-2CB2-DD47-6BFC305D031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A2A4F9D-9DCE-D9B4-52BA-C3753DA196D7}"/>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9866986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prstGeom prst="rect">
            <a:avLst/>
          </a:prstGeo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a:prstGeom prst="rect">
            <a:avLst/>
          </a:prstGeo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4681536"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468153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4681537"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88234" y="1120389"/>
            <a:ext cx="4599704" cy="251885"/>
          </a:xfrm>
        </p:spPr>
        <p:txBody>
          <a:bodyPr/>
          <a:lstStyle>
            <a:lvl1pPr>
              <a:defRPr/>
            </a:lvl1pPr>
          </a:lstStyle>
          <a:p>
            <a:r>
              <a:rPr lang="en-US"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488234" y="1733007"/>
            <a:ext cx="4599704"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Box 4">
            <a:extLst>
              <a:ext uri="{FF2B5EF4-FFF2-40B4-BE49-F238E27FC236}">
                <a16:creationId xmlns:a16="http://schemas.microsoft.com/office/drawing/2014/main" id="{70F946C9-55D6-13C0-69B8-93C23F576A4C}"/>
              </a:ext>
            </a:extLst>
          </p:cNvPr>
          <p:cNvSpPr txBox="1"/>
          <p:nvPr userDrawn="1"/>
        </p:nvSpPr>
        <p:spPr>
          <a:xfrm>
            <a:off x="3682652" y="3043825"/>
            <a:ext cx="0" cy="0"/>
          </a:xfrm>
          <a:prstGeom prst="rect">
            <a:avLst/>
          </a:prstGeom>
          <a:solidFill>
            <a:schemeClr val="bg1"/>
          </a:solidFill>
          <a:ln>
            <a:solidFill>
              <a:schemeClr val="accent2"/>
            </a:solidFill>
          </a:ln>
        </p:spPr>
        <p:txBody>
          <a:bodyPr wrap="none" rtlCol="0">
            <a:noAutofit/>
          </a:bodyPr>
          <a:lstStyle/>
          <a:p>
            <a:pPr algn="l"/>
            <a:endParaRPr lang="en-NL" dirty="0" err="1"/>
          </a:p>
        </p:txBody>
      </p:sp>
      <p:sp>
        <p:nvSpPr>
          <p:cNvPr id="3" name="Footer Placeholder 2">
            <a:extLst>
              <a:ext uri="{FF2B5EF4-FFF2-40B4-BE49-F238E27FC236}">
                <a16:creationId xmlns:a16="http://schemas.microsoft.com/office/drawing/2014/main" id="{6FF6B9C9-FE39-5E39-251E-28283BF8C99E}"/>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Tree>
    <p:extLst>
      <p:ext uri="{BB962C8B-B14F-4D97-AF65-F5344CB8AC3E}">
        <p14:creationId xmlns:p14="http://schemas.microsoft.com/office/powerpoint/2010/main" val="143556963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Purple Stars - Copyright Only">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1E54D67F-F299-2D00-03D1-2E7D2C93F96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Box 16">
            <a:extLst>
              <a:ext uri="{FF2B5EF4-FFF2-40B4-BE49-F238E27FC236}">
                <a16:creationId xmlns:a16="http://schemas.microsoft.com/office/drawing/2014/main" id="{E2F01C7F-D803-3FFC-75A3-F29DC8BF0E71}"/>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18" name="TextBox 17">
            <a:extLst>
              <a:ext uri="{FF2B5EF4-FFF2-40B4-BE49-F238E27FC236}">
                <a16:creationId xmlns:a16="http://schemas.microsoft.com/office/drawing/2014/main" id="{DF562A40-31B2-32F2-A010-FC4A8396CF69}"/>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19" name="TextBox 18">
            <a:extLst>
              <a:ext uri="{FF2B5EF4-FFF2-40B4-BE49-F238E27FC236}">
                <a16:creationId xmlns:a16="http://schemas.microsoft.com/office/drawing/2014/main" id="{07DE60C9-CCDF-1F92-4608-66CA0F6B5BAD}"/>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2" name="Graphic 72">
            <a:extLst>
              <a:ext uri="{FF2B5EF4-FFF2-40B4-BE49-F238E27FC236}">
                <a16:creationId xmlns:a16="http://schemas.microsoft.com/office/drawing/2014/main" id="{414AB824-3990-B386-1A34-5950D5329C5C}"/>
              </a:ext>
            </a:extLst>
          </p:cNvPr>
          <p:cNvGrpSpPr/>
          <p:nvPr userDrawn="1"/>
        </p:nvGrpSpPr>
        <p:grpSpPr>
          <a:xfrm>
            <a:off x="5283322" y="419696"/>
            <a:ext cx="1625355" cy="459237"/>
            <a:chOff x="3418208" y="1020992"/>
            <a:chExt cx="3761422" cy="1062774"/>
          </a:xfrm>
          <a:solidFill>
            <a:srgbClr val="FFFFFF"/>
          </a:solidFill>
        </p:grpSpPr>
        <p:grpSp>
          <p:nvGrpSpPr>
            <p:cNvPr id="3" name="Graphic 72">
              <a:extLst>
                <a:ext uri="{FF2B5EF4-FFF2-40B4-BE49-F238E27FC236}">
                  <a16:creationId xmlns:a16="http://schemas.microsoft.com/office/drawing/2014/main" id="{DE78318C-BBEC-24AD-A83F-C036683CE3E9}"/>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EB45B97E-B8A4-151B-8570-68ED63F928C0}"/>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A08C02-EB28-162C-FE0F-D5E862BBD3A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75C834-E4A5-EBC8-18AE-75170D1BEE8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B8EABA-BBAB-6BE5-553C-3C0D86C4228B}"/>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9114D66D-8F38-9936-3C19-1A1CC6389E0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EAAED7F-18AB-F0FE-D463-DE987241F0F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95322-28CA-753C-E55A-825102FA8B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9D5D78D-7EBA-AD77-8FF8-8B96D525CCBE}"/>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F5C2CBC-A7C2-3E77-C21B-15C1324982A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10E021F6-8B4E-47A4-D951-BEC28788BF9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B2A92A-E9EF-8EC4-AA0A-203BBFB701E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D1EB8C5-098D-C6AE-DCA1-9E000B9A31A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EA6CAE2-10F9-CF95-6A38-CB15A0DCAE68}"/>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6B38AD7-2725-7214-DB2C-4A38A711AED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BE88195-96D7-F3D9-61D1-6C8797BB3F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65CA8FDF-C585-2022-F734-147A5D614917}"/>
                </a:ext>
              </a:extLst>
            </p:cNvPr>
            <p:cNvGrpSpPr/>
            <p:nvPr/>
          </p:nvGrpSpPr>
          <p:grpSpPr>
            <a:xfrm>
              <a:off x="3418208" y="1020992"/>
              <a:ext cx="3761422" cy="550471"/>
              <a:chOff x="3418208" y="1020992"/>
              <a:chExt cx="3761422" cy="550471"/>
            </a:xfrm>
            <a:solidFill>
              <a:srgbClr val="FFFFFF"/>
            </a:solidFill>
          </p:grpSpPr>
          <p:sp>
            <p:nvSpPr>
              <p:cNvPr id="35" name="Freeform 34">
                <a:extLst>
                  <a:ext uri="{FF2B5EF4-FFF2-40B4-BE49-F238E27FC236}">
                    <a16:creationId xmlns:a16="http://schemas.microsoft.com/office/drawing/2014/main" id="{64F25AE2-0F84-75B3-7732-046C7DD49BD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D0E2A95-2229-624D-577F-5189447902E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108E70B-3954-DD4F-017A-808302CF440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F09C6C67-73C9-D3D6-72C1-8EE656028D6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3BE8C4C-AA29-6364-7B46-59992CCE50C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8062AE2-B62C-D3E1-EB65-3A70FE8307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5AA11CE-E90B-E060-1B91-9F600E5C9B5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44F6C9-86B6-A8CD-4553-9914926CE0F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E1219535-1B17-22FE-74DB-6501BABFF9DD}"/>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33473CFD-9813-72C5-173D-F5426AA34D33}"/>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E422524-7AA6-EF8F-410B-B30C9986169D}"/>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E5996A3-858D-EBAF-DD96-E10F758F525B}"/>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18C81EA-673C-5CDB-6F32-2F20BE37433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683816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3" name="TextBox 2">
            <a:extLst>
              <a:ext uri="{FF2B5EF4-FFF2-40B4-BE49-F238E27FC236}">
                <a16:creationId xmlns:a16="http://schemas.microsoft.com/office/drawing/2014/main" id="{27AF2332-00AB-133C-5F6E-017EFF3A6359}"/>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17" name="Graphic 72">
            <a:extLst>
              <a:ext uri="{FF2B5EF4-FFF2-40B4-BE49-F238E27FC236}">
                <a16:creationId xmlns:a16="http://schemas.microsoft.com/office/drawing/2014/main" id="{D61C4264-F84B-FAC1-BD8E-C9CBA8A3879B}"/>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FD4DC778-34D3-3BA6-D343-8CC2A7EBE991}"/>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FE3CE4B9-82E9-EB1C-7555-23AB1E389C9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ED5F20B-B381-AC01-C561-F067CD6DE3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AD850DED-628E-03E7-0428-F3710F39CDA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1BDEAC2F-6746-C9CF-D728-A188FF786E4F}"/>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9FFE8D-322B-CBE5-E3E6-C69866C3468A}"/>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66DEF84-8C3A-110A-E3D5-F713F34A6536}"/>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23381D-B221-E869-0DDE-93AFDF98370C}"/>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3F12473-2BEA-0C95-867C-FF2468A5DA7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7E7912B-54AE-52A2-48EE-F383FE5056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E078D2D-79B0-97EA-0A2C-88F79E82BB1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C911FB9-F048-AA5E-F0F9-2EC338F4C5D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2DA1581-5238-2CBE-046A-F447EBB427A9}"/>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7F5414B-E549-B630-71AA-146EF14CFD20}"/>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547FBB9-03E5-DF94-E5C1-4266CEA7F0B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161F6C6-45FB-95BF-D3CC-F2EEDD63C2A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4215A7E8-C6DE-AE3E-28F7-D220BC89D47A}"/>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3C63CCE4-F37B-7D4F-0F10-E514199CB1BF}"/>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B9DB97-E66F-756B-3B73-05E61C28035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B67D0EC-BD40-907A-B2BC-7DA1209F4D9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12C83FA-661F-C508-4897-B8660077AC62}"/>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ABBD4350-BD01-2C4E-66B3-10606C19144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B48A196C-E456-9DEC-5ED4-CB6667703EA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5B7ADAB-A758-1187-3B6B-0C0295248AB3}"/>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F1F0AFC-FACC-7B19-DD35-BD97296C674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5FD5880-C844-10FA-0E3B-B38740CF974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E648EC2-125D-060D-62C1-DC9C1B03B42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D23DCCD-E7F7-B7B6-08E9-895C6418A08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8DAC58E-6290-B11E-6632-BCC242C1ACC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BA48EF-C6B4-48E2-E34C-B13FF9DF09F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223383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 name="TextBox 2">
            <a:extLst>
              <a:ext uri="{FF2B5EF4-FFF2-40B4-BE49-F238E27FC236}">
                <a16:creationId xmlns:a16="http://schemas.microsoft.com/office/drawing/2014/main" id="{183C3AC4-5016-8CB8-A077-787D33EA96E6}"/>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F19EE8D8-2124-DF5F-4624-D2B837FA96A1}"/>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3AB66AE6-2779-7E9F-AE0C-160BFDDD8038}"/>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FA640460-FEFB-50DB-E596-F1031B91513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F4B50A-0CFD-E785-24FA-99EC2A2030C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DE9032-AD6A-8CFD-6020-5CCA790BA8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5447C6-7729-657B-D705-5DF634E93D2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AFE863A-F8F3-CE11-EC64-A4913E18AA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E54CD6-894D-4570-97B3-E0BCAF51FA1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2FD991A-326F-8B77-6D31-22F2620050C3}"/>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AAAF8DD-D5FE-D271-4C33-D4978536BADA}"/>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0856A3F-AC53-5D65-4ED3-9B2D498DB81F}"/>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742CBF5-5738-D0DE-595C-9F0EC26D343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0A70E83-3307-B884-6864-A557830A6E8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9CFB986-ED4E-83F2-0341-75077654410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32407CE-BA00-0FC1-7690-C8F4D4F535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CDCEE6F-FE55-9E80-2020-ABD3311DDD7A}"/>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FECB182-D98C-11DF-2DD7-84B81C4DB6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E41F5545-6EAB-630E-6A75-E9C0511D2F37}"/>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A12A1DE5-3157-CE48-7015-793DB9BA7A3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5E24DDD-7412-02D1-501D-3802C6D4946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9AA84C-236C-E956-A77E-EACD3A2B3D31}"/>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DF5F0FC-80A9-39B3-A8A7-65AF015805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90E50D-F4B7-91E3-DB69-939C6450AE5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46A784-6730-F230-77C0-2E6B7F99415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2101076-71D4-33E5-F14D-CE89676A923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0DF96B0-164B-418F-247F-AD53D50797D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D2ED8C-3310-DDD6-4E6E-368309F4643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4853709-2997-B151-3E35-485EAFADD27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FF28FC4-935B-6C90-4B99-9DD4848C65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94CD471-A1BA-0C51-434C-D216761869B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11DCE41-5C63-4162-2965-2AC316FEDF8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137666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285A48BC-297F-EB5B-AF67-AB47A2E18389}"/>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dirty="0"/>
              <a:t>Forename Surname  |  Month 00, 0000</a:t>
            </a:r>
            <a:endParaRPr lang="en-GB" dirty="0"/>
          </a:p>
        </p:txBody>
      </p:sp>
    </p:spTree>
    <p:extLst>
      <p:ext uri="{BB962C8B-B14F-4D97-AF65-F5344CB8AC3E}">
        <p14:creationId xmlns:p14="http://schemas.microsoft.com/office/powerpoint/2010/main" val="4124374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dirty="0">
                <a:solidFill>
                  <a:schemeClr val="bg1"/>
                </a:solidFill>
                <a:latin typeface="+mj-lt"/>
                <a:ea typeface="+mn-ea"/>
                <a:cs typeface="+mn-cs"/>
              </a:rPr>
              <a:t>© 2024 Clarivate</a:t>
            </a:r>
          </a:p>
          <a:p>
            <a:r>
              <a:rPr lang="en-GB" sz="900" dirty="0">
                <a:solidFill>
                  <a:schemeClr val="bg1"/>
                </a:solidFill>
              </a:rPr>
              <a:t>Clarivate and </a:t>
            </a:r>
            <a:r>
              <a:rPr lang="en-US" sz="900" noProof="0" dirty="0">
                <a:solidFill>
                  <a:schemeClr val="bg1"/>
                </a:solidFill>
              </a:rPr>
              <a:t>its</a:t>
            </a:r>
            <a:r>
              <a:rPr lang="en-GB" sz="900" dirty="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sp>
        <p:nvSpPr>
          <p:cNvPr id="3" name="TextBox 2">
            <a:extLst>
              <a:ext uri="{FF2B5EF4-FFF2-40B4-BE49-F238E27FC236}">
                <a16:creationId xmlns:a16="http://schemas.microsoft.com/office/drawing/2014/main" id="{3B4ABEE6-8752-4501-F808-0D8B02CB5F45}"/>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95C0A9AB-AB22-1A98-1736-BC98BF7DE58E}"/>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609B85F7-382B-D97E-46A5-D5F62B40AC98}"/>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655A551F-1C1F-F388-7120-8058C31AA0F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D88C8502-D2D3-4EBB-3461-8A6B1A42E039}"/>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76F5AA39-4B00-3304-799A-5E2C2D8D654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39CA3B0-4C7E-9A07-5D66-FB1353F40384}"/>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376810C-A38B-6FB7-2D19-38894BF770C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EAC9098-7FE5-F1B4-DAC7-EDCAB020AA6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D2E21D8-27C9-24C4-809F-C2497D72730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27FE9C0-2302-494F-3F8C-10C5BBB4F17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1333E1F-5782-0579-E781-302BFFE91B7B}"/>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5C8B857-9DB6-EC2B-9379-2EE71BDD5DC5}"/>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C8FC6A7-59F2-7672-647E-D7E08AAD97A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FB43331-5A80-7800-8064-A81072CACD2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FF35A5F-370C-4A80-DC01-6D92E4C378CA}"/>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C8FB45B-29B1-1663-1FCA-57CE0DB92AE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2F8605A-1687-9EFA-219E-3ABC4AD3B63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52F902BE-B535-2A8C-BC1F-710C4D13051E}"/>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FC6F69E4-A4AE-7915-0AE8-70673863186B}"/>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9A8B2A3-E847-E29A-F866-7B57F2D24D7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E7C3DB4-0B53-2426-731C-13D2ABECED4C}"/>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D9C6DB-BE5B-63F9-CC32-3FC6FE3F65D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AB82973-9FD4-6026-C589-A54530B455EC}"/>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266F8E3-89AD-7E0A-58FA-934C6DB8D34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C8158FB-3755-C4E1-D01A-355B1161527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F5BE5A8-4DA5-A2C4-208C-829128E87AE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8E48F52-C6BE-E2AF-7DDD-AEA7E93A84B5}"/>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17BD581-CDE7-A337-32C7-914B6AFE17F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92685CE-73C8-92C9-6375-3E7B45284221}"/>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D073A23-5A2D-13A3-93FA-5F34529DC03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FD7B790-3EF7-8612-4A77-67570DFB34E2}"/>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868847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5" name="TextBox 34">
            <a:extLst>
              <a:ext uri="{FF2B5EF4-FFF2-40B4-BE49-F238E27FC236}">
                <a16:creationId xmlns:a16="http://schemas.microsoft.com/office/drawing/2014/main" id="{F5A047ED-0DD0-A0D8-6D35-69A4F881D544}"/>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3" name="Graphic 72">
            <a:extLst>
              <a:ext uri="{FF2B5EF4-FFF2-40B4-BE49-F238E27FC236}">
                <a16:creationId xmlns:a16="http://schemas.microsoft.com/office/drawing/2014/main" id="{733DB42F-554A-8090-57FE-B9525F40B6B9}"/>
              </a:ext>
            </a:extLst>
          </p:cNvPr>
          <p:cNvGrpSpPr/>
          <p:nvPr userDrawn="1"/>
        </p:nvGrpSpPr>
        <p:grpSpPr>
          <a:xfrm>
            <a:off x="5283322" y="419696"/>
            <a:ext cx="1625355" cy="459237"/>
            <a:chOff x="3418208" y="1020992"/>
            <a:chExt cx="3761422" cy="1062774"/>
          </a:xfrm>
          <a:solidFill>
            <a:srgbClr val="FFFFFF"/>
          </a:solidFill>
        </p:grpSpPr>
        <p:grpSp>
          <p:nvGrpSpPr>
            <p:cNvPr id="17" name="Graphic 72">
              <a:extLst>
                <a:ext uri="{FF2B5EF4-FFF2-40B4-BE49-F238E27FC236}">
                  <a16:creationId xmlns:a16="http://schemas.microsoft.com/office/drawing/2014/main" id="{3BD45AF8-B3A6-822F-B473-382600086C26}"/>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EC22C2DC-66CA-3704-306E-31DC65B6B1B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6711CA0-7715-039D-060C-1ED157C16D9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3B4E6AD-7934-FFFD-C6A0-C90C2059C36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1EC08B55-9FAC-5559-E44D-88C006A6128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B02D504-9BCB-6997-24FF-F8FC24428C3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F4563DE-0FB7-8B89-9C7C-CE9CD2B6FA0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3B0D44-B61C-66F5-BD26-9089BA6452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BB7B4F8-3DA2-CE26-5010-CE48B9127658}"/>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2214C97-C2AD-7FA4-2D12-2C272F92563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FF05CDC-D150-F59D-173B-D6FC679CDCEB}"/>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4645735-6A33-8310-0121-62E16990EF3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AE4E24-CBE4-3C35-60E7-4A2691916C00}"/>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3A7E85C2-301F-177F-8B6E-E080269C602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F7EEF93-506A-6D83-87F8-A9F27907BFC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FF279D7-7C11-1467-2C62-E9ADD4C92AB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8" name="Graphic 72">
              <a:extLst>
                <a:ext uri="{FF2B5EF4-FFF2-40B4-BE49-F238E27FC236}">
                  <a16:creationId xmlns:a16="http://schemas.microsoft.com/office/drawing/2014/main" id="{1DD60671-8CB6-BCED-C4B8-CF5AEA6A59AC}"/>
                </a:ext>
              </a:extLst>
            </p:cNvPr>
            <p:cNvGrpSpPr/>
            <p:nvPr/>
          </p:nvGrpSpPr>
          <p:grpSpPr>
            <a:xfrm>
              <a:off x="3418208" y="1020992"/>
              <a:ext cx="3761422" cy="550471"/>
              <a:chOff x="3418208" y="1020992"/>
              <a:chExt cx="3761422" cy="550471"/>
            </a:xfrm>
            <a:solidFill>
              <a:srgbClr val="FFFFFF"/>
            </a:solidFill>
          </p:grpSpPr>
          <p:sp>
            <p:nvSpPr>
              <p:cNvPr id="19" name="Freeform 18">
                <a:extLst>
                  <a:ext uri="{FF2B5EF4-FFF2-40B4-BE49-F238E27FC236}">
                    <a16:creationId xmlns:a16="http://schemas.microsoft.com/office/drawing/2014/main" id="{4FF94F79-770B-25DC-E1F3-389718F0774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7550C7B-AB33-EB37-1089-06B809C2218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D6B6E2E-B202-E8D0-D790-5C8CDFFA01C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A1705C-1F68-DD27-F36E-796F1FE238D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33EE1FE-E41E-961D-D710-775E321CC25F}"/>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C627D94-2E8A-6DCC-A150-5689DB0B78F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541714F-B6FD-E489-E816-9E163AE1061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0875078-3792-E124-1126-E94C465851A2}"/>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DA0E030-CC99-877A-060B-3483B5AD431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D172600-72B7-5BB4-C7AA-86B93138158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F4F3566-07EB-E035-7C13-5C425600238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C963437-40F3-1AE0-7213-BF4B0CD64E4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E5F7A5C0-73CB-BBED-2446-BC60CE32282B}"/>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3145681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4898365"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Tree>
    <p:extLst>
      <p:ext uri="{BB962C8B-B14F-4D97-AF65-F5344CB8AC3E}">
        <p14:creationId xmlns:p14="http://schemas.microsoft.com/office/powerpoint/2010/main" val="126563003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1_Single image - 1 line only - Min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123296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DEFAULT-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573626"/>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5" name="Title Placeholder 1">
            <a:extLst>
              <a:ext uri="{FF2B5EF4-FFF2-40B4-BE49-F238E27FC236}">
                <a16:creationId xmlns:a16="http://schemas.microsoft.com/office/drawing/2014/main" id="{A33CC206-4FCA-03CD-59DF-935BD0FFFA00}"/>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a:t>Click to edit Master title style</a:t>
            </a:r>
            <a:endParaRPr lang="en-GB" dirty="0"/>
          </a:p>
        </p:txBody>
      </p:sp>
      <p:sp>
        <p:nvSpPr>
          <p:cNvPr id="7" name="Slide Number Placeholder 5">
            <a:extLst>
              <a:ext uri="{FF2B5EF4-FFF2-40B4-BE49-F238E27FC236}">
                <a16:creationId xmlns:a16="http://schemas.microsoft.com/office/drawing/2014/main" id="{9A2B2937-9F51-BE70-DB61-92D027919BB2}"/>
              </a:ext>
            </a:extLst>
          </p:cNvPr>
          <p:cNvSpPr>
            <a:spLocks noGrp="1"/>
          </p:cNvSpPr>
          <p:nvPr>
            <p:ph type="sldNum" sz="quarter" idx="4"/>
          </p:nvPr>
        </p:nvSpPr>
        <p:spPr>
          <a:xfrm>
            <a:off x="115712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60" name="Content Placeholder 59">
            <a:extLst>
              <a:ext uri="{FF2B5EF4-FFF2-40B4-BE49-F238E27FC236}">
                <a16:creationId xmlns:a16="http://schemas.microsoft.com/office/drawing/2014/main" id="{25F3EFC7-529D-BEEC-0E23-741A4B11A67F}"/>
              </a:ext>
            </a:extLst>
          </p:cNvPr>
          <p:cNvSpPr>
            <a:spLocks noGrp="1"/>
          </p:cNvSpPr>
          <p:nvPr>
            <p:ph sz="quarter" idx="13"/>
          </p:nvPr>
        </p:nvSpPr>
        <p:spPr>
          <a:xfrm>
            <a:off x="370663" y="1131352"/>
            <a:ext cx="11450673" cy="486361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49947724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8_Single image - 1 line only - Mint">
    <p:bg>
      <p:bgPr>
        <a:solidFill>
          <a:schemeClr val="bg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B9AAEEAB-6607-01AE-4D99-936F8F599DBD}"/>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173674624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D532A2A3-4246-B8FD-E244-7544CCD5ADB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2223"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
        <p:nvSpPr>
          <p:cNvPr id="11" name="TextBox 10">
            <a:extLst>
              <a:ext uri="{FF2B5EF4-FFF2-40B4-BE49-F238E27FC236}">
                <a16:creationId xmlns:a16="http://schemas.microsoft.com/office/drawing/2014/main" id="{91F0A453-4080-1FEC-E904-AA8B0723E851}"/>
              </a:ext>
            </a:extLst>
          </p:cNvPr>
          <p:cNvSpPr txBox="1"/>
          <p:nvPr userDrawn="1"/>
        </p:nvSpPr>
        <p:spPr>
          <a:xfrm>
            <a:off x="9095874" y="1963554"/>
            <a:ext cx="0" cy="0"/>
          </a:xfrm>
          <a:prstGeom prst="rect">
            <a:avLst/>
          </a:prstGeom>
          <a:solidFill>
            <a:schemeClr val="bg1"/>
          </a:solidFill>
          <a:ln>
            <a:solidFill>
              <a:schemeClr val="accent2"/>
            </a:solidFill>
          </a:ln>
        </p:spPr>
        <p:txBody>
          <a:bodyPr wrap="none" rtlCol="0">
            <a:noAutofit/>
          </a:bodyPr>
          <a:lstStyle/>
          <a:p>
            <a:pPr algn="l"/>
            <a:endParaRPr lang="en-US" dirty="0" err="1"/>
          </a:p>
        </p:txBody>
      </p:sp>
    </p:spTree>
    <p:extLst>
      <p:ext uri="{BB962C8B-B14F-4D97-AF65-F5344CB8AC3E}">
        <p14:creationId xmlns:p14="http://schemas.microsoft.com/office/powerpoint/2010/main" val="307675674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5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95E99AF6-178B-0550-87C7-C656CB0BE5D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129943519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6_Single image - 1 line only - Mint">
    <p:bg>
      <p:bgPr>
        <a:solidFill>
          <a:schemeClr val="bg1"/>
        </a:solidFill>
        <a:effectLst/>
      </p:bgPr>
    </p:bg>
    <p:spTree>
      <p:nvGrpSpPr>
        <p:cNvPr id="1" name=""/>
        <p:cNvGrpSpPr/>
        <p:nvPr/>
      </p:nvGrpSpPr>
      <p:grpSpPr>
        <a:xfrm>
          <a:off x="0" y="0"/>
          <a:ext cx="0" cy="0"/>
          <a:chOff x="0" y="0"/>
          <a:chExt cx="0" cy="0"/>
        </a:xfrm>
      </p:grpSpPr>
      <p:pic>
        <p:nvPicPr>
          <p:cNvPr id="3" name="Picture Placeholder 8" descr="A picture containing text, shelf, book, library&#10;&#10;Description automatically generated">
            <a:extLst>
              <a:ext uri="{FF2B5EF4-FFF2-40B4-BE49-F238E27FC236}">
                <a16:creationId xmlns:a16="http://schemas.microsoft.com/office/drawing/2014/main" id="{8B76F02B-E5FC-7429-DD22-F3660324B37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6" y="4"/>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62832695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7_Single image - 1 line only - Mint">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1511BC8-EEC5-4FF2-4A99-A7AB2CC746FA}"/>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solidFill>
              <a:schemeClr val="accent2"/>
            </a:solidFill>
          </a:ln>
        </p:spPr>
        <p:txBody>
          <a:bodyPr wrap="square" rtlCol="0" anchor="ctr">
            <a:noAutofit/>
          </a:bodyPr>
          <a:lstStyle/>
          <a:p>
            <a:pPr algn="l"/>
            <a:endParaRPr lang="en-US">
              <a:solidFill>
                <a:schemeClr val="tx1"/>
              </a:solidFill>
            </a:endParaRPr>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grpSp>
        <p:nvGrpSpPr>
          <p:cNvPr id="38" name="Graphic 72">
            <a:extLst>
              <a:ext uri="{FF2B5EF4-FFF2-40B4-BE49-F238E27FC236}">
                <a16:creationId xmlns:a16="http://schemas.microsoft.com/office/drawing/2014/main" id="{F5E582C3-8920-0392-81A6-C6BBF9B8D1C0}"/>
              </a:ext>
            </a:extLst>
          </p:cNvPr>
          <p:cNvGrpSpPr/>
          <p:nvPr userDrawn="1"/>
        </p:nvGrpSpPr>
        <p:grpSpPr>
          <a:xfrm>
            <a:off x="5285689" y="427079"/>
            <a:ext cx="1625355" cy="459237"/>
            <a:chOff x="3418208" y="1020992"/>
            <a:chExt cx="3761422" cy="1062774"/>
          </a:xfrm>
          <a:solidFill>
            <a:srgbClr val="FFFFFF"/>
          </a:solidFill>
        </p:grpSpPr>
        <p:grpSp>
          <p:nvGrpSpPr>
            <p:cNvPr id="39" name="Graphic 72">
              <a:extLst>
                <a:ext uri="{FF2B5EF4-FFF2-40B4-BE49-F238E27FC236}">
                  <a16:creationId xmlns:a16="http://schemas.microsoft.com/office/drawing/2014/main" id="{76B540DA-BCBA-A81F-86E5-CB44FD5E2BB8}"/>
                </a:ext>
              </a:extLst>
            </p:cNvPr>
            <p:cNvGrpSpPr/>
            <p:nvPr/>
          </p:nvGrpSpPr>
          <p:grpSpPr>
            <a:xfrm>
              <a:off x="4163063" y="1839897"/>
              <a:ext cx="2240279" cy="243868"/>
              <a:chOff x="4163063" y="1839897"/>
              <a:chExt cx="2240279" cy="243868"/>
            </a:xfrm>
            <a:solidFill>
              <a:srgbClr val="FFFFFF"/>
            </a:solidFill>
          </p:grpSpPr>
          <p:sp>
            <p:nvSpPr>
              <p:cNvPr id="54" name="Freeform 53">
                <a:extLst>
                  <a:ext uri="{FF2B5EF4-FFF2-40B4-BE49-F238E27FC236}">
                    <a16:creationId xmlns:a16="http://schemas.microsoft.com/office/drawing/2014/main" id="{A52F7318-ABED-27A8-49BD-23031A31A06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E210FB6-F267-BE47-9E56-C9252D5AE6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5DCC6A5-D715-BD76-B13F-4D5BB2C48620}"/>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7ABCC41-D126-70CB-3DBF-5125E9809E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0020877-287A-4384-683B-3E727203EC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EFCBA8D-CC57-63B8-38C1-07E479D91D2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C85B3927-79EE-AA97-E564-31C9AA9B771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F06A44D-ADA8-E875-4E84-4A8F1056C4C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A79DC4E-DA28-5D01-1660-AC05F35A20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B36D3850-FCFF-E929-4EAF-71660A34198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ECBE31A-BF50-9478-C783-D455AACBD62E}"/>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381FB2D3-4008-E7FD-0392-AE2FF1B5C54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DCD5820-5F83-5DD6-4C1C-307D602E56C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B7EC4AC-DA76-8B7A-8A13-E52DE40B5FC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5F752CE1-705C-F4D6-8DA5-783DB3AA7433}"/>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40" name="Graphic 72">
              <a:extLst>
                <a:ext uri="{FF2B5EF4-FFF2-40B4-BE49-F238E27FC236}">
                  <a16:creationId xmlns:a16="http://schemas.microsoft.com/office/drawing/2014/main" id="{32427E3D-BF5C-3628-17F7-90AE38513645}"/>
                </a:ext>
              </a:extLst>
            </p:cNvPr>
            <p:cNvGrpSpPr/>
            <p:nvPr/>
          </p:nvGrpSpPr>
          <p:grpSpPr>
            <a:xfrm>
              <a:off x="3418208" y="1020992"/>
              <a:ext cx="3761422" cy="550471"/>
              <a:chOff x="3418208" y="1020992"/>
              <a:chExt cx="3761422" cy="550471"/>
            </a:xfrm>
            <a:solidFill>
              <a:srgbClr val="FFFFFF"/>
            </a:solidFill>
          </p:grpSpPr>
          <p:sp>
            <p:nvSpPr>
              <p:cNvPr id="41" name="Freeform 40">
                <a:extLst>
                  <a:ext uri="{FF2B5EF4-FFF2-40B4-BE49-F238E27FC236}">
                    <a16:creationId xmlns:a16="http://schemas.microsoft.com/office/drawing/2014/main" id="{0234CB69-E418-1029-0385-6F5EBCDE16E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F920D30-B5A7-DCE6-B906-631EFD03540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C3CE0CC-3935-E73C-626E-26E64D7FAEF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50A2150-2F1C-D4DD-E2E2-C90E020AF6E3}"/>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F9E47D-0E10-7AC5-8B45-3E3B8302388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94BFB45-C971-5837-377D-93DD9A0C78C9}"/>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6D0BF47-5324-C4B2-DDC4-4773F2FD5A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8D4820F6-7D47-ED6E-8318-409837479B1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5AC5CA7-433D-2D93-8FFE-AA0E28727AF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9E9D1FF2-36E0-E3A6-CEEE-D1F54DBC44D6}"/>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99C4C00-6147-E383-BDDA-351156ABD5B3}"/>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52010DB-8D9F-BE97-D62E-27BDC7AB53C8}"/>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9EDBC07-E7A8-5434-2777-68ECB4B6A57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0738330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4_Single image - 1 line only - Mint">
    <p:bg>
      <p:bgPr>
        <a:solidFill>
          <a:schemeClr val="bg1"/>
        </a:solidFill>
        <a:effectLst/>
      </p:bgPr>
    </p:bg>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290828090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285A48BC-297F-EB5B-AF67-AB47A2E18389}"/>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dirty="0"/>
              <a:t>Forename Surname  |  Month 00, 0000</a:t>
            </a:r>
            <a:endParaRPr lang="en-GB" dirty="0"/>
          </a:p>
        </p:txBody>
      </p:sp>
    </p:spTree>
    <p:extLst>
      <p:ext uri="{BB962C8B-B14F-4D97-AF65-F5344CB8AC3E}">
        <p14:creationId xmlns:p14="http://schemas.microsoft.com/office/powerpoint/2010/main" val="93486310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Tree>
    <p:extLst>
      <p:ext uri="{BB962C8B-B14F-4D97-AF65-F5344CB8AC3E}">
        <p14:creationId xmlns:p14="http://schemas.microsoft.com/office/powerpoint/2010/main" val="154107402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pic>
        <p:nvPicPr>
          <p:cNvPr id="3" name="Picture Placeholder 9">
            <a:extLst>
              <a:ext uri="{FF2B5EF4-FFF2-40B4-BE49-F238E27FC236}">
                <a16:creationId xmlns:a16="http://schemas.microsoft.com/office/drawing/2014/main" id="{0FB197E9-9F43-28D4-A8FE-131BB93E5495}"/>
              </a:ext>
            </a:extLst>
          </p:cNvPr>
          <p:cNvPicPr>
            <a:picLocks noChangeAspect="1"/>
          </p:cNvPicPr>
          <p:nvPr userDrawn="1"/>
        </p:nvPicPr>
        <p:blipFill>
          <a:blip r:embed="rId2">
            <a:extLst>
              <a:ext uri="{28A0092B-C50C-407E-A947-70E740481C1C}">
                <a14:useLocalDpi xmlns:a14="http://schemas.microsoft.com/office/drawing/2010/main" val="0"/>
              </a:ext>
            </a:extLst>
          </a:blip>
          <a:srcRect t="7552" b="7552"/>
          <a:stretch>
            <a:fillRect/>
          </a:stretch>
        </p:blipFill>
        <p:spPr>
          <a:xfrm>
            <a:off x="0" y="0"/>
            <a:ext cx="12192000" cy="6858000"/>
          </a:xfrm>
          <a:prstGeom prst="rect">
            <a:avLst/>
          </a:prstGeom>
        </p:spPr>
      </p:pic>
      <p:sp>
        <p:nvSpPr>
          <p:cNvPr id="6" name="Rectangle 5">
            <a:extLst>
              <a:ext uri="{FF2B5EF4-FFF2-40B4-BE49-F238E27FC236}">
                <a16:creationId xmlns:a16="http://schemas.microsoft.com/office/drawing/2014/main" id="{4B303406-BC78-DA68-B53E-5531BCABC8B3}"/>
              </a:ext>
            </a:extLst>
          </p:cNvPr>
          <p:cNvSpPr/>
          <p:nvPr userDrawn="1"/>
        </p:nvSpPr>
        <p:spPr>
          <a:xfrm>
            <a:off x="0" y="0"/>
            <a:ext cx="12192000" cy="6858000"/>
          </a:xfrm>
          <a:prstGeom prst="rect">
            <a:avLst/>
          </a:prstGeom>
          <a:solidFill>
            <a:schemeClr val="tx1">
              <a:alpha val="50000"/>
            </a:schemeClr>
          </a:solidFill>
          <a:ln>
            <a:noFill/>
          </a:ln>
        </p:spPr>
        <p:txBody>
          <a:bodyPr wrap="square" rtlCol="0" anchor="ctr">
            <a:noAutofit/>
          </a:bodyPr>
          <a:lstStyle/>
          <a:p>
            <a:pPr algn="l"/>
            <a:endParaRPr lang="en-NL">
              <a:solidFill>
                <a:schemeClr val="tx1"/>
              </a:solidFill>
            </a:endParaRP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61" name="Text Placeholder 9">
            <a:extLst>
              <a:ext uri="{FF2B5EF4-FFF2-40B4-BE49-F238E27FC236}">
                <a16:creationId xmlns:a16="http://schemas.microsoft.com/office/drawing/2014/main" id="{268F205D-6A96-F8BD-D1AD-F6C6F2D82D75}"/>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62" name="Text Placeholder 9">
            <a:extLst>
              <a:ext uri="{FF2B5EF4-FFF2-40B4-BE49-F238E27FC236}">
                <a16:creationId xmlns:a16="http://schemas.microsoft.com/office/drawing/2014/main" id="{0DE7D0AD-4F10-AFFB-0952-EC9DCBAE19B0}"/>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grpSp>
        <p:nvGrpSpPr>
          <p:cNvPr id="36" name="Graphic 72">
            <a:extLst>
              <a:ext uri="{FF2B5EF4-FFF2-40B4-BE49-F238E27FC236}">
                <a16:creationId xmlns:a16="http://schemas.microsoft.com/office/drawing/2014/main" id="{704B1988-45ED-5564-C233-E8808A04F903}"/>
              </a:ext>
            </a:extLst>
          </p:cNvPr>
          <p:cNvGrpSpPr/>
          <p:nvPr userDrawn="1"/>
        </p:nvGrpSpPr>
        <p:grpSpPr>
          <a:xfrm>
            <a:off x="352720" y="6300412"/>
            <a:ext cx="1378423" cy="389467"/>
            <a:chOff x="3418208" y="1020992"/>
            <a:chExt cx="3761422" cy="1062774"/>
          </a:xfrm>
          <a:solidFill>
            <a:srgbClr val="FFFFFF"/>
          </a:solidFill>
        </p:grpSpPr>
        <p:grpSp>
          <p:nvGrpSpPr>
            <p:cNvPr id="37" name="Graphic 72">
              <a:extLst>
                <a:ext uri="{FF2B5EF4-FFF2-40B4-BE49-F238E27FC236}">
                  <a16:creationId xmlns:a16="http://schemas.microsoft.com/office/drawing/2014/main" id="{4C298ADB-0207-D050-203D-67AEB0F2C231}"/>
                </a:ext>
              </a:extLst>
            </p:cNvPr>
            <p:cNvGrpSpPr/>
            <p:nvPr/>
          </p:nvGrpSpPr>
          <p:grpSpPr>
            <a:xfrm>
              <a:off x="4163063" y="1839897"/>
              <a:ext cx="2240279" cy="243868"/>
              <a:chOff x="4163063" y="1839897"/>
              <a:chExt cx="2240279" cy="243868"/>
            </a:xfrm>
            <a:solidFill>
              <a:srgbClr val="FFFFFF"/>
            </a:solidFill>
          </p:grpSpPr>
          <p:sp>
            <p:nvSpPr>
              <p:cNvPr id="52" name="Freeform 51">
                <a:extLst>
                  <a:ext uri="{FF2B5EF4-FFF2-40B4-BE49-F238E27FC236}">
                    <a16:creationId xmlns:a16="http://schemas.microsoft.com/office/drawing/2014/main" id="{56FC1201-6EF1-3E7C-CE2A-6CDB44B4265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832317D-4444-1AAE-AC5F-22FA0911610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CC8B7DA-FFEC-4258-8B29-C3C470A205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582E033-A583-B8B2-B7C0-BB35C802119C}"/>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937D491C-69F9-EE61-10A6-D1434CA765D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CADEF667-CE06-0AE6-1AA2-CE69EFEA7C4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AC665C0-2138-ECE1-F980-C67DA2D8387F}"/>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9254E71-3029-890D-EF74-F390AD5318E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FB4301-1DD2-67B2-83A3-F734DE35284D}"/>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45CABF-8EAC-6E54-6BB5-B29F6F9059C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8229ACC-920B-584E-E238-84AC19254E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D6A6010-4D8E-E64B-3FF7-96CC58B7388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294F4AC9-7A07-5123-F28F-C0090A0DDAC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864392EB-D945-49C6-90A7-98E876B9E88E}"/>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4D13E25-BD21-A33E-8A32-C7C9751B4AF7}"/>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38" name="Graphic 72">
              <a:extLst>
                <a:ext uri="{FF2B5EF4-FFF2-40B4-BE49-F238E27FC236}">
                  <a16:creationId xmlns:a16="http://schemas.microsoft.com/office/drawing/2014/main" id="{54D7FE82-A23D-4BBD-3DD3-D1CA893112AD}"/>
                </a:ext>
              </a:extLst>
            </p:cNvPr>
            <p:cNvGrpSpPr/>
            <p:nvPr/>
          </p:nvGrpSpPr>
          <p:grpSpPr>
            <a:xfrm>
              <a:off x="3418208" y="1020992"/>
              <a:ext cx="3761422" cy="550471"/>
              <a:chOff x="3418208" y="1020992"/>
              <a:chExt cx="3761422" cy="550471"/>
            </a:xfrm>
            <a:solidFill>
              <a:srgbClr val="FFFFFF"/>
            </a:solidFill>
          </p:grpSpPr>
          <p:sp>
            <p:nvSpPr>
              <p:cNvPr id="39" name="Freeform 38">
                <a:extLst>
                  <a:ext uri="{FF2B5EF4-FFF2-40B4-BE49-F238E27FC236}">
                    <a16:creationId xmlns:a16="http://schemas.microsoft.com/office/drawing/2014/main" id="{8975B98E-D94F-6FD5-F4C8-972246BE970D}"/>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4A6BD19-0BFE-B709-CA70-D8EA09C2C36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3C67747-6E8C-B567-9A20-B74377EE91D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C91449B-BDCD-E875-2AB0-5EA037F531E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BFD7490-26D4-3973-BC28-82BA9E9A9D8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7444333-0CA3-111B-1000-F900186A76A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4F5F2C2-BAC2-9337-D7D2-DACD2C36F7B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5AF3CBF-B67F-0632-A3CA-8F9044A3AD0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ABD8C9C-E003-C19D-D64D-14C44E5A05B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C3A259F-47FB-A69D-CDF9-ACF9F0B8818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9B3C640-C009-B704-E1C6-113708803F5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7B375EF-A32D-7999-7363-72705117D66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8D683AE-E7A2-5900-FFD3-00451D4C426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31311151"/>
      </p:ext>
    </p:extLst>
  </p:cSld>
  <p:clrMapOvr>
    <a:masterClrMapping/>
  </p:clrMapOvr>
  <p:extLst>
    <p:ext uri="{DCECCB84-F9BA-43D5-87BE-67443E8EF086}">
      <p15:sldGuideLst xmlns:p15="http://schemas.microsoft.com/office/powerpoint/2012/main"/>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3_Light image - 2 or 3 lines">
    <p:bg>
      <p:bgPr>
        <a:solidFill>
          <a:schemeClr val="tx1"/>
        </a:solidFill>
        <a:effectLst/>
      </p:bgPr>
    </p:bg>
    <p:spTree>
      <p:nvGrpSpPr>
        <p:cNvPr id="1" name=""/>
        <p:cNvGrpSpPr/>
        <p:nvPr/>
      </p:nvGrpSpPr>
      <p:grpSpPr>
        <a:xfrm>
          <a:off x="0" y="0"/>
          <a:ext cx="0" cy="0"/>
          <a:chOff x="0" y="0"/>
          <a:chExt cx="0" cy="0"/>
        </a:xfrm>
      </p:grpSpPr>
      <p:pic>
        <p:nvPicPr>
          <p:cNvPr id="2" name="Picture Placeholder 6">
            <a:extLst>
              <a:ext uri="{FF2B5EF4-FFF2-40B4-BE49-F238E27FC236}">
                <a16:creationId xmlns:a16="http://schemas.microsoft.com/office/drawing/2014/main" id="{AE0CAE52-C8F1-A58D-6B6C-F0D739FD710B}"/>
              </a:ext>
            </a:extLst>
          </p:cNvPr>
          <p:cNvPicPr>
            <a:picLocks noChangeAspect="1"/>
          </p:cNvPicPr>
          <p:nvPr userDrawn="1"/>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7813" b="7813"/>
          <a:stretch>
            <a:fillRect/>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97FC31FD-20E5-1734-927F-803376A99C36}"/>
              </a:ext>
            </a:extLst>
          </p:cNvPr>
          <p:cNvSpPr/>
          <p:nvPr userDrawn="1"/>
        </p:nvSpPr>
        <p:spPr>
          <a:xfrm>
            <a:off x="-15338" y="0"/>
            <a:ext cx="12207337" cy="6857999"/>
          </a:xfrm>
          <a:prstGeom prst="rect">
            <a:avLst/>
          </a:prstGeom>
          <a:gradFill>
            <a:gsLst>
              <a:gs pos="50000">
                <a:srgbClr val="7188E9">
                  <a:alpha val="80000"/>
                </a:srgbClr>
              </a:gs>
              <a:gs pos="85000">
                <a:srgbClr val="319AF0">
                  <a:alpha val="95000"/>
                </a:srgbClr>
              </a:gs>
              <a:gs pos="15000">
                <a:schemeClr val="accent2">
                  <a:alpha val="70000"/>
                </a:schemeClr>
              </a:gs>
            </a:gsLst>
            <a:lin ang="3600000" scaled="0"/>
          </a:gradFill>
          <a:ln>
            <a:noFill/>
          </a:ln>
        </p:spPr>
        <p:txBody>
          <a:bodyPr wrap="square" rtlCol="0" anchor="ctr">
            <a:noAutofit/>
          </a:bodyPr>
          <a:lstStyle/>
          <a:p>
            <a:pPr marL="0" algn="l" defTabSz="914400" rtl="0" eaLnBrk="1" latinLnBrk="0" hangingPunct="1"/>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3" name="Graphic 72">
            <a:extLst>
              <a:ext uri="{FF2B5EF4-FFF2-40B4-BE49-F238E27FC236}">
                <a16:creationId xmlns:a16="http://schemas.microsoft.com/office/drawing/2014/main" id="{8CAC76FF-FDFC-CE4D-0356-126EC2B6FB25}"/>
              </a:ext>
            </a:extLst>
          </p:cNvPr>
          <p:cNvGrpSpPr/>
          <p:nvPr userDrawn="1"/>
        </p:nvGrpSpPr>
        <p:grpSpPr>
          <a:xfrm>
            <a:off x="352900" y="6300412"/>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96612422-D804-7188-4757-A1C4F0F68DE8}"/>
                </a:ext>
              </a:extLst>
            </p:cNvPr>
            <p:cNvGrpSpPr/>
            <p:nvPr/>
          </p:nvGrpSpPr>
          <p:grpSpPr>
            <a:xfrm>
              <a:off x="4163063" y="1839897"/>
              <a:ext cx="2240279" cy="243868"/>
              <a:chOff x="4163063" y="1839897"/>
              <a:chExt cx="2240279" cy="243868"/>
            </a:xfrm>
            <a:solidFill>
              <a:srgbClr val="FFFFFF"/>
            </a:solidFill>
          </p:grpSpPr>
          <p:sp>
            <p:nvSpPr>
              <p:cNvPr id="23" name="Freeform 22">
                <a:extLst>
                  <a:ext uri="{FF2B5EF4-FFF2-40B4-BE49-F238E27FC236}">
                    <a16:creationId xmlns:a16="http://schemas.microsoft.com/office/drawing/2014/main" id="{6463059F-863B-1B57-DF6E-1C555D6DCC2E}"/>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FC7F82A-3ED0-72E9-189D-1335043CE8F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4AA600A-1FAF-2CB0-4B2C-D8B3377577D7}"/>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A639972-37D3-41F5-0951-1B06E1B6140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79E768-ED5E-3A96-DF4E-71148F3240A5}"/>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94021AD-6F1C-B831-3BE8-C04D6808AD04}"/>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1115528-FEFC-8459-F0C0-F5DDEFA1B8A9}"/>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AF3140C2-5384-5C40-D9D4-2CAACB18067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ABA3653-D843-03AB-6F97-70633974EF8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9A92383-0238-D29C-1417-AC45A25C5C2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2C32BA7-247F-310E-F174-E53242B6D6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C5C9976-40DC-282D-3079-8D6798908A43}"/>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81CC9C4-83E2-3EA3-BB53-91F42C130CCD}"/>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7CF1705-9404-0199-C686-0B79EA72F37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C444CDDA-46F1-34EB-4C11-AB6198C42B9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729F270-B3E5-D4B2-0112-70195473E6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13E2D633-E7B0-82D3-A091-33C0DE377A0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1E374E7-5250-6398-09B6-6D0295C5EA1A}"/>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F02073F-E470-F5BF-55AD-CF4ACAA7D4DA}"/>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704897C-4F2A-87E3-EA75-AF3A149DCA6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6AED2D-1496-DD26-0C8F-F008E3B7F7E9}"/>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1D3D4D4-5D99-558E-587A-E5583B77028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19D4FE2-EA69-F2F8-CDD7-1386CB71FB8A}"/>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4A3AB-AE8D-4CB0-DAA9-E64FEDCA7E2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B8C49AEA-7A54-28B2-D242-6BB5C604C9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17272E0-C63F-DE8F-E0D0-AED413F03EE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DE95A1D-29A9-22DB-DFC9-9E3EFF5BEEB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DAC89CE-4FAF-6DAB-BDB5-F15155F80879}"/>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55FC88C-49B8-2269-00AD-4E935C3DA43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5068184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_Light image - 2 or 3 lines">
    <p:bg>
      <p:bgPr>
        <a:solidFill>
          <a:schemeClr val="accent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7549358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5_Light image - 2 or 3 lines">
    <p:bg>
      <p:bgPr>
        <a:gradFill>
          <a:gsLst>
            <a:gs pos="50000">
              <a:srgbClr val="7188E9"/>
            </a:gs>
            <a:gs pos="85000">
              <a:srgbClr val="319AF0"/>
            </a:gs>
            <a:gs pos="15000">
              <a:schemeClr val="accent2"/>
            </a:gs>
          </a:gsLst>
          <a:lin ang="3600000" scaled="0"/>
        </a:gra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F088819-8E12-3D66-06EA-27D2A22F0066}"/>
              </a:ext>
            </a:extLst>
          </p:cNvPr>
          <p:cNvSpPr/>
          <p:nvPr userDrawn="1"/>
        </p:nvSpPr>
        <p:spPr>
          <a:xfrm>
            <a:off x="-6804" y="0"/>
            <a:ext cx="12013925"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A440F692-3BBC-E4F8-1FBF-A402187FC333}"/>
              </a:ext>
            </a:extLst>
          </p:cNvPr>
          <p:cNvGrpSpPr/>
          <p:nvPr userDrawn="1"/>
        </p:nvGrpSpPr>
        <p:grpSpPr>
          <a:xfrm>
            <a:off x="352900"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20AB141-0631-8BAB-59DC-B2A811E92797}"/>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40465CBC-C086-FB42-AECE-FAA47EAFDBBC}"/>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4D2076-4D7A-0715-7C1C-D7B88244F75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8CDFFD5-CB0E-958E-1B53-2C8A3B1A2F3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E93F929-1FE2-3765-B267-CDC7E0B1314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D7058DD-4D22-44B7-9B43-B9C13A29E14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052A5DF-DEDD-0B95-1860-19F71194F6E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F45A0E6-0D70-D953-9F2D-17D752FB8C3D}"/>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92D8DC0-1860-1DB9-94CB-D199039E6A6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31083F2-5171-B9AF-8313-1AA7378BEE01}"/>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E39CE2D-D406-FB48-81C2-B5B573991C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EF9C4C5-65EB-7928-BBB1-582B3BE4BA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BDCF67E-87BE-D782-1560-5EFC85BED4D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642414BB-6B6F-DA54-1552-22A0775204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E3A66D0-F8C6-3E41-0052-C301E9612B83}"/>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23BD1AF-A9C9-A91D-9575-4EAAFBCC9CC5}"/>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CD09C405-F2C6-CDC7-730C-686FD54A9263}"/>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118A8872-672B-9B9E-D4DB-0B20647A4E4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4E4CF1F5-DEB8-B77E-4B70-CC897131424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FB6920C-C5F1-A9C8-7DEE-09AACBDCC6F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36A23E8-9C15-B95C-1B21-76FC6B633ACF}"/>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51ECF35-C032-1ADD-3F85-9B241B5311B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927605C-7939-B3DD-01ED-17E6D9BB97A3}"/>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65B89A3-B681-354C-2254-F27F18D3469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D2DB53B-DAC0-9107-A35C-9F3F3D1FE20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86E09EC-ADEF-38E7-9A8B-718677BB480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D1CA8C-B733-6094-061C-3BB05DFD16A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8809F8D-6794-99A6-90C8-642D91046635}"/>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7ED40C5-B49F-D19E-26AA-B190168A4611}"/>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3C32B62-7BF9-0DAC-83AA-59AEBAD6102F}"/>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798173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_Light image - 2 or 3 lines">
    <p:bg>
      <p:bgPr>
        <a:solidFill>
          <a:schemeClr val="tx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B2B5C987-B558-02B5-E905-7A7D2875C5AE}"/>
              </a:ext>
            </a:extLst>
          </p:cNvPr>
          <p:cNvGrpSpPr/>
          <p:nvPr userDrawn="1"/>
        </p:nvGrpSpPr>
        <p:grpSpPr>
          <a:xfrm>
            <a:off x="352901"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CC17B46D-479F-F89E-B28B-C18F24CA0A0B}"/>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00547F81-7772-FE6A-54DC-7DB7855CFF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88DD1D13-6CBF-C823-0935-DD25A61ADA1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8464C0F-5FE3-4709-69F0-AF756200740B}"/>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9AD0FEE8-E30C-4E2F-E3ED-95DD41D5001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C49F21C-BA2B-8F3C-30B6-C070A7238328}"/>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00BE4C6-533E-7CA0-C732-002CA7ED2B58}"/>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A91EC14-4C38-2C1C-AE03-86DE93F0264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7BD9780-34AC-C82C-02B3-8531CB282FE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F2166B3D-F843-7BFB-8A39-C1DDA9930B0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A6D8586-19E8-B68E-497C-055CB2F37B0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841B16-4239-BB0D-1A84-6DE832DAE4D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5F1D991-F8DD-B34F-88F6-27823A54E37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00BB04A9-9E68-43DD-AC5D-F48798EE5EFE}"/>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9282C29-2F78-0920-2F75-B15CEE61B43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DBF50332-9B14-467C-85C2-C0C0BE0158D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318B84B6-62BB-1E3F-0F4B-A121F131495F}"/>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C25E8C96-2F79-4750-397C-28538D3DD079}"/>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7641A3A-CF4C-A6FF-DB88-741C97F3C34B}"/>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763ADC-9F11-4E5D-953A-FDB7FCB3EFC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36F21BE-F457-D0E7-128D-3DA92DA770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6F026C01-1330-CB1A-251F-80404CEC6BF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A49E162-3C89-D77F-9344-10CB4E1AB55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EA79512-D023-4F41-61BA-5400C79176C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B501EDE-BBC6-E86E-CD62-0A9DABCB0BD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58D86D6-8B38-4268-119F-92C1B7FBBDE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9CEC990-1C0E-E4CB-34B7-1804C0125F40}"/>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427B519E-2AFC-C5B6-01BF-F577BEC1233C}"/>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D42709A-F90F-F791-09CF-CBB86CC7BCC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A5F906D-F53F-4F0B-135A-A50DE1906341}"/>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085965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Tree>
    <p:extLst>
      <p:ext uri="{BB962C8B-B14F-4D97-AF65-F5344CB8AC3E}">
        <p14:creationId xmlns:p14="http://schemas.microsoft.com/office/powerpoint/2010/main" val="2424134283"/>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61" Type="http://schemas.openxmlformats.org/officeDocument/2006/relationships/slideLayout" Target="../slideLayouts/slideLayout61.xml"/><Relationship Id="rId82" Type="http://schemas.openxmlformats.org/officeDocument/2006/relationships/slideLayout" Target="../slideLayouts/slideLayout82.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10.xml"/><Relationship Id="rId21" Type="http://schemas.openxmlformats.org/officeDocument/2006/relationships/slideLayout" Target="../slideLayouts/slideLayout105.xml"/><Relationship Id="rId42" Type="http://schemas.openxmlformats.org/officeDocument/2006/relationships/slideLayout" Target="../slideLayouts/slideLayout126.xml"/><Relationship Id="rId47" Type="http://schemas.openxmlformats.org/officeDocument/2006/relationships/slideLayout" Target="../slideLayouts/slideLayout131.xml"/><Relationship Id="rId63" Type="http://schemas.openxmlformats.org/officeDocument/2006/relationships/slideLayout" Target="../slideLayouts/slideLayout147.xml"/><Relationship Id="rId68" Type="http://schemas.openxmlformats.org/officeDocument/2006/relationships/slideLayout" Target="../slideLayouts/slideLayout152.xml"/><Relationship Id="rId84" Type="http://schemas.openxmlformats.org/officeDocument/2006/relationships/slideLayout" Target="../slideLayouts/slideLayout168.xml"/><Relationship Id="rId16" Type="http://schemas.openxmlformats.org/officeDocument/2006/relationships/slideLayout" Target="../slideLayouts/slideLayout100.xml"/><Relationship Id="rId11" Type="http://schemas.openxmlformats.org/officeDocument/2006/relationships/slideLayout" Target="../slideLayouts/slideLayout95.xml"/><Relationship Id="rId32" Type="http://schemas.openxmlformats.org/officeDocument/2006/relationships/slideLayout" Target="../slideLayouts/slideLayout116.xml"/><Relationship Id="rId37" Type="http://schemas.openxmlformats.org/officeDocument/2006/relationships/slideLayout" Target="../slideLayouts/slideLayout121.xml"/><Relationship Id="rId53" Type="http://schemas.openxmlformats.org/officeDocument/2006/relationships/slideLayout" Target="../slideLayouts/slideLayout137.xml"/><Relationship Id="rId58" Type="http://schemas.openxmlformats.org/officeDocument/2006/relationships/slideLayout" Target="../slideLayouts/slideLayout142.xml"/><Relationship Id="rId74" Type="http://schemas.openxmlformats.org/officeDocument/2006/relationships/slideLayout" Target="../slideLayouts/slideLayout158.xml"/><Relationship Id="rId79" Type="http://schemas.openxmlformats.org/officeDocument/2006/relationships/slideLayout" Target="../slideLayouts/slideLayout163.xml"/><Relationship Id="rId5" Type="http://schemas.openxmlformats.org/officeDocument/2006/relationships/slideLayout" Target="../slideLayouts/slideLayout89.xml"/><Relationship Id="rId19" Type="http://schemas.openxmlformats.org/officeDocument/2006/relationships/slideLayout" Target="../slideLayouts/slideLayout10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 Id="rId30" Type="http://schemas.openxmlformats.org/officeDocument/2006/relationships/slideLayout" Target="../slideLayouts/slideLayout114.xml"/><Relationship Id="rId35" Type="http://schemas.openxmlformats.org/officeDocument/2006/relationships/slideLayout" Target="../slideLayouts/slideLayout119.xml"/><Relationship Id="rId43" Type="http://schemas.openxmlformats.org/officeDocument/2006/relationships/slideLayout" Target="../slideLayouts/slideLayout127.xml"/><Relationship Id="rId48" Type="http://schemas.openxmlformats.org/officeDocument/2006/relationships/slideLayout" Target="../slideLayouts/slideLayout132.xml"/><Relationship Id="rId56" Type="http://schemas.openxmlformats.org/officeDocument/2006/relationships/slideLayout" Target="../slideLayouts/slideLayout140.xml"/><Relationship Id="rId64" Type="http://schemas.openxmlformats.org/officeDocument/2006/relationships/slideLayout" Target="../slideLayouts/slideLayout148.xml"/><Relationship Id="rId69" Type="http://schemas.openxmlformats.org/officeDocument/2006/relationships/slideLayout" Target="../slideLayouts/slideLayout153.xml"/><Relationship Id="rId77" Type="http://schemas.openxmlformats.org/officeDocument/2006/relationships/slideLayout" Target="../slideLayouts/slideLayout161.xml"/><Relationship Id="rId8" Type="http://schemas.openxmlformats.org/officeDocument/2006/relationships/slideLayout" Target="../slideLayouts/slideLayout92.xml"/><Relationship Id="rId51" Type="http://schemas.openxmlformats.org/officeDocument/2006/relationships/slideLayout" Target="../slideLayouts/slideLayout135.xml"/><Relationship Id="rId72" Type="http://schemas.openxmlformats.org/officeDocument/2006/relationships/slideLayout" Target="../slideLayouts/slideLayout156.xml"/><Relationship Id="rId80" Type="http://schemas.openxmlformats.org/officeDocument/2006/relationships/slideLayout" Target="../slideLayouts/slideLayout164.xml"/><Relationship Id="rId85" Type="http://schemas.openxmlformats.org/officeDocument/2006/relationships/slideLayout" Target="../slideLayouts/slideLayout169.xml"/><Relationship Id="rId3" Type="http://schemas.openxmlformats.org/officeDocument/2006/relationships/slideLayout" Target="../slideLayouts/slideLayout87.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33" Type="http://schemas.openxmlformats.org/officeDocument/2006/relationships/slideLayout" Target="../slideLayouts/slideLayout117.xml"/><Relationship Id="rId38" Type="http://schemas.openxmlformats.org/officeDocument/2006/relationships/slideLayout" Target="../slideLayouts/slideLayout122.xml"/><Relationship Id="rId46" Type="http://schemas.openxmlformats.org/officeDocument/2006/relationships/slideLayout" Target="../slideLayouts/slideLayout130.xml"/><Relationship Id="rId59" Type="http://schemas.openxmlformats.org/officeDocument/2006/relationships/slideLayout" Target="../slideLayouts/slideLayout143.xml"/><Relationship Id="rId67" Type="http://schemas.openxmlformats.org/officeDocument/2006/relationships/slideLayout" Target="../slideLayouts/slideLayout151.xml"/><Relationship Id="rId20" Type="http://schemas.openxmlformats.org/officeDocument/2006/relationships/slideLayout" Target="../slideLayouts/slideLayout104.xml"/><Relationship Id="rId41" Type="http://schemas.openxmlformats.org/officeDocument/2006/relationships/slideLayout" Target="../slideLayouts/slideLayout125.xml"/><Relationship Id="rId54" Type="http://schemas.openxmlformats.org/officeDocument/2006/relationships/slideLayout" Target="../slideLayouts/slideLayout138.xml"/><Relationship Id="rId62" Type="http://schemas.openxmlformats.org/officeDocument/2006/relationships/slideLayout" Target="../slideLayouts/slideLayout146.xml"/><Relationship Id="rId70" Type="http://schemas.openxmlformats.org/officeDocument/2006/relationships/slideLayout" Target="../slideLayouts/slideLayout154.xml"/><Relationship Id="rId75" Type="http://schemas.openxmlformats.org/officeDocument/2006/relationships/slideLayout" Target="../slideLayouts/slideLayout159.xml"/><Relationship Id="rId83" Type="http://schemas.openxmlformats.org/officeDocument/2006/relationships/slideLayout" Target="../slideLayouts/slideLayout167.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36" Type="http://schemas.openxmlformats.org/officeDocument/2006/relationships/slideLayout" Target="../slideLayouts/slideLayout120.xml"/><Relationship Id="rId49" Type="http://schemas.openxmlformats.org/officeDocument/2006/relationships/slideLayout" Target="../slideLayouts/slideLayout133.xml"/><Relationship Id="rId57" Type="http://schemas.openxmlformats.org/officeDocument/2006/relationships/slideLayout" Target="../slideLayouts/slideLayout141.xml"/><Relationship Id="rId10" Type="http://schemas.openxmlformats.org/officeDocument/2006/relationships/slideLayout" Target="../slideLayouts/slideLayout94.xml"/><Relationship Id="rId31" Type="http://schemas.openxmlformats.org/officeDocument/2006/relationships/slideLayout" Target="../slideLayouts/slideLayout115.xml"/><Relationship Id="rId44" Type="http://schemas.openxmlformats.org/officeDocument/2006/relationships/slideLayout" Target="../slideLayouts/slideLayout128.xml"/><Relationship Id="rId52" Type="http://schemas.openxmlformats.org/officeDocument/2006/relationships/slideLayout" Target="../slideLayouts/slideLayout136.xml"/><Relationship Id="rId60" Type="http://schemas.openxmlformats.org/officeDocument/2006/relationships/slideLayout" Target="../slideLayouts/slideLayout144.xml"/><Relationship Id="rId65" Type="http://schemas.openxmlformats.org/officeDocument/2006/relationships/slideLayout" Target="../slideLayouts/slideLayout149.xml"/><Relationship Id="rId73" Type="http://schemas.openxmlformats.org/officeDocument/2006/relationships/slideLayout" Target="../slideLayouts/slideLayout157.xml"/><Relationship Id="rId78" Type="http://schemas.openxmlformats.org/officeDocument/2006/relationships/slideLayout" Target="../slideLayouts/slideLayout162.xml"/><Relationship Id="rId81" Type="http://schemas.openxmlformats.org/officeDocument/2006/relationships/slideLayout" Target="../slideLayouts/slideLayout165.xml"/><Relationship Id="rId86" Type="http://schemas.openxmlformats.org/officeDocument/2006/relationships/theme" Target="../theme/theme2.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39" Type="http://schemas.openxmlformats.org/officeDocument/2006/relationships/slideLayout" Target="../slideLayouts/slideLayout123.xml"/><Relationship Id="rId34" Type="http://schemas.openxmlformats.org/officeDocument/2006/relationships/slideLayout" Target="../slideLayouts/slideLayout118.xml"/><Relationship Id="rId50" Type="http://schemas.openxmlformats.org/officeDocument/2006/relationships/slideLayout" Target="../slideLayouts/slideLayout134.xml"/><Relationship Id="rId55" Type="http://schemas.openxmlformats.org/officeDocument/2006/relationships/slideLayout" Target="../slideLayouts/slideLayout139.xml"/><Relationship Id="rId76" Type="http://schemas.openxmlformats.org/officeDocument/2006/relationships/slideLayout" Target="../slideLayouts/slideLayout160.xml"/><Relationship Id="rId7" Type="http://schemas.openxmlformats.org/officeDocument/2006/relationships/slideLayout" Target="../slideLayouts/slideLayout91.xml"/><Relationship Id="rId71" Type="http://schemas.openxmlformats.org/officeDocument/2006/relationships/slideLayout" Target="../slideLayouts/slideLayout155.xml"/><Relationship Id="rId2" Type="http://schemas.openxmlformats.org/officeDocument/2006/relationships/slideLayout" Target="../slideLayouts/slideLayout86.xml"/><Relationship Id="rId29" Type="http://schemas.openxmlformats.org/officeDocument/2006/relationships/slideLayout" Target="../slideLayouts/slideLayout113.xml"/><Relationship Id="rId24" Type="http://schemas.openxmlformats.org/officeDocument/2006/relationships/slideLayout" Target="../slideLayouts/slideLayout108.xml"/><Relationship Id="rId40" Type="http://schemas.openxmlformats.org/officeDocument/2006/relationships/slideLayout" Target="../slideLayouts/slideLayout124.xml"/><Relationship Id="rId45" Type="http://schemas.openxmlformats.org/officeDocument/2006/relationships/slideLayout" Target="../slideLayouts/slideLayout129.xml"/><Relationship Id="rId66" Type="http://schemas.openxmlformats.org/officeDocument/2006/relationships/slideLayout" Target="../slideLayouts/slideLayout150.xml"/><Relationship Id="rId61" Type="http://schemas.openxmlformats.org/officeDocument/2006/relationships/slideLayout" Target="../slideLayouts/slideLayout145.xml"/><Relationship Id="rId82" Type="http://schemas.openxmlformats.org/officeDocument/2006/relationships/slideLayout" Target="../slideLayouts/slideLayout166.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82.xml"/><Relationship Id="rId18" Type="http://schemas.openxmlformats.org/officeDocument/2006/relationships/slideLayout" Target="../slideLayouts/slideLayout187.xml"/><Relationship Id="rId26" Type="http://schemas.openxmlformats.org/officeDocument/2006/relationships/slideLayout" Target="../slideLayouts/slideLayout195.xml"/><Relationship Id="rId39" Type="http://schemas.openxmlformats.org/officeDocument/2006/relationships/slideLayout" Target="../slideLayouts/slideLayout208.xml"/><Relationship Id="rId21" Type="http://schemas.openxmlformats.org/officeDocument/2006/relationships/slideLayout" Target="../slideLayouts/slideLayout190.xml"/><Relationship Id="rId34" Type="http://schemas.openxmlformats.org/officeDocument/2006/relationships/slideLayout" Target="../slideLayouts/slideLayout203.xml"/><Relationship Id="rId42" Type="http://schemas.openxmlformats.org/officeDocument/2006/relationships/slideLayout" Target="../slideLayouts/slideLayout211.xml"/><Relationship Id="rId47" Type="http://schemas.openxmlformats.org/officeDocument/2006/relationships/image" Target="../media/image12.svg"/><Relationship Id="rId7" Type="http://schemas.openxmlformats.org/officeDocument/2006/relationships/slideLayout" Target="../slideLayouts/slideLayout176.xml"/><Relationship Id="rId2" Type="http://schemas.openxmlformats.org/officeDocument/2006/relationships/slideLayout" Target="../slideLayouts/slideLayout171.xml"/><Relationship Id="rId16" Type="http://schemas.openxmlformats.org/officeDocument/2006/relationships/slideLayout" Target="../slideLayouts/slideLayout185.xml"/><Relationship Id="rId29" Type="http://schemas.openxmlformats.org/officeDocument/2006/relationships/slideLayout" Target="../slideLayouts/slideLayout198.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24" Type="http://schemas.openxmlformats.org/officeDocument/2006/relationships/slideLayout" Target="../slideLayouts/slideLayout193.xml"/><Relationship Id="rId32" Type="http://schemas.openxmlformats.org/officeDocument/2006/relationships/slideLayout" Target="../slideLayouts/slideLayout201.xml"/><Relationship Id="rId37" Type="http://schemas.openxmlformats.org/officeDocument/2006/relationships/slideLayout" Target="../slideLayouts/slideLayout206.xml"/><Relationship Id="rId40" Type="http://schemas.openxmlformats.org/officeDocument/2006/relationships/slideLayout" Target="../slideLayouts/slideLayout209.xml"/><Relationship Id="rId45" Type="http://schemas.openxmlformats.org/officeDocument/2006/relationships/theme" Target="../theme/theme3.xml"/><Relationship Id="rId5" Type="http://schemas.openxmlformats.org/officeDocument/2006/relationships/slideLayout" Target="../slideLayouts/slideLayout174.xml"/><Relationship Id="rId15" Type="http://schemas.openxmlformats.org/officeDocument/2006/relationships/slideLayout" Target="../slideLayouts/slideLayout184.xml"/><Relationship Id="rId23" Type="http://schemas.openxmlformats.org/officeDocument/2006/relationships/slideLayout" Target="../slideLayouts/slideLayout192.xml"/><Relationship Id="rId28" Type="http://schemas.openxmlformats.org/officeDocument/2006/relationships/slideLayout" Target="../slideLayouts/slideLayout197.xml"/><Relationship Id="rId36" Type="http://schemas.openxmlformats.org/officeDocument/2006/relationships/slideLayout" Target="../slideLayouts/slideLayout205.xml"/><Relationship Id="rId10" Type="http://schemas.openxmlformats.org/officeDocument/2006/relationships/slideLayout" Target="../slideLayouts/slideLayout179.xml"/><Relationship Id="rId19" Type="http://schemas.openxmlformats.org/officeDocument/2006/relationships/slideLayout" Target="../slideLayouts/slideLayout188.xml"/><Relationship Id="rId31" Type="http://schemas.openxmlformats.org/officeDocument/2006/relationships/slideLayout" Target="../slideLayouts/slideLayout200.xml"/><Relationship Id="rId44" Type="http://schemas.openxmlformats.org/officeDocument/2006/relationships/slideLayout" Target="../slideLayouts/slideLayout213.xml"/><Relationship Id="rId4" Type="http://schemas.openxmlformats.org/officeDocument/2006/relationships/slideLayout" Target="../slideLayouts/slideLayout173.xml"/><Relationship Id="rId9" Type="http://schemas.openxmlformats.org/officeDocument/2006/relationships/slideLayout" Target="../slideLayouts/slideLayout178.xml"/><Relationship Id="rId14" Type="http://schemas.openxmlformats.org/officeDocument/2006/relationships/slideLayout" Target="../slideLayouts/slideLayout183.xml"/><Relationship Id="rId22" Type="http://schemas.openxmlformats.org/officeDocument/2006/relationships/slideLayout" Target="../slideLayouts/slideLayout191.xml"/><Relationship Id="rId27" Type="http://schemas.openxmlformats.org/officeDocument/2006/relationships/slideLayout" Target="../slideLayouts/slideLayout196.xml"/><Relationship Id="rId30" Type="http://schemas.openxmlformats.org/officeDocument/2006/relationships/slideLayout" Target="../slideLayouts/slideLayout199.xml"/><Relationship Id="rId35" Type="http://schemas.openxmlformats.org/officeDocument/2006/relationships/slideLayout" Target="../slideLayouts/slideLayout204.xml"/><Relationship Id="rId43" Type="http://schemas.openxmlformats.org/officeDocument/2006/relationships/slideLayout" Target="../slideLayouts/slideLayout212.xml"/><Relationship Id="rId8" Type="http://schemas.openxmlformats.org/officeDocument/2006/relationships/slideLayout" Target="../slideLayouts/slideLayout177.xml"/><Relationship Id="rId3" Type="http://schemas.openxmlformats.org/officeDocument/2006/relationships/slideLayout" Target="../slideLayouts/slideLayout172.xml"/><Relationship Id="rId12" Type="http://schemas.openxmlformats.org/officeDocument/2006/relationships/slideLayout" Target="../slideLayouts/slideLayout181.xml"/><Relationship Id="rId17" Type="http://schemas.openxmlformats.org/officeDocument/2006/relationships/slideLayout" Target="../slideLayouts/slideLayout186.xml"/><Relationship Id="rId25" Type="http://schemas.openxmlformats.org/officeDocument/2006/relationships/slideLayout" Target="../slideLayouts/slideLayout194.xml"/><Relationship Id="rId33" Type="http://schemas.openxmlformats.org/officeDocument/2006/relationships/slideLayout" Target="../slideLayouts/slideLayout202.xml"/><Relationship Id="rId38" Type="http://schemas.openxmlformats.org/officeDocument/2006/relationships/slideLayout" Target="../slideLayouts/slideLayout207.xml"/><Relationship Id="rId46" Type="http://schemas.openxmlformats.org/officeDocument/2006/relationships/image" Target="../media/image11.png"/><Relationship Id="rId20" Type="http://schemas.openxmlformats.org/officeDocument/2006/relationships/slideLayout" Target="../slideLayouts/slideLayout189.xml"/><Relationship Id="rId41" Type="http://schemas.openxmlformats.org/officeDocument/2006/relationships/slideLayout" Target="../slideLayouts/slideLayout21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dirty="0"/>
              <a:t>Header avenir demi </a:t>
            </a:r>
            <a:r>
              <a:rPr lang="he-IL" dirty="0"/>
              <a:t>32</a:t>
            </a:r>
            <a:r>
              <a:rPr lang="en-US" dirty="0" err="1"/>
              <a:t>pt</a:t>
            </a:r>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671500" y="6465692"/>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18" name="Group 17">
            <a:extLst>
              <a:ext uri="{FF2B5EF4-FFF2-40B4-BE49-F238E27FC236}">
                <a16:creationId xmlns:a16="http://schemas.microsoft.com/office/drawing/2014/main" id="{F9B7B87D-C20A-0E5B-ED37-D6B58C7D7D09}"/>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B5DD8644-27C9-E8E4-4751-18BA66E62010}"/>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70F131E8-62DE-35D4-233F-6CB06FC6B302}"/>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8C5496BE-3682-96FB-BB64-7D3C45E1AF43}"/>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FE49F71-4EBF-2EFD-86CA-2476C727BC20}"/>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064839F6-FFE9-AF1D-3BC2-5905C2297631}"/>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FB96D8FC-9927-769E-43CE-DDE825ED4D55}"/>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BEE62C59-07C8-2BC2-F7AD-4917E550BCCD}"/>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EB65CE1E-31DF-294E-0385-5634C00AAA19}"/>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F1FD4153-12EB-E60A-8E3F-E4700D52D398}"/>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68BC99C-D301-F420-053E-C5564C39D404}"/>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47D8CB5F-F197-51F0-548C-0B1D37174F46}"/>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49994C1A-2594-B1D9-D641-81CD9A7767C2}"/>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3" name="Group 2">
            <a:extLst>
              <a:ext uri="{FF2B5EF4-FFF2-40B4-BE49-F238E27FC236}">
                <a16:creationId xmlns:a16="http://schemas.microsoft.com/office/drawing/2014/main" id="{C0127835-5DDC-DAB4-DC3B-E0572991DAC3}"/>
              </a:ext>
            </a:extLst>
          </p:cNvPr>
          <p:cNvGrpSpPr/>
          <p:nvPr userDrawn="1"/>
        </p:nvGrpSpPr>
        <p:grpSpPr>
          <a:xfrm>
            <a:off x="356788" y="6308725"/>
            <a:ext cx="1373902" cy="388189"/>
            <a:chOff x="5284371" y="428067"/>
            <a:chExt cx="1625355" cy="459236"/>
          </a:xfrm>
        </p:grpSpPr>
        <p:sp>
          <p:nvSpPr>
            <p:cNvPr id="4" name="Freeform 3">
              <a:extLst>
                <a:ext uri="{FF2B5EF4-FFF2-40B4-BE49-F238E27FC236}">
                  <a16:creationId xmlns:a16="http://schemas.microsoft.com/office/drawing/2014/main" id="{54ACD79E-FB31-ADCF-FDEA-5B46891FFCC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D407E2F1-7F6D-D617-7CE6-631E0896CCCF}"/>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357C51BB-C1BE-FD28-8C99-70131589A20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192A749-C21E-ECA2-FD8E-94B6CE649D2D}"/>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DBF58CA6-69C0-BF35-CBB0-3101D4F1A6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4C8AC181-AAE6-1AE7-9577-B312DDF9754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5DCB1F1-5BA3-951A-F86A-18779A8996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A093206-A334-9E39-52FD-FDFA2655B15F}"/>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DF90937-8D3B-2075-766F-47E22D48DEDD}"/>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5EA6448-7678-A436-C103-C41B9DEF7837}"/>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3FDACF6-F309-8DF5-F1E6-08BFF9F7CE43}"/>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3DAEC06-44D8-063D-A8DD-D174445F5EE7}"/>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64505CA-DE69-06CC-850E-E760943D7AC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8714D70-5C61-2BEE-3931-C0513887BD2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D481BC4-E65D-0A25-9540-C3EC52E26CE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76B9BA53-B60B-2C1F-F2C8-40FEDEE9714F}"/>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613734-C6CF-B4BA-FDF1-EC9978E9AE38}"/>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5AD154B-70A2-95DA-B512-E1357B18C0E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9D70A53-CB05-C986-59D1-4D102AC35792}"/>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96688F1-CCD0-4006-BBC7-E7F5F48B7E5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618F900-188D-993E-2252-8055210282CD}"/>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BC26EC1-2D66-2295-958A-2A2C6E90D6A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8793797-07E2-5FB0-9E46-16E19777C55E}"/>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78CA7BF-E35D-F40E-73BD-9D69B67E40C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FFC1897-7B49-E3A6-B134-DACE4D151E1F}"/>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5E82CDA-6B2A-1B63-D351-76A5FAF88B0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F3C5A20-FCCB-BF79-9DDA-EEE05D990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93A8658-3EBC-2863-CA93-08EBAE59C21F}"/>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3919" r:id="rId1"/>
    <p:sldLayoutId id="2147484670" r:id="rId2"/>
    <p:sldLayoutId id="2147484658" r:id="rId3"/>
    <p:sldLayoutId id="2147484660" r:id="rId4"/>
    <p:sldLayoutId id="2147484661" r:id="rId5"/>
    <p:sldLayoutId id="2147484662" r:id="rId6"/>
    <p:sldLayoutId id="2147484659" r:id="rId7"/>
    <p:sldLayoutId id="2147484589" r:id="rId8"/>
    <p:sldLayoutId id="2147484498" r:id="rId9"/>
    <p:sldLayoutId id="2147484499" r:id="rId10"/>
    <p:sldLayoutId id="2147484653" r:id="rId11"/>
    <p:sldLayoutId id="2147484654" r:id="rId12"/>
    <p:sldLayoutId id="2147484655" r:id="rId13"/>
    <p:sldLayoutId id="2147484652" r:id="rId14"/>
    <p:sldLayoutId id="2147484651" r:id="rId15"/>
    <p:sldLayoutId id="2147483836" r:id="rId16"/>
    <p:sldLayoutId id="2147484627" r:id="rId17"/>
    <p:sldLayoutId id="2147484634" r:id="rId18"/>
    <p:sldLayoutId id="2147484591" r:id="rId19"/>
    <p:sldLayoutId id="2147484636" r:id="rId20"/>
    <p:sldLayoutId id="2147484666" r:id="rId21"/>
    <p:sldLayoutId id="2147484637" r:id="rId22"/>
    <p:sldLayoutId id="2147484638" r:id="rId23"/>
    <p:sldLayoutId id="2147484639" r:id="rId24"/>
    <p:sldLayoutId id="2147484667" r:id="rId25"/>
    <p:sldLayoutId id="2147484640" r:id="rId26"/>
    <p:sldLayoutId id="2147484641" r:id="rId27"/>
    <p:sldLayoutId id="2147484592" r:id="rId28"/>
    <p:sldLayoutId id="2147484663" r:id="rId29"/>
    <p:sldLayoutId id="2147484632" r:id="rId30"/>
    <p:sldLayoutId id="2147484669" r:id="rId31"/>
    <p:sldLayoutId id="2147484633" r:id="rId32"/>
    <p:sldLayoutId id="2147484635" r:id="rId33"/>
    <p:sldLayoutId id="2147484642" r:id="rId34"/>
    <p:sldLayoutId id="2147484643" r:id="rId35"/>
    <p:sldLayoutId id="2147484644" r:id="rId36"/>
    <p:sldLayoutId id="2147484645" r:id="rId37"/>
    <p:sldLayoutId id="2147484646" r:id="rId38"/>
    <p:sldLayoutId id="2147484647" r:id="rId39"/>
    <p:sldLayoutId id="2147484648" r:id="rId40"/>
    <p:sldLayoutId id="2147484664" r:id="rId41"/>
    <p:sldLayoutId id="2147484649" r:id="rId42"/>
    <p:sldLayoutId id="2147483952" r:id="rId43"/>
    <p:sldLayoutId id="2147484650" r:id="rId44"/>
    <p:sldLayoutId id="2147483922" r:id="rId45"/>
    <p:sldLayoutId id="2147483923" r:id="rId46"/>
    <p:sldLayoutId id="2147483924" r:id="rId47"/>
    <p:sldLayoutId id="2147483925" r:id="rId48"/>
    <p:sldLayoutId id="2147483926" r:id="rId49"/>
    <p:sldLayoutId id="2147483928" r:id="rId50"/>
    <p:sldLayoutId id="2147484503" r:id="rId51"/>
    <p:sldLayoutId id="2147483930" r:id="rId52"/>
    <p:sldLayoutId id="2147483931" r:id="rId53"/>
    <p:sldLayoutId id="2147483934" r:id="rId54"/>
    <p:sldLayoutId id="2147483935" r:id="rId55"/>
    <p:sldLayoutId id="2147483936" r:id="rId56"/>
    <p:sldLayoutId id="2147483937" r:id="rId57"/>
    <p:sldLayoutId id="2147483940" r:id="rId58"/>
    <p:sldLayoutId id="2147483948" r:id="rId59"/>
    <p:sldLayoutId id="2147483949" r:id="rId60"/>
    <p:sldLayoutId id="2147484614" r:id="rId61"/>
    <p:sldLayoutId id="2147484616" r:id="rId62"/>
    <p:sldLayoutId id="2147484618" r:id="rId63"/>
    <p:sldLayoutId id="2147484619" r:id="rId64"/>
    <p:sldLayoutId id="2147484622" r:id="rId65"/>
    <p:sldLayoutId id="2147484623" r:id="rId66"/>
    <p:sldLayoutId id="2147483950" r:id="rId67"/>
    <p:sldLayoutId id="2147483951" r:id="rId68"/>
    <p:sldLayoutId id="2147484576" r:id="rId69"/>
    <p:sldLayoutId id="2147484577" r:id="rId70"/>
    <p:sldLayoutId id="2147484033" r:id="rId71"/>
    <p:sldLayoutId id="2147484034" r:id="rId72"/>
    <p:sldLayoutId id="2147484035" r:id="rId73"/>
    <p:sldLayoutId id="2147484036" r:id="rId74"/>
    <p:sldLayoutId id="2147484037" r:id="rId75"/>
    <p:sldLayoutId id="2147484119" r:id="rId76"/>
    <p:sldLayoutId id="2147484665" r:id="rId77"/>
    <p:sldLayoutId id="2147484208" r:id="rId78"/>
    <p:sldLayoutId id="2147484597" r:id="rId79"/>
    <p:sldLayoutId id="2147484206" r:id="rId80"/>
    <p:sldLayoutId id="2147484207" r:id="rId81"/>
    <p:sldLayoutId id="2147484120" r:id="rId82"/>
    <p:sldLayoutId id="2147484628" r:id="rId83"/>
    <p:sldLayoutId id="2147484668" r:id="rId84"/>
  </p:sldLayoutIdLst>
  <p:hf hdr="0" dt="0"/>
  <p:txStyles>
    <p:titleStyle>
      <a:lvl1pPr algn="l" defTabSz="914400" rtl="0" eaLnBrk="1" latinLnBrk="0" hangingPunct="1">
        <a:lnSpc>
          <a:spcPct val="90000"/>
        </a:lnSpc>
        <a:spcBef>
          <a:spcPct val="0"/>
        </a:spcBef>
        <a:buNone/>
        <a:defRPr sz="3200" b="1"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dirty="0"/>
              <a:t>Header avenir demi </a:t>
            </a:r>
            <a:r>
              <a:rPr lang="he-IL" dirty="0"/>
              <a:t>32</a:t>
            </a:r>
            <a:r>
              <a:rPr lang="en-US" dirty="0" err="1"/>
              <a:t>pt</a:t>
            </a:r>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671500" y="6465692"/>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18" name="Group 17">
            <a:extLst>
              <a:ext uri="{FF2B5EF4-FFF2-40B4-BE49-F238E27FC236}">
                <a16:creationId xmlns:a16="http://schemas.microsoft.com/office/drawing/2014/main" id="{F9B7B87D-C20A-0E5B-ED37-D6B58C7D7D09}"/>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B5DD8644-27C9-E8E4-4751-18BA66E62010}"/>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70F131E8-62DE-35D4-233F-6CB06FC6B302}"/>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8C5496BE-3682-96FB-BB64-7D3C45E1AF43}"/>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FE49F71-4EBF-2EFD-86CA-2476C727BC20}"/>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064839F6-FFE9-AF1D-3BC2-5905C2297631}"/>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FB96D8FC-9927-769E-43CE-DDE825ED4D55}"/>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BEE62C59-07C8-2BC2-F7AD-4917E550BCCD}"/>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EB65CE1E-31DF-294E-0385-5634C00AAA19}"/>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F1FD4153-12EB-E60A-8E3F-E4700D52D398}"/>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68BC99C-D301-F420-053E-C5564C39D404}"/>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47D8CB5F-F197-51F0-548C-0B1D37174F46}"/>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49994C1A-2594-B1D9-D641-81CD9A7767C2}"/>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3" name="Group 2">
            <a:extLst>
              <a:ext uri="{FF2B5EF4-FFF2-40B4-BE49-F238E27FC236}">
                <a16:creationId xmlns:a16="http://schemas.microsoft.com/office/drawing/2014/main" id="{C0127835-5DDC-DAB4-DC3B-E0572991DAC3}"/>
              </a:ext>
            </a:extLst>
          </p:cNvPr>
          <p:cNvGrpSpPr/>
          <p:nvPr userDrawn="1"/>
        </p:nvGrpSpPr>
        <p:grpSpPr>
          <a:xfrm>
            <a:off x="356788" y="6308725"/>
            <a:ext cx="1373902" cy="388189"/>
            <a:chOff x="5284371" y="428067"/>
            <a:chExt cx="1625355" cy="459236"/>
          </a:xfrm>
        </p:grpSpPr>
        <p:sp>
          <p:nvSpPr>
            <p:cNvPr id="4" name="Freeform 3">
              <a:extLst>
                <a:ext uri="{FF2B5EF4-FFF2-40B4-BE49-F238E27FC236}">
                  <a16:creationId xmlns:a16="http://schemas.microsoft.com/office/drawing/2014/main" id="{54ACD79E-FB31-ADCF-FDEA-5B46891FFCC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D407E2F1-7F6D-D617-7CE6-631E0896CCCF}"/>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357C51BB-C1BE-FD28-8C99-70131589A20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192A749-C21E-ECA2-FD8E-94B6CE649D2D}"/>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DBF58CA6-69C0-BF35-CBB0-3101D4F1A6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4C8AC181-AAE6-1AE7-9577-B312DDF9754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5DCB1F1-5BA3-951A-F86A-18779A8996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A093206-A334-9E39-52FD-FDFA2655B15F}"/>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DF90937-8D3B-2075-766F-47E22D48DEDD}"/>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5EA6448-7678-A436-C103-C41B9DEF7837}"/>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3FDACF6-F309-8DF5-F1E6-08BFF9F7CE43}"/>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3DAEC06-44D8-063D-A8DD-D174445F5EE7}"/>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64505CA-DE69-06CC-850E-E760943D7AC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8714D70-5C61-2BEE-3931-C0513887BD2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D481BC4-E65D-0A25-9540-C3EC52E26CE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76B9BA53-B60B-2C1F-F2C8-40FEDEE9714F}"/>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613734-C6CF-B4BA-FDF1-EC9978E9AE38}"/>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5AD154B-70A2-95DA-B512-E1357B18C0E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9D70A53-CB05-C986-59D1-4D102AC35792}"/>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96688F1-CCD0-4006-BBC7-E7F5F48B7E5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618F900-188D-993E-2252-8055210282CD}"/>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BC26EC1-2D66-2295-958A-2A2C6E90D6A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8793797-07E2-5FB0-9E46-16E19777C55E}"/>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78CA7BF-E35D-F40E-73BD-9D69B67E40C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FFC1897-7B49-E3A6-B134-DACE4D151E1F}"/>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5E82CDA-6B2A-1B63-D351-76A5FAF88B0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F3C5A20-FCCB-BF79-9DDA-EEE05D990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93A8658-3EBC-2863-CA93-08EBAE59C21F}"/>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560881249"/>
      </p:ext>
    </p:extLst>
  </p:cSld>
  <p:clrMap bg1="lt1" tx1="dk1" bg2="lt2" tx2="dk2" accent1="accent1" accent2="accent2" accent3="accent3" accent4="accent4" accent5="accent5" accent6="accent6" hlink="hlink" folHlink="folHlink"/>
  <p:sldLayoutIdLst>
    <p:sldLayoutId id="2147484672" r:id="rId1"/>
    <p:sldLayoutId id="2147484673" r:id="rId2"/>
    <p:sldLayoutId id="2147484674" r:id="rId3"/>
    <p:sldLayoutId id="2147484675" r:id="rId4"/>
    <p:sldLayoutId id="2147484676" r:id="rId5"/>
    <p:sldLayoutId id="2147484677" r:id="rId6"/>
    <p:sldLayoutId id="2147484678" r:id="rId7"/>
    <p:sldLayoutId id="2147484679" r:id="rId8"/>
    <p:sldLayoutId id="2147484680" r:id="rId9"/>
    <p:sldLayoutId id="2147484681" r:id="rId10"/>
    <p:sldLayoutId id="2147484682" r:id="rId11"/>
    <p:sldLayoutId id="2147484683" r:id="rId12"/>
    <p:sldLayoutId id="2147484684" r:id="rId13"/>
    <p:sldLayoutId id="2147484685" r:id="rId14"/>
    <p:sldLayoutId id="2147484686" r:id="rId15"/>
    <p:sldLayoutId id="2147484687" r:id="rId16"/>
    <p:sldLayoutId id="2147484688" r:id="rId17"/>
    <p:sldLayoutId id="2147484689" r:id="rId18"/>
    <p:sldLayoutId id="2147484690" r:id="rId19"/>
    <p:sldLayoutId id="2147484691" r:id="rId20"/>
    <p:sldLayoutId id="2147484692" r:id="rId21"/>
    <p:sldLayoutId id="2147484693" r:id="rId22"/>
    <p:sldLayoutId id="2147484694" r:id="rId23"/>
    <p:sldLayoutId id="2147484695" r:id="rId24"/>
    <p:sldLayoutId id="2147484696" r:id="rId25"/>
    <p:sldLayoutId id="2147484697" r:id="rId26"/>
    <p:sldLayoutId id="2147484698" r:id="rId27"/>
    <p:sldLayoutId id="2147484699" r:id="rId28"/>
    <p:sldLayoutId id="2147484700" r:id="rId29"/>
    <p:sldLayoutId id="2147484701" r:id="rId30"/>
    <p:sldLayoutId id="2147484702" r:id="rId31"/>
    <p:sldLayoutId id="2147484703" r:id="rId32"/>
    <p:sldLayoutId id="2147484704" r:id="rId33"/>
    <p:sldLayoutId id="2147484705" r:id="rId34"/>
    <p:sldLayoutId id="2147484706" r:id="rId35"/>
    <p:sldLayoutId id="2147484707" r:id="rId36"/>
    <p:sldLayoutId id="2147484708" r:id="rId37"/>
    <p:sldLayoutId id="2147484709" r:id="rId38"/>
    <p:sldLayoutId id="2147484710" r:id="rId39"/>
    <p:sldLayoutId id="2147484711" r:id="rId40"/>
    <p:sldLayoutId id="2147484712" r:id="rId41"/>
    <p:sldLayoutId id="2147484713" r:id="rId42"/>
    <p:sldLayoutId id="2147484714" r:id="rId43"/>
    <p:sldLayoutId id="2147484715" r:id="rId44"/>
    <p:sldLayoutId id="2147484716" r:id="rId45"/>
    <p:sldLayoutId id="2147484717" r:id="rId46"/>
    <p:sldLayoutId id="2147484718" r:id="rId47"/>
    <p:sldLayoutId id="2147484719" r:id="rId48"/>
    <p:sldLayoutId id="2147484720" r:id="rId49"/>
    <p:sldLayoutId id="2147484721" r:id="rId50"/>
    <p:sldLayoutId id="2147484722" r:id="rId51"/>
    <p:sldLayoutId id="2147484723" r:id="rId52"/>
    <p:sldLayoutId id="2147484724" r:id="rId53"/>
    <p:sldLayoutId id="2147484725" r:id="rId54"/>
    <p:sldLayoutId id="2147484726" r:id="rId55"/>
    <p:sldLayoutId id="2147484727" r:id="rId56"/>
    <p:sldLayoutId id="2147484728" r:id="rId57"/>
    <p:sldLayoutId id="2147484729" r:id="rId58"/>
    <p:sldLayoutId id="2147484730" r:id="rId59"/>
    <p:sldLayoutId id="2147484731" r:id="rId60"/>
    <p:sldLayoutId id="2147484732" r:id="rId61"/>
    <p:sldLayoutId id="2147484733" r:id="rId62"/>
    <p:sldLayoutId id="2147484734" r:id="rId63"/>
    <p:sldLayoutId id="2147484735" r:id="rId64"/>
    <p:sldLayoutId id="2147484736" r:id="rId65"/>
    <p:sldLayoutId id="2147484737" r:id="rId66"/>
    <p:sldLayoutId id="2147484738" r:id="rId67"/>
    <p:sldLayoutId id="2147484739" r:id="rId68"/>
    <p:sldLayoutId id="2147484740" r:id="rId69"/>
    <p:sldLayoutId id="2147484741" r:id="rId70"/>
    <p:sldLayoutId id="2147484742" r:id="rId71"/>
    <p:sldLayoutId id="2147484743" r:id="rId72"/>
    <p:sldLayoutId id="2147484744" r:id="rId73"/>
    <p:sldLayoutId id="2147484745" r:id="rId74"/>
    <p:sldLayoutId id="2147484746" r:id="rId75"/>
    <p:sldLayoutId id="2147484747" r:id="rId76"/>
    <p:sldLayoutId id="2147484748" r:id="rId77"/>
    <p:sldLayoutId id="2147484749" r:id="rId78"/>
    <p:sldLayoutId id="2147484750" r:id="rId79"/>
    <p:sldLayoutId id="2147484751" r:id="rId80"/>
    <p:sldLayoutId id="2147484752" r:id="rId81"/>
    <p:sldLayoutId id="2147484753" r:id="rId82"/>
    <p:sldLayoutId id="2147484754" r:id="rId83"/>
    <p:sldLayoutId id="2147484755" r:id="rId84"/>
    <p:sldLayoutId id="2147484756" r:id="rId85"/>
  </p:sldLayoutIdLst>
  <p:hf sldNum="0" hdr="0" ftr="0" dt="0"/>
  <p:txStyles>
    <p:titleStyle>
      <a:lvl1pPr algn="l" defTabSz="914400" rtl="0" eaLnBrk="1" latinLnBrk="0" hangingPunct="1">
        <a:lnSpc>
          <a:spcPct val="90000"/>
        </a:lnSpc>
        <a:spcBef>
          <a:spcPct val="0"/>
        </a:spcBef>
        <a:buNone/>
        <a:defRPr sz="3200" b="1"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9FCC3B"/>
          </p15:clr>
        </p15:guide>
        <p15:guide id="2" pos="3840">
          <p15:clr>
            <a:srgbClr val="9FCC3B"/>
          </p15:clr>
        </p15:guide>
        <p15:guide id="3" pos="3795">
          <p15:clr>
            <a:srgbClr val="F26B43"/>
          </p15:clr>
        </p15:guide>
        <p15:guide id="4" pos="3296">
          <p15:clr>
            <a:srgbClr val="F26B43"/>
          </p15:clr>
        </p15:guide>
        <p15:guide id="5" pos="3205">
          <p15:clr>
            <a:srgbClr val="F26B43"/>
          </p15:clr>
        </p15:guide>
        <p15:guide id="6" pos="2706">
          <p15:clr>
            <a:srgbClr val="F26B43"/>
          </p15:clr>
        </p15:guide>
        <p15:guide id="7" pos="2615">
          <p15:clr>
            <a:srgbClr val="F26B43"/>
          </p15:clr>
        </p15:guide>
        <p15:guide id="8" pos="2116">
          <p15:clr>
            <a:srgbClr val="F26B43"/>
          </p15:clr>
        </p15:guide>
        <p15:guide id="9" pos="2026">
          <p15:clr>
            <a:srgbClr val="F26B43"/>
          </p15:clr>
        </p15:guide>
        <p15:guide id="10" pos="1527">
          <p15:clr>
            <a:srgbClr val="F26B43"/>
          </p15:clr>
        </p15:guide>
        <p15:guide id="11" pos="1436">
          <p15:clr>
            <a:srgbClr val="F26B43"/>
          </p15:clr>
        </p15:guide>
        <p15:guide id="12" pos="937">
          <p15:clr>
            <a:srgbClr val="F26B43"/>
          </p15:clr>
        </p15:guide>
        <p15:guide id="13" pos="846">
          <p15:clr>
            <a:srgbClr val="F26B43"/>
          </p15:clr>
        </p15:guide>
        <p15:guide id="14" pos="347">
          <p15:clr>
            <a:srgbClr val="9FCC3B"/>
          </p15:clr>
        </p15:guide>
        <p15:guide id="15" pos="3885">
          <p15:clr>
            <a:srgbClr val="F26B43"/>
          </p15:clr>
        </p15:guide>
        <p15:guide id="16" pos="4384">
          <p15:clr>
            <a:srgbClr val="F26B43"/>
          </p15:clr>
        </p15:guide>
        <p15:guide id="17" pos="4475">
          <p15:clr>
            <a:srgbClr val="F26B43"/>
          </p15:clr>
        </p15:guide>
        <p15:guide id="18" pos="4974">
          <p15:clr>
            <a:srgbClr val="F26B43"/>
          </p15:clr>
        </p15:guide>
        <p15:guide id="19" pos="5065">
          <p15:clr>
            <a:srgbClr val="F26B43"/>
          </p15:clr>
        </p15:guide>
        <p15:guide id="20" pos="5564">
          <p15:clr>
            <a:srgbClr val="F26B43"/>
          </p15:clr>
        </p15:guide>
        <p15:guide id="21" pos="5654">
          <p15:clr>
            <a:srgbClr val="F26B43"/>
          </p15:clr>
        </p15:guide>
        <p15:guide id="22" pos="6153">
          <p15:clr>
            <a:srgbClr val="F26B43"/>
          </p15:clr>
        </p15:guide>
        <p15:guide id="23" pos="6244">
          <p15:clr>
            <a:srgbClr val="F26B43"/>
          </p15:clr>
        </p15:guide>
        <p15:guide id="24" pos="6743">
          <p15:clr>
            <a:srgbClr val="F26B43"/>
          </p15:clr>
        </p15:guide>
        <p15:guide id="25" pos="6834">
          <p15:clr>
            <a:srgbClr val="F26B43"/>
          </p15:clr>
        </p15:guide>
        <p15:guide id="26" pos="7333">
          <p15:clr>
            <a:srgbClr val="9FCC3B"/>
          </p15:clr>
        </p15:guide>
        <p15:guide id="35" orient="horz" pos="1139">
          <p15:clr>
            <a:srgbClr val="F26B43"/>
          </p15:clr>
        </p15:guide>
        <p15:guide id="41" orient="horz" pos="119">
          <p15:clr>
            <a:srgbClr val="9FCC3B"/>
          </p15:clr>
        </p15:guide>
        <p15:guide id="55" orient="horz" pos="3974">
          <p15:clr>
            <a:srgbClr val="F26B43"/>
          </p15:clr>
        </p15:guide>
        <p15:guide id="59" orient="horz" pos="4201">
          <p15:clr>
            <a:srgbClr val="9FCC3B"/>
          </p15:clr>
        </p15:guide>
        <p15:guide id="60" orient="horz" pos="459">
          <p15:clr>
            <a:srgbClr val="F26B43"/>
          </p15:clr>
        </p15:guide>
        <p15:guide id="62" orient="horz" pos="232">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dirty="0"/>
              <a:t>Header avenir demi 24pt</a:t>
            </a:r>
            <a:endParaRPr lang="en-GB" dirty="0"/>
          </a:p>
        </p:txBody>
      </p:sp>
      <p:sp>
        <p:nvSpPr>
          <p:cNvPr id="3" name="Text Placeholder 2">
            <a:extLst>
              <a:ext uri="{FF2B5EF4-FFF2-40B4-BE49-F238E27FC236}">
                <a16:creationId xmlns:a16="http://schemas.microsoft.com/office/drawing/2014/main" id="{5C1B50FF-FF35-77A6-3E05-3419EB2868DE}"/>
              </a:ext>
              <a:ext uri="{C183D7F6-B498-43B3-948B-1728B52AA6E4}">
                <adec:decorative xmlns:adec="http://schemas.microsoft.com/office/drawing/2017/decorative" val="0"/>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p:txBody>
      </p:sp>
      <p:pic>
        <p:nvPicPr>
          <p:cNvPr id="4" name="Graphic 3">
            <a:extLst>
              <a:ext uri="{FF2B5EF4-FFF2-40B4-BE49-F238E27FC236}">
                <a16:creationId xmlns:a16="http://schemas.microsoft.com/office/drawing/2014/main" id="{21AB4EAE-82CC-6BB0-4194-18B93B5EF772}"/>
              </a:ext>
            </a:extLst>
          </p:cNvPr>
          <p:cNvPicPr>
            <a:picLocks noChangeAspect="1"/>
          </p:cNvPicPr>
          <p:nvPr userDrawn="1"/>
        </p:nvPicPr>
        <p:blipFill>
          <a:blip r:embed="rId46">
            <a:extLst>
              <a:ext uri="{96DAC541-7B7A-43D3-8B79-37D633B846F1}">
                <asvg:svgBlip xmlns:asvg="http://schemas.microsoft.com/office/drawing/2016/SVG/main" r:embed="rId47"/>
              </a:ext>
            </a:extLst>
          </a:blip>
          <a:srcRect l="9263" t="23870" r="9262" b="23680"/>
          <a:stretch/>
        </p:blipFill>
        <p:spPr>
          <a:xfrm>
            <a:off x="550863" y="6329363"/>
            <a:ext cx="1296000" cy="254793"/>
          </a:xfrm>
          <a:prstGeom prst="rect">
            <a:avLst/>
          </a:prstGeom>
        </p:spPr>
      </p:pic>
      <p:sp>
        <p:nvSpPr>
          <p:cNvPr id="5" name="Footer Placeholder 4">
            <a:extLst>
              <a:ext uri="{FF2B5EF4-FFF2-40B4-BE49-F238E27FC236}">
                <a16:creationId xmlns:a16="http://schemas.microsoft.com/office/drawing/2014/main" id="{6667196C-25D5-C3B8-0D57-612FAF9C5C56}"/>
              </a:ext>
              <a:ext uri="{C183D7F6-B498-43B3-948B-1728B52AA6E4}">
                <adec:decorative xmlns:adec="http://schemas.microsoft.com/office/drawing/2017/decorative" val="1"/>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r>
              <a:rPr lang="en-US" dirty="0"/>
              <a:t>© 2025 Clarivate. All rights reserved.</a:t>
            </a:r>
          </a:p>
        </p:txBody>
      </p:sp>
      <p:sp>
        <p:nvSpPr>
          <p:cNvPr id="6" name="Slide Number Placeholder 5">
            <a:extLst>
              <a:ext uri="{FF2B5EF4-FFF2-40B4-BE49-F238E27FC236}">
                <a16:creationId xmlns:a16="http://schemas.microsoft.com/office/drawing/2014/main" id="{06A1DE54-54E0-3EB1-4173-FB5DCE9D7614}"/>
              </a:ext>
              <a:ext uri="{C183D7F6-B498-43B3-948B-1728B52AA6E4}">
                <adec:decorative xmlns:adec="http://schemas.microsoft.com/office/drawing/2017/decorative" val="1"/>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112402317"/>
      </p:ext>
    </p:extLst>
  </p:cSld>
  <p:clrMap bg1="lt1" tx1="dk1" bg2="lt2" tx2="dk2" accent1="accent1" accent2="accent2" accent3="accent3" accent4="accent4" accent5="accent5" accent6="accent6" hlink="hlink" folHlink="folHlink"/>
  <p:sldLayoutIdLst>
    <p:sldLayoutId id="2147484758" r:id="rId1"/>
    <p:sldLayoutId id="2147484759" r:id="rId2"/>
    <p:sldLayoutId id="2147484760" r:id="rId3"/>
    <p:sldLayoutId id="2147484761" r:id="rId4"/>
    <p:sldLayoutId id="2147484762" r:id="rId5"/>
    <p:sldLayoutId id="2147484763" r:id="rId6"/>
    <p:sldLayoutId id="2147484764" r:id="rId7"/>
    <p:sldLayoutId id="2147484765" r:id="rId8"/>
    <p:sldLayoutId id="2147484766" r:id="rId9"/>
    <p:sldLayoutId id="2147484767" r:id="rId10"/>
    <p:sldLayoutId id="2147484768" r:id="rId11"/>
    <p:sldLayoutId id="2147484769" r:id="rId12"/>
    <p:sldLayoutId id="2147484770" r:id="rId13"/>
    <p:sldLayoutId id="2147484771" r:id="rId14"/>
    <p:sldLayoutId id="2147484772" r:id="rId15"/>
    <p:sldLayoutId id="2147484773" r:id="rId16"/>
    <p:sldLayoutId id="2147484774" r:id="rId17"/>
    <p:sldLayoutId id="2147484775" r:id="rId18"/>
    <p:sldLayoutId id="2147484776" r:id="rId19"/>
    <p:sldLayoutId id="2147484777" r:id="rId20"/>
    <p:sldLayoutId id="2147484778" r:id="rId21"/>
    <p:sldLayoutId id="2147484779" r:id="rId22"/>
    <p:sldLayoutId id="2147484780" r:id="rId23"/>
    <p:sldLayoutId id="2147484781" r:id="rId24"/>
    <p:sldLayoutId id="2147484782" r:id="rId25"/>
    <p:sldLayoutId id="2147484783" r:id="rId26"/>
    <p:sldLayoutId id="2147484784" r:id="rId27"/>
    <p:sldLayoutId id="2147484785" r:id="rId28"/>
    <p:sldLayoutId id="2147484786" r:id="rId29"/>
    <p:sldLayoutId id="2147484787" r:id="rId30"/>
    <p:sldLayoutId id="2147484788" r:id="rId31"/>
    <p:sldLayoutId id="2147484789" r:id="rId32"/>
    <p:sldLayoutId id="2147484790" r:id="rId33"/>
    <p:sldLayoutId id="2147484791" r:id="rId34"/>
    <p:sldLayoutId id="2147484792" r:id="rId35"/>
    <p:sldLayoutId id="2147484793" r:id="rId36"/>
    <p:sldLayoutId id="2147484794" r:id="rId37"/>
    <p:sldLayoutId id="2147484795" r:id="rId38"/>
    <p:sldLayoutId id="2147484796" r:id="rId39"/>
    <p:sldLayoutId id="2147484797" r:id="rId40"/>
    <p:sldLayoutId id="2147484798" r:id="rId41"/>
    <p:sldLayoutId id="2147484799" r:id="rId42"/>
    <p:sldLayoutId id="2147484800" r:id="rId43"/>
    <p:sldLayoutId id="2147484801" r:id="rId44"/>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9FCC3B"/>
          </p15:clr>
        </p15:guide>
        <p15:guide id="2" pos="3840">
          <p15:clr>
            <a:srgbClr val="9FCC3B"/>
          </p15:clr>
        </p15:guide>
        <p15:guide id="3" pos="3795">
          <p15:clr>
            <a:srgbClr val="F26B43"/>
          </p15:clr>
        </p15:guide>
        <p15:guide id="4" pos="3296">
          <p15:clr>
            <a:srgbClr val="F26B43"/>
          </p15:clr>
        </p15:guide>
        <p15:guide id="5" pos="3205">
          <p15:clr>
            <a:srgbClr val="F26B43"/>
          </p15:clr>
        </p15:guide>
        <p15:guide id="6" pos="2706">
          <p15:clr>
            <a:srgbClr val="F26B43"/>
          </p15:clr>
        </p15:guide>
        <p15:guide id="7" pos="2615">
          <p15:clr>
            <a:srgbClr val="F26B43"/>
          </p15:clr>
        </p15:guide>
        <p15:guide id="8" pos="2116">
          <p15:clr>
            <a:srgbClr val="F26B43"/>
          </p15:clr>
        </p15:guide>
        <p15:guide id="9" pos="2026">
          <p15:clr>
            <a:srgbClr val="F26B43"/>
          </p15:clr>
        </p15:guide>
        <p15:guide id="10" pos="1527">
          <p15:clr>
            <a:srgbClr val="F26B43"/>
          </p15:clr>
        </p15:guide>
        <p15:guide id="11" pos="1436">
          <p15:clr>
            <a:srgbClr val="F26B43"/>
          </p15:clr>
        </p15:guide>
        <p15:guide id="12" pos="937">
          <p15:clr>
            <a:srgbClr val="F26B43"/>
          </p15:clr>
        </p15:guide>
        <p15:guide id="13" pos="846">
          <p15:clr>
            <a:srgbClr val="F26B43"/>
          </p15:clr>
        </p15:guide>
        <p15:guide id="14" pos="347">
          <p15:clr>
            <a:srgbClr val="9FCC3B"/>
          </p15:clr>
        </p15:guide>
        <p15:guide id="15" pos="3885">
          <p15:clr>
            <a:srgbClr val="F26B43"/>
          </p15:clr>
        </p15:guide>
        <p15:guide id="16" pos="4384">
          <p15:clr>
            <a:srgbClr val="F26B43"/>
          </p15:clr>
        </p15:guide>
        <p15:guide id="17" pos="4475">
          <p15:clr>
            <a:srgbClr val="F26B43"/>
          </p15:clr>
        </p15:guide>
        <p15:guide id="18" pos="4974">
          <p15:clr>
            <a:srgbClr val="F26B43"/>
          </p15:clr>
        </p15:guide>
        <p15:guide id="19" pos="5065">
          <p15:clr>
            <a:srgbClr val="F26B43"/>
          </p15:clr>
        </p15:guide>
        <p15:guide id="20" pos="5564">
          <p15:clr>
            <a:srgbClr val="F26B43"/>
          </p15:clr>
        </p15:guide>
        <p15:guide id="21" pos="5654">
          <p15:clr>
            <a:srgbClr val="F26B43"/>
          </p15:clr>
        </p15:guide>
        <p15:guide id="22" pos="6153">
          <p15:clr>
            <a:srgbClr val="F26B43"/>
          </p15:clr>
        </p15:guide>
        <p15:guide id="23" pos="6244">
          <p15:clr>
            <a:srgbClr val="F26B43"/>
          </p15:clr>
        </p15:guide>
        <p15:guide id="24" pos="6743">
          <p15:clr>
            <a:srgbClr val="F26B43"/>
          </p15:clr>
        </p15:guide>
        <p15:guide id="25" pos="6834">
          <p15:clr>
            <a:srgbClr val="F26B43"/>
          </p15:clr>
        </p15:guide>
        <p15:guide id="26" pos="7333">
          <p15:clr>
            <a:srgbClr val="9FCC3B"/>
          </p15:clr>
        </p15:guide>
        <p15:guide id="35" orient="horz" pos="1139">
          <p15:clr>
            <a:srgbClr val="F26B43"/>
          </p15:clr>
        </p15:guide>
        <p15:guide id="41" orient="horz" pos="119">
          <p15:clr>
            <a:srgbClr val="9FCC3B"/>
          </p15:clr>
        </p15:guide>
        <p15:guide id="55" orient="horz" pos="3974">
          <p15:clr>
            <a:srgbClr val="F26B43"/>
          </p15:clr>
        </p15:guide>
        <p15:guide id="59" orient="horz" pos="4201">
          <p15:clr>
            <a:srgbClr val="9FCC3B"/>
          </p15:clr>
        </p15:guide>
        <p15:guide id="60" orient="horz" pos="459">
          <p15:clr>
            <a:srgbClr val="F26B43"/>
          </p15:clr>
        </p15:guide>
        <p15:guide id="62" orient="horz" pos="23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xml"/><Relationship Id="rId1" Type="http://schemas.openxmlformats.org/officeDocument/2006/relationships/slideLayout" Target="../slideLayouts/slideLayout169.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73.xml"/></Relationships>
</file>

<file path=ppt/slides/_rels/slide1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73.xml"/></Relationships>
</file>

<file path=ppt/slides/_rels/slide1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73.xml"/></Relationships>
</file>

<file path=ppt/slides/_rels/slide1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73.xml"/></Relationships>
</file>

<file path=ppt/slides/_rels/slide1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73.xml"/></Relationships>
</file>

<file path=ppt/slides/_rels/slide1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73.xml"/></Relationships>
</file>

<file path=ppt/slides/_rels/slide1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73.xml"/></Relationships>
</file>

<file path=ppt/slides/_rels/slide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173.xml"/></Relationships>
</file>

<file path=ppt/slides/_rels/slide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7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2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73.xml"/></Relationships>
</file>

<file path=ppt/slides/_rels/slide2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7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2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73.xml"/><Relationship Id="rId4" Type="http://schemas.openxmlformats.org/officeDocument/2006/relationships/image" Target="../media/image45.png"/></Relationships>
</file>

<file path=ppt/slides/_rels/slide2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73.xml"/></Relationships>
</file>

<file path=ppt/slides/_rels/slide2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173.xml"/><Relationship Id="rId4" Type="http://schemas.openxmlformats.org/officeDocument/2006/relationships/image" Target="../media/image49.png"/></Relationships>
</file>

<file path=ppt/slides/_rels/slide2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173.xml"/><Relationship Id="rId4" Type="http://schemas.openxmlformats.org/officeDocument/2006/relationships/image" Target="../media/image52.png"/></Relationships>
</file>

<file path=ppt/slides/_rels/slide2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173.xml"/></Relationships>
</file>

<file path=ppt/slides/_rels/slide2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73.xml"/><Relationship Id="rId4" Type="http://schemas.openxmlformats.org/officeDocument/2006/relationships/image" Target="../media/image57.png"/></Relationships>
</file>

<file path=ppt/slides/_rels/slide2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17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3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173.xml"/><Relationship Id="rId4" Type="http://schemas.openxmlformats.org/officeDocument/2006/relationships/image" Target="../media/image62.png"/></Relationships>
</file>

<file path=ppt/slides/_rels/slide3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173.xml"/></Relationships>
</file>

<file path=ppt/slides/_rels/slide3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173.xml"/></Relationships>
</file>

<file path=ppt/slides/_rels/slide3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173.xml"/></Relationships>
</file>

<file path=ppt/slides/_rels/slide3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173.xml"/></Relationships>
</file>

<file path=ppt/slides/_rels/slide3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Layout" Target="../slideLayouts/slideLayout173.xml"/><Relationship Id="rId4" Type="http://schemas.openxmlformats.org/officeDocument/2006/relationships/image" Target="../media/image73.png"/></Relationships>
</file>

<file path=ppt/slides/_rels/slide3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173.xml"/></Relationships>
</file>

<file path=ppt/slides/_rels/slide3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173.xml"/></Relationships>
</file>

<file path=ppt/slides/_rels/slide38.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173.xml"/><Relationship Id="rId5" Type="http://schemas.openxmlformats.org/officeDocument/2006/relationships/image" Target="../media/image81.png"/><Relationship Id="rId4" Type="http://schemas.openxmlformats.org/officeDocument/2006/relationships/image" Target="../media/image80.png"/></Relationships>
</file>

<file path=ppt/slides/_rels/slide3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10.jpg"/><Relationship Id="rId1" Type="http://schemas.openxmlformats.org/officeDocument/2006/relationships/slideLayout" Target="../slideLayouts/slideLayout161.xml"/><Relationship Id="rId4" Type="http://schemas.openxmlformats.org/officeDocument/2006/relationships/image" Target="../media/image83.sv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73.xml"/></Relationships>
</file>

<file path=ppt/slides/_rels/slide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73.xml"/></Relationships>
</file>

<file path=ppt/slides/_rels/slide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73.xml"/></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173.xml"/></Relationships>
</file>

<file path=ppt/slides/_rels/slide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17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21FCC1-7CC8-090E-027D-E308DB5338D6}"/>
            </a:ext>
          </a:extLst>
        </p:cNvPr>
        <p:cNvGrpSpPr/>
        <p:nvPr/>
      </p:nvGrpSpPr>
      <p:grpSpPr>
        <a:xfrm>
          <a:off x="0" y="0"/>
          <a:ext cx="0" cy="0"/>
          <a:chOff x="0" y="0"/>
          <a:chExt cx="0" cy="0"/>
        </a:xfrm>
      </p:grpSpPr>
      <p:pic>
        <p:nvPicPr>
          <p:cNvPr id="12" name="Picture Placeholder 11" descr="A picture containing mountains, rocks, nature and sky.">
            <a:extLst>
              <a:ext uri="{FF2B5EF4-FFF2-40B4-BE49-F238E27FC236}">
                <a16:creationId xmlns:a16="http://schemas.microsoft.com/office/drawing/2014/main" id="{6E4CC4FC-EA69-E14E-906B-C50F15E33EA2}"/>
              </a:ext>
              <a:ext uri="{C183D7F6-B498-43B3-948B-1728B52AA6E4}">
                <adec:decorative xmlns:adec="http://schemas.microsoft.com/office/drawing/2017/decorative" val="0"/>
              </a:ext>
            </a:extLst>
          </p:cNvPr>
          <p:cNvPicPr>
            <a:picLocks noGrp="1" noChangeAspect="1"/>
          </p:cNvPicPr>
          <p:nvPr>
            <p:ph type="pic" sz="quarter" idx="26"/>
          </p:nvPr>
        </p:nvPicPr>
        <p:blipFill>
          <a:blip r:embed="rId3">
            <a:extLst>
              <a:ext uri="{28A0092B-C50C-407E-A947-70E740481C1C}">
                <a14:useLocalDpi xmlns:a14="http://schemas.microsoft.com/office/drawing/2010/main" val="0"/>
              </a:ext>
            </a:extLst>
          </a:blip>
          <a:srcRect/>
          <a:stretch/>
        </p:blipFill>
        <p:spPr>
          <a:xfrm>
            <a:off x="0" y="0"/>
            <a:ext cx="12192000" cy="6858000"/>
          </a:xfrm>
        </p:spPr>
      </p:pic>
      <p:sp>
        <p:nvSpPr>
          <p:cNvPr id="11" name="Text Placeholder 10">
            <a:extLst>
              <a:ext uri="{FF2B5EF4-FFF2-40B4-BE49-F238E27FC236}">
                <a16:creationId xmlns:a16="http://schemas.microsoft.com/office/drawing/2014/main" id="{19A4FF03-FCB4-74A0-4F2D-0EA9929DDDA1}"/>
              </a:ext>
            </a:extLst>
          </p:cNvPr>
          <p:cNvSpPr>
            <a:spLocks noGrp="1"/>
          </p:cNvSpPr>
          <p:nvPr>
            <p:ph type="body" sz="quarter" idx="16"/>
          </p:nvPr>
        </p:nvSpPr>
        <p:spPr>
          <a:xfrm>
            <a:off x="1343025" y="2782623"/>
            <a:ext cx="9505950" cy="719138"/>
          </a:xfrm>
        </p:spPr>
        <p:txBody>
          <a:bodyPr/>
          <a:lstStyle/>
          <a:p>
            <a:r>
              <a:rPr lang="en-US" dirty="0"/>
              <a:t>Polaris Serials</a:t>
            </a:r>
          </a:p>
        </p:txBody>
      </p:sp>
      <p:sp>
        <p:nvSpPr>
          <p:cNvPr id="17" name="Text Placeholder 16">
            <a:extLst>
              <a:ext uri="{FF2B5EF4-FFF2-40B4-BE49-F238E27FC236}">
                <a16:creationId xmlns:a16="http://schemas.microsoft.com/office/drawing/2014/main" id="{3AC1468E-F475-3A62-40BD-94AB84E917E9}"/>
              </a:ext>
            </a:extLst>
          </p:cNvPr>
          <p:cNvSpPr>
            <a:spLocks noGrp="1"/>
          </p:cNvSpPr>
          <p:nvPr>
            <p:ph type="body" sz="quarter" idx="15"/>
          </p:nvPr>
        </p:nvSpPr>
        <p:spPr>
          <a:xfrm>
            <a:off x="2424113" y="6312625"/>
            <a:ext cx="7343775" cy="221599"/>
          </a:xfrm>
        </p:spPr>
        <p:txBody>
          <a:bodyPr/>
          <a:lstStyle/>
          <a:p>
            <a:pPr lvl="0"/>
            <a:endParaRPr lang="en-GB" dirty="0"/>
          </a:p>
        </p:txBody>
      </p:sp>
    </p:spTree>
    <p:extLst>
      <p:ext uri="{BB962C8B-B14F-4D97-AF65-F5344CB8AC3E}">
        <p14:creationId xmlns:p14="http://schemas.microsoft.com/office/powerpoint/2010/main" val="15758801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7C7CA1-2270-565E-6632-33E6A7F63FB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DB2EA842-81EE-C4E3-C5F1-0C5CAE4F3DE5}"/>
              </a:ext>
            </a:extLst>
          </p:cNvPr>
          <p:cNvSpPr>
            <a:spLocks noGrp="1"/>
          </p:cNvSpPr>
          <p:nvPr>
            <p:ph type="title"/>
          </p:nvPr>
        </p:nvSpPr>
        <p:spPr/>
        <p:txBody>
          <a:bodyPr/>
          <a:lstStyle/>
          <a:p>
            <a:r>
              <a:rPr lang="en-GB" dirty="0"/>
              <a:t>Serial Holdings Record (SHR)</a:t>
            </a:r>
          </a:p>
        </p:txBody>
      </p:sp>
      <p:sp>
        <p:nvSpPr>
          <p:cNvPr id="6" name="Footer Placeholder 5">
            <a:extLst>
              <a:ext uri="{FF2B5EF4-FFF2-40B4-BE49-F238E27FC236}">
                <a16:creationId xmlns:a16="http://schemas.microsoft.com/office/drawing/2014/main" id="{0D366672-AD93-2578-17BD-379BE2BF312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3B768CE8-AB4A-2489-4760-C43F3980FBB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619032"/>
            <a:ext cx="7670025" cy="254063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Clr>
                <a:schemeClr val="bg2"/>
              </a:buClr>
              <a:buFont typeface="Wingdings" panose="05000000000000000000" pitchFamily="2" charset="2"/>
              <a:buChar char="§"/>
            </a:pPr>
            <a:r>
              <a:rPr lang="en-US" sz="1500" dirty="0"/>
              <a:t>Creating serial holdings records for subscriptions</a:t>
            </a:r>
          </a:p>
          <a:p>
            <a:pPr marL="342900" indent="-342900">
              <a:buClr>
                <a:schemeClr val="bg2"/>
              </a:buClr>
              <a:buFont typeface="Wingdings" panose="05000000000000000000" pitchFamily="2" charset="2"/>
              <a:buChar char="§"/>
            </a:pPr>
            <a:r>
              <a:rPr lang="en-US" sz="1500" dirty="0"/>
              <a:t>Creating publication patterns </a:t>
            </a:r>
            <a:endParaRPr lang="en-US" sz="1500" dirty="0">
              <a:solidFill>
                <a:schemeClr val="bg1">
                  <a:lumMod val="65000"/>
                </a:schemeClr>
              </a:solidFill>
            </a:endParaRPr>
          </a:p>
          <a:p>
            <a:pPr marL="1257280" lvl="1" indent="-457200">
              <a:lnSpc>
                <a:spcPct val="90000"/>
              </a:lnSpc>
              <a:buClr>
                <a:schemeClr val="bg2"/>
              </a:buClr>
              <a:buFont typeface="Wingdings" panose="05000000000000000000" pitchFamily="2" charset="2"/>
              <a:buChar char="§"/>
            </a:pPr>
            <a:r>
              <a:rPr lang="en-US" dirty="0">
                <a:cs typeface="Arial" pitchFamily="34" charset="0"/>
              </a:rPr>
              <a:t>Pattern options</a:t>
            </a:r>
          </a:p>
          <a:p>
            <a:pPr marL="1257280" lvl="1" indent="-457200">
              <a:lnSpc>
                <a:spcPct val="90000"/>
              </a:lnSpc>
              <a:buClr>
                <a:schemeClr val="bg2"/>
              </a:buClr>
              <a:buFont typeface="Wingdings" panose="05000000000000000000" pitchFamily="2" charset="2"/>
              <a:buChar char="§"/>
            </a:pPr>
            <a:r>
              <a:rPr lang="en-US" dirty="0">
                <a:cs typeface="Arial" pitchFamily="34" charset="0"/>
              </a:rPr>
              <a:t>Enumeration and chronology</a:t>
            </a:r>
          </a:p>
          <a:p>
            <a:pPr marL="1257280" lvl="1" indent="-457200">
              <a:lnSpc>
                <a:spcPct val="90000"/>
              </a:lnSpc>
              <a:buClr>
                <a:schemeClr val="bg2"/>
              </a:buClr>
              <a:buFont typeface="Wingdings" panose="05000000000000000000" pitchFamily="2" charset="2"/>
              <a:buChar char="§"/>
            </a:pPr>
            <a:r>
              <a:rPr lang="en-US" dirty="0">
                <a:cs typeface="Arial" pitchFamily="34" charset="0"/>
              </a:rPr>
              <a:t>Regularity pattern</a:t>
            </a:r>
          </a:p>
          <a:p>
            <a:pPr marL="1257280" lvl="1" indent="-457200">
              <a:lnSpc>
                <a:spcPct val="90000"/>
              </a:lnSpc>
              <a:buClr>
                <a:schemeClr val="bg2"/>
              </a:buClr>
              <a:buFont typeface="Wingdings" panose="05000000000000000000" pitchFamily="2" charset="2"/>
              <a:buChar char="§"/>
            </a:pPr>
            <a:r>
              <a:rPr lang="en-US" dirty="0">
                <a:cs typeface="Arial" pitchFamily="34" charset="0"/>
              </a:rPr>
              <a:t>Prediction results</a:t>
            </a:r>
          </a:p>
          <a:p>
            <a:pPr marL="342900" indent="-342900">
              <a:buClr>
                <a:schemeClr val="bg2"/>
              </a:buClr>
              <a:buFont typeface="Wingdings" panose="05000000000000000000" pitchFamily="2" charset="2"/>
              <a:buChar char="§"/>
            </a:pPr>
            <a:r>
              <a:rPr lang="en-US" sz="1500" dirty="0"/>
              <a:t>Creating and using publication pattern templates</a:t>
            </a:r>
          </a:p>
          <a:p>
            <a:endParaRPr lang="en-NL" dirty="0"/>
          </a:p>
        </p:txBody>
      </p:sp>
    </p:spTree>
    <p:extLst>
      <p:ext uri="{BB962C8B-B14F-4D97-AF65-F5344CB8AC3E}">
        <p14:creationId xmlns:p14="http://schemas.microsoft.com/office/powerpoint/2010/main" val="68997256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59CB5E-1B5B-C13E-5C80-C3C06FD05E1A}"/>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B3FE0EF1-29F0-3BCC-8281-B14C53AB8E7B}"/>
              </a:ext>
            </a:extLst>
          </p:cNvPr>
          <p:cNvSpPr>
            <a:spLocks noGrp="1"/>
          </p:cNvSpPr>
          <p:nvPr>
            <p:ph type="title"/>
          </p:nvPr>
        </p:nvSpPr>
        <p:spPr/>
        <p:txBody>
          <a:bodyPr/>
          <a:lstStyle/>
          <a:p>
            <a:r>
              <a:rPr lang="en-GB" dirty="0"/>
              <a:t>Finding Serial Holdings Records</a:t>
            </a:r>
          </a:p>
        </p:txBody>
      </p:sp>
      <p:sp>
        <p:nvSpPr>
          <p:cNvPr id="6" name="Footer Placeholder 5">
            <a:extLst>
              <a:ext uri="{FF2B5EF4-FFF2-40B4-BE49-F238E27FC236}">
                <a16:creationId xmlns:a16="http://schemas.microsoft.com/office/drawing/2014/main" id="{34C0086E-5F8A-C6B0-6021-9ED8E8BDFA4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B17C3BDD-7D15-D953-EA81-8B2B3159719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5" y="4703058"/>
            <a:ext cx="11171336" cy="197759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The SHR record contains the </a:t>
            </a:r>
            <a:r>
              <a:rPr lang="en-US" sz="1500" i="1" dirty="0"/>
              <a:t>title, copy, </a:t>
            </a:r>
            <a:r>
              <a:rPr lang="en-US" sz="1500" dirty="0"/>
              <a:t>and </a:t>
            </a:r>
            <a:r>
              <a:rPr lang="en-US" sz="1500" i="1" dirty="0"/>
              <a:t>supplier</a:t>
            </a:r>
            <a:r>
              <a:rPr lang="en-US" sz="1500" dirty="0"/>
              <a:t> information for a specific serial title.</a:t>
            </a:r>
          </a:p>
          <a:p>
            <a:pPr marL="342900" indent="-342900" algn="just">
              <a:lnSpc>
                <a:spcPct val="80000"/>
              </a:lnSpc>
              <a:buClr>
                <a:schemeClr val="bg2"/>
              </a:buClr>
              <a:buFont typeface="Wingdings" panose="05000000000000000000" pitchFamily="2" charset="2"/>
              <a:buChar char="§"/>
            </a:pPr>
            <a:r>
              <a:rPr lang="en-US" sz="1500" dirty="0"/>
              <a:t>It specifies a </a:t>
            </a:r>
            <a:r>
              <a:rPr lang="en-US" sz="1500" i="1" dirty="0"/>
              <a:t>publication pattern</a:t>
            </a:r>
            <a:r>
              <a:rPr lang="en-US" sz="1500" dirty="0"/>
              <a:t> so that issues can be predicted.</a:t>
            </a:r>
          </a:p>
          <a:p>
            <a:pPr marL="342900" indent="-342900" algn="just">
              <a:lnSpc>
                <a:spcPct val="80000"/>
              </a:lnSpc>
              <a:buClr>
                <a:schemeClr val="bg2"/>
              </a:buClr>
              <a:buFont typeface="Wingdings" panose="05000000000000000000" pitchFamily="2" charset="2"/>
              <a:buChar char="§"/>
            </a:pPr>
            <a:r>
              <a:rPr lang="en-US" sz="1500" dirty="0"/>
              <a:t>If there is a call number in the SHR, </a:t>
            </a:r>
            <a:r>
              <a:rPr lang="en-US" sz="1500" u="sng" dirty="0"/>
              <a:t>it will overwrite</a:t>
            </a:r>
            <a:r>
              <a:rPr lang="en-US" sz="1500" dirty="0"/>
              <a:t> the call number in the serial item template when item records are created.</a:t>
            </a:r>
          </a:p>
          <a:p>
            <a:pPr marL="342900" indent="-342900" algn="just">
              <a:lnSpc>
                <a:spcPct val="80000"/>
              </a:lnSpc>
              <a:buClr>
                <a:schemeClr val="bg2"/>
              </a:buClr>
              <a:buFont typeface="Wingdings" panose="05000000000000000000" pitchFamily="2" charset="2"/>
              <a:buChar char="§"/>
            </a:pPr>
            <a:r>
              <a:rPr lang="en-US" sz="1500" dirty="0"/>
              <a:t>An SHR will only be saved if there is </a:t>
            </a:r>
            <a:r>
              <a:rPr lang="en-US" sz="1500" u="sng" dirty="0"/>
              <a:t>no</a:t>
            </a:r>
            <a:r>
              <a:rPr lang="en-US" sz="1500" dirty="0"/>
              <a:t> other SHR with the same bib ID, copy number, destination, collection, material type, and order type combination.</a:t>
            </a:r>
          </a:p>
          <a:p>
            <a:pPr marL="285750" indent="-285750" algn="just">
              <a:buClr>
                <a:schemeClr val="bg2"/>
              </a:buClr>
              <a:buFont typeface="Wingdings" panose="05000000000000000000" pitchFamily="2" charset="2"/>
              <a:buChar char="§"/>
            </a:pPr>
            <a:endParaRPr lang="en-NL" sz="1500" dirty="0"/>
          </a:p>
        </p:txBody>
      </p:sp>
      <p:sp>
        <p:nvSpPr>
          <p:cNvPr id="3" name="Rectangle 2">
            <a:extLst>
              <a:ext uri="{FF2B5EF4-FFF2-40B4-BE49-F238E27FC236}">
                <a16:creationId xmlns:a16="http://schemas.microsoft.com/office/drawing/2014/main" id="{4547F381-6A37-75D0-DE37-08BB48C79D83}"/>
              </a:ext>
            </a:extLst>
          </p:cNvPr>
          <p:cNvSpPr/>
          <p:nvPr/>
        </p:nvSpPr>
        <p:spPr>
          <a:xfrm>
            <a:off x="1483055" y="1610082"/>
            <a:ext cx="2212620" cy="1246495"/>
          </a:xfrm>
          <a:prstGeom prst="rect">
            <a:avLst/>
          </a:prstGeom>
        </p:spPr>
        <p:txBody>
          <a:bodyPr wrap="square">
            <a:spAutoFit/>
          </a:bodyPr>
          <a:lstStyle/>
          <a:p>
            <a:pPr algn="just">
              <a:buClr>
                <a:schemeClr val="bg2"/>
              </a:buClr>
            </a:pPr>
            <a:r>
              <a:rPr lang="en-US" sz="1500" b="1" dirty="0">
                <a:solidFill>
                  <a:schemeClr val="accent6"/>
                </a:solidFill>
                <a:cs typeface="Arial" pitchFamily="34" charset="0"/>
              </a:rPr>
              <a:t>HINT</a:t>
            </a:r>
          </a:p>
          <a:p>
            <a:pPr algn="just">
              <a:buClr>
                <a:schemeClr val="bg2"/>
              </a:buClr>
            </a:pPr>
            <a:r>
              <a:rPr lang="en-US" sz="1500" dirty="0">
                <a:cs typeface="Arial" pitchFamily="34" charset="0"/>
              </a:rPr>
              <a:t>To view existing SHRs, use the </a:t>
            </a:r>
            <a:r>
              <a:rPr lang="en-US" sz="1500" i="1" dirty="0">
                <a:cs typeface="Arial" pitchFamily="34" charset="0"/>
              </a:rPr>
              <a:t>Find Tool</a:t>
            </a:r>
            <a:r>
              <a:rPr lang="en-US" sz="1500" dirty="0">
                <a:cs typeface="Arial" pitchFamily="34" charset="0"/>
              </a:rPr>
              <a:t> and select </a:t>
            </a:r>
            <a:r>
              <a:rPr lang="en-US" sz="1500" i="1" dirty="0">
                <a:cs typeface="Arial" pitchFamily="34" charset="0"/>
              </a:rPr>
              <a:t>Serial Holdings Records</a:t>
            </a:r>
            <a:r>
              <a:rPr lang="en-US" sz="1500" dirty="0">
                <a:cs typeface="Arial" pitchFamily="34" charset="0"/>
              </a:rPr>
              <a:t>.</a:t>
            </a:r>
            <a:endParaRPr lang="en-US" sz="1500" dirty="0"/>
          </a:p>
        </p:txBody>
      </p:sp>
      <p:pic>
        <p:nvPicPr>
          <p:cNvPr id="4" name="Picture 3" descr="Screenshot of Polaris Leap Serial Holdings Record example">
            <a:extLst>
              <a:ext uri="{FF2B5EF4-FFF2-40B4-BE49-F238E27FC236}">
                <a16:creationId xmlns:a16="http://schemas.microsoft.com/office/drawing/2014/main" id="{A0F10718-C431-21F6-1936-EA21170AA4BC}"/>
              </a:ext>
            </a:extLst>
          </p:cNvPr>
          <p:cNvPicPr>
            <a:picLocks noChangeAspect="1"/>
          </p:cNvPicPr>
          <p:nvPr/>
        </p:nvPicPr>
        <p:blipFill>
          <a:blip r:embed="rId2"/>
          <a:stretch>
            <a:fillRect/>
          </a:stretch>
        </p:blipFill>
        <p:spPr>
          <a:xfrm>
            <a:off x="4146735" y="944196"/>
            <a:ext cx="7183573" cy="342655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35211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676E1D-A3BF-7C68-354E-73A3ABE326F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CCE27F7-DF25-868B-2D66-D5EABA16DA09}"/>
              </a:ext>
            </a:extLst>
          </p:cNvPr>
          <p:cNvSpPr>
            <a:spLocks noGrp="1"/>
          </p:cNvSpPr>
          <p:nvPr>
            <p:ph type="title"/>
          </p:nvPr>
        </p:nvSpPr>
        <p:spPr/>
        <p:txBody>
          <a:bodyPr/>
          <a:lstStyle/>
          <a:p>
            <a:r>
              <a:rPr lang="en-GB" dirty="0"/>
              <a:t>Creating Serial Holdings Records</a:t>
            </a:r>
          </a:p>
        </p:txBody>
      </p:sp>
      <p:sp>
        <p:nvSpPr>
          <p:cNvPr id="6" name="Footer Placeholder 5">
            <a:extLst>
              <a:ext uri="{FF2B5EF4-FFF2-40B4-BE49-F238E27FC236}">
                <a16:creationId xmlns:a16="http://schemas.microsoft.com/office/drawing/2014/main" id="{AD6CF448-9032-6952-4B80-9BA01466388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8E39E2D6-14A3-58B7-0B4E-EDB230FF2B25}"/>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4873864"/>
            <a:ext cx="11171336" cy="1168129"/>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To create a new Serial Holdings Record, use </a:t>
            </a:r>
            <a:r>
              <a:rPr lang="en-US" sz="1500" i="1" dirty="0"/>
              <a:t>New &gt; Serial Holdings Record</a:t>
            </a:r>
            <a:r>
              <a:rPr lang="en-US" sz="1500" dirty="0"/>
              <a:t>.</a:t>
            </a:r>
          </a:p>
          <a:p>
            <a:pPr marL="342900" indent="-342900" algn="just">
              <a:buClr>
                <a:schemeClr val="bg2"/>
              </a:buClr>
              <a:buFont typeface="Wingdings" panose="05000000000000000000" pitchFamily="2" charset="2"/>
              <a:buChar char="§"/>
            </a:pPr>
            <a:r>
              <a:rPr lang="en-US" sz="1500" dirty="0"/>
              <a:t>Click </a:t>
            </a:r>
            <a:r>
              <a:rPr lang="en-US" sz="1500" i="1" dirty="0"/>
              <a:t>FIND</a:t>
            </a:r>
            <a:r>
              <a:rPr lang="en-US" sz="1500" dirty="0"/>
              <a:t> to link to the serial bibliographic record.</a:t>
            </a:r>
          </a:p>
          <a:p>
            <a:pPr marL="342900" indent="-342900" algn="just">
              <a:buClr>
                <a:schemeClr val="bg2"/>
              </a:buClr>
              <a:buFont typeface="Wingdings" panose="05000000000000000000" pitchFamily="2" charset="2"/>
              <a:buChar char="§"/>
            </a:pPr>
            <a:r>
              <a:rPr lang="en-US" sz="1500" dirty="0"/>
              <a:t>Fields with an asterisk must be filled in.</a:t>
            </a:r>
          </a:p>
          <a:p>
            <a:pPr marL="342900" indent="-342900" algn="just">
              <a:buClr>
                <a:schemeClr val="bg2"/>
              </a:buClr>
              <a:buFont typeface="Wingdings" panose="05000000000000000000" pitchFamily="2" charset="2"/>
              <a:buChar char="§"/>
            </a:pPr>
            <a:r>
              <a:rPr lang="en-US" sz="1500" dirty="0"/>
              <a:t>The first view of the SHR is where the publication pattern is attached or created (</a:t>
            </a:r>
            <a:r>
              <a:rPr lang="en-US" sz="1500" u="sng" dirty="0"/>
              <a:t>after</a:t>
            </a:r>
            <a:r>
              <a:rPr lang="en-US" sz="1500" dirty="0"/>
              <a:t> saving).</a:t>
            </a:r>
          </a:p>
          <a:p>
            <a:endParaRPr lang="en-NL" dirty="0"/>
          </a:p>
        </p:txBody>
      </p:sp>
      <p:pic>
        <p:nvPicPr>
          <p:cNvPr id="5" name="Picture 4" descr="Screenshot of Polaris Leap New Serial Holdings Record">
            <a:extLst>
              <a:ext uri="{FF2B5EF4-FFF2-40B4-BE49-F238E27FC236}">
                <a16:creationId xmlns:a16="http://schemas.microsoft.com/office/drawing/2014/main" id="{628A1CA4-1B21-152F-D8DE-3936411A881C}"/>
              </a:ext>
            </a:extLst>
          </p:cNvPr>
          <p:cNvPicPr>
            <a:picLocks noChangeAspect="1"/>
          </p:cNvPicPr>
          <p:nvPr/>
        </p:nvPicPr>
        <p:blipFill>
          <a:blip r:embed="rId2"/>
          <a:stretch>
            <a:fillRect/>
          </a:stretch>
        </p:blipFill>
        <p:spPr>
          <a:xfrm>
            <a:off x="1954342" y="961826"/>
            <a:ext cx="8283315" cy="360567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7398086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A689BA-A488-26AD-8262-ACB11F23E54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4688DBBC-4A46-3F7E-845A-78535F4514A5}"/>
              </a:ext>
            </a:extLst>
          </p:cNvPr>
          <p:cNvSpPr>
            <a:spLocks noGrp="1"/>
          </p:cNvSpPr>
          <p:nvPr>
            <p:ph type="title"/>
          </p:nvPr>
        </p:nvSpPr>
        <p:spPr/>
        <p:txBody>
          <a:bodyPr/>
          <a:lstStyle/>
          <a:p>
            <a:r>
              <a:rPr lang="en-GB" dirty="0"/>
              <a:t>Creating Serial Holdings Records</a:t>
            </a:r>
          </a:p>
        </p:txBody>
      </p:sp>
      <p:sp>
        <p:nvSpPr>
          <p:cNvPr id="6" name="Footer Placeholder 5">
            <a:extLst>
              <a:ext uri="{FF2B5EF4-FFF2-40B4-BE49-F238E27FC236}">
                <a16:creationId xmlns:a16="http://schemas.microsoft.com/office/drawing/2014/main" id="{5F8A1DEE-6359-E70F-0531-7CE8C6E0C9C8}"/>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E5CEB5C6-B043-0FAD-43C3-7DFB9EED147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5" y="5081200"/>
            <a:ext cx="11336336" cy="140797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Staff can add notes on the second tab of the SHR.</a:t>
            </a:r>
          </a:p>
          <a:p>
            <a:pPr marL="342900" indent="-342900" algn="just">
              <a:lnSpc>
                <a:spcPct val="80000"/>
              </a:lnSpc>
              <a:buClr>
                <a:schemeClr val="bg2"/>
              </a:buClr>
              <a:buFont typeface="Wingdings" panose="05000000000000000000" pitchFamily="2" charset="2"/>
              <a:buChar char="§"/>
            </a:pPr>
            <a:r>
              <a:rPr lang="en-US" sz="1500" dirty="0">
                <a:cs typeface="Arial" pitchFamily="34" charset="0"/>
              </a:rPr>
              <a:t>The non-public and non-public/warning notes on the staff view are serial check-in notes and are seen in the serials check-in window.</a:t>
            </a:r>
          </a:p>
        </p:txBody>
      </p:sp>
      <p:pic>
        <p:nvPicPr>
          <p:cNvPr id="3" name="Picture 2" descr="Screenshot of Polaris Leap New Serial Holdings Record">
            <a:extLst>
              <a:ext uri="{FF2B5EF4-FFF2-40B4-BE49-F238E27FC236}">
                <a16:creationId xmlns:a16="http://schemas.microsoft.com/office/drawing/2014/main" id="{893B4A0D-E824-2FC2-74C3-AE072BFE4585}"/>
              </a:ext>
            </a:extLst>
          </p:cNvPr>
          <p:cNvPicPr>
            <a:picLocks noChangeAspect="1"/>
          </p:cNvPicPr>
          <p:nvPr/>
        </p:nvPicPr>
        <p:blipFill>
          <a:blip r:embed="rId2"/>
          <a:stretch>
            <a:fillRect/>
          </a:stretch>
        </p:blipFill>
        <p:spPr>
          <a:xfrm>
            <a:off x="1541056" y="1055439"/>
            <a:ext cx="9109887" cy="359103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68623725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D8D870-90AF-B8CB-BB9C-F21E83424266}"/>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9DD1486-0775-ECC3-93B4-0AF08E3C65BF}"/>
              </a:ext>
            </a:extLst>
          </p:cNvPr>
          <p:cNvSpPr>
            <a:spLocks noGrp="1"/>
          </p:cNvSpPr>
          <p:nvPr>
            <p:ph type="title"/>
          </p:nvPr>
        </p:nvSpPr>
        <p:spPr/>
        <p:txBody>
          <a:bodyPr/>
          <a:lstStyle/>
          <a:p>
            <a:r>
              <a:rPr lang="en-GB" dirty="0"/>
              <a:t>Creating Serial Holdings Records</a:t>
            </a:r>
          </a:p>
        </p:txBody>
      </p:sp>
      <p:sp>
        <p:nvSpPr>
          <p:cNvPr id="6" name="Footer Placeholder 5">
            <a:extLst>
              <a:ext uri="{FF2B5EF4-FFF2-40B4-BE49-F238E27FC236}">
                <a16:creationId xmlns:a16="http://schemas.microsoft.com/office/drawing/2014/main" id="{67B15B12-85C8-C570-DBA6-645FF84DCD3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DCB74AA8-B2AA-4E2C-CE9F-1BF06BD1818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5" y="5273649"/>
            <a:ext cx="11171336" cy="1182654"/>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A supplier must be attached to the SHR if you would like to claim the title.</a:t>
            </a:r>
          </a:p>
          <a:p>
            <a:pPr marL="342900" indent="-342900" algn="just">
              <a:lnSpc>
                <a:spcPct val="80000"/>
              </a:lnSpc>
              <a:buClr>
                <a:schemeClr val="bg2"/>
              </a:buClr>
              <a:buFont typeface="Wingdings" panose="05000000000000000000" pitchFamily="2" charset="2"/>
              <a:buChar char="§"/>
            </a:pPr>
            <a:r>
              <a:rPr lang="en-US" sz="1500" dirty="0"/>
              <a:t>When a supplier is attached on the </a:t>
            </a:r>
            <a:r>
              <a:rPr lang="en-US" sz="1500" i="1" dirty="0"/>
              <a:t>Orders</a:t>
            </a:r>
            <a:r>
              <a:rPr lang="en-US" sz="1500" dirty="0"/>
              <a:t> tab, the claiming defaults are pulled in from that supplier record (viewed on the </a:t>
            </a:r>
            <a:r>
              <a:rPr lang="en-US" sz="1500" i="1" dirty="0"/>
              <a:t>Claims</a:t>
            </a:r>
            <a:r>
              <a:rPr lang="en-US" sz="1500" dirty="0"/>
              <a:t> tab).</a:t>
            </a:r>
          </a:p>
        </p:txBody>
      </p:sp>
      <p:pic>
        <p:nvPicPr>
          <p:cNvPr id="4" name="Picture 3" descr="Screenshot of Polaris Leap New Serial Holdings Record">
            <a:extLst>
              <a:ext uri="{FF2B5EF4-FFF2-40B4-BE49-F238E27FC236}">
                <a16:creationId xmlns:a16="http://schemas.microsoft.com/office/drawing/2014/main" id="{40D9B06A-00AD-999F-5495-0EEB5A22240E}"/>
              </a:ext>
            </a:extLst>
          </p:cNvPr>
          <p:cNvPicPr>
            <a:picLocks noChangeAspect="1"/>
          </p:cNvPicPr>
          <p:nvPr/>
        </p:nvPicPr>
        <p:blipFill>
          <a:blip r:embed="rId2"/>
          <a:stretch>
            <a:fillRect/>
          </a:stretch>
        </p:blipFill>
        <p:spPr>
          <a:xfrm>
            <a:off x="2365445" y="1075344"/>
            <a:ext cx="7529197" cy="363424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8139217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FA0226-AA09-3347-3E38-A551481A846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244F3708-1A47-1580-048D-3A59CA999050}"/>
              </a:ext>
            </a:extLst>
          </p:cNvPr>
          <p:cNvSpPr>
            <a:spLocks noGrp="1"/>
          </p:cNvSpPr>
          <p:nvPr>
            <p:ph type="title"/>
          </p:nvPr>
        </p:nvSpPr>
        <p:spPr/>
        <p:txBody>
          <a:bodyPr/>
          <a:lstStyle/>
          <a:p>
            <a:r>
              <a:rPr lang="en-GB" dirty="0"/>
              <a:t>Creating Serial Holdings Records</a:t>
            </a:r>
          </a:p>
        </p:txBody>
      </p:sp>
      <p:sp>
        <p:nvSpPr>
          <p:cNvPr id="6" name="Footer Placeholder 5">
            <a:extLst>
              <a:ext uri="{FF2B5EF4-FFF2-40B4-BE49-F238E27FC236}">
                <a16:creationId xmlns:a16="http://schemas.microsoft.com/office/drawing/2014/main" id="{EAC6BFEA-4DB7-F3DA-F1C5-C8F7CCFE63F0}"/>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F76B8A72-72D2-428A-7969-328AB1EAB8EC}"/>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5" y="5162541"/>
            <a:ext cx="11171336" cy="688444"/>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The claims will only have been added if a supplier was previously added.</a:t>
            </a:r>
          </a:p>
          <a:p>
            <a:pPr marL="342900" indent="-342900" algn="just">
              <a:lnSpc>
                <a:spcPct val="80000"/>
              </a:lnSpc>
              <a:buClr>
                <a:schemeClr val="bg2"/>
              </a:buClr>
              <a:buFont typeface="Wingdings" panose="05000000000000000000" pitchFamily="2" charset="2"/>
              <a:buChar char="§"/>
            </a:pPr>
            <a:r>
              <a:rPr lang="en-US" sz="1500" dirty="0"/>
              <a:t>After saving the SHR, the default claiming intervals can be edited (and additional intervals added) using the </a:t>
            </a:r>
            <a:r>
              <a:rPr lang="en-US" sz="1500" i="1" dirty="0"/>
              <a:t>ADD CLAIM </a:t>
            </a:r>
            <a:r>
              <a:rPr lang="en-US" sz="1500" dirty="0"/>
              <a:t>and </a:t>
            </a:r>
            <a:r>
              <a:rPr lang="en-US" sz="1500" i="1" dirty="0"/>
              <a:t>DELETE </a:t>
            </a:r>
            <a:r>
              <a:rPr lang="en-US" sz="1500" dirty="0"/>
              <a:t>buttons.</a:t>
            </a:r>
          </a:p>
          <a:p>
            <a:pPr marL="342900" indent="-342900">
              <a:lnSpc>
                <a:spcPct val="80000"/>
              </a:lnSpc>
            </a:pPr>
            <a:endParaRPr lang="en-US" sz="1800" dirty="0"/>
          </a:p>
          <a:p>
            <a:pPr marL="342900" indent="-342900">
              <a:lnSpc>
                <a:spcPct val="80000"/>
              </a:lnSpc>
              <a:buFont typeface="Arial" panose="020B0604020202020204" pitchFamily="34" charset="0"/>
              <a:buChar char="•"/>
            </a:pPr>
            <a:endParaRPr lang="en-NL" dirty="0"/>
          </a:p>
        </p:txBody>
      </p:sp>
      <p:pic>
        <p:nvPicPr>
          <p:cNvPr id="3" name="Picture 2" descr="Screenshot of Polaris Leap Add Claim Interval">
            <a:extLst>
              <a:ext uri="{FF2B5EF4-FFF2-40B4-BE49-F238E27FC236}">
                <a16:creationId xmlns:a16="http://schemas.microsoft.com/office/drawing/2014/main" id="{292D0833-DCB2-4BA6-FD09-C67E4FEBCF8F}"/>
              </a:ext>
            </a:extLst>
          </p:cNvPr>
          <p:cNvPicPr>
            <a:picLocks noChangeAspect="1"/>
          </p:cNvPicPr>
          <p:nvPr/>
        </p:nvPicPr>
        <p:blipFill>
          <a:blip r:embed="rId2"/>
          <a:stretch>
            <a:fillRect/>
          </a:stretch>
        </p:blipFill>
        <p:spPr>
          <a:xfrm>
            <a:off x="733201" y="1006718"/>
            <a:ext cx="10725597" cy="365845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1291866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1D2B0C-35A6-B99E-FF6F-C18140D91835}"/>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243E840E-83CF-587A-8072-A6EFDBD497B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8241F5C2-EDF9-EDEA-13A7-86AB8A3BD7C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5F750F9D-7A37-42AB-1D48-9C7AD0F9711C}"/>
              </a:ext>
            </a:extLst>
          </p:cNvPr>
          <p:cNvSpPr>
            <a:spLocks noGrp="1"/>
          </p:cNvSpPr>
          <p:nvPr>
            <p:ph type="title"/>
          </p:nvPr>
        </p:nvSpPr>
        <p:spPr/>
        <p:txBody>
          <a:bodyPr/>
          <a:lstStyle/>
          <a:p>
            <a:r>
              <a:rPr lang="en-US" dirty="0"/>
              <a:t>Creating Publication Patterns</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4936108"/>
            <a:ext cx="11450673" cy="2082529"/>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You must first save the SHR before you can create a publication pattern.</a:t>
            </a:r>
          </a:p>
          <a:p>
            <a:pPr marL="342900" indent="-342900" algn="just">
              <a:lnSpc>
                <a:spcPct val="80000"/>
              </a:lnSpc>
              <a:buClr>
                <a:schemeClr val="bg2"/>
              </a:buClr>
              <a:buFont typeface="Wingdings" panose="05000000000000000000" pitchFamily="2" charset="2"/>
              <a:buChar char="§"/>
            </a:pPr>
            <a:r>
              <a:rPr lang="en-US" sz="1500" dirty="0"/>
              <a:t>To create a publication pattern, start on the </a:t>
            </a:r>
            <a:r>
              <a:rPr lang="en-US" sz="1500" i="1" dirty="0"/>
              <a:t>Details</a:t>
            </a:r>
            <a:r>
              <a:rPr lang="en-US" sz="1500" dirty="0"/>
              <a:t> view of the SHR and click </a:t>
            </a:r>
            <a:r>
              <a:rPr lang="en-US" sz="1500" i="1" dirty="0"/>
              <a:t>+NEW PATTERN</a:t>
            </a:r>
            <a:r>
              <a:rPr lang="en-US" sz="1500" dirty="0"/>
              <a:t>.</a:t>
            </a:r>
          </a:p>
          <a:p>
            <a:pPr marL="342900" indent="-342900" algn="just">
              <a:lnSpc>
                <a:spcPct val="80000"/>
              </a:lnSpc>
              <a:buClr>
                <a:schemeClr val="bg2"/>
              </a:buClr>
              <a:buFont typeface="Wingdings" panose="05000000000000000000" pitchFamily="2" charset="2"/>
              <a:buChar char="§"/>
            </a:pPr>
            <a:r>
              <a:rPr lang="en-US" sz="1500" dirty="0"/>
              <a:t>You may choose a template or proceed with none.</a:t>
            </a:r>
          </a:p>
          <a:p>
            <a:endParaRPr lang="en-NL" dirty="0"/>
          </a:p>
        </p:txBody>
      </p:sp>
      <p:pic>
        <p:nvPicPr>
          <p:cNvPr id="8" name="Picture 7" descr="Screenshot of Polaris Leap New Publication Pattern">
            <a:extLst>
              <a:ext uri="{FF2B5EF4-FFF2-40B4-BE49-F238E27FC236}">
                <a16:creationId xmlns:a16="http://schemas.microsoft.com/office/drawing/2014/main" id="{5184274A-532D-F706-901B-3775C0DF937D}"/>
              </a:ext>
            </a:extLst>
          </p:cNvPr>
          <p:cNvPicPr>
            <a:picLocks noChangeAspect="1"/>
          </p:cNvPicPr>
          <p:nvPr/>
        </p:nvPicPr>
        <p:blipFill>
          <a:blip r:embed="rId2"/>
          <a:stretch>
            <a:fillRect/>
          </a:stretch>
        </p:blipFill>
        <p:spPr>
          <a:xfrm>
            <a:off x="2474317" y="1075414"/>
            <a:ext cx="7204345" cy="330323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73970718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58ACDF-29F7-C161-12F2-5A329D283D7A}"/>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57F88589-C998-6D3E-4610-A66A5337D7F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73461B12-7C11-9273-6805-BC5FEECBDBC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4AAA42A5-0EA7-94FE-C0FF-72B5B659A015}"/>
              </a:ext>
            </a:extLst>
          </p:cNvPr>
          <p:cNvSpPr>
            <a:spLocks noGrp="1"/>
          </p:cNvSpPr>
          <p:nvPr>
            <p:ph type="title"/>
          </p:nvPr>
        </p:nvSpPr>
        <p:spPr/>
        <p:txBody>
          <a:bodyPr/>
          <a:lstStyle/>
          <a:p>
            <a:r>
              <a:rPr lang="en-US" dirty="0"/>
              <a:t>Creating Publication Patterns</a:t>
            </a:r>
          </a:p>
        </p:txBody>
      </p:sp>
      <p:pic>
        <p:nvPicPr>
          <p:cNvPr id="2" name="Picture 1" descr="Screenshot of Polaris Leap New Publication Pattern">
            <a:extLst>
              <a:ext uri="{FF2B5EF4-FFF2-40B4-BE49-F238E27FC236}">
                <a16:creationId xmlns:a16="http://schemas.microsoft.com/office/drawing/2014/main" id="{6DC5E4CA-92D7-AEF6-206D-76DF66623834}"/>
              </a:ext>
            </a:extLst>
          </p:cNvPr>
          <p:cNvPicPr>
            <a:picLocks noChangeAspect="1"/>
          </p:cNvPicPr>
          <p:nvPr/>
        </p:nvPicPr>
        <p:blipFill>
          <a:blip r:embed="rId2"/>
          <a:stretch>
            <a:fillRect/>
          </a:stretch>
        </p:blipFill>
        <p:spPr>
          <a:xfrm>
            <a:off x="2658879" y="863039"/>
            <a:ext cx="6874239" cy="3261223"/>
          </a:xfrm>
          <a:prstGeom prst="rect">
            <a:avLst/>
          </a:prstGeom>
          <a:ln>
            <a:noFill/>
          </a:ln>
          <a:effectLst>
            <a:outerShdw blurRad="292100" dist="139700" dir="2700000" algn="tl" rotWithShape="0">
              <a:srgbClr val="333333">
                <a:alpha val="65000"/>
              </a:srgbClr>
            </a:outerShdw>
          </a:effectLst>
        </p:spPr>
      </p:pic>
      <p:sp>
        <p:nvSpPr>
          <p:cNvPr id="3" name="Content Placeholder 10">
            <a:extLst>
              <a:ext uri="{FF2B5EF4-FFF2-40B4-BE49-F238E27FC236}">
                <a16:creationId xmlns:a16="http://schemas.microsoft.com/office/drawing/2014/main" id="{DF689949-A7BF-3DCD-21B8-FC423DFBE222}"/>
              </a:ext>
            </a:extLst>
          </p:cNvPr>
          <p:cNvSpPr txBox="1">
            <a:spLocks/>
          </p:cNvSpPr>
          <p:nvPr/>
        </p:nvSpPr>
        <p:spPr>
          <a:xfrm>
            <a:off x="550864" y="4497049"/>
            <a:ext cx="11171336" cy="149791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The arrival pattern date is the number of days before or after the issue’s published date that it is expected at the library—important in regard to claiming.</a:t>
            </a:r>
          </a:p>
          <a:p>
            <a:pPr marL="342900" indent="-342900" algn="just">
              <a:lnSpc>
                <a:spcPct val="80000"/>
              </a:lnSpc>
              <a:buClr>
                <a:schemeClr val="bg2"/>
              </a:buClr>
              <a:buFont typeface="Wingdings" panose="05000000000000000000" pitchFamily="2" charset="2"/>
              <a:buChar char="§"/>
            </a:pPr>
            <a:r>
              <a:rPr lang="en-US" sz="1500" dirty="0"/>
              <a:t>Check </a:t>
            </a:r>
            <a:r>
              <a:rPr lang="en-US" sz="1500" i="1" dirty="0"/>
              <a:t>Generate items at check-in</a:t>
            </a:r>
            <a:r>
              <a:rPr lang="en-US" sz="1500" dirty="0"/>
              <a:t> and </a:t>
            </a:r>
            <a:r>
              <a:rPr lang="en-US" sz="1500" i="1" dirty="0"/>
              <a:t>Prompt for barcode,</a:t>
            </a:r>
            <a:r>
              <a:rPr lang="en-US" sz="1500" dirty="0"/>
              <a:t> if desired.</a:t>
            </a:r>
          </a:p>
          <a:p>
            <a:pPr marL="342900" indent="-342900" algn="just">
              <a:lnSpc>
                <a:spcPct val="80000"/>
              </a:lnSpc>
              <a:buClr>
                <a:schemeClr val="bg2"/>
              </a:buClr>
              <a:buFont typeface="Wingdings" panose="05000000000000000000" pitchFamily="2" charset="2"/>
              <a:buChar char="§"/>
            </a:pPr>
            <a:r>
              <a:rPr lang="en-US" sz="1500" dirty="0"/>
              <a:t>The default unit price will be automatically transferred to the issue and item record that is created.</a:t>
            </a:r>
          </a:p>
          <a:p>
            <a:pPr marL="342900" indent="-342900" algn="just">
              <a:lnSpc>
                <a:spcPct val="80000"/>
              </a:lnSpc>
              <a:buClr>
                <a:schemeClr val="bg2"/>
              </a:buClr>
              <a:buFont typeface="Wingdings" panose="05000000000000000000" pitchFamily="2" charset="2"/>
              <a:buChar char="§"/>
            </a:pPr>
            <a:r>
              <a:rPr lang="en-US" sz="1500" dirty="0"/>
              <a:t>Add any </a:t>
            </a:r>
            <a:r>
              <a:rPr lang="en-US" sz="1500" i="1" dirty="0"/>
              <a:t>Notes</a:t>
            </a:r>
            <a:r>
              <a:rPr lang="en-US" sz="1500" dirty="0"/>
              <a:t>.</a:t>
            </a:r>
          </a:p>
          <a:p>
            <a:endParaRPr lang="en-NL" dirty="0"/>
          </a:p>
        </p:txBody>
      </p:sp>
    </p:spTree>
    <p:extLst>
      <p:ext uri="{BB962C8B-B14F-4D97-AF65-F5344CB8AC3E}">
        <p14:creationId xmlns:p14="http://schemas.microsoft.com/office/powerpoint/2010/main" val="411905646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D87D90-9F84-1C05-6BDE-163F999FACFF}"/>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58988CDE-B11D-BA62-DEF8-75FA000790D9}"/>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E5B4E5C0-F498-0FDE-310F-0AFEFC95D7E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9AED44F0-A492-ADF8-40C4-0D03E0474C6A}"/>
              </a:ext>
            </a:extLst>
          </p:cNvPr>
          <p:cNvSpPr>
            <a:spLocks noGrp="1"/>
          </p:cNvSpPr>
          <p:nvPr>
            <p:ph type="title"/>
          </p:nvPr>
        </p:nvSpPr>
        <p:spPr/>
        <p:txBody>
          <a:bodyPr/>
          <a:lstStyle/>
          <a:p>
            <a:r>
              <a:rPr lang="en-US" dirty="0"/>
              <a:t>Creating Publication Patterns</a:t>
            </a:r>
          </a:p>
        </p:txBody>
      </p:sp>
      <p:sp>
        <p:nvSpPr>
          <p:cNvPr id="4" name="Content Placeholder 10">
            <a:extLst>
              <a:ext uri="{FF2B5EF4-FFF2-40B4-BE49-F238E27FC236}">
                <a16:creationId xmlns:a16="http://schemas.microsoft.com/office/drawing/2014/main" id="{DF689949-A7BF-3DCD-21B8-FC423DFBE222}"/>
              </a:ext>
            </a:extLst>
          </p:cNvPr>
          <p:cNvSpPr txBox="1">
            <a:spLocks/>
          </p:cNvSpPr>
          <p:nvPr/>
        </p:nvSpPr>
        <p:spPr>
          <a:xfrm>
            <a:off x="550864" y="5242471"/>
            <a:ext cx="11450673" cy="149791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On the </a:t>
            </a:r>
            <a:r>
              <a:rPr lang="en-US" sz="1500" i="1" dirty="0"/>
              <a:t>Designation</a:t>
            </a:r>
            <a:r>
              <a:rPr lang="en-US" sz="1500" dirty="0"/>
              <a:t> view, choose </a:t>
            </a:r>
            <a:r>
              <a:rPr lang="en-US" sz="1500" i="1" dirty="0"/>
              <a:t>Frequency</a:t>
            </a:r>
            <a:r>
              <a:rPr lang="en-US" sz="1500" dirty="0"/>
              <a:t>.</a:t>
            </a:r>
          </a:p>
          <a:p>
            <a:pPr marL="342900" indent="-342900" algn="just">
              <a:lnSpc>
                <a:spcPct val="80000"/>
              </a:lnSpc>
              <a:buClr>
                <a:schemeClr val="bg2"/>
              </a:buClr>
              <a:buFont typeface="Wingdings" panose="05000000000000000000" pitchFamily="2" charset="2"/>
              <a:buChar char="§"/>
            </a:pPr>
            <a:r>
              <a:rPr lang="en-US" sz="1500" dirty="0"/>
              <a:t>Choose a starting date.</a:t>
            </a:r>
          </a:p>
          <a:p>
            <a:pPr marL="342900" indent="-342900" algn="just">
              <a:lnSpc>
                <a:spcPct val="80000"/>
              </a:lnSpc>
              <a:buClr>
                <a:schemeClr val="bg2"/>
              </a:buClr>
              <a:buFont typeface="Wingdings" panose="05000000000000000000" pitchFamily="2" charset="2"/>
              <a:buChar char="§"/>
            </a:pPr>
            <a:r>
              <a:rPr lang="en-US" sz="1500" dirty="0"/>
              <a:t>Then add </a:t>
            </a:r>
            <a:r>
              <a:rPr lang="en-US" sz="1500" i="1" dirty="0"/>
              <a:t>Chronology</a:t>
            </a:r>
            <a:r>
              <a:rPr lang="en-US" sz="1500" dirty="0"/>
              <a:t> and/or </a:t>
            </a:r>
            <a:r>
              <a:rPr lang="en-US" sz="1500" i="1" dirty="0"/>
              <a:t>Enumeration</a:t>
            </a:r>
            <a:r>
              <a:rPr lang="en-US" sz="1500" dirty="0"/>
              <a:t>.</a:t>
            </a:r>
          </a:p>
          <a:p>
            <a:endParaRPr lang="en-NL" dirty="0"/>
          </a:p>
        </p:txBody>
      </p:sp>
      <p:pic>
        <p:nvPicPr>
          <p:cNvPr id="8" name="Picture 7" descr="Screenshot of Polaris Leap Add Chronology Level popup">
            <a:extLst>
              <a:ext uri="{FF2B5EF4-FFF2-40B4-BE49-F238E27FC236}">
                <a16:creationId xmlns:a16="http://schemas.microsoft.com/office/drawing/2014/main" id="{21B72469-3769-9771-A0EB-A11D6A0DF610}"/>
              </a:ext>
            </a:extLst>
          </p:cNvPr>
          <p:cNvPicPr>
            <a:picLocks noChangeAspect="1"/>
          </p:cNvPicPr>
          <p:nvPr/>
        </p:nvPicPr>
        <p:blipFill>
          <a:blip r:embed="rId2"/>
          <a:stretch>
            <a:fillRect/>
          </a:stretch>
        </p:blipFill>
        <p:spPr>
          <a:xfrm>
            <a:off x="500921" y="965427"/>
            <a:ext cx="7772400" cy="3244788"/>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Starting Designation">
            <a:extLst>
              <a:ext uri="{FF2B5EF4-FFF2-40B4-BE49-F238E27FC236}">
                <a16:creationId xmlns:a16="http://schemas.microsoft.com/office/drawing/2014/main" id="{881240BF-7B0E-DD21-6D56-5A9338246802}"/>
              </a:ext>
            </a:extLst>
          </p:cNvPr>
          <p:cNvPicPr>
            <a:picLocks noChangeAspect="1"/>
          </p:cNvPicPr>
          <p:nvPr/>
        </p:nvPicPr>
        <p:blipFill>
          <a:blip r:embed="rId3"/>
          <a:stretch>
            <a:fillRect/>
          </a:stretch>
        </p:blipFill>
        <p:spPr>
          <a:xfrm>
            <a:off x="5517421" y="4273624"/>
            <a:ext cx="2755900" cy="6731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07735125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EDF1BD-B0B2-9635-FFB4-768A61D79679}"/>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04CFFC33-E996-F665-2BAF-E07A0427AFD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C96E8BE3-23DC-870B-1CA4-185D18F3A81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5FB22B89-26A1-FD86-B38B-D783977D0FE8}"/>
              </a:ext>
            </a:extLst>
          </p:cNvPr>
          <p:cNvSpPr>
            <a:spLocks noGrp="1"/>
          </p:cNvSpPr>
          <p:nvPr>
            <p:ph type="title"/>
          </p:nvPr>
        </p:nvSpPr>
        <p:spPr/>
        <p:txBody>
          <a:bodyPr/>
          <a:lstStyle/>
          <a:p>
            <a:r>
              <a:rPr lang="en-US" dirty="0"/>
              <a:t>Creating Publication Patterns</a:t>
            </a:r>
          </a:p>
        </p:txBody>
      </p:sp>
      <p:sp>
        <p:nvSpPr>
          <p:cNvPr id="2" name="Content Placeholder 10">
            <a:extLst>
              <a:ext uri="{FF2B5EF4-FFF2-40B4-BE49-F238E27FC236}">
                <a16:creationId xmlns:a16="http://schemas.microsoft.com/office/drawing/2014/main" id="{DF689949-A7BF-3DCD-21B8-FC423DFBE222}"/>
              </a:ext>
            </a:extLst>
          </p:cNvPr>
          <p:cNvSpPr txBox="1">
            <a:spLocks/>
          </p:cNvSpPr>
          <p:nvPr/>
        </p:nvSpPr>
        <p:spPr>
          <a:xfrm>
            <a:off x="550864" y="5815297"/>
            <a:ext cx="11450673" cy="533056"/>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On the </a:t>
            </a:r>
            <a:r>
              <a:rPr lang="en-US" sz="1500" i="1" dirty="0"/>
              <a:t>Regularity Pattern</a:t>
            </a:r>
            <a:r>
              <a:rPr lang="en-US" sz="1500" dirty="0"/>
              <a:t> view, make any special changes to the pattern.</a:t>
            </a:r>
          </a:p>
          <a:p>
            <a:endParaRPr lang="en-NL" dirty="0"/>
          </a:p>
        </p:txBody>
      </p:sp>
      <p:pic>
        <p:nvPicPr>
          <p:cNvPr id="3" name="Picture 2" descr="Screenshot of Polaris Leap Regularity Pattern">
            <a:extLst>
              <a:ext uri="{FF2B5EF4-FFF2-40B4-BE49-F238E27FC236}">
                <a16:creationId xmlns:a16="http://schemas.microsoft.com/office/drawing/2014/main" id="{74B978ED-A8D1-6A71-DF31-C30F82705306}"/>
              </a:ext>
            </a:extLst>
          </p:cNvPr>
          <p:cNvPicPr>
            <a:picLocks noChangeAspect="1"/>
          </p:cNvPicPr>
          <p:nvPr/>
        </p:nvPicPr>
        <p:blipFill>
          <a:blip r:embed="rId2"/>
          <a:stretch>
            <a:fillRect/>
          </a:stretch>
        </p:blipFill>
        <p:spPr>
          <a:xfrm>
            <a:off x="2209800" y="863039"/>
            <a:ext cx="7772400" cy="3642941"/>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Add Regularity Pattern">
            <a:extLst>
              <a:ext uri="{FF2B5EF4-FFF2-40B4-BE49-F238E27FC236}">
                <a16:creationId xmlns:a16="http://schemas.microsoft.com/office/drawing/2014/main" id="{00B2A7DF-E684-7220-59A5-C758CD10F844}"/>
              </a:ext>
            </a:extLst>
          </p:cNvPr>
          <p:cNvPicPr>
            <a:picLocks noChangeAspect="1"/>
          </p:cNvPicPr>
          <p:nvPr/>
        </p:nvPicPr>
        <p:blipFill>
          <a:blip r:embed="rId3"/>
          <a:stretch>
            <a:fillRect/>
          </a:stretch>
        </p:blipFill>
        <p:spPr>
          <a:xfrm>
            <a:off x="4981104" y="2794117"/>
            <a:ext cx="5935861" cy="236652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632796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9DE0808B-2B5A-5F52-A884-61618600AA54}"/>
              </a:ext>
            </a:extLst>
          </p:cNvPr>
          <p:cNvSpPr>
            <a:spLocks noGrp="1"/>
          </p:cNvSpPr>
          <p:nvPr>
            <p:ph type="title"/>
          </p:nvPr>
        </p:nvSpPr>
        <p:spPr/>
        <p:txBody>
          <a:bodyPr/>
          <a:lstStyle/>
          <a:p>
            <a:r>
              <a:rPr lang="en-GB" dirty="0"/>
              <a:t>Getting Started with Serials</a:t>
            </a:r>
          </a:p>
        </p:txBody>
      </p:sp>
      <p:sp>
        <p:nvSpPr>
          <p:cNvPr id="6" name="Footer Placeholder 5">
            <a:extLst>
              <a:ext uri="{FF2B5EF4-FFF2-40B4-BE49-F238E27FC236}">
                <a16:creationId xmlns:a16="http://schemas.microsoft.com/office/drawing/2014/main" id="{6B1895A1-490A-9D32-E7AC-E530E3C8645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F2C6ED91-6DEA-9CF7-8A38-A49BE2F7272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9" name="Content Placeholder 10">
            <a:extLst>
              <a:ext uri="{FF2B5EF4-FFF2-40B4-BE49-F238E27FC236}">
                <a16:creationId xmlns:a16="http://schemas.microsoft.com/office/drawing/2014/main" id="{B57A8AA0-0F3F-99B7-7EEA-8DAD48EDCF46}"/>
              </a:ext>
            </a:extLst>
          </p:cNvPr>
          <p:cNvSpPr>
            <a:spLocks noGrp="1"/>
          </p:cNvSpPr>
          <p:nvPr>
            <p:ph type="body" sz="quarter" idx="14"/>
          </p:nvPr>
        </p:nvSpPr>
        <p:spPr>
          <a:xfrm>
            <a:off x="550863" y="1808163"/>
            <a:ext cx="7147396" cy="4321175"/>
          </a:xfrm>
        </p:spPr>
        <p:txBody>
          <a:bodyPr/>
          <a:lstStyle/>
          <a:p>
            <a:pPr marL="800089" lvl="1" indent="-342900" algn="just">
              <a:lnSpc>
                <a:spcPct val="80000"/>
              </a:lnSpc>
              <a:buClr>
                <a:schemeClr val="bg2"/>
              </a:buClr>
              <a:buFont typeface="Wingdings" panose="05000000000000000000" pitchFamily="2" charset="2"/>
              <a:buChar char="§"/>
            </a:pPr>
            <a:r>
              <a:rPr lang="en-US" b="0" dirty="0">
                <a:latin typeface="+mn-lt"/>
                <a:cs typeface="Arial" pitchFamily="34" charset="0"/>
              </a:rPr>
              <a:t>Serials workflow overview</a:t>
            </a:r>
          </a:p>
          <a:p>
            <a:pPr marL="1257278" lvl="2" indent="-342900" algn="just">
              <a:lnSpc>
                <a:spcPct val="80000"/>
              </a:lnSpc>
              <a:buClr>
                <a:schemeClr val="bg2"/>
              </a:buClr>
            </a:pPr>
            <a:r>
              <a:rPr lang="en-US" dirty="0">
                <a:latin typeface="+mn-lt"/>
                <a:cs typeface="Arial" pitchFamily="34" charset="0"/>
              </a:rPr>
              <a:t>Subscription record relationships</a:t>
            </a:r>
          </a:p>
          <a:p>
            <a:pPr marL="1257278" lvl="2" indent="-342900" algn="just">
              <a:lnSpc>
                <a:spcPct val="80000"/>
              </a:lnSpc>
              <a:buClr>
                <a:schemeClr val="bg2"/>
              </a:buClr>
            </a:pPr>
            <a:r>
              <a:rPr lang="en-US" dirty="0">
                <a:latin typeface="+mn-lt"/>
                <a:cs typeface="Arial" pitchFamily="34" charset="0"/>
              </a:rPr>
              <a:t>Standing order record relationships</a:t>
            </a:r>
          </a:p>
          <a:p>
            <a:pPr marL="800089" lvl="1" indent="-342900" algn="just">
              <a:lnSpc>
                <a:spcPct val="80000"/>
              </a:lnSpc>
              <a:buClr>
                <a:schemeClr val="bg2"/>
              </a:buClr>
              <a:buFont typeface="Wingdings" panose="05000000000000000000" pitchFamily="2" charset="2"/>
              <a:buChar char="§"/>
            </a:pPr>
            <a:r>
              <a:rPr lang="en-US" b="0" dirty="0">
                <a:latin typeface="+mn-lt"/>
                <a:cs typeface="Arial" pitchFamily="34" charset="0"/>
              </a:rPr>
              <a:t>Supplier records</a:t>
            </a:r>
          </a:p>
          <a:p>
            <a:pPr marL="800089" lvl="1" indent="-342900" algn="just">
              <a:lnSpc>
                <a:spcPct val="80000"/>
              </a:lnSpc>
              <a:buClr>
                <a:schemeClr val="bg2"/>
              </a:buClr>
              <a:buFont typeface="Wingdings" panose="05000000000000000000" pitchFamily="2" charset="2"/>
              <a:buChar char="§"/>
            </a:pPr>
            <a:r>
              <a:rPr lang="en-US" b="0" dirty="0">
                <a:latin typeface="+mn-lt"/>
                <a:cs typeface="Arial" pitchFamily="34" charset="0"/>
              </a:rPr>
              <a:t>Serial item templates</a:t>
            </a:r>
          </a:p>
          <a:p>
            <a:pPr marL="800089" lvl="1" indent="-342900" algn="just">
              <a:lnSpc>
                <a:spcPct val="80000"/>
              </a:lnSpc>
              <a:buClr>
                <a:schemeClr val="bg2"/>
              </a:buClr>
              <a:buFont typeface="Wingdings" panose="05000000000000000000" pitchFamily="2" charset="2"/>
              <a:buChar char="§"/>
            </a:pPr>
            <a:r>
              <a:rPr lang="en-US" b="0" dirty="0">
                <a:latin typeface="+mn-lt"/>
                <a:cs typeface="Arial" pitchFamily="34" charset="0"/>
              </a:rPr>
              <a:t>Publication pattern templates</a:t>
            </a:r>
          </a:p>
          <a:p>
            <a:pPr marL="800089" lvl="1" indent="-342900" algn="just">
              <a:lnSpc>
                <a:spcPct val="80000"/>
              </a:lnSpc>
              <a:buClr>
                <a:schemeClr val="bg2"/>
              </a:buClr>
              <a:buFont typeface="Wingdings" panose="05000000000000000000" pitchFamily="2" charset="2"/>
              <a:buChar char="§"/>
            </a:pPr>
            <a:r>
              <a:rPr lang="en-US" b="0" dirty="0">
                <a:latin typeface="+mn-lt"/>
                <a:cs typeface="Arial" pitchFamily="34" charset="0"/>
              </a:rPr>
              <a:t>Subscription records</a:t>
            </a:r>
          </a:p>
          <a:p>
            <a:pPr marL="800089" lvl="1" indent="-342900" algn="just">
              <a:lnSpc>
                <a:spcPct val="80000"/>
              </a:lnSpc>
              <a:buClr>
                <a:schemeClr val="bg2"/>
              </a:buClr>
              <a:buFont typeface="Wingdings" panose="05000000000000000000" pitchFamily="2" charset="2"/>
              <a:buChar char="§"/>
            </a:pPr>
            <a:r>
              <a:rPr lang="en-US" b="0" dirty="0">
                <a:latin typeface="+mn-lt"/>
                <a:cs typeface="Arial" pitchFamily="34" charset="0"/>
              </a:rPr>
              <a:t>Route lists	</a:t>
            </a:r>
            <a:endParaRPr lang="en-US" dirty="0"/>
          </a:p>
          <a:p>
            <a:endParaRPr lang="en-NL" dirty="0"/>
          </a:p>
        </p:txBody>
      </p:sp>
    </p:spTree>
    <p:extLst>
      <p:ext uri="{BB962C8B-B14F-4D97-AF65-F5344CB8AC3E}">
        <p14:creationId xmlns:p14="http://schemas.microsoft.com/office/powerpoint/2010/main" val="425853978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38A0F1-071A-EC0A-B717-DD2FDDDC4DB9}"/>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0E173883-157A-D655-64AA-9F62638DDD9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88C1EDD4-DE49-F3BC-A64F-1886491CFDA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01D98DB1-76CB-7A33-30A4-0CFC4743B819}"/>
              </a:ext>
            </a:extLst>
          </p:cNvPr>
          <p:cNvSpPr>
            <a:spLocks noGrp="1"/>
          </p:cNvSpPr>
          <p:nvPr>
            <p:ph type="title"/>
          </p:nvPr>
        </p:nvSpPr>
        <p:spPr/>
        <p:txBody>
          <a:bodyPr/>
          <a:lstStyle/>
          <a:p>
            <a:r>
              <a:rPr lang="en-US" dirty="0"/>
              <a:t>Creating Publication Patterns</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37166" y="3209039"/>
            <a:ext cx="6185034" cy="55098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nSpc>
                <a:spcPct val="80000"/>
              </a:lnSpc>
              <a:buClr>
                <a:schemeClr val="bg2"/>
              </a:buClr>
              <a:buFont typeface="Wingdings" panose="05000000000000000000" pitchFamily="2" charset="2"/>
              <a:buChar char="§"/>
            </a:pPr>
            <a:r>
              <a:rPr lang="en-US" sz="1500" dirty="0"/>
              <a:t>Once you hit </a:t>
            </a:r>
            <a:r>
              <a:rPr lang="en-US" sz="1500" i="1" dirty="0"/>
              <a:t>SAVE</a:t>
            </a:r>
            <a:r>
              <a:rPr lang="en-US" sz="1500" dirty="0"/>
              <a:t>, you will get a preview of the publication pattern. If OK, click </a:t>
            </a:r>
            <a:r>
              <a:rPr lang="en-US" sz="1500" i="1" dirty="0"/>
              <a:t>PREDICT</a:t>
            </a:r>
            <a:r>
              <a:rPr lang="en-US" sz="1500" dirty="0"/>
              <a:t>.</a:t>
            </a:r>
            <a:endParaRPr lang="en-NL" sz="1500" dirty="0"/>
          </a:p>
        </p:txBody>
      </p:sp>
      <p:pic>
        <p:nvPicPr>
          <p:cNvPr id="4" name="Picture 3" descr="Screenshot of Polaris Leap Predict Issues/Parts">
            <a:extLst>
              <a:ext uri="{FF2B5EF4-FFF2-40B4-BE49-F238E27FC236}">
                <a16:creationId xmlns:a16="http://schemas.microsoft.com/office/drawing/2014/main" id="{5C80451A-77EB-52B2-1FE3-282F1DAC18AB}"/>
              </a:ext>
            </a:extLst>
          </p:cNvPr>
          <p:cNvPicPr>
            <a:picLocks noChangeAspect="1"/>
          </p:cNvPicPr>
          <p:nvPr/>
        </p:nvPicPr>
        <p:blipFill>
          <a:blip r:embed="rId2"/>
          <a:stretch>
            <a:fillRect/>
          </a:stretch>
        </p:blipFill>
        <p:spPr>
          <a:xfrm>
            <a:off x="1236941" y="1049385"/>
            <a:ext cx="3501774" cy="475922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6901048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888B6A-B741-4FC1-E89D-61F562724643}"/>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05694E5C-A317-C4DF-432C-627130B02E20}"/>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AC7C7291-9ABE-10AF-42B4-F1C613F012AC}"/>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27646DF6-79D2-58C4-2B7E-C3AF9C6DFDF3}"/>
              </a:ext>
            </a:extLst>
          </p:cNvPr>
          <p:cNvSpPr>
            <a:spLocks noGrp="1"/>
          </p:cNvSpPr>
          <p:nvPr>
            <p:ph type="title"/>
          </p:nvPr>
        </p:nvSpPr>
        <p:spPr/>
        <p:txBody>
          <a:bodyPr/>
          <a:lstStyle/>
          <a:p>
            <a:r>
              <a:rPr lang="en-US" dirty="0"/>
              <a:t>Publication Pattern Templates (Client)</a:t>
            </a:r>
          </a:p>
        </p:txBody>
      </p:sp>
      <p:sp>
        <p:nvSpPr>
          <p:cNvPr id="2" name="Content Placeholder 10">
            <a:extLst>
              <a:ext uri="{FF2B5EF4-FFF2-40B4-BE49-F238E27FC236}">
                <a16:creationId xmlns:a16="http://schemas.microsoft.com/office/drawing/2014/main" id="{16BBC45F-2618-5D76-9C4C-2E5D8302CB52}"/>
              </a:ext>
            </a:extLst>
          </p:cNvPr>
          <p:cNvSpPr txBox="1">
            <a:spLocks/>
          </p:cNvSpPr>
          <p:nvPr/>
        </p:nvSpPr>
        <p:spPr>
          <a:xfrm>
            <a:off x="538508" y="3896549"/>
            <a:ext cx="11171336" cy="211494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To create a new </a:t>
            </a:r>
            <a:r>
              <a:rPr lang="en-US" sz="1500" i="1" dirty="0"/>
              <a:t>Publication Pattern Template</a:t>
            </a:r>
            <a:r>
              <a:rPr lang="en-US" sz="1500" dirty="0"/>
              <a:t>, click the </a:t>
            </a:r>
            <a:r>
              <a:rPr lang="en-US" sz="1500" i="1" dirty="0"/>
              <a:t>New</a:t>
            </a:r>
            <a:r>
              <a:rPr lang="en-US" sz="1500" dirty="0"/>
              <a:t> icon at the top of the Publication Pattern Templates </a:t>
            </a:r>
            <a:r>
              <a:rPr lang="en-US" sz="1500" dirty="0" err="1"/>
              <a:t>workform</a:t>
            </a:r>
            <a:r>
              <a:rPr lang="en-US" sz="1500" dirty="0"/>
              <a:t>.</a:t>
            </a:r>
          </a:p>
          <a:p>
            <a:pPr marL="342900" indent="-342900" algn="just">
              <a:lnSpc>
                <a:spcPct val="80000"/>
              </a:lnSpc>
              <a:buClr>
                <a:schemeClr val="bg2"/>
              </a:buClr>
              <a:buFont typeface="Wingdings" panose="05000000000000000000" pitchFamily="2" charset="2"/>
              <a:buChar char="§"/>
            </a:pPr>
            <a:r>
              <a:rPr lang="en-US" sz="1500" dirty="0"/>
              <a:t>Save the template with the serial title, as the pattern is title specific.</a:t>
            </a:r>
          </a:p>
          <a:p>
            <a:pPr marL="342900" indent="-342900" algn="just">
              <a:lnSpc>
                <a:spcPct val="80000"/>
              </a:lnSpc>
              <a:buClr>
                <a:schemeClr val="bg2"/>
              </a:buClr>
              <a:buFont typeface="Wingdings" panose="05000000000000000000" pitchFamily="2" charset="2"/>
              <a:buChar char="§"/>
            </a:pPr>
            <a:r>
              <a:rPr lang="en-US" sz="1500" dirty="0"/>
              <a:t>The template can be used again later when setting up the same serial title.</a:t>
            </a:r>
          </a:p>
          <a:p>
            <a:pPr marL="342900" indent="-342900" algn="just">
              <a:lnSpc>
                <a:spcPct val="80000"/>
              </a:lnSpc>
              <a:buClr>
                <a:schemeClr val="bg2"/>
              </a:buClr>
              <a:buFont typeface="Wingdings" panose="05000000000000000000" pitchFamily="2" charset="2"/>
              <a:buChar char="§"/>
            </a:pPr>
            <a:r>
              <a:rPr lang="en-US" sz="1500" dirty="0"/>
              <a:t>Publication pattern templates can be renamed, deleted, or copied by right mouse clicking on the template name in the Publication Pattern Templates list and selecting </a:t>
            </a:r>
            <a:r>
              <a:rPr lang="en-US" sz="1500" i="1" dirty="0"/>
              <a:t>Create</a:t>
            </a:r>
            <a:r>
              <a:rPr lang="en-US" sz="1500" dirty="0"/>
              <a:t>.</a:t>
            </a:r>
          </a:p>
          <a:p>
            <a:pPr marL="342900" indent="-342900" algn="just">
              <a:lnSpc>
                <a:spcPct val="80000"/>
              </a:lnSpc>
              <a:buClr>
                <a:schemeClr val="bg2"/>
              </a:buClr>
              <a:buFont typeface="Wingdings" panose="05000000000000000000" pitchFamily="2" charset="2"/>
              <a:buChar char="§"/>
            </a:pPr>
            <a:r>
              <a:rPr lang="en-US" sz="1500" dirty="0"/>
              <a:t>Templates can be edited along with a note explaining the change.</a:t>
            </a:r>
            <a:endParaRPr lang="en-US" dirty="0"/>
          </a:p>
          <a:p>
            <a:pPr marL="180000" lvl="1" indent="0">
              <a:buFont typeface="Arial" panose="020B0604020202020204" pitchFamily="34" charset="0"/>
              <a:buNone/>
            </a:pPr>
            <a:endParaRPr lang="en-NL" dirty="0"/>
          </a:p>
        </p:txBody>
      </p:sp>
      <p:pic>
        <p:nvPicPr>
          <p:cNvPr id="3" name="Picture 2" descr="Image of serials publication pattern template workform, highlighting creator dropdown and new icon.">
            <a:extLst>
              <a:ext uri="{FF2B5EF4-FFF2-40B4-BE49-F238E27FC236}">
                <a16:creationId xmlns:a16="http://schemas.microsoft.com/office/drawing/2014/main" id="{EAC549D3-D710-12B6-3871-739AD7190B09}"/>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1" b="29488"/>
          <a:stretch/>
        </p:blipFill>
        <p:spPr bwMode="auto">
          <a:xfrm>
            <a:off x="3473168" y="974104"/>
            <a:ext cx="4847966" cy="258558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Oval 7">
            <a:extLst>
              <a:ext uri="{FF2B5EF4-FFF2-40B4-BE49-F238E27FC236}">
                <a16:creationId xmlns:a16="http://schemas.microsoft.com/office/drawing/2014/main" id="{3A43CF1C-40B3-3CE8-8652-E75A3FC6BDAE}"/>
              </a:ext>
            </a:extLst>
          </p:cNvPr>
          <p:cNvSpPr>
            <a:spLocks noChangeArrowheads="1"/>
          </p:cNvSpPr>
          <p:nvPr/>
        </p:nvSpPr>
        <p:spPr bwMode="auto">
          <a:xfrm>
            <a:off x="3473168" y="1160036"/>
            <a:ext cx="393357" cy="428367"/>
          </a:xfrm>
          <a:prstGeom prst="ellipse">
            <a:avLst/>
          </a:prstGeom>
          <a:noFill/>
          <a:ln w="381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53362207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C891C6-0586-8AE0-8AB7-8896AEB927CB}"/>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5A7D15BD-45EE-AF31-947D-2055DE3B226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C9F450BA-4CF6-87C9-B9E8-DD51061937C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B77C2355-562E-5962-7F0D-719CEF071C9A}"/>
              </a:ext>
            </a:extLst>
          </p:cNvPr>
          <p:cNvSpPr>
            <a:spLocks noGrp="1"/>
          </p:cNvSpPr>
          <p:nvPr>
            <p:ph type="title"/>
          </p:nvPr>
        </p:nvSpPr>
        <p:spPr/>
        <p:txBody>
          <a:bodyPr/>
          <a:lstStyle/>
          <a:p>
            <a:r>
              <a:rPr lang="en-US" dirty="0"/>
              <a:t>Serials Check In</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858724"/>
            <a:ext cx="8862743" cy="3140551"/>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Checking in subscriptions</a:t>
            </a:r>
          </a:p>
          <a:p>
            <a:pPr marL="342900" indent="-342900" algn="just">
              <a:buClr>
                <a:schemeClr val="bg2"/>
              </a:buClr>
              <a:buFont typeface="Wingdings" panose="05000000000000000000" pitchFamily="2" charset="2"/>
              <a:buChar char="§"/>
            </a:pPr>
            <a:r>
              <a:rPr lang="en-US" sz="1500" dirty="0"/>
              <a:t>Adding a serial issue </a:t>
            </a:r>
          </a:p>
          <a:p>
            <a:pPr marL="342900" indent="-342900" algn="just">
              <a:buClr>
                <a:schemeClr val="bg2"/>
              </a:buClr>
              <a:buFont typeface="Wingdings" panose="05000000000000000000" pitchFamily="2" charset="2"/>
              <a:buChar char="§"/>
            </a:pPr>
            <a:r>
              <a:rPr lang="en-US" sz="1500" dirty="0"/>
              <a:t>Combining serial issues</a:t>
            </a:r>
          </a:p>
          <a:p>
            <a:pPr marL="342900" indent="-342900" algn="just">
              <a:buClr>
                <a:schemeClr val="bg2"/>
              </a:buClr>
              <a:buFont typeface="Wingdings" panose="05000000000000000000" pitchFamily="2" charset="2"/>
              <a:buChar char="§"/>
            </a:pPr>
            <a:r>
              <a:rPr lang="en-US" sz="1500" dirty="0"/>
              <a:t>Unchecking in issues received in error</a:t>
            </a:r>
          </a:p>
          <a:p>
            <a:pPr marL="342900" indent="-342900" algn="just">
              <a:buClr>
                <a:schemeClr val="bg2"/>
              </a:buClr>
              <a:buFont typeface="Wingdings" panose="05000000000000000000" pitchFamily="2" charset="2"/>
              <a:buChar char="§"/>
            </a:pPr>
            <a:r>
              <a:rPr lang="en-US" sz="1500" dirty="0"/>
              <a:t>Predicting more issues</a:t>
            </a:r>
          </a:p>
          <a:p>
            <a:pPr marL="342900" indent="-342900" algn="just">
              <a:buClr>
                <a:schemeClr val="bg2"/>
              </a:buClr>
              <a:buFont typeface="Wingdings" panose="05000000000000000000" pitchFamily="2" charset="2"/>
              <a:buChar char="§"/>
            </a:pPr>
            <a:r>
              <a:rPr lang="en-US" sz="1500" dirty="0"/>
              <a:t>Applying ‘Never Published’ or ‘Not Available’ statuses to issues</a:t>
            </a:r>
          </a:p>
          <a:p>
            <a:pPr marL="342900" indent="-342900" algn="just">
              <a:buClr>
                <a:schemeClr val="bg2"/>
              </a:buClr>
              <a:buFont typeface="Wingdings" panose="05000000000000000000" pitchFamily="2" charset="2"/>
              <a:buChar char="§"/>
            </a:pPr>
            <a:r>
              <a:rPr lang="en-US" sz="1500" dirty="0"/>
              <a:t>Routing serials</a:t>
            </a:r>
          </a:p>
          <a:p>
            <a:pPr marL="342900" indent="-342900" algn="just">
              <a:buClr>
                <a:schemeClr val="bg2"/>
              </a:buClr>
              <a:buFont typeface="Wingdings" panose="05000000000000000000" pitchFamily="2" charset="2"/>
              <a:buChar char="§"/>
            </a:pPr>
            <a:r>
              <a:rPr lang="en-US" sz="1500" dirty="0"/>
              <a:t>Printing serial labels</a:t>
            </a:r>
          </a:p>
          <a:p>
            <a:endParaRPr lang="en-US" dirty="0"/>
          </a:p>
          <a:p>
            <a:pPr marL="180000" lvl="1" indent="0">
              <a:buFont typeface="Arial" panose="020B0604020202020204" pitchFamily="34" charset="0"/>
              <a:buNone/>
            </a:pPr>
            <a:endParaRPr lang="en-NL" dirty="0"/>
          </a:p>
        </p:txBody>
      </p:sp>
    </p:spTree>
    <p:extLst>
      <p:ext uri="{BB962C8B-B14F-4D97-AF65-F5344CB8AC3E}">
        <p14:creationId xmlns:p14="http://schemas.microsoft.com/office/powerpoint/2010/main" val="13742209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2F8979-B0C6-AB94-F3DF-BC332068303E}"/>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C3FA8040-C1D2-F2CB-1F0B-49999A9A2DE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86D4C2A3-F61A-A597-3C93-894B7ADB86CF}"/>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2A069F91-9857-F7CC-A8FC-47298633F64E}"/>
              </a:ext>
            </a:extLst>
          </p:cNvPr>
          <p:cNvSpPr>
            <a:spLocks noGrp="1"/>
          </p:cNvSpPr>
          <p:nvPr>
            <p:ph type="title"/>
          </p:nvPr>
        </p:nvSpPr>
        <p:spPr/>
        <p:txBody>
          <a:bodyPr/>
          <a:lstStyle/>
          <a:p>
            <a:r>
              <a:rPr lang="en-US" dirty="0"/>
              <a:t>Serials Check In</a:t>
            </a: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5333186"/>
            <a:ext cx="11450673" cy="87919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Use </a:t>
            </a:r>
            <a:r>
              <a:rPr lang="en-US" sz="1500" i="1" dirty="0"/>
              <a:t>Utilities </a:t>
            </a:r>
            <a:r>
              <a:rPr lang="en-US" sz="1500" dirty="0"/>
              <a:t>&gt; </a:t>
            </a:r>
            <a:r>
              <a:rPr lang="en-US" sz="1500" i="1" dirty="0"/>
              <a:t>Serials Check In.</a:t>
            </a:r>
            <a:endParaRPr lang="en-US" sz="1500" dirty="0"/>
          </a:p>
          <a:p>
            <a:pPr marL="285750" indent="-285750" algn="just">
              <a:buClr>
                <a:schemeClr val="bg2"/>
              </a:buClr>
              <a:buFont typeface="Wingdings" panose="05000000000000000000" pitchFamily="2" charset="2"/>
              <a:buChar char="§"/>
            </a:pPr>
            <a:r>
              <a:rPr lang="en-US" sz="1500" dirty="0"/>
              <a:t>This will open the Find Tool and allow you to search Serials Holding Records.</a:t>
            </a:r>
          </a:p>
          <a:p>
            <a:endParaRPr lang="en-US" dirty="0"/>
          </a:p>
          <a:p>
            <a:pPr marL="180000" lvl="1" indent="0">
              <a:buFont typeface="Arial" panose="020B0604020202020204" pitchFamily="34" charset="0"/>
              <a:buNone/>
            </a:pPr>
            <a:endParaRPr lang="en-NL" dirty="0"/>
          </a:p>
        </p:txBody>
      </p:sp>
      <p:pic>
        <p:nvPicPr>
          <p:cNvPr id="3" name="Picture 2" descr="Screenshot of Polaris Leap Utilities &gt; Serials Check In menu dropdown">
            <a:extLst>
              <a:ext uri="{FF2B5EF4-FFF2-40B4-BE49-F238E27FC236}">
                <a16:creationId xmlns:a16="http://schemas.microsoft.com/office/drawing/2014/main" id="{BB9C213D-441E-64E4-6D3C-9C662E7F21D0}"/>
              </a:ext>
            </a:extLst>
          </p:cNvPr>
          <p:cNvPicPr>
            <a:picLocks noChangeAspect="1"/>
          </p:cNvPicPr>
          <p:nvPr/>
        </p:nvPicPr>
        <p:blipFill>
          <a:blip r:embed="rId2"/>
          <a:stretch>
            <a:fillRect/>
          </a:stretch>
        </p:blipFill>
        <p:spPr>
          <a:xfrm>
            <a:off x="389130" y="863039"/>
            <a:ext cx="2670004" cy="3181282"/>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Find Tool - Serial Holdings Record">
            <a:extLst>
              <a:ext uri="{FF2B5EF4-FFF2-40B4-BE49-F238E27FC236}">
                <a16:creationId xmlns:a16="http://schemas.microsoft.com/office/drawing/2014/main" id="{97A53A48-7DB8-F1FB-B4E2-341350D010AF}"/>
              </a:ext>
            </a:extLst>
          </p:cNvPr>
          <p:cNvPicPr>
            <a:picLocks noChangeAspect="1"/>
          </p:cNvPicPr>
          <p:nvPr/>
        </p:nvPicPr>
        <p:blipFill>
          <a:blip r:embed="rId3"/>
          <a:stretch>
            <a:fillRect/>
          </a:stretch>
        </p:blipFill>
        <p:spPr>
          <a:xfrm>
            <a:off x="1921384" y="1934487"/>
            <a:ext cx="4352380" cy="2824780"/>
          </a:xfrm>
          <a:prstGeom prst="rect">
            <a:avLst/>
          </a:prstGeom>
          <a:ln>
            <a:noFill/>
          </a:ln>
          <a:effectLst>
            <a:outerShdw blurRad="292100" dist="139700" dir="2700000" algn="tl" rotWithShape="0">
              <a:srgbClr val="333333">
                <a:alpha val="65000"/>
              </a:srgbClr>
            </a:outerShdw>
          </a:effectLst>
        </p:spPr>
      </p:pic>
      <p:pic>
        <p:nvPicPr>
          <p:cNvPr id="8" name="Picture 7" descr="Screenshot of Polaris Leap example selected from Find Tool">
            <a:extLst>
              <a:ext uri="{FF2B5EF4-FFF2-40B4-BE49-F238E27FC236}">
                <a16:creationId xmlns:a16="http://schemas.microsoft.com/office/drawing/2014/main" id="{36842FB7-3458-32DD-F1BF-314829F0950A}"/>
              </a:ext>
            </a:extLst>
          </p:cNvPr>
          <p:cNvPicPr>
            <a:picLocks noChangeAspect="1"/>
          </p:cNvPicPr>
          <p:nvPr/>
        </p:nvPicPr>
        <p:blipFill>
          <a:blip r:embed="rId4"/>
          <a:stretch>
            <a:fillRect/>
          </a:stretch>
        </p:blipFill>
        <p:spPr>
          <a:xfrm>
            <a:off x="4963947" y="901251"/>
            <a:ext cx="6391912" cy="431356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39685926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8758F8-E512-9169-3984-F08B91618CE4}"/>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B5975082-211D-26C8-721A-11C5D7FFABB8}"/>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9A902B6D-A918-3F1C-6B85-1A514F66DDE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226330EF-D3AE-2FF1-0493-1FA9F20FE281}"/>
              </a:ext>
            </a:extLst>
          </p:cNvPr>
          <p:cNvSpPr>
            <a:spLocks noGrp="1"/>
          </p:cNvSpPr>
          <p:nvPr>
            <p:ph type="title"/>
          </p:nvPr>
        </p:nvSpPr>
        <p:spPr/>
        <p:txBody>
          <a:bodyPr/>
          <a:lstStyle/>
          <a:p>
            <a:r>
              <a:rPr lang="en-US" dirty="0"/>
              <a:t>Serials Check In</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159390"/>
            <a:ext cx="11450673" cy="1020177"/>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Click the box by the issue to be checked in and then click the </a:t>
            </a:r>
            <a:r>
              <a:rPr lang="en-US" sz="1500" i="1" dirty="0"/>
              <a:t>Check In</a:t>
            </a:r>
            <a:r>
              <a:rPr lang="en-US" sz="1500" dirty="0"/>
              <a:t> button.</a:t>
            </a:r>
          </a:p>
          <a:p>
            <a:pPr marL="342900" indent="-342900" algn="just">
              <a:buClr>
                <a:schemeClr val="bg2"/>
              </a:buClr>
              <a:buFont typeface="Wingdings" panose="05000000000000000000" pitchFamily="2" charset="2"/>
              <a:buChar char="§"/>
            </a:pPr>
            <a:r>
              <a:rPr lang="en-US" sz="1500" dirty="0"/>
              <a:t>You may be prompted to enter a barcode for the created item if you have this set up.</a:t>
            </a:r>
          </a:p>
          <a:p>
            <a:pPr marL="180000" lvl="1" indent="0">
              <a:buFont typeface="Arial" panose="020B0604020202020204" pitchFamily="34" charset="0"/>
              <a:buNone/>
            </a:pPr>
            <a:endParaRPr lang="en-NL" dirty="0"/>
          </a:p>
        </p:txBody>
      </p:sp>
      <p:pic>
        <p:nvPicPr>
          <p:cNvPr id="9" name="Picture 8" descr="Screenshot of Polaris Leap Create Item for Issue/Part popup">
            <a:extLst>
              <a:ext uri="{FF2B5EF4-FFF2-40B4-BE49-F238E27FC236}">
                <a16:creationId xmlns:a16="http://schemas.microsoft.com/office/drawing/2014/main" id="{1FB99863-E9F2-5EB4-866E-77739F62B48F}"/>
              </a:ext>
            </a:extLst>
          </p:cNvPr>
          <p:cNvPicPr>
            <a:picLocks noChangeAspect="1"/>
          </p:cNvPicPr>
          <p:nvPr/>
        </p:nvPicPr>
        <p:blipFill>
          <a:blip r:embed="rId2"/>
          <a:stretch>
            <a:fillRect/>
          </a:stretch>
        </p:blipFill>
        <p:spPr>
          <a:xfrm>
            <a:off x="2156246" y="2311448"/>
            <a:ext cx="7772400" cy="298813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2446957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E13901-7B4F-4542-D8D2-889C6FFBBBD2}"/>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BD0095F7-CD1F-AC38-54B5-017C65CFB68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F69875D8-9345-C671-515C-F95EA8BB3C15}"/>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44894A66-8039-4780-461C-235FBA8DE7DE}"/>
              </a:ext>
            </a:extLst>
          </p:cNvPr>
          <p:cNvSpPr>
            <a:spLocks noGrp="1"/>
          </p:cNvSpPr>
          <p:nvPr>
            <p:ph type="title"/>
          </p:nvPr>
        </p:nvSpPr>
        <p:spPr/>
        <p:txBody>
          <a:bodyPr/>
          <a:lstStyle/>
          <a:p>
            <a:r>
              <a:rPr lang="en-US" dirty="0"/>
              <a:t>Serials: Adding an Issue</a:t>
            </a: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4523124"/>
            <a:ext cx="3563401" cy="15984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Use </a:t>
            </a:r>
            <a:r>
              <a:rPr lang="en-US" sz="1500" i="1" dirty="0"/>
              <a:t>ACTIONS &gt; Add Issue/Part.</a:t>
            </a:r>
            <a:endParaRPr lang="en-US" sz="1500" dirty="0"/>
          </a:p>
          <a:p>
            <a:pPr marL="285750" indent="-285750" algn="just">
              <a:buClr>
                <a:schemeClr val="bg2"/>
              </a:buClr>
              <a:buFont typeface="Wingdings" panose="05000000000000000000" pitchFamily="2" charset="2"/>
              <a:buChar char="§"/>
            </a:pPr>
            <a:r>
              <a:rPr lang="en-US" sz="1500" dirty="0"/>
              <a:t>Choose the correct pub pattern and </a:t>
            </a:r>
            <a:r>
              <a:rPr lang="en-US" sz="1500" i="1" dirty="0"/>
              <a:t>SELECT.</a:t>
            </a:r>
            <a:endParaRPr lang="en-US" sz="1500" dirty="0"/>
          </a:p>
          <a:p>
            <a:pPr marL="285750" indent="-285750" algn="just">
              <a:buClr>
                <a:schemeClr val="bg2"/>
              </a:buClr>
              <a:buFont typeface="Wingdings" panose="05000000000000000000" pitchFamily="2" charset="2"/>
              <a:buChar char="§"/>
            </a:pPr>
            <a:r>
              <a:rPr lang="en-US" sz="1500" dirty="0"/>
              <a:t>Fill out the new issue record and </a:t>
            </a:r>
            <a:r>
              <a:rPr lang="en-US" sz="1500" i="1" dirty="0"/>
              <a:t>SAVE.</a:t>
            </a:r>
          </a:p>
        </p:txBody>
      </p:sp>
      <p:pic>
        <p:nvPicPr>
          <p:cNvPr id="3" name="Picture 2" descr="Screenshot of Polaris Leap Publication Pattern with pub pattern selected">
            <a:extLst>
              <a:ext uri="{FF2B5EF4-FFF2-40B4-BE49-F238E27FC236}">
                <a16:creationId xmlns:a16="http://schemas.microsoft.com/office/drawing/2014/main" id="{FD2822E3-CDDD-9AD9-1FD2-D7E2F41C48B2}"/>
              </a:ext>
            </a:extLst>
          </p:cNvPr>
          <p:cNvPicPr>
            <a:picLocks noChangeAspect="1"/>
          </p:cNvPicPr>
          <p:nvPr/>
        </p:nvPicPr>
        <p:blipFill>
          <a:blip r:embed="rId2"/>
          <a:stretch>
            <a:fillRect/>
          </a:stretch>
        </p:blipFill>
        <p:spPr>
          <a:xfrm>
            <a:off x="268288" y="898618"/>
            <a:ext cx="7772400" cy="3346601"/>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New Issue Record with Year and Month Chronology featured">
            <a:extLst>
              <a:ext uri="{FF2B5EF4-FFF2-40B4-BE49-F238E27FC236}">
                <a16:creationId xmlns:a16="http://schemas.microsoft.com/office/drawing/2014/main" id="{C5B5DB76-69EB-91D5-3319-889413BF4CAB}"/>
              </a:ext>
            </a:extLst>
          </p:cNvPr>
          <p:cNvPicPr>
            <a:picLocks noChangeAspect="1"/>
          </p:cNvPicPr>
          <p:nvPr/>
        </p:nvPicPr>
        <p:blipFill>
          <a:blip r:embed="rId3"/>
          <a:stretch>
            <a:fillRect/>
          </a:stretch>
        </p:blipFill>
        <p:spPr>
          <a:xfrm>
            <a:off x="6999523" y="2939006"/>
            <a:ext cx="4924189" cy="2068296"/>
          </a:xfrm>
          <a:prstGeom prst="rect">
            <a:avLst/>
          </a:prstGeom>
          <a:ln>
            <a:noFill/>
          </a:ln>
          <a:effectLst>
            <a:outerShdw blurRad="292100" dist="139700" dir="2700000" algn="tl" rotWithShape="0">
              <a:srgbClr val="333333">
                <a:alpha val="65000"/>
              </a:srgbClr>
            </a:outerShdw>
          </a:effectLst>
        </p:spPr>
      </p:pic>
      <p:pic>
        <p:nvPicPr>
          <p:cNvPr id="8" name="Picture 7" descr="Screenshot of Polaris Leap ACTIONS &gt; Add Issue/Part">
            <a:extLst>
              <a:ext uri="{FF2B5EF4-FFF2-40B4-BE49-F238E27FC236}">
                <a16:creationId xmlns:a16="http://schemas.microsoft.com/office/drawing/2014/main" id="{E638FE22-A5EB-323C-1F6D-A9BC9E243325}"/>
              </a:ext>
            </a:extLst>
          </p:cNvPr>
          <p:cNvPicPr>
            <a:picLocks noChangeAspect="1"/>
          </p:cNvPicPr>
          <p:nvPr/>
        </p:nvPicPr>
        <p:blipFill>
          <a:blip r:embed="rId4"/>
          <a:stretch>
            <a:fillRect/>
          </a:stretch>
        </p:blipFill>
        <p:spPr>
          <a:xfrm>
            <a:off x="5855085" y="562111"/>
            <a:ext cx="3460377" cy="179403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93530323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7DE8B0-23DF-A63B-38F2-533AC2991BB8}"/>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BB8154B1-E7F7-7298-05A5-1763DA7DCF9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DA3EF193-2538-A9A0-1147-45825427238F}"/>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699639AB-D12E-C452-4A93-5A49F693172C}"/>
              </a:ext>
            </a:extLst>
          </p:cNvPr>
          <p:cNvSpPr>
            <a:spLocks noGrp="1"/>
          </p:cNvSpPr>
          <p:nvPr>
            <p:ph type="title"/>
          </p:nvPr>
        </p:nvSpPr>
        <p:spPr/>
        <p:txBody>
          <a:bodyPr/>
          <a:lstStyle/>
          <a:p>
            <a:r>
              <a:rPr lang="en-US" dirty="0"/>
              <a:t>Serials: Combining Issues</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5388516"/>
            <a:ext cx="9774234" cy="680796"/>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Click the check boxes on two issues to combine and then select </a:t>
            </a:r>
            <a:r>
              <a:rPr lang="en-US" sz="1500" i="1" dirty="0"/>
              <a:t>Combine Issues.</a:t>
            </a:r>
            <a:r>
              <a:rPr lang="en-US" sz="1500" dirty="0"/>
              <a:t> </a:t>
            </a:r>
          </a:p>
          <a:p>
            <a:pPr marL="285750" indent="-285750" algn="just">
              <a:buClr>
                <a:schemeClr val="bg2"/>
              </a:buClr>
              <a:buFont typeface="Wingdings" panose="05000000000000000000" pitchFamily="2" charset="2"/>
              <a:buChar char="§"/>
            </a:pPr>
            <a:r>
              <a:rPr lang="en-US" sz="1500" dirty="0"/>
              <a:t>Complete form and select </a:t>
            </a:r>
            <a:r>
              <a:rPr lang="en-US" sz="1500" i="1" dirty="0"/>
              <a:t>CONTINUE</a:t>
            </a:r>
            <a:r>
              <a:rPr lang="en-US" sz="1500" dirty="0"/>
              <a:t>. </a:t>
            </a:r>
          </a:p>
          <a:p>
            <a:endParaRPr lang="en-US" dirty="0"/>
          </a:p>
          <a:p>
            <a:pPr marL="180000" lvl="1" indent="0">
              <a:buFont typeface="Arial" panose="020B0604020202020204" pitchFamily="34" charset="0"/>
              <a:buNone/>
            </a:pPr>
            <a:endParaRPr lang="en-NL" dirty="0"/>
          </a:p>
        </p:txBody>
      </p:sp>
      <p:pic>
        <p:nvPicPr>
          <p:cNvPr id="9" name="Picture 8" descr="Screenshot of Polaris Leap Serials Check In with Combine Issues and checkboxes featured">
            <a:extLst>
              <a:ext uri="{FF2B5EF4-FFF2-40B4-BE49-F238E27FC236}">
                <a16:creationId xmlns:a16="http://schemas.microsoft.com/office/drawing/2014/main" id="{82893C8A-4DD4-119A-76B8-47551652B952}"/>
              </a:ext>
            </a:extLst>
          </p:cNvPr>
          <p:cNvPicPr>
            <a:picLocks noChangeAspect="1"/>
          </p:cNvPicPr>
          <p:nvPr/>
        </p:nvPicPr>
        <p:blipFill>
          <a:blip r:embed="rId2"/>
          <a:stretch>
            <a:fillRect/>
          </a:stretch>
        </p:blipFill>
        <p:spPr>
          <a:xfrm>
            <a:off x="365688" y="1030045"/>
            <a:ext cx="7772400" cy="2753957"/>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Combine Issues popup">
            <a:extLst>
              <a:ext uri="{FF2B5EF4-FFF2-40B4-BE49-F238E27FC236}">
                <a16:creationId xmlns:a16="http://schemas.microsoft.com/office/drawing/2014/main" id="{4974FD78-B375-EA96-2BD2-8FCFD912CA99}"/>
              </a:ext>
            </a:extLst>
          </p:cNvPr>
          <p:cNvPicPr>
            <a:picLocks noChangeAspect="1"/>
          </p:cNvPicPr>
          <p:nvPr/>
        </p:nvPicPr>
        <p:blipFill>
          <a:blip r:embed="rId3"/>
          <a:stretch>
            <a:fillRect/>
          </a:stretch>
        </p:blipFill>
        <p:spPr>
          <a:xfrm>
            <a:off x="3207126" y="1253411"/>
            <a:ext cx="4930962" cy="3766823"/>
          </a:xfrm>
          <a:prstGeom prst="rect">
            <a:avLst/>
          </a:prstGeom>
          <a:ln>
            <a:noFill/>
          </a:ln>
          <a:effectLst>
            <a:outerShdw blurRad="292100" dist="139700" dir="2700000" algn="tl" rotWithShape="0">
              <a:srgbClr val="333333">
                <a:alpha val="65000"/>
              </a:srgbClr>
            </a:outerShdw>
          </a:effectLst>
        </p:spPr>
      </p:pic>
      <p:pic>
        <p:nvPicPr>
          <p:cNvPr id="12" name="Picture 11" descr="Screenshot of Polaris Leap Combined issue example">
            <a:extLst>
              <a:ext uri="{FF2B5EF4-FFF2-40B4-BE49-F238E27FC236}">
                <a16:creationId xmlns:a16="http://schemas.microsoft.com/office/drawing/2014/main" id="{635E9609-7D3D-8E08-FC72-AB2E48577DCC}"/>
              </a:ext>
            </a:extLst>
          </p:cNvPr>
          <p:cNvPicPr>
            <a:picLocks noChangeAspect="1"/>
          </p:cNvPicPr>
          <p:nvPr/>
        </p:nvPicPr>
        <p:blipFill>
          <a:blip r:embed="rId4"/>
          <a:stretch>
            <a:fillRect/>
          </a:stretch>
        </p:blipFill>
        <p:spPr>
          <a:xfrm>
            <a:off x="4964350" y="2974957"/>
            <a:ext cx="6939121" cy="97472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07501867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AD3A4D-D88C-45A3-A4D6-B64911928EC9}"/>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B1EB91F6-586A-39BA-6063-4DDA97FEE8C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BC37C0FB-61AC-FDAB-9F33-9CAD38EA41E4}"/>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6930AA74-4FC1-3840-142F-488CA0D4CA36}"/>
              </a:ext>
            </a:extLst>
          </p:cNvPr>
          <p:cNvSpPr>
            <a:spLocks noGrp="1"/>
          </p:cNvSpPr>
          <p:nvPr>
            <p:ph type="title"/>
          </p:nvPr>
        </p:nvSpPr>
        <p:spPr/>
        <p:txBody>
          <a:bodyPr/>
          <a:lstStyle/>
          <a:p>
            <a:r>
              <a:rPr lang="en-US" dirty="0"/>
              <a:t>Serials: Undo Check In</a:t>
            </a: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4805101"/>
            <a:ext cx="11205604" cy="175915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Change to </a:t>
            </a:r>
            <a:r>
              <a:rPr lang="en-US" sz="1500" i="1" dirty="0"/>
              <a:t>Received</a:t>
            </a:r>
            <a:r>
              <a:rPr lang="en-US" sz="1500" dirty="0"/>
              <a:t> status.</a:t>
            </a:r>
          </a:p>
          <a:p>
            <a:pPr marL="285750" indent="-285750" algn="just">
              <a:buClr>
                <a:schemeClr val="bg2"/>
              </a:buClr>
              <a:buFont typeface="Wingdings" panose="05000000000000000000" pitchFamily="2" charset="2"/>
              <a:buChar char="§"/>
            </a:pPr>
            <a:r>
              <a:rPr lang="en-US" sz="1500" dirty="0"/>
              <a:t>Click the check box by the issue to undo receipt.</a:t>
            </a:r>
          </a:p>
          <a:p>
            <a:pPr marL="285750" indent="-285750" algn="just">
              <a:buClr>
                <a:schemeClr val="bg2"/>
              </a:buClr>
              <a:buFont typeface="Wingdings" panose="05000000000000000000" pitchFamily="2" charset="2"/>
              <a:buChar char="§"/>
            </a:pPr>
            <a:r>
              <a:rPr lang="en-US" sz="1500" dirty="0"/>
              <a:t>Click the </a:t>
            </a:r>
            <a:r>
              <a:rPr lang="en-US" sz="1500" i="1" dirty="0"/>
              <a:t>More</a:t>
            </a:r>
            <a:r>
              <a:rPr lang="en-US" sz="1500" dirty="0"/>
              <a:t> button and then </a:t>
            </a:r>
            <a:r>
              <a:rPr lang="en-US" sz="1500" i="1" dirty="0"/>
              <a:t>Undo Check In.</a:t>
            </a:r>
            <a:endParaRPr lang="en-US" sz="1500" dirty="0"/>
          </a:p>
          <a:p>
            <a:pPr marL="285750" indent="-285750" algn="just">
              <a:buClr>
                <a:schemeClr val="bg2"/>
              </a:buClr>
              <a:buFont typeface="Wingdings" panose="05000000000000000000" pitchFamily="2" charset="2"/>
              <a:buChar char="§"/>
            </a:pPr>
            <a:r>
              <a:rPr lang="en-US" sz="1500" dirty="0"/>
              <a:t>It will move the issue back to </a:t>
            </a:r>
            <a:r>
              <a:rPr lang="en-US" sz="1500" i="1" dirty="0"/>
              <a:t>Expected</a:t>
            </a:r>
            <a:r>
              <a:rPr lang="en-US" sz="1500" dirty="0"/>
              <a:t> (and delete the item record).</a:t>
            </a:r>
          </a:p>
          <a:p>
            <a:endParaRPr lang="en-US" dirty="0"/>
          </a:p>
          <a:p>
            <a:pPr marL="180000" lvl="1" indent="0">
              <a:buFont typeface="Arial" panose="020B0604020202020204" pitchFamily="34" charset="0"/>
              <a:buNone/>
            </a:pPr>
            <a:endParaRPr lang="en-NL" dirty="0"/>
          </a:p>
        </p:txBody>
      </p:sp>
      <p:pic>
        <p:nvPicPr>
          <p:cNvPr id="3" name="Picture 2" descr="Screenshot of Polaris Leap serials status dropdown">
            <a:extLst>
              <a:ext uri="{FF2B5EF4-FFF2-40B4-BE49-F238E27FC236}">
                <a16:creationId xmlns:a16="http://schemas.microsoft.com/office/drawing/2014/main" id="{61D28E69-54EC-3240-2379-F02FB5ADC186}"/>
              </a:ext>
            </a:extLst>
          </p:cNvPr>
          <p:cNvPicPr>
            <a:picLocks noChangeAspect="1"/>
          </p:cNvPicPr>
          <p:nvPr/>
        </p:nvPicPr>
        <p:blipFill>
          <a:blip r:embed="rId2"/>
          <a:stretch>
            <a:fillRect/>
          </a:stretch>
        </p:blipFill>
        <p:spPr>
          <a:xfrm>
            <a:off x="365688" y="924784"/>
            <a:ext cx="2769347" cy="2042144"/>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Serials Check In with Undo Check In featured">
            <a:extLst>
              <a:ext uri="{FF2B5EF4-FFF2-40B4-BE49-F238E27FC236}">
                <a16:creationId xmlns:a16="http://schemas.microsoft.com/office/drawing/2014/main" id="{1B080039-933D-DDE7-240F-B8A7B8A17F5A}"/>
              </a:ext>
            </a:extLst>
          </p:cNvPr>
          <p:cNvPicPr>
            <a:picLocks noChangeAspect="1"/>
          </p:cNvPicPr>
          <p:nvPr/>
        </p:nvPicPr>
        <p:blipFill>
          <a:blip r:embed="rId3"/>
          <a:stretch>
            <a:fillRect/>
          </a:stretch>
        </p:blipFill>
        <p:spPr>
          <a:xfrm>
            <a:off x="3066776" y="1952161"/>
            <a:ext cx="8655424" cy="242113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58119187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BF061F-8239-5740-771A-B0962DD64BBE}"/>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64FCE4A7-94A5-6838-896B-DA0BD4F1F16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F91C3FE7-C539-2E70-D6FB-0943776B30F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C7019DD2-0A01-F552-2228-17668D832208}"/>
              </a:ext>
            </a:extLst>
          </p:cNvPr>
          <p:cNvSpPr>
            <a:spLocks noGrp="1"/>
          </p:cNvSpPr>
          <p:nvPr>
            <p:ph type="title"/>
          </p:nvPr>
        </p:nvSpPr>
        <p:spPr/>
        <p:txBody>
          <a:bodyPr/>
          <a:lstStyle/>
          <a:p>
            <a:r>
              <a:rPr lang="en-US" dirty="0"/>
              <a:t>Serials: Predict More Issues</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210263"/>
            <a:ext cx="5151596" cy="1647707"/>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Use</a:t>
            </a:r>
            <a:r>
              <a:rPr lang="en-US" sz="1500" i="1" dirty="0"/>
              <a:t> ACTIONS &gt; Predict Issues/Parts</a:t>
            </a:r>
            <a:r>
              <a:rPr lang="en-US" sz="1500" dirty="0"/>
              <a:t>.</a:t>
            </a:r>
          </a:p>
          <a:p>
            <a:pPr marL="285750" indent="-285750" algn="just">
              <a:buClr>
                <a:schemeClr val="bg2"/>
              </a:buClr>
              <a:buFont typeface="Wingdings" panose="05000000000000000000" pitchFamily="2" charset="2"/>
              <a:buChar char="§"/>
            </a:pPr>
            <a:r>
              <a:rPr lang="en-US" sz="1500" dirty="0"/>
              <a:t>Choose the correct pub pattern.</a:t>
            </a:r>
          </a:p>
          <a:p>
            <a:pPr marL="285750" indent="-285750" algn="just">
              <a:buClr>
                <a:schemeClr val="bg2"/>
              </a:buClr>
              <a:buFont typeface="Wingdings" panose="05000000000000000000" pitchFamily="2" charset="2"/>
              <a:buChar char="§"/>
            </a:pPr>
            <a:r>
              <a:rPr lang="en-US" sz="1500" dirty="0"/>
              <a:t>Click</a:t>
            </a:r>
            <a:r>
              <a:rPr lang="en-US" sz="1500" i="1" dirty="0"/>
              <a:t> CONTINUE</a:t>
            </a:r>
            <a:r>
              <a:rPr lang="en-US" sz="1500" dirty="0"/>
              <a:t>.</a:t>
            </a:r>
          </a:p>
          <a:p>
            <a:pPr marL="285750" indent="-285750" algn="just">
              <a:buClr>
                <a:schemeClr val="bg2"/>
              </a:buClr>
              <a:buFont typeface="Wingdings" panose="05000000000000000000" pitchFamily="2" charset="2"/>
              <a:buChar char="§"/>
            </a:pPr>
            <a:r>
              <a:rPr lang="en-US" sz="1500" dirty="0"/>
              <a:t>View the predictions and if OK, click </a:t>
            </a:r>
            <a:r>
              <a:rPr lang="en-US" sz="1500" i="1" dirty="0"/>
              <a:t>CONTINUE</a:t>
            </a:r>
            <a:r>
              <a:rPr lang="en-US" sz="1500" dirty="0"/>
              <a:t>.</a:t>
            </a:r>
          </a:p>
          <a:p>
            <a:pPr marL="180000" lvl="1" indent="0">
              <a:buFont typeface="Arial" panose="020B0604020202020204" pitchFamily="34" charset="0"/>
              <a:buNone/>
            </a:pPr>
            <a:endParaRPr lang="en-NL" dirty="0"/>
          </a:p>
        </p:txBody>
      </p:sp>
      <p:pic>
        <p:nvPicPr>
          <p:cNvPr id="8" name="Picture 7" descr="Screenshot of Polaris Leap ACTIONS &gt; Predict Issues/Parts">
            <a:extLst>
              <a:ext uri="{FF2B5EF4-FFF2-40B4-BE49-F238E27FC236}">
                <a16:creationId xmlns:a16="http://schemas.microsoft.com/office/drawing/2014/main" id="{C111E836-586A-3F29-6915-CB9D8FD19651}"/>
              </a:ext>
            </a:extLst>
          </p:cNvPr>
          <p:cNvPicPr>
            <a:picLocks noChangeAspect="1"/>
          </p:cNvPicPr>
          <p:nvPr/>
        </p:nvPicPr>
        <p:blipFill>
          <a:blip r:embed="rId2"/>
          <a:stretch>
            <a:fillRect/>
          </a:stretch>
        </p:blipFill>
        <p:spPr>
          <a:xfrm>
            <a:off x="5522260" y="590437"/>
            <a:ext cx="5194300" cy="1727200"/>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Select Publication Pattern with pattern and CONTINUE featured">
            <a:extLst>
              <a:ext uri="{FF2B5EF4-FFF2-40B4-BE49-F238E27FC236}">
                <a16:creationId xmlns:a16="http://schemas.microsoft.com/office/drawing/2014/main" id="{F420F8F6-FD89-AB4B-F231-9488EB42AC75}"/>
              </a:ext>
            </a:extLst>
          </p:cNvPr>
          <p:cNvPicPr>
            <a:picLocks noChangeAspect="1"/>
          </p:cNvPicPr>
          <p:nvPr/>
        </p:nvPicPr>
        <p:blipFill>
          <a:blip r:embed="rId3"/>
          <a:stretch>
            <a:fillRect/>
          </a:stretch>
        </p:blipFill>
        <p:spPr>
          <a:xfrm>
            <a:off x="700353" y="2907187"/>
            <a:ext cx="5356412" cy="2194010"/>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Predict Issues/Parts prediction example">
            <a:extLst>
              <a:ext uri="{FF2B5EF4-FFF2-40B4-BE49-F238E27FC236}">
                <a16:creationId xmlns:a16="http://schemas.microsoft.com/office/drawing/2014/main" id="{76DDE9A8-C5D5-6166-1225-026B0C827CC7}"/>
              </a:ext>
            </a:extLst>
          </p:cNvPr>
          <p:cNvPicPr>
            <a:picLocks noChangeAspect="1"/>
          </p:cNvPicPr>
          <p:nvPr/>
        </p:nvPicPr>
        <p:blipFill>
          <a:blip r:embed="rId4"/>
          <a:stretch>
            <a:fillRect/>
          </a:stretch>
        </p:blipFill>
        <p:spPr>
          <a:xfrm>
            <a:off x="6476449" y="2651045"/>
            <a:ext cx="2834795" cy="369730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56922388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25CA24-1C73-613E-2483-C5EC60D3C5A8}"/>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C48CD9FF-4861-E3CB-E276-E9B3CBFD831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D4B6E549-7218-77A1-DA80-E0C89837483A}"/>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E6C898C7-AF95-BB1F-FE9A-CD54216FA5DE}"/>
              </a:ext>
            </a:extLst>
          </p:cNvPr>
          <p:cNvSpPr>
            <a:spLocks noGrp="1"/>
          </p:cNvSpPr>
          <p:nvPr>
            <p:ph type="title"/>
          </p:nvPr>
        </p:nvSpPr>
        <p:spPr>
          <a:xfrm>
            <a:off x="640587" y="368828"/>
            <a:ext cx="10692574" cy="251885"/>
          </a:xfrm>
        </p:spPr>
        <p:txBody>
          <a:bodyPr/>
          <a:lstStyle/>
          <a:p>
            <a:r>
              <a:rPr lang="en-US" dirty="0"/>
              <a:t>Serials: Applying Different Status to an Issue</a:t>
            </a: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640587" y="4997109"/>
            <a:ext cx="11081613" cy="1351244"/>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To apply a </a:t>
            </a:r>
            <a:r>
              <a:rPr lang="en-US" sz="1500" i="1" dirty="0"/>
              <a:t>Never Published</a:t>
            </a:r>
            <a:r>
              <a:rPr lang="en-US" sz="1500" dirty="0"/>
              <a:t> or </a:t>
            </a:r>
            <a:r>
              <a:rPr lang="en-US" sz="1500" i="1" dirty="0"/>
              <a:t>Not Available</a:t>
            </a:r>
            <a:r>
              <a:rPr lang="en-US" sz="1500" dirty="0"/>
              <a:t> status to an issue, click anywhere in the box to open the issue, click the status dropdown, choose the status, select </a:t>
            </a:r>
            <a:r>
              <a:rPr lang="en-US" sz="1500" i="1" dirty="0"/>
              <a:t>SAVE,</a:t>
            </a:r>
            <a:r>
              <a:rPr lang="en-US" sz="1500" dirty="0"/>
              <a:t> and </a:t>
            </a:r>
            <a:r>
              <a:rPr lang="en-US" sz="1500" i="1" dirty="0"/>
              <a:t>CLOSE</a:t>
            </a:r>
            <a:r>
              <a:rPr lang="en-US" sz="1500" dirty="0"/>
              <a:t>.</a:t>
            </a:r>
          </a:p>
          <a:p>
            <a:pPr marL="342900" indent="-342900" algn="just">
              <a:buClr>
                <a:schemeClr val="bg2"/>
              </a:buClr>
              <a:buFont typeface="Wingdings" panose="05000000000000000000" pitchFamily="2" charset="2"/>
              <a:buChar char="§"/>
            </a:pPr>
            <a:r>
              <a:rPr lang="en-US" sz="1500" dirty="0"/>
              <a:t>These two statuses allow the library to retain the issues for archival purposes but prevent them from displaying in the check in as an expected issue.</a:t>
            </a:r>
          </a:p>
          <a:p>
            <a:pPr marL="180000" lvl="1" indent="0">
              <a:buFont typeface="Arial" panose="020B0604020202020204" pitchFamily="34" charset="0"/>
              <a:buNone/>
            </a:pPr>
            <a:endParaRPr lang="en-NL" dirty="0"/>
          </a:p>
        </p:txBody>
      </p:sp>
      <p:pic>
        <p:nvPicPr>
          <p:cNvPr id="3" name="Picture 2" descr="Screenshot of Polaris Leap Serials Check In status example">
            <a:extLst>
              <a:ext uri="{FF2B5EF4-FFF2-40B4-BE49-F238E27FC236}">
                <a16:creationId xmlns:a16="http://schemas.microsoft.com/office/drawing/2014/main" id="{B75CC9B2-11E4-6897-27E4-C09D4DC9040B}"/>
              </a:ext>
            </a:extLst>
          </p:cNvPr>
          <p:cNvPicPr>
            <a:picLocks noChangeAspect="1"/>
          </p:cNvPicPr>
          <p:nvPr/>
        </p:nvPicPr>
        <p:blipFill>
          <a:blip r:embed="rId2"/>
          <a:stretch>
            <a:fillRect/>
          </a:stretch>
        </p:blipFill>
        <p:spPr>
          <a:xfrm>
            <a:off x="365688" y="906244"/>
            <a:ext cx="5192430" cy="1747696"/>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Issue Record with Status dropdown featured">
            <a:extLst>
              <a:ext uri="{FF2B5EF4-FFF2-40B4-BE49-F238E27FC236}">
                <a16:creationId xmlns:a16="http://schemas.microsoft.com/office/drawing/2014/main" id="{CA74BAD1-992C-0022-8344-84C4A5AEA928}"/>
              </a:ext>
            </a:extLst>
          </p:cNvPr>
          <p:cNvPicPr>
            <a:picLocks noChangeAspect="1"/>
          </p:cNvPicPr>
          <p:nvPr/>
        </p:nvPicPr>
        <p:blipFill>
          <a:blip r:embed="rId3"/>
          <a:stretch>
            <a:fillRect/>
          </a:stretch>
        </p:blipFill>
        <p:spPr>
          <a:xfrm>
            <a:off x="2209800" y="2218633"/>
            <a:ext cx="7772400" cy="242073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54726258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384645-C57A-63AF-05A7-DD4500C8B09D}"/>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B64EDEB-BD85-8721-6C6F-158A6C96A50A}"/>
              </a:ext>
            </a:extLst>
          </p:cNvPr>
          <p:cNvSpPr>
            <a:spLocks noGrp="1"/>
          </p:cNvSpPr>
          <p:nvPr>
            <p:ph type="title"/>
          </p:nvPr>
        </p:nvSpPr>
        <p:spPr/>
        <p:txBody>
          <a:bodyPr/>
          <a:lstStyle/>
          <a:p>
            <a:r>
              <a:rPr lang="en-GB" dirty="0"/>
              <a:t>Getting Started with Serials</a:t>
            </a:r>
          </a:p>
        </p:txBody>
      </p:sp>
      <p:sp>
        <p:nvSpPr>
          <p:cNvPr id="6" name="Footer Placeholder 5">
            <a:extLst>
              <a:ext uri="{FF2B5EF4-FFF2-40B4-BE49-F238E27FC236}">
                <a16:creationId xmlns:a16="http://schemas.microsoft.com/office/drawing/2014/main" id="{1AD3495A-26A5-4D56-3D8E-4D1A21B62EE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700C79F0-6B96-E18F-4B06-0BFE69534E02}"/>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4" name="Content Placeholder 10">
            <a:extLst>
              <a:ext uri="{FF2B5EF4-FFF2-40B4-BE49-F238E27FC236}">
                <a16:creationId xmlns:a16="http://schemas.microsoft.com/office/drawing/2014/main" id="{439E556B-7ACC-97E7-BD0A-BD93A0756B24}"/>
              </a:ext>
            </a:extLst>
          </p:cNvPr>
          <p:cNvSpPr>
            <a:spLocks noGrp="1"/>
          </p:cNvSpPr>
          <p:nvPr>
            <p:ph type="body" sz="quarter" idx="14"/>
          </p:nvPr>
        </p:nvSpPr>
        <p:spPr>
          <a:xfrm>
            <a:off x="550864" y="1771093"/>
            <a:ext cx="11171336" cy="4321175"/>
          </a:xfrm>
        </p:spPr>
        <p:txBody>
          <a:bodyPr/>
          <a:lstStyle/>
          <a:p>
            <a:pPr algn="just">
              <a:buClr>
                <a:schemeClr val="bg2"/>
              </a:buClr>
              <a:buFont typeface="Wingdings" panose="05000000000000000000" pitchFamily="2" charset="2"/>
              <a:buChar char="§"/>
            </a:pPr>
            <a:r>
              <a:rPr lang="en-US" i="1" dirty="0">
                <a:latin typeface="+mn-lt"/>
              </a:rPr>
              <a:t>Serial</a:t>
            </a:r>
            <a:r>
              <a:rPr lang="en-US" dirty="0">
                <a:latin typeface="+mn-lt"/>
              </a:rPr>
              <a:t>—An item which is issued in successive parts at intervals and is intended to be continued indefinitely. Polaris divides serial processing into two parts:</a:t>
            </a:r>
          </a:p>
          <a:p>
            <a:pPr marL="628650" lvl="2" indent="-342900" algn="just">
              <a:lnSpc>
                <a:spcPct val="80000"/>
              </a:lnSpc>
              <a:buClr>
                <a:schemeClr val="bg2"/>
              </a:buClr>
            </a:pPr>
            <a:r>
              <a:rPr lang="en-US" i="1" dirty="0">
                <a:latin typeface="+mn-lt"/>
                <a:cs typeface="Arial" pitchFamily="34" charset="0"/>
              </a:rPr>
              <a:t>Subscription</a:t>
            </a:r>
            <a:r>
              <a:rPr lang="en-US" dirty="0">
                <a:latin typeface="+mn-lt"/>
                <a:cs typeface="Arial" pitchFamily="34" charset="0"/>
              </a:rPr>
              <a:t>—One title with many issue records</a:t>
            </a:r>
          </a:p>
          <a:p>
            <a:pPr marL="628650" lvl="2" indent="-342900" algn="just">
              <a:lnSpc>
                <a:spcPct val="80000"/>
              </a:lnSpc>
              <a:buClr>
                <a:schemeClr val="bg2"/>
              </a:buClr>
            </a:pPr>
            <a:r>
              <a:rPr lang="en-US" i="1" dirty="0">
                <a:latin typeface="+mn-lt"/>
                <a:cs typeface="Arial" pitchFamily="34" charset="0"/>
              </a:rPr>
              <a:t>Standing Order (SO)</a:t>
            </a:r>
            <a:r>
              <a:rPr lang="en-US" dirty="0">
                <a:latin typeface="+mn-lt"/>
                <a:cs typeface="Arial" pitchFamily="34" charset="0"/>
              </a:rPr>
              <a:t>—Many unique titles with their own part record</a:t>
            </a:r>
          </a:p>
          <a:p>
            <a:pPr algn="just">
              <a:lnSpc>
                <a:spcPct val="80000"/>
              </a:lnSpc>
              <a:buClr>
                <a:schemeClr val="bg2"/>
              </a:buClr>
              <a:buFont typeface="Wingdings" panose="05000000000000000000" pitchFamily="2" charset="2"/>
              <a:buChar char="§"/>
            </a:pPr>
            <a:r>
              <a:rPr lang="en-US" i="1" dirty="0">
                <a:latin typeface="+mn-lt"/>
              </a:rPr>
              <a:t>SHR</a:t>
            </a:r>
            <a:r>
              <a:rPr lang="en-US" dirty="0">
                <a:latin typeface="+mn-lt"/>
              </a:rPr>
              <a:t>—Serial Holdings Record</a:t>
            </a:r>
          </a:p>
          <a:p>
            <a:pPr algn="just">
              <a:lnSpc>
                <a:spcPct val="80000"/>
              </a:lnSpc>
              <a:buClr>
                <a:schemeClr val="bg2"/>
              </a:buClr>
              <a:buFont typeface="Wingdings" panose="05000000000000000000" pitchFamily="2" charset="2"/>
              <a:buChar char="§"/>
            </a:pPr>
            <a:r>
              <a:rPr lang="en-US" i="1" dirty="0">
                <a:latin typeface="+mn-lt"/>
              </a:rPr>
              <a:t>POLI</a:t>
            </a:r>
            <a:r>
              <a:rPr lang="en-US" dirty="0">
                <a:latin typeface="+mn-lt"/>
              </a:rPr>
              <a:t>—Purchase Order Line Item</a:t>
            </a:r>
          </a:p>
          <a:p>
            <a:pPr algn="just">
              <a:lnSpc>
                <a:spcPct val="80000"/>
              </a:lnSpc>
              <a:buClr>
                <a:schemeClr val="bg2"/>
              </a:buClr>
              <a:buFont typeface="Wingdings" panose="05000000000000000000" pitchFamily="2" charset="2"/>
              <a:buChar char="§"/>
            </a:pPr>
            <a:r>
              <a:rPr lang="en-US" i="1" dirty="0">
                <a:latin typeface="+mn-lt"/>
              </a:rPr>
              <a:t>Publication Pattern</a:t>
            </a:r>
            <a:r>
              <a:rPr lang="en-US" dirty="0">
                <a:latin typeface="+mn-lt"/>
              </a:rPr>
              <a:t>—Enables automatic prediction of subscription issues or SO parts for a serial</a:t>
            </a:r>
            <a:endParaRPr lang="en-US" i="1" dirty="0">
              <a:latin typeface="+mn-lt"/>
            </a:endParaRPr>
          </a:p>
          <a:p>
            <a:pPr algn="just">
              <a:lnSpc>
                <a:spcPct val="80000"/>
              </a:lnSpc>
              <a:buClr>
                <a:schemeClr val="bg2"/>
              </a:buClr>
              <a:buFont typeface="Wingdings" panose="05000000000000000000" pitchFamily="2" charset="2"/>
              <a:buChar char="§"/>
            </a:pPr>
            <a:r>
              <a:rPr lang="en-US" i="1" dirty="0">
                <a:latin typeface="+mn-lt"/>
              </a:rPr>
              <a:t>Enumeration</a:t>
            </a:r>
            <a:r>
              <a:rPr lang="en-US" dirty="0">
                <a:latin typeface="+mn-lt"/>
              </a:rPr>
              <a:t>—Numbering scheme connected to a serial</a:t>
            </a:r>
          </a:p>
          <a:p>
            <a:pPr algn="just">
              <a:lnSpc>
                <a:spcPct val="80000"/>
              </a:lnSpc>
              <a:buClr>
                <a:schemeClr val="bg2"/>
              </a:buClr>
              <a:buFont typeface="Wingdings" panose="05000000000000000000" pitchFamily="2" charset="2"/>
              <a:buChar char="§"/>
            </a:pPr>
            <a:r>
              <a:rPr lang="en-US" i="1" dirty="0">
                <a:latin typeface="+mn-lt"/>
              </a:rPr>
              <a:t>Chronology</a:t>
            </a:r>
            <a:r>
              <a:rPr lang="en-US" dirty="0">
                <a:latin typeface="+mn-lt"/>
              </a:rPr>
              <a:t>—Date(s) when a serial issue or part was published</a:t>
            </a:r>
            <a:r>
              <a:rPr lang="en-US" b="0" dirty="0">
                <a:latin typeface="+mn-lt"/>
                <a:cs typeface="Arial" pitchFamily="34" charset="0"/>
              </a:rPr>
              <a:t>	</a:t>
            </a:r>
            <a:endParaRPr lang="en-US" dirty="0"/>
          </a:p>
          <a:p>
            <a:endParaRPr lang="en-NL" dirty="0"/>
          </a:p>
        </p:txBody>
      </p:sp>
    </p:spTree>
    <p:extLst>
      <p:ext uri="{BB962C8B-B14F-4D97-AF65-F5344CB8AC3E}">
        <p14:creationId xmlns:p14="http://schemas.microsoft.com/office/powerpoint/2010/main" val="88555875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0D0020-8370-EAC3-B690-DAF5C46CE532}"/>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0D6E5ECA-FF22-DEA8-14E2-AEA04EB2464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3308ACB8-23F1-953B-2187-5C41A8FBDD6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27FF5797-CDF7-F97B-8509-737D13224F94}"/>
              </a:ext>
            </a:extLst>
          </p:cNvPr>
          <p:cNvSpPr>
            <a:spLocks noGrp="1"/>
          </p:cNvSpPr>
          <p:nvPr>
            <p:ph type="title"/>
          </p:nvPr>
        </p:nvSpPr>
        <p:spPr>
          <a:xfrm>
            <a:off x="640587" y="368828"/>
            <a:ext cx="10692574" cy="251885"/>
          </a:xfrm>
        </p:spPr>
        <p:txBody>
          <a:bodyPr/>
          <a:lstStyle/>
          <a:p>
            <a:r>
              <a:rPr lang="en-US" dirty="0"/>
              <a:t>Routing Serials Set Up (Client)</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640587" y="3868044"/>
            <a:ext cx="11450673" cy="2427009"/>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To create a new </a:t>
            </a:r>
            <a:r>
              <a:rPr lang="en-US" sz="1500" i="1" dirty="0"/>
              <a:t>Route List</a:t>
            </a:r>
            <a:r>
              <a:rPr lang="en-US" sz="1500" dirty="0"/>
              <a:t>, from the Polaris toolbar, click the </a:t>
            </a:r>
            <a:r>
              <a:rPr lang="en-US" sz="1500" i="1" dirty="0"/>
              <a:t>New</a:t>
            </a:r>
            <a:r>
              <a:rPr lang="en-US" sz="1500" dirty="0"/>
              <a:t> icon and select </a:t>
            </a:r>
            <a:r>
              <a:rPr lang="en-US" sz="1500" i="1" dirty="0"/>
              <a:t>Route List</a:t>
            </a:r>
            <a:r>
              <a:rPr lang="en-US" sz="1500" dirty="0"/>
              <a:t>.</a:t>
            </a:r>
          </a:p>
          <a:p>
            <a:pPr marL="342900" indent="-342900" algn="just">
              <a:lnSpc>
                <a:spcPct val="80000"/>
              </a:lnSpc>
              <a:buClr>
                <a:schemeClr val="bg2"/>
              </a:buClr>
              <a:buFont typeface="Wingdings" panose="05000000000000000000" pitchFamily="2" charset="2"/>
              <a:buChar char="§"/>
            </a:pPr>
            <a:r>
              <a:rPr lang="en-US" sz="1500" dirty="0"/>
              <a:t>Staff can attach one or multiple issues and/or SHRs to a route list by clicking the </a:t>
            </a:r>
            <a:r>
              <a:rPr lang="en-US" sz="1500" i="1" dirty="0"/>
              <a:t>plus</a:t>
            </a:r>
            <a:r>
              <a:rPr lang="en-US" sz="1500" dirty="0"/>
              <a:t> on the </a:t>
            </a:r>
            <a:r>
              <a:rPr lang="en-US" sz="1500" u="sng" dirty="0"/>
              <a:t>first</a:t>
            </a:r>
            <a:r>
              <a:rPr lang="en-US" sz="1500" dirty="0"/>
              <a:t> line-item toolbar.</a:t>
            </a:r>
          </a:p>
          <a:p>
            <a:pPr marL="342900" indent="-342900" algn="just">
              <a:lnSpc>
                <a:spcPct val="80000"/>
              </a:lnSpc>
              <a:buClr>
                <a:schemeClr val="bg2"/>
              </a:buClr>
              <a:buFont typeface="Wingdings" panose="05000000000000000000" pitchFamily="2" charset="2"/>
              <a:buChar char="§"/>
            </a:pPr>
            <a:r>
              <a:rPr lang="en-US" sz="1500" dirty="0"/>
              <a:t>Staff can attach any patron with a patron registration record by clicking on the </a:t>
            </a:r>
            <a:r>
              <a:rPr lang="en-US" sz="1500" i="1" dirty="0"/>
              <a:t>plus</a:t>
            </a:r>
            <a:r>
              <a:rPr lang="en-US" sz="1500" dirty="0"/>
              <a:t> on the </a:t>
            </a:r>
            <a:r>
              <a:rPr lang="en-US" sz="1500" u="sng" dirty="0"/>
              <a:t>second</a:t>
            </a:r>
            <a:r>
              <a:rPr lang="en-US" sz="1500" dirty="0"/>
              <a:t> line-item toolbar .</a:t>
            </a:r>
          </a:p>
          <a:p>
            <a:pPr marL="342900" indent="-342900" algn="just">
              <a:lnSpc>
                <a:spcPct val="80000"/>
              </a:lnSpc>
              <a:buClr>
                <a:schemeClr val="bg2"/>
              </a:buClr>
              <a:buFont typeface="Wingdings" panose="05000000000000000000" pitchFamily="2" charset="2"/>
              <a:buChar char="§"/>
            </a:pPr>
            <a:r>
              <a:rPr lang="en-US" sz="1500" dirty="0"/>
              <a:t>Materials can also be routed to an individual that is not a registered patron or a place by typing in the </a:t>
            </a:r>
            <a:r>
              <a:rPr lang="en-US" sz="1500" i="1" dirty="0"/>
              <a:t>Route to</a:t>
            </a:r>
            <a:r>
              <a:rPr lang="en-US" sz="1500" dirty="0"/>
              <a:t> box.</a:t>
            </a:r>
          </a:p>
          <a:p>
            <a:pPr marL="342900" indent="-342900" algn="just">
              <a:lnSpc>
                <a:spcPct val="80000"/>
              </a:lnSpc>
              <a:buClr>
                <a:schemeClr val="bg2"/>
              </a:buClr>
              <a:buFont typeface="Wingdings" panose="05000000000000000000" pitchFamily="2" charset="2"/>
              <a:buChar char="§"/>
            </a:pPr>
            <a:r>
              <a:rPr lang="en-US" sz="1500" dirty="0"/>
              <a:t>The Route List can be customized on the second view of the </a:t>
            </a:r>
            <a:r>
              <a:rPr lang="en-US" sz="1500" dirty="0" err="1"/>
              <a:t>workform</a:t>
            </a:r>
            <a:r>
              <a:rPr lang="en-US" sz="1500" dirty="0"/>
              <a:t>.</a:t>
            </a:r>
          </a:p>
          <a:p>
            <a:endParaRPr lang="en-US" dirty="0"/>
          </a:p>
          <a:p>
            <a:pPr marL="180000" lvl="1" indent="0">
              <a:buFont typeface="Arial" panose="020B0604020202020204" pitchFamily="34" charset="0"/>
              <a:buNone/>
            </a:pPr>
            <a:endParaRPr lang="en-NL" dirty="0"/>
          </a:p>
        </p:txBody>
      </p:sp>
      <p:pic>
        <p:nvPicPr>
          <p:cNvPr id="8" name="Picture 2" descr="Image of serials route list workform, highlighting new route list icon and new route list member icon">
            <a:extLst>
              <a:ext uri="{FF2B5EF4-FFF2-40B4-BE49-F238E27FC236}">
                <a16:creationId xmlns:a16="http://schemas.microsoft.com/office/drawing/2014/main" id="{33D44C5E-AC90-CD86-98DF-8B64AB87840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86869" y="1021597"/>
            <a:ext cx="3336892" cy="22860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 name="Picture 3" descr="Image of find tool set to search serials holding records by title">
            <a:extLst>
              <a:ext uri="{FF2B5EF4-FFF2-40B4-BE49-F238E27FC236}">
                <a16:creationId xmlns:a16="http://schemas.microsoft.com/office/drawing/2014/main" id="{6BE23168-FDDD-2038-79B1-2AA579228F5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66447" y="1021597"/>
            <a:ext cx="3645485" cy="139719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 name="Picture 4" descr="Image of serials new route list member workform">
            <a:extLst>
              <a:ext uri="{FF2B5EF4-FFF2-40B4-BE49-F238E27FC236}">
                <a16:creationId xmlns:a16="http://schemas.microsoft.com/office/drawing/2014/main" id="{747CF37C-0BB8-0CB0-F69D-667C8788545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61595" y="2069969"/>
            <a:ext cx="2293023" cy="121834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5627674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47238B-8F44-FD88-85C7-F1FBD908152C}"/>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A7DAD6DB-2268-EB20-7F34-C0A91FD906E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8C8D725A-1603-4AC5-D799-B15C20D50E24}"/>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7EE1ABB0-9ACD-05DE-B2AE-19535D961AB7}"/>
              </a:ext>
            </a:extLst>
          </p:cNvPr>
          <p:cNvSpPr>
            <a:spLocks noGrp="1"/>
          </p:cNvSpPr>
          <p:nvPr>
            <p:ph type="title"/>
          </p:nvPr>
        </p:nvSpPr>
        <p:spPr>
          <a:xfrm>
            <a:off x="640587" y="368828"/>
            <a:ext cx="10692574" cy="251885"/>
          </a:xfrm>
        </p:spPr>
        <p:txBody>
          <a:bodyPr/>
          <a:lstStyle/>
          <a:p>
            <a:r>
              <a:rPr lang="en-US" dirty="0"/>
              <a:t>Route Slip Upon Check In</a:t>
            </a: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640587" y="5273109"/>
            <a:ext cx="11450673" cy="183533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A prompt to print the route list will appear in Serials Check In.</a:t>
            </a:r>
          </a:p>
          <a:p>
            <a:pPr marL="342900" indent="-342900" algn="just">
              <a:buClr>
                <a:schemeClr val="bg2"/>
              </a:buClr>
              <a:buFont typeface="Wingdings" panose="05000000000000000000" pitchFamily="2" charset="2"/>
              <a:buChar char="§"/>
            </a:pPr>
            <a:r>
              <a:rPr lang="en-US" sz="1500" dirty="0"/>
              <a:t>When returned, check the title in through circulation to remove the </a:t>
            </a:r>
            <a:r>
              <a:rPr lang="en-US" sz="1500" i="1" dirty="0"/>
              <a:t>Routed</a:t>
            </a:r>
            <a:r>
              <a:rPr lang="en-US" sz="1500" dirty="0"/>
              <a:t> status on the item.</a:t>
            </a:r>
          </a:p>
          <a:p>
            <a:endParaRPr lang="en-US" dirty="0"/>
          </a:p>
          <a:p>
            <a:pPr marL="180000" lvl="1" indent="0">
              <a:buFont typeface="Arial" panose="020B0604020202020204" pitchFamily="34" charset="0"/>
              <a:buNone/>
            </a:pPr>
            <a:endParaRPr lang="en-NL" dirty="0"/>
          </a:p>
        </p:txBody>
      </p:sp>
      <p:pic>
        <p:nvPicPr>
          <p:cNvPr id="3" name="Picture 2" descr="Screenshot of Polaris Leap Print Route Slip">
            <a:extLst>
              <a:ext uri="{FF2B5EF4-FFF2-40B4-BE49-F238E27FC236}">
                <a16:creationId xmlns:a16="http://schemas.microsoft.com/office/drawing/2014/main" id="{64E3B78A-1655-6565-91E0-40748514AE4D}"/>
              </a:ext>
            </a:extLst>
          </p:cNvPr>
          <p:cNvPicPr>
            <a:picLocks noChangeAspect="1"/>
          </p:cNvPicPr>
          <p:nvPr/>
        </p:nvPicPr>
        <p:blipFill>
          <a:blip r:embed="rId2"/>
          <a:stretch>
            <a:fillRect/>
          </a:stretch>
        </p:blipFill>
        <p:spPr>
          <a:xfrm>
            <a:off x="365688" y="1067142"/>
            <a:ext cx="6131859" cy="1767743"/>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Route Slip example">
            <a:extLst>
              <a:ext uri="{FF2B5EF4-FFF2-40B4-BE49-F238E27FC236}">
                <a16:creationId xmlns:a16="http://schemas.microsoft.com/office/drawing/2014/main" id="{9363B71F-508E-2894-C3FC-5DB24083666B}"/>
              </a:ext>
            </a:extLst>
          </p:cNvPr>
          <p:cNvPicPr>
            <a:picLocks noChangeAspect="1"/>
          </p:cNvPicPr>
          <p:nvPr/>
        </p:nvPicPr>
        <p:blipFill>
          <a:blip r:embed="rId3"/>
          <a:stretch>
            <a:fillRect/>
          </a:stretch>
        </p:blipFill>
        <p:spPr>
          <a:xfrm>
            <a:off x="5099197" y="1031985"/>
            <a:ext cx="6580095" cy="382985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03997020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35F6BF-01B5-FA89-8D0C-4C05A048B298}"/>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577F56B9-9E88-F409-2435-E09A1DB7A55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B040301F-1068-DEBB-3FD6-CE4E5E538825}"/>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DCB83255-0A38-0C5A-9850-6D3C911BEB14}"/>
              </a:ext>
            </a:extLst>
          </p:cNvPr>
          <p:cNvSpPr>
            <a:spLocks noGrp="1"/>
          </p:cNvSpPr>
          <p:nvPr>
            <p:ph type="title"/>
          </p:nvPr>
        </p:nvSpPr>
        <p:spPr>
          <a:xfrm>
            <a:off x="640587" y="368828"/>
            <a:ext cx="10692574" cy="251885"/>
          </a:xfrm>
        </p:spPr>
        <p:txBody>
          <a:bodyPr/>
          <a:lstStyle/>
          <a:p>
            <a:r>
              <a:rPr lang="en-US" dirty="0"/>
              <a:t>Printing Serial Labels: Settings</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640587" y="5316797"/>
            <a:ext cx="7772401" cy="78200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lnSpc>
                <a:spcPct val="80000"/>
              </a:lnSpc>
              <a:buClr>
                <a:schemeClr val="bg2"/>
              </a:buClr>
              <a:buFont typeface="Wingdings" panose="05000000000000000000" pitchFamily="2" charset="2"/>
              <a:buChar char="§"/>
            </a:pPr>
            <a:r>
              <a:rPr lang="en-US" sz="1500" dirty="0"/>
              <a:t>Serial labels may be printed one at a time or in batches.</a:t>
            </a:r>
          </a:p>
          <a:p>
            <a:pPr marL="285750" indent="-285750" algn="just">
              <a:lnSpc>
                <a:spcPct val="80000"/>
              </a:lnSpc>
              <a:buClr>
                <a:schemeClr val="bg2"/>
              </a:buClr>
              <a:buFont typeface="Wingdings" panose="05000000000000000000" pitchFamily="2" charset="2"/>
              <a:buChar char="§"/>
            </a:pPr>
            <a:r>
              <a:rPr lang="en-US" sz="1500" dirty="0"/>
              <a:t>Set the </a:t>
            </a:r>
            <a:r>
              <a:rPr lang="en-US" sz="1500" i="1" dirty="0"/>
              <a:t>Label Type</a:t>
            </a:r>
            <a:r>
              <a:rPr lang="en-US" sz="1500" dirty="0"/>
              <a:t> and </a:t>
            </a:r>
            <a:r>
              <a:rPr lang="en-US" sz="1500" i="1" dirty="0"/>
              <a:t>Print Method</a:t>
            </a:r>
            <a:r>
              <a:rPr lang="en-US" sz="1500" dirty="0"/>
              <a:t> from </a:t>
            </a:r>
            <a:r>
              <a:rPr lang="en-US" sz="1500" i="1" dirty="0"/>
              <a:t>Settings</a:t>
            </a:r>
            <a:r>
              <a:rPr lang="en-US" sz="1500" dirty="0"/>
              <a:t>.</a:t>
            </a:r>
          </a:p>
          <a:p>
            <a:pPr marL="285750" indent="-285750" algn="just">
              <a:buClr>
                <a:schemeClr val="bg2"/>
              </a:buClr>
              <a:buFont typeface="Arial" panose="020B0604020202020204" pitchFamily="34" charset="0"/>
              <a:buChar char="•"/>
            </a:pPr>
            <a:endParaRPr lang="en-US" sz="1500" dirty="0"/>
          </a:p>
          <a:p>
            <a:pPr marL="180000" lvl="1" indent="0">
              <a:buFont typeface="Arial" panose="020B0604020202020204" pitchFamily="34" charset="0"/>
              <a:buNone/>
            </a:pPr>
            <a:endParaRPr lang="en-NL" dirty="0"/>
          </a:p>
        </p:txBody>
      </p:sp>
      <p:pic>
        <p:nvPicPr>
          <p:cNvPr id="8" name="Picture 7" descr="Screenshot of Polaris Leap Label options with Label Default and Serials Label Options featured">
            <a:extLst>
              <a:ext uri="{FF2B5EF4-FFF2-40B4-BE49-F238E27FC236}">
                <a16:creationId xmlns:a16="http://schemas.microsoft.com/office/drawing/2014/main" id="{7F11C246-C024-5F88-D794-B389EE5FACA4}"/>
              </a:ext>
            </a:extLst>
          </p:cNvPr>
          <p:cNvPicPr>
            <a:picLocks noChangeAspect="1"/>
          </p:cNvPicPr>
          <p:nvPr/>
        </p:nvPicPr>
        <p:blipFill>
          <a:blip r:embed="rId2"/>
          <a:stretch>
            <a:fillRect/>
          </a:stretch>
        </p:blipFill>
        <p:spPr>
          <a:xfrm>
            <a:off x="913068" y="3203940"/>
            <a:ext cx="7772400" cy="1543532"/>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Settings menu dropdown">
            <a:extLst>
              <a:ext uri="{FF2B5EF4-FFF2-40B4-BE49-F238E27FC236}">
                <a16:creationId xmlns:a16="http://schemas.microsoft.com/office/drawing/2014/main" id="{78EAF847-F542-CD1F-918B-162D9F3315A0}"/>
              </a:ext>
            </a:extLst>
          </p:cNvPr>
          <p:cNvPicPr>
            <a:picLocks noChangeAspect="1"/>
          </p:cNvPicPr>
          <p:nvPr/>
        </p:nvPicPr>
        <p:blipFill>
          <a:blip r:embed="rId3"/>
          <a:stretch>
            <a:fillRect/>
          </a:stretch>
        </p:blipFill>
        <p:spPr>
          <a:xfrm>
            <a:off x="7884395" y="642516"/>
            <a:ext cx="3251200" cy="30734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04880823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DE6DE5-9A72-DB0C-0C16-93A60E26374D}"/>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B6BE96A6-EFF8-3A53-B65B-8F632EC11A30}"/>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A71DFB5E-FCE0-5216-4FF1-CFF493C3D964}"/>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F522F7D0-5CFC-D6DC-DD01-455B79A88CB9}"/>
              </a:ext>
            </a:extLst>
          </p:cNvPr>
          <p:cNvSpPr>
            <a:spLocks noGrp="1"/>
          </p:cNvSpPr>
          <p:nvPr>
            <p:ph type="title"/>
          </p:nvPr>
        </p:nvSpPr>
        <p:spPr>
          <a:xfrm>
            <a:off x="640587" y="368828"/>
            <a:ext cx="10692574" cy="251885"/>
          </a:xfrm>
        </p:spPr>
        <p:txBody>
          <a:bodyPr/>
          <a:lstStyle/>
          <a:p>
            <a:r>
              <a:rPr lang="en-US" dirty="0"/>
              <a:t>Printing Serial Labels</a:t>
            </a: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640587" y="5104685"/>
            <a:ext cx="11450673" cy="124366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If printing in batch, retrieve serial labels from </a:t>
            </a:r>
            <a:r>
              <a:rPr lang="en-US" sz="1500" i="1" dirty="0"/>
              <a:t>Utilities &gt; Label Manager</a:t>
            </a:r>
            <a:r>
              <a:rPr lang="en-US" sz="1500" dirty="0"/>
              <a:t>.</a:t>
            </a:r>
          </a:p>
          <a:p>
            <a:pPr marL="285750" indent="-285750" algn="just">
              <a:buClr>
                <a:schemeClr val="bg2"/>
              </a:buClr>
              <a:buFont typeface="Wingdings" panose="05000000000000000000" pitchFamily="2" charset="2"/>
              <a:buChar char="§"/>
            </a:pPr>
            <a:r>
              <a:rPr lang="en-US" sz="1500" dirty="0"/>
              <a:t>Make any changes as needed and click </a:t>
            </a:r>
            <a:r>
              <a:rPr lang="en-US" sz="1500" i="1" dirty="0"/>
              <a:t>ACTIONS &gt; Print Labels.</a:t>
            </a:r>
            <a:endParaRPr lang="en-US" sz="1500" dirty="0"/>
          </a:p>
          <a:p>
            <a:pPr marL="285750" indent="-285750" algn="just">
              <a:buClr>
                <a:schemeClr val="bg2"/>
              </a:buClr>
              <a:buFont typeface="Wingdings" panose="05000000000000000000" pitchFamily="2" charset="2"/>
              <a:buChar char="§"/>
            </a:pPr>
            <a:r>
              <a:rPr lang="en-US" sz="1500" dirty="0"/>
              <a:t>If printing single labels, the label will pop up for </a:t>
            </a:r>
            <a:r>
              <a:rPr lang="en-US" sz="1500" u="sng" dirty="0"/>
              <a:t>each</a:t>
            </a:r>
            <a:r>
              <a:rPr lang="en-US" sz="1500" dirty="0"/>
              <a:t> checked in serial issue.</a:t>
            </a:r>
          </a:p>
          <a:p>
            <a:endParaRPr lang="en-US" sz="1800" dirty="0"/>
          </a:p>
          <a:p>
            <a:endParaRPr lang="en-US" dirty="0"/>
          </a:p>
          <a:p>
            <a:pPr marL="180000" lvl="1" indent="0">
              <a:buFont typeface="Arial" panose="020B0604020202020204" pitchFamily="34" charset="0"/>
              <a:buNone/>
            </a:pPr>
            <a:endParaRPr lang="en-NL" dirty="0"/>
          </a:p>
        </p:txBody>
      </p:sp>
      <p:pic>
        <p:nvPicPr>
          <p:cNvPr id="3" name="Picture 2" descr="Screenshot of Polaris Leap Utilities &gt; Label Manager menu dropdown">
            <a:extLst>
              <a:ext uri="{FF2B5EF4-FFF2-40B4-BE49-F238E27FC236}">
                <a16:creationId xmlns:a16="http://schemas.microsoft.com/office/drawing/2014/main" id="{2E844B93-C5C8-4B36-7D6C-9FBC5BA4ACC8}"/>
              </a:ext>
            </a:extLst>
          </p:cNvPr>
          <p:cNvPicPr>
            <a:picLocks noChangeAspect="1"/>
          </p:cNvPicPr>
          <p:nvPr/>
        </p:nvPicPr>
        <p:blipFill>
          <a:blip r:embed="rId2"/>
          <a:stretch>
            <a:fillRect/>
          </a:stretch>
        </p:blipFill>
        <p:spPr>
          <a:xfrm>
            <a:off x="8798712" y="1812074"/>
            <a:ext cx="2707488" cy="3883553"/>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Label Manager">
            <a:extLst>
              <a:ext uri="{FF2B5EF4-FFF2-40B4-BE49-F238E27FC236}">
                <a16:creationId xmlns:a16="http://schemas.microsoft.com/office/drawing/2014/main" id="{957BD96F-0A3D-38C2-72B8-91633F1C3C98}"/>
              </a:ext>
            </a:extLst>
          </p:cNvPr>
          <p:cNvPicPr>
            <a:picLocks noChangeAspect="1"/>
          </p:cNvPicPr>
          <p:nvPr/>
        </p:nvPicPr>
        <p:blipFill>
          <a:blip r:embed="rId3"/>
          <a:stretch>
            <a:fillRect/>
          </a:stretch>
        </p:blipFill>
        <p:spPr>
          <a:xfrm>
            <a:off x="852943" y="1139096"/>
            <a:ext cx="7772400" cy="351583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0128132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B1A27D-D9F6-0FD7-D06F-A96F8DAF81C6}"/>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F5C57787-C573-8971-7F4A-AEB3C650972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CBD85C4E-7D2A-8F4C-77D5-38FF24C7876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57B442B7-3AC4-BD27-0E5C-F351AE723FDA}"/>
              </a:ext>
            </a:extLst>
          </p:cNvPr>
          <p:cNvSpPr>
            <a:spLocks noGrp="1"/>
          </p:cNvSpPr>
          <p:nvPr>
            <p:ph type="title"/>
          </p:nvPr>
        </p:nvSpPr>
        <p:spPr>
          <a:xfrm>
            <a:off x="640587" y="368828"/>
            <a:ext cx="10692574" cy="251885"/>
          </a:xfrm>
        </p:spPr>
        <p:txBody>
          <a:bodyPr/>
          <a:lstStyle/>
          <a:p>
            <a:r>
              <a:rPr lang="en-US" dirty="0"/>
              <a:t>Managing Publication Pattern Changes</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4452793" y="1647622"/>
            <a:ext cx="10225621" cy="1745691"/>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Use the Find Tool to locate the Serial Holdings Record.</a:t>
            </a:r>
          </a:p>
          <a:p>
            <a:pPr marL="285750" indent="-285750" algn="just">
              <a:buClr>
                <a:schemeClr val="bg2"/>
              </a:buClr>
              <a:buFont typeface="Wingdings" panose="05000000000000000000" pitchFamily="2" charset="2"/>
              <a:buChar char="§"/>
            </a:pPr>
            <a:r>
              <a:rPr lang="en-US" sz="1500" dirty="0"/>
              <a:t>Open the SHR.</a:t>
            </a:r>
          </a:p>
          <a:p>
            <a:pPr marL="285750" indent="-285750" algn="just">
              <a:buClr>
                <a:schemeClr val="bg2"/>
              </a:buClr>
              <a:buFont typeface="Wingdings" panose="05000000000000000000" pitchFamily="2" charset="2"/>
              <a:buChar char="§"/>
            </a:pPr>
            <a:r>
              <a:rPr lang="en-US" sz="1500" dirty="0"/>
              <a:t>Scroll down and add the new pattern using </a:t>
            </a:r>
            <a:r>
              <a:rPr lang="en-US" sz="1500" i="1" dirty="0"/>
              <a:t>+NEW PATTERN</a:t>
            </a:r>
            <a:r>
              <a:rPr lang="en-US" sz="1500" dirty="0"/>
              <a:t>.</a:t>
            </a:r>
          </a:p>
          <a:p>
            <a:pPr marL="180000" lvl="1" indent="0">
              <a:buFont typeface="Arial" panose="020B0604020202020204" pitchFamily="34" charset="0"/>
              <a:buNone/>
            </a:pPr>
            <a:endParaRPr lang="en-NL" dirty="0"/>
          </a:p>
        </p:txBody>
      </p:sp>
      <p:pic>
        <p:nvPicPr>
          <p:cNvPr id="8" name="Picture 7" descr="Screenshot of Polaris Leap Find Tool - Serial Holdings Record">
            <a:extLst>
              <a:ext uri="{FF2B5EF4-FFF2-40B4-BE49-F238E27FC236}">
                <a16:creationId xmlns:a16="http://schemas.microsoft.com/office/drawing/2014/main" id="{864FA928-74A0-9504-E93F-DCC04BD7B1B6}"/>
              </a:ext>
            </a:extLst>
          </p:cNvPr>
          <p:cNvPicPr>
            <a:picLocks noChangeAspect="1"/>
          </p:cNvPicPr>
          <p:nvPr/>
        </p:nvPicPr>
        <p:blipFill>
          <a:blip r:embed="rId2"/>
          <a:stretch>
            <a:fillRect/>
          </a:stretch>
        </p:blipFill>
        <p:spPr>
          <a:xfrm>
            <a:off x="365688" y="1407090"/>
            <a:ext cx="3453277" cy="2344675"/>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SHR with +NEW PATTERN featured">
            <a:extLst>
              <a:ext uri="{FF2B5EF4-FFF2-40B4-BE49-F238E27FC236}">
                <a16:creationId xmlns:a16="http://schemas.microsoft.com/office/drawing/2014/main" id="{660C4958-CD16-F8EA-3B01-B3D1822ACB26}"/>
              </a:ext>
            </a:extLst>
          </p:cNvPr>
          <p:cNvPicPr>
            <a:picLocks noChangeAspect="1"/>
          </p:cNvPicPr>
          <p:nvPr/>
        </p:nvPicPr>
        <p:blipFill>
          <a:blip r:embed="rId3"/>
          <a:stretch>
            <a:fillRect/>
          </a:stretch>
        </p:blipFill>
        <p:spPr>
          <a:xfrm>
            <a:off x="1177925" y="3968972"/>
            <a:ext cx="9400427" cy="180372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8191946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76738A-B25F-530C-4238-A13B32F6E6F3}"/>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777809A5-E9A1-BB3E-80CD-00C57CB39CA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79EEE3CE-3B9C-8064-CB38-9819B3650E3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4CCA37AC-87B4-5910-BF7A-AF08F3668653}"/>
              </a:ext>
            </a:extLst>
          </p:cNvPr>
          <p:cNvSpPr>
            <a:spLocks noGrp="1"/>
          </p:cNvSpPr>
          <p:nvPr>
            <p:ph type="title"/>
          </p:nvPr>
        </p:nvSpPr>
        <p:spPr>
          <a:xfrm>
            <a:off x="640587" y="368828"/>
            <a:ext cx="10692574" cy="251885"/>
          </a:xfrm>
        </p:spPr>
        <p:txBody>
          <a:bodyPr/>
          <a:lstStyle/>
          <a:p>
            <a:r>
              <a:rPr lang="en-US" dirty="0"/>
              <a:t>Managing Publication Patterns</a:t>
            </a: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640587" y="5639174"/>
            <a:ext cx="4999323" cy="40744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Add the new publication pattern as before.</a:t>
            </a:r>
          </a:p>
          <a:p>
            <a:pPr marL="180000" lvl="1" indent="0">
              <a:buFont typeface="Arial" panose="020B0604020202020204" pitchFamily="34" charset="0"/>
              <a:buNone/>
            </a:pPr>
            <a:endParaRPr lang="en-NL" dirty="0"/>
          </a:p>
        </p:txBody>
      </p:sp>
      <p:pic>
        <p:nvPicPr>
          <p:cNvPr id="3" name="Picture 2" descr="Screenshot of Polaris Leap New Publication Pattern">
            <a:extLst>
              <a:ext uri="{FF2B5EF4-FFF2-40B4-BE49-F238E27FC236}">
                <a16:creationId xmlns:a16="http://schemas.microsoft.com/office/drawing/2014/main" id="{79705217-8DE6-16F5-353E-0EC5E691390F}"/>
              </a:ext>
            </a:extLst>
          </p:cNvPr>
          <p:cNvPicPr>
            <a:picLocks noChangeAspect="1"/>
          </p:cNvPicPr>
          <p:nvPr/>
        </p:nvPicPr>
        <p:blipFill>
          <a:blip r:embed="rId2"/>
          <a:stretch>
            <a:fillRect/>
          </a:stretch>
        </p:blipFill>
        <p:spPr>
          <a:xfrm>
            <a:off x="365688" y="1047225"/>
            <a:ext cx="7772400" cy="2381775"/>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Designation with Start Date featured">
            <a:extLst>
              <a:ext uri="{FF2B5EF4-FFF2-40B4-BE49-F238E27FC236}">
                <a16:creationId xmlns:a16="http://schemas.microsoft.com/office/drawing/2014/main" id="{EC983A38-7D93-73F1-F5D3-61E961DC2DC8}"/>
              </a:ext>
            </a:extLst>
          </p:cNvPr>
          <p:cNvPicPr>
            <a:picLocks noChangeAspect="1"/>
          </p:cNvPicPr>
          <p:nvPr/>
        </p:nvPicPr>
        <p:blipFill>
          <a:blip r:embed="rId3"/>
          <a:stretch>
            <a:fillRect/>
          </a:stretch>
        </p:blipFill>
        <p:spPr>
          <a:xfrm>
            <a:off x="1851212" y="2238112"/>
            <a:ext cx="7772400" cy="3099324"/>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example publication pattern">
            <a:extLst>
              <a:ext uri="{FF2B5EF4-FFF2-40B4-BE49-F238E27FC236}">
                <a16:creationId xmlns:a16="http://schemas.microsoft.com/office/drawing/2014/main" id="{E15E2958-3505-CC64-0F0C-89C8299EF809}"/>
              </a:ext>
            </a:extLst>
          </p:cNvPr>
          <p:cNvPicPr>
            <a:picLocks noChangeAspect="1"/>
          </p:cNvPicPr>
          <p:nvPr/>
        </p:nvPicPr>
        <p:blipFill>
          <a:blip r:embed="rId4"/>
          <a:stretch>
            <a:fillRect/>
          </a:stretch>
        </p:blipFill>
        <p:spPr>
          <a:xfrm>
            <a:off x="7661112" y="1712788"/>
            <a:ext cx="3349170" cy="433382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60634508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3F9813-0272-5B05-23FB-50E5A49CBCC2}"/>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8E0B42EF-5D78-2BCA-3463-99A50E01FA09}"/>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00F9AAEC-5CBE-18B2-FBB3-51FC55DC52B2}"/>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E88AA425-A7DC-AE69-6057-32CD1815E2C9}"/>
              </a:ext>
            </a:extLst>
          </p:cNvPr>
          <p:cNvSpPr>
            <a:spLocks noGrp="1"/>
          </p:cNvSpPr>
          <p:nvPr>
            <p:ph type="title"/>
          </p:nvPr>
        </p:nvSpPr>
        <p:spPr>
          <a:xfrm>
            <a:off x="640587" y="368828"/>
            <a:ext cx="10692574" cy="251885"/>
          </a:xfrm>
        </p:spPr>
        <p:txBody>
          <a:bodyPr/>
          <a:lstStyle/>
          <a:p>
            <a:r>
              <a:rPr lang="en-US" dirty="0"/>
              <a:t>Managing Publication Patterns</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640587" y="1075770"/>
            <a:ext cx="11081613" cy="1342907"/>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Then, go back to the SHR and </a:t>
            </a:r>
            <a:r>
              <a:rPr lang="en-US" sz="1500" i="1" dirty="0"/>
              <a:t>REFRESH.</a:t>
            </a:r>
          </a:p>
          <a:p>
            <a:pPr marL="285750" indent="-285750" algn="just">
              <a:buClr>
                <a:schemeClr val="bg2"/>
              </a:buClr>
              <a:buFont typeface="Wingdings" panose="05000000000000000000" pitchFamily="2" charset="2"/>
              <a:buChar char="§"/>
            </a:pPr>
            <a:r>
              <a:rPr lang="en-US" sz="1500" dirty="0"/>
              <a:t>Now close the previous pattern.</a:t>
            </a:r>
          </a:p>
          <a:p>
            <a:pPr marL="285750" indent="-285750" algn="just">
              <a:buClr>
                <a:schemeClr val="bg2"/>
              </a:buClr>
              <a:buFont typeface="Wingdings" panose="05000000000000000000" pitchFamily="2" charset="2"/>
              <a:buChar char="§"/>
            </a:pPr>
            <a:r>
              <a:rPr lang="en-US" sz="1500" dirty="0"/>
              <a:t>You will now have the previous predicted issues run up until the close date, and then the new pub pattern predictions will start.</a:t>
            </a:r>
          </a:p>
          <a:p>
            <a:pPr marL="180000" lvl="1" indent="0">
              <a:buFont typeface="Arial" panose="020B0604020202020204" pitchFamily="34" charset="0"/>
              <a:buNone/>
            </a:pPr>
            <a:endParaRPr lang="en-NL" dirty="0"/>
          </a:p>
        </p:txBody>
      </p:sp>
      <p:pic>
        <p:nvPicPr>
          <p:cNvPr id="8" name="Picture 7" descr="Screenshot of Polaris Leap Publication Patterns">
            <a:extLst>
              <a:ext uri="{FF2B5EF4-FFF2-40B4-BE49-F238E27FC236}">
                <a16:creationId xmlns:a16="http://schemas.microsoft.com/office/drawing/2014/main" id="{343DC2DF-6DA9-230B-B00C-912AD3EE665F}"/>
              </a:ext>
            </a:extLst>
          </p:cNvPr>
          <p:cNvPicPr>
            <a:picLocks noChangeAspect="1"/>
          </p:cNvPicPr>
          <p:nvPr/>
        </p:nvPicPr>
        <p:blipFill>
          <a:blip r:embed="rId2"/>
          <a:stretch>
            <a:fillRect/>
          </a:stretch>
        </p:blipFill>
        <p:spPr>
          <a:xfrm>
            <a:off x="491194" y="2873735"/>
            <a:ext cx="9008336" cy="2151529"/>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Close Publication popup">
            <a:extLst>
              <a:ext uri="{FF2B5EF4-FFF2-40B4-BE49-F238E27FC236}">
                <a16:creationId xmlns:a16="http://schemas.microsoft.com/office/drawing/2014/main" id="{B7A4058F-825B-DBF0-EAF5-83F5C2ACE9A4}"/>
              </a:ext>
            </a:extLst>
          </p:cNvPr>
          <p:cNvPicPr>
            <a:picLocks noChangeAspect="1"/>
          </p:cNvPicPr>
          <p:nvPr/>
        </p:nvPicPr>
        <p:blipFill>
          <a:blip r:embed="rId3"/>
          <a:stretch>
            <a:fillRect/>
          </a:stretch>
        </p:blipFill>
        <p:spPr>
          <a:xfrm>
            <a:off x="4154488" y="3187499"/>
            <a:ext cx="7772400" cy="259473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5898844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2767D7-3F7E-EA6D-5ABE-0AEE7E0AF414}"/>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CCB8A3DD-98E5-5B69-2E82-C40A36A53B9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F490D1D5-3BA8-4F8F-6684-3A7887F0B33F}"/>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B11F6B53-189E-0A53-257B-2CD0F5535C44}"/>
              </a:ext>
            </a:extLst>
          </p:cNvPr>
          <p:cNvSpPr>
            <a:spLocks noGrp="1"/>
          </p:cNvSpPr>
          <p:nvPr>
            <p:ph type="title"/>
          </p:nvPr>
        </p:nvSpPr>
        <p:spPr>
          <a:xfrm>
            <a:off x="640587" y="368828"/>
            <a:ext cx="10692574" cy="251885"/>
          </a:xfrm>
        </p:spPr>
        <p:txBody>
          <a:bodyPr/>
          <a:lstStyle/>
          <a:p>
            <a:r>
              <a:rPr lang="en-US" dirty="0"/>
              <a:t>Claim Alert List</a:t>
            </a: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640588" y="1201435"/>
            <a:ext cx="6489262" cy="512097"/>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Access the </a:t>
            </a:r>
            <a:r>
              <a:rPr lang="en-US" sz="1500" i="1" dirty="0"/>
              <a:t>Claim Alert List</a:t>
            </a:r>
            <a:r>
              <a:rPr lang="en-US" sz="1500" dirty="0"/>
              <a:t> under </a:t>
            </a:r>
            <a:r>
              <a:rPr lang="en-US" sz="1500" i="1" dirty="0"/>
              <a:t>Utilities.</a:t>
            </a:r>
            <a:r>
              <a:rPr lang="en-US" sz="1500" dirty="0"/>
              <a:t> </a:t>
            </a:r>
          </a:p>
          <a:p>
            <a:pPr marL="342900" indent="-342900">
              <a:buClr>
                <a:schemeClr val="bg2"/>
              </a:buClr>
              <a:buFont typeface="Wingdings" panose="05000000000000000000" pitchFamily="2" charset="2"/>
              <a:buChar char="§"/>
            </a:pPr>
            <a:endParaRPr lang="en-US" sz="1500" dirty="0"/>
          </a:p>
          <a:p>
            <a:pPr lvl="1">
              <a:buClr>
                <a:schemeClr val="bg2"/>
              </a:buClr>
              <a:buFont typeface="Wingdings" panose="05000000000000000000" pitchFamily="2" charset="2"/>
              <a:buChar char="§"/>
            </a:pPr>
            <a:endParaRPr lang="en-NL" dirty="0"/>
          </a:p>
        </p:txBody>
      </p:sp>
      <p:pic>
        <p:nvPicPr>
          <p:cNvPr id="3" name="Picture 2" descr="Screenshot of Polaris Leap Utilities &gt; Claim Alert List menu dropdown">
            <a:extLst>
              <a:ext uri="{FF2B5EF4-FFF2-40B4-BE49-F238E27FC236}">
                <a16:creationId xmlns:a16="http://schemas.microsoft.com/office/drawing/2014/main" id="{5F2A8D3C-85FE-646F-8BE2-CD9339B79BAB}"/>
              </a:ext>
            </a:extLst>
          </p:cNvPr>
          <p:cNvPicPr>
            <a:picLocks noChangeAspect="1"/>
          </p:cNvPicPr>
          <p:nvPr/>
        </p:nvPicPr>
        <p:blipFill>
          <a:blip r:embed="rId2"/>
          <a:stretch>
            <a:fillRect/>
          </a:stretch>
        </p:blipFill>
        <p:spPr>
          <a:xfrm>
            <a:off x="9137515" y="293747"/>
            <a:ext cx="2683821" cy="4124138"/>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Claim Alert List">
            <a:extLst>
              <a:ext uri="{FF2B5EF4-FFF2-40B4-BE49-F238E27FC236}">
                <a16:creationId xmlns:a16="http://schemas.microsoft.com/office/drawing/2014/main" id="{4944D1BC-7B70-951D-DACF-1C6EB07EAEC6}"/>
              </a:ext>
            </a:extLst>
          </p:cNvPr>
          <p:cNvPicPr>
            <a:picLocks noChangeAspect="1"/>
          </p:cNvPicPr>
          <p:nvPr/>
        </p:nvPicPr>
        <p:blipFill>
          <a:blip r:embed="rId3"/>
          <a:stretch>
            <a:fillRect/>
          </a:stretch>
        </p:blipFill>
        <p:spPr>
          <a:xfrm>
            <a:off x="365687" y="1916508"/>
            <a:ext cx="8771827" cy="371677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1249597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E61B8E-5FC5-7BE7-11A2-C163FD6B0E02}"/>
            </a:ext>
          </a:extLst>
        </p:cNvPr>
        <p:cNvGrpSpPr/>
        <p:nvPr/>
      </p:nvGrpSpPr>
      <p:grpSpPr>
        <a:xfrm>
          <a:off x="0" y="0"/>
          <a:ext cx="0" cy="0"/>
          <a:chOff x="0" y="0"/>
          <a:chExt cx="0" cy="0"/>
        </a:xfrm>
      </p:grpSpPr>
      <p:sp>
        <p:nvSpPr>
          <p:cNvPr id="6" name="Footer Placeholder 5">
            <a:extLst>
              <a:ext uri="{FF2B5EF4-FFF2-40B4-BE49-F238E27FC236}">
                <a16:creationId xmlns:a16="http://schemas.microsoft.com/office/drawing/2014/main" id="{69329A0A-EED7-8217-27B1-F14E121ABA4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7F3C8685-17A4-DBC1-AE34-0CCDAFE7958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Title 4">
            <a:extLst>
              <a:ext uri="{FF2B5EF4-FFF2-40B4-BE49-F238E27FC236}">
                <a16:creationId xmlns:a16="http://schemas.microsoft.com/office/drawing/2014/main" id="{DE2844F1-C8BB-7F8D-AACE-C87327B2310D}"/>
              </a:ext>
            </a:extLst>
          </p:cNvPr>
          <p:cNvSpPr>
            <a:spLocks noGrp="1"/>
          </p:cNvSpPr>
          <p:nvPr>
            <p:ph type="title"/>
          </p:nvPr>
        </p:nvSpPr>
        <p:spPr>
          <a:xfrm>
            <a:off x="640587" y="368828"/>
            <a:ext cx="10692574" cy="251885"/>
          </a:xfrm>
        </p:spPr>
        <p:txBody>
          <a:bodyPr/>
          <a:lstStyle/>
          <a:p>
            <a:r>
              <a:rPr lang="en-US" dirty="0"/>
              <a:t>Claim Alert List</a:t>
            </a: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640587" y="4902583"/>
            <a:ext cx="11450673" cy="128940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Click the checkbox beside the issue to claim and select </a:t>
            </a:r>
            <a:r>
              <a:rPr lang="en-US" sz="1500" i="1" dirty="0"/>
              <a:t>CLAIM.</a:t>
            </a:r>
            <a:endParaRPr lang="en-US" sz="1500" dirty="0"/>
          </a:p>
          <a:p>
            <a:pPr marL="285750" indent="-285750" algn="just">
              <a:buClr>
                <a:schemeClr val="bg2"/>
              </a:buClr>
              <a:buFont typeface="Wingdings" panose="05000000000000000000" pitchFamily="2" charset="2"/>
              <a:buChar char="§"/>
            </a:pPr>
            <a:r>
              <a:rPr lang="en-US" sz="1500" dirty="0"/>
              <a:t>Select </a:t>
            </a:r>
            <a:r>
              <a:rPr lang="en-US" sz="1500" i="1" dirty="0"/>
              <a:t>YES</a:t>
            </a:r>
            <a:r>
              <a:rPr lang="en-US" sz="1500" dirty="0"/>
              <a:t> to confirm.</a:t>
            </a:r>
          </a:p>
          <a:p>
            <a:pPr marL="285750" indent="-285750" algn="just">
              <a:buClr>
                <a:schemeClr val="bg2"/>
              </a:buClr>
              <a:buFont typeface="Wingdings" panose="05000000000000000000" pitchFamily="2" charset="2"/>
              <a:buChar char="§"/>
            </a:pPr>
            <a:r>
              <a:rPr lang="en-US" sz="1500" dirty="0"/>
              <a:t>You may also enter a reason or note before selecting </a:t>
            </a:r>
            <a:r>
              <a:rPr lang="en-US" sz="1500" i="1" dirty="0"/>
              <a:t>CLAIM.</a:t>
            </a:r>
            <a:endParaRPr lang="en-US" sz="1500" dirty="0"/>
          </a:p>
          <a:p>
            <a:pPr marL="180000" lvl="1" indent="0">
              <a:buFont typeface="Arial" panose="020B0604020202020204" pitchFamily="34" charset="0"/>
              <a:buNone/>
            </a:pPr>
            <a:endParaRPr lang="en-NL" dirty="0"/>
          </a:p>
        </p:txBody>
      </p:sp>
      <p:pic>
        <p:nvPicPr>
          <p:cNvPr id="8" name="Picture 7" descr="Screenshot of Polaris Leap Claim Alert list with checkbox and CLAIM featured">
            <a:extLst>
              <a:ext uri="{FF2B5EF4-FFF2-40B4-BE49-F238E27FC236}">
                <a16:creationId xmlns:a16="http://schemas.microsoft.com/office/drawing/2014/main" id="{BEF99EDB-D44A-B600-5B85-0972FB7E16B6}"/>
              </a:ext>
            </a:extLst>
          </p:cNvPr>
          <p:cNvPicPr>
            <a:picLocks noChangeAspect="1"/>
          </p:cNvPicPr>
          <p:nvPr/>
        </p:nvPicPr>
        <p:blipFill>
          <a:blip r:embed="rId2"/>
          <a:stretch>
            <a:fillRect/>
          </a:stretch>
        </p:blipFill>
        <p:spPr>
          <a:xfrm>
            <a:off x="365688" y="1121095"/>
            <a:ext cx="7772400" cy="2384105"/>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Claim Issue/Part popup confirmation">
            <a:extLst>
              <a:ext uri="{FF2B5EF4-FFF2-40B4-BE49-F238E27FC236}">
                <a16:creationId xmlns:a16="http://schemas.microsoft.com/office/drawing/2014/main" id="{D515DD9C-8160-9C68-C420-3927558F3B06}"/>
              </a:ext>
            </a:extLst>
          </p:cNvPr>
          <p:cNvPicPr>
            <a:picLocks noChangeAspect="1"/>
          </p:cNvPicPr>
          <p:nvPr/>
        </p:nvPicPr>
        <p:blipFill>
          <a:blip r:embed="rId3"/>
          <a:stretch>
            <a:fillRect/>
          </a:stretch>
        </p:blipFill>
        <p:spPr>
          <a:xfrm>
            <a:off x="2291890" y="863038"/>
            <a:ext cx="3784600" cy="2400300"/>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Claim Issue/Part Reason and Note box with CLAIM featured">
            <a:extLst>
              <a:ext uri="{FF2B5EF4-FFF2-40B4-BE49-F238E27FC236}">
                <a16:creationId xmlns:a16="http://schemas.microsoft.com/office/drawing/2014/main" id="{2F61487A-3F3A-A155-E419-94A7221E3F4A}"/>
              </a:ext>
            </a:extLst>
          </p:cNvPr>
          <p:cNvPicPr>
            <a:picLocks noChangeAspect="1"/>
          </p:cNvPicPr>
          <p:nvPr/>
        </p:nvPicPr>
        <p:blipFill>
          <a:blip r:embed="rId4"/>
          <a:stretch>
            <a:fillRect/>
          </a:stretch>
        </p:blipFill>
        <p:spPr>
          <a:xfrm>
            <a:off x="5797274" y="1310713"/>
            <a:ext cx="5774018" cy="3086475"/>
          </a:xfrm>
          <a:prstGeom prst="rect">
            <a:avLst/>
          </a:prstGeom>
          <a:ln>
            <a:noFill/>
          </a:ln>
          <a:effectLst>
            <a:outerShdw blurRad="292100" dist="139700" dir="2700000" algn="tl" rotWithShape="0">
              <a:srgbClr val="333333">
                <a:alpha val="65000"/>
              </a:srgbClr>
            </a:outerShdw>
          </a:effectLst>
        </p:spPr>
      </p:pic>
      <p:pic>
        <p:nvPicPr>
          <p:cNvPr id="12" name="Picture 11" descr="Screenshot of Polaris Leap Claim is successful message">
            <a:extLst>
              <a:ext uri="{FF2B5EF4-FFF2-40B4-BE49-F238E27FC236}">
                <a16:creationId xmlns:a16="http://schemas.microsoft.com/office/drawing/2014/main" id="{68E7E7E3-0503-3ED5-27D6-8C69D560438E}"/>
              </a:ext>
            </a:extLst>
          </p:cNvPr>
          <p:cNvPicPr>
            <a:picLocks noChangeAspect="1"/>
          </p:cNvPicPr>
          <p:nvPr/>
        </p:nvPicPr>
        <p:blipFill>
          <a:blip r:embed="rId5"/>
          <a:stretch>
            <a:fillRect/>
          </a:stretch>
        </p:blipFill>
        <p:spPr>
          <a:xfrm>
            <a:off x="1043267" y="3447782"/>
            <a:ext cx="5372100" cy="7747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61331059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1CC29C-77EE-4DD6-F209-E699874EEE01}"/>
              </a:ext>
              <a:ext uri="{C183D7F6-B498-43B3-948B-1728B52AA6E4}">
                <adec:decorative xmlns:adec="http://schemas.microsoft.com/office/drawing/2017/decorative" val="1"/>
              </a:ext>
            </a:extLst>
          </p:cNvPr>
          <p:cNvPicPr>
            <a:picLocks noChangeAspect="1"/>
          </p:cNvPicPr>
          <p:nvPr/>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4" name="**COMPOUND SHAPE CUT OUT**">
            <a:extLst>
              <a:ext uri="{FF2B5EF4-FFF2-40B4-BE49-F238E27FC236}">
                <a16:creationId xmlns:a16="http://schemas.microsoft.com/office/drawing/2014/main" id="{D335494C-6F03-D4C8-0509-C5019708D09C}"/>
              </a:ext>
            </a:extLst>
          </p:cNvPr>
          <p:cNvSpPr/>
          <p:nvPr/>
        </p:nvSpPr>
        <p:spPr>
          <a:xfrm>
            <a:off x="5342592" y="438620"/>
            <a:ext cx="1506816" cy="271318"/>
          </a:xfrm>
          <a:custGeom>
            <a:avLst/>
            <a:gdLst>
              <a:gd name="connsiteX0" fmla="*/ 1025010 w 1290758"/>
              <a:gd name="connsiteY0" fmla="*/ 157165 h 232414"/>
              <a:gd name="connsiteX1" fmla="*/ 1014533 w 1290758"/>
              <a:gd name="connsiteY1" fmla="*/ 160023 h 232414"/>
              <a:gd name="connsiteX2" fmla="*/ 1001198 w 1290758"/>
              <a:gd name="connsiteY2" fmla="*/ 160023 h 232414"/>
              <a:gd name="connsiteX3" fmla="*/ 984053 w 1290758"/>
              <a:gd name="connsiteY3" fmla="*/ 173358 h 232414"/>
              <a:gd name="connsiteX4" fmla="*/ 1001198 w 1290758"/>
              <a:gd name="connsiteY4" fmla="*/ 187646 h 232414"/>
              <a:gd name="connsiteX5" fmla="*/ 1025010 w 1290758"/>
              <a:gd name="connsiteY5" fmla="*/ 165738 h 232414"/>
              <a:gd name="connsiteX6" fmla="*/ 607816 w 1290758"/>
              <a:gd name="connsiteY6" fmla="*/ 157165 h 232414"/>
              <a:gd name="connsiteX7" fmla="*/ 597339 w 1290758"/>
              <a:gd name="connsiteY7" fmla="*/ 160023 h 232414"/>
              <a:gd name="connsiteX8" fmla="*/ 584004 w 1290758"/>
              <a:gd name="connsiteY8" fmla="*/ 160023 h 232414"/>
              <a:gd name="connsiteX9" fmla="*/ 566859 w 1290758"/>
              <a:gd name="connsiteY9" fmla="*/ 173358 h 232414"/>
              <a:gd name="connsiteX10" fmla="*/ 584004 w 1290758"/>
              <a:gd name="connsiteY10" fmla="*/ 187646 h 232414"/>
              <a:gd name="connsiteX11" fmla="*/ 607816 w 1290758"/>
              <a:gd name="connsiteY11" fmla="*/ 165738 h 232414"/>
              <a:gd name="connsiteX12" fmla="*/ 182050 w 1290758"/>
              <a:gd name="connsiteY12" fmla="*/ 116207 h 232414"/>
              <a:gd name="connsiteX13" fmla="*/ 210625 w 1290758"/>
              <a:gd name="connsiteY13" fmla="*/ 163833 h 232414"/>
              <a:gd name="connsiteX14" fmla="*/ 91563 w 1290758"/>
              <a:gd name="connsiteY14" fmla="*/ 232414 h 232414"/>
              <a:gd name="connsiteX15" fmla="*/ 78228 w 1290758"/>
              <a:gd name="connsiteY15" fmla="*/ 213364 h 232414"/>
              <a:gd name="connsiteX16" fmla="*/ 64893 w 1290758"/>
              <a:gd name="connsiteY16" fmla="*/ 183836 h 232414"/>
              <a:gd name="connsiteX17" fmla="*/ 182050 w 1290758"/>
              <a:gd name="connsiteY17" fmla="*/ 116207 h 232414"/>
              <a:gd name="connsiteX18" fmla="*/ 1226941 w 1290758"/>
              <a:gd name="connsiteY18" fmla="*/ 113349 h 232414"/>
              <a:gd name="connsiteX19" fmla="*/ 1199318 w 1290758"/>
              <a:gd name="connsiteY19" fmla="*/ 135257 h 232414"/>
              <a:gd name="connsiteX20" fmla="*/ 1253611 w 1290758"/>
              <a:gd name="connsiteY20" fmla="*/ 135257 h 232414"/>
              <a:gd name="connsiteX21" fmla="*/ 1226941 w 1290758"/>
              <a:gd name="connsiteY21" fmla="*/ 113349 h 232414"/>
              <a:gd name="connsiteX22" fmla="*/ 754501 w 1290758"/>
              <a:gd name="connsiteY22" fmla="*/ 87632 h 232414"/>
              <a:gd name="connsiteX23" fmla="*/ 805936 w 1290758"/>
              <a:gd name="connsiteY23" fmla="*/ 87632 h 232414"/>
              <a:gd name="connsiteX24" fmla="*/ 805936 w 1290758"/>
              <a:gd name="connsiteY24" fmla="*/ 209553 h 232414"/>
              <a:gd name="connsiteX25" fmla="*/ 771646 w 1290758"/>
              <a:gd name="connsiteY25" fmla="*/ 209553 h 232414"/>
              <a:gd name="connsiteX26" fmla="*/ 771646 w 1290758"/>
              <a:gd name="connsiteY26" fmla="*/ 117159 h 232414"/>
              <a:gd name="connsiteX27" fmla="*/ 754501 w 1290758"/>
              <a:gd name="connsiteY27" fmla="*/ 117159 h 232414"/>
              <a:gd name="connsiteX28" fmla="*/ 818319 w 1290758"/>
              <a:gd name="connsiteY28" fmla="*/ 87631 h 232414"/>
              <a:gd name="connsiteX29" fmla="*/ 855466 w 1290758"/>
              <a:gd name="connsiteY29" fmla="*/ 87631 h 232414"/>
              <a:gd name="connsiteX30" fmla="*/ 883089 w 1290758"/>
              <a:gd name="connsiteY30" fmla="*/ 172405 h 232414"/>
              <a:gd name="connsiteX31" fmla="*/ 910711 w 1290758"/>
              <a:gd name="connsiteY31" fmla="*/ 87631 h 232414"/>
              <a:gd name="connsiteX32" fmla="*/ 946906 w 1290758"/>
              <a:gd name="connsiteY32" fmla="*/ 87631 h 232414"/>
              <a:gd name="connsiteX33" fmla="*/ 903091 w 1290758"/>
              <a:gd name="connsiteY33" fmla="*/ 209553 h 232414"/>
              <a:gd name="connsiteX34" fmla="*/ 860229 w 1290758"/>
              <a:gd name="connsiteY34" fmla="*/ 209553 h 232414"/>
              <a:gd name="connsiteX35" fmla="*/ 1226941 w 1290758"/>
              <a:gd name="connsiteY35" fmla="*/ 85726 h 232414"/>
              <a:gd name="connsiteX36" fmla="*/ 1290758 w 1290758"/>
              <a:gd name="connsiteY36" fmla="*/ 158117 h 232414"/>
              <a:gd name="connsiteX37" fmla="*/ 1290758 w 1290758"/>
              <a:gd name="connsiteY37" fmla="*/ 159070 h 232414"/>
              <a:gd name="connsiteX38" fmla="*/ 1200271 w 1290758"/>
              <a:gd name="connsiteY38" fmla="*/ 159070 h 232414"/>
              <a:gd name="connsiteX39" fmla="*/ 1227893 w 1290758"/>
              <a:gd name="connsiteY39" fmla="*/ 183835 h 232414"/>
              <a:gd name="connsiteX40" fmla="*/ 1252658 w 1290758"/>
              <a:gd name="connsiteY40" fmla="*/ 171452 h 232414"/>
              <a:gd name="connsiteX41" fmla="*/ 1288853 w 1290758"/>
              <a:gd name="connsiteY41" fmla="*/ 175262 h 232414"/>
              <a:gd name="connsiteX42" fmla="*/ 1227893 w 1290758"/>
              <a:gd name="connsiteY42" fmla="*/ 213363 h 232414"/>
              <a:gd name="connsiteX43" fmla="*/ 1164076 w 1290758"/>
              <a:gd name="connsiteY43" fmla="*/ 149545 h 232414"/>
              <a:gd name="connsiteX44" fmla="*/ 1226941 w 1290758"/>
              <a:gd name="connsiteY44" fmla="*/ 85726 h 232414"/>
              <a:gd name="connsiteX45" fmla="*/ 727831 w 1290758"/>
              <a:gd name="connsiteY45" fmla="*/ 85726 h 232414"/>
              <a:gd name="connsiteX46" fmla="*/ 737356 w 1290758"/>
              <a:gd name="connsiteY46" fmla="*/ 86679 h 232414"/>
              <a:gd name="connsiteX47" fmla="*/ 737356 w 1290758"/>
              <a:gd name="connsiteY47" fmla="*/ 121922 h 232414"/>
              <a:gd name="connsiteX48" fmla="*/ 723068 w 1290758"/>
              <a:gd name="connsiteY48" fmla="*/ 121922 h 232414"/>
              <a:gd name="connsiteX49" fmla="*/ 697351 w 1290758"/>
              <a:gd name="connsiteY49" fmla="*/ 151450 h 232414"/>
              <a:gd name="connsiteX50" fmla="*/ 697351 w 1290758"/>
              <a:gd name="connsiteY50" fmla="*/ 209553 h 232414"/>
              <a:gd name="connsiteX51" fmla="*/ 663061 w 1290758"/>
              <a:gd name="connsiteY51" fmla="*/ 209553 h 232414"/>
              <a:gd name="connsiteX52" fmla="*/ 663061 w 1290758"/>
              <a:gd name="connsiteY52" fmla="*/ 87631 h 232414"/>
              <a:gd name="connsiteX53" fmla="*/ 696398 w 1290758"/>
              <a:gd name="connsiteY53" fmla="*/ 87631 h 232414"/>
              <a:gd name="connsiteX54" fmla="*/ 696398 w 1290758"/>
              <a:gd name="connsiteY54" fmla="*/ 106681 h 232414"/>
              <a:gd name="connsiteX55" fmla="*/ 727831 w 1290758"/>
              <a:gd name="connsiteY55" fmla="*/ 85726 h 232414"/>
              <a:gd name="connsiteX56" fmla="*/ 1007865 w 1290758"/>
              <a:gd name="connsiteY56" fmla="*/ 84774 h 232414"/>
              <a:gd name="connsiteX57" fmla="*/ 1061205 w 1290758"/>
              <a:gd name="connsiteY57" fmla="*/ 129542 h 232414"/>
              <a:gd name="connsiteX58" fmla="*/ 1061205 w 1290758"/>
              <a:gd name="connsiteY58" fmla="*/ 209553 h 232414"/>
              <a:gd name="connsiteX59" fmla="*/ 1026915 w 1290758"/>
              <a:gd name="connsiteY59" fmla="*/ 209553 h 232414"/>
              <a:gd name="connsiteX60" fmla="*/ 1026915 w 1290758"/>
              <a:gd name="connsiteY60" fmla="*/ 198123 h 232414"/>
              <a:gd name="connsiteX61" fmla="*/ 992625 w 1290758"/>
              <a:gd name="connsiteY61" fmla="*/ 212411 h 232414"/>
              <a:gd name="connsiteX62" fmla="*/ 949763 w 1290758"/>
              <a:gd name="connsiteY62" fmla="*/ 174310 h 232414"/>
              <a:gd name="connsiteX63" fmla="*/ 993578 w 1290758"/>
              <a:gd name="connsiteY63" fmla="*/ 137162 h 232414"/>
              <a:gd name="connsiteX64" fmla="*/ 1017390 w 1290758"/>
              <a:gd name="connsiteY64" fmla="*/ 137162 h 232414"/>
              <a:gd name="connsiteX65" fmla="*/ 1025963 w 1290758"/>
              <a:gd name="connsiteY65" fmla="*/ 129542 h 232414"/>
              <a:gd name="connsiteX66" fmla="*/ 1025010 w 1290758"/>
              <a:gd name="connsiteY66" fmla="*/ 128590 h 232414"/>
              <a:gd name="connsiteX67" fmla="*/ 1005008 w 1290758"/>
              <a:gd name="connsiteY67" fmla="*/ 114302 h 232414"/>
              <a:gd name="connsiteX68" fmla="*/ 968813 w 1290758"/>
              <a:gd name="connsiteY68" fmla="*/ 125732 h 232414"/>
              <a:gd name="connsiteX69" fmla="*/ 955478 w 1290758"/>
              <a:gd name="connsiteY69" fmla="*/ 100014 h 232414"/>
              <a:gd name="connsiteX70" fmla="*/ 1007865 w 1290758"/>
              <a:gd name="connsiteY70" fmla="*/ 84774 h 232414"/>
              <a:gd name="connsiteX71" fmla="*/ 590671 w 1290758"/>
              <a:gd name="connsiteY71" fmla="*/ 84774 h 232414"/>
              <a:gd name="connsiteX72" fmla="*/ 644011 w 1290758"/>
              <a:gd name="connsiteY72" fmla="*/ 129542 h 232414"/>
              <a:gd name="connsiteX73" fmla="*/ 644011 w 1290758"/>
              <a:gd name="connsiteY73" fmla="*/ 209553 h 232414"/>
              <a:gd name="connsiteX74" fmla="*/ 609721 w 1290758"/>
              <a:gd name="connsiteY74" fmla="*/ 209553 h 232414"/>
              <a:gd name="connsiteX75" fmla="*/ 609721 w 1290758"/>
              <a:gd name="connsiteY75" fmla="*/ 198123 h 232414"/>
              <a:gd name="connsiteX76" fmla="*/ 575431 w 1290758"/>
              <a:gd name="connsiteY76" fmla="*/ 212411 h 232414"/>
              <a:gd name="connsiteX77" fmla="*/ 532569 w 1290758"/>
              <a:gd name="connsiteY77" fmla="*/ 174310 h 232414"/>
              <a:gd name="connsiteX78" fmla="*/ 576384 w 1290758"/>
              <a:gd name="connsiteY78" fmla="*/ 137162 h 232414"/>
              <a:gd name="connsiteX79" fmla="*/ 600196 w 1290758"/>
              <a:gd name="connsiteY79" fmla="*/ 137162 h 232414"/>
              <a:gd name="connsiteX80" fmla="*/ 608769 w 1290758"/>
              <a:gd name="connsiteY80" fmla="*/ 129542 h 232414"/>
              <a:gd name="connsiteX81" fmla="*/ 607816 w 1290758"/>
              <a:gd name="connsiteY81" fmla="*/ 128590 h 232414"/>
              <a:gd name="connsiteX82" fmla="*/ 587814 w 1290758"/>
              <a:gd name="connsiteY82" fmla="*/ 114302 h 232414"/>
              <a:gd name="connsiteX83" fmla="*/ 551619 w 1290758"/>
              <a:gd name="connsiteY83" fmla="*/ 125732 h 232414"/>
              <a:gd name="connsiteX84" fmla="*/ 538284 w 1290758"/>
              <a:gd name="connsiteY84" fmla="*/ 100014 h 232414"/>
              <a:gd name="connsiteX85" fmla="*/ 590671 w 1290758"/>
              <a:gd name="connsiteY85" fmla="*/ 84774 h 232414"/>
              <a:gd name="connsiteX86" fmla="*/ 32507 w 1290758"/>
              <a:gd name="connsiteY86" fmla="*/ 46673 h 232414"/>
              <a:gd name="connsiteX87" fmla="*/ 64892 w 1290758"/>
              <a:gd name="connsiteY87" fmla="*/ 49531 h 232414"/>
              <a:gd name="connsiteX88" fmla="*/ 59177 w 1290758"/>
              <a:gd name="connsiteY88" fmla="*/ 66676 h 232414"/>
              <a:gd name="connsiteX89" fmla="*/ 64892 w 1290758"/>
              <a:gd name="connsiteY89" fmla="*/ 183835 h 232414"/>
              <a:gd name="connsiteX90" fmla="*/ 32507 w 1290758"/>
              <a:gd name="connsiteY90" fmla="*/ 186693 h 232414"/>
              <a:gd name="connsiteX91" fmla="*/ 9647 w 1290758"/>
              <a:gd name="connsiteY91" fmla="*/ 184788 h 232414"/>
              <a:gd name="connsiteX92" fmla="*/ 9647 w 1290758"/>
              <a:gd name="connsiteY92" fmla="*/ 47626 h 232414"/>
              <a:gd name="connsiteX93" fmla="*/ 32507 w 1290758"/>
              <a:gd name="connsiteY93" fmla="*/ 46673 h 232414"/>
              <a:gd name="connsiteX94" fmla="*/ 1092638 w 1290758"/>
              <a:gd name="connsiteY94" fmla="*/ 41911 h 232414"/>
              <a:gd name="connsiteX95" fmla="*/ 1126928 w 1290758"/>
              <a:gd name="connsiteY95" fmla="*/ 41911 h 232414"/>
              <a:gd name="connsiteX96" fmla="*/ 1126928 w 1290758"/>
              <a:gd name="connsiteY96" fmla="*/ 87631 h 232414"/>
              <a:gd name="connsiteX97" fmla="*/ 1153598 w 1290758"/>
              <a:gd name="connsiteY97" fmla="*/ 87631 h 232414"/>
              <a:gd name="connsiteX98" fmla="*/ 1153598 w 1290758"/>
              <a:gd name="connsiteY98" fmla="*/ 117159 h 232414"/>
              <a:gd name="connsiteX99" fmla="*/ 1126928 w 1290758"/>
              <a:gd name="connsiteY99" fmla="*/ 117159 h 232414"/>
              <a:gd name="connsiteX100" fmla="*/ 1126928 w 1290758"/>
              <a:gd name="connsiteY100" fmla="*/ 172405 h 232414"/>
              <a:gd name="connsiteX101" fmla="*/ 1138358 w 1290758"/>
              <a:gd name="connsiteY101" fmla="*/ 180978 h 232414"/>
              <a:gd name="connsiteX102" fmla="*/ 1154550 w 1290758"/>
              <a:gd name="connsiteY102" fmla="*/ 180978 h 232414"/>
              <a:gd name="connsiteX103" fmla="*/ 1154550 w 1290758"/>
              <a:gd name="connsiteY103" fmla="*/ 210506 h 232414"/>
              <a:gd name="connsiteX104" fmla="*/ 1127880 w 1290758"/>
              <a:gd name="connsiteY104" fmla="*/ 212411 h 232414"/>
              <a:gd name="connsiteX105" fmla="*/ 1092638 w 1290758"/>
              <a:gd name="connsiteY105" fmla="*/ 184788 h 232414"/>
              <a:gd name="connsiteX106" fmla="*/ 1092638 w 1290758"/>
              <a:gd name="connsiteY106" fmla="*/ 118112 h 232414"/>
              <a:gd name="connsiteX107" fmla="*/ 1073588 w 1290758"/>
              <a:gd name="connsiteY107" fmla="*/ 118112 h 232414"/>
              <a:gd name="connsiteX108" fmla="*/ 1073588 w 1290758"/>
              <a:gd name="connsiteY108" fmla="*/ 88584 h 232414"/>
              <a:gd name="connsiteX109" fmla="*/ 1092638 w 1290758"/>
              <a:gd name="connsiteY109" fmla="*/ 88584 h 232414"/>
              <a:gd name="connsiteX110" fmla="*/ 786886 w 1290758"/>
              <a:gd name="connsiteY110" fmla="*/ 23813 h 232414"/>
              <a:gd name="connsiteX111" fmla="*/ 808793 w 1290758"/>
              <a:gd name="connsiteY111" fmla="*/ 45721 h 232414"/>
              <a:gd name="connsiteX112" fmla="*/ 786886 w 1290758"/>
              <a:gd name="connsiteY112" fmla="*/ 67629 h 232414"/>
              <a:gd name="connsiteX113" fmla="*/ 764978 w 1290758"/>
              <a:gd name="connsiteY113" fmla="*/ 45721 h 232414"/>
              <a:gd name="connsiteX114" fmla="*/ 786886 w 1290758"/>
              <a:gd name="connsiteY114" fmla="*/ 23813 h 232414"/>
              <a:gd name="connsiteX115" fmla="*/ 478277 w 1290758"/>
              <a:gd name="connsiteY115" fmla="*/ 23813 h 232414"/>
              <a:gd name="connsiteX116" fmla="*/ 512567 w 1290758"/>
              <a:gd name="connsiteY116" fmla="*/ 23813 h 232414"/>
              <a:gd name="connsiteX117" fmla="*/ 512567 w 1290758"/>
              <a:gd name="connsiteY117" fmla="*/ 209553 h 232414"/>
              <a:gd name="connsiteX118" fmla="*/ 478277 w 1290758"/>
              <a:gd name="connsiteY118" fmla="*/ 209553 h 232414"/>
              <a:gd name="connsiteX119" fmla="*/ 367787 w 1290758"/>
              <a:gd name="connsiteY119" fmla="*/ 20003 h 232414"/>
              <a:gd name="connsiteX120" fmla="*/ 459227 w 1290758"/>
              <a:gd name="connsiteY120" fmla="*/ 89537 h 232414"/>
              <a:gd name="connsiteX121" fmla="*/ 418269 w 1290758"/>
              <a:gd name="connsiteY121" fmla="*/ 89537 h 232414"/>
              <a:gd name="connsiteX122" fmla="*/ 368739 w 1290758"/>
              <a:gd name="connsiteY122" fmla="*/ 54294 h 232414"/>
              <a:gd name="connsiteX123" fmla="*/ 310637 w 1290758"/>
              <a:gd name="connsiteY123" fmla="*/ 116207 h 232414"/>
              <a:gd name="connsiteX124" fmla="*/ 368739 w 1290758"/>
              <a:gd name="connsiteY124" fmla="*/ 178121 h 232414"/>
              <a:gd name="connsiteX125" fmla="*/ 419222 w 1290758"/>
              <a:gd name="connsiteY125" fmla="*/ 142877 h 232414"/>
              <a:gd name="connsiteX126" fmla="*/ 459227 w 1290758"/>
              <a:gd name="connsiteY126" fmla="*/ 142877 h 232414"/>
              <a:gd name="connsiteX127" fmla="*/ 367787 w 1290758"/>
              <a:gd name="connsiteY127" fmla="*/ 212411 h 232414"/>
              <a:gd name="connsiteX128" fmla="*/ 270632 w 1290758"/>
              <a:gd name="connsiteY128" fmla="*/ 116207 h 232414"/>
              <a:gd name="connsiteX129" fmla="*/ 367787 w 1290758"/>
              <a:gd name="connsiteY129" fmla="*/ 20003 h 232414"/>
              <a:gd name="connsiteX130" fmla="*/ 91563 w 1290758"/>
              <a:gd name="connsiteY130" fmla="*/ 0 h 232414"/>
              <a:gd name="connsiteX131" fmla="*/ 209673 w 1290758"/>
              <a:gd name="connsiteY131" fmla="*/ 68581 h 232414"/>
              <a:gd name="connsiteX132" fmla="*/ 181098 w 1290758"/>
              <a:gd name="connsiteY132" fmla="*/ 116207 h 232414"/>
              <a:gd name="connsiteX133" fmla="*/ 64893 w 1290758"/>
              <a:gd name="connsiteY133" fmla="*/ 48578 h 232414"/>
              <a:gd name="connsiteX134" fmla="*/ 91563 w 1290758"/>
              <a:gd name="connsiteY134" fmla="*/ 0 h 23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90758" h="232414">
                <a:moveTo>
                  <a:pt x="1025010" y="157165"/>
                </a:moveTo>
                <a:cubicBezTo>
                  <a:pt x="1023105" y="159070"/>
                  <a:pt x="1019295" y="160023"/>
                  <a:pt x="1014533" y="160023"/>
                </a:cubicBezTo>
                <a:lnTo>
                  <a:pt x="1001198" y="160023"/>
                </a:lnTo>
                <a:cubicBezTo>
                  <a:pt x="990720" y="160023"/>
                  <a:pt x="984053" y="164785"/>
                  <a:pt x="984053" y="173358"/>
                </a:cubicBezTo>
                <a:cubicBezTo>
                  <a:pt x="984053" y="181931"/>
                  <a:pt x="990720" y="187646"/>
                  <a:pt x="1001198" y="187646"/>
                </a:cubicBezTo>
                <a:cubicBezTo>
                  <a:pt x="1011675" y="187646"/>
                  <a:pt x="1025010" y="180978"/>
                  <a:pt x="1025010" y="165738"/>
                </a:cubicBezTo>
                <a:close/>
                <a:moveTo>
                  <a:pt x="607816" y="157165"/>
                </a:moveTo>
                <a:cubicBezTo>
                  <a:pt x="605911" y="159070"/>
                  <a:pt x="602101" y="160023"/>
                  <a:pt x="597339" y="160023"/>
                </a:cubicBezTo>
                <a:lnTo>
                  <a:pt x="584004" y="160023"/>
                </a:lnTo>
                <a:cubicBezTo>
                  <a:pt x="573526" y="160023"/>
                  <a:pt x="566859" y="164785"/>
                  <a:pt x="566859" y="173358"/>
                </a:cubicBezTo>
                <a:cubicBezTo>
                  <a:pt x="566859" y="181931"/>
                  <a:pt x="573526" y="187646"/>
                  <a:pt x="584004" y="187646"/>
                </a:cubicBezTo>
                <a:cubicBezTo>
                  <a:pt x="594481" y="187646"/>
                  <a:pt x="607816" y="180978"/>
                  <a:pt x="607816" y="165738"/>
                </a:cubicBezTo>
                <a:close/>
                <a:moveTo>
                  <a:pt x="182050" y="116207"/>
                </a:moveTo>
                <a:cubicBezTo>
                  <a:pt x="193480" y="130495"/>
                  <a:pt x="203005" y="146687"/>
                  <a:pt x="210625" y="163833"/>
                </a:cubicBezTo>
                <a:cubicBezTo>
                  <a:pt x="178240" y="197171"/>
                  <a:pt x="137283" y="220984"/>
                  <a:pt x="91563" y="232414"/>
                </a:cubicBezTo>
                <a:cubicBezTo>
                  <a:pt x="86800" y="226699"/>
                  <a:pt x="82038" y="220031"/>
                  <a:pt x="78228" y="213364"/>
                </a:cubicBezTo>
                <a:cubicBezTo>
                  <a:pt x="73465" y="203838"/>
                  <a:pt x="68703" y="193361"/>
                  <a:pt x="64893" y="183836"/>
                </a:cubicBezTo>
                <a:cubicBezTo>
                  <a:pt x="111565" y="176215"/>
                  <a:pt x="152523" y="151450"/>
                  <a:pt x="182050" y="116207"/>
                </a:cubicBezTo>
                <a:close/>
                <a:moveTo>
                  <a:pt x="1226941" y="113349"/>
                </a:moveTo>
                <a:cubicBezTo>
                  <a:pt x="1212653" y="113349"/>
                  <a:pt x="1202176" y="121922"/>
                  <a:pt x="1199318" y="135257"/>
                </a:cubicBezTo>
                <a:lnTo>
                  <a:pt x="1253611" y="135257"/>
                </a:lnTo>
                <a:cubicBezTo>
                  <a:pt x="1251706" y="122874"/>
                  <a:pt x="1241228" y="113349"/>
                  <a:pt x="1226941" y="113349"/>
                </a:cubicBezTo>
                <a:close/>
                <a:moveTo>
                  <a:pt x="754501" y="87632"/>
                </a:moveTo>
                <a:lnTo>
                  <a:pt x="805936" y="87632"/>
                </a:lnTo>
                <a:lnTo>
                  <a:pt x="805936" y="209553"/>
                </a:lnTo>
                <a:lnTo>
                  <a:pt x="771646" y="209553"/>
                </a:lnTo>
                <a:lnTo>
                  <a:pt x="771646" y="117159"/>
                </a:lnTo>
                <a:lnTo>
                  <a:pt x="754501" y="117159"/>
                </a:lnTo>
                <a:close/>
                <a:moveTo>
                  <a:pt x="818319" y="87631"/>
                </a:moveTo>
                <a:lnTo>
                  <a:pt x="855466" y="87631"/>
                </a:lnTo>
                <a:lnTo>
                  <a:pt x="883089" y="172405"/>
                </a:lnTo>
                <a:lnTo>
                  <a:pt x="910711" y="87631"/>
                </a:lnTo>
                <a:lnTo>
                  <a:pt x="946906" y="87631"/>
                </a:lnTo>
                <a:lnTo>
                  <a:pt x="903091" y="209553"/>
                </a:lnTo>
                <a:lnTo>
                  <a:pt x="860229" y="209553"/>
                </a:lnTo>
                <a:close/>
                <a:moveTo>
                  <a:pt x="1226941" y="85726"/>
                </a:moveTo>
                <a:cubicBezTo>
                  <a:pt x="1263136" y="85726"/>
                  <a:pt x="1290758" y="107634"/>
                  <a:pt x="1290758" y="158117"/>
                </a:cubicBezTo>
                <a:lnTo>
                  <a:pt x="1290758" y="159070"/>
                </a:lnTo>
                <a:lnTo>
                  <a:pt x="1200271" y="159070"/>
                </a:lnTo>
                <a:cubicBezTo>
                  <a:pt x="1202176" y="172405"/>
                  <a:pt x="1212653" y="183835"/>
                  <a:pt x="1227893" y="183835"/>
                </a:cubicBezTo>
                <a:cubicBezTo>
                  <a:pt x="1243133" y="183835"/>
                  <a:pt x="1247896" y="179072"/>
                  <a:pt x="1252658" y="171452"/>
                </a:cubicBezTo>
                <a:lnTo>
                  <a:pt x="1288853" y="175262"/>
                </a:lnTo>
                <a:cubicBezTo>
                  <a:pt x="1278376" y="200980"/>
                  <a:pt x="1255516" y="213363"/>
                  <a:pt x="1227893" y="213363"/>
                </a:cubicBezTo>
                <a:cubicBezTo>
                  <a:pt x="1200271" y="213363"/>
                  <a:pt x="1164076" y="186693"/>
                  <a:pt x="1164076" y="149545"/>
                </a:cubicBezTo>
                <a:cubicBezTo>
                  <a:pt x="1164076" y="112396"/>
                  <a:pt x="1190746" y="85726"/>
                  <a:pt x="1226941" y="85726"/>
                </a:cubicBezTo>
                <a:close/>
                <a:moveTo>
                  <a:pt x="727831" y="85726"/>
                </a:moveTo>
                <a:cubicBezTo>
                  <a:pt x="743071" y="85726"/>
                  <a:pt x="734498" y="85726"/>
                  <a:pt x="737356" y="86679"/>
                </a:cubicBezTo>
                <a:cubicBezTo>
                  <a:pt x="737356" y="86679"/>
                  <a:pt x="737356" y="121922"/>
                  <a:pt x="737356" y="121922"/>
                </a:cubicBezTo>
                <a:lnTo>
                  <a:pt x="723068" y="121922"/>
                </a:lnTo>
                <a:cubicBezTo>
                  <a:pt x="705923" y="121922"/>
                  <a:pt x="697351" y="130494"/>
                  <a:pt x="697351" y="151450"/>
                </a:cubicBezTo>
                <a:lnTo>
                  <a:pt x="697351" y="209553"/>
                </a:lnTo>
                <a:lnTo>
                  <a:pt x="663061" y="209553"/>
                </a:lnTo>
                <a:lnTo>
                  <a:pt x="663061" y="87631"/>
                </a:lnTo>
                <a:lnTo>
                  <a:pt x="696398" y="87631"/>
                </a:lnTo>
                <a:lnTo>
                  <a:pt x="696398" y="106681"/>
                </a:lnTo>
                <a:cubicBezTo>
                  <a:pt x="701161" y="93346"/>
                  <a:pt x="712591" y="85726"/>
                  <a:pt x="727831" y="85726"/>
                </a:cubicBezTo>
                <a:close/>
                <a:moveTo>
                  <a:pt x="1007865" y="84774"/>
                </a:moveTo>
                <a:cubicBezTo>
                  <a:pt x="1037393" y="84774"/>
                  <a:pt x="1061205" y="97157"/>
                  <a:pt x="1061205" y="129542"/>
                </a:cubicBezTo>
                <a:lnTo>
                  <a:pt x="1061205" y="209553"/>
                </a:lnTo>
                <a:lnTo>
                  <a:pt x="1026915" y="209553"/>
                </a:lnTo>
                <a:lnTo>
                  <a:pt x="1026915" y="198123"/>
                </a:lnTo>
                <a:cubicBezTo>
                  <a:pt x="1020248" y="207648"/>
                  <a:pt x="1006913" y="212411"/>
                  <a:pt x="992625" y="212411"/>
                </a:cubicBezTo>
                <a:cubicBezTo>
                  <a:pt x="966908" y="212411"/>
                  <a:pt x="949763" y="194313"/>
                  <a:pt x="949763" y="174310"/>
                </a:cubicBezTo>
                <a:cubicBezTo>
                  <a:pt x="949763" y="154308"/>
                  <a:pt x="966908" y="137162"/>
                  <a:pt x="993578" y="137162"/>
                </a:cubicBezTo>
                <a:lnTo>
                  <a:pt x="1017390" y="137162"/>
                </a:lnTo>
                <a:cubicBezTo>
                  <a:pt x="1023105" y="137162"/>
                  <a:pt x="1025963" y="134305"/>
                  <a:pt x="1025963" y="129542"/>
                </a:cubicBezTo>
                <a:lnTo>
                  <a:pt x="1025010" y="128590"/>
                </a:lnTo>
                <a:cubicBezTo>
                  <a:pt x="1025010" y="120017"/>
                  <a:pt x="1018343" y="114302"/>
                  <a:pt x="1005008" y="114302"/>
                </a:cubicBezTo>
                <a:cubicBezTo>
                  <a:pt x="991673" y="114302"/>
                  <a:pt x="977385" y="120017"/>
                  <a:pt x="968813" y="125732"/>
                </a:cubicBezTo>
                <a:lnTo>
                  <a:pt x="955478" y="100014"/>
                </a:lnTo>
                <a:cubicBezTo>
                  <a:pt x="955478" y="100014"/>
                  <a:pt x="978338" y="84774"/>
                  <a:pt x="1007865" y="84774"/>
                </a:cubicBezTo>
                <a:close/>
                <a:moveTo>
                  <a:pt x="590671" y="84774"/>
                </a:moveTo>
                <a:cubicBezTo>
                  <a:pt x="620199" y="84774"/>
                  <a:pt x="644011" y="97157"/>
                  <a:pt x="644011" y="129542"/>
                </a:cubicBezTo>
                <a:lnTo>
                  <a:pt x="644011" y="209553"/>
                </a:lnTo>
                <a:lnTo>
                  <a:pt x="609721" y="209553"/>
                </a:lnTo>
                <a:lnTo>
                  <a:pt x="609721" y="198123"/>
                </a:lnTo>
                <a:cubicBezTo>
                  <a:pt x="603054" y="207648"/>
                  <a:pt x="589719" y="212411"/>
                  <a:pt x="575431" y="212411"/>
                </a:cubicBezTo>
                <a:cubicBezTo>
                  <a:pt x="549714" y="212411"/>
                  <a:pt x="532569" y="194313"/>
                  <a:pt x="532569" y="174310"/>
                </a:cubicBezTo>
                <a:cubicBezTo>
                  <a:pt x="532569" y="154308"/>
                  <a:pt x="549714" y="137162"/>
                  <a:pt x="576384" y="137162"/>
                </a:cubicBezTo>
                <a:lnTo>
                  <a:pt x="600196" y="137162"/>
                </a:lnTo>
                <a:cubicBezTo>
                  <a:pt x="605911" y="137162"/>
                  <a:pt x="608769" y="134305"/>
                  <a:pt x="608769" y="129542"/>
                </a:cubicBezTo>
                <a:lnTo>
                  <a:pt x="607816" y="128590"/>
                </a:lnTo>
                <a:cubicBezTo>
                  <a:pt x="607816" y="120017"/>
                  <a:pt x="601149" y="114302"/>
                  <a:pt x="587814" y="114302"/>
                </a:cubicBezTo>
                <a:cubicBezTo>
                  <a:pt x="574479" y="114302"/>
                  <a:pt x="560191" y="120017"/>
                  <a:pt x="551619" y="125732"/>
                </a:cubicBezTo>
                <a:lnTo>
                  <a:pt x="538284" y="100014"/>
                </a:lnTo>
                <a:cubicBezTo>
                  <a:pt x="538284" y="100014"/>
                  <a:pt x="561144" y="84774"/>
                  <a:pt x="590671" y="84774"/>
                </a:cubicBezTo>
                <a:close/>
                <a:moveTo>
                  <a:pt x="32507" y="46673"/>
                </a:moveTo>
                <a:cubicBezTo>
                  <a:pt x="43937" y="46673"/>
                  <a:pt x="54415" y="47626"/>
                  <a:pt x="64892" y="49531"/>
                </a:cubicBezTo>
                <a:cubicBezTo>
                  <a:pt x="62987" y="55246"/>
                  <a:pt x="61082" y="60961"/>
                  <a:pt x="59177" y="66676"/>
                </a:cubicBezTo>
                <a:cubicBezTo>
                  <a:pt x="48700" y="105729"/>
                  <a:pt x="50605" y="146687"/>
                  <a:pt x="64892" y="183835"/>
                </a:cubicBezTo>
                <a:cubicBezTo>
                  <a:pt x="54415" y="185740"/>
                  <a:pt x="43937" y="186693"/>
                  <a:pt x="32507" y="186693"/>
                </a:cubicBezTo>
                <a:cubicBezTo>
                  <a:pt x="24887" y="186693"/>
                  <a:pt x="17267" y="184788"/>
                  <a:pt x="9647" y="184788"/>
                </a:cubicBezTo>
                <a:cubicBezTo>
                  <a:pt x="-3688" y="139067"/>
                  <a:pt x="-2735" y="91441"/>
                  <a:pt x="9647" y="47626"/>
                </a:cubicBezTo>
                <a:cubicBezTo>
                  <a:pt x="17267" y="46673"/>
                  <a:pt x="21077" y="46673"/>
                  <a:pt x="32507" y="46673"/>
                </a:cubicBezTo>
                <a:close/>
                <a:moveTo>
                  <a:pt x="1092638" y="41911"/>
                </a:moveTo>
                <a:lnTo>
                  <a:pt x="1126928" y="41911"/>
                </a:lnTo>
                <a:lnTo>
                  <a:pt x="1126928" y="87631"/>
                </a:lnTo>
                <a:lnTo>
                  <a:pt x="1153598" y="87631"/>
                </a:lnTo>
                <a:lnTo>
                  <a:pt x="1153598" y="117159"/>
                </a:lnTo>
                <a:lnTo>
                  <a:pt x="1126928" y="117159"/>
                </a:lnTo>
                <a:lnTo>
                  <a:pt x="1126928" y="172405"/>
                </a:lnTo>
                <a:cubicBezTo>
                  <a:pt x="1126928" y="180025"/>
                  <a:pt x="1132643" y="180978"/>
                  <a:pt x="1138358" y="180978"/>
                </a:cubicBezTo>
                <a:cubicBezTo>
                  <a:pt x="1146930" y="180978"/>
                  <a:pt x="1154550" y="180978"/>
                  <a:pt x="1154550" y="180978"/>
                </a:cubicBezTo>
                <a:lnTo>
                  <a:pt x="1154550" y="210506"/>
                </a:lnTo>
                <a:cubicBezTo>
                  <a:pt x="1154550" y="210506"/>
                  <a:pt x="1137405" y="212411"/>
                  <a:pt x="1127880" y="212411"/>
                </a:cubicBezTo>
                <a:cubicBezTo>
                  <a:pt x="1110735" y="212411"/>
                  <a:pt x="1092638" y="209553"/>
                  <a:pt x="1092638" y="184788"/>
                </a:cubicBezTo>
                <a:lnTo>
                  <a:pt x="1092638" y="118112"/>
                </a:lnTo>
                <a:lnTo>
                  <a:pt x="1073588" y="118112"/>
                </a:lnTo>
                <a:lnTo>
                  <a:pt x="1073588" y="88584"/>
                </a:lnTo>
                <a:lnTo>
                  <a:pt x="1092638" y="88584"/>
                </a:lnTo>
                <a:close/>
                <a:moveTo>
                  <a:pt x="786886" y="23813"/>
                </a:moveTo>
                <a:cubicBezTo>
                  <a:pt x="799268" y="23813"/>
                  <a:pt x="808793" y="34291"/>
                  <a:pt x="808793" y="45721"/>
                </a:cubicBezTo>
                <a:cubicBezTo>
                  <a:pt x="808793" y="57151"/>
                  <a:pt x="799268" y="67629"/>
                  <a:pt x="786886" y="67629"/>
                </a:cubicBezTo>
                <a:cubicBezTo>
                  <a:pt x="774503" y="67629"/>
                  <a:pt x="764978" y="58104"/>
                  <a:pt x="764978" y="45721"/>
                </a:cubicBezTo>
                <a:cubicBezTo>
                  <a:pt x="764978" y="33338"/>
                  <a:pt x="774503" y="23813"/>
                  <a:pt x="786886" y="23813"/>
                </a:cubicBezTo>
                <a:close/>
                <a:moveTo>
                  <a:pt x="478277" y="23813"/>
                </a:moveTo>
                <a:lnTo>
                  <a:pt x="512567" y="23813"/>
                </a:lnTo>
                <a:lnTo>
                  <a:pt x="512567" y="209553"/>
                </a:lnTo>
                <a:lnTo>
                  <a:pt x="478277" y="209553"/>
                </a:lnTo>
                <a:close/>
                <a:moveTo>
                  <a:pt x="367787" y="20003"/>
                </a:moveTo>
                <a:cubicBezTo>
                  <a:pt x="423032" y="20003"/>
                  <a:pt x="447797" y="45721"/>
                  <a:pt x="459227" y="89537"/>
                </a:cubicBezTo>
                <a:lnTo>
                  <a:pt x="418269" y="89537"/>
                </a:lnTo>
                <a:cubicBezTo>
                  <a:pt x="411602" y="67629"/>
                  <a:pt x="392552" y="54294"/>
                  <a:pt x="368739" y="54294"/>
                </a:cubicBezTo>
                <a:cubicBezTo>
                  <a:pt x="333497" y="54294"/>
                  <a:pt x="310637" y="80964"/>
                  <a:pt x="310637" y="116207"/>
                </a:cubicBezTo>
                <a:cubicBezTo>
                  <a:pt x="310637" y="151450"/>
                  <a:pt x="333497" y="178121"/>
                  <a:pt x="368739" y="178121"/>
                </a:cubicBezTo>
                <a:cubicBezTo>
                  <a:pt x="393504" y="178121"/>
                  <a:pt x="412554" y="164785"/>
                  <a:pt x="419222" y="142877"/>
                </a:cubicBezTo>
                <a:lnTo>
                  <a:pt x="459227" y="142877"/>
                </a:lnTo>
                <a:cubicBezTo>
                  <a:pt x="448749" y="186693"/>
                  <a:pt x="409697" y="212411"/>
                  <a:pt x="367787" y="212411"/>
                </a:cubicBezTo>
                <a:cubicBezTo>
                  <a:pt x="325877" y="212411"/>
                  <a:pt x="270632" y="172405"/>
                  <a:pt x="270632" y="116207"/>
                </a:cubicBezTo>
                <a:cubicBezTo>
                  <a:pt x="270632" y="60009"/>
                  <a:pt x="312542" y="20003"/>
                  <a:pt x="367787" y="20003"/>
                </a:cubicBezTo>
                <a:close/>
                <a:moveTo>
                  <a:pt x="91563" y="0"/>
                </a:moveTo>
                <a:cubicBezTo>
                  <a:pt x="137283" y="11430"/>
                  <a:pt x="178240" y="36196"/>
                  <a:pt x="209673" y="68581"/>
                </a:cubicBezTo>
                <a:cubicBezTo>
                  <a:pt x="203005" y="85726"/>
                  <a:pt x="192528" y="101919"/>
                  <a:pt x="181098" y="116207"/>
                </a:cubicBezTo>
                <a:cubicBezTo>
                  <a:pt x="152523" y="80964"/>
                  <a:pt x="111565" y="56198"/>
                  <a:pt x="64893" y="48578"/>
                </a:cubicBezTo>
                <a:cubicBezTo>
                  <a:pt x="71560" y="31433"/>
                  <a:pt x="80133" y="15240"/>
                  <a:pt x="91563" y="0"/>
                </a:cubicBezTo>
                <a:close/>
              </a:path>
            </a:pathLst>
          </a:custGeom>
          <a:solidFill>
            <a:schemeClr val="bg1"/>
          </a:solidFill>
          <a:ln w="775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Avenir Next LT Pro"/>
              <a:ea typeface="+mn-ea"/>
              <a:cs typeface="+mn-cs"/>
            </a:endParaRPr>
          </a:p>
        </p:txBody>
      </p:sp>
      <p:pic>
        <p:nvPicPr>
          <p:cNvPr id="5" name="Graphic 4" descr="Think forward">
            <a:extLst>
              <a:ext uri="{FF2B5EF4-FFF2-40B4-BE49-F238E27FC236}">
                <a16:creationId xmlns:a16="http://schemas.microsoft.com/office/drawing/2014/main" id="{1C7EF521-DDD0-0CA2-6070-587198D3EF0D}"/>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r="5188"/>
          <a:stretch/>
        </p:blipFill>
        <p:spPr>
          <a:xfrm>
            <a:off x="3935413" y="3163140"/>
            <a:ext cx="4321175" cy="531720"/>
          </a:xfrm>
          <a:prstGeom prst="rect">
            <a:avLst/>
          </a:prstGeom>
        </p:spPr>
      </p:pic>
      <p:sp>
        <p:nvSpPr>
          <p:cNvPr id="6" name="TextBox 5">
            <a:extLst>
              <a:ext uri="{FF2B5EF4-FFF2-40B4-BE49-F238E27FC236}">
                <a16:creationId xmlns:a16="http://schemas.microsoft.com/office/drawing/2014/main" id="{702528CA-5C58-CBBE-BE94-9AB638BBFEF5}"/>
              </a:ext>
            </a:extLst>
          </p:cNvPr>
          <p:cNvSpPr txBox="1"/>
          <p:nvPr/>
        </p:nvSpPr>
        <p:spPr>
          <a:xfrm>
            <a:off x="8901583" y="6065125"/>
            <a:ext cx="2746698"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venir Next LT Pro Demi"/>
                <a:ea typeface="+mn-ea"/>
                <a:cs typeface="+mn-cs"/>
              </a:rPr>
              <a:t>© 2025 Clarivate. All rights reserved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white"/>
                </a:solidFill>
                <a:effectLst/>
                <a:uLnTx/>
                <a:uFillTx/>
                <a:latin typeface="Avenir Next LT Pro"/>
                <a:ea typeface="+mn-ea"/>
                <a:cs typeface="+mn-cs"/>
              </a:rPr>
              <a:t>Clarivate and </a:t>
            </a:r>
            <a:r>
              <a:rPr kumimoji="0" lang="en-US" sz="900" b="0" i="0" u="none" strike="noStrike" kern="1200" cap="none" spc="0" normalizeH="0" baseline="0" noProof="0" dirty="0">
                <a:ln>
                  <a:noFill/>
                </a:ln>
                <a:solidFill>
                  <a:prstClr val="white"/>
                </a:solidFill>
                <a:effectLst/>
                <a:uLnTx/>
                <a:uFillTx/>
                <a:latin typeface="Avenir Next LT Pro"/>
                <a:ea typeface="+mn-ea"/>
                <a:cs typeface="+mn-cs"/>
              </a:rPr>
              <a:t>its</a:t>
            </a:r>
            <a:r>
              <a:rPr kumimoji="0" lang="en-GB" sz="900" b="0" i="0" u="none" strike="noStrike" kern="1200" cap="none" spc="0" normalizeH="0" baseline="0" noProof="0" dirty="0">
                <a:ln>
                  <a:noFill/>
                </a:ln>
                <a:solidFill>
                  <a:prstClr val="white"/>
                </a:solidFill>
                <a:effectLst/>
                <a:uLnTx/>
                <a:uFillTx/>
                <a:latin typeface="Avenir Next LT Pro"/>
                <a:ea typeface="+mn-ea"/>
                <a:cs typeface="+mn-cs"/>
              </a:rPr>
              <a:t> logo, as well as all other trademarks used herein are trademarks of their respective owners and used under license.</a:t>
            </a:r>
          </a:p>
        </p:txBody>
      </p:sp>
      <p:sp>
        <p:nvSpPr>
          <p:cNvPr id="7" name="TextBox 6">
            <a:extLst>
              <a:ext uri="{FF2B5EF4-FFF2-40B4-BE49-F238E27FC236}">
                <a16:creationId xmlns:a16="http://schemas.microsoft.com/office/drawing/2014/main" id="{EEFD054B-B905-252D-B47E-8F863E74F910}"/>
              </a:ext>
            </a:extLst>
          </p:cNvPr>
          <p:cNvSpPr txBox="1"/>
          <p:nvPr/>
        </p:nvSpPr>
        <p:spPr>
          <a:xfrm>
            <a:off x="481401" y="6065125"/>
            <a:ext cx="5473700"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900" b="0" i="0" u="none" strike="noStrike" kern="1200" cap="none" spc="0" normalizeH="0" baseline="0" noProof="0" dirty="0">
                <a:ln>
                  <a:noFill/>
                </a:ln>
                <a:solidFill>
                  <a:prstClr val="white"/>
                </a:solidFill>
                <a:effectLst/>
                <a:uLnTx/>
                <a:uFillTx/>
                <a:latin typeface="Avenir Next LT Pro Demi"/>
                <a:ea typeface="+mn-ea"/>
                <a:cs typeface="+mn-cs"/>
              </a:rPr>
              <a:t>About Clarivate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white"/>
                </a:solidFill>
                <a:effectLst/>
                <a:uLnTx/>
                <a:uFillTx/>
                <a:latin typeface="Avenir Next LT Pro"/>
                <a:ea typeface="+mn-ea"/>
                <a:cs typeface="+mn-cs"/>
              </a:rPr>
              <a:t>Clarivate is a leading global provider of transformative intelligence. We offer enriched data, </a:t>
            </a:r>
            <a:br>
              <a:rPr kumimoji="0" lang="en-GB" sz="900" b="0" i="0" u="none" strike="noStrike" kern="1200" cap="none" spc="0" normalizeH="0" baseline="0" noProof="0" dirty="0">
                <a:ln>
                  <a:noFill/>
                </a:ln>
                <a:solidFill>
                  <a:prstClr val="white"/>
                </a:solidFill>
                <a:effectLst/>
                <a:uLnTx/>
                <a:uFillTx/>
                <a:latin typeface="Avenir Next LT Pro"/>
                <a:ea typeface="+mn-ea"/>
                <a:cs typeface="+mn-cs"/>
              </a:rPr>
            </a:br>
            <a:r>
              <a:rPr kumimoji="0" lang="en-GB" sz="900" b="0" i="0" u="none" strike="noStrike" kern="1200" cap="none" spc="0" normalizeH="0" baseline="0" noProof="0" dirty="0">
                <a:ln>
                  <a:noFill/>
                </a:ln>
                <a:solidFill>
                  <a:prstClr val="white"/>
                </a:solidFill>
                <a:effectLst/>
                <a:uLnTx/>
                <a:uFillTx/>
                <a:latin typeface="Avenir Next LT Pro"/>
                <a:ea typeface="+mn-ea"/>
                <a:cs typeface="+mn-cs"/>
              </a:rPr>
              <a:t>insights &amp; analytics, workflow solutions and expert services in the areas of Academia &amp; Government, Intellectual Property and Life Sciences &amp; Healthcare. For more information, please visit clarivate.com.</a:t>
            </a:r>
            <a:endParaRPr kumimoji="0" lang="en-US" sz="9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8" name="Text Placeholder 9">
            <a:extLst>
              <a:ext uri="{FF2B5EF4-FFF2-40B4-BE49-F238E27FC236}">
                <a16:creationId xmlns:a16="http://schemas.microsoft.com/office/drawing/2014/main" id="{0F0DA966-B641-FA46-87A4-39949D7B1981}"/>
              </a:ext>
            </a:extLst>
          </p:cNvPr>
          <p:cNvSpPr txBox="1">
            <a:spLocks/>
          </p:cNvSpPr>
          <p:nvPr/>
        </p:nvSpPr>
        <p:spPr>
          <a:xfrm>
            <a:off x="3359151" y="4274031"/>
            <a:ext cx="5473700" cy="252000"/>
          </a:xfrm>
          <a:prstGeom prst="rect">
            <a:avLst/>
          </a:prstGeom>
        </p:spPr>
        <p:txBody>
          <a:bodyPr lIns="0" tIns="0" rIns="0" bIns="0">
            <a:noAutofit/>
          </a:bodyPr>
          <a:lstStyle>
            <a:lvl1pPr marL="0" indent="0" algn="ctr" defTabSz="914400" rtl="0" eaLnBrk="1" latinLnBrk="0" hangingPunct="1">
              <a:lnSpc>
                <a:spcPct val="90000"/>
              </a:lnSpc>
              <a:spcBef>
                <a:spcPts val="900"/>
              </a:spcBef>
              <a:buFont typeface="Arial" panose="020B0604020202020204" pitchFamily="34" charset="0"/>
              <a:buNone/>
              <a:defRPr sz="1800" kern="1200">
                <a:solidFill>
                  <a:schemeClr val="bg1"/>
                </a:solidFill>
                <a:latin typeface="+mj-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9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Avenir Next LT Pro Demi"/>
                <a:ea typeface="+mn-ea"/>
                <a:cs typeface="+mn-cs"/>
              </a:rPr>
              <a:t>Forename Surname</a:t>
            </a:r>
            <a:endParaRPr kumimoji="0" lang="en-GB" sz="1800" b="0" i="0" u="none" strike="noStrike" kern="1200" cap="none" spc="0" normalizeH="0" baseline="0" noProof="0" dirty="0">
              <a:ln>
                <a:noFill/>
              </a:ln>
              <a:solidFill>
                <a:prstClr val="white"/>
              </a:solidFill>
              <a:effectLst/>
              <a:uLnTx/>
              <a:uFillTx/>
              <a:latin typeface="Avenir Next LT Pro Demi"/>
              <a:ea typeface="+mn-ea"/>
              <a:cs typeface="+mn-cs"/>
            </a:endParaRPr>
          </a:p>
        </p:txBody>
      </p:sp>
      <p:sp>
        <p:nvSpPr>
          <p:cNvPr id="10" name="Text Placeholder 9">
            <a:extLst>
              <a:ext uri="{FF2B5EF4-FFF2-40B4-BE49-F238E27FC236}">
                <a16:creationId xmlns:a16="http://schemas.microsoft.com/office/drawing/2014/main" id="{3778F5DB-EB29-2EE8-988A-F6212AC73B65}"/>
              </a:ext>
            </a:extLst>
          </p:cNvPr>
          <p:cNvSpPr txBox="1">
            <a:spLocks/>
          </p:cNvSpPr>
          <p:nvPr/>
        </p:nvSpPr>
        <p:spPr>
          <a:xfrm>
            <a:off x="3359150" y="4540162"/>
            <a:ext cx="5473699" cy="252000"/>
          </a:xfrm>
          <a:prstGeom prst="rect">
            <a:avLst/>
          </a:prstGeom>
        </p:spPr>
        <p:txBody>
          <a:bodyPr lIns="0" tIns="0" rIns="0" bIns="0">
            <a:noAutofit/>
          </a:bodyPr>
          <a:lstStyle>
            <a:lvl1pPr marL="0" indent="0" algn="ctr" defTabSz="914400" rtl="0" eaLnBrk="1" latinLnBrk="0" hangingPunct="1">
              <a:lnSpc>
                <a:spcPct val="90000"/>
              </a:lnSpc>
              <a:spcBef>
                <a:spcPts val="900"/>
              </a:spcBef>
              <a:buFont typeface="Arial" panose="020B0604020202020204" pitchFamily="34" charset="0"/>
              <a:buNone/>
              <a:defRPr sz="18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9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prstClr val="white"/>
                </a:solidFill>
                <a:effectLst/>
                <a:uLnTx/>
                <a:uFillTx/>
                <a:latin typeface="Avenir Next LT Pro"/>
                <a:ea typeface="+mn-ea"/>
                <a:cs typeface="+mn-cs"/>
              </a:rPr>
              <a:t>forename.surname@clarivate.com</a:t>
            </a:r>
            <a:endParaRPr kumimoji="0" lang="en-GB"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11" name="Text Placeholder 9">
            <a:extLst>
              <a:ext uri="{FF2B5EF4-FFF2-40B4-BE49-F238E27FC236}">
                <a16:creationId xmlns:a16="http://schemas.microsoft.com/office/drawing/2014/main" id="{59BF67F9-A5CC-459C-E286-85B587B7F23C}"/>
              </a:ext>
            </a:extLst>
          </p:cNvPr>
          <p:cNvSpPr txBox="1">
            <a:spLocks/>
          </p:cNvSpPr>
          <p:nvPr/>
        </p:nvSpPr>
        <p:spPr>
          <a:xfrm>
            <a:off x="3359151" y="4834830"/>
            <a:ext cx="5473699" cy="252000"/>
          </a:xfrm>
          <a:prstGeom prst="rect">
            <a:avLst/>
          </a:prstGeom>
        </p:spPr>
        <p:txBody>
          <a:bodyPr lIns="0" tIns="0" rIns="0" bIns="0">
            <a:noAutofit/>
          </a:bodyPr>
          <a:lstStyle>
            <a:lvl1pPr marL="0" indent="0" algn="ctr" defTabSz="914400" rtl="0" eaLnBrk="1" latinLnBrk="0" hangingPunct="1">
              <a:lnSpc>
                <a:spcPct val="90000"/>
              </a:lnSpc>
              <a:spcBef>
                <a:spcPts val="900"/>
              </a:spcBef>
              <a:buFont typeface="Arial" panose="020B0604020202020204" pitchFamily="34" charset="0"/>
              <a:buNone/>
              <a:defRPr sz="17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900"/>
              </a:spcBef>
              <a:spcAft>
                <a:spcPts val="0"/>
              </a:spcAft>
              <a:buClrTx/>
              <a:buSzTx/>
              <a:buFont typeface="Arial" panose="020B0604020202020204" pitchFamily="34" charset="0"/>
              <a:buNone/>
              <a:tabLst/>
              <a:defRPr/>
            </a:pPr>
            <a:r>
              <a:rPr kumimoji="0" lang="en-US" sz="1700" b="0" i="0" u="none" strike="noStrike" kern="1200" cap="none" spc="0" normalizeH="0" baseline="0" noProof="0" dirty="0">
                <a:ln>
                  <a:noFill/>
                </a:ln>
                <a:solidFill>
                  <a:prstClr val="white"/>
                </a:solidFill>
                <a:effectLst/>
                <a:uLnTx/>
                <a:uFillTx/>
                <a:latin typeface="Avenir Next LT Pro"/>
                <a:ea typeface="+mn-ea"/>
                <a:cs typeface="+mn-cs"/>
              </a:rPr>
              <a:t>+000 000-0000</a:t>
            </a:r>
            <a:endParaRPr kumimoji="0" lang="en-GB" sz="1700" b="0" i="0" u="none" strike="noStrike" kern="1200" cap="none" spc="0" normalizeH="0" baseline="0" noProof="0" dirty="0">
              <a:ln>
                <a:noFill/>
              </a:ln>
              <a:solidFill>
                <a:prstClr val="white"/>
              </a:solidFill>
              <a:effectLst/>
              <a:uLnTx/>
              <a:uFillTx/>
              <a:latin typeface="Avenir Next LT Pro"/>
              <a:ea typeface="+mn-ea"/>
              <a:cs typeface="+mn-cs"/>
            </a:endParaRPr>
          </a:p>
        </p:txBody>
      </p:sp>
    </p:spTree>
    <p:extLst>
      <p:ext uri="{BB962C8B-B14F-4D97-AF65-F5344CB8AC3E}">
        <p14:creationId xmlns:p14="http://schemas.microsoft.com/office/powerpoint/2010/main" val="368792409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648FC7-2F71-B6D2-0A74-BCF328AC814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FAAA3FD-41CC-831D-4166-E98B4700F0CE}"/>
              </a:ext>
            </a:extLst>
          </p:cNvPr>
          <p:cNvSpPr>
            <a:spLocks noGrp="1"/>
          </p:cNvSpPr>
          <p:nvPr>
            <p:ph type="title"/>
          </p:nvPr>
        </p:nvSpPr>
        <p:spPr/>
        <p:txBody>
          <a:bodyPr/>
          <a:lstStyle/>
          <a:p>
            <a:r>
              <a:rPr lang="en-GB" dirty="0"/>
              <a:t>Getting Started with Serials</a:t>
            </a:r>
          </a:p>
        </p:txBody>
      </p:sp>
      <p:sp>
        <p:nvSpPr>
          <p:cNvPr id="6" name="Footer Placeholder 5">
            <a:extLst>
              <a:ext uri="{FF2B5EF4-FFF2-40B4-BE49-F238E27FC236}">
                <a16:creationId xmlns:a16="http://schemas.microsoft.com/office/drawing/2014/main" id="{836812D2-DDAA-5B99-C1F4-C0250D69879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AACD160C-39B8-F06B-E6E0-CB48D78E341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5" y="4673097"/>
            <a:ext cx="11171336" cy="1600439"/>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lnSpc>
                <a:spcPct val="80000"/>
              </a:lnSpc>
              <a:buClr>
                <a:schemeClr val="bg2"/>
              </a:buClr>
              <a:buFont typeface="Wingdings" panose="05000000000000000000" pitchFamily="2" charset="2"/>
              <a:buChar char="§"/>
            </a:pPr>
            <a:r>
              <a:rPr lang="en-US" sz="1500" dirty="0"/>
              <a:t>Publication pattern templates, supplier records, claiming, serial item templates, subscription records, and routing lists are all optional in the serials workflow (numbers 2-3, 5-8 above).</a:t>
            </a:r>
          </a:p>
          <a:p>
            <a:pPr marL="342900" indent="-342900" algn="just">
              <a:lnSpc>
                <a:spcPct val="80000"/>
              </a:lnSpc>
              <a:buClr>
                <a:schemeClr val="bg2"/>
              </a:buClr>
              <a:buFont typeface="Wingdings" panose="05000000000000000000" pitchFamily="2" charset="2"/>
              <a:buChar char="§"/>
            </a:pPr>
            <a:r>
              <a:rPr lang="en-US" sz="1500" dirty="0"/>
              <a:t>Subscription processing has one title (bib) with many issue records connected to that title.</a:t>
            </a:r>
          </a:p>
          <a:p>
            <a:pPr marL="342900" indent="-342900" algn="just">
              <a:lnSpc>
                <a:spcPct val="80000"/>
              </a:lnSpc>
              <a:buClr>
                <a:schemeClr val="bg2"/>
              </a:buClr>
              <a:buFont typeface="Wingdings" panose="05000000000000000000" pitchFamily="2" charset="2"/>
              <a:buChar char="§"/>
            </a:pPr>
            <a:r>
              <a:rPr lang="en-US" sz="1500" dirty="0"/>
              <a:t>Standing order processing (monographic series) has many unique titles (bibs) with their own part record.</a:t>
            </a:r>
          </a:p>
        </p:txBody>
      </p:sp>
      <p:sp>
        <p:nvSpPr>
          <p:cNvPr id="5" name="Rectangle 4">
            <a:extLst>
              <a:ext uri="{FF2B5EF4-FFF2-40B4-BE49-F238E27FC236}">
                <a16:creationId xmlns:a16="http://schemas.microsoft.com/office/drawing/2014/main" id="{ACA9E966-260A-3A1A-6669-2989255EC042}"/>
              </a:ext>
            </a:extLst>
          </p:cNvPr>
          <p:cNvSpPr/>
          <p:nvPr/>
        </p:nvSpPr>
        <p:spPr>
          <a:xfrm>
            <a:off x="1981200" y="914400"/>
            <a:ext cx="1828800" cy="1169551"/>
          </a:xfrm>
          <a:prstGeom prst="rect">
            <a:avLst/>
          </a:prstGeom>
        </p:spPr>
        <p:txBody>
          <a:bodyPr wrap="square">
            <a:spAutoFit/>
          </a:bodyPr>
          <a:lstStyle/>
          <a:p>
            <a:pPr algn="ctr"/>
            <a:r>
              <a:rPr lang="en-US" sz="1400" b="1" dirty="0">
                <a:latin typeface="Arial" pitchFamily="34" charset="0"/>
                <a:cs typeface="Arial" pitchFamily="34" charset="0"/>
              </a:rPr>
              <a:t>1</a:t>
            </a:r>
          </a:p>
          <a:p>
            <a:pPr algn="ctr"/>
            <a:r>
              <a:rPr lang="en-US" sz="1400" dirty="0">
                <a:latin typeface="Arial" pitchFamily="34" charset="0"/>
                <a:cs typeface="Arial" pitchFamily="34" charset="0"/>
              </a:rPr>
              <a:t>Create or import</a:t>
            </a:r>
          </a:p>
          <a:p>
            <a:pPr algn="ctr"/>
            <a:r>
              <a:rPr lang="en-US" sz="1400" dirty="0">
                <a:latin typeface="Arial" pitchFamily="34" charset="0"/>
                <a:cs typeface="Arial" pitchFamily="34" charset="0"/>
              </a:rPr>
              <a:t>bib records for each </a:t>
            </a:r>
          </a:p>
          <a:p>
            <a:pPr algn="ctr"/>
            <a:r>
              <a:rPr lang="en-US" sz="1400" dirty="0">
                <a:latin typeface="Arial" pitchFamily="34" charset="0"/>
                <a:cs typeface="Arial" pitchFamily="34" charset="0"/>
              </a:rPr>
              <a:t>serial title held</a:t>
            </a:r>
          </a:p>
          <a:p>
            <a:pPr algn="ctr"/>
            <a:r>
              <a:rPr lang="en-US" sz="1400" dirty="0">
                <a:latin typeface="Arial" pitchFamily="34" charset="0"/>
                <a:cs typeface="Arial" pitchFamily="34" charset="0"/>
              </a:rPr>
              <a:t>by the library</a:t>
            </a:r>
          </a:p>
        </p:txBody>
      </p:sp>
      <p:sp>
        <p:nvSpPr>
          <p:cNvPr id="8" name="Rectangle 7">
            <a:extLst>
              <a:ext uri="{FF2B5EF4-FFF2-40B4-BE49-F238E27FC236}">
                <a16:creationId xmlns:a16="http://schemas.microsoft.com/office/drawing/2014/main" id="{C211AC2F-F357-901E-8237-C53FE72222C0}"/>
              </a:ext>
            </a:extLst>
          </p:cNvPr>
          <p:cNvSpPr/>
          <p:nvPr/>
        </p:nvSpPr>
        <p:spPr>
          <a:xfrm>
            <a:off x="4038600" y="1134497"/>
            <a:ext cx="2057400" cy="954107"/>
          </a:xfrm>
          <a:prstGeom prst="rect">
            <a:avLst/>
          </a:prstGeom>
        </p:spPr>
        <p:txBody>
          <a:bodyPr wrap="square">
            <a:spAutoFit/>
          </a:bodyPr>
          <a:lstStyle/>
          <a:p>
            <a:pPr algn="ctr"/>
            <a:r>
              <a:rPr lang="en-US" sz="1400" b="1" dirty="0">
                <a:latin typeface="Arial" pitchFamily="34" charset="0"/>
                <a:cs typeface="Arial" pitchFamily="34" charset="0"/>
              </a:rPr>
              <a:t>2</a:t>
            </a:r>
          </a:p>
          <a:p>
            <a:pPr algn="ctr"/>
            <a:r>
              <a:rPr lang="en-US" sz="1400" dirty="0">
                <a:latin typeface="Arial" pitchFamily="34" charset="0"/>
                <a:cs typeface="Arial" pitchFamily="34" charset="0"/>
              </a:rPr>
              <a:t>Set up templates for</a:t>
            </a:r>
          </a:p>
          <a:p>
            <a:pPr algn="ctr"/>
            <a:r>
              <a:rPr lang="en-US" sz="1400" dirty="0">
                <a:latin typeface="Arial" pitchFamily="34" charset="0"/>
                <a:cs typeface="Arial" pitchFamily="34" charset="0"/>
              </a:rPr>
              <a:t>common publication</a:t>
            </a:r>
          </a:p>
          <a:p>
            <a:pPr algn="ctr"/>
            <a:r>
              <a:rPr lang="en-US" sz="1400" dirty="0">
                <a:latin typeface="Arial" pitchFamily="34" charset="0"/>
                <a:cs typeface="Arial" pitchFamily="34" charset="0"/>
              </a:rPr>
              <a:t>patterns</a:t>
            </a:r>
          </a:p>
        </p:txBody>
      </p:sp>
      <p:sp>
        <p:nvSpPr>
          <p:cNvPr id="9" name="Rectangle 8">
            <a:extLst>
              <a:ext uri="{FF2B5EF4-FFF2-40B4-BE49-F238E27FC236}">
                <a16:creationId xmlns:a16="http://schemas.microsoft.com/office/drawing/2014/main" id="{3F8FF60A-DE02-1A3E-E1C5-F44C4FD3B5E8}"/>
              </a:ext>
            </a:extLst>
          </p:cNvPr>
          <p:cNvSpPr/>
          <p:nvPr/>
        </p:nvSpPr>
        <p:spPr>
          <a:xfrm>
            <a:off x="6248400" y="1384683"/>
            <a:ext cx="2133600" cy="738664"/>
          </a:xfrm>
          <a:prstGeom prst="rect">
            <a:avLst/>
          </a:prstGeom>
        </p:spPr>
        <p:txBody>
          <a:bodyPr wrap="square">
            <a:spAutoFit/>
          </a:bodyPr>
          <a:lstStyle/>
          <a:p>
            <a:pPr algn="ctr"/>
            <a:r>
              <a:rPr lang="en-US" sz="1400" b="1" dirty="0">
                <a:latin typeface="Arial" pitchFamily="34" charset="0"/>
                <a:cs typeface="Arial" pitchFamily="34" charset="0"/>
              </a:rPr>
              <a:t>3</a:t>
            </a:r>
          </a:p>
          <a:p>
            <a:pPr algn="ctr"/>
            <a:r>
              <a:rPr lang="en-US" sz="1400" dirty="0">
                <a:latin typeface="Arial" pitchFamily="34" charset="0"/>
                <a:cs typeface="Arial" pitchFamily="34" charset="0"/>
              </a:rPr>
              <a:t>Set up supplier records</a:t>
            </a:r>
          </a:p>
          <a:p>
            <a:pPr algn="ctr"/>
            <a:r>
              <a:rPr lang="en-US" sz="1400" dirty="0">
                <a:latin typeface="Arial" pitchFamily="34" charset="0"/>
                <a:cs typeface="Arial" pitchFamily="34" charset="0"/>
              </a:rPr>
              <a:t>for each serial vendor</a:t>
            </a:r>
          </a:p>
        </p:txBody>
      </p:sp>
      <p:sp>
        <p:nvSpPr>
          <p:cNvPr id="10" name="Rectangle 9">
            <a:extLst>
              <a:ext uri="{FF2B5EF4-FFF2-40B4-BE49-F238E27FC236}">
                <a16:creationId xmlns:a16="http://schemas.microsoft.com/office/drawing/2014/main" id="{5399FCB7-3FB9-EED6-DA56-CBA894729C0A}"/>
              </a:ext>
            </a:extLst>
          </p:cNvPr>
          <p:cNvSpPr/>
          <p:nvPr/>
        </p:nvSpPr>
        <p:spPr>
          <a:xfrm>
            <a:off x="8686800" y="728289"/>
            <a:ext cx="1371600" cy="1384995"/>
          </a:xfrm>
          <a:prstGeom prst="rect">
            <a:avLst/>
          </a:prstGeom>
        </p:spPr>
        <p:txBody>
          <a:bodyPr wrap="square">
            <a:spAutoFit/>
          </a:bodyPr>
          <a:lstStyle/>
          <a:p>
            <a:pPr algn="ctr"/>
            <a:r>
              <a:rPr lang="en-US" sz="1400" b="1" dirty="0">
                <a:latin typeface="Arial" pitchFamily="34" charset="0"/>
                <a:cs typeface="Arial" pitchFamily="34" charset="0"/>
              </a:rPr>
              <a:t>4</a:t>
            </a:r>
          </a:p>
          <a:p>
            <a:pPr algn="ctr"/>
            <a:r>
              <a:rPr lang="en-US" sz="1400" dirty="0">
                <a:latin typeface="Arial" pitchFamily="34" charset="0"/>
                <a:cs typeface="Arial" pitchFamily="34" charset="0"/>
              </a:rPr>
              <a:t>Create a Serial </a:t>
            </a:r>
          </a:p>
          <a:p>
            <a:pPr algn="ctr"/>
            <a:r>
              <a:rPr lang="en-US" sz="1400" dirty="0">
                <a:latin typeface="Arial" pitchFamily="34" charset="0"/>
                <a:cs typeface="Arial" pitchFamily="34" charset="0"/>
              </a:rPr>
              <a:t>Holdings Record </a:t>
            </a:r>
          </a:p>
          <a:p>
            <a:pPr algn="ctr"/>
            <a:r>
              <a:rPr lang="en-US" sz="1400" dirty="0">
                <a:latin typeface="Arial" pitchFamily="34" charset="0"/>
                <a:cs typeface="Arial" pitchFamily="34" charset="0"/>
              </a:rPr>
              <a:t>for each copy </a:t>
            </a:r>
          </a:p>
          <a:p>
            <a:pPr algn="ctr"/>
            <a:r>
              <a:rPr lang="en-US" sz="1400" dirty="0">
                <a:latin typeface="Arial" pitchFamily="34" charset="0"/>
                <a:cs typeface="Arial" pitchFamily="34" charset="0"/>
              </a:rPr>
              <a:t>of a serial title</a:t>
            </a:r>
          </a:p>
        </p:txBody>
      </p:sp>
      <p:sp>
        <p:nvSpPr>
          <p:cNvPr id="12" name="Rectangle 11">
            <a:extLst>
              <a:ext uri="{FF2B5EF4-FFF2-40B4-BE49-F238E27FC236}">
                <a16:creationId xmlns:a16="http://schemas.microsoft.com/office/drawing/2014/main" id="{D0C968BB-D967-553F-5C4E-50BA7D86FFFF}"/>
              </a:ext>
            </a:extLst>
          </p:cNvPr>
          <p:cNvSpPr>
            <a:spLocks noChangeArrowheads="1"/>
          </p:cNvSpPr>
          <p:nvPr/>
        </p:nvSpPr>
        <p:spPr bwMode="auto">
          <a:xfrm>
            <a:off x="6248400" y="1381351"/>
            <a:ext cx="2133600" cy="74199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4" name="Rectangle 13">
            <a:extLst>
              <a:ext uri="{FF2B5EF4-FFF2-40B4-BE49-F238E27FC236}">
                <a16:creationId xmlns:a16="http://schemas.microsoft.com/office/drawing/2014/main" id="{E1219071-6486-ACF2-E532-D52465F9B164}"/>
              </a:ext>
            </a:extLst>
          </p:cNvPr>
          <p:cNvSpPr/>
          <p:nvPr/>
        </p:nvSpPr>
        <p:spPr>
          <a:xfrm>
            <a:off x="2340428" y="2405742"/>
            <a:ext cx="2057400" cy="1384995"/>
          </a:xfrm>
          <a:prstGeom prst="rect">
            <a:avLst/>
          </a:prstGeom>
        </p:spPr>
        <p:txBody>
          <a:bodyPr wrap="square">
            <a:spAutoFit/>
          </a:bodyPr>
          <a:lstStyle/>
          <a:p>
            <a:pPr algn="ctr"/>
            <a:r>
              <a:rPr lang="en-US" sz="1400" b="1" dirty="0">
                <a:latin typeface="Arial" pitchFamily="34" charset="0"/>
                <a:cs typeface="Arial" pitchFamily="34" charset="0"/>
              </a:rPr>
              <a:t>5</a:t>
            </a:r>
          </a:p>
          <a:p>
            <a:pPr algn="ctr"/>
            <a:r>
              <a:rPr lang="en-US" sz="1400" dirty="0">
                <a:latin typeface="Arial" pitchFamily="34" charset="0"/>
                <a:cs typeface="Arial" pitchFamily="34" charset="0"/>
              </a:rPr>
              <a:t>If serials are claimed,</a:t>
            </a:r>
          </a:p>
          <a:p>
            <a:pPr algn="ctr"/>
            <a:r>
              <a:rPr lang="en-US" sz="1400" dirty="0">
                <a:latin typeface="Arial" pitchFamily="34" charset="0"/>
                <a:cs typeface="Arial" pitchFamily="34" charset="0"/>
              </a:rPr>
              <a:t>set up claiming to be </a:t>
            </a:r>
          </a:p>
          <a:p>
            <a:pPr algn="ctr"/>
            <a:r>
              <a:rPr lang="en-US" sz="1400" dirty="0">
                <a:latin typeface="Arial" pitchFamily="34" charset="0"/>
                <a:cs typeface="Arial" pitchFamily="34" charset="0"/>
              </a:rPr>
              <a:t>automatic or manual.</a:t>
            </a:r>
          </a:p>
          <a:p>
            <a:pPr algn="ctr"/>
            <a:r>
              <a:rPr lang="en-US" sz="1400" dirty="0">
                <a:latin typeface="Arial" pitchFamily="34" charset="0"/>
                <a:cs typeface="Arial" pitchFamily="34" charset="0"/>
              </a:rPr>
              <a:t>Specify the notification</a:t>
            </a:r>
          </a:p>
          <a:p>
            <a:pPr algn="ctr"/>
            <a:r>
              <a:rPr lang="en-US" sz="1400" dirty="0">
                <a:latin typeface="Arial" pitchFamily="34" charset="0"/>
                <a:cs typeface="Arial" pitchFamily="34" charset="0"/>
              </a:rPr>
              <a:t>method</a:t>
            </a:r>
          </a:p>
        </p:txBody>
      </p:sp>
      <p:sp>
        <p:nvSpPr>
          <p:cNvPr id="15" name="Rectangle 14">
            <a:extLst>
              <a:ext uri="{FF2B5EF4-FFF2-40B4-BE49-F238E27FC236}">
                <a16:creationId xmlns:a16="http://schemas.microsoft.com/office/drawing/2014/main" id="{04D8B53A-F8A5-7215-945E-0302CF5D3AF7}"/>
              </a:ext>
            </a:extLst>
          </p:cNvPr>
          <p:cNvSpPr/>
          <p:nvPr/>
        </p:nvSpPr>
        <p:spPr>
          <a:xfrm>
            <a:off x="4683579" y="2405742"/>
            <a:ext cx="1143000" cy="1384995"/>
          </a:xfrm>
          <a:prstGeom prst="rect">
            <a:avLst/>
          </a:prstGeom>
        </p:spPr>
        <p:txBody>
          <a:bodyPr wrap="square">
            <a:spAutoFit/>
          </a:bodyPr>
          <a:lstStyle/>
          <a:p>
            <a:pPr algn="ctr"/>
            <a:r>
              <a:rPr lang="en-US" sz="1400" b="1" dirty="0">
                <a:latin typeface="Arial" pitchFamily="34" charset="0"/>
                <a:cs typeface="Arial" pitchFamily="34" charset="0"/>
              </a:rPr>
              <a:t>6</a:t>
            </a:r>
          </a:p>
          <a:p>
            <a:pPr algn="ctr"/>
            <a:r>
              <a:rPr lang="en-US" sz="1400" dirty="0">
                <a:latin typeface="Arial" pitchFamily="34" charset="0"/>
                <a:cs typeface="Arial" pitchFamily="34" charset="0"/>
              </a:rPr>
              <a:t>If serials circulate,</a:t>
            </a:r>
          </a:p>
          <a:p>
            <a:pPr algn="ctr"/>
            <a:r>
              <a:rPr lang="en-US" sz="1400" dirty="0">
                <a:latin typeface="Arial" pitchFamily="34" charset="0"/>
                <a:cs typeface="Arial" pitchFamily="34" charset="0"/>
              </a:rPr>
              <a:t>set up serial item</a:t>
            </a:r>
          </a:p>
          <a:p>
            <a:pPr algn="ctr"/>
            <a:r>
              <a:rPr lang="en-US" sz="1400" dirty="0">
                <a:latin typeface="Arial" pitchFamily="34" charset="0"/>
                <a:cs typeface="Arial" pitchFamily="34" charset="0"/>
              </a:rPr>
              <a:t>templates</a:t>
            </a:r>
          </a:p>
        </p:txBody>
      </p:sp>
      <p:sp>
        <p:nvSpPr>
          <p:cNvPr id="16" name="Rectangle 15">
            <a:extLst>
              <a:ext uri="{FF2B5EF4-FFF2-40B4-BE49-F238E27FC236}">
                <a16:creationId xmlns:a16="http://schemas.microsoft.com/office/drawing/2014/main" id="{4726C9D1-E7F4-8B53-FA0E-499539C046F3}"/>
              </a:ext>
            </a:extLst>
          </p:cNvPr>
          <p:cNvSpPr/>
          <p:nvPr/>
        </p:nvSpPr>
        <p:spPr>
          <a:xfrm>
            <a:off x="6188530" y="2394855"/>
            <a:ext cx="1257300" cy="1384995"/>
          </a:xfrm>
          <a:prstGeom prst="rect">
            <a:avLst/>
          </a:prstGeom>
        </p:spPr>
        <p:txBody>
          <a:bodyPr wrap="square">
            <a:spAutoFit/>
          </a:bodyPr>
          <a:lstStyle/>
          <a:p>
            <a:pPr algn="ctr"/>
            <a:r>
              <a:rPr lang="en-US" sz="1400" b="1" dirty="0">
                <a:latin typeface="Arial" pitchFamily="34" charset="0"/>
                <a:cs typeface="Arial" pitchFamily="34" charset="0"/>
              </a:rPr>
              <a:t>7</a:t>
            </a:r>
          </a:p>
          <a:p>
            <a:pPr algn="ctr"/>
            <a:r>
              <a:rPr lang="en-US" sz="1400" dirty="0">
                <a:latin typeface="Arial" pitchFamily="34" charset="0"/>
                <a:cs typeface="Arial" pitchFamily="34" charset="0"/>
              </a:rPr>
              <a:t>Create routing lists</a:t>
            </a:r>
          </a:p>
          <a:p>
            <a:pPr algn="ctr"/>
            <a:r>
              <a:rPr lang="en-US" sz="1400" dirty="0">
                <a:latin typeface="Arial" pitchFamily="34" charset="0"/>
                <a:cs typeface="Arial" pitchFamily="34" charset="0"/>
              </a:rPr>
              <a:t>for any serials that are routed</a:t>
            </a:r>
          </a:p>
        </p:txBody>
      </p:sp>
      <p:sp>
        <p:nvSpPr>
          <p:cNvPr id="17" name="Rectangle 16">
            <a:extLst>
              <a:ext uri="{FF2B5EF4-FFF2-40B4-BE49-F238E27FC236}">
                <a16:creationId xmlns:a16="http://schemas.microsoft.com/office/drawing/2014/main" id="{8FE08B3C-DC11-4558-F2BC-E8EF4B6C530C}"/>
              </a:ext>
            </a:extLst>
          </p:cNvPr>
          <p:cNvSpPr/>
          <p:nvPr/>
        </p:nvSpPr>
        <p:spPr>
          <a:xfrm>
            <a:off x="7750632" y="2394854"/>
            <a:ext cx="1714500" cy="1600438"/>
          </a:xfrm>
          <a:prstGeom prst="rect">
            <a:avLst/>
          </a:prstGeom>
        </p:spPr>
        <p:txBody>
          <a:bodyPr wrap="square">
            <a:spAutoFit/>
          </a:bodyPr>
          <a:lstStyle/>
          <a:p>
            <a:pPr algn="ctr"/>
            <a:r>
              <a:rPr lang="en-US" sz="1400" b="1" dirty="0">
                <a:latin typeface="Arial" pitchFamily="34" charset="0"/>
                <a:cs typeface="Arial" pitchFamily="34" charset="0"/>
              </a:rPr>
              <a:t>8</a:t>
            </a:r>
          </a:p>
          <a:p>
            <a:pPr algn="ctr"/>
            <a:r>
              <a:rPr lang="en-US" sz="1400" dirty="0">
                <a:latin typeface="Arial" pitchFamily="34" charset="0"/>
                <a:cs typeface="Arial" pitchFamily="34" charset="0"/>
              </a:rPr>
              <a:t>Check in serial issues </a:t>
            </a:r>
          </a:p>
          <a:p>
            <a:pPr algn="ctr"/>
            <a:r>
              <a:rPr lang="en-US" sz="1400" dirty="0">
                <a:latin typeface="Arial" pitchFamily="34" charset="0"/>
                <a:cs typeface="Arial" pitchFamily="34" charset="0"/>
              </a:rPr>
              <a:t>and SO parts as they are</a:t>
            </a:r>
          </a:p>
          <a:p>
            <a:pPr algn="ctr"/>
            <a:r>
              <a:rPr lang="en-US" sz="1400" dirty="0">
                <a:latin typeface="Arial" pitchFamily="34" charset="0"/>
                <a:cs typeface="Arial" pitchFamily="34" charset="0"/>
              </a:rPr>
              <a:t>delivered to the</a:t>
            </a:r>
          </a:p>
          <a:p>
            <a:pPr algn="ctr"/>
            <a:r>
              <a:rPr lang="en-US" sz="1400" dirty="0">
                <a:latin typeface="Arial" pitchFamily="34" charset="0"/>
                <a:cs typeface="Arial" pitchFamily="34" charset="0"/>
              </a:rPr>
              <a:t>library</a:t>
            </a:r>
          </a:p>
        </p:txBody>
      </p:sp>
      <p:sp>
        <p:nvSpPr>
          <p:cNvPr id="18" name="Rectangle 17">
            <a:extLst>
              <a:ext uri="{FF2B5EF4-FFF2-40B4-BE49-F238E27FC236}">
                <a16:creationId xmlns:a16="http://schemas.microsoft.com/office/drawing/2014/main" id="{56A50E8A-1241-88E6-CF4E-A5429693A553}"/>
              </a:ext>
            </a:extLst>
          </p:cNvPr>
          <p:cNvSpPr>
            <a:spLocks noChangeArrowheads="1"/>
          </p:cNvSpPr>
          <p:nvPr/>
        </p:nvSpPr>
        <p:spPr bwMode="auto">
          <a:xfrm>
            <a:off x="2416628" y="2405742"/>
            <a:ext cx="1905000" cy="138499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9" name="Rectangle 18">
            <a:extLst>
              <a:ext uri="{FF2B5EF4-FFF2-40B4-BE49-F238E27FC236}">
                <a16:creationId xmlns:a16="http://schemas.microsoft.com/office/drawing/2014/main" id="{6AAAF005-AE51-2406-3BD2-200752CB3CE0}"/>
              </a:ext>
            </a:extLst>
          </p:cNvPr>
          <p:cNvSpPr>
            <a:spLocks noChangeArrowheads="1"/>
          </p:cNvSpPr>
          <p:nvPr/>
        </p:nvSpPr>
        <p:spPr bwMode="auto">
          <a:xfrm>
            <a:off x="4683579" y="2405741"/>
            <a:ext cx="1143000" cy="1374109"/>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0" name="Rectangle 19">
            <a:extLst>
              <a:ext uri="{FF2B5EF4-FFF2-40B4-BE49-F238E27FC236}">
                <a16:creationId xmlns:a16="http://schemas.microsoft.com/office/drawing/2014/main" id="{AB40B763-FC52-6FC2-3819-DF3B52ECE3BC}"/>
              </a:ext>
            </a:extLst>
          </p:cNvPr>
          <p:cNvSpPr>
            <a:spLocks noChangeArrowheads="1"/>
          </p:cNvSpPr>
          <p:nvPr/>
        </p:nvSpPr>
        <p:spPr bwMode="auto">
          <a:xfrm>
            <a:off x="6226629" y="2394856"/>
            <a:ext cx="1219200" cy="138499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1" name="Rectangle 20">
            <a:extLst>
              <a:ext uri="{FF2B5EF4-FFF2-40B4-BE49-F238E27FC236}">
                <a16:creationId xmlns:a16="http://schemas.microsoft.com/office/drawing/2014/main" id="{FA907AD0-02BB-EB3C-BAA0-BC317EB7B971}"/>
              </a:ext>
            </a:extLst>
          </p:cNvPr>
          <p:cNvSpPr>
            <a:spLocks noChangeArrowheads="1"/>
          </p:cNvSpPr>
          <p:nvPr/>
        </p:nvSpPr>
        <p:spPr bwMode="auto">
          <a:xfrm>
            <a:off x="1981200" y="914401"/>
            <a:ext cx="1828800" cy="120894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 name="Rectangle 21">
            <a:extLst>
              <a:ext uri="{FF2B5EF4-FFF2-40B4-BE49-F238E27FC236}">
                <a16:creationId xmlns:a16="http://schemas.microsoft.com/office/drawing/2014/main" id="{6773AE65-0425-C2C6-A9CD-BB257C214686}"/>
              </a:ext>
            </a:extLst>
          </p:cNvPr>
          <p:cNvSpPr>
            <a:spLocks noChangeArrowheads="1"/>
          </p:cNvSpPr>
          <p:nvPr/>
        </p:nvSpPr>
        <p:spPr bwMode="auto">
          <a:xfrm>
            <a:off x="4114800" y="1134497"/>
            <a:ext cx="1828800" cy="98034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3" name="Rectangle 22">
            <a:extLst>
              <a:ext uri="{FF2B5EF4-FFF2-40B4-BE49-F238E27FC236}">
                <a16:creationId xmlns:a16="http://schemas.microsoft.com/office/drawing/2014/main" id="{7B21A175-01E8-5040-9576-13D2969422B3}"/>
              </a:ext>
            </a:extLst>
          </p:cNvPr>
          <p:cNvSpPr>
            <a:spLocks noChangeArrowheads="1"/>
          </p:cNvSpPr>
          <p:nvPr/>
        </p:nvSpPr>
        <p:spPr bwMode="auto">
          <a:xfrm>
            <a:off x="8686800" y="728289"/>
            <a:ext cx="1371600" cy="1395057"/>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 name="Rectangle 23">
            <a:extLst>
              <a:ext uri="{FF2B5EF4-FFF2-40B4-BE49-F238E27FC236}">
                <a16:creationId xmlns:a16="http://schemas.microsoft.com/office/drawing/2014/main" id="{12B161B7-6895-6E7A-B8A0-3F6BABE953C3}"/>
              </a:ext>
            </a:extLst>
          </p:cNvPr>
          <p:cNvSpPr>
            <a:spLocks noChangeArrowheads="1"/>
          </p:cNvSpPr>
          <p:nvPr/>
        </p:nvSpPr>
        <p:spPr bwMode="auto">
          <a:xfrm>
            <a:off x="7919360" y="2394855"/>
            <a:ext cx="1393371" cy="1600439"/>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Tree>
    <p:extLst>
      <p:ext uri="{BB962C8B-B14F-4D97-AF65-F5344CB8AC3E}">
        <p14:creationId xmlns:p14="http://schemas.microsoft.com/office/powerpoint/2010/main" val="213252021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6E4CFB-4B15-433C-EB5B-208DE019CD1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850A26E-3818-7E07-A4AF-80943C54583C}"/>
              </a:ext>
            </a:extLst>
          </p:cNvPr>
          <p:cNvSpPr>
            <a:spLocks noGrp="1"/>
          </p:cNvSpPr>
          <p:nvPr>
            <p:ph type="title"/>
          </p:nvPr>
        </p:nvSpPr>
        <p:spPr/>
        <p:txBody>
          <a:bodyPr/>
          <a:lstStyle/>
          <a:p>
            <a:r>
              <a:rPr lang="en-GB"/>
              <a:t>Subscription Records</a:t>
            </a:r>
            <a:endParaRPr lang="en-GB" dirty="0"/>
          </a:p>
        </p:txBody>
      </p:sp>
      <p:sp>
        <p:nvSpPr>
          <p:cNvPr id="6" name="Footer Placeholder 5">
            <a:extLst>
              <a:ext uri="{FF2B5EF4-FFF2-40B4-BE49-F238E27FC236}">
                <a16:creationId xmlns:a16="http://schemas.microsoft.com/office/drawing/2014/main" id="{963D3201-5657-02F4-A5D9-3707BA90642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ADAC723D-D544-C612-6E85-9383175FAE6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4935935"/>
            <a:ext cx="11450673" cy="1281447"/>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Subscription processing does </a:t>
            </a:r>
            <a:r>
              <a:rPr lang="en-US" sz="1500" u="sng" dirty="0"/>
              <a:t>not</a:t>
            </a:r>
            <a:r>
              <a:rPr lang="en-US" sz="1500" dirty="0"/>
              <a:t> require a link to a supplier record or a POLI segment.</a:t>
            </a:r>
          </a:p>
          <a:p>
            <a:pPr marL="342900" indent="-342900" algn="just">
              <a:buClr>
                <a:schemeClr val="bg2"/>
              </a:buClr>
              <a:buFont typeface="Wingdings" panose="05000000000000000000" pitchFamily="2" charset="2"/>
              <a:buChar char="§"/>
            </a:pPr>
            <a:r>
              <a:rPr lang="en-US" sz="1500" dirty="0"/>
              <a:t>However, a supplier record is needed if claiming will be done through Polaris.</a:t>
            </a:r>
          </a:p>
          <a:p>
            <a:pPr marL="342900" indent="-342900" algn="just">
              <a:buClr>
                <a:schemeClr val="bg2"/>
              </a:buClr>
              <a:buFont typeface="Wingdings" panose="05000000000000000000" pitchFamily="2" charset="2"/>
              <a:buChar char="§"/>
            </a:pPr>
            <a:r>
              <a:rPr lang="en-US" sz="1500" dirty="0"/>
              <a:t>The vast majority of serials can be set up as subscriptions.</a:t>
            </a:r>
          </a:p>
          <a:p>
            <a:endParaRPr lang="en-NL" dirty="0"/>
          </a:p>
        </p:txBody>
      </p:sp>
      <p:pic>
        <p:nvPicPr>
          <p:cNvPr id="3" name="Picture 2" descr="Subscription diagram example">
            <a:extLst>
              <a:ext uri="{FF2B5EF4-FFF2-40B4-BE49-F238E27FC236}">
                <a16:creationId xmlns:a16="http://schemas.microsoft.com/office/drawing/2014/main" id="{2ABF1413-DCC1-2DE9-4818-774CE85F521A}"/>
              </a:ext>
            </a:extLst>
          </p:cNvPr>
          <p:cNvPicPr>
            <a:picLocks noChangeAspect="1"/>
          </p:cNvPicPr>
          <p:nvPr/>
        </p:nvPicPr>
        <p:blipFill>
          <a:blip r:embed="rId2"/>
          <a:stretch>
            <a:fillRect/>
          </a:stretch>
        </p:blipFill>
        <p:spPr>
          <a:xfrm>
            <a:off x="1302388" y="863039"/>
            <a:ext cx="9548204" cy="365911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6926113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EC3108-A441-8188-7A21-1F7C07F06E87}"/>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1DF4345C-5296-81AC-0830-291110083B17}"/>
              </a:ext>
            </a:extLst>
          </p:cNvPr>
          <p:cNvSpPr>
            <a:spLocks noGrp="1"/>
          </p:cNvSpPr>
          <p:nvPr>
            <p:ph type="title"/>
          </p:nvPr>
        </p:nvSpPr>
        <p:spPr/>
        <p:txBody>
          <a:bodyPr/>
          <a:lstStyle/>
          <a:p>
            <a:r>
              <a:rPr lang="en-GB" dirty="0"/>
              <a:t>Standing Orders</a:t>
            </a:r>
          </a:p>
        </p:txBody>
      </p:sp>
      <p:sp>
        <p:nvSpPr>
          <p:cNvPr id="6" name="Footer Placeholder 5">
            <a:extLst>
              <a:ext uri="{FF2B5EF4-FFF2-40B4-BE49-F238E27FC236}">
                <a16:creationId xmlns:a16="http://schemas.microsoft.com/office/drawing/2014/main" id="{A1A027AA-9F10-612F-7293-2162F569A3A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0493499E-7488-FC45-AEA3-4FD1F9D8C09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4920982"/>
            <a:ext cx="11450673" cy="128988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Standing order processing requires a link to a POLI segment on the </a:t>
            </a:r>
            <a:r>
              <a:rPr lang="en-US" sz="1500" i="1" dirty="0"/>
              <a:t>Orders</a:t>
            </a:r>
            <a:r>
              <a:rPr lang="en-US" sz="1500" dirty="0"/>
              <a:t> tab of the SHR.</a:t>
            </a:r>
          </a:p>
          <a:p>
            <a:pPr marL="285750" indent="-285750" algn="just">
              <a:buClr>
                <a:schemeClr val="bg2"/>
              </a:buClr>
              <a:buFont typeface="Wingdings" panose="05000000000000000000" pitchFamily="2" charset="2"/>
              <a:buChar char="§"/>
            </a:pPr>
            <a:r>
              <a:rPr lang="en-US" sz="1500" dirty="0"/>
              <a:t>When a standing order part is checked in, it must have a distinct title (as a bibliographic record is created during check in).</a:t>
            </a:r>
          </a:p>
          <a:p>
            <a:endParaRPr lang="en-NL" dirty="0"/>
          </a:p>
        </p:txBody>
      </p:sp>
      <p:pic>
        <p:nvPicPr>
          <p:cNvPr id="4" name="Picture 3" descr="Standing Order diagram example">
            <a:extLst>
              <a:ext uri="{FF2B5EF4-FFF2-40B4-BE49-F238E27FC236}">
                <a16:creationId xmlns:a16="http://schemas.microsoft.com/office/drawing/2014/main" id="{3A1AADCF-65A0-8557-922E-D156488A7C1F}"/>
              </a:ext>
            </a:extLst>
          </p:cNvPr>
          <p:cNvPicPr>
            <a:picLocks noChangeAspect="1"/>
          </p:cNvPicPr>
          <p:nvPr/>
        </p:nvPicPr>
        <p:blipFill>
          <a:blip r:embed="rId2"/>
          <a:stretch>
            <a:fillRect/>
          </a:stretch>
        </p:blipFill>
        <p:spPr>
          <a:xfrm>
            <a:off x="2209799" y="863038"/>
            <a:ext cx="7772400" cy="36576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5689308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E2FC59-98FF-7FDE-53AF-3988DCF1DD57}"/>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F125DEDB-C27E-46D9-841E-47C00BAA9D45}"/>
              </a:ext>
            </a:extLst>
          </p:cNvPr>
          <p:cNvSpPr>
            <a:spLocks noGrp="1"/>
          </p:cNvSpPr>
          <p:nvPr>
            <p:ph type="title"/>
          </p:nvPr>
        </p:nvSpPr>
        <p:spPr/>
        <p:txBody>
          <a:bodyPr/>
          <a:lstStyle/>
          <a:p>
            <a:r>
              <a:rPr lang="en-GB" dirty="0"/>
              <a:t>Serial Item Templates (if Circulating Issues)</a:t>
            </a:r>
          </a:p>
        </p:txBody>
      </p:sp>
      <p:sp>
        <p:nvSpPr>
          <p:cNvPr id="6" name="Footer Placeholder 5">
            <a:extLst>
              <a:ext uri="{FF2B5EF4-FFF2-40B4-BE49-F238E27FC236}">
                <a16:creationId xmlns:a16="http://schemas.microsoft.com/office/drawing/2014/main" id="{375BB610-B3D4-BE12-419C-833ABD14839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DED10D67-CF61-D2E3-C3BC-97F9150E5D0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7092BC4-CBD8-BB30-EB82-7EF7B44EDF3C}"/>
              </a:ext>
            </a:extLst>
          </p:cNvPr>
          <p:cNvSpPr txBox="1">
            <a:spLocks/>
          </p:cNvSpPr>
          <p:nvPr/>
        </p:nvSpPr>
        <p:spPr>
          <a:xfrm>
            <a:off x="550864" y="5173521"/>
            <a:ext cx="10084975" cy="858221"/>
          </a:xfrm>
          <a:prstGeom prst="rect">
            <a:avLst/>
          </a:prstGeom>
        </p:spPr>
        <p:txBody>
          <a:bodyPr/>
          <a:lst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80000"/>
              </a:lnSpc>
              <a:buClr>
                <a:schemeClr val="bg2"/>
              </a:buClr>
              <a:buFont typeface="Wingdings" panose="05000000000000000000" pitchFamily="2" charset="2"/>
              <a:buChar char="§"/>
            </a:pPr>
            <a:r>
              <a:rPr lang="en-US" sz="1500" dirty="0"/>
              <a:t>To create a new serial item template, use </a:t>
            </a:r>
            <a:r>
              <a:rPr lang="en-US" sz="1500" i="1" dirty="0"/>
              <a:t>New &gt; Template &gt; Item</a:t>
            </a:r>
            <a:r>
              <a:rPr lang="en-US" sz="1500" dirty="0"/>
              <a:t>.</a:t>
            </a:r>
          </a:p>
          <a:p>
            <a:pPr algn="just">
              <a:lnSpc>
                <a:spcPct val="80000"/>
              </a:lnSpc>
              <a:buClr>
                <a:schemeClr val="bg2"/>
              </a:buClr>
              <a:buFont typeface="Wingdings" panose="05000000000000000000" pitchFamily="2" charset="2"/>
              <a:buChar char="§"/>
            </a:pPr>
            <a:r>
              <a:rPr lang="en-US" sz="1500" dirty="0"/>
              <a:t>At serials check in, an item record is automatically generated that contains all branch specific information per the serial item template.</a:t>
            </a:r>
          </a:p>
          <a:p>
            <a:pPr algn="just">
              <a:lnSpc>
                <a:spcPct val="80000"/>
              </a:lnSpc>
              <a:buClr>
                <a:schemeClr val="bg2"/>
              </a:buClr>
              <a:buFont typeface="Wingdings" panose="05000000000000000000" pitchFamily="2" charset="2"/>
              <a:buChar char="§"/>
            </a:pPr>
            <a:r>
              <a:rPr lang="en-US" sz="1500" dirty="0"/>
              <a:t>The template name must begin with “Serial” and all fields with an asterisk must be filled in.</a:t>
            </a:r>
          </a:p>
          <a:p>
            <a:endParaRPr lang="en-NL" dirty="0"/>
          </a:p>
        </p:txBody>
      </p:sp>
      <p:pic>
        <p:nvPicPr>
          <p:cNvPr id="5" name="Picture 4" descr="Screenshot of Polaris New &gt; Template &gt; Item">
            <a:extLst>
              <a:ext uri="{FF2B5EF4-FFF2-40B4-BE49-F238E27FC236}">
                <a16:creationId xmlns:a16="http://schemas.microsoft.com/office/drawing/2014/main" id="{F302714F-99D8-C37C-1170-071DF9549886}"/>
              </a:ext>
            </a:extLst>
          </p:cNvPr>
          <p:cNvPicPr>
            <a:picLocks noChangeAspect="1"/>
          </p:cNvPicPr>
          <p:nvPr/>
        </p:nvPicPr>
        <p:blipFill>
          <a:blip r:embed="rId2"/>
          <a:stretch>
            <a:fillRect/>
          </a:stretch>
        </p:blipFill>
        <p:spPr>
          <a:xfrm>
            <a:off x="365688" y="826258"/>
            <a:ext cx="3747229" cy="2397959"/>
          </a:xfrm>
          <a:prstGeom prst="rect">
            <a:avLst/>
          </a:prstGeom>
          <a:ln>
            <a:noFill/>
          </a:ln>
          <a:effectLst>
            <a:outerShdw blurRad="292100" dist="139700" dir="2700000" algn="tl" rotWithShape="0">
              <a:srgbClr val="333333">
                <a:alpha val="65000"/>
              </a:srgbClr>
            </a:outerShdw>
          </a:effectLst>
        </p:spPr>
      </p:pic>
      <p:pic>
        <p:nvPicPr>
          <p:cNvPr id="3" name="Picture 2" descr="Screenshot of Polaris Leap New Item Template">
            <a:extLst>
              <a:ext uri="{FF2B5EF4-FFF2-40B4-BE49-F238E27FC236}">
                <a16:creationId xmlns:a16="http://schemas.microsoft.com/office/drawing/2014/main" id="{8C190445-4693-5F5E-85B0-E22C7CB0876B}"/>
              </a:ext>
            </a:extLst>
          </p:cNvPr>
          <p:cNvPicPr>
            <a:picLocks noChangeAspect="1"/>
          </p:cNvPicPr>
          <p:nvPr/>
        </p:nvPicPr>
        <p:blipFill>
          <a:blip r:embed="rId3"/>
          <a:stretch>
            <a:fillRect/>
          </a:stretch>
        </p:blipFill>
        <p:spPr>
          <a:xfrm>
            <a:off x="2959524" y="1024130"/>
            <a:ext cx="8866788" cy="383278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4499799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15A459-EC74-9527-3E38-33FB752EE2BD}"/>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FA027866-DBA6-6254-C26A-592901641849}"/>
              </a:ext>
            </a:extLst>
          </p:cNvPr>
          <p:cNvSpPr>
            <a:spLocks noGrp="1"/>
          </p:cNvSpPr>
          <p:nvPr>
            <p:ph type="title"/>
          </p:nvPr>
        </p:nvSpPr>
        <p:spPr/>
        <p:txBody>
          <a:bodyPr/>
          <a:lstStyle/>
          <a:p>
            <a:r>
              <a:rPr lang="en-GB" dirty="0"/>
              <a:t>Supplier Records</a:t>
            </a:r>
          </a:p>
        </p:txBody>
      </p:sp>
      <p:sp>
        <p:nvSpPr>
          <p:cNvPr id="6" name="Footer Placeholder 5">
            <a:extLst>
              <a:ext uri="{FF2B5EF4-FFF2-40B4-BE49-F238E27FC236}">
                <a16:creationId xmlns:a16="http://schemas.microsoft.com/office/drawing/2014/main" id="{C09AA523-2262-2082-45EA-6BC11848D0B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81B1D4BE-ABC3-793A-6DA8-6CD5F3CF58A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4951851"/>
            <a:ext cx="11450673" cy="1150819"/>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To create a new supplier record, use </a:t>
            </a:r>
            <a:r>
              <a:rPr lang="en-US" sz="1500" i="1" dirty="0"/>
              <a:t>New</a:t>
            </a:r>
            <a:r>
              <a:rPr lang="en-US" sz="1500" dirty="0"/>
              <a:t> &gt; </a:t>
            </a:r>
            <a:r>
              <a:rPr lang="en-US" sz="1500" i="1" dirty="0"/>
              <a:t>Supplier</a:t>
            </a:r>
            <a:r>
              <a:rPr lang="en-US" sz="1500" dirty="0"/>
              <a:t>.</a:t>
            </a:r>
          </a:p>
          <a:p>
            <a:pPr marL="342900" indent="-342900" algn="just">
              <a:buClr>
                <a:schemeClr val="bg2"/>
              </a:buClr>
              <a:buFont typeface="Wingdings" panose="05000000000000000000" pitchFamily="2" charset="2"/>
              <a:buChar char="§"/>
            </a:pPr>
            <a:r>
              <a:rPr lang="en-US" sz="1500" dirty="0"/>
              <a:t>Enter the name and alternative name and navigate to the </a:t>
            </a:r>
            <a:r>
              <a:rPr lang="en-US" sz="1500" i="1" dirty="0"/>
              <a:t>Claims</a:t>
            </a:r>
            <a:r>
              <a:rPr lang="en-US" sz="1500" dirty="0"/>
              <a:t> tab.</a:t>
            </a:r>
          </a:p>
          <a:p>
            <a:pPr marL="342900" indent="-342900" algn="just">
              <a:lnSpc>
                <a:spcPct val="80000"/>
              </a:lnSpc>
              <a:buClr>
                <a:schemeClr val="bg2"/>
              </a:buClr>
              <a:buFont typeface="Wingdings" panose="05000000000000000000" pitchFamily="2" charset="2"/>
              <a:buChar char="§"/>
            </a:pPr>
            <a:r>
              <a:rPr lang="en-US" sz="1500" dirty="0"/>
              <a:t>EDI is </a:t>
            </a:r>
            <a:r>
              <a:rPr lang="en-US" sz="1500" u="sng" dirty="0"/>
              <a:t>not</a:t>
            </a:r>
            <a:r>
              <a:rPr lang="en-US" sz="1500" dirty="0"/>
              <a:t> used with serials.</a:t>
            </a:r>
          </a:p>
          <a:p>
            <a:endParaRPr lang="en-NL" dirty="0"/>
          </a:p>
        </p:txBody>
      </p:sp>
      <p:pic>
        <p:nvPicPr>
          <p:cNvPr id="1026" name="Picture 2" descr="Screenshot of Polaris Leap New &gt; Supplier">
            <a:extLst>
              <a:ext uri="{FF2B5EF4-FFF2-40B4-BE49-F238E27FC236}">
                <a16:creationId xmlns:a16="http://schemas.microsoft.com/office/drawing/2014/main" id="{DE403A4E-2B33-9A10-7688-AA710C19D6F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32953" y="1471952"/>
            <a:ext cx="1403350" cy="25209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Picture 3" descr="Screenshot of Polaris Leap Supplier record">
            <a:extLst>
              <a:ext uri="{FF2B5EF4-FFF2-40B4-BE49-F238E27FC236}">
                <a16:creationId xmlns:a16="http://schemas.microsoft.com/office/drawing/2014/main" id="{7AE9106A-2935-ED19-B6E8-10156BA6F40F}"/>
              </a:ext>
            </a:extLst>
          </p:cNvPr>
          <p:cNvPicPr>
            <a:picLocks noChangeAspect="1"/>
          </p:cNvPicPr>
          <p:nvPr/>
        </p:nvPicPr>
        <p:blipFill>
          <a:blip r:embed="rId3"/>
          <a:stretch>
            <a:fillRect/>
          </a:stretch>
        </p:blipFill>
        <p:spPr>
          <a:xfrm>
            <a:off x="3841800" y="974105"/>
            <a:ext cx="7772400" cy="370191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0697963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726FB0-85E3-E219-399B-1E03396BA4C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B71E2A2-902B-456B-08F7-E4B50598E390}"/>
              </a:ext>
            </a:extLst>
          </p:cNvPr>
          <p:cNvSpPr>
            <a:spLocks noGrp="1"/>
          </p:cNvSpPr>
          <p:nvPr>
            <p:ph type="title"/>
          </p:nvPr>
        </p:nvSpPr>
        <p:spPr/>
        <p:txBody>
          <a:bodyPr/>
          <a:lstStyle/>
          <a:p>
            <a:r>
              <a:rPr lang="en-GB" dirty="0"/>
              <a:t>Supplier Records</a:t>
            </a:r>
          </a:p>
        </p:txBody>
      </p:sp>
      <p:sp>
        <p:nvSpPr>
          <p:cNvPr id="6" name="Footer Placeholder 5">
            <a:extLst>
              <a:ext uri="{FF2B5EF4-FFF2-40B4-BE49-F238E27FC236}">
                <a16:creationId xmlns:a16="http://schemas.microsoft.com/office/drawing/2014/main" id="{FD2A30E5-0A39-E890-AF8C-49DB01EB6AE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4CF5A691-3A5E-19C3-5E1D-8B9FEF24540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4944673"/>
            <a:ext cx="11450673" cy="124649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A supplier record is needed if serials claiming will take place through Polaris.</a:t>
            </a:r>
          </a:p>
          <a:p>
            <a:pPr marL="342900" indent="-342900" algn="just">
              <a:buClr>
                <a:schemeClr val="bg2"/>
              </a:buClr>
              <a:buFont typeface="Wingdings" panose="05000000000000000000" pitchFamily="2" charset="2"/>
              <a:buChar char="§"/>
            </a:pPr>
            <a:r>
              <a:rPr lang="en-US" sz="1500" dirty="0"/>
              <a:t>Fill out the contact and address info (copy to</a:t>
            </a:r>
            <a:r>
              <a:rPr lang="en-US" sz="1500" b="1" dirty="0"/>
              <a:t> </a:t>
            </a:r>
            <a:r>
              <a:rPr lang="en-US" sz="1500" dirty="0"/>
              <a:t>both).</a:t>
            </a:r>
          </a:p>
          <a:p>
            <a:pPr marL="342900" indent="-342900" algn="just">
              <a:buClr>
                <a:schemeClr val="bg2"/>
              </a:buClr>
              <a:buFont typeface="Wingdings" panose="05000000000000000000" pitchFamily="2" charset="2"/>
              <a:buChar char="§"/>
            </a:pPr>
            <a:r>
              <a:rPr lang="en-US" sz="1500" dirty="0"/>
              <a:t>Up to five claim wait periods can be defined on the last tab (the </a:t>
            </a:r>
            <a:r>
              <a:rPr lang="en-US" sz="1500" i="1" dirty="0"/>
              <a:t>Claims</a:t>
            </a:r>
            <a:r>
              <a:rPr lang="en-US" sz="1500" dirty="0"/>
              <a:t> view) of the</a:t>
            </a:r>
            <a:r>
              <a:rPr lang="en-US" sz="1500" i="1" dirty="0"/>
              <a:t> </a:t>
            </a:r>
            <a:r>
              <a:rPr lang="en-US" sz="1500" dirty="0"/>
              <a:t>supplier</a:t>
            </a:r>
            <a:r>
              <a:rPr lang="en-US" sz="1500" i="1" dirty="0"/>
              <a:t> </a:t>
            </a:r>
            <a:r>
              <a:rPr lang="en-US" sz="1500" dirty="0"/>
              <a:t>record.</a:t>
            </a:r>
            <a:r>
              <a:rPr lang="en-US" sz="1500" dirty="0">
                <a:cs typeface="Arial" pitchFamily="34" charset="0"/>
              </a:rPr>
              <a:t>	</a:t>
            </a:r>
            <a:endParaRPr lang="en-US" sz="1500" dirty="0"/>
          </a:p>
          <a:p>
            <a:endParaRPr lang="en-NL" dirty="0"/>
          </a:p>
        </p:txBody>
      </p:sp>
      <p:pic>
        <p:nvPicPr>
          <p:cNvPr id="3" name="Picture 2" descr="Screenshot of Polaris Leap Supplier Record with contact and claim information featured">
            <a:extLst>
              <a:ext uri="{FF2B5EF4-FFF2-40B4-BE49-F238E27FC236}">
                <a16:creationId xmlns:a16="http://schemas.microsoft.com/office/drawing/2014/main" id="{D28586E2-8A2C-18A7-F1B2-7F50D2393ABC}"/>
              </a:ext>
            </a:extLst>
          </p:cNvPr>
          <p:cNvPicPr>
            <a:picLocks noChangeAspect="1"/>
          </p:cNvPicPr>
          <p:nvPr/>
        </p:nvPicPr>
        <p:blipFill>
          <a:blip r:embed="rId2"/>
          <a:stretch>
            <a:fillRect/>
          </a:stretch>
        </p:blipFill>
        <p:spPr>
          <a:xfrm>
            <a:off x="365688" y="1066425"/>
            <a:ext cx="7772400" cy="3432536"/>
          </a:xfrm>
          <a:prstGeom prst="rect">
            <a:avLst/>
          </a:prstGeom>
          <a:ln>
            <a:noFill/>
          </a:ln>
          <a:effectLst>
            <a:outerShdw blurRad="292100" dist="139700" dir="2700000" algn="tl" rotWithShape="0">
              <a:srgbClr val="333333">
                <a:alpha val="65000"/>
              </a:srgbClr>
            </a:outerShdw>
          </a:effectLst>
        </p:spPr>
      </p:pic>
      <p:pic>
        <p:nvPicPr>
          <p:cNvPr id="5" name="Picture 4" descr="Screenshot of Polaris Leap Supplier record Copy &gt; Both feature">
            <a:extLst>
              <a:ext uri="{FF2B5EF4-FFF2-40B4-BE49-F238E27FC236}">
                <a16:creationId xmlns:a16="http://schemas.microsoft.com/office/drawing/2014/main" id="{E10E0E82-CE11-7CDC-B7B7-0D44CA33B0E3}"/>
              </a:ext>
            </a:extLst>
          </p:cNvPr>
          <p:cNvPicPr>
            <a:picLocks noChangeAspect="1"/>
          </p:cNvPicPr>
          <p:nvPr/>
        </p:nvPicPr>
        <p:blipFill>
          <a:blip r:embed="rId3"/>
          <a:stretch>
            <a:fillRect/>
          </a:stretch>
        </p:blipFill>
        <p:spPr>
          <a:xfrm>
            <a:off x="5878435" y="2198493"/>
            <a:ext cx="1244600" cy="1168400"/>
          </a:xfrm>
          <a:prstGeom prst="rect">
            <a:avLst/>
          </a:prstGeom>
          <a:ln>
            <a:noFill/>
          </a:ln>
          <a:effectLst>
            <a:outerShdw blurRad="292100" dist="139700" dir="2700000" algn="tl" rotWithShape="0">
              <a:srgbClr val="333333">
                <a:alpha val="65000"/>
              </a:srgbClr>
            </a:outerShdw>
          </a:effectLst>
        </p:spPr>
      </p:pic>
      <p:sp>
        <p:nvSpPr>
          <p:cNvPr id="8" name="Rectangle 7" descr="Screenshot of Polaris Leap Supplier Record with ">
            <a:extLst>
              <a:ext uri="{FF2B5EF4-FFF2-40B4-BE49-F238E27FC236}">
                <a16:creationId xmlns:a16="http://schemas.microsoft.com/office/drawing/2014/main" id="{2AFB0AC8-9CC5-ADF5-FD25-59A3758342B1}"/>
              </a:ext>
            </a:extLst>
          </p:cNvPr>
          <p:cNvSpPr/>
          <p:nvPr/>
        </p:nvSpPr>
        <p:spPr>
          <a:xfrm>
            <a:off x="8372137" y="2492011"/>
            <a:ext cx="3134063" cy="1246495"/>
          </a:xfrm>
          <a:prstGeom prst="rect">
            <a:avLst/>
          </a:prstGeom>
        </p:spPr>
        <p:txBody>
          <a:bodyPr wrap="square">
            <a:spAutoFit/>
          </a:bodyPr>
          <a:lstStyle/>
          <a:p>
            <a:r>
              <a:rPr lang="en-US" sz="1500" b="1" dirty="0">
                <a:solidFill>
                  <a:schemeClr val="bg2"/>
                </a:solidFill>
                <a:cs typeface="Arial" pitchFamily="34" charset="0"/>
              </a:rPr>
              <a:t>HINT</a:t>
            </a:r>
          </a:p>
          <a:p>
            <a:pPr algn="just"/>
            <a:r>
              <a:rPr lang="en-US" sz="1500" dirty="0">
                <a:cs typeface="Arial" pitchFamily="34" charset="0"/>
              </a:rPr>
              <a:t>Set general claim wait periods in the supplier </a:t>
            </a:r>
            <a:r>
              <a:rPr lang="en-US" sz="1500">
                <a:cs typeface="Arial" pitchFamily="34" charset="0"/>
              </a:rPr>
              <a:t>record. </a:t>
            </a:r>
            <a:r>
              <a:rPr lang="en-US" sz="1500" dirty="0">
                <a:cs typeface="Arial" pitchFamily="34" charset="0"/>
              </a:rPr>
              <a:t>They can be edited per title on an individual serial holdings record.</a:t>
            </a:r>
            <a:endParaRPr lang="en-US" sz="1500" dirty="0"/>
          </a:p>
        </p:txBody>
      </p:sp>
    </p:spTree>
    <p:extLst>
      <p:ext uri="{BB962C8B-B14F-4D97-AF65-F5344CB8AC3E}">
        <p14:creationId xmlns:p14="http://schemas.microsoft.com/office/powerpoint/2010/main" val="781906673"/>
      </p:ext>
    </p:extLst>
  </p:cSld>
  <p:clrMapOvr>
    <a:masterClrMapping/>
  </p:clrMapOvr>
</p:sld>
</file>

<file path=ppt/theme/theme1.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Presentation3" id="{C283A8CB-DA49-D54D-8AB9-0CA69C1ABF25}" vid="{CE5E4963-3A8E-254F-85B8-9FFCC1F2027F}"/>
    </a:ext>
  </a:extLst>
</a:theme>
</file>

<file path=ppt/theme/theme2.xml><?xml version="1.0" encoding="utf-8"?>
<a:theme xmlns:a="http://schemas.openxmlformats.org/drawingml/2006/main" name="1_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Presentation3" id="{C283A8CB-DA49-D54D-8AB9-0CA69C1ABF25}" vid="{CE5E4963-3A8E-254F-85B8-9FFCC1F2027F}"/>
    </a:ext>
  </a:extLst>
</a:theme>
</file>

<file path=ppt/theme/theme3.xml><?xml version="1.0" encoding="utf-8"?>
<a:theme xmlns:a="http://schemas.openxmlformats.org/drawingml/2006/main" name="Content Layouts">
  <a:themeElements>
    <a:clrScheme name="Custom 6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D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wrap="square" tIns="108000" bIns="108000" rtlCol="0" anchor="ctr" anchorCtr="0">
        <a:noAutofit/>
      </a:bodyPr>
      <a:lstStyle>
        <a:defPPr algn="ctr">
          <a:defRPr sz="1500" dirty="0" err="1" smtClean="0">
            <a:solidFill>
              <a:schemeClr val="tx1"/>
            </a:solidFill>
          </a:defRPr>
        </a:defPPr>
      </a:lstStyle>
    </a:spDef>
    <a:txDef>
      <a:spPr>
        <a:noFill/>
        <a:ln>
          <a:noFill/>
        </a:ln>
      </a:spPr>
      <a:bodyPr wrap="square" rtlCol="0">
        <a:noAutofit/>
      </a:bodyPr>
      <a:lstStyle>
        <a:defPPr algn="l">
          <a:defRPr sz="1500" dirty="0" err="1" smtClean="0"/>
        </a:defPPr>
      </a:lstStyle>
    </a:txDef>
  </a:objectDefaults>
  <a:extraClrSchemeLst/>
  <a:extLst>
    <a:ext uri="{05A4C25C-085E-4340-85A3-A5531E510DB2}">
      <thm15:themeFamily xmlns:thm15="http://schemas.microsoft.com/office/thememl/2012/main" name="Clarivate_MASTER Template_V1_22.4" id="{0BFECBFB-B186-9B46-ADF1-23F185B13481}" vid="{D1A78186-1673-264C-BAD1-9C55A29D0DBF}"/>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SharedWithUsers xmlns="eceba0e2-b42c-4a8d-b505-0c1fe0f5698e">
      <UserInfo>
        <DisplayName>Inbal Rose Hellmann</DisplayName>
        <AccountId>639</AccountId>
        <AccountType/>
      </UserInfo>
      <UserInfo>
        <DisplayName>Etti Dekel Laor</DisplayName>
        <AccountId>809</AccountId>
        <AccountType/>
      </UserInfo>
      <UserInfo>
        <DisplayName>Lisa Spicko</DisplayName>
        <AccountId>233</AccountId>
        <AccountType/>
      </UserInfo>
    </SharedWithUsers>
    <_ip_UnifiedCompliancePolicyUIAction xmlns="http://schemas.microsoft.com/sharepoint/v3" xsi:nil="true"/>
    <_ip_UnifiedCompliancePolicyProperties xmlns="http://schemas.microsoft.com/sharepoint/v3" xsi:nil="true"/>
    <SierraRls_x002e_ xmlns="279731a2-5271-429d-9fd5-2c27c1f29d58" xsi:nil="true"/>
    <PolarisRls_x002e_ xmlns="279731a2-5271-429d-9fd5-2c27c1f29d58" xsi:nil="true"/>
    <ITLCPublicURL xmlns="279731a2-5271-429d-9fd5-2c27c1f29d58">
      <Url xsi:nil="true"/>
      <Description xsi:nil="true"/>
    </ITLCPublicURL>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5ACC59F16EE55947BB98B5A79FB2B792" ma:contentTypeVersion="11" ma:contentTypeDescription="Create a new document." ma:contentTypeScope="" ma:versionID="8f07f8437229331f4d01334cd6bce6d9">
  <xsd:schema xmlns:xsd="http://www.w3.org/2001/XMLSchema" xmlns:xs="http://www.w3.org/2001/XMLSchema" xmlns:p="http://schemas.microsoft.com/office/2006/metadata/properties" xmlns:ns1="http://schemas.microsoft.com/sharepoint/v3" xmlns:ns2="279731a2-5271-429d-9fd5-2c27c1f29d58" xmlns:ns3="eceba0e2-b42c-4a8d-b505-0c1fe0f5698e" xmlns:ns4="edd707c4-89bf-486f-adf0-5d351e5faa98" targetNamespace="http://schemas.microsoft.com/office/2006/metadata/properties" ma:root="true" ma:fieldsID="0fa8713bf7a0256ba7df82a1a086cf6e" ns1:_="" ns2:_="" ns3:_="" ns4:_="">
    <xsd:import namespace="http://schemas.microsoft.com/sharepoint/v3"/>
    <xsd:import namespace="279731a2-5271-429d-9fd5-2c27c1f29d58"/>
    <xsd:import namespace="eceba0e2-b42c-4a8d-b505-0c1fe0f5698e"/>
    <xsd:import namespace="edd707c4-89bf-486f-adf0-5d351e5faa98"/>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SierraRls_x002e_" minOccurs="0"/>
                <xsd:element ref="ns2:PolarisRls_x002e_" minOccurs="0"/>
                <xsd:element ref="ns2:ITLCPublicURL" minOccurs="0"/>
                <xsd:element ref="ns2:MediaServiceDateTaken"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MediaLengthInSeconds" minOccurs="0"/>
                <xsd:element ref="ns1:_ip_UnifiedCompliancePolicyProperties" minOccurs="0"/>
                <xsd:element ref="ns1:_ip_UnifiedCompliancePolicyUIAction" minOccurs="0"/>
                <xsd:element ref="ns4:MediaServiceObjectDetectorVersions" minOccurs="0"/>
                <xsd:element ref="ns4: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3" nillable="true" ma:displayName="Unified Compliance Policy Properties" ma:hidden="true" ma:internalName="_ip_UnifiedCompliancePolicyProperties">
      <xsd:simpleType>
        <xsd:restriction base="dms:Note"/>
      </xsd:simpleType>
    </xsd:element>
    <xsd:element name="_ip_UnifiedCompliancePolicyUIAction" ma:index="24"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79731a2-5271-429d-9fd5-2c27c1f29d5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SierraRls_x002e_" ma:index="12" nillable="true" ma:displayName="Sierra Rls." ma:format="Dropdown" ma:internalName="SierraRls_x002e_">
      <xsd:simpleType>
        <xsd:restriction base="dms:Choice">
          <xsd:enumeration value="5.1"/>
          <xsd:enumeration value="5.0"/>
        </xsd:restriction>
      </xsd:simpleType>
    </xsd:element>
    <xsd:element name="PolarisRls_x002e_" ma:index="13" nillable="true" ma:displayName="Polaris Rls." ma:format="Dropdown" ma:internalName="PolarisRls_x002e_">
      <xsd:simpleType>
        <xsd:restriction base="dms:Choice">
          <xsd:enumeration value="6.5"/>
          <xsd:enumeration value="6.4"/>
          <xsd:enumeration value="6.3"/>
          <xsd:enumeration value="6.2"/>
        </xsd:restriction>
      </xsd:simpleType>
    </xsd:element>
    <xsd:element name="ITLCPublicURL" ma:index="14" nillable="true" ma:displayName="ITLC Public URL" ma:format="Hyperlink" ma:internalName="ITLCPublicURL">
      <xsd:complexType>
        <xsd:complexContent>
          <xsd:extension base="dms:URL">
            <xsd:sequence>
              <xsd:element name="Url" type="dms:ValidUrl" minOccurs="0" nillable="true"/>
              <xsd:element name="Description" type="xsd:string" nillable="true"/>
            </xsd:sequence>
          </xsd:extension>
        </xsd:complexContent>
      </xsd:complexType>
    </xsd:element>
    <xsd:element name="MediaServiceDateTaken" ma:index="15" nillable="true" ma:displayName="MediaServiceDateTaken" ma:hidden="true" ma:internalName="MediaServiceDateTaken" ma:readOnly="true">
      <xsd:simpleType>
        <xsd:restriction base="dms:Text"/>
      </xsd:simpleType>
    </xsd:element>
    <xsd:element name="MediaServiceAutoTags" ma:index="18" nillable="true" ma:displayName="Tags" ma:internalName="MediaServiceAutoTags"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LengthInSeconds" ma:index="22"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eceba0e2-b42c-4a8d-b505-0c1fe0f5698e"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edd707c4-89bf-486f-adf0-5d351e5faa98" elementFormDefault="qualified">
    <xsd:import namespace="http://schemas.microsoft.com/office/2006/documentManagement/types"/>
    <xsd:import namespace="http://schemas.microsoft.com/office/infopath/2007/PartnerControls"/>
    <xsd:element name="MediaServiceObjectDetectorVersions" ma:index="25" nillable="true" ma:displayName="MediaServiceObjectDetectorVersions" ma:hidden="true" ma:indexed="true" ma:internalName="MediaServiceObjectDetectorVersions" ma:readOnly="true">
      <xsd:simpleType>
        <xsd:restriction base="dms:Text"/>
      </xsd:simpleType>
    </xsd:element>
    <xsd:element name="MediaServiceSearchProperties" ma:index="26"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2.xml><?xml version="1.0" encoding="utf-8"?>
<ds:datastoreItem xmlns:ds="http://schemas.openxmlformats.org/officeDocument/2006/customXml" ds:itemID="{C7707030-CD46-4873-9099-A1E166734A8E}">
  <ds:schemaRefs>
    <ds:schemaRef ds:uri="eceba0e2-b42c-4a8d-b505-0c1fe0f5698e"/>
    <ds:schemaRef ds:uri="http://schemas.microsoft.com/office/2006/metadata/properties"/>
    <ds:schemaRef ds:uri="http://purl.org/dc/elements/1.1/"/>
    <ds:schemaRef ds:uri="http://www.w3.org/XML/1998/namespace"/>
    <ds:schemaRef ds:uri="http://schemas.microsoft.com/office/2006/documentManagement/types"/>
    <ds:schemaRef ds:uri="279731a2-5271-429d-9fd5-2c27c1f29d58"/>
    <ds:schemaRef ds:uri="http://schemas.microsoft.com/office/infopath/2007/PartnerControls"/>
    <ds:schemaRef ds:uri="http://purl.org/dc/terms/"/>
    <ds:schemaRef ds:uri="http://purl.org/dc/dcmitype/"/>
    <ds:schemaRef ds:uri="http://schemas.openxmlformats.org/package/2006/metadata/core-properties"/>
    <ds:schemaRef ds:uri="edd707c4-89bf-486f-adf0-5d351e5faa98"/>
    <ds:schemaRef ds:uri="http://schemas.microsoft.com/sharepoint/v3"/>
  </ds:schemaRefs>
</ds:datastoreItem>
</file>

<file path=customXml/itemProps3.xml><?xml version="1.0" encoding="utf-8"?>
<ds:datastoreItem xmlns:ds="http://schemas.openxmlformats.org/officeDocument/2006/customXml" ds:itemID="{48C7EB05-BB3C-46C1-B585-9A511EFCD9D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279731a2-5271-429d-9fd5-2c27c1f29d58"/>
    <ds:schemaRef ds:uri="eceba0e2-b42c-4a8d-b505-0c1fe0f5698e"/>
    <ds:schemaRef ds:uri="edd707c4-89bf-486f-adf0-5d351e5faa9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Device Layouts - Light</Template>
  <TotalTime>3785</TotalTime>
  <Words>2272</Words>
  <Application>Microsoft Office PowerPoint</Application>
  <PresentationFormat>Widescreen</PresentationFormat>
  <Paragraphs>281</Paragraphs>
  <Slides>39</Slides>
  <Notes>1</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39</vt:i4>
      </vt:variant>
    </vt:vector>
  </HeadingPairs>
  <TitlesOfParts>
    <vt:vector size="48" baseType="lpstr">
      <vt:lpstr>Arial</vt:lpstr>
      <vt:lpstr>Avenir Next LT Pro</vt:lpstr>
      <vt:lpstr>Avenir Next LT Pro Demi</vt:lpstr>
      <vt:lpstr>Calibri</vt:lpstr>
      <vt:lpstr>Courier New</vt:lpstr>
      <vt:lpstr>Wingdings</vt:lpstr>
      <vt:lpstr>Device Layouts - Light</vt:lpstr>
      <vt:lpstr>1_Device Layouts - Light</vt:lpstr>
      <vt:lpstr>Content Layouts</vt:lpstr>
      <vt:lpstr>PowerPoint Presentation</vt:lpstr>
      <vt:lpstr>Getting Started with Serials</vt:lpstr>
      <vt:lpstr>Getting Started with Serials</vt:lpstr>
      <vt:lpstr>Getting Started with Serials</vt:lpstr>
      <vt:lpstr>Subscription Records</vt:lpstr>
      <vt:lpstr>Standing Orders</vt:lpstr>
      <vt:lpstr>Serial Item Templates (if Circulating Issues)</vt:lpstr>
      <vt:lpstr>Supplier Records</vt:lpstr>
      <vt:lpstr>Supplier Records</vt:lpstr>
      <vt:lpstr>Serial Holdings Record (SHR)</vt:lpstr>
      <vt:lpstr>Finding Serial Holdings Records</vt:lpstr>
      <vt:lpstr>Creating Serial Holdings Records</vt:lpstr>
      <vt:lpstr>Creating Serial Holdings Records</vt:lpstr>
      <vt:lpstr>Creating Serial Holdings Records</vt:lpstr>
      <vt:lpstr>Creating Serial Holdings Records</vt:lpstr>
      <vt:lpstr>Creating Publication Patterns</vt:lpstr>
      <vt:lpstr>Creating Publication Patterns</vt:lpstr>
      <vt:lpstr>Creating Publication Patterns</vt:lpstr>
      <vt:lpstr>Creating Publication Patterns</vt:lpstr>
      <vt:lpstr>Creating Publication Patterns</vt:lpstr>
      <vt:lpstr>Publication Pattern Templates (Client)</vt:lpstr>
      <vt:lpstr>Serials Check In</vt:lpstr>
      <vt:lpstr>Serials Check In</vt:lpstr>
      <vt:lpstr>Serials Check In</vt:lpstr>
      <vt:lpstr>Serials: Adding an Issue</vt:lpstr>
      <vt:lpstr>Serials: Combining Issues</vt:lpstr>
      <vt:lpstr>Serials: Undo Check In</vt:lpstr>
      <vt:lpstr>Serials: Predict More Issues</vt:lpstr>
      <vt:lpstr>Serials: Applying Different Status to an Issue</vt:lpstr>
      <vt:lpstr>Routing Serials Set Up (Client)</vt:lpstr>
      <vt:lpstr>Route Slip Upon Check In</vt:lpstr>
      <vt:lpstr>Printing Serial Labels: Settings</vt:lpstr>
      <vt:lpstr>Printing Serial Labels</vt:lpstr>
      <vt:lpstr>Managing Publication Pattern Changes</vt:lpstr>
      <vt:lpstr>Managing Publication Patterns</vt:lpstr>
      <vt:lpstr>Managing Publication Patterns</vt:lpstr>
      <vt:lpstr>Claim Alert List</vt:lpstr>
      <vt:lpstr>Claim Alert List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Michelle Ralston</dc:creator>
  <cp:lastModifiedBy>Kevin Shehan</cp:lastModifiedBy>
  <cp:revision>14</cp:revision>
  <dcterms:created xsi:type="dcterms:W3CDTF">2024-02-07T13:07:36Z</dcterms:created>
  <dcterms:modified xsi:type="dcterms:W3CDTF">2025-10-09T19:31:10Z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0x0101005ACC59F16EE55947BB98B5A79FB2B792</vt:lpwstr>
  </property>
  <property fmtid="{D5CDD505-2E9C-101B-9397-08002B2CF9AE}" pid="3" name="MediaServiceImageTags">
    <vt:lpwstr/>
  </property>
</Properties>
</file>